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emf" ContentType="image/x-emf"/>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00.xml" ContentType="application/vnd.openxmlformats-officedocument.presentationml.tags+xml"/>
  <Override PartName="/ppt/tags/tag1001.xml" ContentType="application/vnd.openxmlformats-officedocument.presentationml.tags+xml"/>
  <Override PartName="/ppt/tags/tag1002.xml" ContentType="application/vnd.openxmlformats-officedocument.presentationml.tags+xml"/>
  <Override PartName="/ppt/tags/tag1003.xml" ContentType="application/vnd.openxmlformats-officedocument.presentationml.tags+xml"/>
  <Override PartName="/ppt/tags/tag1004.xml" ContentType="application/vnd.openxmlformats-officedocument.presentationml.tags+xml"/>
  <Override PartName="/ppt/tags/tag1005.xml" ContentType="application/vnd.openxmlformats-officedocument.presentationml.tags+xml"/>
  <Override PartName="/ppt/tags/tag1006.xml" ContentType="application/vnd.openxmlformats-officedocument.presentationml.tags+xml"/>
  <Override PartName="/ppt/tags/tag1007.xml" ContentType="application/vnd.openxmlformats-officedocument.presentationml.tags+xml"/>
  <Override PartName="/ppt/tags/tag1008.xml" ContentType="application/vnd.openxmlformats-officedocument.presentationml.tags+xml"/>
  <Override PartName="/ppt/tags/tag1009.xml" ContentType="application/vnd.openxmlformats-officedocument.presentationml.tags+xml"/>
  <Override PartName="/ppt/tags/tag101.xml" ContentType="application/vnd.openxmlformats-officedocument.presentationml.tags+xml"/>
  <Override PartName="/ppt/tags/tag1010.xml" ContentType="application/vnd.openxmlformats-officedocument.presentationml.tags+xml"/>
  <Override PartName="/ppt/tags/tag1011.xml" ContentType="application/vnd.openxmlformats-officedocument.presentationml.tags+xml"/>
  <Override PartName="/ppt/tags/tag1012.xml" ContentType="application/vnd.openxmlformats-officedocument.presentationml.tags+xml"/>
  <Override PartName="/ppt/tags/tag1013.xml" ContentType="application/vnd.openxmlformats-officedocument.presentationml.tags+xml"/>
  <Override PartName="/ppt/tags/tag1014.xml" ContentType="application/vnd.openxmlformats-officedocument.presentationml.tags+xml"/>
  <Override PartName="/ppt/tags/tag1015.xml" ContentType="application/vnd.openxmlformats-officedocument.presentationml.tags+xml"/>
  <Override PartName="/ppt/tags/tag1016.xml" ContentType="application/vnd.openxmlformats-officedocument.presentationml.tags+xml"/>
  <Override PartName="/ppt/tags/tag1017.xml" ContentType="application/vnd.openxmlformats-officedocument.presentationml.tags+xml"/>
  <Override PartName="/ppt/tags/tag1018.xml" ContentType="application/vnd.openxmlformats-officedocument.presentationml.tags+xml"/>
  <Override PartName="/ppt/tags/tag1019.xml" ContentType="application/vnd.openxmlformats-officedocument.presentationml.tags+xml"/>
  <Override PartName="/ppt/tags/tag102.xml" ContentType="application/vnd.openxmlformats-officedocument.presentationml.tags+xml"/>
  <Override PartName="/ppt/tags/tag1020.xml" ContentType="application/vnd.openxmlformats-officedocument.presentationml.tags+xml"/>
  <Override PartName="/ppt/tags/tag1021.xml" ContentType="application/vnd.openxmlformats-officedocument.presentationml.tags+xml"/>
  <Override PartName="/ppt/tags/tag1022.xml" ContentType="application/vnd.openxmlformats-officedocument.presentationml.tags+xml"/>
  <Override PartName="/ppt/tags/tag1023.xml" ContentType="application/vnd.openxmlformats-officedocument.presentationml.tags+xml"/>
  <Override PartName="/ppt/tags/tag1024.xml" ContentType="application/vnd.openxmlformats-officedocument.presentationml.tags+xml"/>
  <Override PartName="/ppt/tags/tag1025.xml" ContentType="application/vnd.openxmlformats-officedocument.presentationml.tags+xml"/>
  <Override PartName="/ppt/tags/tag1026.xml" ContentType="application/vnd.openxmlformats-officedocument.presentationml.tags+xml"/>
  <Override PartName="/ppt/tags/tag1027.xml" ContentType="application/vnd.openxmlformats-officedocument.presentationml.tags+xml"/>
  <Override PartName="/ppt/tags/tag1028.xml" ContentType="application/vnd.openxmlformats-officedocument.presentationml.tags+xml"/>
  <Override PartName="/ppt/tags/tag1029.xml" ContentType="application/vnd.openxmlformats-officedocument.presentationml.tags+xml"/>
  <Override PartName="/ppt/tags/tag103.xml" ContentType="application/vnd.openxmlformats-officedocument.presentationml.tags+xml"/>
  <Override PartName="/ppt/tags/tag1030.xml" ContentType="application/vnd.openxmlformats-officedocument.presentationml.tags+xml"/>
  <Override PartName="/ppt/tags/tag1031.xml" ContentType="application/vnd.openxmlformats-officedocument.presentationml.tags+xml"/>
  <Override PartName="/ppt/tags/tag1032.xml" ContentType="application/vnd.openxmlformats-officedocument.presentationml.tags+xml"/>
  <Override PartName="/ppt/tags/tag1033.xml" ContentType="application/vnd.openxmlformats-officedocument.presentationml.tags+xml"/>
  <Override PartName="/ppt/tags/tag1034.xml" ContentType="application/vnd.openxmlformats-officedocument.presentationml.tags+xml"/>
  <Override PartName="/ppt/tags/tag1035.xml" ContentType="application/vnd.openxmlformats-officedocument.presentationml.tags+xml"/>
  <Override PartName="/ppt/tags/tag1036.xml" ContentType="application/vnd.openxmlformats-officedocument.presentationml.tags+xml"/>
  <Override PartName="/ppt/tags/tag1037.xml" ContentType="application/vnd.openxmlformats-officedocument.presentationml.tags+xml"/>
  <Override PartName="/ppt/tags/tag1038.xml" ContentType="application/vnd.openxmlformats-officedocument.presentationml.tags+xml"/>
  <Override PartName="/ppt/tags/tag1039.xml" ContentType="application/vnd.openxmlformats-officedocument.presentationml.tags+xml"/>
  <Override PartName="/ppt/tags/tag104.xml" ContentType="application/vnd.openxmlformats-officedocument.presentationml.tags+xml"/>
  <Override PartName="/ppt/tags/tag1040.xml" ContentType="application/vnd.openxmlformats-officedocument.presentationml.tags+xml"/>
  <Override PartName="/ppt/tags/tag1041.xml" ContentType="application/vnd.openxmlformats-officedocument.presentationml.tags+xml"/>
  <Override PartName="/ppt/tags/tag1042.xml" ContentType="application/vnd.openxmlformats-officedocument.presentationml.tags+xml"/>
  <Override PartName="/ppt/tags/tag1043.xml" ContentType="application/vnd.openxmlformats-officedocument.presentationml.tags+xml"/>
  <Override PartName="/ppt/tags/tag1044.xml" ContentType="application/vnd.openxmlformats-officedocument.presentationml.tags+xml"/>
  <Override PartName="/ppt/tags/tag1045.xml" ContentType="application/vnd.openxmlformats-officedocument.presentationml.tags+xml"/>
  <Override PartName="/ppt/tags/tag1046.xml" ContentType="application/vnd.openxmlformats-officedocument.presentationml.tags+xml"/>
  <Override PartName="/ppt/tags/tag1047.xml" ContentType="application/vnd.openxmlformats-officedocument.presentationml.tags+xml"/>
  <Override PartName="/ppt/tags/tag1048.xml" ContentType="application/vnd.openxmlformats-officedocument.presentationml.tags+xml"/>
  <Override PartName="/ppt/tags/tag1049.xml" ContentType="application/vnd.openxmlformats-officedocument.presentationml.tags+xml"/>
  <Override PartName="/ppt/tags/tag105.xml" ContentType="application/vnd.openxmlformats-officedocument.presentationml.tags+xml"/>
  <Override PartName="/ppt/tags/tag1050.xml" ContentType="application/vnd.openxmlformats-officedocument.presentationml.tags+xml"/>
  <Override PartName="/ppt/tags/tag1051.xml" ContentType="application/vnd.openxmlformats-officedocument.presentationml.tags+xml"/>
  <Override PartName="/ppt/tags/tag1052.xml" ContentType="application/vnd.openxmlformats-officedocument.presentationml.tags+xml"/>
  <Override PartName="/ppt/tags/tag1053.xml" ContentType="application/vnd.openxmlformats-officedocument.presentationml.tags+xml"/>
  <Override PartName="/ppt/tags/tag1054.xml" ContentType="application/vnd.openxmlformats-officedocument.presentationml.tags+xml"/>
  <Override PartName="/ppt/tags/tag1055.xml" ContentType="application/vnd.openxmlformats-officedocument.presentationml.tags+xml"/>
  <Override PartName="/ppt/tags/tag1056.xml" ContentType="application/vnd.openxmlformats-officedocument.presentationml.tags+xml"/>
  <Override PartName="/ppt/tags/tag1057.xml" ContentType="application/vnd.openxmlformats-officedocument.presentationml.tags+xml"/>
  <Override PartName="/ppt/tags/tag1058.xml" ContentType="application/vnd.openxmlformats-officedocument.presentationml.tags+xml"/>
  <Override PartName="/ppt/tags/tag1059.xml" ContentType="application/vnd.openxmlformats-officedocument.presentationml.tags+xml"/>
  <Override PartName="/ppt/tags/tag106.xml" ContentType="application/vnd.openxmlformats-officedocument.presentationml.tags+xml"/>
  <Override PartName="/ppt/tags/tag1060.xml" ContentType="application/vnd.openxmlformats-officedocument.presentationml.tags+xml"/>
  <Override PartName="/ppt/tags/tag1061.xml" ContentType="application/vnd.openxmlformats-officedocument.presentationml.tags+xml"/>
  <Override PartName="/ppt/tags/tag1062.xml" ContentType="application/vnd.openxmlformats-officedocument.presentationml.tags+xml"/>
  <Override PartName="/ppt/tags/tag1063.xml" ContentType="application/vnd.openxmlformats-officedocument.presentationml.tags+xml"/>
  <Override PartName="/ppt/tags/tag1064.xml" ContentType="application/vnd.openxmlformats-officedocument.presentationml.tags+xml"/>
  <Override PartName="/ppt/tags/tag1065.xml" ContentType="application/vnd.openxmlformats-officedocument.presentationml.tags+xml"/>
  <Override PartName="/ppt/tags/tag1066.xml" ContentType="application/vnd.openxmlformats-officedocument.presentationml.tags+xml"/>
  <Override PartName="/ppt/tags/tag1067.xml" ContentType="application/vnd.openxmlformats-officedocument.presentationml.tags+xml"/>
  <Override PartName="/ppt/tags/tag1068.xml" ContentType="application/vnd.openxmlformats-officedocument.presentationml.tags+xml"/>
  <Override PartName="/ppt/tags/tag1069.xml" ContentType="application/vnd.openxmlformats-officedocument.presentationml.tags+xml"/>
  <Override PartName="/ppt/tags/tag107.xml" ContentType="application/vnd.openxmlformats-officedocument.presentationml.tags+xml"/>
  <Override PartName="/ppt/tags/tag1070.xml" ContentType="application/vnd.openxmlformats-officedocument.presentationml.tags+xml"/>
  <Override PartName="/ppt/tags/tag1071.xml" ContentType="application/vnd.openxmlformats-officedocument.presentationml.tags+xml"/>
  <Override PartName="/ppt/tags/tag1072.xml" ContentType="application/vnd.openxmlformats-officedocument.presentationml.tags+xml"/>
  <Override PartName="/ppt/tags/tag1073.xml" ContentType="application/vnd.openxmlformats-officedocument.presentationml.tags+xml"/>
  <Override PartName="/ppt/tags/tag1074.xml" ContentType="application/vnd.openxmlformats-officedocument.presentationml.tags+xml"/>
  <Override PartName="/ppt/tags/tag1075.xml" ContentType="application/vnd.openxmlformats-officedocument.presentationml.tags+xml"/>
  <Override PartName="/ppt/tags/tag1076.xml" ContentType="application/vnd.openxmlformats-officedocument.presentationml.tags+xml"/>
  <Override PartName="/ppt/tags/tag1077.xml" ContentType="application/vnd.openxmlformats-officedocument.presentationml.tags+xml"/>
  <Override PartName="/ppt/tags/tag1078.xml" ContentType="application/vnd.openxmlformats-officedocument.presentationml.tags+xml"/>
  <Override PartName="/ppt/tags/tag1079.xml" ContentType="application/vnd.openxmlformats-officedocument.presentationml.tags+xml"/>
  <Override PartName="/ppt/tags/tag108.xml" ContentType="application/vnd.openxmlformats-officedocument.presentationml.tags+xml"/>
  <Override PartName="/ppt/tags/tag1080.xml" ContentType="application/vnd.openxmlformats-officedocument.presentationml.tags+xml"/>
  <Override PartName="/ppt/tags/tag1081.xml" ContentType="application/vnd.openxmlformats-officedocument.presentationml.tags+xml"/>
  <Override PartName="/ppt/tags/tag1082.xml" ContentType="application/vnd.openxmlformats-officedocument.presentationml.tags+xml"/>
  <Override PartName="/ppt/tags/tag1083.xml" ContentType="application/vnd.openxmlformats-officedocument.presentationml.tags+xml"/>
  <Override PartName="/ppt/tags/tag1084.xml" ContentType="application/vnd.openxmlformats-officedocument.presentationml.tags+xml"/>
  <Override PartName="/ppt/tags/tag1085.xml" ContentType="application/vnd.openxmlformats-officedocument.presentationml.tags+xml"/>
  <Override PartName="/ppt/tags/tag1086.xml" ContentType="application/vnd.openxmlformats-officedocument.presentationml.tags+xml"/>
  <Override PartName="/ppt/tags/tag1087.xml" ContentType="application/vnd.openxmlformats-officedocument.presentationml.tags+xml"/>
  <Override PartName="/ppt/tags/tag1088.xml" ContentType="application/vnd.openxmlformats-officedocument.presentationml.tags+xml"/>
  <Override PartName="/ppt/tags/tag1089.xml" ContentType="application/vnd.openxmlformats-officedocument.presentationml.tags+xml"/>
  <Override PartName="/ppt/tags/tag109.xml" ContentType="application/vnd.openxmlformats-officedocument.presentationml.tags+xml"/>
  <Override PartName="/ppt/tags/tag1090.xml" ContentType="application/vnd.openxmlformats-officedocument.presentationml.tags+xml"/>
  <Override PartName="/ppt/tags/tag1091.xml" ContentType="application/vnd.openxmlformats-officedocument.presentationml.tags+xml"/>
  <Override PartName="/ppt/tags/tag1092.xml" ContentType="application/vnd.openxmlformats-officedocument.presentationml.tags+xml"/>
  <Override PartName="/ppt/tags/tag1093.xml" ContentType="application/vnd.openxmlformats-officedocument.presentationml.tags+xml"/>
  <Override PartName="/ppt/tags/tag1094.xml" ContentType="application/vnd.openxmlformats-officedocument.presentationml.tags+xml"/>
  <Override PartName="/ppt/tags/tag1095.xml" ContentType="application/vnd.openxmlformats-officedocument.presentationml.tags+xml"/>
  <Override PartName="/ppt/tags/tag1096.xml" ContentType="application/vnd.openxmlformats-officedocument.presentationml.tags+xml"/>
  <Override PartName="/ppt/tags/tag1097.xml" ContentType="application/vnd.openxmlformats-officedocument.presentationml.tags+xml"/>
  <Override PartName="/ppt/tags/tag1098.xml" ContentType="application/vnd.openxmlformats-officedocument.presentationml.tags+xml"/>
  <Override PartName="/ppt/tags/tag109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00.xml" ContentType="application/vnd.openxmlformats-officedocument.presentationml.tags+xml"/>
  <Override PartName="/ppt/tags/tag1101.xml" ContentType="application/vnd.openxmlformats-officedocument.presentationml.tags+xml"/>
  <Override PartName="/ppt/tags/tag1102.xml" ContentType="application/vnd.openxmlformats-officedocument.presentationml.tags+xml"/>
  <Override PartName="/ppt/tags/tag1103.xml" ContentType="application/vnd.openxmlformats-officedocument.presentationml.tags+xml"/>
  <Override PartName="/ppt/tags/tag1104.xml" ContentType="application/vnd.openxmlformats-officedocument.presentationml.tags+xml"/>
  <Override PartName="/ppt/tags/tag1105.xml" ContentType="application/vnd.openxmlformats-officedocument.presentationml.tags+xml"/>
  <Override PartName="/ppt/tags/tag1106.xml" ContentType="application/vnd.openxmlformats-officedocument.presentationml.tags+xml"/>
  <Override PartName="/ppt/tags/tag1107.xml" ContentType="application/vnd.openxmlformats-officedocument.presentationml.tags+xml"/>
  <Override PartName="/ppt/tags/tag1108.xml" ContentType="application/vnd.openxmlformats-officedocument.presentationml.tags+xml"/>
  <Override PartName="/ppt/tags/tag1109.xml" ContentType="application/vnd.openxmlformats-officedocument.presentationml.tags+xml"/>
  <Override PartName="/ppt/tags/tag111.xml" ContentType="application/vnd.openxmlformats-officedocument.presentationml.tags+xml"/>
  <Override PartName="/ppt/tags/tag1110.xml" ContentType="application/vnd.openxmlformats-officedocument.presentationml.tags+xml"/>
  <Override PartName="/ppt/tags/tag1111.xml" ContentType="application/vnd.openxmlformats-officedocument.presentationml.tags+xml"/>
  <Override PartName="/ppt/tags/tag1112.xml" ContentType="application/vnd.openxmlformats-officedocument.presentationml.tags+xml"/>
  <Override PartName="/ppt/tags/tag1113.xml" ContentType="application/vnd.openxmlformats-officedocument.presentationml.tags+xml"/>
  <Override PartName="/ppt/tags/tag1114.xml" ContentType="application/vnd.openxmlformats-officedocument.presentationml.tags+xml"/>
  <Override PartName="/ppt/tags/tag1115.xml" ContentType="application/vnd.openxmlformats-officedocument.presentationml.tags+xml"/>
  <Override PartName="/ppt/tags/tag1116.xml" ContentType="application/vnd.openxmlformats-officedocument.presentationml.tags+xml"/>
  <Override PartName="/ppt/tags/tag1117.xml" ContentType="application/vnd.openxmlformats-officedocument.presentationml.tags+xml"/>
  <Override PartName="/ppt/tags/tag1118.xml" ContentType="application/vnd.openxmlformats-officedocument.presentationml.tags+xml"/>
  <Override PartName="/ppt/tags/tag1119.xml" ContentType="application/vnd.openxmlformats-officedocument.presentationml.tags+xml"/>
  <Override PartName="/ppt/tags/tag112.xml" ContentType="application/vnd.openxmlformats-officedocument.presentationml.tags+xml"/>
  <Override PartName="/ppt/tags/tag1120.xml" ContentType="application/vnd.openxmlformats-officedocument.presentationml.tags+xml"/>
  <Override PartName="/ppt/tags/tag1121.xml" ContentType="application/vnd.openxmlformats-officedocument.presentationml.tags+xml"/>
  <Override PartName="/ppt/tags/tag1122.xml" ContentType="application/vnd.openxmlformats-officedocument.presentationml.tags+xml"/>
  <Override PartName="/ppt/tags/tag1123.xml" ContentType="application/vnd.openxmlformats-officedocument.presentationml.tags+xml"/>
  <Override PartName="/ppt/tags/tag1124.xml" ContentType="application/vnd.openxmlformats-officedocument.presentationml.tags+xml"/>
  <Override PartName="/ppt/tags/tag1125.xml" ContentType="application/vnd.openxmlformats-officedocument.presentationml.tags+xml"/>
  <Override PartName="/ppt/tags/tag1126.xml" ContentType="application/vnd.openxmlformats-officedocument.presentationml.tags+xml"/>
  <Override PartName="/ppt/tags/tag1127.xml" ContentType="application/vnd.openxmlformats-officedocument.presentationml.tags+xml"/>
  <Override PartName="/ppt/tags/tag1128.xml" ContentType="application/vnd.openxmlformats-officedocument.presentationml.tags+xml"/>
  <Override PartName="/ppt/tags/tag1129.xml" ContentType="application/vnd.openxmlformats-officedocument.presentationml.tags+xml"/>
  <Override PartName="/ppt/tags/tag113.xml" ContentType="application/vnd.openxmlformats-officedocument.presentationml.tags+xml"/>
  <Override PartName="/ppt/tags/tag1130.xml" ContentType="application/vnd.openxmlformats-officedocument.presentationml.tags+xml"/>
  <Override PartName="/ppt/tags/tag1131.xml" ContentType="application/vnd.openxmlformats-officedocument.presentationml.tags+xml"/>
  <Override PartName="/ppt/tags/tag1132.xml" ContentType="application/vnd.openxmlformats-officedocument.presentationml.tags+xml"/>
  <Override PartName="/ppt/tags/tag1133.xml" ContentType="application/vnd.openxmlformats-officedocument.presentationml.tags+xml"/>
  <Override PartName="/ppt/tags/tag1134.xml" ContentType="application/vnd.openxmlformats-officedocument.presentationml.tags+xml"/>
  <Override PartName="/ppt/tags/tag1135.xml" ContentType="application/vnd.openxmlformats-officedocument.presentationml.tags+xml"/>
  <Override PartName="/ppt/tags/tag1136.xml" ContentType="application/vnd.openxmlformats-officedocument.presentationml.tags+xml"/>
  <Override PartName="/ppt/tags/tag1137.xml" ContentType="application/vnd.openxmlformats-officedocument.presentationml.tags+xml"/>
  <Override PartName="/ppt/tags/tag1138.xml" ContentType="application/vnd.openxmlformats-officedocument.presentationml.tags+xml"/>
  <Override PartName="/ppt/tags/tag1139.xml" ContentType="application/vnd.openxmlformats-officedocument.presentationml.tags+xml"/>
  <Override PartName="/ppt/tags/tag114.xml" ContentType="application/vnd.openxmlformats-officedocument.presentationml.tags+xml"/>
  <Override PartName="/ppt/tags/tag1140.xml" ContentType="application/vnd.openxmlformats-officedocument.presentationml.tags+xml"/>
  <Override PartName="/ppt/tags/tag1141.xml" ContentType="application/vnd.openxmlformats-officedocument.presentationml.tags+xml"/>
  <Override PartName="/ppt/tags/tag1142.xml" ContentType="application/vnd.openxmlformats-officedocument.presentationml.tags+xml"/>
  <Override PartName="/ppt/tags/tag1143.xml" ContentType="application/vnd.openxmlformats-officedocument.presentationml.tags+xml"/>
  <Override PartName="/ppt/tags/tag1144.xml" ContentType="application/vnd.openxmlformats-officedocument.presentationml.tags+xml"/>
  <Override PartName="/ppt/tags/tag1145.xml" ContentType="application/vnd.openxmlformats-officedocument.presentationml.tags+xml"/>
  <Override PartName="/ppt/tags/tag1146.xml" ContentType="application/vnd.openxmlformats-officedocument.presentationml.tags+xml"/>
  <Override PartName="/ppt/tags/tag1147.xml" ContentType="application/vnd.openxmlformats-officedocument.presentationml.tags+xml"/>
  <Override PartName="/ppt/tags/tag1148.xml" ContentType="application/vnd.openxmlformats-officedocument.presentationml.tags+xml"/>
  <Override PartName="/ppt/tags/tag1149.xml" ContentType="application/vnd.openxmlformats-officedocument.presentationml.tags+xml"/>
  <Override PartName="/ppt/tags/tag115.xml" ContentType="application/vnd.openxmlformats-officedocument.presentationml.tags+xml"/>
  <Override PartName="/ppt/tags/tag1150.xml" ContentType="application/vnd.openxmlformats-officedocument.presentationml.tags+xml"/>
  <Override PartName="/ppt/tags/tag1151.xml" ContentType="application/vnd.openxmlformats-officedocument.presentationml.tags+xml"/>
  <Override PartName="/ppt/tags/tag1152.xml" ContentType="application/vnd.openxmlformats-officedocument.presentationml.tags+xml"/>
  <Override PartName="/ppt/tags/tag1153.xml" ContentType="application/vnd.openxmlformats-officedocument.presentationml.tags+xml"/>
  <Override PartName="/ppt/tags/tag1154.xml" ContentType="application/vnd.openxmlformats-officedocument.presentationml.tags+xml"/>
  <Override PartName="/ppt/tags/tag1155.xml" ContentType="application/vnd.openxmlformats-officedocument.presentationml.tags+xml"/>
  <Override PartName="/ppt/tags/tag1156.xml" ContentType="application/vnd.openxmlformats-officedocument.presentationml.tags+xml"/>
  <Override PartName="/ppt/tags/tag1157.xml" ContentType="application/vnd.openxmlformats-officedocument.presentationml.tags+xml"/>
  <Override PartName="/ppt/tags/tag1158.xml" ContentType="application/vnd.openxmlformats-officedocument.presentationml.tags+xml"/>
  <Override PartName="/ppt/tags/tag1159.xml" ContentType="application/vnd.openxmlformats-officedocument.presentationml.tags+xml"/>
  <Override PartName="/ppt/tags/tag116.xml" ContentType="application/vnd.openxmlformats-officedocument.presentationml.tags+xml"/>
  <Override PartName="/ppt/tags/tag1160.xml" ContentType="application/vnd.openxmlformats-officedocument.presentationml.tags+xml"/>
  <Override PartName="/ppt/tags/tag1161.xml" ContentType="application/vnd.openxmlformats-officedocument.presentationml.tags+xml"/>
  <Override PartName="/ppt/tags/tag1162.xml" ContentType="application/vnd.openxmlformats-officedocument.presentationml.tags+xml"/>
  <Override PartName="/ppt/tags/tag1163.xml" ContentType="application/vnd.openxmlformats-officedocument.presentationml.tags+xml"/>
  <Override PartName="/ppt/tags/tag1164.xml" ContentType="application/vnd.openxmlformats-officedocument.presentationml.tags+xml"/>
  <Override PartName="/ppt/tags/tag1165.xml" ContentType="application/vnd.openxmlformats-officedocument.presentationml.tags+xml"/>
  <Override PartName="/ppt/tags/tag1166.xml" ContentType="application/vnd.openxmlformats-officedocument.presentationml.tags+xml"/>
  <Override PartName="/ppt/tags/tag1167.xml" ContentType="application/vnd.openxmlformats-officedocument.presentationml.tags+xml"/>
  <Override PartName="/ppt/tags/tag1168.xml" ContentType="application/vnd.openxmlformats-officedocument.presentationml.tags+xml"/>
  <Override PartName="/ppt/tags/tag1169.xml" ContentType="application/vnd.openxmlformats-officedocument.presentationml.tags+xml"/>
  <Override PartName="/ppt/tags/tag117.xml" ContentType="application/vnd.openxmlformats-officedocument.presentationml.tags+xml"/>
  <Override PartName="/ppt/tags/tag1170.xml" ContentType="application/vnd.openxmlformats-officedocument.presentationml.tags+xml"/>
  <Override PartName="/ppt/tags/tag1171.xml" ContentType="application/vnd.openxmlformats-officedocument.presentationml.tags+xml"/>
  <Override PartName="/ppt/tags/tag1172.xml" ContentType="application/vnd.openxmlformats-officedocument.presentationml.tags+xml"/>
  <Override PartName="/ppt/tags/tag1173.xml" ContentType="application/vnd.openxmlformats-officedocument.presentationml.tags+xml"/>
  <Override PartName="/ppt/tags/tag1174.xml" ContentType="application/vnd.openxmlformats-officedocument.presentationml.tags+xml"/>
  <Override PartName="/ppt/tags/tag1175.xml" ContentType="application/vnd.openxmlformats-officedocument.presentationml.tags+xml"/>
  <Override PartName="/ppt/tags/tag1176.xml" ContentType="application/vnd.openxmlformats-officedocument.presentationml.tags+xml"/>
  <Override PartName="/ppt/tags/tag1177.xml" ContentType="application/vnd.openxmlformats-officedocument.presentationml.tags+xml"/>
  <Override PartName="/ppt/tags/tag1178.xml" ContentType="application/vnd.openxmlformats-officedocument.presentationml.tags+xml"/>
  <Override PartName="/ppt/tags/tag1179.xml" ContentType="application/vnd.openxmlformats-officedocument.presentationml.tags+xml"/>
  <Override PartName="/ppt/tags/tag118.xml" ContentType="application/vnd.openxmlformats-officedocument.presentationml.tags+xml"/>
  <Override PartName="/ppt/tags/tag1180.xml" ContentType="application/vnd.openxmlformats-officedocument.presentationml.tags+xml"/>
  <Override PartName="/ppt/tags/tag1181.xml" ContentType="application/vnd.openxmlformats-officedocument.presentationml.tags+xml"/>
  <Override PartName="/ppt/tags/tag1182.xml" ContentType="application/vnd.openxmlformats-officedocument.presentationml.tags+xml"/>
  <Override PartName="/ppt/tags/tag1183.xml" ContentType="application/vnd.openxmlformats-officedocument.presentationml.tags+xml"/>
  <Override PartName="/ppt/tags/tag1184.xml" ContentType="application/vnd.openxmlformats-officedocument.presentationml.tags+xml"/>
  <Override PartName="/ppt/tags/tag1185.xml" ContentType="application/vnd.openxmlformats-officedocument.presentationml.tags+xml"/>
  <Override PartName="/ppt/tags/tag1186.xml" ContentType="application/vnd.openxmlformats-officedocument.presentationml.tags+xml"/>
  <Override PartName="/ppt/tags/tag1187.xml" ContentType="application/vnd.openxmlformats-officedocument.presentationml.tags+xml"/>
  <Override PartName="/ppt/tags/tag1188.xml" ContentType="application/vnd.openxmlformats-officedocument.presentationml.tags+xml"/>
  <Override PartName="/ppt/tags/tag1189.xml" ContentType="application/vnd.openxmlformats-officedocument.presentationml.tags+xml"/>
  <Override PartName="/ppt/tags/tag119.xml" ContentType="application/vnd.openxmlformats-officedocument.presentationml.tags+xml"/>
  <Override PartName="/ppt/tags/tag1190.xml" ContentType="application/vnd.openxmlformats-officedocument.presentationml.tags+xml"/>
  <Override PartName="/ppt/tags/tag1191.xml" ContentType="application/vnd.openxmlformats-officedocument.presentationml.tags+xml"/>
  <Override PartName="/ppt/tags/tag1192.xml" ContentType="application/vnd.openxmlformats-officedocument.presentationml.tags+xml"/>
  <Override PartName="/ppt/tags/tag1193.xml" ContentType="application/vnd.openxmlformats-officedocument.presentationml.tags+xml"/>
  <Override PartName="/ppt/tags/tag1194.xml" ContentType="application/vnd.openxmlformats-officedocument.presentationml.tags+xml"/>
  <Override PartName="/ppt/tags/tag1195.xml" ContentType="application/vnd.openxmlformats-officedocument.presentationml.tags+xml"/>
  <Override PartName="/ppt/tags/tag1196.xml" ContentType="application/vnd.openxmlformats-officedocument.presentationml.tags+xml"/>
  <Override PartName="/ppt/tags/tag1197.xml" ContentType="application/vnd.openxmlformats-officedocument.presentationml.tags+xml"/>
  <Override PartName="/ppt/tags/tag1198.xml" ContentType="application/vnd.openxmlformats-officedocument.presentationml.tags+xml"/>
  <Override PartName="/ppt/tags/tag119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00.xml" ContentType="application/vnd.openxmlformats-officedocument.presentationml.tags+xml"/>
  <Override PartName="/ppt/tags/tag1201.xml" ContentType="application/vnd.openxmlformats-officedocument.presentationml.tags+xml"/>
  <Override PartName="/ppt/tags/tag1202.xml" ContentType="application/vnd.openxmlformats-officedocument.presentationml.tags+xml"/>
  <Override PartName="/ppt/tags/tag1203.xml" ContentType="application/vnd.openxmlformats-officedocument.presentationml.tags+xml"/>
  <Override PartName="/ppt/tags/tag1204.xml" ContentType="application/vnd.openxmlformats-officedocument.presentationml.tags+xml"/>
  <Override PartName="/ppt/tags/tag1205.xml" ContentType="application/vnd.openxmlformats-officedocument.presentationml.tags+xml"/>
  <Override PartName="/ppt/tags/tag1206.xml" ContentType="application/vnd.openxmlformats-officedocument.presentationml.tags+xml"/>
  <Override PartName="/ppt/tags/tag1207.xml" ContentType="application/vnd.openxmlformats-officedocument.presentationml.tags+xml"/>
  <Override PartName="/ppt/tags/tag1208.xml" ContentType="application/vnd.openxmlformats-officedocument.presentationml.tags+xml"/>
  <Override PartName="/ppt/tags/tag1209.xml" ContentType="application/vnd.openxmlformats-officedocument.presentationml.tags+xml"/>
  <Override PartName="/ppt/tags/tag121.xml" ContentType="application/vnd.openxmlformats-officedocument.presentationml.tags+xml"/>
  <Override PartName="/ppt/tags/tag1210.xml" ContentType="application/vnd.openxmlformats-officedocument.presentationml.tags+xml"/>
  <Override PartName="/ppt/tags/tag1211.xml" ContentType="application/vnd.openxmlformats-officedocument.presentationml.tags+xml"/>
  <Override PartName="/ppt/tags/tag1212.xml" ContentType="application/vnd.openxmlformats-officedocument.presentationml.tags+xml"/>
  <Override PartName="/ppt/tags/tag1213.xml" ContentType="application/vnd.openxmlformats-officedocument.presentationml.tags+xml"/>
  <Override PartName="/ppt/tags/tag1214.xml" ContentType="application/vnd.openxmlformats-officedocument.presentationml.tags+xml"/>
  <Override PartName="/ppt/tags/tag1215.xml" ContentType="application/vnd.openxmlformats-officedocument.presentationml.tags+xml"/>
  <Override PartName="/ppt/tags/tag1216.xml" ContentType="application/vnd.openxmlformats-officedocument.presentationml.tags+xml"/>
  <Override PartName="/ppt/tags/tag1217.xml" ContentType="application/vnd.openxmlformats-officedocument.presentationml.tags+xml"/>
  <Override PartName="/ppt/tags/tag1218.xml" ContentType="application/vnd.openxmlformats-officedocument.presentationml.tags+xml"/>
  <Override PartName="/ppt/tags/tag1219.xml" ContentType="application/vnd.openxmlformats-officedocument.presentationml.tags+xml"/>
  <Override PartName="/ppt/tags/tag122.xml" ContentType="application/vnd.openxmlformats-officedocument.presentationml.tags+xml"/>
  <Override PartName="/ppt/tags/tag1220.xml" ContentType="application/vnd.openxmlformats-officedocument.presentationml.tags+xml"/>
  <Override PartName="/ppt/tags/tag1221.xml" ContentType="application/vnd.openxmlformats-officedocument.presentationml.tags+xml"/>
  <Override PartName="/ppt/tags/tag1222.xml" ContentType="application/vnd.openxmlformats-officedocument.presentationml.tags+xml"/>
  <Override PartName="/ppt/tags/tag1223.xml" ContentType="application/vnd.openxmlformats-officedocument.presentationml.tags+xml"/>
  <Override PartName="/ppt/tags/tag1224.xml" ContentType="application/vnd.openxmlformats-officedocument.presentationml.tags+xml"/>
  <Override PartName="/ppt/tags/tag1225.xml" ContentType="application/vnd.openxmlformats-officedocument.presentationml.tags+xml"/>
  <Override PartName="/ppt/tags/tag1226.xml" ContentType="application/vnd.openxmlformats-officedocument.presentationml.tags+xml"/>
  <Override PartName="/ppt/tags/tag1227.xml" ContentType="application/vnd.openxmlformats-officedocument.presentationml.tags+xml"/>
  <Override PartName="/ppt/tags/tag1228.xml" ContentType="application/vnd.openxmlformats-officedocument.presentationml.tags+xml"/>
  <Override PartName="/ppt/tags/tag1229.xml" ContentType="application/vnd.openxmlformats-officedocument.presentationml.tags+xml"/>
  <Override PartName="/ppt/tags/tag123.xml" ContentType="application/vnd.openxmlformats-officedocument.presentationml.tags+xml"/>
  <Override PartName="/ppt/tags/tag1230.xml" ContentType="application/vnd.openxmlformats-officedocument.presentationml.tags+xml"/>
  <Override PartName="/ppt/tags/tag1231.xml" ContentType="application/vnd.openxmlformats-officedocument.presentationml.tags+xml"/>
  <Override PartName="/ppt/tags/tag1232.xml" ContentType="application/vnd.openxmlformats-officedocument.presentationml.tags+xml"/>
  <Override PartName="/ppt/tags/tag1233.xml" ContentType="application/vnd.openxmlformats-officedocument.presentationml.tags+xml"/>
  <Override PartName="/ppt/tags/tag1234.xml" ContentType="application/vnd.openxmlformats-officedocument.presentationml.tags+xml"/>
  <Override PartName="/ppt/tags/tag1235.xml" ContentType="application/vnd.openxmlformats-officedocument.presentationml.tags+xml"/>
  <Override PartName="/ppt/tags/tag1236.xml" ContentType="application/vnd.openxmlformats-officedocument.presentationml.tags+xml"/>
  <Override PartName="/ppt/tags/tag1237.xml" ContentType="application/vnd.openxmlformats-officedocument.presentationml.tags+xml"/>
  <Override PartName="/ppt/tags/tag1238.xml" ContentType="application/vnd.openxmlformats-officedocument.presentationml.tags+xml"/>
  <Override PartName="/ppt/tags/tag1239.xml" ContentType="application/vnd.openxmlformats-officedocument.presentationml.tags+xml"/>
  <Override PartName="/ppt/tags/tag124.xml" ContentType="application/vnd.openxmlformats-officedocument.presentationml.tags+xml"/>
  <Override PartName="/ppt/tags/tag1240.xml" ContentType="application/vnd.openxmlformats-officedocument.presentationml.tags+xml"/>
  <Override PartName="/ppt/tags/tag1241.xml" ContentType="application/vnd.openxmlformats-officedocument.presentationml.tags+xml"/>
  <Override PartName="/ppt/tags/tag1242.xml" ContentType="application/vnd.openxmlformats-officedocument.presentationml.tags+xml"/>
  <Override PartName="/ppt/tags/tag1243.xml" ContentType="application/vnd.openxmlformats-officedocument.presentationml.tags+xml"/>
  <Override PartName="/ppt/tags/tag1244.xml" ContentType="application/vnd.openxmlformats-officedocument.presentationml.tags+xml"/>
  <Override PartName="/ppt/tags/tag1245.xml" ContentType="application/vnd.openxmlformats-officedocument.presentationml.tags+xml"/>
  <Override PartName="/ppt/tags/tag1246.xml" ContentType="application/vnd.openxmlformats-officedocument.presentationml.tags+xml"/>
  <Override PartName="/ppt/tags/tag1247.xml" ContentType="application/vnd.openxmlformats-officedocument.presentationml.tags+xml"/>
  <Override PartName="/ppt/tags/tag1248.xml" ContentType="application/vnd.openxmlformats-officedocument.presentationml.tags+xml"/>
  <Override PartName="/ppt/tags/tag1249.xml" ContentType="application/vnd.openxmlformats-officedocument.presentationml.tags+xml"/>
  <Override PartName="/ppt/tags/tag125.xml" ContentType="application/vnd.openxmlformats-officedocument.presentationml.tags+xml"/>
  <Override PartName="/ppt/tags/tag1250.xml" ContentType="application/vnd.openxmlformats-officedocument.presentationml.tags+xml"/>
  <Override PartName="/ppt/tags/tag1251.xml" ContentType="application/vnd.openxmlformats-officedocument.presentationml.tags+xml"/>
  <Override PartName="/ppt/tags/tag1252.xml" ContentType="application/vnd.openxmlformats-officedocument.presentationml.tags+xml"/>
  <Override PartName="/ppt/tags/tag1253.xml" ContentType="application/vnd.openxmlformats-officedocument.presentationml.tags+xml"/>
  <Override PartName="/ppt/tags/tag1254.xml" ContentType="application/vnd.openxmlformats-officedocument.presentationml.tags+xml"/>
  <Override PartName="/ppt/tags/tag1255.xml" ContentType="application/vnd.openxmlformats-officedocument.presentationml.tags+xml"/>
  <Override PartName="/ppt/tags/tag1256.xml" ContentType="application/vnd.openxmlformats-officedocument.presentationml.tags+xml"/>
  <Override PartName="/ppt/tags/tag1257.xml" ContentType="application/vnd.openxmlformats-officedocument.presentationml.tags+xml"/>
  <Override PartName="/ppt/tags/tag1258.xml" ContentType="application/vnd.openxmlformats-officedocument.presentationml.tags+xml"/>
  <Override PartName="/ppt/tags/tag1259.xml" ContentType="application/vnd.openxmlformats-officedocument.presentationml.tags+xml"/>
  <Override PartName="/ppt/tags/tag126.xml" ContentType="application/vnd.openxmlformats-officedocument.presentationml.tags+xml"/>
  <Override PartName="/ppt/tags/tag1260.xml" ContentType="application/vnd.openxmlformats-officedocument.presentationml.tags+xml"/>
  <Override PartName="/ppt/tags/tag1261.xml" ContentType="application/vnd.openxmlformats-officedocument.presentationml.tags+xml"/>
  <Override PartName="/ppt/tags/tag1262.xml" ContentType="application/vnd.openxmlformats-officedocument.presentationml.tags+xml"/>
  <Override PartName="/ppt/tags/tag1263.xml" ContentType="application/vnd.openxmlformats-officedocument.presentationml.tags+xml"/>
  <Override PartName="/ppt/tags/tag1264.xml" ContentType="application/vnd.openxmlformats-officedocument.presentationml.tags+xml"/>
  <Override PartName="/ppt/tags/tag1265.xml" ContentType="application/vnd.openxmlformats-officedocument.presentationml.tags+xml"/>
  <Override PartName="/ppt/tags/tag1266.xml" ContentType="application/vnd.openxmlformats-officedocument.presentationml.tags+xml"/>
  <Override PartName="/ppt/tags/tag1267.xml" ContentType="application/vnd.openxmlformats-officedocument.presentationml.tags+xml"/>
  <Override PartName="/ppt/tags/tag1268.xml" ContentType="application/vnd.openxmlformats-officedocument.presentationml.tags+xml"/>
  <Override PartName="/ppt/tags/tag1269.xml" ContentType="application/vnd.openxmlformats-officedocument.presentationml.tags+xml"/>
  <Override PartName="/ppt/tags/tag127.xml" ContentType="application/vnd.openxmlformats-officedocument.presentationml.tags+xml"/>
  <Override PartName="/ppt/tags/tag1270.xml" ContentType="application/vnd.openxmlformats-officedocument.presentationml.tags+xml"/>
  <Override PartName="/ppt/tags/tag1271.xml" ContentType="application/vnd.openxmlformats-officedocument.presentationml.tags+xml"/>
  <Override PartName="/ppt/tags/tag1272.xml" ContentType="application/vnd.openxmlformats-officedocument.presentationml.tags+xml"/>
  <Override PartName="/ppt/tags/tag1273.xml" ContentType="application/vnd.openxmlformats-officedocument.presentationml.tags+xml"/>
  <Override PartName="/ppt/tags/tag1274.xml" ContentType="application/vnd.openxmlformats-officedocument.presentationml.tags+xml"/>
  <Override PartName="/ppt/tags/tag1275.xml" ContentType="application/vnd.openxmlformats-officedocument.presentationml.tags+xml"/>
  <Override PartName="/ppt/tags/tag1276.xml" ContentType="application/vnd.openxmlformats-officedocument.presentationml.tags+xml"/>
  <Override PartName="/ppt/tags/tag1277.xml" ContentType="application/vnd.openxmlformats-officedocument.presentationml.tags+xml"/>
  <Override PartName="/ppt/tags/tag1278.xml" ContentType="application/vnd.openxmlformats-officedocument.presentationml.tags+xml"/>
  <Override PartName="/ppt/tags/tag1279.xml" ContentType="application/vnd.openxmlformats-officedocument.presentationml.tags+xml"/>
  <Override PartName="/ppt/tags/tag128.xml" ContentType="application/vnd.openxmlformats-officedocument.presentationml.tags+xml"/>
  <Override PartName="/ppt/tags/tag1280.xml" ContentType="application/vnd.openxmlformats-officedocument.presentationml.tags+xml"/>
  <Override PartName="/ppt/tags/tag1281.xml" ContentType="application/vnd.openxmlformats-officedocument.presentationml.tags+xml"/>
  <Override PartName="/ppt/tags/tag1282.xml" ContentType="application/vnd.openxmlformats-officedocument.presentationml.tags+xml"/>
  <Override PartName="/ppt/tags/tag1283.xml" ContentType="application/vnd.openxmlformats-officedocument.presentationml.tags+xml"/>
  <Override PartName="/ppt/tags/tag1284.xml" ContentType="application/vnd.openxmlformats-officedocument.presentationml.tags+xml"/>
  <Override PartName="/ppt/tags/tag1285.xml" ContentType="application/vnd.openxmlformats-officedocument.presentationml.tags+xml"/>
  <Override PartName="/ppt/tags/tag1286.xml" ContentType="application/vnd.openxmlformats-officedocument.presentationml.tags+xml"/>
  <Override PartName="/ppt/tags/tag1287.xml" ContentType="application/vnd.openxmlformats-officedocument.presentationml.tags+xml"/>
  <Override PartName="/ppt/tags/tag1288.xml" ContentType="application/vnd.openxmlformats-officedocument.presentationml.tags+xml"/>
  <Override PartName="/ppt/tags/tag1289.xml" ContentType="application/vnd.openxmlformats-officedocument.presentationml.tags+xml"/>
  <Override PartName="/ppt/tags/tag129.xml" ContentType="application/vnd.openxmlformats-officedocument.presentationml.tags+xml"/>
  <Override PartName="/ppt/tags/tag1290.xml" ContentType="application/vnd.openxmlformats-officedocument.presentationml.tags+xml"/>
  <Override PartName="/ppt/tags/tag1291.xml" ContentType="application/vnd.openxmlformats-officedocument.presentationml.tags+xml"/>
  <Override PartName="/ppt/tags/tag1292.xml" ContentType="application/vnd.openxmlformats-officedocument.presentationml.tags+xml"/>
  <Override PartName="/ppt/tags/tag1293.xml" ContentType="application/vnd.openxmlformats-officedocument.presentationml.tags+xml"/>
  <Override PartName="/ppt/tags/tag1294.xml" ContentType="application/vnd.openxmlformats-officedocument.presentationml.tags+xml"/>
  <Override PartName="/ppt/tags/tag1295.xml" ContentType="application/vnd.openxmlformats-officedocument.presentationml.tags+xml"/>
  <Override PartName="/ppt/tags/tag1296.xml" ContentType="application/vnd.openxmlformats-officedocument.presentationml.tags+xml"/>
  <Override PartName="/ppt/tags/tag1297.xml" ContentType="application/vnd.openxmlformats-officedocument.presentationml.tags+xml"/>
  <Override PartName="/ppt/tags/tag1298.xml" ContentType="application/vnd.openxmlformats-officedocument.presentationml.tags+xml"/>
  <Override PartName="/ppt/tags/tag129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00.xml" ContentType="application/vnd.openxmlformats-officedocument.presentationml.tags+xml"/>
  <Override PartName="/ppt/tags/tag1301.xml" ContentType="application/vnd.openxmlformats-officedocument.presentationml.tags+xml"/>
  <Override PartName="/ppt/tags/tag1302.xml" ContentType="application/vnd.openxmlformats-officedocument.presentationml.tags+xml"/>
  <Override PartName="/ppt/tags/tag1303.xml" ContentType="application/vnd.openxmlformats-officedocument.presentationml.tags+xml"/>
  <Override PartName="/ppt/tags/tag1304.xml" ContentType="application/vnd.openxmlformats-officedocument.presentationml.tags+xml"/>
  <Override PartName="/ppt/tags/tag1305.xml" ContentType="application/vnd.openxmlformats-officedocument.presentationml.tags+xml"/>
  <Override PartName="/ppt/tags/tag1306.xml" ContentType="application/vnd.openxmlformats-officedocument.presentationml.tags+xml"/>
  <Override PartName="/ppt/tags/tag1307.xml" ContentType="application/vnd.openxmlformats-officedocument.presentationml.tags+xml"/>
  <Override PartName="/ppt/tags/tag1308.xml" ContentType="application/vnd.openxmlformats-officedocument.presentationml.tags+xml"/>
  <Override PartName="/ppt/tags/tag1309.xml" ContentType="application/vnd.openxmlformats-officedocument.presentationml.tags+xml"/>
  <Override PartName="/ppt/tags/tag131.xml" ContentType="application/vnd.openxmlformats-officedocument.presentationml.tags+xml"/>
  <Override PartName="/ppt/tags/tag1310.xml" ContentType="application/vnd.openxmlformats-officedocument.presentationml.tags+xml"/>
  <Override PartName="/ppt/tags/tag1311.xml" ContentType="application/vnd.openxmlformats-officedocument.presentationml.tags+xml"/>
  <Override PartName="/ppt/tags/tag1312.xml" ContentType="application/vnd.openxmlformats-officedocument.presentationml.tags+xml"/>
  <Override PartName="/ppt/tags/tag1313.xml" ContentType="application/vnd.openxmlformats-officedocument.presentationml.tags+xml"/>
  <Override PartName="/ppt/tags/tag1314.xml" ContentType="application/vnd.openxmlformats-officedocument.presentationml.tags+xml"/>
  <Override PartName="/ppt/tags/tag1315.xml" ContentType="application/vnd.openxmlformats-officedocument.presentationml.tags+xml"/>
  <Override PartName="/ppt/tags/tag1316.xml" ContentType="application/vnd.openxmlformats-officedocument.presentationml.tags+xml"/>
  <Override PartName="/ppt/tags/tag1317.xml" ContentType="application/vnd.openxmlformats-officedocument.presentationml.tags+xml"/>
  <Override PartName="/ppt/tags/tag1318.xml" ContentType="application/vnd.openxmlformats-officedocument.presentationml.tags+xml"/>
  <Override PartName="/ppt/tags/tag1319.xml" ContentType="application/vnd.openxmlformats-officedocument.presentationml.tags+xml"/>
  <Override PartName="/ppt/tags/tag132.xml" ContentType="application/vnd.openxmlformats-officedocument.presentationml.tags+xml"/>
  <Override PartName="/ppt/tags/tag1320.xml" ContentType="application/vnd.openxmlformats-officedocument.presentationml.tags+xml"/>
  <Override PartName="/ppt/tags/tag1321.xml" ContentType="application/vnd.openxmlformats-officedocument.presentationml.tags+xml"/>
  <Override PartName="/ppt/tags/tag1322.xml" ContentType="application/vnd.openxmlformats-officedocument.presentationml.tags+xml"/>
  <Override PartName="/ppt/tags/tag1323.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tags/tag32.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tags/tag334.xml" ContentType="application/vnd.openxmlformats-officedocument.presentationml.tags+xml"/>
  <Override PartName="/ppt/tags/tag335.xml" ContentType="application/vnd.openxmlformats-officedocument.presentationml.tags+xml"/>
  <Override PartName="/ppt/tags/tag336.xml" ContentType="application/vnd.openxmlformats-officedocument.presentationml.tags+xml"/>
  <Override PartName="/ppt/tags/tag337.xml" ContentType="application/vnd.openxmlformats-officedocument.presentationml.tags+xml"/>
  <Override PartName="/ppt/tags/tag338.xml" ContentType="application/vnd.openxmlformats-officedocument.presentationml.tags+xml"/>
  <Override PartName="/ppt/tags/tag339.xml" ContentType="application/vnd.openxmlformats-officedocument.presentationml.tags+xml"/>
  <Override PartName="/ppt/tags/tag34.xml" ContentType="application/vnd.openxmlformats-officedocument.presentationml.tags+xml"/>
  <Override PartName="/ppt/tags/tag340.xml" ContentType="application/vnd.openxmlformats-officedocument.presentationml.tags+xml"/>
  <Override PartName="/ppt/tags/tag341.xml" ContentType="application/vnd.openxmlformats-officedocument.presentationml.tags+xml"/>
  <Override PartName="/ppt/tags/tag342.xml" ContentType="application/vnd.openxmlformats-officedocument.presentationml.tags+xml"/>
  <Override PartName="/ppt/tags/tag343.xml" ContentType="application/vnd.openxmlformats-officedocument.presentationml.tags+xml"/>
  <Override PartName="/ppt/tags/tag344.xml" ContentType="application/vnd.openxmlformats-officedocument.presentationml.tags+xml"/>
  <Override PartName="/ppt/tags/tag345.xml" ContentType="application/vnd.openxmlformats-officedocument.presentationml.tags+xml"/>
  <Override PartName="/ppt/tags/tag346.xml" ContentType="application/vnd.openxmlformats-officedocument.presentationml.tags+xml"/>
  <Override PartName="/ppt/tags/tag347.xml" ContentType="application/vnd.openxmlformats-officedocument.presentationml.tags+xml"/>
  <Override PartName="/ppt/tags/tag348.xml" ContentType="application/vnd.openxmlformats-officedocument.presentationml.tags+xml"/>
  <Override PartName="/ppt/tags/tag349.xml" ContentType="application/vnd.openxmlformats-officedocument.presentationml.tags+xml"/>
  <Override PartName="/ppt/tags/tag35.xml" ContentType="application/vnd.openxmlformats-officedocument.presentationml.tags+xml"/>
  <Override PartName="/ppt/tags/tag350.xml" ContentType="application/vnd.openxmlformats-officedocument.presentationml.tags+xml"/>
  <Override PartName="/ppt/tags/tag351.xml" ContentType="application/vnd.openxmlformats-officedocument.presentationml.tags+xml"/>
  <Override PartName="/ppt/tags/tag352.xml" ContentType="application/vnd.openxmlformats-officedocument.presentationml.tags+xml"/>
  <Override PartName="/ppt/tags/tag353.xml" ContentType="application/vnd.openxmlformats-officedocument.presentationml.tags+xml"/>
  <Override PartName="/ppt/tags/tag354.xml" ContentType="application/vnd.openxmlformats-officedocument.presentationml.tags+xml"/>
  <Override PartName="/ppt/tags/tag355.xml" ContentType="application/vnd.openxmlformats-officedocument.presentationml.tags+xml"/>
  <Override PartName="/ppt/tags/tag356.xml" ContentType="application/vnd.openxmlformats-officedocument.presentationml.tags+xml"/>
  <Override PartName="/ppt/tags/tag357.xml" ContentType="application/vnd.openxmlformats-officedocument.presentationml.tags+xml"/>
  <Override PartName="/ppt/tags/tag358.xml" ContentType="application/vnd.openxmlformats-officedocument.presentationml.tags+xml"/>
  <Override PartName="/ppt/tags/tag359.xml" ContentType="application/vnd.openxmlformats-officedocument.presentationml.tags+xml"/>
  <Override PartName="/ppt/tags/tag36.xml" ContentType="application/vnd.openxmlformats-officedocument.presentationml.tags+xml"/>
  <Override PartName="/ppt/tags/tag360.xml" ContentType="application/vnd.openxmlformats-officedocument.presentationml.tags+xml"/>
  <Override PartName="/ppt/tags/tag361.xml" ContentType="application/vnd.openxmlformats-officedocument.presentationml.tags+xml"/>
  <Override PartName="/ppt/tags/tag362.xml" ContentType="application/vnd.openxmlformats-officedocument.presentationml.tags+xml"/>
  <Override PartName="/ppt/tags/tag363.xml" ContentType="application/vnd.openxmlformats-officedocument.presentationml.tags+xml"/>
  <Override PartName="/ppt/tags/tag364.xml" ContentType="application/vnd.openxmlformats-officedocument.presentationml.tags+xml"/>
  <Override PartName="/ppt/tags/tag365.xml" ContentType="application/vnd.openxmlformats-officedocument.presentationml.tags+xml"/>
  <Override PartName="/ppt/tags/tag366.xml" ContentType="application/vnd.openxmlformats-officedocument.presentationml.tags+xml"/>
  <Override PartName="/ppt/tags/tag367.xml" ContentType="application/vnd.openxmlformats-officedocument.presentationml.tags+xml"/>
  <Override PartName="/ppt/tags/tag368.xml" ContentType="application/vnd.openxmlformats-officedocument.presentationml.tags+xml"/>
  <Override PartName="/ppt/tags/tag369.xml" ContentType="application/vnd.openxmlformats-officedocument.presentationml.tags+xml"/>
  <Override PartName="/ppt/tags/tag37.xml" ContentType="application/vnd.openxmlformats-officedocument.presentationml.tags+xml"/>
  <Override PartName="/ppt/tags/tag370.xml" ContentType="application/vnd.openxmlformats-officedocument.presentationml.tags+xml"/>
  <Override PartName="/ppt/tags/tag371.xml" ContentType="application/vnd.openxmlformats-officedocument.presentationml.tags+xml"/>
  <Override PartName="/ppt/tags/tag372.xml" ContentType="application/vnd.openxmlformats-officedocument.presentationml.tags+xml"/>
  <Override PartName="/ppt/tags/tag373.xml" ContentType="application/vnd.openxmlformats-officedocument.presentationml.tags+xml"/>
  <Override PartName="/ppt/tags/tag374.xml" ContentType="application/vnd.openxmlformats-officedocument.presentationml.tags+xml"/>
  <Override PartName="/ppt/tags/tag375.xml" ContentType="application/vnd.openxmlformats-officedocument.presentationml.tags+xml"/>
  <Override PartName="/ppt/tags/tag376.xml" ContentType="application/vnd.openxmlformats-officedocument.presentationml.tags+xml"/>
  <Override PartName="/ppt/tags/tag377.xml" ContentType="application/vnd.openxmlformats-officedocument.presentationml.tags+xml"/>
  <Override PartName="/ppt/tags/tag378.xml" ContentType="application/vnd.openxmlformats-officedocument.presentationml.tags+xml"/>
  <Override PartName="/ppt/tags/tag379.xml" ContentType="application/vnd.openxmlformats-officedocument.presentationml.tags+xml"/>
  <Override PartName="/ppt/tags/tag38.xml" ContentType="application/vnd.openxmlformats-officedocument.presentationml.tags+xml"/>
  <Override PartName="/ppt/tags/tag380.xml" ContentType="application/vnd.openxmlformats-officedocument.presentationml.tags+xml"/>
  <Override PartName="/ppt/tags/tag381.xml" ContentType="application/vnd.openxmlformats-officedocument.presentationml.tags+xml"/>
  <Override PartName="/ppt/tags/tag382.xml" ContentType="application/vnd.openxmlformats-officedocument.presentationml.tags+xml"/>
  <Override PartName="/ppt/tags/tag383.xml" ContentType="application/vnd.openxmlformats-officedocument.presentationml.tags+xml"/>
  <Override PartName="/ppt/tags/tag384.xml" ContentType="application/vnd.openxmlformats-officedocument.presentationml.tags+xml"/>
  <Override PartName="/ppt/tags/tag385.xml" ContentType="application/vnd.openxmlformats-officedocument.presentationml.tags+xml"/>
  <Override PartName="/ppt/tags/tag386.xml" ContentType="application/vnd.openxmlformats-officedocument.presentationml.tags+xml"/>
  <Override PartName="/ppt/tags/tag387.xml" ContentType="application/vnd.openxmlformats-officedocument.presentationml.tags+xml"/>
  <Override PartName="/ppt/tags/tag388.xml" ContentType="application/vnd.openxmlformats-officedocument.presentationml.tags+xml"/>
  <Override PartName="/ppt/tags/tag389.xml" ContentType="application/vnd.openxmlformats-officedocument.presentationml.tags+xml"/>
  <Override PartName="/ppt/tags/tag39.xml" ContentType="application/vnd.openxmlformats-officedocument.presentationml.tags+xml"/>
  <Override PartName="/ppt/tags/tag390.xml" ContentType="application/vnd.openxmlformats-officedocument.presentationml.tags+xml"/>
  <Override PartName="/ppt/tags/tag391.xml" ContentType="application/vnd.openxmlformats-officedocument.presentationml.tags+xml"/>
  <Override PartName="/ppt/tags/tag392.xml" ContentType="application/vnd.openxmlformats-officedocument.presentationml.tags+xml"/>
  <Override PartName="/ppt/tags/tag393.xml" ContentType="application/vnd.openxmlformats-officedocument.presentationml.tags+xml"/>
  <Override PartName="/ppt/tags/tag394.xml" ContentType="application/vnd.openxmlformats-officedocument.presentationml.tags+xml"/>
  <Override PartName="/ppt/tags/tag395.xml" ContentType="application/vnd.openxmlformats-officedocument.presentationml.tags+xml"/>
  <Override PartName="/ppt/tags/tag396.xml" ContentType="application/vnd.openxmlformats-officedocument.presentationml.tags+xml"/>
  <Override PartName="/ppt/tags/tag397.xml" ContentType="application/vnd.openxmlformats-officedocument.presentationml.tags+xml"/>
  <Override PartName="/ppt/tags/tag398.xml" ContentType="application/vnd.openxmlformats-officedocument.presentationml.tags+xml"/>
  <Override PartName="/ppt/tags/tag39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00.xml" ContentType="application/vnd.openxmlformats-officedocument.presentationml.tags+xml"/>
  <Override PartName="/ppt/tags/tag401.xml" ContentType="application/vnd.openxmlformats-officedocument.presentationml.tags+xml"/>
  <Override PartName="/ppt/tags/tag402.xml" ContentType="application/vnd.openxmlformats-officedocument.presentationml.tags+xml"/>
  <Override PartName="/ppt/tags/tag403.xml" ContentType="application/vnd.openxmlformats-officedocument.presentationml.tags+xml"/>
  <Override PartName="/ppt/tags/tag404.xml" ContentType="application/vnd.openxmlformats-officedocument.presentationml.tags+xml"/>
  <Override PartName="/ppt/tags/tag405.xml" ContentType="application/vnd.openxmlformats-officedocument.presentationml.tags+xml"/>
  <Override PartName="/ppt/tags/tag406.xml" ContentType="application/vnd.openxmlformats-officedocument.presentationml.tags+xml"/>
  <Override PartName="/ppt/tags/tag407.xml" ContentType="application/vnd.openxmlformats-officedocument.presentationml.tags+xml"/>
  <Override PartName="/ppt/tags/tag408.xml" ContentType="application/vnd.openxmlformats-officedocument.presentationml.tags+xml"/>
  <Override PartName="/ppt/tags/tag409.xml" ContentType="application/vnd.openxmlformats-officedocument.presentationml.tags+xml"/>
  <Override PartName="/ppt/tags/tag41.xml" ContentType="application/vnd.openxmlformats-officedocument.presentationml.tags+xml"/>
  <Override PartName="/ppt/tags/tag410.xml" ContentType="application/vnd.openxmlformats-officedocument.presentationml.tags+xml"/>
  <Override PartName="/ppt/tags/tag411.xml" ContentType="application/vnd.openxmlformats-officedocument.presentationml.tags+xml"/>
  <Override PartName="/ppt/tags/tag412.xml" ContentType="application/vnd.openxmlformats-officedocument.presentationml.tags+xml"/>
  <Override PartName="/ppt/tags/tag413.xml" ContentType="application/vnd.openxmlformats-officedocument.presentationml.tags+xml"/>
  <Override PartName="/ppt/tags/tag414.xml" ContentType="application/vnd.openxmlformats-officedocument.presentationml.tags+xml"/>
  <Override PartName="/ppt/tags/tag415.xml" ContentType="application/vnd.openxmlformats-officedocument.presentationml.tags+xml"/>
  <Override PartName="/ppt/tags/tag416.xml" ContentType="application/vnd.openxmlformats-officedocument.presentationml.tags+xml"/>
  <Override PartName="/ppt/tags/tag417.xml" ContentType="application/vnd.openxmlformats-officedocument.presentationml.tags+xml"/>
  <Override PartName="/ppt/tags/tag418.xml" ContentType="application/vnd.openxmlformats-officedocument.presentationml.tags+xml"/>
  <Override PartName="/ppt/tags/tag419.xml" ContentType="application/vnd.openxmlformats-officedocument.presentationml.tags+xml"/>
  <Override PartName="/ppt/tags/tag42.xml" ContentType="application/vnd.openxmlformats-officedocument.presentationml.tags+xml"/>
  <Override PartName="/ppt/tags/tag420.xml" ContentType="application/vnd.openxmlformats-officedocument.presentationml.tags+xml"/>
  <Override PartName="/ppt/tags/tag421.xml" ContentType="application/vnd.openxmlformats-officedocument.presentationml.tags+xml"/>
  <Override PartName="/ppt/tags/tag422.xml" ContentType="application/vnd.openxmlformats-officedocument.presentationml.tags+xml"/>
  <Override PartName="/ppt/tags/tag423.xml" ContentType="application/vnd.openxmlformats-officedocument.presentationml.tags+xml"/>
  <Override PartName="/ppt/tags/tag424.xml" ContentType="application/vnd.openxmlformats-officedocument.presentationml.tags+xml"/>
  <Override PartName="/ppt/tags/tag425.xml" ContentType="application/vnd.openxmlformats-officedocument.presentationml.tags+xml"/>
  <Override PartName="/ppt/tags/tag426.xml" ContentType="application/vnd.openxmlformats-officedocument.presentationml.tags+xml"/>
  <Override PartName="/ppt/tags/tag427.xml" ContentType="application/vnd.openxmlformats-officedocument.presentationml.tags+xml"/>
  <Override PartName="/ppt/tags/tag428.xml" ContentType="application/vnd.openxmlformats-officedocument.presentationml.tags+xml"/>
  <Override PartName="/ppt/tags/tag429.xml" ContentType="application/vnd.openxmlformats-officedocument.presentationml.tags+xml"/>
  <Override PartName="/ppt/tags/tag43.xml" ContentType="application/vnd.openxmlformats-officedocument.presentationml.tags+xml"/>
  <Override PartName="/ppt/tags/tag430.xml" ContentType="application/vnd.openxmlformats-officedocument.presentationml.tags+xml"/>
  <Override PartName="/ppt/tags/tag431.xml" ContentType="application/vnd.openxmlformats-officedocument.presentationml.tags+xml"/>
  <Override PartName="/ppt/tags/tag432.xml" ContentType="application/vnd.openxmlformats-officedocument.presentationml.tags+xml"/>
  <Override PartName="/ppt/tags/tag433.xml" ContentType="application/vnd.openxmlformats-officedocument.presentationml.tags+xml"/>
  <Override PartName="/ppt/tags/tag434.xml" ContentType="application/vnd.openxmlformats-officedocument.presentationml.tags+xml"/>
  <Override PartName="/ppt/tags/tag435.xml" ContentType="application/vnd.openxmlformats-officedocument.presentationml.tags+xml"/>
  <Override PartName="/ppt/tags/tag436.xml" ContentType="application/vnd.openxmlformats-officedocument.presentationml.tags+xml"/>
  <Override PartName="/ppt/tags/tag437.xml" ContentType="application/vnd.openxmlformats-officedocument.presentationml.tags+xml"/>
  <Override PartName="/ppt/tags/tag438.xml" ContentType="application/vnd.openxmlformats-officedocument.presentationml.tags+xml"/>
  <Override PartName="/ppt/tags/tag439.xml" ContentType="application/vnd.openxmlformats-officedocument.presentationml.tags+xml"/>
  <Override PartName="/ppt/tags/tag44.xml" ContentType="application/vnd.openxmlformats-officedocument.presentationml.tags+xml"/>
  <Override PartName="/ppt/tags/tag440.xml" ContentType="application/vnd.openxmlformats-officedocument.presentationml.tags+xml"/>
  <Override PartName="/ppt/tags/tag441.xml" ContentType="application/vnd.openxmlformats-officedocument.presentationml.tags+xml"/>
  <Override PartName="/ppt/tags/tag442.xml" ContentType="application/vnd.openxmlformats-officedocument.presentationml.tags+xml"/>
  <Override PartName="/ppt/tags/tag443.xml" ContentType="application/vnd.openxmlformats-officedocument.presentationml.tags+xml"/>
  <Override PartName="/ppt/tags/tag444.xml" ContentType="application/vnd.openxmlformats-officedocument.presentationml.tags+xml"/>
  <Override PartName="/ppt/tags/tag445.xml" ContentType="application/vnd.openxmlformats-officedocument.presentationml.tags+xml"/>
  <Override PartName="/ppt/tags/tag446.xml" ContentType="application/vnd.openxmlformats-officedocument.presentationml.tags+xml"/>
  <Override PartName="/ppt/tags/tag447.xml" ContentType="application/vnd.openxmlformats-officedocument.presentationml.tags+xml"/>
  <Override PartName="/ppt/tags/tag448.xml" ContentType="application/vnd.openxmlformats-officedocument.presentationml.tags+xml"/>
  <Override PartName="/ppt/tags/tag449.xml" ContentType="application/vnd.openxmlformats-officedocument.presentationml.tags+xml"/>
  <Override PartName="/ppt/tags/tag45.xml" ContentType="application/vnd.openxmlformats-officedocument.presentationml.tags+xml"/>
  <Override PartName="/ppt/tags/tag450.xml" ContentType="application/vnd.openxmlformats-officedocument.presentationml.tags+xml"/>
  <Override PartName="/ppt/tags/tag451.xml" ContentType="application/vnd.openxmlformats-officedocument.presentationml.tags+xml"/>
  <Override PartName="/ppt/tags/tag452.xml" ContentType="application/vnd.openxmlformats-officedocument.presentationml.tags+xml"/>
  <Override PartName="/ppt/tags/tag453.xml" ContentType="application/vnd.openxmlformats-officedocument.presentationml.tags+xml"/>
  <Override PartName="/ppt/tags/tag454.xml" ContentType="application/vnd.openxmlformats-officedocument.presentationml.tags+xml"/>
  <Override PartName="/ppt/tags/tag455.xml" ContentType="application/vnd.openxmlformats-officedocument.presentationml.tags+xml"/>
  <Override PartName="/ppt/tags/tag456.xml" ContentType="application/vnd.openxmlformats-officedocument.presentationml.tags+xml"/>
  <Override PartName="/ppt/tags/tag457.xml" ContentType="application/vnd.openxmlformats-officedocument.presentationml.tags+xml"/>
  <Override PartName="/ppt/tags/tag458.xml" ContentType="application/vnd.openxmlformats-officedocument.presentationml.tags+xml"/>
  <Override PartName="/ppt/tags/tag459.xml" ContentType="application/vnd.openxmlformats-officedocument.presentationml.tags+xml"/>
  <Override PartName="/ppt/tags/tag46.xml" ContentType="application/vnd.openxmlformats-officedocument.presentationml.tags+xml"/>
  <Override PartName="/ppt/tags/tag460.xml" ContentType="application/vnd.openxmlformats-officedocument.presentationml.tags+xml"/>
  <Override PartName="/ppt/tags/tag461.xml" ContentType="application/vnd.openxmlformats-officedocument.presentationml.tags+xml"/>
  <Override PartName="/ppt/tags/tag462.xml" ContentType="application/vnd.openxmlformats-officedocument.presentationml.tags+xml"/>
  <Override PartName="/ppt/tags/tag463.xml" ContentType="application/vnd.openxmlformats-officedocument.presentationml.tags+xml"/>
  <Override PartName="/ppt/tags/tag464.xml" ContentType="application/vnd.openxmlformats-officedocument.presentationml.tags+xml"/>
  <Override PartName="/ppt/tags/tag465.xml" ContentType="application/vnd.openxmlformats-officedocument.presentationml.tags+xml"/>
  <Override PartName="/ppt/tags/tag466.xml" ContentType="application/vnd.openxmlformats-officedocument.presentationml.tags+xml"/>
  <Override PartName="/ppt/tags/tag467.xml" ContentType="application/vnd.openxmlformats-officedocument.presentationml.tags+xml"/>
  <Override PartName="/ppt/tags/tag468.xml" ContentType="application/vnd.openxmlformats-officedocument.presentationml.tags+xml"/>
  <Override PartName="/ppt/tags/tag469.xml" ContentType="application/vnd.openxmlformats-officedocument.presentationml.tags+xml"/>
  <Override PartName="/ppt/tags/tag47.xml" ContentType="application/vnd.openxmlformats-officedocument.presentationml.tags+xml"/>
  <Override PartName="/ppt/tags/tag470.xml" ContentType="application/vnd.openxmlformats-officedocument.presentationml.tags+xml"/>
  <Override PartName="/ppt/tags/tag471.xml" ContentType="application/vnd.openxmlformats-officedocument.presentationml.tags+xml"/>
  <Override PartName="/ppt/tags/tag472.xml" ContentType="application/vnd.openxmlformats-officedocument.presentationml.tags+xml"/>
  <Override PartName="/ppt/tags/tag473.xml" ContentType="application/vnd.openxmlformats-officedocument.presentationml.tags+xml"/>
  <Override PartName="/ppt/tags/tag474.xml" ContentType="application/vnd.openxmlformats-officedocument.presentationml.tags+xml"/>
  <Override PartName="/ppt/tags/tag475.xml" ContentType="application/vnd.openxmlformats-officedocument.presentationml.tags+xml"/>
  <Override PartName="/ppt/tags/tag476.xml" ContentType="application/vnd.openxmlformats-officedocument.presentationml.tags+xml"/>
  <Override PartName="/ppt/tags/tag477.xml" ContentType="application/vnd.openxmlformats-officedocument.presentationml.tags+xml"/>
  <Override PartName="/ppt/tags/tag478.xml" ContentType="application/vnd.openxmlformats-officedocument.presentationml.tags+xml"/>
  <Override PartName="/ppt/tags/tag479.xml" ContentType="application/vnd.openxmlformats-officedocument.presentationml.tags+xml"/>
  <Override PartName="/ppt/tags/tag48.xml" ContentType="application/vnd.openxmlformats-officedocument.presentationml.tags+xml"/>
  <Override PartName="/ppt/tags/tag480.xml" ContentType="application/vnd.openxmlformats-officedocument.presentationml.tags+xml"/>
  <Override PartName="/ppt/tags/tag481.xml" ContentType="application/vnd.openxmlformats-officedocument.presentationml.tags+xml"/>
  <Override PartName="/ppt/tags/tag482.xml" ContentType="application/vnd.openxmlformats-officedocument.presentationml.tags+xml"/>
  <Override PartName="/ppt/tags/tag483.xml" ContentType="application/vnd.openxmlformats-officedocument.presentationml.tags+xml"/>
  <Override PartName="/ppt/tags/tag484.xml" ContentType="application/vnd.openxmlformats-officedocument.presentationml.tags+xml"/>
  <Override PartName="/ppt/tags/tag485.xml" ContentType="application/vnd.openxmlformats-officedocument.presentationml.tags+xml"/>
  <Override PartName="/ppt/tags/tag486.xml" ContentType="application/vnd.openxmlformats-officedocument.presentationml.tags+xml"/>
  <Override PartName="/ppt/tags/tag487.xml" ContentType="application/vnd.openxmlformats-officedocument.presentationml.tags+xml"/>
  <Override PartName="/ppt/tags/tag488.xml" ContentType="application/vnd.openxmlformats-officedocument.presentationml.tags+xml"/>
  <Override PartName="/ppt/tags/tag489.xml" ContentType="application/vnd.openxmlformats-officedocument.presentationml.tags+xml"/>
  <Override PartName="/ppt/tags/tag49.xml" ContentType="application/vnd.openxmlformats-officedocument.presentationml.tags+xml"/>
  <Override PartName="/ppt/tags/tag490.xml" ContentType="application/vnd.openxmlformats-officedocument.presentationml.tags+xml"/>
  <Override PartName="/ppt/tags/tag491.xml" ContentType="application/vnd.openxmlformats-officedocument.presentationml.tags+xml"/>
  <Override PartName="/ppt/tags/tag492.xml" ContentType="application/vnd.openxmlformats-officedocument.presentationml.tags+xml"/>
  <Override PartName="/ppt/tags/tag493.xml" ContentType="application/vnd.openxmlformats-officedocument.presentationml.tags+xml"/>
  <Override PartName="/ppt/tags/tag494.xml" ContentType="application/vnd.openxmlformats-officedocument.presentationml.tags+xml"/>
  <Override PartName="/ppt/tags/tag495.xml" ContentType="application/vnd.openxmlformats-officedocument.presentationml.tags+xml"/>
  <Override PartName="/ppt/tags/tag496.xml" ContentType="application/vnd.openxmlformats-officedocument.presentationml.tags+xml"/>
  <Override PartName="/ppt/tags/tag497.xml" ContentType="application/vnd.openxmlformats-officedocument.presentationml.tags+xml"/>
  <Override PartName="/ppt/tags/tag498.xml" ContentType="application/vnd.openxmlformats-officedocument.presentationml.tags+xml"/>
  <Override PartName="/ppt/tags/tag49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00.xml" ContentType="application/vnd.openxmlformats-officedocument.presentationml.tags+xml"/>
  <Override PartName="/ppt/tags/tag501.xml" ContentType="application/vnd.openxmlformats-officedocument.presentationml.tags+xml"/>
  <Override PartName="/ppt/tags/tag502.xml" ContentType="application/vnd.openxmlformats-officedocument.presentationml.tags+xml"/>
  <Override PartName="/ppt/tags/tag503.xml" ContentType="application/vnd.openxmlformats-officedocument.presentationml.tags+xml"/>
  <Override PartName="/ppt/tags/tag504.xml" ContentType="application/vnd.openxmlformats-officedocument.presentationml.tags+xml"/>
  <Override PartName="/ppt/tags/tag505.xml" ContentType="application/vnd.openxmlformats-officedocument.presentationml.tags+xml"/>
  <Override PartName="/ppt/tags/tag506.xml" ContentType="application/vnd.openxmlformats-officedocument.presentationml.tags+xml"/>
  <Override PartName="/ppt/tags/tag507.xml" ContentType="application/vnd.openxmlformats-officedocument.presentationml.tags+xml"/>
  <Override PartName="/ppt/tags/tag508.xml" ContentType="application/vnd.openxmlformats-officedocument.presentationml.tags+xml"/>
  <Override PartName="/ppt/tags/tag509.xml" ContentType="application/vnd.openxmlformats-officedocument.presentationml.tags+xml"/>
  <Override PartName="/ppt/tags/tag51.xml" ContentType="application/vnd.openxmlformats-officedocument.presentationml.tags+xml"/>
  <Override PartName="/ppt/tags/tag510.xml" ContentType="application/vnd.openxmlformats-officedocument.presentationml.tags+xml"/>
  <Override PartName="/ppt/tags/tag511.xml" ContentType="application/vnd.openxmlformats-officedocument.presentationml.tags+xml"/>
  <Override PartName="/ppt/tags/tag512.xml" ContentType="application/vnd.openxmlformats-officedocument.presentationml.tags+xml"/>
  <Override PartName="/ppt/tags/tag513.xml" ContentType="application/vnd.openxmlformats-officedocument.presentationml.tags+xml"/>
  <Override PartName="/ppt/tags/tag514.xml" ContentType="application/vnd.openxmlformats-officedocument.presentationml.tags+xml"/>
  <Override PartName="/ppt/tags/tag515.xml" ContentType="application/vnd.openxmlformats-officedocument.presentationml.tags+xml"/>
  <Override PartName="/ppt/tags/tag516.xml" ContentType="application/vnd.openxmlformats-officedocument.presentationml.tags+xml"/>
  <Override PartName="/ppt/tags/tag517.xml" ContentType="application/vnd.openxmlformats-officedocument.presentationml.tags+xml"/>
  <Override PartName="/ppt/tags/tag518.xml" ContentType="application/vnd.openxmlformats-officedocument.presentationml.tags+xml"/>
  <Override PartName="/ppt/tags/tag519.xml" ContentType="application/vnd.openxmlformats-officedocument.presentationml.tags+xml"/>
  <Override PartName="/ppt/tags/tag52.xml" ContentType="application/vnd.openxmlformats-officedocument.presentationml.tags+xml"/>
  <Override PartName="/ppt/tags/tag520.xml" ContentType="application/vnd.openxmlformats-officedocument.presentationml.tags+xml"/>
  <Override PartName="/ppt/tags/tag521.xml" ContentType="application/vnd.openxmlformats-officedocument.presentationml.tags+xml"/>
  <Override PartName="/ppt/tags/tag522.xml" ContentType="application/vnd.openxmlformats-officedocument.presentationml.tags+xml"/>
  <Override PartName="/ppt/tags/tag523.xml" ContentType="application/vnd.openxmlformats-officedocument.presentationml.tags+xml"/>
  <Override PartName="/ppt/tags/tag524.xml" ContentType="application/vnd.openxmlformats-officedocument.presentationml.tags+xml"/>
  <Override PartName="/ppt/tags/tag525.xml" ContentType="application/vnd.openxmlformats-officedocument.presentationml.tags+xml"/>
  <Override PartName="/ppt/tags/tag526.xml" ContentType="application/vnd.openxmlformats-officedocument.presentationml.tags+xml"/>
  <Override PartName="/ppt/tags/tag527.xml" ContentType="application/vnd.openxmlformats-officedocument.presentationml.tags+xml"/>
  <Override PartName="/ppt/tags/tag528.xml" ContentType="application/vnd.openxmlformats-officedocument.presentationml.tags+xml"/>
  <Override PartName="/ppt/tags/tag529.xml" ContentType="application/vnd.openxmlformats-officedocument.presentationml.tags+xml"/>
  <Override PartName="/ppt/tags/tag53.xml" ContentType="application/vnd.openxmlformats-officedocument.presentationml.tags+xml"/>
  <Override PartName="/ppt/tags/tag530.xml" ContentType="application/vnd.openxmlformats-officedocument.presentationml.tags+xml"/>
  <Override PartName="/ppt/tags/tag531.xml" ContentType="application/vnd.openxmlformats-officedocument.presentationml.tags+xml"/>
  <Override PartName="/ppt/tags/tag532.xml" ContentType="application/vnd.openxmlformats-officedocument.presentationml.tags+xml"/>
  <Override PartName="/ppt/tags/tag533.xml" ContentType="application/vnd.openxmlformats-officedocument.presentationml.tags+xml"/>
  <Override PartName="/ppt/tags/tag534.xml" ContentType="application/vnd.openxmlformats-officedocument.presentationml.tags+xml"/>
  <Override PartName="/ppt/tags/tag535.xml" ContentType="application/vnd.openxmlformats-officedocument.presentationml.tags+xml"/>
  <Override PartName="/ppt/tags/tag536.xml" ContentType="application/vnd.openxmlformats-officedocument.presentationml.tags+xml"/>
  <Override PartName="/ppt/tags/tag537.xml" ContentType="application/vnd.openxmlformats-officedocument.presentationml.tags+xml"/>
  <Override PartName="/ppt/tags/tag538.xml" ContentType="application/vnd.openxmlformats-officedocument.presentationml.tags+xml"/>
  <Override PartName="/ppt/tags/tag539.xml" ContentType="application/vnd.openxmlformats-officedocument.presentationml.tags+xml"/>
  <Override PartName="/ppt/tags/tag54.xml" ContentType="application/vnd.openxmlformats-officedocument.presentationml.tags+xml"/>
  <Override PartName="/ppt/tags/tag540.xml" ContentType="application/vnd.openxmlformats-officedocument.presentationml.tags+xml"/>
  <Override PartName="/ppt/tags/tag541.xml" ContentType="application/vnd.openxmlformats-officedocument.presentationml.tags+xml"/>
  <Override PartName="/ppt/tags/tag542.xml" ContentType="application/vnd.openxmlformats-officedocument.presentationml.tags+xml"/>
  <Override PartName="/ppt/tags/tag543.xml" ContentType="application/vnd.openxmlformats-officedocument.presentationml.tags+xml"/>
  <Override PartName="/ppt/tags/tag544.xml" ContentType="application/vnd.openxmlformats-officedocument.presentationml.tags+xml"/>
  <Override PartName="/ppt/tags/tag545.xml" ContentType="application/vnd.openxmlformats-officedocument.presentationml.tags+xml"/>
  <Override PartName="/ppt/tags/tag546.xml" ContentType="application/vnd.openxmlformats-officedocument.presentationml.tags+xml"/>
  <Override PartName="/ppt/tags/tag547.xml" ContentType="application/vnd.openxmlformats-officedocument.presentationml.tags+xml"/>
  <Override PartName="/ppt/tags/tag548.xml" ContentType="application/vnd.openxmlformats-officedocument.presentationml.tags+xml"/>
  <Override PartName="/ppt/tags/tag549.xml" ContentType="application/vnd.openxmlformats-officedocument.presentationml.tags+xml"/>
  <Override PartName="/ppt/tags/tag55.xml" ContentType="application/vnd.openxmlformats-officedocument.presentationml.tags+xml"/>
  <Override PartName="/ppt/tags/tag550.xml" ContentType="application/vnd.openxmlformats-officedocument.presentationml.tags+xml"/>
  <Override PartName="/ppt/tags/tag551.xml" ContentType="application/vnd.openxmlformats-officedocument.presentationml.tags+xml"/>
  <Override PartName="/ppt/tags/tag552.xml" ContentType="application/vnd.openxmlformats-officedocument.presentationml.tags+xml"/>
  <Override PartName="/ppt/tags/tag553.xml" ContentType="application/vnd.openxmlformats-officedocument.presentationml.tags+xml"/>
  <Override PartName="/ppt/tags/tag554.xml" ContentType="application/vnd.openxmlformats-officedocument.presentationml.tags+xml"/>
  <Override PartName="/ppt/tags/tag555.xml" ContentType="application/vnd.openxmlformats-officedocument.presentationml.tags+xml"/>
  <Override PartName="/ppt/tags/tag556.xml" ContentType="application/vnd.openxmlformats-officedocument.presentationml.tags+xml"/>
  <Override PartName="/ppt/tags/tag557.xml" ContentType="application/vnd.openxmlformats-officedocument.presentationml.tags+xml"/>
  <Override PartName="/ppt/tags/tag558.xml" ContentType="application/vnd.openxmlformats-officedocument.presentationml.tags+xml"/>
  <Override PartName="/ppt/tags/tag559.xml" ContentType="application/vnd.openxmlformats-officedocument.presentationml.tags+xml"/>
  <Override PartName="/ppt/tags/tag56.xml" ContentType="application/vnd.openxmlformats-officedocument.presentationml.tags+xml"/>
  <Override PartName="/ppt/tags/tag560.xml" ContentType="application/vnd.openxmlformats-officedocument.presentationml.tags+xml"/>
  <Override PartName="/ppt/tags/tag561.xml" ContentType="application/vnd.openxmlformats-officedocument.presentationml.tags+xml"/>
  <Override PartName="/ppt/tags/tag562.xml" ContentType="application/vnd.openxmlformats-officedocument.presentationml.tags+xml"/>
  <Override PartName="/ppt/tags/tag563.xml" ContentType="application/vnd.openxmlformats-officedocument.presentationml.tags+xml"/>
  <Override PartName="/ppt/tags/tag564.xml" ContentType="application/vnd.openxmlformats-officedocument.presentationml.tags+xml"/>
  <Override PartName="/ppt/tags/tag565.xml" ContentType="application/vnd.openxmlformats-officedocument.presentationml.tags+xml"/>
  <Override PartName="/ppt/tags/tag566.xml" ContentType="application/vnd.openxmlformats-officedocument.presentationml.tags+xml"/>
  <Override PartName="/ppt/tags/tag567.xml" ContentType="application/vnd.openxmlformats-officedocument.presentationml.tags+xml"/>
  <Override PartName="/ppt/tags/tag568.xml" ContentType="application/vnd.openxmlformats-officedocument.presentationml.tags+xml"/>
  <Override PartName="/ppt/tags/tag569.xml" ContentType="application/vnd.openxmlformats-officedocument.presentationml.tags+xml"/>
  <Override PartName="/ppt/tags/tag57.xml" ContentType="application/vnd.openxmlformats-officedocument.presentationml.tags+xml"/>
  <Override PartName="/ppt/tags/tag570.xml" ContentType="application/vnd.openxmlformats-officedocument.presentationml.tags+xml"/>
  <Override PartName="/ppt/tags/tag571.xml" ContentType="application/vnd.openxmlformats-officedocument.presentationml.tags+xml"/>
  <Override PartName="/ppt/tags/tag572.xml" ContentType="application/vnd.openxmlformats-officedocument.presentationml.tags+xml"/>
  <Override PartName="/ppt/tags/tag573.xml" ContentType="application/vnd.openxmlformats-officedocument.presentationml.tags+xml"/>
  <Override PartName="/ppt/tags/tag574.xml" ContentType="application/vnd.openxmlformats-officedocument.presentationml.tags+xml"/>
  <Override PartName="/ppt/tags/tag575.xml" ContentType="application/vnd.openxmlformats-officedocument.presentationml.tags+xml"/>
  <Override PartName="/ppt/tags/tag576.xml" ContentType="application/vnd.openxmlformats-officedocument.presentationml.tags+xml"/>
  <Override PartName="/ppt/tags/tag577.xml" ContentType="application/vnd.openxmlformats-officedocument.presentationml.tags+xml"/>
  <Override PartName="/ppt/tags/tag578.xml" ContentType="application/vnd.openxmlformats-officedocument.presentationml.tags+xml"/>
  <Override PartName="/ppt/tags/tag579.xml" ContentType="application/vnd.openxmlformats-officedocument.presentationml.tags+xml"/>
  <Override PartName="/ppt/tags/tag58.xml" ContentType="application/vnd.openxmlformats-officedocument.presentationml.tags+xml"/>
  <Override PartName="/ppt/tags/tag580.xml" ContentType="application/vnd.openxmlformats-officedocument.presentationml.tags+xml"/>
  <Override PartName="/ppt/tags/tag581.xml" ContentType="application/vnd.openxmlformats-officedocument.presentationml.tags+xml"/>
  <Override PartName="/ppt/tags/tag582.xml" ContentType="application/vnd.openxmlformats-officedocument.presentationml.tags+xml"/>
  <Override PartName="/ppt/tags/tag583.xml" ContentType="application/vnd.openxmlformats-officedocument.presentationml.tags+xml"/>
  <Override PartName="/ppt/tags/tag584.xml" ContentType="application/vnd.openxmlformats-officedocument.presentationml.tags+xml"/>
  <Override PartName="/ppt/tags/tag585.xml" ContentType="application/vnd.openxmlformats-officedocument.presentationml.tags+xml"/>
  <Override PartName="/ppt/tags/tag586.xml" ContentType="application/vnd.openxmlformats-officedocument.presentationml.tags+xml"/>
  <Override PartName="/ppt/tags/tag587.xml" ContentType="application/vnd.openxmlformats-officedocument.presentationml.tags+xml"/>
  <Override PartName="/ppt/tags/tag588.xml" ContentType="application/vnd.openxmlformats-officedocument.presentationml.tags+xml"/>
  <Override PartName="/ppt/tags/tag589.xml" ContentType="application/vnd.openxmlformats-officedocument.presentationml.tags+xml"/>
  <Override PartName="/ppt/tags/tag59.xml" ContentType="application/vnd.openxmlformats-officedocument.presentationml.tags+xml"/>
  <Override PartName="/ppt/tags/tag590.xml" ContentType="application/vnd.openxmlformats-officedocument.presentationml.tags+xml"/>
  <Override PartName="/ppt/tags/tag591.xml" ContentType="application/vnd.openxmlformats-officedocument.presentationml.tags+xml"/>
  <Override PartName="/ppt/tags/tag592.xml" ContentType="application/vnd.openxmlformats-officedocument.presentationml.tags+xml"/>
  <Override PartName="/ppt/tags/tag593.xml" ContentType="application/vnd.openxmlformats-officedocument.presentationml.tags+xml"/>
  <Override PartName="/ppt/tags/tag594.xml" ContentType="application/vnd.openxmlformats-officedocument.presentationml.tags+xml"/>
  <Override PartName="/ppt/tags/tag595.xml" ContentType="application/vnd.openxmlformats-officedocument.presentationml.tags+xml"/>
  <Override PartName="/ppt/tags/tag596.xml" ContentType="application/vnd.openxmlformats-officedocument.presentationml.tags+xml"/>
  <Override PartName="/ppt/tags/tag597.xml" ContentType="application/vnd.openxmlformats-officedocument.presentationml.tags+xml"/>
  <Override PartName="/ppt/tags/tag598.xml" ContentType="application/vnd.openxmlformats-officedocument.presentationml.tags+xml"/>
  <Override PartName="/ppt/tags/tag59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00.xml" ContentType="application/vnd.openxmlformats-officedocument.presentationml.tags+xml"/>
  <Override PartName="/ppt/tags/tag601.xml" ContentType="application/vnd.openxmlformats-officedocument.presentationml.tags+xml"/>
  <Override PartName="/ppt/tags/tag602.xml" ContentType="application/vnd.openxmlformats-officedocument.presentationml.tags+xml"/>
  <Override PartName="/ppt/tags/tag603.xml" ContentType="application/vnd.openxmlformats-officedocument.presentationml.tags+xml"/>
  <Override PartName="/ppt/tags/tag604.xml" ContentType="application/vnd.openxmlformats-officedocument.presentationml.tags+xml"/>
  <Override PartName="/ppt/tags/tag605.xml" ContentType="application/vnd.openxmlformats-officedocument.presentationml.tags+xml"/>
  <Override PartName="/ppt/tags/tag606.xml" ContentType="application/vnd.openxmlformats-officedocument.presentationml.tags+xml"/>
  <Override PartName="/ppt/tags/tag607.xml" ContentType="application/vnd.openxmlformats-officedocument.presentationml.tags+xml"/>
  <Override PartName="/ppt/tags/tag608.xml" ContentType="application/vnd.openxmlformats-officedocument.presentationml.tags+xml"/>
  <Override PartName="/ppt/tags/tag609.xml" ContentType="application/vnd.openxmlformats-officedocument.presentationml.tags+xml"/>
  <Override PartName="/ppt/tags/tag61.xml" ContentType="application/vnd.openxmlformats-officedocument.presentationml.tags+xml"/>
  <Override PartName="/ppt/tags/tag610.xml" ContentType="application/vnd.openxmlformats-officedocument.presentationml.tags+xml"/>
  <Override PartName="/ppt/tags/tag611.xml" ContentType="application/vnd.openxmlformats-officedocument.presentationml.tags+xml"/>
  <Override PartName="/ppt/tags/tag612.xml" ContentType="application/vnd.openxmlformats-officedocument.presentationml.tags+xml"/>
  <Override PartName="/ppt/tags/tag613.xml" ContentType="application/vnd.openxmlformats-officedocument.presentationml.tags+xml"/>
  <Override PartName="/ppt/tags/tag614.xml" ContentType="application/vnd.openxmlformats-officedocument.presentationml.tags+xml"/>
  <Override PartName="/ppt/tags/tag615.xml" ContentType="application/vnd.openxmlformats-officedocument.presentationml.tags+xml"/>
  <Override PartName="/ppt/tags/tag616.xml" ContentType="application/vnd.openxmlformats-officedocument.presentationml.tags+xml"/>
  <Override PartName="/ppt/tags/tag617.xml" ContentType="application/vnd.openxmlformats-officedocument.presentationml.tags+xml"/>
  <Override PartName="/ppt/tags/tag618.xml" ContentType="application/vnd.openxmlformats-officedocument.presentationml.tags+xml"/>
  <Override PartName="/ppt/tags/tag619.xml" ContentType="application/vnd.openxmlformats-officedocument.presentationml.tags+xml"/>
  <Override PartName="/ppt/tags/tag62.xml" ContentType="application/vnd.openxmlformats-officedocument.presentationml.tags+xml"/>
  <Override PartName="/ppt/tags/tag620.xml" ContentType="application/vnd.openxmlformats-officedocument.presentationml.tags+xml"/>
  <Override PartName="/ppt/tags/tag621.xml" ContentType="application/vnd.openxmlformats-officedocument.presentationml.tags+xml"/>
  <Override PartName="/ppt/tags/tag622.xml" ContentType="application/vnd.openxmlformats-officedocument.presentationml.tags+xml"/>
  <Override PartName="/ppt/tags/tag623.xml" ContentType="application/vnd.openxmlformats-officedocument.presentationml.tags+xml"/>
  <Override PartName="/ppt/tags/tag624.xml" ContentType="application/vnd.openxmlformats-officedocument.presentationml.tags+xml"/>
  <Override PartName="/ppt/tags/tag625.xml" ContentType="application/vnd.openxmlformats-officedocument.presentationml.tags+xml"/>
  <Override PartName="/ppt/tags/tag626.xml" ContentType="application/vnd.openxmlformats-officedocument.presentationml.tags+xml"/>
  <Override PartName="/ppt/tags/tag627.xml" ContentType="application/vnd.openxmlformats-officedocument.presentationml.tags+xml"/>
  <Override PartName="/ppt/tags/tag628.xml" ContentType="application/vnd.openxmlformats-officedocument.presentationml.tags+xml"/>
  <Override PartName="/ppt/tags/tag629.xml" ContentType="application/vnd.openxmlformats-officedocument.presentationml.tags+xml"/>
  <Override PartName="/ppt/tags/tag63.xml" ContentType="application/vnd.openxmlformats-officedocument.presentationml.tags+xml"/>
  <Override PartName="/ppt/tags/tag630.xml" ContentType="application/vnd.openxmlformats-officedocument.presentationml.tags+xml"/>
  <Override PartName="/ppt/tags/tag631.xml" ContentType="application/vnd.openxmlformats-officedocument.presentationml.tags+xml"/>
  <Override PartName="/ppt/tags/tag632.xml" ContentType="application/vnd.openxmlformats-officedocument.presentationml.tags+xml"/>
  <Override PartName="/ppt/tags/tag633.xml" ContentType="application/vnd.openxmlformats-officedocument.presentationml.tags+xml"/>
  <Override PartName="/ppt/tags/tag634.xml" ContentType="application/vnd.openxmlformats-officedocument.presentationml.tags+xml"/>
  <Override PartName="/ppt/tags/tag635.xml" ContentType="application/vnd.openxmlformats-officedocument.presentationml.tags+xml"/>
  <Override PartName="/ppt/tags/tag636.xml" ContentType="application/vnd.openxmlformats-officedocument.presentationml.tags+xml"/>
  <Override PartName="/ppt/tags/tag637.xml" ContentType="application/vnd.openxmlformats-officedocument.presentationml.tags+xml"/>
  <Override PartName="/ppt/tags/tag638.xml" ContentType="application/vnd.openxmlformats-officedocument.presentationml.tags+xml"/>
  <Override PartName="/ppt/tags/tag639.xml" ContentType="application/vnd.openxmlformats-officedocument.presentationml.tags+xml"/>
  <Override PartName="/ppt/tags/tag64.xml" ContentType="application/vnd.openxmlformats-officedocument.presentationml.tags+xml"/>
  <Override PartName="/ppt/tags/tag640.xml" ContentType="application/vnd.openxmlformats-officedocument.presentationml.tags+xml"/>
  <Override PartName="/ppt/tags/tag641.xml" ContentType="application/vnd.openxmlformats-officedocument.presentationml.tags+xml"/>
  <Override PartName="/ppt/tags/tag642.xml" ContentType="application/vnd.openxmlformats-officedocument.presentationml.tags+xml"/>
  <Override PartName="/ppt/tags/tag643.xml" ContentType="application/vnd.openxmlformats-officedocument.presentationml.tags+xml"/>
  <Override PartName="/ppt/tags/tag644.xml" ContentType="application/vnd.openxmlformats-officedocument.presentationml.tags+xml"/>
  <Override PartName="/ppt/tags/tag645.xml" ContentType="application/vnd.openxmlformats-officedocument.presentationml.tags+xml"/>
  <Override PartName="/ppt/tags/tag646.xml" ContentType="application/vnd.openxmlformats-officedocument.presentationml.tags+xml"/>
  <Override PartName="/ppt/tags/tag647.xml" ContentType="application/vnd.openxmlformats-officedocument.presentationml.tags+xml"/>
  <Override PartName="/ppt/tags/tag648.xml" ContentType="application/vnd.openxmlformats-officedocument.presentationml.tags+xml"/>
  <Override PartName="/ppt/tags/tag649.xml" ContentType="application/vnd.openxmlformats-officedocument.presentationml.tags+xml"/>
  <Override PartName="/ppt/tags/tag65.xml" ContentType="application/vnd.openxmlformats-officedocument.presentationml.tags+xml"/>
  <Override PartName="/ppt/tags/tag650.xml" ContentType="application/vnd.openxmlformats-officedocument.presentationml.tags+xml"/>
  <Override PartName="/ppt/tags/tag651.xml" ContentType="application/vnd.openxmlformats-officedocument.presentationml.tags+xml"/>
  <Override PartName="/ppt/tags/tag652.xml" ContentType="application/vnd.openxmlformats-officedocument.presentationml.tags+xml"/>
  <Override PartName="/ppt/tags/tag653.xml" ContentType="application/vnd.openxmlformats-officedocument.presentationml.tags+xml"/>
  <Override PartName="/ppt/tags/tag654.xml" ContentType="application/vnd.openxmlformats-officedocument.presentationml.tags+xml"/>
  <Override PartName="/ppt/tags/tag655.xml" ContentType="application/vnd.openxmlformats-officedocument.presentationml.tags+xml"/>
  <Override PartName="/ppt/tags/tag656.xml" ContentType="application/vnd.openxmlformats-officedocument.presentationml.tags+xml"/>
  <Override PartName="/ppt/tags/tag657.xml" ContentType="application/vnd.openxmlformats-officedocument.presentationml.tags+xml"/>
  <Override PartName="/ppt/tags/tag658.xml" ContentType="application/vnd.openxmlformats-officedocument.presentationml.tags+xml"/>
  <Override PartName="/ppt/tags/tag659.xml" ContentType="application/vnd.openxmlformats-officedocument.presentationml.tags+xml"/>
  <Override PartName="/ppt/tags/tag66.xml" ContentType="application/vnd.openxmlformats-officedocument.presentationml.tags+xml"/>
  <Override PartName="/ppt/tags/tag660.xml" ContentType="application/vnd.openxmlformats-officedocument.presentationml.tags+xml"/>
  <Override PartName="/ppt/tags/tag661.xml" ContentType="application/vnd.openxmlformats-officedocument.presentationml.tags+xml"/>
  <Override PartName="/ppt/tags/tag662.xml" ContentType="application/vnd.openxmlformats-officedocument.presentationml.tags+xml"/>
  <Override PartName="/ppt/tags/tag663.xml" ContentType="application/vnd.openxmlformats-officedocument.presentationml.tags+xml"/>
  <Override PartName="/ppt/tags/tag664.xml" ContentType="application/vnd.openxmlformats-officedocument.presentationml.tags+xml"/>
  <Override PartName="/ppt/tags/tag665.xml" ContentType="application/vnd.openxmlformats-officedocument.presentationml.tags+xml"/>
  <Override PartName="/ppt/tags/tag666.xml" ContentType="application/vnd.openxmlformats-officedocument.presentationml.tags+xml"/>
  <Override PartName="/ppt/tags/tag667.xml" ContentType="application/vnd.openxmlformats-officedocument.presentationml.tags+xml"/>
  <Override PartName="/ppt/tags/tag668.xml" ContentType="application/vnd.openxmlformats-officedocument.presentationml.tags+xml"/>
  <Override PartName="/ppt/tags/tag669.xml" ContentType="application/vnd.openxmlformats-officedocument.presentationml.tags+xml"/>
  <Override PartName="/ppt/tags/tag67.xml" ContentType="application/vnd.openxmlformats-officedocument.presentationml.tags+xml"/>
  <Override PartName="/ppt/tags/tag670.xml" ContentType="application/vnd.openxmlformats-officedocument.presentationml.tags+xml"/>
  <Override PartName="/ppt/tags/tag671.xml" ContentType="application/vnd.openxmlformats-officedocument.presentationml.tags+xml"/>
  <Override PartName="/ppt/tags/tag672.xml" ContentType="application/vnd.openxmlformats-officedocument.presentationml.tags+xml"/>
  <Override PartName="/ppt/tags/tag673.xml" ContentType="application/vnd.openxmlformats-officedocument.presentationml.tags+xml"/>
  <Override PartName="/ppt/tags/tag674.xml" ContentType="application/vnd.openxmlformats-officedocument.presentationml.tags+xml"/>
  <Override PartName="/ppt/tags/tag675.xml" ContentType="application/vnd.openxmlformats-officedocument.presentationml.tags+xml"/>
  <Override PartName="/ppt/tags/tag676.xml" ContentType="application/vnd.openxmlformats-officedocument.presentationml.tags+xml"/>
  <Override PartName="/ppt/tags/tag677.xml" ContentType="application/vnd.openxmlformats-officedocument.presentationml.tags+xml"/>
  <Override PartName="/ppt/tags/tag678.xml" ContentType="application/vnd.openxmlformats-officedocument.presentationml.tags+xml"/>
  <Override PartName="/ppt/tags/tag679.xml" ContentType="application/vnd.openxmlformats-officedocument.presentationml.tags+xml"/>
  <Override PartName="/ppt/tags/tag68.xml" ContentType="application/vnd.openxmlformats-officedocument.presentationml.tags+xml"/>
  <Override PartName="/ppt/tags/tag680.xml" ContentType="application/vnd.openxmlformats-officedocument.presentationml.tags+xml"/>
  <Override PartName="/ppt/tags/tag681.xml" ContentType="application/vnd.openxmlformats-officedocument.presentationml.tags+xml"/>
  <Override PartName="/ppt/tags/tag682.xml" ContentType="application/vnd.openxmlformats-officedocument.presentationml.tags+xml"/>
  <Override PartName="/ppt/tags/tag683.xml" ContentType="application/vnd.openxmlformats-officedocument.presentationml.tags+xml"/>
  <Override PartName="/ppt/tags/tag684.xml" ContentType="application/vnd.openxmlformats-officedocument.presentationml.tags+xml"/>
  <Override PartName="/ppt/tags/tag685.xml" ContentType="application/vnd.openxmlformats-officedocument.presentationml.tags+xml"/>
  <Override PartName="/ppt/tags/tag686.xml" ContentType="application/vnd.openxmlformats-officedocument.presentationml.tags+xml"/>
  <Override PartName="/ppt/tags/tag687.xml" ContentType="application/vnd.openxmlformats-officedocument.presentationml.tags+xml"/>
  <Override PartName="/ppt/tags/tag688.xml" ContentType="application/vnd.openxmlformats-officedocument.presentationml.tags+xml"/>
  <Override PartName="/ppt/tags/tag689.xml" ContentType="application/vnd.openxmlformats-officedocument.presentationml.tags+xml"/>
  <Override PartName="/ppt/tags/tag69.xml" ContentType="application/vnd.openxmlformats-officedocument.presentationml.tags+xml"/>
  <Override PartName="/ppt/tags/tag690.xml" ContentType="application/vnd.openxmlformats-officedocument.presentationml.tags+xml"/>
  <Override PartName="/ppt/tags/tag691.xml" ContentType="application/vnd.openxmlformats-officedocument.presentationml.tags+xml"/>
  <Override PartName="/ppt/tags/tag692.xml" ContentType="application/vnd.openxmlformats-officedocument.presentationml.tags+xml"/>
  <Override PartName="/ppt/tags/tag693.xml" ContentType="application/vnd.openxmlformats-officedocument.presentationml.tags+xml"/>
  <Override PartName="/ppt/tags/tag694.xml" ContentType="application/vnd.openxmlformats-officedocument.presentationml.tags+xml"/>
  <Override PartName="/ppt/tags/tag695.xml" ContentType="application/vnd.openxmlformats-officedocument.presentationml.tags+xml"/>
  <Override PartName="/ppt/tags/tag696.xml" ContentType="application/vnd.openxmlformats-officedocument.presentationml.tags+xml"/>
  <Override PartName="/ppt/tags/tag697.xml" ContentType="application/vnd.openxmlformats-officedocument.presentationml.tags+xml"/>
  <Override PartName="/ppt/tags/tag698.xml" ContentType="application/vnd.openxmlformats-officedocument.presentationml.tags+xml"/>
  <Override PartName="/ppt/tags/tag69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00.xml" ContentType="application/vnd.openxmlformats-officedocument.presentationml.tags+xml"/>
  <Override PartName="/ppt/tags/tag701.xml" ContentType="application/vnd.openxmlformats-officedocument.presentationml.tags+xml"/>
  <Override PartName="/ppt/tags/tag702.xml" ContentType="application/vnd.openxmlformats-officedocument.presentationml.tags+xml"/>
  <Override PartName="/ppt/tags/tag703.xml" ContentType="application/vnd.openxmlformats-officedocument.presentationml.tags+xml"/>
  <Override PartName="/ppt/tags/tag704.xml" ContentType="application/vnd.openxmlformats-officedocument.presentationml.tags+xml"/>
  <Override PartName="/ppt/tags/tag705.xml" ContentType="application/vnd.openxmlformats-officedocument.presentationml.tags+xml"/>
  <Override PartName="/ppt/tags/tag706.xml" ContentType="application/vnd.openxmlformats-officedocument.presentationml.tags+xml"/>
  <Override PartName="/ppt/tags/tag707.xml" ContentType="application/vnd.openxmlformats-officedocument.presentationml.tags+xml"/>
  <Override PartName="/ppt/tags/tag708.xml" ContentType="application/vnd.openxmlformats-officedocument.presentationml.tags+xml"/>
  <Override PartName="/ppt/tags/tag709.xml" ContentType="application/vnd.openxmlformats-officedocument.presentationml.tags+xml"/>
  <Override PartName="/ppt/tags/tag71.xml" ContentType="application/vnd.openxmlformats-officedocument.presentationml.tags+xml"/>
  <Override PartName="/ppt/tags/tag710.xml" ContentType="application/vnd.openxmlformats-officedocument.presentationml.tags+xml"/>
  <Override PartName="/ppt/tags/tag711.xml" ContentType="application/vnd.openxmlformats-officedocument.presentationml.tags+xml"/>
  <Override PartName="/ppt/tags/tag712.xml" ContentType="application/vnd.openxmlformats-officedocument.presentationml.tags+xml"/>
  <Override PartName="/ppt/tags/tag713.xml" ContentType="application/vnd.openxmlformats-officedocument.presentationml.tags+xml"/>
  <Override PartName="/ppt/tags/tag714.xml" ContentType="application/vnd.openxmlformats-officedocument.presentationml.tags+xml"/>
  <Override PartName="/ppt/tags/tag715.xml" ContentType="application/vnd.openxmlformats-officedocument.presentationml.tags+xml"/>
  <Override PartName="/ppt/tags/tag716.xml" ContentType="application/vnd.openxmlformats-officedocument.presentationml.tags+xml"/>
  <Override PartName="/ppt/tags/tag717.xml" ContentType="application/vnd.openxmlformats-officedocument.presentationml.tags+xml"/>
  <Override PartName="/ppt/tags/tag718.xml" ContentType="application/vnd.openxmlformats-officedocument.presentationml.tags+xml"/>
  <Override PartName="/ppt/tags/tag719.xml" ContentType="application/vnd.openxmlformats-officedocument.presentationml.tags+xml"/>
  <Override PartName="/ppt/tags/tag72.xml" ContentType="application/vnd.openxmlformats-officedocument.presentationml.tags+xml"/>
  <Override PartName="/ppt/tags/tag720.xml" ContentType="application/vnd.openxmlformats-officedocument.presentationml.tags+xml"/>
  <Override PartName="/ppt/tags/tag721.xml" ContentType="application/vnd.openxmlformats-officedocument.presentationml.tags+xml"/>
  <Override PartName="/ppt/tags/tag722.xml" ContentType="application/vnd.openxmlformats-officedocument.presentationml.tags+xml"/>
  <Override PartName="/ppt/tags/tag723.xml" ContentType="application/vnd.openxmlformats-officedocument.presentationml.tags+xml"/>
  <Override PartName="/ppt/tags/tag724.xml" ContentType="application/vnd.openxmlformats-officedocument.presentationml.tags+xml"/>
  <Override PartName="/ppt/tags/tag725.xml" ContentType="application/vnd.openxmlformats-officedocument.presentationml.tags+xml"/>
  <Override PartName="/ppt/tags/tag726.xml" ContentType="application/vnd.openxmlformats-officedocument.presentationml.tags+xml"/>
  <Override PartName="/ppt/tags/tag727.xml" ContentType="application/vnd.openxmlformats-officedocument.presentationml.tags+xml"/>
  <Override PartName="/ppt/tags/tag728.xml" ContentType="application/vnd.openxmlformats-officedocument.presentationml.tags+xml"/>
  <Override PartName="/ppt/tags/tag729.xml" ContentType="application/vnd.openxmlformats-officedocument.presentationml.tags+xml"/>
  <Override PartName="/ppt/tags/tag73.xml" ContentType="application/vnd.openxmlformats-officedocument.presentationml.tags+xml"/>
  <Override PartName="/ppt/tags/tag730.xml" ContentType="application/vnd.openxmlformats-officedocument.presentationml.tags+xml"/>
  <Override PartName="/ppt/tags/tag731.xml" ContentType="application/vnd.openxmlformats-officedocument.presentationml.tags+xml"/>
  <Override PartName="/ppt/tags/tag732.xml" ContentType="application/vnd.openxmlformats-officedocument.presentationml.tags+xml"/>
  <Override PartName="/ppt/tags/tag733.xml" ContentType="application/vnd.openxmlformats-officedocument.presentationml.tags+xml"/>
  <Override PartName="/ppt/tags/tag734.xml" ContentType="application/vnd.openxmlformats-officedocument.presentationml.tags+xml"/>
  <Override PartName="/ppt/tags/tag735.xml" ContentType="application/vnd.openxmlformats-officedocument.presentationml.tags+xml"/>
  <Override PartName="/ppt/tags/tag736.xml" ContentType="application/vnd.openxmlformats-officedocument.presentationml.tags+xml"/>
  <Override PartName="/ppt/tags/tag737.xml" ContentType="application/vnd.openxmlformats-officedocument.presentationml.tags+xml"/>
  <Override PartName="/ppt/tags/tag738.xml" ContentType="application/vnd.openxmlformats-officedocument.presentationml.tags+xml"/>
  <Override PartName="/ppt/tags/tag739.xml" ContentType="application/vnd.openxmlformats-officedocument.presentationml.tags+xml"/>
  <Override PartName="/ppt/tags/tag74.xml" ContentType="application/vnd.openxmlformats-officedocument.presentationml.tags+xml"/>
  <Override PartName="/ppt/tags/tag740.xml" ContentType="application/vnd.openxmlformats-officedocument.presentationml.tags+xml"/>
  <Override PartName="/ppt/tags/tag741.xml" ContentType="application/vnd.openxmlformats-officedocument.presentationml.tags+xml"/>
  <Override PartName="/ppt/tags/tag742.xml" ContentType="application/vnd.openxmlformats-officedocument.presentationml.tags+xml"/>
  <Override PartName="/ppt/tags/tag743.xml" ContentType="application/vnd.openxmlformats-officedocument.presentationml.tags+xml"/>
  <Override PartName="/ppt/tags/tag744.xml" ContentType="application/vnd.openxmlformats-officedocument.presentationml.tags+xml"/>
  <Override PartName="/ppt/tags/tag745.xml" ContentType="application/vnd.openxmlformats-officedocument.presentationml.tags+xml"/>
  <Override PartName="/ppt/tags/tag746.xml" ContentType="application/vnd.openxmlformats-officedocument.presentationml.tags+xml"/>
  <Override PartName="/ppt/tags/tag747.xml" ContentType="application/vnd.openxmlformats-officedocument.presentationml.tags+xml"/>
  <Override PartName="/ppt/tags/tag748.xml" ContentType="application/vnd.openxmlformats-officedocument.presentationml.tags+xml"/>
  <Override PartName="/ppt/tags/tag749.xml" ContentType="application/vnd.openxmlformats-officedocument.presentationml.tags+xml"/>
  <Override PartName="/ppt/tags/tag75.xml" ContentType="application/vnd.openxmlformats-officedocument.presentationml.tags+xml"/>
  <Override PartName="/ppt/tags/tag750.xml" ContentType="application/vnd.openxmlformats-officedocument.presentationml.tags+xml"/>
  <Override PartName="/ppt/tags/tag751.xml" ContentType="application/vnd.openxmlformats-officedocument.presentationml.tags+xml"/>
  <Override PartName="/ppt/tags/tag752.xml" ContentType="application/vnd.openxmlformats-officedocument.presentationml.tags+xml"/>
  <Override PartName="/ppt/tags/tag753.xml" ContentType="application/vnd.openxmlformats-officedocument.presentationml.tags+xml"/>
  <Override PartName="/ppt/tags/tag754.xml" ContentType="application/vnd.openxmlformats-officedocument.presentationml.tags+xml"/>
  <Override PartName="/ppt/tags/tag755.xml" ContentType="application/vnd.openxmlformats-officedocument.presentationml.tags+xml"/>
  <Override PartName="/ppt/tags/tag756.xml" ContentType="application/vnd.openxmlformats-officedocument.presentationml.tags+xml"/>
  <Override PartName="/ppt/tags/tag757.xml" ContentType="application/vnd.openxmlformats-officedocument.presentationml.tags+xml"/>
  <Override PartName="/ppt/tags/tag758.xml" ContentType="application/vnd.openxmlformats-officedocument.presentationml.tags+xml"/>
  <Override PartName="/ppt/tags/tag759.xml" ContentType="application/vnd.openxmlformats-officedocument.presentationml.tags+xml"/>
  <Override PartName="/ppt/tags/tag76.xml" ContentType="application/vnd.openxmlformats-officedocument.presentationml.tags+xml"/>
  <Override PartName="/ppt/tags/tag760.xml" ContentType="application/vnd.openxmlformats-officedocument.presentationml.tags+xml"/>
  <Override PartName="/ppt/tags/tag761.xml" ContentType="application/vnd.openxmlformats-officedocument.presentationml.tags+xml"/>
  <Override PartName="/ppt/tags/tag762.xml" ContentType="application/vnd.openxmlformats-officedocument.presentationml.tags+xml"/>
  <Override PartName="/ppt/tags/tag763.xml" ContentType="application/vnd.openxmlformats-officedocument.presentationml.tags+xml"/>
  <Override PartName="/ppt/tags/tag764.xml" ContentType="application/vnd.openxmlformats-officedocument.presentationml.tags+xml"/>
  <Override PartName="/ppt/tags/tag765.xml" ContentType="application/vnd.openxmlformats-officedocument.presentationml.tags+xml"/>
  <Override PartName="/ppt/tags/tag766.xml" ContentType="application/vnd.openxmlformats-officedocument.presentationml.tags+xml"/>
  <Override PartName="/ppt/tags/tag767.xml" ContentType="application/vnd.openxmlformats-officedocument.presentationml.tags+xml"/>
  <Override PartName="/ppt/tags/tag768.xml" ContentType="application/vnd.openxmlformats-officedocument.presentationml.tags+xml"/>
  <Override PartName="/ppt/tags/tag769.xml" ContentType="application/vnd.openxmlformats-officedocument.presentationml.tags+xml"/>
  <Override PartName="/ppt/tags/tag77.xml" ContentType="application/vnd.openxmlformats-officedocument.presentationml.tags+xml"/>
  <Override PartName="/ppt/tags/tag770.xml" ContentType="application/vnd.openxmlformats-officedocument.presentationml.tags+xml"/>
  <Override PartName="/ppt/tags/tag771.xml" ContentType="application/vnd.openxmlformats-officedocument.presentationml.tags+xml"/>
  <Override PartName="/ppt/tags/tag772.xml" ContentType="application/vnd.openxmlformats-officedocument.presentationml.tags+xml"/>
  <Override PartName="/ppt/tags/tag773.xml" ContentType="application/vnd.openxmlformats-officedocument.presentationml.tags+xml"/>
  <Override PartName="/ppt/tags/tag774.xml" ContentType="application/vnd.openxmlformats-officedocument.presentationml.tags+xml"/>
  <Override PartName="/ppt/tags/tag775.xml" ContentType="application/vnd.openxmlformats-officedocument.presentationml.tags+xml"/>
  <Override PartName="/ppt/tags/tag776.xml" ContentType="application/vnd.openxmlformats-officedocument.presentationml.tags+xml"/>
  <Override PartName="/ppt/tags/tag777.xml" ContentType="application/vnd.openxmlformats-officedocument.presentationml.tags+xml"/>
  <Override PartName="/ppt/tags/tag778.xml" ContentType="application/vnd.openxmlformats-officedocument.presentationml.tags+xml"/>
  <Override PartName="/ppt/tags/tag779.xml" ContentType="application/vnd.openxmlformats-officedocument.presentationml.tags+xml"/>
  <Override PartName="/ppt/tags/tag78.xml" ContentType="application/vnd.openxmlformats-officedocument.presentationml.tags+xml"/>
  <Override PartName="/ppt/tags/tag780.xml" ContentType="application/vnd.openxmlformats-officedocument.presentationml.tags+xml"/>
  <Override PartName="/ppt/tags/tag781.xml" ContentType="application/vnd.openxmlformats-officedocument.presentationml.tags+xml"/>
  <Override PartName="/ppt/tags/tag782.xml" ContentType="application/vnd.openxmlformats-officedocument.presentationml.tags+xml"/>
  <Override PartName="/ppt/tags/tag783.xml" ContentType="application/vnd.openxmlformats-officedocument.presentationml.tags+xml"/>
  <Override PartName="/ppt/tags/tag784.xml" ContentType="application/vnd.openxmlformats-officedocument.presentationml.tags+xml"/>
  <Override PartName="/ppt/tags/tag785.xml" ContentType="application/vnd.openxmlformats-officedocument.presentationml.tags+xml"/>
  <Override PartName="/ppt/tags/tag786.xml" ContentType="application/vnd.openxmlformats-officedocument.presentationml.tags+xml"/>
  <Override PartName="/ppt/tags/tag787.xml" ContentType="application/vnd.openxmlformats-officedocument.presentationml.tags+xml"/>
  <Override PartName="/ppt/tags/tag788.xml" ContentType="application/vnd.openxmlformats-officedocument.presentationml.tags+xml"/>
  <Override PartName="/ppt/tags/tag789.xml" ContentType="application/vnd.openxmlformats-officedocument.presentationml.tags+xml"/>
  <Override PartName="/ppt/tags/tag79.xml" ContentType="application/vnd.openxmlformats-officedocument.presentationml.tags+xml"/>
  <Override PartName="/ppt/tags/tag790.xml" ContentType="application/vnd.openxmlformats-officedocument.presentationml.tags+xml"/>
  <Override PartName="/ppt/tags/tag791.xml" ContentType="application/vnd.openxmlformats-officedocument.presentationml.tags+xml"/>
  <Override PartName="/ppt/tags/tag792.xml" ContentType="application/vnd.openxmlformats-officedocument.presentationml.tags+xml"/>
  <Override PartName="/ppt/tags/tag793.xml" ContentType="application/vnd.openxmlformats-officedocument.presentationml.tags+xml"/>
  <Override PartName="/ppt/tags/tag794.xml" ContentType="application/vnd.openxmlformats-officedocument.presentationml.tags+xml"/>
  <Override PartName="/ppt/tags/tag795.xml" ContentType="application/vnd.openxmlformats-officedocument.presentationml.tags+xml"/>
  <Override PartName="/ppt/tags/tag796.xml" ContentType="application/vnd.openxmlformats-officedocument.presentationml.tags+xml"/>
  <Override PartName="/ppt/tags/tag797.xml" ContentType="application/vnd.openxmlformats-officedocument.presentationml.tags+xml"/>
  <Override PartName="/ppt/tags/tag798.xml" ContentType="application/vnd.openxmlformats-officedocument.presentationml.tags+xml"/>
  <Override PartName="/ppt/tags/tag79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00.xml" ContentType="application/vnd.openxmlformats-officedocument.presentationml.tags+xml"/>
  <Override PartName="/ppt/tags/tag801.xml" ContentType="application/vnd.openxmlformats-officedocument.presentationml.tags+xml"/>
  <Override PartName="/ppt/tags/tag802.xml" ContentType="application/vnd.openxmlformats-officedocument.presentationml.tags+xml"/>
  <Override PartName="/ppt/tags/tag803.xml" ContentType="application/vnd.openxmlformats-officedocument.presentationml.tags+xml"/>
  <Override PartName="/ppt/tags/tag804.xml" ContentType="application/vnd.openxmlformats-officedocument.presentationml.tags+xml"/>
  <Override PartName="/ppt/tags/tag805.xml" ContentType="application/vnd.openxmlformats-officedocument.presentationml.tags+xml"/>
  <Override PartName="/ppt/tags/tag806.xml" ContentType="application/vnd.openxmlformats-officedocument.presentationml.tags+xml"/>
  <Override PartName="/ppt/tags/tag807.xml" ContentType="application/vnd.openxmlformats-officedocument.presentationml.tags+xml"/>
  <Override PartName="/ppt/tags/tag808.xml" ContentType="application/vnd.openxmlformats-officedocument.presentationml.tags+xml"/>
  <Override PartName="/ppt/tags/tag809.xml" ContentType="application/vnd.openxmlformats-officedocument.presentationml.tags+xml"/>
  <Override PartName="/ppt/tags/tag81.xml" ContentType="application/vnd.openxmlformats-officedocument.presentationml.tags+xml"/>
  <Override PartName="/ppt/tags/tag810.xml" ContentType="application/vnd.openxmlformats-officedocument.presentationml.tags+xml"/>
  <Override PartName="/ppt/tags/tag811.xml" ContentType="application/vnd.openxmlformats-officedocument.presentationml.tags+xml"/>
  <Override PartName="/ppt/tags/tag812.xml" ContentType="application/vnd.openxmlformats-officedocument.presentationml.tags+xml"/>
  <Override PartName="/ppt/tags/tag813.xml" ContentType="application/vnd.openxmlformats-officedocument.presentationml.tags+xml"/>
  <Override PartName="/ppt/tags/tag814.xml" ContentType="application/vnd.openxmlformats-officedocument.presentationml.tags+xml"/>
  <Override PartName="/ppt/tags/tag815.xml" ContentType="application/vnd.openxmlformats-officedocument.presentationml.tags+xml"/>
  <Override PartName="/ppt/tags/tag816.xml" ContentType="application/vnd.openxmlformats-officedocument.presentationml.tags+xml"/>
  <Override PartName="/ppt/tags/tag817.xml" ContentType="application/vnd.openxmlformats-officedocument.presentationml.tags+xml"/>
  <Override PartName="/ppt/tags/tag818.xml" ContentType="application/vnd.openxmlformats-officedocument.presentationml.tags+xml"/>
  <Override PartName="/ppt/tags/tag819.xml" ContentType="application/vnd.openxmlformats-officedocument.presentationml.tags+xml"/>
  <Override PartName="/ppt/tags/tag82.xml" ContentType="application/vnd.openxmlformats-officedocument.presentationml.tags+xml"/>
  <Override PartName="/ppt/tags/tag820.xml" ContentType="application/vnd.openxmlformats-officedocument.presentationml.tags+xml"/>
  <Override PartName="/ppt/tags/tag821.xml" ContentType="application/vnd.openxmlformats-officedocument.presentationml.tags+xml"/>
  <Override PartName="/ppt/tags/tag822.xml" ContentType="application/vnd.openxmlformats-officedocument.presentationml.tags+xml"/>
  <Override PartName="/ppt/tags/tag823.xml" ContentType="application/vnd.openxmlformats-officedocument.presentationml.tags+xml"/>
  <Override PartName="/ppt/tags/tag824.xml" ContentType="application/vnd.openxmlformats-officedocument.presentationml.tags+xml"/>
  <Override PartName="/ppt/tags/tag825.xml" ContentType="application/vnd.openxmlformats-officedocument.presentationml.tags+xml"/>
  <Override PartName="/ppt/tags/tag826.xml" ContentType="application/vnd.openxmlformats-officedocument.presentationml.tags+xml"/>
  <Override PartName="/ppt/tags/tag827.xml" ContentType="application/vnd.openxmlformats-officedocument.presentationml.tags+xml"/>
  <Override PartName="/ppt/tags/tag828.xml" ContentType="application/vnd.openxmlformats-officedocument.presentationml.tags+xml"/>
  <Override PartName="/ppt/tags/tag829.xml" ContentType="application/vnd.openxmlformats-officedocument.presentationml.tags+xml"/>
  <Override PartName="/ppt/tags/tag83.xml" ContentType="application/vnd.openxmlformats-officedocument.presentationml.tags+xml"/>
  <Override PartName="/ppt/tags/tag830.xml" ContentType="application/vnd.openxmlformats-officedocument.presentationml.tags+xml"/>
  <Override PartName="/ppt/tags/tag831.xml" ContentType="application/vnd.openxmlformats-officedocument.presentationml.tags+xml"/>
  <Override PartName="/ppt/tags/tag832.xml" ContentType="application/vnd.openxmlformats-officedocument.presentationml.tags+xml"/>
  <Override PartName="/ppt/tags/tag833.xml" ContentType="application/vnd.openxmlformats-officedocument.presentationml.tags+xml"/>
  <Override PartName="/ppt/tags/tag834.xml" ContentType="application/vnd.openxmlformats-officedocument.presentationml.tags+xml"/>
  <Override PartName="/ppt/tags/tag835.xml" ContentType="application/vnd.openxmlformats-officedocument.presentationml.tags+xml"/>
  <Override PartName="/ppt/tags/tag836.xml" ContentType="application/vnd.openxmlformats-officedocument.presentationml.tags+xml"/>
  <Override PartName="/ppt/tags/tag837.xml" ContentType="application/vnd.openxmlformats-officedocument.presentationml.tags+xml"/>
  <Override PartName="/ppt/tags/tag838.xml" ContentType="application/vnd.openxmlformats-officedocument.presentationml.tags+xml"/>
  <Override PartName="/ppt/tags/tag839.xml" ContentType="application/vnd.openxmlformats-officedocument.presentationml.tags+xml"/>
  <Override PartName="/ppt/tags/tag84.xml" ContentType="application/vnd.openxmlformats-officedocument.presentationml.tags+xml"/>
  <Override PartName="/ppt/tags/tag840.xml" ContentType="application/vnd.openxmlformats-officedocument.presentationml.tags+xml"/>
  <Override PartName="/ppt/tags/tag841.xml" ContentType="application/vnd.openxmlformats-officedocument.presentationml.tags+xml"/>
  <Override PartName="/ppt/tags/tag842.xml" ContentType="application/vnd.openxmlformats-officedocument.presentationml.tags+xml"/>
  <Override PartName="/ppt/tags/tag843.xml" ContentType="application/vnd.openxmlformats-officedocument.presentationml.tags+xml"/>
  <Override PartName="/ppt/tags/tag844.xml" ContentType="application/vnd.openxmlformats-officedocument.presentationml.tags+xml"/>
  <Override PartName="/ppt/tags/tag845.xml" ContentType="application/vnd.openxmlformats-officedocument.presentationml.tags+xml"/>
  <Override PartName="/ppt/tags/tag846.xml" ContentType="application/vnd.openxmlformats-officedocument.presentationml.tags+xml"/>
  <Override PartName="/ppt/tags/tag847.xml" ContentType="application/vnd.openxmlformats-officedocument.presentationml.tags+xml"/>
  <Override PartName="/ppt/tags/tag848.xml" ContentType="application/vnd.openxmlformats-officedocument.presentationml.tags+xml"/>
  <Override PartName="/ppt/tags/tag849.xml" ContentType="application/vnd.openxmlformats-officedocument.presentationml.tags+xml"/>
  <Override PartName="/ppt/tags/tag85.xml" ContentType="application/vnd.openxmlformats-officedocument.presentationml.tags+xml"/>
  <Override PartName="/ppt/tags/tag850.xml" ContentType="application/vnd.openxmlformats-officedocument.presentationml.tags+xml"/>
  <Override PartName="/ppt/tags/tag851.xml" ContentType="application/vnd.openxmlformats-officedocument.presentationml.tags+xml"/>
  <Override PartName="/ppt/tags/tag852.xml" ContentType="application/vnd.openxmlformats-officedocument.presentationml.tags+xml"/>
  <Override PartName="/ppt/tags/tag853.xml" ContentType="application/vnd.openxmlformats-officedocument.presentationml.tags+xml"/>
  <Override PartName="/ppt/tags/tag854.xml" ContentType="application/vnd.openxmlformats-officedocument.presentationml.tags+xml"/>
  <Override PartName="/ppt/tags/tag855.xml" ContentType="application/vnd.openxmlformats-officedocument.presentationml.tags+xml"/>
  <Override PartName="/ppt/tags/tag856.xml" ContentType="application/vnd.openxmlformats-officedocument.presentationml.tags+xml"/>
  <Override PartName="/ppt/tags/tag857.xml" ContentType="application/vnd.openxmlformats-officedocument.presentationml.tags+xml"/>
  <Override PartName="/ppt/tags/tag858.xml" ContentType="application/vnd.openxmlformats-officedocument.presentationml.tags+xml"/>
  <Override PartName="/ppt/tags/tag859.xml" ContentType="application/vnd.openxmlformats-officedocument.presentationml.tags+xml"/>
  <Override PartName="/ppt/tags/tag86.xml" ContentType="application/vnd.openxmlformats-officedocument.presentationml.tags+xml"/>
  <Override PartName="/ppt/tags/tag860.xml" ContentType="application/vnd.openxmlformats-officedocument.presentationml.tags+xml"/>
  <Override PartName="/ppt/tags/tag861.xml" ContentType="application/vnd.openxmlformats-officedocument.presentationml.tags+xml"/>
  <Override PartName="/ppt/tags/tag862.xml" ContentType="application/vnd.openxmlformats-officedocument.presentationml.tags+xml"/>
  <Override PartName="/ppt/tags/tag863.xml" ContentType="application/vnd.openxmlformats-officedocument.presentationml.tags+xml"/>
  <Override PartName="/ppt/tags/tag864.xml" ContentType="application/vnd.openxmlformats-officedocument.presentationml.tags+xml"/>
  <Override PartName="/ppt/tags/tag865.xml" ContentType="application/vnd.openxmlformats-officedocument.presentationml.tags+xml"/>
  <Override PartName="/ppt/tags/tag866.xml" ContentType="application/vnd.openxmlformats-officedocument.presentationml.tags+xml"/>
  <Override PartName="/ppt/tags/tag867.xml" ContentType="application/vnd.openxmlformats-officedocument.presentationml.tags+xml"/>
  <Override PartName="/ppt/tags/tag868.xml" ContentType="application/vnd.openxmlformats-officedocument.presentationml.tags+xml"/>
  <Override PartName="/ppt/tags/tag869.xml" ContentType="application/vnd.openxmlformats-officedocument.presentationml.tags+xml"/>
  <Override PartName="/ppt/tags/tag87.xml" ContentType="application/vnd.openxmlformats-officedocument.presentationml.tags+xml"/>
  <Override PartName="/ppt/tags/tag870.xml" ContentType="application/vnd.openxmlformats-officedocument.presentationml.tags+xml"/>
  <Override PartName="/ppt/tags/tag871.xml" ContentType="application/vnd.openxmlformats-officedocument.presentationml.tags+xml"/>
  <Override PartName="/ppt/tags/tag872.xml" ContentType="application/vnd.openxmlformats-officedocument.presentationml.tags+xml"/>
  <Override PartName="/ppt/tags/tag873.xml" ContentType="application/vnd.openxmlformats-officedocument.presentationml.tags+xml"/>
  <Override PartName="/ppt/tags/tag874.xml" ContentType="application/vnd.openxmlformats-officedocument.presentationml.tags+xml"/>
  <Override PartName="/ppt/tags/tag875.xml" ContentType="application/vnd.openxmlformats-officedocument.presentationml.tags+xml"/>
  <Override PartName="/ppt/tags/tag876.xml" ContentType="application/vnd.openxmlformats-officedocument.presentationml.tags+xml"/>
  <Override PartName="/ppt/tags/tag877.xml" ContentType="application/vnd.openxmlformats-officedocument.presentationml.tags+xml"/>
  <Override PartName="/ppt/tags/tag878.xml" ContentType="application/vnd.openxmlformats-officedocument.presentationml.tags+xml"/>
  <Override PartName="/ppt/tags/tag879.xml" ContentType="application/vnd.openxmlformats-officedocument.presentationml.tags+xml"/>
  <Override PartName="/ppt/tags/tag88.xml" ContentType="application/vnd.openxmlformats-officedocument.presentationml.tags+xml"/>
  <Override PartName="/ppt/tags/tag880.xml" ContentType="application/vnd.openxmlformats-officedocument.presentationml.tags+xml"/>
  <Override PartName="/ppt/tags/tag881.xml" ContentType="application/vnd.openxmlformats-officedocument.presentationml.tags+xml"/>
  <Override PartName="/ppt/tags/tag882.xml" ContentType="application/vnd.openxmlformats-officedocument.presentationml.tags+xml"/>
  <Override PartName="/ppt/tags/tag883.xml" ContentType="application/vnd.openxmlformats-officedocument.presentationml.tags+xml"/>
  <Override PartName="/ppt/tags/tag884.xml" ContentType="application/vnd.openxmlformats-officedocument.presentationml.tags+xml"/>
  <Override PartName="/ppt/tags/tag885.xml" ContentType="application/vnd.openxmlformats-officedocument.presentationml.tags+xml"/>
  <Override PartName="/ppt/tags/tag886.xml" ContentType="application/vnd.openxmlformats-officedocument.presentationml.tags+xml"/>
  <Override PartName="/ppt/tags/tag887.xml" ContentType="application/vnd.openxmlformats-officedocument.presentationml.tags+xml"/>
  <Override PartName="/ppt/tags/tag888.xml" ContentType="application/vnd.openxmlformats-officedocument.presentationml.tags+xml"/>
  <Override PartName="/ppt/tags/tag889.xml" ContentType="application/vnd.openxmlformats-officedocument.presentationml.tags+xml"/>
  <Override PartName="/ppt/tags/tag89.xml" ContentType="application/vnd.openxmlformats-officedocument.presentationml.tags+xml"/>
  <Override PartName="/ppt/tags/tag890.xml" ContentType="application/vnd.openxmlformats-officedocument.presentationml.tags+xml"/>
  <Override PartName="/ppt/tags/tag891.xml" ContentType="application/vnd.openxmlformats-officedocument.presentationml.tags+xml"/>
  <Override PartName="/ppt/tags/tag892.xml" ContentType="application/vnd.openxmlformats-officedocument.presentationml.tags+xml"/>
  <Override PartName="/ppt/tags/tag893.xml" ContentType="application/vnd.openxmlformats-officedocument.presentationml.tags+xml"/>
  <Override PartName="/ppt/tags/tag894.xml" ContentType="application/vnd.openxmlformats-officedocument.presentationml.tags+xml"/>
  <Override PartName="/ppt/tags/tag895.xml" ContentType="application/vnd.openxmlformats-officedocument.presentationml.tags+xml"/>
  <Override PartName="/ppt/tags/tag896.xml" ContentType="application/vnd.openxmlformats-officedocument.presentationml.tags+xml"/>
  <Override PartName="/ppt/tags/tag897.xml" ContentType="application/vnd.openxmlformats-officedocument.presentationml.tags+xml"/>
  <Override PartName="/ppt/tags/tag898.xml" ContentType="application/vnd.openxmlformats-officedocument.presentationml.tags+xml"/>
  <Override PartName="/ppt/tags/tag89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00.xml" ContentType="application/vnd.openxmlformats-officedocument.presentationml.tags+xml"/>
  <Override PartName="/ppt/tags/tag901.xml" ContentType="application/vnd.openxmlformats-officedocument.presentationml.tags+xml"/>
  <Override PartName="/ppt/tags/tag902.xml" ContentType="application/vnd.openxmlformats-officedocument.presentationml.tags+xml"/>
  <Override PartName="/ppt/tags/tag903.xml" ContentType="application/vnd.openxmlformats-officedocument.presentationml.tags+xml"/>
  <Override PartName="/ppt/tags/tag904.xml" ContentType="application/vnd.openxmlformats-officedocument.presentationml.tags+xml"/>
  <Override PartName="/ppt/tags/tag905.xml" ContentType="application/vnd.openxmlformats-officedocument.presentationml.tags+xml"/>
  <Override PartName="/ppt/tags/tag906.xml" ContentType="application/vnd.openxmlformats-officedocument.presentationml.tags+xml"/>
  <Override PartName="/ppt/tags/tag907.xml" ContentType="application/vnd.openxmlformats-officedocument.presentationml.tags+xml"/>
  <Override PartName="/ppt/tags/tag908.xml" ContentType="application/vnd.openxmlformats-officedocument.presentationml.tags+xml"/>
  <Override PartName="/ppt/tags/tag909.xml" ContentType="application/vnd.openxmlformats-officedocument.presentationml.tags+xml"/>
  <Override PartName="/ppt/tags/tag91.xml" ContentType="application/vnd.openxmlformats-officedocument.presentationml.tags+xml"/>
  <Override PartName="/ppt/tags/tag910.xml" ContentType="application/vnd.openxmlformats-officedocument.presentationml.tags+xml"/>
  <Override PartName="/ppt/tags/tag911.xml" ContentType="application/vnd.openxmlformats-officedocument.presentationml.tags+xml"/>
  <Override PartName="/ppt/tags/tag912.xml" ContentType="application/vnd.openxmlformats-officedocument.presentationml.tags+xml"/>
  <Override PartName="/ppt/tags/tag913.xml" ContentType="application/vnd.openxmlformats-officedocument.presentationml.tags+xml"/>
  <Override PartName="/ppt/tags/tag914.xml" ContentType="application/vnd.openxmlformats-officedocument.presentationml.tags+xml"/>
  <Override PartName="/ppt/tags/tag915.xml" ContentType="application/vnd.openxmlformats-officedocument.presentationml.tags+xml"/>
  <Override PartName="/ppt/tags/tag916.xml" ContentType="application/vnd.openxmlformats-officedocument.presentationml.tags+xml"/>
  <Override PartName="/ppt/tags/tag917.xml" ContentType="application/vnd.openxmlformats-officedocument.presentationml.tags+xml"/>
  <Override PartName="/ppt/tags/tag918.xml" ContentType="application/vnd.openxmlformats-officedocument.presentationml.tags+xml"/>
  <Override PartName="/ppt/tags/tag919.xml" ContentType="application/vnd.openxmlformats-officedocument.presentationml.tags+xml"/>
  <Override PartName="/ppt/tags/tag92.xml" ContentType="application/vnd.openxmlformats-officedocument.presentationml.tags+xml"/>
  <Override PartName="/ppt/tags/tag920.xml" ContentType="application/vnd.openxmlformats-officedocument.presentationml.tags+xml"/>
  <Override PartName="/ppt/tags/tag921.xml" ContentType="application/vnd.openxmlformats-officedocument.presentationml.tags+xml"/>
  <Override PartName="/ppt/tags/tag922.xml" ContentType="application/vnd.openxmlformats-officedocument.presentationml.tags+xml"/>
  <Override PartName="/ppt/tags/tag923.xml" ContentType="application/vnd.openxmlformats-officedocument.presentationml.tags+xml"/>
  <Override PartName="/ppt/tags/tag924.xml" ContentType="application/vnd.openxmlformats-officedocument.presentationml.tags+xml"/>
  <Override PartName="/ppt/tags/tag925.xml" ContentType="application/vnd.openxmlformats-officedocument.presentationml.tags+xml"/>
  <Override PartName="/ppt/tags/tag926.xml" ContentType="application/vnd.openxmlformats-officedocument.presentationml.tags+xml"/>
  <Override PartName="/ppt/tags/tag927.xml" ContentType="application/vnd.openxmlformats-officedocument.presentationml.tags+xml"/>
  <Override PartName="/ppt/tags/tag928.xml" ContentType="application/vnd.openxmlformats-officedocument.presentationml.tags+xml"/>
  <Override PartName="/ppt/tags/tag929.xml" ContentType="application/vnd.openxmlformats-officedocument.presentationml.tags+xml"/>
  <Override PartName="/ppt/tags/tag93.xml" ContentType="application/vnd.openxmlformats-officedocument.presentationml.tags+xml"/>
  <Override PartName="/ppt/tags/tag930.xml" ContentType="application/vnd.openxmlformats-officedocument.presentationml.tags+xml"/>
  <Override PartName="/ppt/tags/tag931.xml" ContentType="application/vnd.openxmlformats-officedocument.presentationml.tags+xml"/>
  <Override PartName="/ppt/tags/tag932.xml" ContentType="application/vnd.openxmlformats-officedocument.presentationml.tags+xml"/>
  <Override PartName="/ppt/tags/tag933.xml" ContentType="application/vnd.openxmlformats-officedocument.presentationml.tags+xml"/>
  <Override PartName="/ppt/tags/tag934.xml" ContentType="application/vnd.openxmlformats-officedocument.presentationml.tags+xml"/>
  <Override PartName="/ppt/tags/tag935.xml" ContentType="application/vnd.openxmlformats-officedocument.presentationml.tags+xml"/>
  <Override PartName="/ppt/tags/tag936.xml" ContentType="application/vnd.openxmlformats-officedocument.presentationml.tags+xml"/>
  <Override PartName="/ppt/tags/tag937.xml" ContentType="application/vnd.openxmlformats-officedocument.presentationml.tags+xml"/>
  <Override PartName="/ppt/tags/tag938.xml" ContentType="application/vnd.openxmlformats-officedocument.presentationml.tags+xml"/>
  <Override PartName="/ppt/tags/tag939.xml" ContentType="application/vnd.openxmlformats-officedocument.presentationml.tags+xml"/>
  <Override PartName="/ppt/tags/tag94.xml" ContentType="application/vnd.openxmlformats-officedocument.presentationml.tags+xml"/>
  <Override PartName="/ppt/tags/tag940.xml" ContentType="application/vnd.openxmlformats-officedocument.presentationml.tags+xml"/>
  <Override PartName="/ppt/tags/tag941.xml" ContentType="application/vnd.openxmlformats-officedocument.presentationml.tags+xml"/>
  <Override PartName="/ppt/tags/tag942.xml" ContentType="application/vnd.openxmlformats-officedocument.presentationml.tags+xml"/>
  <Override PartName="/ppt/tags/tag943.xml" ContentType="application/vnd.openxmlformats-officedocument.presentationml.tags+xml"/>
  <Override PartName="/ppt/tags/tag944.xml" ContentType="application/vnd.openxmlformats-officedocument.presentationml.tags+xml"/>
  <Override PartName="/ppt/tags/tag945.xml" ContentType="application/vnd.openxmlformats-officedocument.presentationml.tags+xml"/>
  <Override PartName="/ppt/tags/tag946.xml" ContentType="application/vnd.openxmlformats-officedocument.presentationml.tags+xml"/>
  <Override PartName="/ppt/tags/tag947.xml" ContentType="application/vnd.openxmlformats-officedocument.presentationml.tags+xml"/>
  <Override PartName="/ppt/tags/tag948.xml" ContentType="application/vnd.openxmlformats-officedocument.presentationml.tags+xml"/>
  <Override PartName="/ppt/tags/tag949.xml" ContentType="application/vnd.openxmlformats-officedocument.presentationml.tags+xml"/>
  <Override PartName="/ppt/tags/tag95.xml" ContentType="application/vnd.openxmlformats-officedocument.presentationml.tags+xml"/>
  <Override PartName="/ppt/tags/tag950.xml" ContentType="application/vnd.openxmlformats-officedocument.presentationml.tags+xml"/>
  <Override PartName="/ppt/tags/tag951.xml" ContentType="application/vnd.openxmlformats-officedocument.presentationml.tags+xml"/>
  <Override PartName="/ppt/tags/tag952.xml" ContentType="application/vnd.openxmlformats-officedocument.presentationml.tags+xml"/>
  <Override PartName="/ppt/tags/tag953.xml" ContentType="application/vnd.openxmlformats-officedocument.presentationml.tags+xml"/>
  <Override PartName="/ppt/tags/tag954.xml" ContentType="application/vnd.openxmlformats-officedocument.presentationml.tags+xml"/>
  <Override PartName="/ppt/tags/tag955.xml" ContentType="application/vnd.openxmlformats-officedocument.presentationml.tags+xml"/>
  <Override PartName="/ppt/tags/tag956.xml" ContentType="application/vnd.openxmlformats-officedocument.presentationml.tags+xml"/>
  <Override PartName="/ppt/tags/tag957.xml" ContentType="application/vnd.openxmlformats-officedocument.presentationml.tags+xml"/>
  <Override PartName="/ppt/tags/tag958.xml" ContentType="application/vnd.openxmlformats-officedocument.presentationml.tags+xml"/>
  <Override PartName="/ppt/tags/tag959.xml" ContentType="application/vnd.openxmlformats-officedocument.presentationml.tags+xml"/>
  <Override PartName="/ppt/tags/tag96.xml" ContentType="application/vnd.openxmlformats-officedocument.presentationml.tags+xml"/>
  <Override PartName="/ppt/tags/tag960.xml" ContentType="application/vnd.openxmlformats-officedocument.presentationml.tags+xml"/>
  <Override PartName="/ppt/tags/tag961.xml" ContentType="application/vnd.openxmlformats-officedocument.presentationml.tags+xml"/>
  <Override PartName="/ppt/tags/tag962.xml" ContentType="application/vnd.openxmlformats-officedocument.presentationml.tags+xml"/>
  <Override PartName="/ppt/tags/tag963.xml" ContentType="application/vnd.openxmlformats-officedocument.presentationml.tags+xml"/>
  <Override PartName="/ppt/tags/tag964.xml" ContentType="application/vnd.openxmlformats-officedocument.presentationml.tags+xml"/>
  <Override PartName="/ppt/tags/tag965.xml" ContentType="application/vnd.openxmlformats-officedocument.presentationml.tags+xml"/>
  <Override PartName="/ppt/tags/tag966.xml" ContentType="application/vnd.openxmlformats-officedocument.presentationml.tags+xml"/>
  <Override PartName="/ppt/tags/tag967.xml" ContentType="application/vnd.openxmlformats-officedocument.presentationml.tags+xml"/>
  <Override PartName="/ppt/tags/tag968.xml" ContentType="application/vnd.openxmlformats-officedocument.presentationml.tags+xml"/>
  <Override PartName="/ppt/tags/tag969.xml" ContentType="application/vnd.openxmlformats-officedocument.presentationml.tags+xml"/>
  <Override PartName="/ppt/tags/tag97.xml" ContentType="application/vnd.openxmlformats-officedocument.presentationml.tags+xml"/>
  <Override PartName="/ppt/tags/tag970.xml" ContentType="application/vnd.openxmlformats-officedocument.presentationml.tags+xml"/>
  <Override PartName="/ppt/tags/tag971.xml" ContentType="application/vnd.openxmlformats-officedocument.presentationml.tags+xml"/>
  <Override PartName="/ppt/tags/tag972.xml" ContentType="application/vnd.openxmlformats-officedocument.presentationml.tags+xml"/>
  <Override PartName="/ppt/tags/tag973.xml" ContentType="application/vnd.openxmlformats-officedocument.presentationml.tags+xml"/>
  <Override PartName="/ppt/tags/tag974.xml" ContentType="application/vnd.openxmlformats-officedocument.presentationml.tags+xml"/>
  <Override PartName="/ppt/tags/tag975.xml" ContentType="application/vnd.openxmlformats-officedocument.presentationml.tags+xml"/>
  <Override PartName="/ppt/tags/tag976.xml" ContentType="application/vnd.openxmlformats-officedocument.presentationml.tags+xml"/>
  <Override PartName="/ppt/tags/tag977.xml" ContentType="application/vnd.openxmlformats-officedocument.presentationml.tags+xml"/>
  <Override PartName="/ppt/tags/tag978.xml" ContentType="application/vnd.openxmlformats-officedocument.presentationml.tags+xml"/>
  <Override PartName="/ppt/tags/tag979.xml" ContentType="application/vnd.openxmlformats-officedocument.presentationml.tags+xml"/>
  <Override PartName="/ppt/tags/tag98.xml" ContentType="application/vnd.openxmlformats-officedocument.presentationml.tags+xml"/>
  <Override PartName="/ppt/tags/tag980.xml" ContentType="application/vnd.openxmlformats-officedocument.presentationml.tags+xml"/>
  <Override PartName="/ppt/tags/tag981.xml" ContentType="application/vnd.openxmlformats-officedocument.presentationml.tags+xml"/>
  <Override PartName="/ppt/tags/tag982.xml" ContentType="application/vnd.openxmlformats-officedocument.presentationml.tags+xml"/>
  <Override PartName="/ppt/tags/tag983.xml" ContentType="application/vnd.openxmlformats-officedocument.presentationml.tags+xml"/>
  <Override PartName="/ppt/tags/tag984.xml" ContentType="application/vnd.openxmlformats-officedocument.presentationml.tags+xml"/>
  <Override PartName="/ppt/tags/tag985.xml" ContentType="application/vnd.openxmlformats-officedocument.presentationml.tags+xml"/>
  <Override PartName="/ppt/tags/tag986.xml" ContentType="application/vnd.openxmlformats-officedocument.presentationml.tags+xml"/>
  <Override PartName="/ppt/tags/tag987.xml" ContentType="application/vnd.openxmlformats-officedocument.presentationml.tags+xml"/>
  <Override PartName="/ppt/tags/tag988.xml" ContentType="application/vnd.openxmlformats-officedocument.presentationml.tags+xml"/>
  <Override PartName="/ppt/tags/tag989.xml" ContentType="application/vnd.openxmlformats-officedocument.presentationml.tags+xml"/>
  <Override PartName="/ppt/tags/tag99.xml" ContentType="application/vnd.openxmlformats-officedocument.presentationml.tags+xml"/>
  <Override PartName="/ppt/tags/tag990.xml" ContentType="application/vnd.openxmlformats-officedocument.presentationml.tags+xml"/>
  <Override PartName="/ppt/tags/tag991.xml" ContentType="application/vnd.openxmlformats-officedocument.presentationml.tags+xml"/>
  <Override PartName="/ppt/tags/tag992.xml" ContentType="application/vnd.openxmlformats-officedocument.presentationml.tags+xml"/>
  <Override PartName="/ppt/tags/tag993.xml" ContentType="application/vnd.openxmlformats-officedocument.presentationml.tags+xml"/>
  <Override PartName="/ppt/tags/tag994.xml" ContentType="application/vnd.openxmlformats-officedocument.presentationml.tags+xml"/>
  <Override PartName="/ppt/tags/tag995.xml" ContentType="application/vnd.openxmlformats-officedocument.presentationml.tags+xml"/>
  <Override PartName="/ppt/tags/tag996.xml" ContentType="application/vnd.openxmlformats-officedocument.presentationml.tags+xml"/>
  <Override PartName="/ppt/tags/tag997.xml" ContentType="application/vnd.openxmlformats-officedocument.presentationml.tags+xml"/>
  <Override PartName="/ppt/tags/tag998.xml" ContentType="application/vnd.openxmlformats-officedocument.presentationml.tags+xml"/>
  <Override PartName="/ppt/tags/tag9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1" r:id="rId3"/>
    <p:sldMasterId id="2147483653" r:id="rId4"/>
    <p:sldMasterId id="2147483656" r:id="rId5"/>
    <p:sldMasterId id="2147483669" r:id="rId6"/>
  </p:sldMasterIdLst>
  <p:notesMasterIdLst>
    <p:notesMasterId r:id="rId8"/>
  </p:notesMasterIdLst>
  <p:handoutMasterIdLst>
    <p:handoutMasterId r:id="rId79"/>
  </p:handoutMasterIdLst>
  <p:sldIdLst>
    <p:sldId id="1213" r:id="rId7"/>
    <p:sldId id="1154" r:id="rId9"/>
    <p:sldId id="1099" r:id="rId10"/>
    <p:sldId id="1100" r:id="rId11"/>
    <p:sldId id="1101" r:id="rId12"/>
    <p:sldId id="1102" r:id="rId13"/>
    <p:sldId id="1103" r:id="rId14"/>
    <p:sldId id="1104" r:id="rId15"/>
    <p:sldId id="1105" r:id="rId16"/>
    <p:sldId id="1106" r:id="rId17"/>
    <p:sldId id="1107" r:id="rId18"/>
    <p:sldId id="1108" r:id="rId19"/>
    <p:sldId id="1109" r:id="rId20"/>
    <p:sldId id="1110" r:id="rId21"/>
    <p:sldId id="1111" r:id="rId22"/>
    <p:sldId id="1112" r:id="rId23"/>
    <p:sldId id="1113" r:id="rId24"/>
    <p:sldId id="1114" r:id="rId25"/>
    <p:sldId id="1115" r:id="rId26"/>
    <p:sldId id="1116" r:id="rId27"/>
    <p:sldId id="1117" r:id="rId28"/>
    <p:sldId id="1270" r:id="rId29"/>
    <p:sldId id="1271" r:id="rId30"/>
    <p:sldId id="1272" r:id="rId31"/>
    <p:sldId id="1273" r:id="rId32"/>
    <p:sldId id="1274" r:id="rId33"/>
    <p:sldId id="1275" r:id="rId34"/>
    <p:sldId id="1276" r:id="rId35"/>
    <p:sldId id="1277" r:id="rId36"/>
    <p:sldId id="1278" r:id="rId37"/>
    <p:sldId id="1279" r:id="rId38"/>
    <p:sldId id="1280" r:id="rId39"/>
    <p:sldId id="1281" r:id="rId40"/>
    <p:sldId id="1282" r:id="rId41"/>
    <p:sldId id="1283" r:id="rId42"/>
    <p:sldId id="1284" r:id="rId43"/>
    <p:sldId id="1285" r:id="rId44"/>
    <p:sldId id="1210" r:id="rId45"/>
    <p:sldId id="1119" r:id="rId46"/>
    <p:sldId id="1120" r:id="rId47"/>
    <p:sldId id="1121" r:id="rId48"/>
    <p:sldId id="1211" r:id="rId49"/>
    <p:sldId id="1123" r:id="rId50"/>
    <p:sldId id="1124" r:id="rId51"/>
    <p:sldId id="1125" r:id="rId52"/>
    <p:sldId id="1126" r:id="rId53"/>
    <p:sldId id="1127" r:id="rId54"/>
    <p:sldId id="1128" r:id="rId55"/>
    <p:sldId id="1129" r:id="rId56"/>
    <p:sldId id="1130" r:id="rId57"/>
    <p:sldId id="1131" r:id="rId58"/>
    <p:sldId id="1132" r:id="rId59"/>
    <p:sldId id="1133" r:id="rId60"/>
    <p:sldId id="1134" r:id="rId61"/>
    <p:sldId id="1135" r:id="rId62"/>
    <p:sldId id="1212" r:id="rId63"/>
    <p:sldId id="1137" r:id="rId64"/>
    <p:sldId id="1138" r:id="rId65"/>
    <p:sldId id="1139" r:id="rId66"/>
    <p:sldId id="1140" r:id="rId67"/>
    <p:sldId id="1141" r:id="rId68"/>
    <p:sldId id="1142" r:id="rId69"/>
    <p:sldId id="1143" r:id="rId70"/>
    <p:sldId id="1144" r:id="rId71"/>
    <p:sldId id="1145" r:id="rId72"/>
    <p:sldId id="1146" r:id="rId73"/>
    <p:sldId id="1147" r:id="rId74"/>
    <p:sldId id="1148" r:id="rId75"/>
    <p:sldId id="1149" r:id="rId76"/>
    <p:sldId id="1150" r:id="rId77"/>
    <p:sldId id="1151" r:id="rId78"/>
  </p:sldIdLst>
  <p:sldSz cx="11520170" cy="6480175"/>
  <p:notesSz cx="6858000" cy="9144000"/>
  <p:custDataLst>
    <p:tags r:id="rId84"/>
  </p:custDataLst>
  <p:defaultTex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31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863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295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72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159635" algn="l" defTabSz="8636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591435" algn="l" defTabSz="8636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023235" algn="l" defTabSz="8636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455035" algn="l" defTabSz="8636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1955" userDrawn="1">
          <p15:clr>
            <a:srgbClr val="A4A3A4"/>
          </p15:clr>
        </p15:guide>
        <p15:guide id="2" pos="3628"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Mia Vida Villanueva" initials="MVV" lastIdx="1" clrIdx="0"/>
  <p:cmAuthor id="7" name="1206988966@qq.com" initials="1" lastIdx="1" clrIdx="2"/>
  <p:cmAuthor id="1" name="幸全" initials="幸全" lastIdx="1" clrIdx="0"/>
  <p:cmAuthor id="8" name="姜伟光" initials="姜" lastIdx="1" clrIdx="0"/>
  <p:cmAuthor id="2" name="作者" initials="A" lastIdx="0" clrIdx="1"/>
  <p:cmAuthor id="3" name="lenovo" initials="l" lastIdx="6" clrIdx="2"/>
  <p:cmAuthor id="4" name="Administrator" initials="A" lastIdx="4" clrIdx="3"/>
  <p:cmAuthor id="5" name="宋洁然" initials="宋" lastIdx="2" clrIdx="1"/>
  <p:cmAuthor id="6" name="ming qiu" initials="m" lastIdx="17"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4E4E4"/>
    <a:srgbClr val="4472C4"/>
    <a:srgbClr val="F9C900"/>
    <a:srgbClr val="99CC39"/>
    <a:srgbClr val="717171"/>
    <a:srgbClr val="91BB43"/>
    <a:srgbClr val="2C99C0"/>
    <a:srgbClr val="F8F8F8"/>
    <a:srgbClr val="0A97A6"/>
    <a:srgbClr val="D53E2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868" autoAdjust="0"/>
    <p:restoredTop sz="79114" autoAdjust="0"/>
  </p:normalViewPr>
  <p:slideViewPr>
    <p:cSldViewPr snapToObjects="1" showGuides="1">
      <p:cViewPr varScale="1">
        <p:scale>
          <a:sx n="70" d="100"/>
          <a:sy n="70" d="100"/>
        </p:scale>
        <p:origin x="230" y="62"/>
      </p:cViewPr>
      <p:guideLst>
        <p:guide orient="horz" pos="1955"/>
        <p:guide pos="3628"/>
      </p:guideLst>
    </p:cSldViewPr>
  </p:slideViewPr>
  <p:outlineViewPr>
    <p:cViewPr>
      <p:scale>
        <a:sx n="33" d="100"/>
        <a:sy n="33" d="100"/>
      </p:scale>
      <p:origin x="0" y="0"/>
    </p:cViewPr>
  </p:outlineViewPr>
  <p:notesTextViewPr>
    <p:cViewPr>
      <p:scale>
        <a:sx n="1" d="1"/>
        <a:sy n="1" d="1"/>
      </p:scale>
      <p:origin x="0" y="0"/>
    </p:cViewPr>
  </p:notesTextViewPr>
  <p:sorterViewPr>
    <p:cViewPr>
      <p:scale>
        <a:sx n="70" d="100"/>
        <a:sy n="70" d="100"/>
      </p:scale>
      <p:origin x="0" y="0"/>
    </p:cViewPr>
  </p:sorterViewPr>
  <p:notesViewPr>
    <p:cSldViewPr snapToObjects="1">
      <p:cViewPr varScale="1">
        <p:scale>
          <a:sx n="69" d="100"/>
          <a:sy n="69" d="100"/>
        </p:scale>
        <p:origin x="-2838" y="-90"/>
      </p:cViewPr>
      <p:guideLst>
        <p:guide orient="horz" pos="2758"/>
        <p:guide pos="2159"/>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2.xml"/><Relationship Id="rId84" Type="http://schemas.openxmlformats.org/officeDocument/2006/relationships/tags" Target="tags/tag1323.xml"/><Relationship Id="rId83" Type="http://schemas.openxmlformats.org/officeDocument/2006/relationships/commentAuthors" Target="commentAuthors.xml"/><Relationship Id="rId82" Type="http://schemas.openxmlformats.org/officeDocument/2006/relationships/tableStyles" Target="tableStyles.xml"/><Relationship Id="rId81" Type="http://schemas.openxmlformats.org/officeDocument/2006/relationships/viewProps" Target="viewProps.xml"/><Relationship Id="rId80" Type="http://schemas.openxmlformats.org/officeDocument/2006/relationships/presProps" Target="presProps.xml"/><Relationship Id="rId8" Type="http://schemas.openxmlformats.org/officeDocument/2006/relationships/notesMaster" Target="notesMasters/notesMaster1.xml"/><Relationship Id="rId79" Type="http://schemas.openxmlformats.org/officeDocument/2006/relationships/handoutMaster" Target="handoutMasters/handoutMaster1.xml"/><Relationship Id="rId78" Type="http://schemas.openxmlformats.org/officeDocument/2006/relationships/slide" Target="slides/slide71.xml"/><Relationship Id="rId77" Type="http://schemas.openxmlformats.org/officeDocument/2006/relationships/slide" Target="slides/slide70.xml"/><Relationship Id="rId76" Type="http://schemas.openxmlformats.org/officeDocument/2006/relationships/slide" Target="slides/slide69.xml"/><Relationship Id="rId75" Type="http://schemas.openxmlformats.org/officeDocument/2006/relationships/slide" Target="slides/slide68.xml"/><Relationship Id="rId74" Type="http://schemas.openxmlformats.org/officeDocument/2006/relationships/slide" Target="slides/slide67.xml"/><Relationship Id="rId73" Type="http://schemas.openxmlformats.org/officeDocument/2006/relationships/slide" Target="slides/slide66.xml"/><Relationship Id="rId72" Type="http://schemas.openxmlformats.org/officeDocument/2006/relationships/slide" Target="slides/slide65.xml"/><Relationship Id="rId71" Type="http://schemas.openxmlformats.org/officeDocument/2006/relationships/slide" Target="slides/slide64.xml"/><Relationship Id="rId70" Type="http://schemas.openxmlformats.org/officeDocument/2006/relationships/slide" Target="slides/slide63.xml"/><Relationship Id="rId7" Type="http://schemas.openxmlformats.org/officeDocument/2006/relationships/slide" Target="slides/slide1.xml"/><Relationship Id="rId69" Type="http://schemas.openxmlformats.org/officeDocument/2006/relationships/slide" Target="slides/slide62.xml"/><Relationship Id="rId68" Type="http://schemas.openxmlformats.org/officeDocument/2006/relationships/slide" Target="slides/slide61.xml"/><Relationship Id="rId67" Type="http://schemas.openxmlformats.org/officeDocument/2006/relationships/slide" Target="slides/slide60.xml"/><Relationship Id="rId66" Type="http://schemas.openxmlformats.org/officeDocument/2006/relationships/slide" Target="slides/slide59.xml"/><Relationship Id="rId65" Type="http://schemas.openxmlformats.org/officeDocument/2006/relationships/slide" Target="slides/slide58.xml"/><Relationship Id="rId64" Type="http://schemas.openxmlformats.org/officeDocument/2006/relationships/slide" Target="slides/slide57.xml"/><Relationship Id="rId63" Type="http://schemas.openxmlformats.org/officeDocument/2006/relationships/slide" Target="slides/slide56.xml"/><Relationship Id="rId62" Type="http://schemas.openxmlformats.org/officeDocument/2006/relationships/slide" Target="slides/slide55.xml"/><Relationship Id="rId61" Type="http://schemas.openxmlformats.org/officeDocument/2006/relationships/slide" Target="slides/slide54.xml"/><Relationship Id="rId60" Type="http://schemas.openxmlformats.org/officeDocument/2006/relationships/slide" Target="slides/slide53.xml"/><Relationship Id="rId6" Type="http://schemas.openxmlformats.org/officeDocument/2006/relationships/slideMaster" Target="slideMasters/slideMaster5.xml"/><Relationship Id="rId59" Type="http://schemas.openxmlformats.org/officeDocument/2006/relationships/slide" Target="slides/slide52.xml"/><Relationship Id="rId58" Type="http://schemas.openxmlformats.org/officeDocument/2006/relationships/slide" Target="slides/slide51.xml"/><Relationship Id="rId57" Type="http://schemas.openxmlformats.org/officeDocument/2006/relationships/slide" Target="slides/slide50.xml"/><Relationship Id="rId56" Type="http://schemas.openxmlformats.org/officeDocument/2006/relationships/slide" Target="slides/slide49.xml"/><Relationship Id="rId55" Type="http://schemas.openxmlformats.org/officeDocument/2006/relationships/slide" Target="slides/slide48.xml"/><Relationship Id="rId54" Type="http://schemas.openxmlformats.org/officeDocument/2006/relationships/slide" Target="slides/slide47.xml"/><Relationship Id="rId53" Type="http://schemas.openxmlformats.org/officeDocument/2006/relationships/slide" Target="slides/slide46.xml"/><Relationship Id="rId52" Type="http://schemas.openxmlformats.org/officeDocument/2006/relationships/slide" Target="slides/slide45.xml"/><Relationship Id="rId51" Type="http://schemas.openxmlformats.org/officeDocument/2006/relationships/slide" Target="slides/slide44.xml"/><Relationship Id="rId50" Type="http://schemas.openxmlformats.org/officeDocument/2006/relationships/slide" Target="slides/slide43.xml"/><Relationship Id="rId5" Type="http://schemas.openxmlformats.org/officeDocument/2006/relationships/slideMaster" Target="slideMasters/slideMaster4.xml"/><Relationship Id="rId49" Type="http://schemas.openxmlformats.org/officeDocument/2006/relationships/slide" Target="slides/slide42.xml"/><Relationship Id="rId48" Type="http://schemas.openxmlformats.org/officeDocument/2006/relationships/slide" Target="slides/slide41.xml"/><Relationship Id="rId47" Type="http://schemas.openxmlformats.org/officeDocument/2006/relationships/slide" Target="slides/slide40.xml"/><Relationship Id="rId46" Type="http://schemas.openxmlformats.org/officeDocument/2006/relationships/slide" Target="slides/slide39.xml"/><Relationship Id="rId45" Type="http://schemas.openxmlformats.org/officeDocument/2006/relationships/slide" Target="slides/slide38.xml"/><Relationship Id="rId44" Type="http://schemas.openxmlformats.org/officeDocument/2006/relationships/slide" Target="slides/slide37.xml"/><Relationship Id="rId43" Type="http://schemas.openxmlformats.org/officeDocument/2006/relationships/slide" Target="slides/slide36.xml"/><Relationship Id="rId42" Type="http://schemas.openxmlformats.org/officeDocument/2006/relationships/slide" Target="slides/slide35.xml"/><Relationship Id="rId41" Type="http://schemas.openxmlformats.org/officeDocument/2006/relationships/slide" Target="slides/slide34.xml"/><Relationship Id="rId40" Type="http://schemas.openxmlformats.org/officeDocument/2006/relationships/slide" Target="slides/slide33.xml"/><Relationship Id="rId4" Type="http://schemas.openxmlformats.org/officeDocument/2006/relationships/slideMaster" Target="slideMasters/slideMaster3.xml"/><Relationship Id="rId39" Type="http://schemas.openxmlformats.org/officeDocument/2006/relationships/slide" Target="slides/slide32.xml"/><Relationship Id="rId38" Type="http://schemas.openxmlformats.org/officeDocument/2006/relationships/slide" Target="slides/slide31.xml"/><Relationship Id="rId37" Type="http://schemas.openxmlformats.org/officeDocument/2006/relationships/slide" Target="slides/slide30.xml"/><Relationship Id="rId36" Type="http://schemas.openxmlformats.org/officeDocument/2006/relationships/slide" Target="slides/slide29.xml"/><Relationship Id="rId35" Type="http://schemas.openxmlformats.org/officeDocument/2006/relationships/slide" Target="slides/slide28.xml"/><Relationship Id="rId34" Type="http://schemas.openxmlformats.org/officeDocument/2006/relationships/slide" Target="slides/slide27.xml"/><Relationship Id="rId33" Type="http://schemas.openxmlformats.org/officeDocument/2006/relationships/slide" Target="slides/slide26.xml"/><Relationship Id="rId32" Type="http://schemas.openxmlformats.org/officeDocument/2006/relationships/slide" Target="slides/slide25.xml"/><Relationship Id="rId31" Type="http://schemas.openxmlformats.org/officeDocument/2006/relationships/slide" Target="slides/slide24.xml"/><Relationship Id="rId30" Type="http://schemas.openxmlformats.org/officeDocument/2006/relationships/slide" Target="slides/slide23.xml"/><Relationship Id="rId3" Type="http://schemas.openxmlformats.org/officeDocument/2006/relationships/slideMaster" Target="slideMasters/slideMaster2.xml"/><Relationship Id="rId29" Type="http://schemas.openxmlformats.org/officeDocument/2006/relationships/slide" Target="slides/slide22.xml"/><Relationship Id="rId28" Type="http://schemas.openxmlformats.org/officeDocument/2006/relationships/slide" Target="slides/slide21.xml"/><Relationship Id="rId27" Type="http://schemas.openxmlformats.org/officeDocument/2006/relationships/slide" Target="slides/slide20.xml"/><Relationship Id="rId26" Type="http://schemas.openxmlformats.org/officeDocument/2006/relationships/slide" Target="slides/slide19.xml"/><Relationship Id="rId25" Type="http://schemas.openxmlformats.org/officeDocument/2006/relationships/slide" Target="slides/slide18.xml"/><Relationship Id="rId24" Type="http://schemas.openxmlformats.org/officeDocument/2006/relationships/slide" Target="slides/slide17.xml"/><Relationship Id="rId23" Type="http://schemas.openxmlformats.org/officeDocument/2006/relationships/slide" Target="slides/slide16.xml"/><Relationship Id="rId22" Type="http://schemas.openxmlformats.org/officeDocument/2006/relationships/slide" Target="slides/slide15.xml"/><Relationship Id="rId21" Type="http://schemas.openxmlformats.org/officeDocument/2006/relationships/slide" Target="slides/slide14.xml"/><Relationship Id="rId20" Type="http://schemas.openxmlformats.org/officeDocument/2006/relationships/slide" Target="slides/slide13.xml"/><Relationship Id="rId2" Type="http://schemas.openxmlformats.org/officeDocument/2006/relationships/theme" Target="theme/theme1.xml"/><Relationship Id="rId19" Type="http://schemas.openxmlformats.org/officeDocument/2006/relationships/slide" Target="slides/slide12.xml"/><Relationship Id="rId18" Type="http://schemas.openxmlformats.org/officeDocument/2006/relationships/slide" Target="slides/slide11.xml"/><Relationship Id="rId17" Type="http://schemas.openxmlformats.org/officeDocument/2006/relationships/slide" Target="slides/slide10.xml"/><Relationship Id="rId16" Type="http://schemas.openxmlformats.org/officeDocument/2006/relationships/slide" Target="slides/slide9.xml"/><Relationship Id="rId15" Type="http://schemas.openxmlformats.org/officeDocument/2006/relationships/slide" Target="slides/slide8.xml"/><Relationship Id="rId14" Type="http://schemas.openxmlformats.org/officeDocument/2006/relationships/slide" Target="slides/slide7.xml"/><Relationship Id="rId13" Type="http://schemas.openxmlformats.org/officeDocument/2006/relationships/slide" Target="slides/slide6.xml"/><Relationship Id="rId12" Type="http://schemas.openxmlformats.org/officeDocument/2006/relationships/slide" Target="slides/slide5.xml"/><Relationship Id="rId11" Type="http://schemas.openxmlformats.org/officeDocument/2006/relationships/slide" Target="slides/slide4.xml"/><Relationship Id="rId10" Type="http://schemas.openxmlformats.org/officeDocument/2006/relationships/slide" Target="slides/slide3.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8.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9.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34.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ea typeface="微软雅黑" panose="020B0503020204020204" pitchFamily="34" charset="-122"/>
            </a:endParaRPr>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ea typeface="微软雅黑" panose="020B0503020204020204" pitchFamily="34" charset="-122"/>
            </a:endParaRPr>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E610686-844B-4A1B-87C8-BB90DB4BAB84}" type="slidenum">
              <a:rPr lang="zh-CN" altLang="en-US" smtClean="0">
                <a:ea typeface="微软雅黑" panose="020B0503020204020204" pitchFamily="34" charset="-122"/>
              </a:rPr>
            </a:fld>
            <a:endParaRPr lang="zh-CN" altLang="en-US">
              <a:ea typeface="微软雅黑" panose="020B0503020204020204" pitchFamily="34" charset="-122"/>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eaLnBrk="0" hangingPunct="0">
              <a:defRPr sz="1200">
                <a:ea typeface="微软雅黑" panose="020B0503020204020204" pitchFamily="34" charset="-122"/>
              </a:defRPr>
            </a:lvl1pPr>
          </a:lstStyle>
          <a:p>
            <a:endParaRPr lang="zh-CN" altLang="en-US"/>
          </a:p>
        </p:txBody>
      </p:sp>
      <p:sp>
        <p:nvSpPr>
          <p:cNvPr id="3075"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eaLnBrk="0" hangingPunct="0">
              <a:defRPr sz="1200">
                <a:ea typeface="微软雅黑" panose="020B0503020204020204" pitchFamily="34" charset="-122"/>
              </a:defRPr>
            </a:lvl1pPr>
          </a:lstStyle>
          <a:p>
            <a:fld id="{B9EEDA17-7CE7-49CA-897E-A1888A19DA62}" type="datetimeFigureOut">
              <a:rPr lang="zh-CN" altLang="en-US"/>
            </a:fld>
            <a:endParaRPr lang="en-US"/>
          </a:p>
        </p:txBody>
      </p:sp>
      <p:sp>
        <p:nvSpPr>
          <p:cNvPr id="3076" name="Rectangle 4"/>
          <p:cNvSpPr>
            <a:spLocks noGrp="1" noRot="1" noChangeAspect="1" noChangeArrowheads="1"/>
          </p:cNvSpPr>
          <p:nvPr>
            <p:ph type="sldImg" idx="2"/>
          </p:nvPr>
        </p:nvSpPr>
        <p:spPr bwMode="auto">
          <a:xfrm>
            <a:off x="381000" y="685800"/>
            <a:ext cx="6096000" cy="342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p>
      <p:sp>
        <p:nvSpPr>
          <p:cNvPr id="3077"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3078"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eaLnBrk="0" hangingPunct="0">
              <a:defRPr sz="1200">
                <a:ea typeface="微软雅黑" panose="020B0503020204020204" pitchFamily="34" charset="-122"/>
              </a:defRPr>
            </a:lvl1pPr>
          </a:lstStyle>
          <a:p>
            <a:endParaRPr lang="en-US"/>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r" eaLnBrk="0" hangingPunct="0">
              <a:defRPr sz="1200">
                <a:ea typeface="微软雅黑" panose="020B0503020204020204" pitchFamily="34" charset="-122"/>
              </a:defRPr>
            </a:lvl1pPr>
          </a:lstStyle>
          <a:p>
            <a:fld id="{CE1689F0-D8FB-450F-A36F-553F26501FEE}" type="slidenum">
              <a:rPr lang="zh-CN" altLang="en-US"/>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135" kern="1200">
        <a:solidFill>
          <a:schemeClr val="tx1"/>
        </a:solidFill>
        <a:latin typeface="Calibri" panose="020F0502020204030204" pitchFamily="34" charset="0"/>
        <a:ea typeface="微软雅黑" panose="020B0503020204020204" pitchFamily="34" charset="-122"/>
        <a:cs typeface="+mn-cs"/>
      </a:defRPr>
    </a:lvl1pPr>
    <a:lvl2pPr marL="431800" algn="l" rtl="0" eaLnBrk="0" fontAlgn="base" hangingPunct="0">
      <a:spcBef>
        <a:spcPct val="30000"/>
      </a:spcBef>
      <a:spcAft>
        <a:spcPct val="0"/>
      </a:spcAft>
      <a:defRPr sz="1135" kern="1200">
        <a:solidFill>
          <a:schemeClr val="tx1"/>
        </a:solidFill>
        <a:latin typeface="Calibri" panose="020F0502020204030204" pitchFamily="34" charset="0"/>
        <a:ea typeface="微软雅黑" panose="020B0503020204020204" pitchFamily="34" charset="-122"/>
        <a:cs typeface="+mn-cs"/>
      </a:defRPr>
    </a:lvl2pPr>
    <a:lvl3pPr marL="863600" algn="l" rtl="0" eaLnBrk="0" fontAlgn="base" hangingPunct="0">
      <a:spcBef>
        <a:spcPct val="30000"/>
      </a:spcBef>
      <a:spcAft>
        <a:spcPct val="0"/>
      </a:spcAft>
      <a:defRPr sz="1135" kern="1200">
        <a:solidFill>
          <a:schemeClr val="tx1"/>
        </a:solidFill>
        <a:latin typeface="Calibri" panose="020F0502020204030204" pitchFamily="34" charset="0"/>
        <a:ea typeface="微软雅黑" panose="020B0503020204020204" pitchFamily="34" charset="-122"/>
        <a:cs typeface="+mn-cs"/>
      </a:defRPr>
    </a:lvl3pPr>
    <a:lvl4pPr marL="1295400" algn="l" rtl="0" eaLnBrk="0" fontAlgn="base" hangingPunct="0">
      <a:spcBef>
        <a:spcPct val="30000"/>
      </a:spcBef>
      <a:spcAft>
        <a:spcPct val="0"/>
      </a:spcAft>
      <a:defRPr sz="1135" kern="1200">
        <a:solidFill>
          <a:schemeClr val="tx1"/>
        </a:solidFill>
        <a:latin typeface="Calibri" panose="020F0502020204030204" pitchFamily="34" charset="0"/>
        <a:ea typeface="微软雅黑" panose="020B0503020204020204" pitchFamily="34" charset="-122"/>
        <a:cs typeface="+mn-cs"/>
      </a:defRPr>
    </a:lvl4pPr>
    <a:lvl5pPr marL="1727200" algn="l" rtl="0" eaLnBrk="0" fontAlgn="base" hangingPunct="0">
      <a:spcBef>
        <a:spcPct val="30000"/>
      </a:spcBef>
      <a:spcAft>
        <a:spcPct val="0"/>
      </a:spcAft>
      <a:defRPr sz="1135" kern="1200">
        <a:solidFill>
          <a:schemeClr val="tx1"/>
        </a:solidFill>
        <a:latin typeface="Calibri" panose="020F0502020204030204" pitchFamily="34" charset="0"/>
        <a:ea typeface="微软雅黑" panose="020B0503020204020204" pitchFamily="34" charset="-122"/>
        <a:cs typeface="+mn-cs"/>
      </a:defRPr>
    </a:lvl5pPr>
    <a:lvl6pPr marL="2159635" algn="l" defTabSz="863600" rtl="0" eaLnBrk="1" latinLnBrk="0" hangingPunct="1">
      <a:defRPr sz="1135" kern="1200">
        <a:solidFill>
          <a:schemeClr val="tx1"/>
        </a:solidFill>
        <a:latin typeface="+mn-lt"/>
        <a:ea typeface="+mn-ea"/>
        <a:cs typeface="+mn-cs"/>
      </a:defRPr>
    </a:lvl6pPr>
    <a:lvl7pPr marL="2591435" algn="l" defTabSz="863600" rtl="0" eaLnBrk="1" latinLnBrk="0" hangingPunct="1">
      <a:defRPr sz="1135" kern="1200">
        <a:solidFill>
          <a:schemeClr val="tx1"/>
        </a:solidFill>
        <a:latin typeface="+mn-lt"/>
        <a:ea typeface="+mn-ea"/>
        <a:cs typeface="+mn-cs"/>
      </a:defRPr>
    </a:lvl7pPr>
    <a:lvl8pPr marL="3023235" algn="l" defTabSz="863600" rtl="0" eaLnBrk="1" latinLnBrk="0" hangingPunct="1">
      <a:defRPr sz="1135" kern="1200">
        <a:solidFill>
          <a:schemeClr val="tx1"/>
        </a:solidFill>
        <a:latin typeface="+mn-lt"/>
        <a:ea typeface="+mn-ea"/>
        <a:cs typeface="+mn-cs"/>
      </a:defRPr>
    </a:lvl8pPr>
    <a:lvl9pPr marL="3455035" algn="l" defTabSz="863600" rtl="0" eaLnBrk="1" latinLnBrk="0" hangingPunct="1">
      <a:defRPr sz="1135"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5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5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5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5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5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5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5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5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9.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0.xml"/></Relationships>
</file>

<file path=ppt/notesSlides/_rels/notesSlide6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1.xml"/></Relationships>
</file>

<file path=ppt/notesSlides/_rels/notesSlide6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2.xml"/></Relationships>
</file>

<file path=ppt/notesSlides/_rels/notesSlide6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3.xml"/></Relationships>
</file>

<file path=ppt/notesSlides/_rels/notesSlide6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4.xml"/></Relationships>
</file>

<file path=ppt/notesSlides/_rels/notesSlide6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5.xml"/></Relationships>
</file>

<file path=ppt/notesSlides/_rels/notesSlide6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6.xml"/></Relationships>
</file>

<file path=ppt/notesSlides/_rels/notesSlide6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7.xml"/></Relationships>
</file>

<file path=ppt/notesSlides/_rels/notesSlide6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8.xml"/></Relationships>
</file>

<file path=ppt/notesSlides/_rels/notesSlide6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9.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0.xml"/></Relationships>
</file>

<file path=ppt/notesSlides/_rels/notesSlide7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1.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solidFill>
                  <a:prstClr val="black"/>
                </a:solidFill>
              </a:rPr>
            </a:fld>
            <a:endParaRPr lang="zh-CN" altLang="en-US">
              <a:solidFill>
                <a:prstClr val="black"/>
              </a:solidFil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fld>
            <a:endParaRPr lang="en-US">
              <a:solidFill>
                <a:prstClr val="black"/>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fld>
            <a:endParaRPr lang="en-US">
              <a:solidFill>
                <a:prstClr val="black"/>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fld>
            <a:endParaRPr lang="en-US">
              <a:solidFill>
                <a:prstClr val="black"/>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fld>
            <a:endParaRPr lang="en-US">
              <a:solidFill>
                <a:prstClr val="black"/>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fld>
            <a:endParaRPr lang="en-US">
              <a:solidFill>
                <a:prstClr val="black"/>
              </a:solidFil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fld>
            <a:endParaRPr lang="en-US">
              <a:solidFill>
                <a:prstClr val="black"/>
              </a:solidFil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fld>
            <a:endParaRPr lang="en-US">
              <a:solidFill>
                <a:prstClr val="black"/>
              </a:solidFil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fld>
            <a:endParaRPr lang="en-US">
              <a:solidFill>
                <a:prstClr val="black"/>
              </a:solidFil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fld>
            <a:endParaRPr lang="en-US">
              <a:solidFill>
                <a:prstClr val="black"/>
              </a:solidFil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fld>
            <a:endParaRPr lang="en-US">
              <a:solidFill>
                <a:prstClr val="black"/>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CE1689F0-D8FB-450F-A36F-553F26501FEE}" type="slidenum">
              <a:rPr lang="zh-CN" altLang="en-US"/>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fld>
            <a:endParaRPr lang="en-US">
              <a:solidFill>
                <a:prstClr val="black"/>
              </a:solidFil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fld>
            <a:endParaRPr lang="en-US">
              <a:solidFill>
                <a:prstClr val="black"/>
              </a:solidFil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fld>
            <a:endParaRPr lang="en-US">
              <a:solidFill>
                <a:prstClr val="black"/>
              </a:solidFil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fld>
            <a:endParaRPr lang="en-US">
              <a:solidFill>
                <a:prstClr val="black"/>
              </a:solidFil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fld>
            <a:endParaRPr lang="en-US">
              <a:solidFill>
                <a:prstClr val="black"/>
              </a:solidFil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fld>
            <a:endParaRPr lang="en-US">
              <a:solidFill>
                <a:prstClr val="black"/>
              </a:solidFil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fld>
            <a:endParaRPr lang="en-US">
              <a:solidFill>
                <a:prstClr val="black"/>
              </a:solidFil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fld>
            <a:endParaRPr lang="en-US">
              <a:solidFill>
                <a:prstClr val="black"/>
              </a:solidFil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fld>
            <a:endParaRPr lang="en-US">
              <a:solidFill>
                <a:prstClr val="black"/>
              </a:solidFill>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fld>
            <a:endParaRPr lang="en-US">
              <a:solidFill>
                <a:prstClr val="black"/>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fld>
            <a:endParaRPr lang="en-US">
              <a:solidFill>
                <a:prstClr val="black"/>
              </a:solidFill>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fld>
            <a:endParaRPr lang="en-US">
              <a:solidFill>
                <a:prstClr val="black"/>
              </a:solidFill>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fld>
            <a:endParaRPr lang="en-US">
              <a:solidFill>
                <a:prstClr val="black"/>
              </a:solidFill>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fld>
            <a:endParaRPr lang="en-US">
              <a:solidFill>
                <a:prstClr val="black"/>
              </a:solidFill>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fld>
            <a:endParaRPr lang="en-US">
              <a:solidFill>
                <a:prstClr val="black"/>
              </a:solidFill>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fld>
            <a:endParaRPr lang="en-US">
              <a:solidFill>
                <a:prstClr val="black"/>
              </a:solidFill>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fld>
            <a:endParaRPr lang="en-US">
              <a:solidFill>
                <a:prstClr val="black"/>
              </a:solidFill>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fld>
            <a:endParaRPr lang="en-US">
              <a:solidFill>
                <a:prstClr val="black"/>
              </a:solidFill>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fld>
            <a:endParaRPr lang="en-US">
              <a:solidFill>
                <a:prstClr val="black"/>
              </a:solidFill>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fld>
            <a:endParaRPr lang="en-US">
              <a:solidFill>
                <a:prstClr val="black"/>
              </a:solidFill>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fld>
            <a:endParaRPr lang="en-US">
              <a:solidFill>
                <a:prstClr val="black"/>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fld>
            <a:endParaRPr lang="en-US">
              <a:solidFill>
                <a:prstClr val="black"/>
              </a:solidFill>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fld>
            <a:endParaRPr lang="en-US">
              <a:solidFill>
                <a:prstClr val="black"/>
              </a:solidFill>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fld>
            <a:endParaRPr lang="en-US">
              <a:solidFill>
                <a:prstClr val="black"/>
              </a:solidFill>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fld>
            <a:endParaRPr lang="en-US">
              <a:solidFill>
                <a:prstClr val="black"/>
              </a:solidFill>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fld>
            <a:endParaRPr lang="en-US">
              <a:solidFill>
                <a:prstClr val="black"/>
              </a:solidFill>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fld>
            <a:endParaRPr lang="en-US">
              <a:solidFill>
                <a:prstClr val="black"/>
              </a:solidFill>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fld>
            <a:endParaRPr lang="en-US">
              <a:solidFill>
                <a:prstClr val="black"/>
              </a:solidFill>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fld>
            <a:endParaRPr lang="en-US">
              <a:solidFill>
                <a:prstClr val="black"/>
              </a:solidFill>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fld>
            <a:endParaRPr lang="en-US">
              <a:solidFill>
                <a:prstClr val="black"/>
              </a:solidFill>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fld>
            <a:endParaRPr lang="en-US">
              <a:solidFill>
                <a:prstClr val="black"/>
              </a:solidFill>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fld>
            <a:endParaRPr lang="en-US">
              <a:solidFill>
                <a:prstClr val="black"/>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fld>
            <a:endParaRPr lang="en-US">
              <a:solidFill>
                <a:prstClr val="black"/>
              </a:solidFill>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fld>
            <a:endParaRPr lang="en-US">
              <a:solidFill>
                <a:prstClr val="black"/>
              </a:solidFill>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fld>
            <a:endParaRPr lang="en-US">
              <a:solidFill>
                <a:prstClr val="black"/>
              </a:solidFill>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fld>
            <a:endParaRPr lang="en-US">
              <a:solidFill>
                <a:prstClr val="black"/>
              </a:solidFill>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fld>
            <a:endParaRPr lang="en-US">
              <a:solidFill>
                <a:prstClr val="black"/>
              </a:solidFill>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fld>
            <a:endParaRPr lang="en-US">
              <a:solidFill>
                <a:prstClr val="black"/>
              </a:solidFill>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fld>
            <a:endParaRPr lang="en-US">
              <a:solidFill>
                <a:prstClr val="black"/>
              </a:solidFill>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fld>
            <a:endParaRPr lang="en-US">
              <a:solidFill>
                <a:prstClr val="black"/>
              </a:solidFill>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fld>
            <a:endParaRPr lang="en-US">
              <a:solidFill>
                <a:prstClr val="black"/>
              </a:solidFill>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fld>
            <a:endParaRPr lang="en-US">
              <a:solidFill>
                <a:prstClr val="black"/>
              </a:solidFill>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fld>
            <a:endParaRPr lang="en-US">
              <a:solidFill>
                <a:prstClr val="black"/>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fld>
            <a:endParaRPr lang="en-US">
              <a:solidFill>
                <a:prstClr val="black"/>
              </a:solidFill>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fld>
            <a:endParaRPr lang="en-US">
              <a:solidFill>
                <a:prstClr val="black"/>
              </a:solidFill>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fld>
            <a:endParaRPr lang="en-US">
              <a:solidFill>
                <a:prstClr val="black"/>
              </a:solidFill>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fld>
            <a:endParaRPr lang="en-US">
              <a:solidFill>
                <a:prstClr val="black"/>
              </a:solidFill>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fld>
            <a:endParaRPr lang="en-US">
              <a:solidFill>
                <a:prstClr val="black"/>
              </a:solidFill>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fld>
            <a:endParaRPr lang="en-US">
              <a:solidFill>
                <a:prstClr val="black"/>
              </a:solidFill>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fld>
            <a:endParaRPr lang="en-US">
              <a:solidFill>
                <a:prstClr val="black"/>
              </a:solidFill>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fld>
            <a:endParaRPr lang="en-US">
              <a:solidFill>
                <a:prstClr val="black"/>
              </a:solidFill>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fld>
            <a:endParaRPr lang="en-US">
              <a:solidFill>
                <a:prstClr val="black"/>
              </a:solidFill>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fld>
            <a:endParaRPr lang="en-US">
              <a:solidFill>
                <a:prstClr val="black"/>
              </a:solidFill>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fld>
            <a:endParaRPr lang="en-US">
              <a:solidFill>
                <a:prstClr val="black"/>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fld>
            <a:endParaRPr lang="en-US">
              <a:solidFill>
                <a:prstClr val="black"/>
              </a:solidFill>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fld>
            <a:endParaRPr lang="en-US">
              <a:solidFill>
                <a:prstClr val="black"/>
              </a:solidFill>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fld>
            <a:endParaRPr lang="en-US">
              <a:solidFill>
                <a:prstClr val="black"/>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fld>
            <a:endParaRPr lang="en-US">
              <a:solidFill>
                <a:prstClr val="black"/>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fld>
            <a:endParaRPr lang="en-US">
              <a:solidFill>
                <a:prstClr val="black"/>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2.xml.rels><?xml version="1.0" encoding="UTF-8" standalone="yes"?>
<Relationships xmlns="http://schemas.openxmlformats.org/package/2006/relationships"><Relationship Id="rId9" Type="http://schemas.openxmlformats.org/officeDocument/2006/relationships/image" Target="../media/image9.png"/><Relationship Id="rId8" Type="http://schemas.openxmlformats.org/officeDocument/2006/relationships/image" Target="../media/image8.png"/><Relationship Id="rId7" Type="http://schemas.openxmlformats.org/officeDocument/2006/relationships/image" Target="../media/image7.png"/><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4" Type="http://schemas.openxmlformats.org/officeDocument/2006/relationships/image" Target="../media/image14.png"/><Relationship Id="rId13" Type="http://schemas.openxmlformats.org/officeDocument/2006/relationships/image" Target="../media/image13.png"/><Relationship Id="rId12" Type="http://schemas.openxmlformats.org/officeDocument/2006/relationships/image" Target="../media/image12.png"/><Relationship Id="rId11" Type="http://schemas.openxmlformats.org/officeDocument/2006/relationships/image" Target="../media/image11.png"/><Relationship Id="rId10" Type="http://schemas.openxmlformats.org/officeDocument/2006/relationships/image" Target="../media/image10.png"/><Relationship Id="rId1" Type="http://schemas.openxmlformats.org/officeDocument/2006/relationships/slideMaster" Target="../slideMasters/slideMaster5.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空白页">
    <p:spTree>
      <p:nvGrpSpPr>
        <p:cNvPr id="1" name=""/>
        <p:cNvGrpSpPr/>
        <p:nvPr/>
      </p:nvGrpSpPr>
      <p:grpSpPr>
        <a:xfrm>
          <a:off x="0" y="0"/>
          <a:ext cx="0" cy="0"/>
          <a:chOff x="0" y="0"/>
          <a:chExt cx="0" cy="0"/>
        </a:xfrm>
      </p:grpSpPr>
    </p:spTree>
  </p:cSld>
  <p:clrMapOvr>
    <a:masterClrMapping/>
  </p:clrMapOvr>
  <p:transition spd="med" advClick="0" advTm="0">
    <p:push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793534" y="345010"/>
            <a:ext cx="9936421" cy="1252534"/>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793535" y="1588543"/>
            <a:ext cx="4873706" cy="778521"/>
          </a:xfrm>
        </p:spPr>
        <p:txBody>
          <a:bodyPr anchor="b"/>
          <a:lstStyle>
            <a:lvl1pPr marL="0" indent="0">
              <a:buNone/>
              <a:defRPr sz="2270" b="1"/>
            </a:lvl1pPr>
            <a:lvl2pPr marL="431800" indent="0">
              <a:buNone/>
              <a:defRPr sz="1890" b="1"/>
            </a:lvl2pPr>
            <a:lvl3pPr marL="864235" indent="0">
              <a:buNone/>
              <a:defRPr sz="1700" b="1"/>
            </a:lvl3pPr>
            <a:lvl4pPr marL="1296035" indent="0">
              <a:buNone/>
              <a:defRPr sz="1510" b="1"/>
            </a:lvl4pPr>
            <a:lvl5pPr marL="1727835" indent="0">
              <a:buNone/>
              <a:defRPr sz="1510" b="1"/>
            </a:lvl5pPr>
            <a:lvl6pPr marL="2160270" indent="0">
              <a:buNone/>
              <a:defRPr sz="1510" b="1"/>
            </a:lvl6pPr>
            <a:lvl7pPr marL="2592070" indent="0">
              <a:buNone/>
              <a:defRPr sz="1510" b="1"/>
            </a:lvl7pPr>
            <a:lvl8pPr marL="3023870" indent="0">
              <a:buNone/>
              <a:defRPr sz="1510" b="1"/>
            </a:lvl8pPr>
            <a:lvl9pPr marL="3456305" indent="0">
              <a:buNone/>
              <a:defRPr sz="1510" b="1"/>
            </a:lvl9pPr>
          </a:lstStyle>
          <a:p>
            <a:pPr lvl="0"/>
            <a:r>
              <a:rPr lang="zh-CN" altLang="en-US"/>
              <a:t>单击此处编辑母版文本样式</a:t>
            </a:r>
            <a:endParaRPr lang="zh-CN" altLang="en-US"/>
          </a:p>
        </p:txBody>
      </p:sp>
      <p:sp>
        <p:nvSpPr>
          <p:cNvPr id="4" name="Content Placeholder 3"/>
          <p:cNvSpPr>
            <a:spLocks noGrp="1"/>
          </p:cNvSpPr>
          <p:nvPr>
            <p:ph sz="half" idx="2"/>
          </p:nvPr>
        </p:nvSpPr>
        <p:spPr>
          <a:xfrm>
            <a:off x="793535" y="2367064"/>
            <a:ext cx="4873706" cy="3481594"/>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5" name="Text Placeholder 4"/>
          <p:cNvSpPr>
            <a:spLocks noGrp="1"/>
          </p:cNvSpPr>
          <p:nvPr>
            <p:ph type="body" sz="quarter" idx="3"/>
          </p:nvPr>
        </p:nvSpPr>
        <p:spPr>
          <a:xfrm>
            <a:off x="5832247" y="1588543"/>
            <a:ext cx="4897708" cy="778521"/>
          </a:xfrm>
        </p:spPr>
        <p:txBody>
          <a:bodyPr anchor="b"/>
          <a:lstStyle>
            <a:lvl1pPr marL="0" indent="0">
              <a:buNone/>
              <a:defRPr sz="2270" b="1"/>
            </a:lvl1pPr>
            <a:lvl2pPr marL="431800" indent="0">
              <a:buNone/>
              <a:defRPr sz="1890" b="1"/>
            </a:lvl2pPr>
            <a:lvl3pPr marL="864235" indent="0">
              <a:buNone/>
              <a:defRPr sz="1700" b="1"/>
            </a:lvl3pPr>
            <a:lvl4pPr marL="1296035" indent="0">
              <a:buNone/>
              <a:defRPr sz="1510" b="1"/>
            </a:lvl4pPr>
            <a:lvl5pPr marL="1727835" indent="0">
              <a:buNone/>
              <a:defRPr sz="1510" b="1"/>
            </a:lvl5pPr>
            <a:lvl6pPr marL="2160270" indent="0">
              <a:buNone/>
              <a:defRPr sz="1510" b="1"/>
            </a:lvl6pPr>
            <a:lvl7pPr marL="2592070" indent="0">
              <a:buNone/>
              <a:defRPr sz="1510" b="1"/>
            </a:lvl7pPr>
            <a:lvl8pPr marL="3023870" indent="0">
              <a:buNone/>
              <a:defRPr sz="1510" b="1"/>
            </a:lvl8pPr>
            <a:lvl9pPr marL="3456305" indent="0">
              <a:buNone/>
              <a:defRPr sz="1510" b="1"/>
            </a:lvl9pPr>
          </a:lstStyle>
          <a:p>
            <a:pPr lvl="0"/>
            <a:r>
              <a:rPr lang="zh-CN" altLang="en-US"/>
              <a:t>单击此处编辑母版文本样式</a:t>
            </a:r>
            <a:endParaRPr lang="zh-CN" altLang="en-US"/>
          </a:p>
        </p:txBody>
      </p:sp>
      <p:sp>
        <p:nvSpPr>
          <p:cNvPr id="6" name="Content Placeholder 5"/>
          <p:cNvSpPr>
            <a:spLocks noGrp="1"/>
          </p:cNvSpPr>
          <p:nvPr>
            <p:ph sz="quarter" idx="4"/>
          </p:nvPr>
        </p:nvSpPr>
        <p:spPr>
          <a:xfrm>
            <a:off x="5832247" y="2367064"/>
            <a:ext cx="4897708" cy="3481594"/>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7" name="Date Placeholder 6"/>
          <p:cNvSpPr>
            <a:spLocks noGrp="1"/>
          </p:cNvSpPr>
          <p:nvPr>
            <p:ph type="dt" sz="half" idx="10"/>
          </p:nvPr>
        </p:nvSpPr>
        <p:spPr/>
        <p:txBody>
          <a:bodyPr/>
          <a:lstStyle/>
          <a:p>
            <a:pPr>
              <a:buFontTx/>
              <a:buNone/>
            </a:pPr>
            <a:fld id="{43A93E93-166D-47F5-9EF1-ACEABE24AEEA}" type="datetimeFigureOut">
              <a:rPr lang="zh-CN" altLang="en-US" smtClean="0">
                <a:solidFill>
                  <a:prstClr val="black">
                    <a:tint val="75000"/>
                  </a:prstClr>
                </a:solidFill>
                <a:latin typeface="Calibri" panose="020F0502020204030204" pitchFamily="34" charset="0"/>
              </a:rPr>
            </a:fld>
            <a:endParaRPr lang="zh-CN" altLang="en-US">
              <a:solidFill>
                <a:prstClr val="black">
                  <a:tint val="75000"/>
                </a:prstClr>
              </a:solidFill>
              <a:latin typeface="Calibri" panose="020F0502020204030204" pitchFamily="34" charset="0"/>
            </a:endParaRPr>
          </a:p>
        </p:txBody>
      </p:sp>
      <p:sp>
        <p:nvSpPr>
          <p:cNvPr id="8" name="Footer Placeholder 7"/>
          <p:cNvSpPr>
            <a:spLocks noGrp="1"/>
          </p:cNvSpPr>
          <p:nvPr>
            <p:ph type="ftr" sz="quarter" idx="11"/>
          </p:nvPr>
        </p:nvSpPr>
        <p:spPr/>
        <p:txBody>
          <a:bodyPr/>
          <a:lstStyle/>
          <a:p>
            <a:pPr>
              <a:buFontTx/>
              <a:buNone/>
            </a:pPr>
            <a:endParaRPr lang="zh-CN" altLang="en-US">
              <a:solidFill>
                <a:prstClr val="black">
                  <a:tint val="75000"/>
                </a:prstClr>
              </a:solidFill>
              <a:latin typeface="Calibri" panose="020F0502020204030204" pitchFamily="34" charset="0"/>
            </a:endParaRPr>
          </a:p>
        </p:txBody>
      </p:sp>
      <p:sp>
        <p:nvSpPr>
          <p:cNvPr id="9" name="Slide Number Placeholder 8"/>
          <p:cNvSpPr>
            <a:spLocks noGrp="1"/>
          </p:cNvSpPr>
          <p:nvPr>
            <p:ph type="sldNum" sz="quarter" idx="12"/>
          </p:nvPr>
        </p:nvSpPr>
        <p:spPr/>
        <p:txBody>
          <a:bodyPr/>
          <a:lstStyle/>
          <a:p>
            <a:pPr>
              <a:buFontTx/>
              <a:buNone/>
            </a:pPr>
            <a:fld id="{118D5ACA-62CA-46DB-AD6B-12EDD6D51A23}" type="slidenum">
              <a:rPr lang="zh-CN" altLang="en-US" smtClean="0">
                <a:solidFill>
                  <a:prstClr val="black">
                    <a:tint val="75000"/>
                  </a:prstClr>
                </a:solidFill>
                <a:latin typeface="Calibri" panose="020F0502020204030204" pitchFamily="34" charset="0"/>
              </a:rPr>
            </a:fld>
            <a:endParaRPr lang="zh-CN" altLang="en-US">
              <a:solidFill>
                <a:prstClr val="black">
                  <a:tint val="75000"/>
                </a:prstClr>
              </a:solidFill>
              <a:latin typeface="Calibri" panose="020F0502020204030204" pitchFamily="34" charset="0"/>
            </a:endParaRPr>
          </a:p>
        </p:txBody>
      </p:sp>
    </p:spTree>
  </p:cSld>
  <p:clrMapOvr>
    <a:masterClrMapping/>
  </p:clrMapOvr>
  <p:transition spd="med">
    <p:push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pPr>
              <a:buFontTx/>
              <a:buNone/>
            </a:pPr>
            <a:fld id="{43A93E93-166D-47F5-9EF1-ACEABE24AEEA}" type="datetimeFigureOut">
              <a:rPr lang="zh-CN" altLang="en-US" smtClean="0">
                <a:solidFill>
                  <a:prstClr val="black">
                    <a:tint val="75000"/>
                  </a:prstClr>
                </a:solidFill>
                <a:latin typeface="Calibri" panose="020F0502020204030204" pitchFamily="34" charset="0"/>
              </a:rPr>
            </a:fld>
            <a:endParaRPr lang="zh-CN" altLang="en-US">
              <a:solidFill>
                <a:prstClr val="black">
                  <a:tint val="75000"/>
                </a:prstClr>
              </a:solidFill>
              <a:latin typeface="Calibri" panose="020F0502020204030204" pitchFamily="34" charset="0"/>
            </a:endParaRPr>
          </a:p>
        </p:txBody>
      </p:sp>
      <p:sp>
        <p:nvSpPr>
          <p:cNvPr id="4" name="Footer Placeholder 3"/>
          <p:cNvSpPr>
            <a:spLocks noGrp="1"/>
          </p:cNvSpPr>
          <p:nvPr>
            <p:ph type="ftr" sz="quarter" idx="11"/>
          </p:nvPr>
        </p:nvSpPr>
        <p:spPr/>
        <p:txBody>
          <a:bodyPr/>
          <a:lstStyle/>
          <a:p>
            <a:pPr>
              <a:buFontTx/>
              <a:buNone/>
            </a:pPr>
            <a:endParaRPr lang="zh-CN" altLang="en-US">
              <a:solidFill>
                <a:prstClr val="black">
                  <a:tint val="75000"/>
                </a:prstClr>
              </a:solidFill>
              <a:latin typeface="Calibri" panose="020F0502020204030204" pitchFamily="34" charset="0"/>
            </a:endParaRPr>
          </a:p>
        </p:txBody>
      </p:sp>
      <p:sp>
        <p:nvSpPr>
          <p:cNvPr id="5" name="Slide Number Placeholder 4"/>
          <p:cNvSpPr>
            <a:spLocks noGrp="1"/>
          </p:cNvSpPr>
          <p:nvPr>
            <p:ph type="sldNum" sz="quarter" idx="12"/>
          </p:nvPr>
        </p:nvSpPr>
        <p:spPr/>
        <p:txBody>
          <a:bodyPr/>
          <a:lstStyle/>
          <a:p>
            <a:pPr>
              <a:buFontTx/>
              <a:buNone/>
            </a:pPr>
            <a:fld id="{118D5ACA-62CA-46DB-AD6B-12EDD6D51A23}" type="slidenum">
              <a:rPr lang="zh-CN" altLang="en-US" smtClean="0">
                <a:solidFill>
                  <a:prstClr val="black">
                    <a:tint val="75000"/>
                  </a:prstClr>
                </a:solidFill>
                <a:latin typeface="Calibri" panose="020F0502020204030204" pitchFamily="34" charset="0"/>
              </a:rPr>
            </a:fld>
            <a:endParaRPr lang="zh-CN" altLang="en-US">
              <a:solidFill>
                <a:prstClr val="black">
                  <a:tint val="75000"/>
                </a:prstClr>
              </a:solidFill>
              <a:latin typeface="Calibri" panose="020F0502020204030204" pitchFamily="34" charset="0"/>
            </a:endParaRPr>
          </a:p>
        </p:txBody>
      </p:sp>
    </p:spTree>
  </p:cSld>
  <p:clrMapOvr>
    <a:masterClrMapping/>
  </p:clrMapOvr>
  <p:transition spd="med">
    <p:push dir="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2854A03-91AF-448A-9954-517C0577E5F0}" type="datetimeFigureOut">
              <a:rPr lang="zh-CN" altLang="en-US" smtClean="0">
                <a:solidFill>
                  <a:prstClr val="black">
                    <a:tint val="75000"/>
                  </a:prstClr>
                </a:solidFill>
              </a:rPr>
            </a:fld>
            <a:endParaRPr lang="zh-CN" alt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zh-CN" alt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2EEFC946-6D13-4F8C-9740-992A906A613E}" type="slidenum">
              <a:rPr lang="zh-CN" altLang="en-US" smtClean="0">
                <a:solidFill>
                  <a:prstClr val="black">
                    <a:tint val="75000"/>
                  </a:prstClr>
                </a:solidFill>
              </a:rPr>
            </a:fld>
            <a:endParaRPr lang="zh-CN" altLang="en-US">
              <a:solidFill>
                <a:prstClr val="black">
                  <a:tint val="75000"/>
                </a:prstClr>
              </a:solidFill>
            </a:endParaRPr>
          </a:p>
        </p:txBody>
      </p:sp>
      <p:grpSp>
        <p:nvGrpSpPr>
          <p:cNvPr id="5" name="组合 3"/>
          <p:cNvGrpSpPr/>
          <p:nvPr userDrawn="1"/>
        </p:nvGrpSpPr>
        <p:grpSpPr bwMode="auto">
          <a:xfrm flipH="1">
            <a:off x="-1" y="312473"/>
            <a:ext cx="2264242" cy="639017"/>
            <a:chOff x="2370576" y="533400"/>
            <a:chExt cx="2417494" cy="675969"/>
          </a:xfrm>
          <a:solidFill>
            <a:srgbClr val="EE1C39"/>
          </a:solidFill>
        </p:grpSpPr>
        <p:sp>
          <p:nvSpPr>
            <p:cNvPr id="6" name="矩形 5"/>
            <p:cNvSpPr/>
            <p:nvPr/>
          </p:nvSpPr>
          <p:spPr>
            <a:xfrm>
              <a:off x="2738030" y="533400"/>
              <a:ext cx="2050040" cy="67596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FontTx/>
                <a:buNone/>
              </a:pPr>
              <a:endParaRPr lang="zh-CN" altLang="en-US" sz="1765" dirty="0">
                <a:solidFill>
                  <a:prstClr val="white"/>
                </a:solidFill>
                <a:cs typeface="+mn-ea"/>
                <a:sym typeface="+mn-lt"/>
              </a:endParaRPr>
            </a:p>
          </p:txBody>
        </p:sp>
        <p:sp>
          <p:nvSpPr>
            <p:cNvPr id="7" name="椭圆 6"/>
            <p:cNvSpPr/>
            <p:nvPr/>
          </p:nvSpPr>
          <p:spPr>
            <a:xfrm>
              <a:off x="2370576" y="533400"/>
              <a:ext cx="623734" cy="67596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FontTx/>
                <a:buNone/>
              </a:pPr>
              <a:endParaRPr lang="zh-CN" altLang="en-US" sz="1765" dirty="0">
                <a:solidFill>
                  <a:prstClr val="white"/>
                </a:solidFill>
                <a:cs typeface="+mn-ea"/>
                <a:sym typeface="+mn-lt"/>
              </a:endParaRPr>
            </a:p>
          </p:txBody>
        </p:sp>
      </p:grpSp>
      <p:sp>
        <p:nvSpPr>
          <p:cNvPr id="8" name="文本框 12"/>
          <p:cNvSpPr txBox="1">
            <a:spLocks noChangeArrowheads="1"/>
          </p:cNvSpPr>
          <p:nvPr userDrawn="1"/>
        </p:nvSpPr>
        <p:spPr bwMode="auto">
          <a:xfrm>
            <a:off x="-1" y="466528"/>
            <a:ext cx="2262886" cy="3150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1881" tIns="40941" rIns="81881" bIns="40941">
            <a:spAutoFit/>
          </a:bodyPr>
          <a:lstStyle>
            <a:lvl1pPr>
              <a:defRPr>
                <a:solidFill>
                  <a:schemeClr val="tx1"/>
                </a:solidFill>
                <a:latin typeface="Open Sans" panose="020B0606030504020204" pitchFamily="34" charset="0"/>
                <a:ea typeface="冬青黑体简体中文 W3" panose="020B0300000000000000" charset="-122"/>
              </a:defRPr>
            </a:lvl1pPr>
            <a:lvl2pPr marL="742950" indent="-285750">
              <a:defRPr>
                <a:solidFill>
                  <a:schemeClr val="tx1"/>
                </a:solidFill>
                <a:latin typeface="Open Sans" panose="020B0606030504020204" pitchFamily="34" charset="0"/>
                <a:ea typeface="冬青黑体简体中文 W3" panose="020B0300000000000000" charset="-122"/>
              </a:defRPr>
            </a:lvl2pPr>
            <a:lvl3pPr marL="1143000" indent="-228600">
              <a:defRPr>
                <a:solidFill>
                  <a:schemeClr val="tx1"/>
                </a:solidFill>
                <a:latin typeface="Open Sans" panose="020B0606030504020204" pitchFamily="34" charset="0"/>
                <a:ea typeface="冬青黑体简体中文 W3" panose="020B0300000000000000" charset="-122"/>
              </a:defRPr>
            </a:lvl3pPr>
            <a:lvl4pPr marL="1600200" indent="-228600">
              <a:defRPr>
                <a:solidFill>
                  <a:schemeClr val="tx1"/>
                </a:solidFill>
                <a:latin typeface="Open Sans" panose="020B0606030504020204" pitchFamily="34" charset="0"/>
                <a:ea typeface="冬青黑体简体中文 W3" panose="020B0300000000000000" charset="-122"/>
              </a:defRPr>
            </a:lvl4pPr>
            <a:lvl5pPr marL="2057400" indent="-228600">
              <a:defRPr>
                <a:solidFill>
                  <a:schemeClr val="tx1"/>
                </a:solidFill>
                <a:latin typeface="Open Sans" panose="020B0606030504020204" pitchFamily="34" charset="0"/>
                <a:ea typeface="冬青黑体简体中文 W3" panose="020B0300000000000000" charset="-122"/>
              </a:defRPr>
            </a:lvl5pPr>
            <a:lvl6pPr marL="2514600" indent="-228600" fontAlgn="base">
              <a:spcBef>
                <a:spcPct val="0"/>
              </a:spcBef>
              <a:spcAft>
                <a:spcPct val="0"/>
              </a:spcAft>
              <a:defRPr>
                <a:solidFill>
                  <a:schemeClr val="tx1"/>
                </a:solidFill>
                <a:latin typeface="Open Sans" panose="020B0606030504020204" pitchFamily="34" charset="0"/>
                <a:ea typeface="冬青黑体简体中文 W3" panose="020B0300000000000000" charset="-122"/>
              </a:defRPr>
            </a:lvl6pPr>
            <a:lvl7pPr marL="2971800" indent="-228600" fontAlgn="base">
              <a:spcBef>
                <a:spcPct val="0"/>
              </a:spcBef>
              <a:spcAft>
                <a:spcPct val="0"/>
              </a:spcAft>
              <a:defRPr>
                <a:solidFill>
                  <a:schemeClr val="tx1"/>
                </a:solidFill>
                <a:latin typeface="Open Sans" panose="020B0606030504020204" pitchFamily="34" charset="0"/>
                <a:ea typeface="冬青黑体简体中文 W3" panose="020B0300000000000000" charset="-122"/>
              </a:defRPr>
            </a:lvl7pPr>
            <a:lvl8pPr marL="3429000" indent="-228600" fontAlgn="base">
              <a:spcBef>
                <a:spcPct val="0"/>
              </a:spcBef>
              <a:spcAft>
                <a:spcPct val="0"/>
              </a:spcAft>
              <a:defRPr>
                <a:solidFill>
                  <a:schemeClr val="tx1"/>
                </a:solidFill>
                <a:latin typeface="Open Sans" panose="020B0606030504020204" pitchFamily="34" charset="0"/>
                <a:ea typeface="冬青黑体简体中文 W3" panose="020B0300000000000000" charset="-122"/>
              </a:defRPr>
            </a:lvl8pPr>
            <a:lvl9pPr marL="3886200" indent="-228600" fontAlgn="base">
              <a:spcBef>
                <a:spcPct val="0"/>
              </a:spcBef>
              <a:spcAft>
                <a:spcPct val="0"/>
              </a:spcAft>
              <a:defRPr>
                <a:solidFill>
                  <a:schemeClr val="tx1"/>
                </a:solidFill>
                <a:latin typeface="Open Sans" panose="020B0606030504020204" pitchFamily="34" charset="0"/>
                <a:ea typeface="冬青黑体简体中文 W3" panose="020B0300000000000000" charset="-122"/>
              </a:defRPr>
            </a:lvl9pPr>
          </a:lstStyle>
          <a:p>
            <a:pPr>
              <a:buFontTx/>
              <a:buNone/>
            </a:pPr>
            <a:r>
              <a:rPr lang="zh-CN" altLang="en-US" sz="1510" dirty="0">
                <a:solidFill>
                  <a:prstClr val="white"/>
                </a:solidFill>
                <a:latin typeface="微软雅黑" panose="020B0503020204020204" pitchFamily="34" charset="-122"/>
                <a:ea typeface="微软雅黑" panose="020B0503020204020204" pitchFamily="34" charset="-122"/>
                <a:cs typeface="+mn-ea"/>
                <a:sym typeface="+mn-lt"/>
              </a:rPr>
              <a:t>点击添加相关标题文字</a:t>
            </a:r>
            <a:endParaRPr lang="zh-CN" altLang="en-US" sz="1510" dirty="0">
              <a:solidFill>
                <a:prstClr val="white"/>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p:transition spd="med">
    <p:push dir="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793535" y="432012"/>
            <a:ext cx="3715657" cy="1512041"/>
          </a:xfrm>
        </p:spPr>
        <p:txBody>
          <a:bodyPr anchor="b"/>
          <a:lstStyle>
            <a:lvl1pPr>
              <a:defRPr sz="3025"/>
            </a:lvl1pPr>
          </a:lstStyle>
          <a:p>
            <a:r>
              <a:rPr lang="zh-CN" altLang="en-US"/>
              <a:t>单击此处编辑母版标题样式</a:t>
            </a:r>
            <a:endParaRPr lang="en-US" dirty="0"/>
          </a:p>
        </p:txBody>
      </p:sp>
      <p:sp>
        <p:nvSpPr>
          <p:cNvPr id="3" name="Content Placeholder 2"/>
          <p:cNvSpPr>
            <a:spLocks noGrp="1"/>
          </p:cNvSpPr>
          <p:nvPr>
            <p:ph idx="1"/>
          </p:nvPr>
        </p:nvSpPr>
        <p:spPr>
          <a:xfrm>
            <a:off x="4897708" y="933026"/>
            <a:ext cx="5832247" cy="4605124"/>
          </a:xfrm>
        </p:spPr>
        <p:txBody>
          <a:bodyPr/>
          <a:lstStyle>
            <a:lvl1pPr>
              <a:defRPr sz="3025"/>
            </a:lvl1pPr>
            <a:lvl2pPr>
              <a:defRPr sz="2645"/>
            </a:lvl2pPr>
            <a:lvl3pPr>
              <a:defRPr sz="2270"/>
            </a:lvl3pPr>
            <a:lvl4pPr>
              <a:defRPr sz="1890"/>
            </a:lvl4pPr>
            <a:lvl5pPr>
              <a:defRPr sz="1890"/>
            </a:lvl5pPr>
            <a:lvl6pPr>
              <a:defRPr sz="1890"/>
            </a:lvl6pPr>
            <a:lvl7pPr>
              <a:defRPr sz="1890"/>
            </a:lvl7pPr>
            <a:lvl8pPr>
              <a:defRPr sz="1890"/>
            </a:lvl8pPr>
            <a:lvl9pPr>
              <a:defRPr sz="189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Text Placeholder 3"/>
          <p:cNvSpPr>
            <a:spLocks noGrp="1"/>
          </p:cNvSpPr>
          <p:nvPr>
            <p:ph type="body" sz="half" idx="2"/>
          </p:nvPr>
        </p:nvSpPr>
        <p:spPr>
          <a:xfrm>
            <a:off x="793535" y="1944052"/>
            <a:ext cx="3715657" cy="3601598"/>
          </a:xfrm>
        </p:spPr>
        <p:txBody>
          <a:bodyPr/>
          <a:lstStyle>
            <a:lvl1pPr marL="0" indent="0">
              <a:buNone/>
              <a:defRPr sz="1510"/>
            </a:lvl1pPr>
            <a:lvl2pPr marL="431800" indent="0">
              <a:buNone/>
              <a:defRPr sz="1325"/>
            </a:lvl2pPr>
            <a:lvl3pPr marL="864235" indent="0">
              <a:buNone/>
              <a:defRPr sz="1135"/>
            </a:lvl3pPr>
            <a:lvl4pPr marL="1296035" indent="0">
              <a:buNone/>
              <a:defRPr sz="945"/>
            </a:lvl4pPr>
            <a:lvl5pPr marL="1727835" indent="0">
              <a:buNone/>
              <a:defRPr sz="945"/>
            </a:lvl5pPr>
            <a:lvl6pPr marL="2160270" indent="0">
              <a:buNone/>
              <a:defRPr sz="945"/>
            </a:lvl6pPr>
            <a:lvl7pPr marL="2592070" indent="0">
              <a:buNone/>
              <a:defRPr sz="945"/>
            </a:lvl7pPr>
            <a:lvl8pPr marL="3023870" indent="0">
              <a:buNone/>
              <a:defRPr sz="945"/>
            </a:lvl8pPr>
            <a:lvl9pPr marL="3456305" indent="0">
              <a:buNone/>
              <a:defRPr sz="945"/>
            </a:lvl9pPr>
          </a:lstStyle>
          <a:p>
            <a:pPr lvl="0"/>
            <a:r>
              <a:rPr lang="zh-CN" altLang="en-US"/>
              <a:t>单击此处编辑母版文本样式</a:t>
            </a:r>
            <a:endParaRPr lang="zh-CN" altLang="en-US"/>
          </a:p>
        </p:txBody>
      </p:sp>
      <p:sp>
        <p:nvSpPr>
          <p:cNvPr id="5" name="Date Placeholder 4"/>
          <p:cNvSpPr>
            <a:spLocks noGrp="1"/>
          </p:cNvSpPr>
          <p:nvPr>
            <p:ph type="dt" sz="half" idx="10"/>
          </p:nvPr>
        </p:nvSpPr>
        <p:spPr/>
        <p:txBody>
          <a:bodyPr/>
          <a:lstStyle/>
          <a:p>
            <a:pPr>
              <a:buFontTx/>
              <a:buNone/>
            </a:pPr>
            <a:fld id="{43A93E93-166D-47F5-9EF1-ACEABE24AEEA}" type="datetimeFigureOut">
              <a:rPr lang="zh-CN" altLang="en-US" smtClean="0">
                <a:solidFill>
                  <a:prstClr val="black">
                    <a:tint val="75000"/>
                  </a:prstClr>
                </a:solidFill>
                <a:latin typeface="Calibri" panose="020F0502020204030204" pitchFamily="34" charset="0"/>
              </a:rPr>
            </a:fld>
            <a:endParaRPr lang="zh-CN" altLang="en-US">
              <a:solidFill>
                <a:prstClr val="black">
                  <a:tint val="75000"/>
                </a:prstClr>
              </a:solidFill>
              <a:latin typeface="Calibri" panose="020F0502020204030204" pitchFamily="34" charset="0"/>
            </a:endParaRPr>
          </a:p>
        </p:txBody>
      </p:sp>
      <p:sp>
        <p:nvSpPr>
          <p:cNvPr id="6" name="Footer Placeholder 5"/>
          <p:cNvSpPr>
            <a:spLocks noGrp="1"/>
          </p:cNvSpPr>
          <p:nvPr>
            <p:ph type="ftr" sz="quarter" idx="11"/>
          </p:nvPr>
        </p:nvSpPr>
        <p:spPr/>
        <p:txBody>
          <a:bodyPr/>
          <a:lstStyle/>
          <a:p>
            <a:pPr>
              <a:buFontTx/>
              <a:buNone/>
            </a:pPr>
            <a:endParaRPr lang="zh-CN" altLang="en-US">
              <a:solidFill>
                <a:prstClr val="black">
                  <a:tint val="75000"/>
                </a:prstClr>
              </a:solidFill>
              <a:latin typeface="Calibri" panose="020F0502020204030204" pitchFamily="34" charset="0"/>
            </a:endParaRPr>
          </a:p>
        </p:txBody>
      </p:sp>
      <p:sp>
        <p:nvSpPr>
          <p:cNvPr id="7" name="Slide Number Placeholder 6"/>
          <p:cNvSpPr>
            <a:spLocks noGrp="1"/>
          </p:cNvSpPr>
          <p:nvPr>
            <p:ph type="sldNum" sz="quarter" idx="12"/>
          </p:nvPr>
        </p:nvSpPr>
        <p:spPr/>
        <p:txBody>
          <a:bodyPr/>
          <a:lstStyle/>
          <a:p>
            <a:pPr>
              <a:buFontTx/>
              <a:buNone/>
            </a:pPr>
            <a:fld id="{118D5ACA-62CA-46DB-AD6B-12EDD6D51A23}" type="slidenum">
              <a:rPr lang="zh-CN" altLang="en-US" smtClean="0">
                <a:solidFill>
                  <a:prstClr val="black">
                    <a:tint val="75000"/>
                  </a:prstClr>
                </a:solidFill>
                <a:latin typeface="Calibri" panose="020F0502020204030204" pitchFamily="34" charset="0"/>
              </a:rPr>
            </a:fld>
            <a:endParaRPr lang="zh-CN" altLang="en-US">
              <a:solidFill>
                <a:prstClr val="black">
                  <a:tint val="75000"/>
                </a:prstClr>
              </a:solidFill>
              <a:latin typeface="Calibri" panose="020F0502020204030204" pitchFamily="34" charset="0"/>
            </a:endParaRPr>
          </a:p>
        </p:txBody>
      </p:sp>
    </p:spTree>
  </p:cSld>
  <p:clrMapOvr>
    <a:masterClrMapping/>
  </p:clrMapOvr>
  <p:transition spd="med">
    <p:push dir="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793535" y="432012"/>
            <a:ext cx="3715657" cy="1512041"/>
          </a:xfrm>
        </p:spPr>
        <p:txBody>
          <a:bodyPr anchor="b"/>
          <a:lstStyle>
            <a:lvl1pPr>
              <a:defRPr sz="3025"/>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4897708" y="933026"/>
            <a:ext cx="5832247" cy="4605124"/>
          </a:xfrm>
        </p:spPr>
        <p:txBody>
          <a:bodyPr anchor="t"/>
          <a:lstStyle>
            <a:lvl1pPr marL="0" indent="0">
              <a:buNone/>
              <a:defRPr sz="3025"/>
            </a:lvl1pPr>
            <a:lvl2pPr marL="431800" indent="0">
              <a:buNone/>
              <a:defRPr sz="2645"/>
            </a:lvl2pPr>
            <a:lvl3pPr marL="864235" indent="0">
              <a:buNone/>
              <a:defRPr sz="2270"/>
            </a:lvl3pPr>
            <a:lvl4pPr marL="1296035" indent="0">
              <a:buNone/>
              <a:defRPr sz="1890"/>
            </a:lvl4pPr>
            <a:lvl5pPr marL="1727835" indent="0">
              <a:buNone/>
              <a:defRPr sz="1890"/>
            </a:lvl5pPr>
            <a:lvl6pPr marL="2160270" indent="0">
              <a:buNone/>
              <a:defRPr sz="1890"/>
            </a:lvl6pPr>
            <a:lvl7pPr marL="2592070" indent="0">
              <a:buNone/>
              <a:defRPr sz="1890"/>
            </a:lvl7pPr>
            <a:lvl8pPr marL="3023870" indent="0">
              <a:buNone/>
              <a:defRPr sz="1890"/>
            </a:lvl8pPr>
            <a:lvl9pPr marL="3456305" indent="0">
              <a:buNone/>
              <a:defRPr sz="1890"/>
            </a:lvl9pPr>
          </a:lstStyle>
          <a:p>
            <a:r>
              <a:rPr lang="zh-CN" altLang="en-US"/>
              <a:t>单击图标添加图片</a:t>
            </a:r>
            <a:endParaRPr lang="en-US" dirty="0"/>
          </a:p>
        </p:txBody>
      </p:sp>
      <p:sp>
        <p:nvSpPr>
          <p:cNvPr id="4" name="Text Placeholder 3"/>
          <p:cNvSpPr>
            <a:spLocks noGrp="1"/>
          </p:cNvSpPr>
          <p:nvPr>
            <p:ph type="body" sz="half" idx="2"/>
          </p:nvPr>
        </p:nvSpPr>
        <p:spPr>
          <a:xfrm>
            <a:off x="793535" y="1944052"/>
            <a:ext cx="3715657" cy="3601598"/>
          </a:xfrm>
        </p:spPr>
        <p:txBody>
          <a:bodyPr/>
          <a:lstStyle>
            <a:lvl1pPr marL="0" indent="0">
              <a:buNone/>
              <a:defRPr sz="1510"/>
            </a:lvl1pPr>
            <a:lvl2pPr marL="431800" indent="0">
              <a:buNone/>
              <a:defRPr sz="1325"/>
            </a:lvl2pPr>
            <a:lvl3pPr marL="864235" indent="0">
              <a:buNone/>
              <a:defRPr sz="1135"/>
            </a:lvl3pPr>
            <a:lvl4pPr marL="1296035" indent="0">
              <a:buNone/>
              <a:defRPr sz="945"/>
            </a:lvl4pPr>
            <a:lvl5pPr marL="1727835" indent="0">
              <a:buNone/>
              <a:defRPr sz="945"/>
            </a:lvl5pPr>
            <a:lvl6pPr marL="2160270" indent="0">
              <a:buNone/>
              <a:defRPr sz="945"/>
            </a:lvl6pPr>
            <a:lvl7pPr marL="2592070" indent="0">
              <a:buNone/>
              <a:defRPr sz="945"/>
            </a:lvl7pPr>
            <a:lvl8pPr marL="3023870" indent="0">
              <a:buNone/>
              <a:defRPr sz="945"/>
            </a:lvl8pPr>
            <a:lvl9pPr marL="3456305" indent="0">
              <a:buNone/>
              <a:defRPr sz="945"/>
            </a:lvl9pPr>
          </a:lstStyle>
          <a:p>
            <a:pPr lvl="0"/>
            <a:r>
              <a:rPr lang="zh-CN" altLang="en-US"/>
              <a:t>单击此处编辑母版文本样式</a:t>
            </a:r>
            <a:endParaRPr lang="zh-CN" altLang="en-US"/>
          </a:p>
        </p:txBody>
      </p:sp>
      <p:sp>
        <p:nvSpPr>
          <p:cNvPr id="5" name="Date Placeholder 4"/>
          <p:cNvSpPr>
            <a:spLocks noGrp="1"/>
          </p:cNvSpPr>
          <p:nvPr>
            <p:ph type="dt" sz="half" idx="10"/>
          </p:nvPr>
        </p:nvSpPr>
        <p:spPr/>
        <p:txBody>
          <a:bodyPr/>
          <a:lstStyle/>
          <a:p>
            <a:pPr>
              <a:buFontTx/>
              <a:buNone/>
            </a:pPr>
            <a:fld id="{43A93E93-166D-47F5-9EF1-ACEABE24AEEA}" type="datetimeFigureOut">
              <a:rPr lang="zh-CN" altLang="en-US" smtClean="0">
                <a:solidFill>
                  <a:prstClr val="black">
                    <a:tint val="75000"/>
                  </a:prstClr>
                </a:solidFill>
                <a:latin typeface="Calibri" panose="020F0502020204030204" pitchFamily="34" charset="0"/>
              </a:rPr>
            </a:fld>
            <a:endParaRPr lang="zh-CN" altLang="en-US">
              <a:solidFill>
                <a:prstClr val="black">
                  <a:tint val="75000"/>
                </a:prstClr>
              </a:solidFill>
              <a:latin typeface="Calibri" panose="020F0502020204030204" pitchFamily="34" charset="0"/>
            </a:endParaRPr>
          </a:p>
        </p:txBody>
      </p:sp>
      <p:sp>
        <p:nvSpPr>
          <p:cNvPr id="6" name="Footer Placeholder 5"/>
          <p:cNvSpPr>
            <a:spLocks noGrp="1"/>
          </p:cNvSpPr>
          <p:nvPr>
            <p:ph type="ftr" sz="quarter" idx="11"/>
          </p:nvPr>
        </p:nvSpPr>
        <p:spPr/>
        <p:txBody>
          <a:bodyPr/>
          <a:lstStyle/>
          <a:p>
            <a:pPr>
              <a:buFontTx/>
              <a:buNone/>
            </a:pPr>
            <a:endParaRPr lang="zh-CN" altLang="en-US">
              <a:solidFill>
                <a:prstClr val="black">
                  <a:tint val="75000"/>
                </a:prstClr>
              </a:solidFill>
              <a:latin typeface="Calibri" panose="020F0502020204030204" pitchFamily="34" charset="0"/>
            </a:endParaRPr>
          </a:p>
        </p:txBody>
      </p:sp>
      <p:sp>
        <p:nvSpPr>
          <p:cNvPr id="7" name="Slide Number Placeholder 6"/>
          <p:cNvSpPr>
            <a:spLocks noGrp="1"/>
          </p:cNvSpPr>
          <p:nvPr>
            <p:ph type="sldNum" sz="quarter" idx="12"/>
          </p:nvPr>
        </p:nvSpPr>
        <p:spPr/>
        <p:txBody>
          <a:bodyPr/>
          <a:lstStyle/>
          <a:p>
            <a:pPr>
              <a:buFontTx/>
              <a:buNone/>
            </a:pPr>
            <a:fld id="{118D5ACA-62CA-46DB-AD6B-12EDD6D51A23}" type="slidenum">
              <a:rPr lang="zh-CN" altLang="en-US" smtClean="0">
                <a:solidFill>
                  <a:prstClr val="black">
                    <a:tint val="75000"/>
                  </a:prstClr>
                </a:solidFill>
                <a:latin typeface="Calibri" panose="020F0502020204030204" pitchFamily="34" charset="0"/>
              </a:rPr>
            </a:fld>
            <a:endParaRPr lang="zh-CN" altLang="en-US">
              <a:solidFill>
                <a:prstClr val="black">
                  <a:tint val="75000"/>
                </a:prstClr>
              </a:solidFill>
              <a:latin typeface="Calibri" panose="020F0502020204030204" pitchFamily="34" charset="0"/>
            </a:endParaRPr>
          </a:p>
        </p:txBody>
      </p:sp>
    </p:spTree>
  </p:cSld>
  <p:clrMapOvr>
    <a:masterClrMapping/>
  </p:clrMapOvr>
  <p:transition spd="med">
    <p:push dir="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Date Placeholder 3"/>
          <p:cNvSpPr>
            <a:spLocks noGrp="1"/>
          </p:cNvSpPr>
          <p:nvPr>
            <p:ph type="dt" sz="half" idx="10"/>
          </p:nvPr>
        </p:nvSpPr>
        <p:spPr/>
        <p:txBody>
          <a:bodyPr/>
          <a:lstStyle/>
          <a:p>
            <a:pPr>
              <a:buFontTx/>
              <a:buNone/>
            </a:pPr>
            <a:fld id="{43A93E93-166D-47F5-9EF1-ACEABE24AEEA}" type="datetimeFigureOut">
              <a:rPr lang="zh-CN" altLang="en-US" smtClean="0">
                <a:solidFill>
                  <a:prstClr val="black">
                    <a:tint val="75000"/>
                  </a:prstClr>
                </a:solidFill>
                <a:latin typeface="Calibri" panose="020F0502020204030204" pitchFamily="34" charset="0"/>
              </a:rPr>
            </a:fld>
            <a:endParaRPr lang="zh-CN" altLang="en-US">
              <a:solidFill>
                <a:prstClr val="black">
                  <a:tint val="75000"/>
                </a:prstClr>
              </a:solidFill>
              <a:latin typeface="Calibri" panose="020F0502020204030204" pitchFamily="34" charset="0"/>
            </a:endParaRPr>
          </a:p>
        </p:txBody>
      </p:sp>
      <p:sp>
        <p:nvSpPr>
          <p:cNvPr id="5" name="Footer Placeholder 4"/>
          <p:cNvSpPr>
            <a:spLocks noGrp="1"/>
          </p:cNvSpPr>
          <p:nvPr>
            <p:ph type="ftr" sz="quarter" idx="11"/>
          </p:nvPr>
        </p:nvSpPr>
        <p:spPr/>
        <p:txBody>
          <a:bodyPr/>
          <a:lstStyle/>
          <a:p>
            <a:pPr>
              <a:buFontTx/>
              <a:buNone/>
            </a:pPr>
            <a:endParaRPr lang="zh-CN" altLang="en-US">
              <a:solidFill>
                <a:prstClr val="black">
                  <a:tint val="75000"/>
                </a:prstClr>
              </a:solidFill>
              <a:latin typeface="Calibri" panose="020F0502020204030204" pitchFamily="34" charset="0"/>
            </a:endParaRPr>
          </a:p>
        </p:txBody>
      </p:sp>
      <p:sp>
        <p:nvSpPr>
          <p:cNvPr id="6" name="Slide Number Placeholder 5"/>
          <p:cNvSpPr>
            <a:spLocks noGrp="1"/>
          </p:cNvSpPr>
          <p:nvPr>
            <p:ph type="sldNum" sz="quarter" idx="12"/>
          </p:nvPr>
        </p:nvSpPr>
        <p:spPr/>
        <p:txBody>
          <a:bodyPr/>
          <a:lstStyle/>
          <a:p>
            <a:pPr>
              <a:buFontTx/>
              <a:buNone/>
            </a:pPr>
            <a:fld id="{118D5ACA-62CA-46DB-AD6B-12EDD6D51A23}" type="slidenum">
              <a:rPr lang="zh-CN" altLang="en-US" smtClean="0">
                <a:solidFill>
                  <a:prstClr val="black">
                    <a:tint val="75000"/>
                  </a:prstClr>
                </a:solidFill>
                <a:latin typeface="Calibri" panose="020F0502020204030204" pitchFamily="34" charset="0"/>
              </a:rPr>
            </a:fld>
            <a:endParaRPr lang="zh-CN" altLang="en-US">
              <a:solidFill>
                <a:prstClr val="black">
                  <a:tint val="75000"/>
                </a:prstClr>
              </a:solidFill>
              <a:latin typeface="Calibri" panose="020F0502020204030204" pitchFamily="34" charset="0"/>
            </a:endParaRPr>
          </a:p>
        </p:txBody>
      </p:sp>
    </p:spTree>
  </p:cSld>
  <p:clrMapOvr>
    <a:masterClrMapping/>
  </p:clrMapOvr>
  <p:transition spd="med">
    <p:push dir="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244349" y="345009"/>
            <a:ext cx="2484105" cy="5491649"/>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792033" y="345009"/>
            <a:ext cx="7308310" cy="5491649"/>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Date Placeholder 3"/>
          <p:cNvSpPr>
            <a:spLocks noGrp="1"/>
          </p:cNvSpPr>
          <p:nvPr>
            <p:ph type="dt" sz="half" idx="10"/>
          </p:nvPr>
        </p:nvSpPr>
        <p:spPr/>
        <p:txBody>
          <a:bodyPr/>
          <a:lstStyle/>
          <a:p>
            <a:pPr>
              <a:buFontTx/>
              <a:buNone/>
            </a:pPr>
            <a:fld id="{43A93E93-166D-47F5-9EF1-ACEABE24AEEA}" type="datetimeFigureOut">
              <a:rPr lang="zh-CN" altLang="en-US" smtClean="0">
                <a:solidFill>
                  <a:prstClr val="black">
                    <a:tint val="75000"/>
                  </a:prstClr>
                </a:solidFill>
                <a:latin typeface="Calibri" panose="020F0502020204030204" pitchFamily="34" charset="0"/>
              </a:rPr>
            </a:fld>
            <a:endParaRPr lang="zh-CN" altLang="en-US">
              <a:solidFill>
                <a:prstClr val="black">
                  <a:tint val="75000"/>
                </a:prstClr>
              </a:solidFill>
              <a:latin typeface="Calibri" panose="020F0502020204030204" pitchFamily="34" charset="0"/>
            </a:endParaRPr>
          </a:p>
        </p:txBody>
      </p:sp>
      <p:sp>
        <p:nvSpPr>
          <p:cNvPr id="5" name="Footer Placeholder 4"/>
          <p:cNvSpPr>
            <a:spLocks noGrp="1"/>
          </p:cNvSpPr>
          <p:nvPr>
            <p:ph type="ftr" sz="quarter" idx="11"/>
          </p:nvPr>
        </p:nvSpPr>
        <p:spPr/>
        <p:txBody>
          <a:bodyPr/>
          <a:lstStyle/>
          <a:p>
            <a:pPr>
              <a:buFontTx/>
              <a:buNone/>
            </a:pPr>
            <a:endParaRPr lang="zh-CN" altLang="en-US">
              <a:solidFill>
                <a:prstClr val="black">
                  <a:tint val="75000"/>
                </a:prstClr>
              </a:solidFill>
              <a:latin typeface="Calibri" panose="020F0502020204030204" pitchFamily="34" charset="0"/>
            </a:endParaRPr>
          </a:p>
        </p:txBody>
      </p:sp>
      <p:sp>
        <p:nvSpPr>
          <p:cNvPr id="6" name="Slide Number Placeholder 5"/>
          <p:cNvSpPr>
            <a:spLocks noGrp="1"/>
          </p:cNvSpPr>
          <p:nvPr>
            <p:ph type="sldNum" sz="quarter" idx="12"/>
          </p:nvPr>
        </p:nvSpPr>
        <p:spPr/>
        <p:txBody>
          <a:bodyPr/>
          <a:lstStyle/>
          <a:p>
            <a:pPr>
              <a:buFontTx/>
              <a:buNone/>
            </a:pPr>
            <a:fld id="{118D5ACA-62CA-46DB-AD6B-12EDD6D51A23}" type="slidenum">
              <a:rPr lang="zh-CN" altLang="en-US" smtClean="0">
                <a:solidFill>
                  <a:prstClr val="black">
                    <a:tint val="75000"/>
                  </a:prstClr>
                </a:solidFill>
                <a:latin typeface="Calibri" panose="020F0502020204030204" pitchFamily="34" charset="0"/>
              </a:rPr>
            </a:fld>
            <a:endParaRPr lang="zh-CN" altLang="en-US">
              <a:solidFill>
                <a:prstClr val="black">
                  <a:tint val="75000"/>
                </a:prstClr>
              </a:solidFill>
              <a:latin typeface="Calibri" panose="020F0502020204030204" pitchFamily="34" charset="0"/>
            </a:endParaRPr>
          </a:p>
        </p:txBody>
      </p:sp>
    </p:spTree>
  </p:cSld>
  <p:clrMapOvr>
    <a:masterClrMapping/>
  </p:clrMapOvr>
  <p:transition spd="med">
    <p:push dir="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空白页">
    <p:spTree>
      <p:nvGrpSpPr>
        <p:cNvPr id="1" name=""/>
        <p:cNvGrpSpPr/>
        <p:nvPr/>
      </p:nvGrpSpPr>
      <p:grpSpPr>
        <a:xfrm>
          <a:off x="0" y="0"/>
          <a:ext cx="0" cy="0"/>
          <a:chOff x="0" y="0"/>
          <a:chExt cx="0" cy="0"/>
        </a:xfrm>
      </p:grpSpPr>
    </p:spTree>
  </p:cSld>
  <p:clrMapOvr>
    <a:masterClrMapping/>
  </p:clrMapOvr>
  <p:transition spd="med" advClick="0" advTm="0">
    <p:push dir="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ea typeface="微软雅黑" panose="020B0503020204020204" pitchFamily="34" charset="-122"/>
              </a:defRPr>
            </a:lvl1pPr>
          </a:lstStyle>
          <a:p>
            <a:fld id="{02854A03-91AF-448A-9954-517C0577E5F0}" type="datetimeFigureOut">
              <a:rPr lang="zh-CN" altLang="en-US" smtClean="0">
                <a:solidFill>
                  <a:prstClr val="black">
                    <a:tint val="75000"/>
                  </a:prstClr>
                </a:solidFill>
              </a:rPr>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lvl1pPr>
              <a:defRPr>
                <a:ea typeface="微软雅黑" panose="020B0503020204020204" pitchFamily="34" charset="-122"/>
              </a:defRPr>
            </a:lvl1pPr>
          </a:lstStyle>
          <a:p>
            <a:fld id="{2EEFC946-6D13-4F8C-9740-992A906A613E}" type="slidenum">
              <a:rPr lang="zh-CN" altLang="en-US" smtClean="0">
                <a:solidFill>
                  <a:prstClr val="black">
                    <a:tint val="75000"/>
                  </a:prstClr>
                </a:solidFill>
              </a:rPr>
            </a:fld>
            <a:endParaRPr lang="zh-CN" altLang="en-US">
              <a:solidFill>
                <a:prstClr val="black">
                  <a:tint val="75000"/>
                </a:prstClr>
              </a:solidFill>
            </a:endParaRPr>
          </a:p>
        </p:txBody>
      </p:sp>
      <p:grpSp>
        <p:nvGrpSpPr>
          <p:cNvPr id="5" name="组合 3"/>
          <p:cNvGrpSpPr/>
          <p:nvPr userDrawn="1"/>
        </p:nvGrpSpPr>
        <p:grpSpPr bwMode="auto">
          <a:xfrm flipH="1">
            <a:off x="-1" y="312473"/>
            <a:ext cx="2264242" cy="639017"/>
            <a:chOff x="2370576" y="533400"/>
            <a:chExt cx="2417494" cy="675969"/>
          </a:xfrm>
          <a:solidFill>
            <a:srgbClr val="EE1C39"/>
          </a:solidFill>
        </p:grpSpPr>
        <p:sp>
          <p:nvSpPr>
            <p:cNvPr id="13" name="矩形 12"/>
            <p:cNvSpPr/>
            <p:nvPr/>
          </p:nvSpPr>
          <p:spPr>
            <a:xfrm>
              <a:off x="2738030" y="533400"/>
              <a:ext cx="2050040" cy="67596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FontTx/>
                <a:buNone/>
                <a:defRPr/>
              </a:pPr>
              <a:endParaRPr lang="zh-CN" altLang="en-US" sz="1765" dirty="0">
                <a:solidFill>
                  <a:prstClr val="white"/>
                </a:solidFill>
                <a:cs typeface="+mn-ea"/>
                <a:sym typeface="+mn-lt"/>
              </a:endParaRPr>
            </a:p>
          </p:txBody>
        </p:sp>
        <p:sp>
          <p:nvSpPr>
            <p:cNvPr id="14" name="椭圆 13"/>
            <p:cNvSpPr/>
            <p:nvPr/>
          </p:nvSpPr>
          <p:spPr>
            <a:xfrm>
              <a:off x="2370576" y="533400"/>
              <a:ext cx="623734" cy="67596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FontTx/>
                <a:buNone/>
                <a:defRPr/>
              </a:pPr>
              <a:endParaRPr lang="zh-CN" altLang="en-US" sz="1765" dirty="0">
                <a:solidFill>
                  <a:prstClr val="white"/>
                </a:solidFill>
                <a:cs typeface="+mn-ea"/>
                <a:sym typeface="+mn-lt"/>
              </a:endParaRPr>
            </a:p>
          </p:txBody>
        </p:sp>
      </p:grpSp>
      <p:sp>
        <p:nvSpPr>
          <p:cNvPr id="15" name="文本框 12"/>
          <p:cNvSpPr txBox="1">
            <a:spLocks noChangeArrowheads="1"/>
          </p:cNvSpPr>
          <p:nvPr userDrawn="1"/>
        </p:nvSpPr>
        <p:spPr bwMode="auto">
          <a:xfrm>
            <a:off x="-1" y="466528"/>
            <a:ext cx="2262886" cy="3150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1881" tIns="40941" rIns="81881" bIns="40941">
            <a:spAutoFit/>
          </a:bodyPr>
          <a:lstStyle>
            <a:lvl1pPr>
              <a:defRPr>
                <a:solidFill>
                  <a:schemeClr val="tx1"/>
                </a:solidFill>
                <a:latin typeface="Open Sans" panose="020B0606030504020204" pitchFamily="34" charset="0"/>
                <a:ea typeface="冬青黑体简体中文 W3" panose="020B0300000000000000" charset="-122"/>
              </a:defRPr>
            </a:lvl1pPr>
            <a:lvl2pPr marL="742950" indent="-285750">
              <a:defRPr>
                <a:solidFill>
                  <a:schemeClr val="tx1"/>
                </a:solidFill>
                <a:latin typeface="Open Sans" panose="020B0606030504020204" pitchFamily="34" charset="0"/>
                <a:ea typeface="冬青黑体简体中文 W3" panose="020B0300000000000000" charset="-122"/>
              </a:defRPr>
            </a:lvl2pPr>
            <a:lvl3pPr marL="1143000" indent="-228600">
              <a:defRPr>
                <a:solidFill>
                  <a:schemeClr val="tx1"/>
                </a:solidFill>
                <a:latin typeface="Open Sans" panose="020B0606030504020204" pitchFamily="34" charset="0"/>
                <a:ea typeface="冬青黑体简体中文 W3" panose="020B0300000000000000" charset="-122"/>
              </a:defRPr>
            </a:lvl3pPr>
            <a:lvl4pPr marL="1600200" indent="-228600">
              <a:defRPr>
                <a:solidFill>
                  <a:schemeClr val="tx1"/>
                </a:solidFill>
                <a:latin typeface="Open Sans" panose="020B0606030504020204" pitchFamily="34" charset="0"/>
                <a:ea typeface="冬青黑体简体中文 W3" panose="020B0300000000000000" charset="-122"/>
              </a:defRPr>
            </a:lvl4pPr>
            <a:lvl5pPr marL="2057400" indent="-228600">
              <a:defRPr>
                <a:solidFill>
                  <a:schemeClr val="tx1"/>
                </a:solidFill>
                <a:latin typeface="Open Sans" panose="020B0606030504020204" pitchFamily="34" charset="0"/>
                <a:ea typeface="冬青黑体简体中文 W3" panose="020B0300000000000000" charset="-122"/>
              </a:defRPr>
            </a:lvl5pPr>
            <a:lvl6pPr marL="2514600" indent="-228600" fontAlgn="base">
              <a:spcBef>
                <a:spcPct val="0"/>
              </a:spcBef>
              <a:spcAft>
                <a:spcPct val="0"/>
              </a:spcAft>
              <a:defRPr>
                <a:solidFill>
                  <a:schemeClr val="tx1"/>
                </a:solidFill>
                <a:latin typeface="Open Sans" panose="020B0606030504020204" pitchFamily="34" charset="0"/>
                <a:ea typeface="冬青黑体简体中文 W3" panose="020B0300000000000000" charset="-122"/>
              </a:defRPr>
            </a:lvl6pPr>
            <a:lvl7pPr marL="2971800" indent="-228600" fontAlgn="base">
              <a:spcBef>
                <a:spcPct val="0"/>
              </a:spcBef>
              <a:spcAft>
                <a:spcPct val="0"/>
              </a:spcAft>
              <a:defRPr>
                <a:solidFill>
                  <a:schemeClr val="tx1"/>
                </a:solidFill>
                <a:latin typeface="Open Sans" panose="020B0606030504020204" pitchFamily="34" charset="0"/>
                <a:ea typeface="冬青黑体简体中文 W3" panose="020B0300000000000000" charset="-122"/>
              </a:defRPr>
            </a:lvl7pPr>
            <a:lvl8pPr marL="3429000" indent="-228600" fontAlgn="base">
              <a:spcBef>
                <a:spcPct val="0"/>
              </a:spcBef>
              <a:spcAft>
                <a:spcPct val="0"/>
              </a:spcAft>
              <a:defRPr>
                <a:solidFill>
                  <a:schemeClr val="tx1"/>
                </a:solidFill>
                <a:latin typeface="Open Sans" panose="020B0606030504020204" pitchFamily="34" charset="0"/>
                <a:ea typeface="冬青黑体简体中文 W3" panose="020B0300000000000000" charset="-122"/>
              </a:defRPr>
            </a:lvl8pPr>
            <a:lvl9pPr marL="3886200" indent="-228600" fontAlgn="base">
              <a:spcBef>
                <a:spcPct val="0"/>
              </a:spcBef>
              <a:spcAft>
                <a:spcPct val="0"/>
              </a:spcAft>
              <a:defRPr>
                <a:solidFill>
                  <a:schemeClr val="tx1"/>
                </a:solidFill>
                <a:latin typeface="Open Sans" panose="020B0606030504020204" pitchFamily="34" charset="0"/>
                <a:ea typeface="冬青黑体简体中文 W3" panose="020B0300000000000000" charset="-122"/>
              </a:defRPr>
            </a:lvl9pPr>
          </a:lstStyle>
          <a:p>
            <a:pPr>
              <a:buFontTx/>
              <a:buNone/>
            </a:pPr>
            <a:r>
              <a:rPr lang="zh-CN" altLang="en-US" sz="1510" dirty="0">
                <a:solidFill>
                  <a:prstClr val="white"/>
                </a:solidFill>
                <a:latin typeface="微软雅黑" panose="020B0503020204020204" pitchFamily="34" charset="-122"/>
                <a:ea typeface="微软雅黑" panose="020B0503020204020204" pitchFamily="34" charset="-122"/>
                <a:cs typeface="+mn-ea"/>
                <a:sym typeface="+mn-lt"/>
              </a:rPr>
              <a:t>点击添加相关标题文字</a:t>
            </a:r>
            <a:endParaRPr lang="zh-CN" altLang="en-US" sz="1510" dirty="0">
              <a:solidFill>
                <a:prstClr val="white"/>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779846" y="858023"/>
            <a:ext cx="10013535" cy="600016"/>
          </a:xfrm>
        </p:spPr>
        <p:txBody>
          <a:bodyPr/>
          <a:lstStyle>
            <a:lvl1pPr>
              <a:defRPr>
                <a:solidFill>
                  <a:schemeClr val="accent1"/>
                </a:solidFill>
              </a:defRPr>
            </a:lvl1pPr>
          </a:lstStyle>
          <a:p>
            <a:r>
              <a:rPr lang="zh-CN" altLang="en-US"/>
              <a:t>单击此处编辑母版标题样式</a:t>
            </a:r>
            <a:endParaRPr lang="zh-CN" altLang="en-US"/>
          </a:p>
        </p:txBody>
      </p:sp>
      <p:sp>
        <p:nvSpPr>
          <p:cNvPr id="3" name="内容占位符 2"/>
          <p:cNvSpPr>
            <a:spLocks noGrp="1"/>
          </p:cNvSpPr>
          <p:nvPr>
            <p:ph idx="1"/>
          </p:nvPr>
        </p:nvSpPr>
        <p:spPr>
          <a:xfrm>
            <a:off x="779846" y="1512041"/>
            <a:ext cx="10013535" cy="4276616"/>
          </a:xfrm>
        </p:spPr>
        <p:txBody>
          <a:bodyPr/>
          <a:lstStyle>
            <a:lvl1pPr>
              <a:defRPr>
                <a:solidFill>
                  <a:schemeClr val="accent1"/>
                </a:solidFill>
              </a:defRPr>
            </a:lvl1pPr>
            <a:lvl2pPr>
              <a:defRPr>
                <a:solidFill>
                  <a:schemeClr val="accent1"/>
                </a:solidFill>
              </a:defRPr>
            </a:lvl2pPr>
            <a:lvl3pPr>
              <a:defRPr>
                <a:solidFill>
                  <a:schemeClr val="accent1"/>
                </a:solidFill>
                <a:ea typeface="微软雅黑" panose="020B0503020204020204" pitchFamily="34" charset="-122"/>
              </a:defRPr>
            </a:lvl3pPr>
            <a:lvl4pPr>
              <a:defRPr>
                <a:solidFill>
                  <a:schemeClr val="accent1"/>
                </a:solidFill>
                <a:ea typeface="微软雅黑" panose="020B0503020204020204" pitchFamily="34" charset="-122"/>
              </a:defRPr>
            </a:lvl4pPr>
            <a:lvl5pPr>
              <a:defRPr>
                <a:solidFill>
                  <a:schemeClr val="accent1"/>
                </a:solidFill>
                <a:ea typeface="微软雅黑" panose="020B0503020204020204" pitchFamily="34" charset="-122"/>
              </a:defRPr>
            </a:lvl5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10184" y="4164113"/>
            <a:ext cx="9791590" cy="1287035"/>
          </a:xfrm>
        </p:spPr>
        <p:txBody>
          <a:bodyPr anchor="t"/>
          <a:lstStyle>
            <a:lvl1pPr algn="l">
              <a:defRPr sz="3780" b="1" cap="all">
                <a:solidFill>
                  <a:srgbClr val="F8F8F8"/>
                </a:solidFill>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910184" y="2746575"/>
            <a:ext cx="9791590" cy="1417538"/>
          </a:xfrm>
        </p:spPr>
        <p:txBody>
          <a:bodyPr anchor="b"/>
          <a:lstStyle>
            <a:lvl1pPr marL="0" indent="0">
              <a:buNone/>
              <a:defRPr sz="1890">
                <a:solidFill>
                  <a:srgbClr val="F8F8F8"/>
                </a:solidFill>
              </a:defRPr>
            </a:lvl1pPr>
            <a:lvl2pPr marL="431800" indent="0">
              <a:buNone/>
              <a:defRPr sz="1700"/>
            </a:lvl2pPr>
            <a:lvl3pPr marL="863600" indent="0">
              <a:buNone/>
              <a:defRPr sz="1510"/>
            </a:lvl3pPr>
            <a:lvl4pPr marL="1295400" indent="0">
              <a:buNone/>
              <a:defRPr sz="1320"/>
            </a:lvl4pPr>
            <a:lvl5pPr marL="1727200" indent="0">
              <a:buNone/>
              <a:defRPr sz="1320"/>
            </a:lvl5pPr>
            <a:lvl6pPr marL="2159635" indent="0">
              <a:buNone/>
              <a:defRPr sz="1320"/>
            </a:lvl6pPr>
            <a:lvl7pPr marL="2591435" indent="0">
              <a:buNone/>
              <a:defRPr sz="1320"/>
            </a:lvl7pPr>
            <a:lvl8pPr marL="3023235" indent="0">
              <a:buNone/>
              <a:defRPr sz="1320"/>
            </a:lvl8pPr>
            <a:lvl9pPr marL="3455035" indent="0">
              <a:buNone/>
              <a:defRPr sz="1320"/>
            </a:lvl9pPr>
          </a:lstStyle>
          <a:p>
            <a:pPr lvl="0"/>
            <a:r>
              <a:rPr lang="zh-CN" altLang="en-US"/>
              <a:t>单击此处编辑母版文本样式</a:t>
            </a:r>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575800" y="1512041"/>
            <a:ext cx="5111720" cy="4276616"/>
          </a:xfrm>
        </p:spPr>
        <p:txBody>
          <a:bodyPr/>
          <a:lstStyle>
            <a:lvl1pPr>
              <a:defRPr sz="2645"/>
            </a:lvl1pPr>
            <a:lvl2pPr>
              <a:defRPr sz="2265"/>
            </a:lvl2pPr>
            <a:lvl3pPr>
              <a:defRPr sz="1890">
                <a:ea typeface="微软雅黑" panose="020B0503020204020204" pitchFamily="34" charset="-122"/>
              </a:defRPr>
            </a:lvl3pPr>
            <a:lvl4pPr>
              <a:defRPr sz="1700">
                <a:ea typeface="微软雅黑" panose="020B0503020204020204" pitchFamily="34" charset="-122"/>
              </a:defRPr>
            </a:lvl4pPr>
            <a:lvl5pPr>
              <a:defRPr sz="1700">
                <a:ea typeface="微软雅黑" panose="020B0503020204020204" pitchFamily="34" charset="-122"/>
              </a:defRPr>
            </a:lvl5pPr>
            <a:lvl6pPr>
              <a:defRPr sz="1700"/>
            </a:lvl6pPr>
            <a:lvl7pPr>
              <a:defRPr sz="1700"/>
            </a:lvl7pPr>
            <a:lvl8pPr>
              <a:defRPr sz="1700"/>
            </a:lvl8pPr>
            <a:lvl9pPr>
              <a:defRPr sz="17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5831470" y="1512041"/>
            <a:ext cx="5113219" cy="4276616"/>
          </a:xfrm>
        </p:spPr>
        <p:txBody>
          <a:bodyPr/>
          <a:lstStyle>
            <a:lvl1pPr>
              <a:defRPr sz="2645"/>
            </a:lvl1pPr>
            <a:lvl2pPr>
              <a:defRPr sz="2265"/>
            </a:lvl2pPr>
            <a:lvl3pPr>
              <a:defRPr sz="1890">
                <a:ea typeface="微软雅黑" panose="020B0503020204020204" pitchFamily="34" charset="-122"/>
              </a:defRPr>
            </a:lvl3pPr>
            <a:lvl4pPr>
              <a:defRPr sz="1700">
                <a:ea typeface="微软雅黑" panose="020B0503020204020204" pitchFamily="34" charset="-122"/>
              </a:defRPr>
            </a:lvl4pPr>
            <a:lvl5pPr>
              <a:defRPr sz="1700">
                <a:ea typeface="微软雅黑" panose="020B0503020204020204" pitchFamily="34" charset="-122"/>
              </a:defRPr>
            </a:lvl5pPr>
            <a:lvl6pPr>
              <a:defRPr sz="1700"/>
            </a:lvl6pPr>
            <a:lvl7pPr>
              <a:defRPr sz="1700"/>
            </a:lvl7pPr>
            <a:lvl8pPr>
              <a:defRPr sz="1700"/>
            </a:lvl8pPr>
            <a:lvl9pPr>
              <a:defRPr sz="17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575800" y="259508"/>
            <a:ext cx="10368889" cy="1080029"/>
          </a:xfrm>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575800" y="1450540"/>
            <a:ext cx="5090727" cy="604516"/>
          </a:xfrm>
        </p:spPr>
        <p:txBody>
          <a:bodyPr anchor="b"/>
          <a:lstStyle>
            <a:lvl1pPr marL="0" indent="0">
              <a:buNone/>
              <a:defRPr sz="2265" b="1"/>
            </a:lvl1pPr>
            <a:lvl2pPr marL="431800" indent="0">
              <a:buNone/>
              <a:defRPr sz="1890" b="1"/>
            </a:lvl2pPr>
            <a:lvl3pPr marL="863600" indent="0">
              <a:buNone/>
              <a:defRPr sz="1700" b="1"/>
            </a:lvl3pPr>
            <a:lvl4pPr marL="1295400" indent="0">
              <a:buNone/>
              <a:defRPr sz="1510" b="1"/>
            </a:lvl4pPr>
            <a:lvl5pPr marL="1727200" indent="0">
              <a:buNone/>
              <a:defRPr sz="1510" b="1"/>
            </a:lvl5pPr>
            <a:lvl6pPr marL="2159635" indent="0">
              <a:buNone/>
              <a:defRPr sz="1510" b="1"/>
            </a:lvl6pPr>
            <a:lvl7pPr marL="2591435" indent="0">
              <a:buNone/>
              <a:defRPr sz="1510" b="1"/>
            </a:lvl7pPr>
            <a:lvl8pPr marL="3023235" indent="0">
              <a:buNone/>
              <a:defRPr sz="1510" b="1"/>
            </a:lvl8pPr>
            <a:lvl9pPr marL="3455035" indent="0">
              <a:buNone/>
              <a:defRPr sz="151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575800" y="2055056"/>
            <a:ext cx="5090727" cy="3733601"/>
          </a:xfrm>
        </p:spPr>
        <p:txBody>
          <a:bodyPr/>
          <a:lstStyle>
            <a:lvl1pPr>
              <a:defRPr sz="2265"/>
            </a:lvl1pPr>
            <a:lvl2pPr>
              <a:defRPr sz="1890"/>
            </a:lvl2pPr>
            <a:lvl3pPr>
              <a:defRPr sz="1700">
                <a:ea typeface="微软雅黑" panose="020B0503020204020204" pitchFamily="34" charset="-122"/>
              </a:defRPr>
            </a:lvl3pPr>
            <a:lvl4pPr>
              <a:defRPr sz="1510">
                <a:ea typeface="微软雅黑" panose="020B0503020204020204" pitchFamily="34" charset="-122"/>
              </a:defRPr>
            </a:lvl4pPr>
            <a:lvl5pPr>
              <a:defRPr sz="1510">
                <a:ea typeface="微软雅黑" panose="020B0503020204020204" pitchFamily="34" charset="-122"/>
              </a:defRPr>
            </a:lvl5pPr>
            <a:lvl6pPr>
              <a:defRPr sz="1510"/>
            </a:lvl6pPr>
            <a:lvl7pPr>
              <a:defRPr sz="1510"/>
            </a:lvl7pPr>
            <a:lvl8pPr>
              <a:defRPr sz="1510"/>
            </a:lvl8pPr>
            <a:lvl9pPr>
              <a:defRPr sz="151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5852462" y="1450540"/>
            <a:ext cx="5092226" cy="604516"/>
          </a:xfrm>
        </p:spPr>
        <p:txBody>
          <a:bodyPr anchor="b"/>
          <a:lstStyle>
            <a:lvl1pPr marL="0" indent="0">
              <a:buNone/>
              <a:defRPr sz="2265" b="1"/>
            </a:lvl1pPr>
            <a:lvl2pPr marL="431800" indent="0">
              <a:buNone/>
              <a:defRPr sz="1890" b="1"/>
            </a:lvl2pPr>
            <a:lvl3pPr marL="863600" indent="0">
              <a:buNone/>
              <a:defRPr sz="1700" b="1"/>
            </a:lvl3pPr>
            <a:lvl4pPr marL="1295400" indent="0">
              <a:buNone/>
              <a:defRPr sz="1510" b="1"/>
            </a:lvl4pPr>
            <a:lvl5pPr marL="1727200" indent="0">
              <a:buNone/>
              <a:defRPr sz="1510" b="1"/>
            </a:lvl5pPr>
            <a:lvl6pPr marL="2159635" indent="0">
              <a:buNone/>
              <a:defRPr sz="1510" b="1"/>
            </a:lvl6pPr>
            <a:lvl7pPr marL="2591435" indent="0">
              <a:buNone/>
              <a:defRPr sz="1510" b="1"/>
            </a:lvl7pPr>
            <a:lvl8pPr marL="3023235" indent="0">
              <a:buNone/>
              <a:defRPr sz="1510" b="1"/>
            </a:lvl8pPr>
            <a:lvl9pPr marL="3455035" indent="0">
              <a:buNone/>
              <a:defRPr sz="151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5852462" y="2055056"/>
            <a:ext cx="5092226" cy="3733601"/>
          </a:xfrm>
        </p:spPr>
        <p:txBody>
          <a:bodyPr/>
          <a:lstStyle>
            <a:lvl1pPr>
              <a:defRPr sz="2265"/>
            </a:lvl1pPr>
            <a:lvl2pPr>
              <a:defRPr sz="1890"/>
            </a:lvl2pPr>
            <a:lvl3pPr>
              <a:defRPr sz="1700">
                <a:ea typeface="微软雅黑" panose="020B0503020204020204" pitchFamily="34" charset="-122"/>
              </a:defRPr>
            </a:lvl3pPr>
            <a:lvl4pPr>
              <a:defRPr sz="1510">
                <a:ea typeface="微软雅黑" panose="020B0503020204020204" pitchFamily="34" charset="-122"/>
              </a:defRPr>
            </a:lvl4pPr>
            <a:lvl5pPr>
              <a:defRPr sz="1510">
                <a:ea typeface="微软雅黑" panose="020B0503020204020204" pitchFamily="34" charset="-122"/>
              </a:defRPr>
            </a:lvl5pPr>
            <a:lvl6pPr>
              <a:defRPr sz="1510"/>
            </a:lvl6pPr>
            <a:lvl7pPr>
              <a:defRPr sz="1510"/>
            </a:lvl7pPr>
            <a:lvl8pPr>
              <a:defRPr sz="1510"/>
            </a:lvl8pPr>
            <a:lvl9pPr>
              <a:defRPr sz="151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575799" y="258007"/>
            <a:ext cx="3790680" cy="1098030"/>
          </a:xfrm>
        </p:spPr>
        <p:txBody>
          <a:bodyPr anchor="b"/>
          <a:lstStyle>
            <a:lvl1pPr algn="l">
              <a:defRPr sz="1890" b="1"/>
            </a:lvl1pPr>
          </a:lstStyle>
          <a:p>
            <a:r>
              <a:rPr lang="zh-CN" altLang="en-US"/>
              <a:t>单击此处编辑母版标题样式</a:t>
            </a:r>
            <a:endParaRPr lang="zh-CN" altLang="en-US"/>
          </a:p>
        </p:txBody>
      </p:sp>
      <p:sp>
        <p:nvSpPr>
          <p:cNvPr id="3" name="内容占位符 2"/>
          <p:cNvSpPr>
            <a:spLocks noGrp="1"/>
          </p:cNvSpPr>
          <p:nvPr>
            <p:ph idx="1"/>
          </p:nvPr>
        </p:nvSpPr>
        <p:spPr>
          <a:xfrm>
            <a:off x="4504432" y="258007"/>
            <a:ext cx="6440257" cy="5530650"/>
          </a:xfrm>
        </p:spPr>
        <p:txBody>
          <a:bodyPr/>
          <a:lstStyle>
            <a:lvl1pPr>
              <a:defRPr sz="3025"/>
            </a:lvl1pPr>
            <a:lvl2pPr>
              <a:defRPr sz="2645"/>
            </a:lvl2pPr>
            <a:lvl3pPr>
              <a:defRPr sz="2265">
                <a:ea typeface="微软雅黑" panose="020B0503020204020204" pitchFamily="34" charset="-122"/>
              </a:defRPr>
            </a:lvl3pPr>
            <a:lvl4pPr>
              <a:defRPr sz="1890">
                <a:ea typeface="微软雅黑" panose="020B0503020204020204" pitchFamily="34" charset="-122"/>
              </a:defRPr>
            </a:lvl4pPr>
            <a:lvl5pPr>
              <a:defRPr sz="1890">
                <a:ea typeface="微软雅黑" panose="020B0503020204020204" pitchFamily="34" charset="-122"/>
              </a:defRPr>
            </a:lvl5pPr>
            <a:lvl6pPr>
              <a:defRPr sz="1890"/>
            </a:lvl6pPr>
            <a:lvl7pPr>
              <a:defRPr sz="1890"/>
            </a:lvl7pPr>
            <a:lvl8pPr>
              <a:defRPr sz="1890"/>
            </a:lvl8pPr>
            <a:lvl9pPr>
              <a:defRPr sz="189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575799" y="1356037"/>
            <a:ext cx="3790680" cy="4432620"/>
          </a:xfrm>
        </p:spPr>
        <p:txBody>
          <a:bodyPr/>
          <a:lstStyle>
            <a:lvl1pPr marL="0" indent="0">
              <a:buNone/>
              <a:defRPr sz="1320"/>
            </a:lvl1pPr>
            <a:lvl2pPr marL="431800" indent="0">
              <a:buNone/>
              <a:defRPr sz="1135"/>
            </a:lvl2pPr>
            <a:lvl3pPr marL="863600" indent="0">
              <a:buNone/>
              <a:defRPr sz="945"/>
            </a:lvl3pPr>
            <a:lvl4pPr marL="1295400" indent="0">
              <a:buNone/>
              <a:defRPr sz="850"/>
            </a:lvl4pPr>
            <a:lvl5pPr marL="1727200" indent="0">
              <a:buNone/>
              <a:defRPr sz="850"/>
            </a:lvl5pPr>
            <a:lvl6pPr marL="2159635" indent="0">
              <a:buNone/>
              <a:defRPr sz="850"/>
            </a:lvl6pPr>
            <a:lvl7pPr marL="2591435" indent="0">
              <a:buNone/>
              <a:defRPr sz="850"/>
            </a:lvl7pPr>
            <a:lvl8pPr marL="3023235" indent="0">
              <a:buNone/>
              <a:defRPr sz="850"/>
            </a:lvl8pPr>
            <a:lvl9pPr marL="3455035" indent="0">
              <a:buNone/>
              <a:defRPr sz="850"/>
            </a:lvl9pPr>
          </a:lstStyle>
          <a:p>
            <a:pPr lvl="0"/>
            <a:r>
              <a:rPr lang="zh-CN" altLang="en-US"/>
              <a:t>单击此处编辑母版文本样式</a:t>
            </a:r>
            <a:endParaRPr lang="zh-CN" alt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258214" y="4536122"/>
            <a:ext cx="6912592" cy="535515"/>
          </a:xfrm>
        </p:spPr>
        <p:txBody>
          <a:bodyPr anchor="b"/>
          <a:lstStyle>
            <a:lvl1pPr algn="l">
              <a:defRPr sz="189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2258214" y="579016"/>
            <a:ext cx="6912592" cy="3888105"/>
          </a:xfrm>
        </p:spPr>
        <p:txBody>
          <a:bodyPr/>
          <a:lstStyle>
            <a:lvl1pPr marL="0" indent="0">
              <a:buNone/>
              <a:defRPr sz="3025"/>
            </a:lvl1pPr>
            <a:lvl2pPr marL="431800" indent="0">
              <a:buNone/>
              <a:defRPr sz="2645"/>
            </a:lvl2pPr>
            <a:lvl3pPr marL="863600" indent="0">
              <a:buNone/>
              <a:defRPr sz="2265"/>
            </a:lvl3pPr>
            <a:lvl4pPr marL="1295400" indent="0">
              <a:buNone/>
              <a:defRPr sz="1890"/>
            </a:lvl4pPr>
            <a:lvl5pPr marL="1727200" indent="0">
              <a:buNone/>
              <a:defRPr sz="1890"/>
            </a:lvl5pPr>
            <a:lvl6pPr marL="2159635" indent="0">
              <a:buNone/>
              <a:defRPr sz="1890"/>
            </a:lvl6pPr>
            <a:lvl7pPr marL="2591435" indent="0">
              <a:buNone/>
              <a:defRPr sz="1890"/>
            </a:lvl7pPr>
            <a:lvl8pPr marL="3023235" indent="0">
              <a:buNone/>
              <a:defRPr sz="1890"/>
            </a:lvl8pPr>
            <a:lvl9pPr marL="3455035" indent="0">
              <a:buNone/>
              <a:defRPr sz="1890"/>
            </a:lvl9pPr>
          </a:lstStyle>
          <a:p>
            <a:endParaRPr lang="zh-CN" altLang="en-US"/>
          </a:p>
        </p:txBody>
      </p:sp>
      <p:sp>
        <p:nvSpPr>
          <p:cNvPr id="4" name="文本占位符 3"/>
          <p:cNvSpPr>
            <a:spLocks noGrp="1"/>
          </p:cNvSpPr>
          <p:nvPr>
            <p:ph type="body" sz="half" idx="2"/>
          </p:nvPr>
        </p:nvSpPr>
        <p:spPr>
          <a:xfrm>
            <a:off x="2258214" y="5071637"/>
            <a:ext cx="6912592" cy="760520"/>
          </a:xfrm>
        </p:spPr>
        <p:txBody>
          <a:bodyPr/>
          <a:lstStyle>
            <a:lvl1pPr marL="0" indent="0">
              <a:buNone/>
              <a:defRPr sz="1320"/>
            </a:lvl1pPr>
            <a:lvl2pPr marL="431800" indent="0">
              <a:buNone/>
              <a:defRPr sz="1135"/>
            </a:lvl2pPr>
            <a:lvl3pPr marL="863600" indent="0">
              <a:buNone/>
              <a:defRPr sz="945"/>
            </a:lvl3pPr>
            <a:lvl4pPr marL="1295400" indent="0">
              <a:buNone/>
              <a:defRPr sz="850"/>
            </a:lvl4pPr>
            <a:lvl5pPr marL="1727200" indent="0">
              <a:buNone/>
              <a:defRPr sz="850"/>
            </a:lvl5pPr>
            <a:lvl6pPr marL="2159635" indent="0">
              <a:buNone/>
              <a:defRPr sz="850"/>
            </a:lvl6pPr>
            <a:lvl7pPr marL="2591435" indent="0">
              <a:buNone/>
              <a:defRPr sz="850"/>
            </a:lvl7pPr>
            <a:lvl8pPr marL="3023235" indent="0">
              <a:buNone/>
              <a:defRPr sz="850"/>
            </a:lvl8pPr>
            <a:lvl9pPr marL="3455035" indent="0">
              <a:buNone/>
              <a:defRPr sz="850"/>
            </a:lvl9pPr>
          </a:lstStyle>
          <a:p>
            <a:pPr lvl="0"/>
            <a:r>
              <a:rPr lang="zh-CN" altLang="en-US"/>
              <a:t>单击此处编辑母版文本样式</a:t>
            </a:r>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空白页">
    <p:spTree>
      <p:nvGrpSpPr>
        <p:cNvPr id="1" name=""/>
        <p:cNvGrpSpPr/>
        <p:nvPr/>
      </p:nvGrpSpPr>
      <p:grpSpPr>
        <a:xfrm>
          <a:off x="0" y="0"/>
          <a:ext cx="0" cy="0"/>
          <a:chOff x="0" y="0"/>
          <a:chExt cx="0" cy="0"/>
        </a:xfrm>
      </p:grpSpPr>
    </p:spTree>
  </p:cSld>
  <p:clrMapOvr>
    <a:masterClrMapping/>
  </p:clrMapOvr>
  <p:transition spd="med" advClick="0" advTm="0">
    <p:push dir="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lvl3pPr>
              <a:defRPr>
                <a:ea typeface="微软雅黑" panose="020B0503020204020204" pitchFamily="34" charset="-122"/>
              </a:defRPr>
            </a:lvl3pPr>
            <a:lvl4pPr>
              <a:defRPr>
                <a:ea typeface="微软雅黑" panose="020B0503020204020204" pitchFamily="34" charset="-122"/>
              </a:defRPr>
            </a:lvl4pPr>
            <a:lvl5pPr>
              <a:defRPr>
                <a:ea typeface="微软雅黑" panose="020B0503020204020204" pitchFamily="34" charset="-122"/>
              </a:defRPr>
            </a:lvl5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353591" y="858023"/>
            <a:ext cx="2591098" cy="4930634"/>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575800" y="858023"/>
            <a:ext cx="7633842" cy="4930634"/>
          </a:xfrm>
        </p:spPr>
        <p:txBody>
          <a:bodyPr vert="eaVert"/>
          <a:lstStyle>
            <a:lvl3pPr>
              <a:defRPr>
                <a:ea typeface="微软雅黑" panose="020B0503020204020204" pitchFamily="34" charset="-122"/>
              </a:defRPr>
            </a:lvl3pPr>
            <a:lvl4pPr>
              <a:defRPr>
                <a:ea typeface="微软雅黑" panose="020B0503020204020204" pitchFamily="34" charset="-122"/>
              </a:defRPr>
            </a:lvl4pPr>
            <a:lvl5pPr>
              <a:defRPr>
                <a:ea typeface="微软雅黑" panose="020B0503020204020204" pitchFamily="34" charset="-122"/>
              </a:defRPr>
            </a:lvl5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pic>
        <p:nvPicPr>
          <p:cNvPr id="4" name="Picture 2" descr="PPECLOGO-eff-0-1"/>
          <p:cNvPicPr>
            <a:picLocks noChangeAspect="1" noChangeArrowheads="1"/>
          </p:cNvPicPr>
          <p:nvPr userDrawn="1"/>
        </p:nvPicPr>
        <p:blipFill>
          <a:blip r:embed="rId2" cstate="screen"/>
          <a:srcRect/>
          <a:stretch>
            <a:fillRect/>
          </a:stretch>
        </p:blipFill>
        <p:spPr bwMode="auto">
          <a:xfrm>
            <a:off x="3916979" y="2727579"/>
            <a:ext cx="1001556" cy="754782"/>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3" descr="PPECLOGO-eff-0-2"/>
          <p:cNvPicPr>
            <a:picLocks noChangeAspect="1" noChangeArrowheads="1"/>
          </p:cNvPicPr>
          <p:nvPr userDrawn="1"/>
        </p:nvPicPr>
        <p:blipFill>
          <a:blip r:embed="rId3" cstate="screen"/>
          <a:srcRect/>
          <a:stretch>
            <a:fillRect/>
          </a:stretch>
        </p:blipFill>
        <p:spPr bwMode="auto">
          <a:xfrm>
            <a:off x="7963017" y="2606305"/>
            <a:ext cx="1035999" cy="79272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PPECLOGO-eff-0-3"/>
          <p:cNvPicPr>
            <a:picLocks noChangeAspect="1" noChangeArrowheads="1"/>
          </p:cNvPicPr>
          <p:nvPr userDrawn="1"/>
        </p:nvPicPr>
        <p:blipFill>
          <a:blip r:embed="rId4" cstate="print"/>
          <a:srcRect/>
          <a:stretch>
            <a:fillRect/>
          </a:stretch>
        </p:blipFill>
        <p:spPr bwMode="auto">
          <a:xfrm>
            <a:off x="982762" y="1368018"/>
            <a:ext cx="2846628" cy="2245299"/>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5" descr="PPECLOGO-eff-0-1"/>
          <p:cNvPicPr>
            <a:picLocks noChangeAspect="1" noChangeArrowheads="1"/>
          </p:cNvPicPr>
          <p:nvPr userDrawn="1"/>
        </p:nvPicPr>
        <p:blipFill>
          <a:blip r:embed="rId5"/>
          <a:srcRect/>
          <a:stretch>
            <a:fillRect/>
          </a:stretch>
        </p:blipFill>
        <p:spPr bwMode="auto">
          <a:xfrm>
            <a:off x="4219730" y="3563313"/>
            <a:ext cx="495066" cy="37382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6" descr="PPECLOGO-eff-0-1"/>
          <p:cNvPicPr>
            <a:picLocks noChangeAspect="1" noChangeArrowheads="1"/>
          </p:cNvPicPr>
          <p:nvPr userDrawn="1"/>
        </p:nvPicPr>
        <p:blipFill>
          <a:blip r:embed="rId6" cstate="screen"/>
          <a:srcRect/>
          <a:stretch>
            <a:fillRect/>
          </a:stretch>
        </p:blipFill>
        <p:spPr bwMode="auto">
          <a:xfrm>
            <a:off x="6967343" y="2744244"/>
            <a:ext cx="378915" cy="285722"/>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PPECLOGO-eff-0-2"/>
          <p:cNvPicPr>
            <a:picLocks noChangeAspect="1" noChangeArrowheads="1"/>
          </p:cNvPicPr>
          <p:nvPr userDrawn="1"/>
        </p:nvPicPr>
        <p:blipFill>
          <a:blip r:embed="rId7" cstate="screen"/>
          <a:srcRect/>
          <a:stretch>
            <a:fillRect/>
          </a:stretch>
        </p:blipFill>
        <p:spPr bwMode="auto">
          <a:xfrm>
            <a:off x="4985178" y="2432333"/>
            <a:ext cx="927297" cy="709543"/>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PPECLOGO-eff-5-4"/>
          <p:cNvPicPr>
            <a:picLocks noChangeAspect="1" noChangeArrowheads="1"/>
          </p:cNvPicPr>
          <p:nvPr userDrawn="1"/>
        </p:nvPicPr>
        <p:blipFill>
          <a:blip r:embed="rId8" cstate="print"/>
          <a:srcRect/>
          <a:stretch>
            <a:fillRect/>
          </a:stretch>
        </p:blipFill>
        <p:spPr bwMode="auto">
          <a:xfrm>
            <a:off x="3081077" y="3029967"/>
            <a:ext cx="1395705" cy="1061933"/>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PPECLOGO-eff-5-2"/>
          <p:cNvPicPr>
            <a:picLocks noChangeAspect="1" noChangeArrowheads="1"/>
          </p:cNvPicPr>
          <p:nvPr userDrawn="1"/>
        </p:nvPicPr>
        <p:blipFill>
          <a:blip r:embed="rId9" cstate="print"/>
          <a:srcRect/>
          <a:stretch>
            <a:fillRect/>
          </a:stretch>
        </p:blipFill>
        <p:spPr bwMode="auto">
          <a:xfrm>
            <a:off x="5055629" y="3256165"/>
            <a:ext cx="1732729" cy="1357179"/>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descr="PPECLOGO-eff-5-4"/>
          <p:cNvPicPr>
            <a:picLocks noChangeAspect="1" noChangeArrowheads="1"/>
          </p:cNvPicPr>
          <p:nvPr userDrawn="1"/>
        </p:nvPicPr>
        <p:blipFill>
          <a:blip r:embed="rId10"/>
          <a:srcRect/>
          <a:stretch>
            <a:fillRect/>
          </a:stretch>
        </p:blipFill>
        <p:spPr bwMode="auto">
          <a:xfrm>
            <a:off x="9337946" y="2575193"/>
            <a:ext cx="1054871" cy="80478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descr="PPECLOGO-eff-0-1"/>
          <p:cNvPicPr>
            <a:picLocks noChangeAspect="1" noChangeArrowheads="1"/>
          </p:cNvPicPr>
          <p:nvPr userDrawn="1"/>
        </p:nvPicPr>
        <p:blipFill>
          <a:blip r:embed="rId11"/>
          <a:srcRect/>
          <a:stretch>
            <a:fillRect/>
          </a:stretch>
        </p:blipFill>
        <p:spPr bwMode="auto">
          <a:xfrm>
            <a:off x="7502395" y="3425214"/>
            <a:ext cx="493162" cy="371438"/>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descr="PPECLOGO-eff-0-1"/>
          <p:cNvPicPr>
            <a:picLocks noChangeAspect="1" noChangeArrowheads="1"/>
          </p:cNvPicPr>
          <p:nvPr userDrawn="1"/>
        </p:nvPicPr>
        <p:blipFill>
          <a:blip r:embed="rId11"/>
          <a:srcRect/>
          <a:stretch>
            <a:fillRect/>
          </a:stretch>
        </p:blipFill>
        <p:spPr bwMode="auto">
          <a:xfrm>
            <a:off x="10630829" y="2234707"/>
            <a:ext cx="493161" cy="371438"/>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4" descr="PPECLOGO-eff2-1-2"/>
          <p:cNvPicPr>
            <a:picLocks noChangeAspect="1" noChangeArrowheads="1"/>
          </p:cNvPicPr>
          <p:nvPr userDrawn="1"/>
        </p:nvPicPr>
        <p:blipFill>
          <a:blip r:embed="rId12" cstate="print"/>
          <a:srcRect/>
          <a:stretch>
            <a:fillRect/>
          </a:stretch>
        </p:blipFill>
        <p:spPr bwMode="auto">
          <a:xfrm>
            <a:off x="1940525" y="2641861"/>
            <a:ext cx="1603251" cy="1350036"/>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5" descr="PPECLOGO-eff2-1-3"/>
          <p:cNvPicPr>
            <a:picLocks noChangeAspect="1" noChangeArrowheads="1"/>
          </p:cNvPicPr>
          <p:nvPr userDrawn="1"/>
        </p:nvPicPr>
        <p:blipFill>
          <a:blip r:embed="rId13" cstate="print"/>
          <a:srcRect/>
          <a:stretch>
            <a:fillRect/>
          </a:stretch>
        </p:blipFill>
        <p:spPr bwMode="auto">
          <a:xfrm>
            <a:off x="3762746" y="2632337"/>
            <a:ext cx="413190" cy="345246"/>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6" descr="PPECLOGO-eff2-1-4"/>
          <p:cNvPicPr>
            <a:picLocks noChangeAspect="1" noChangeArrowheads="1"/>
          </p:cNvPicPr>
          <p:nvPr userDrawn="1"/>
        </p:nvPicPr>
        <p:blipFill>
          <a:blip r:embed="rId14" cstate="print"/>
          <a:srcRect/>
          <a:stretch>
            <a:fillRect/>
          </a:stretch>
        </p:blipFill>
        <p:spPr bwMode="auto">
          <a:xfrm>
            <a:off x="8046967" y="3141875"/>
            <a:ext cx="664531" cy="554777"/>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7" descr="PPECLOGO-eff2-1-3"/>
          <p:cNvPicPr>
            <a:picLocks noChangeAspect="1" noChangeArrowheads="1"/>
          </p:cNvPicPr>
          <p:nvPr userDrawn="1"/>
        </p:nvPicPr>
        <p:blipFill>
          <a:blip r:embed="rId13" cstate="print"/>
          <a:srcRect/>
          <a:stretch>
            <a:fillRect/>
          </a:stretch>
        </p:blipFill>
        <p:spPr bwMode="auto">
          <a:xfrm>
            <a:off x="8726733" y="2749005"/>
            <a:ext cx="340833" cy="285722"/>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18" descr="PPECLOGO-eff2-1-3"/>
          <p:cNvPicPr>
            <a:picLocks noChangeAspect="1" noChangeArrowheads="1"/>
          </p:cNvPicPr>
          <p:nvPr userDrawn="1"/>
        </p:nvPicPr>
        <p:blipFill>
          <a:blip r:embed="rId13" cstate="print"/>
          <a:srcRect/>
          <a:stretch>
            <a:fillRect/>
          </a:stretch>
        </p:blipFill>
        <p:spPr bwMode="auto">
          <a:xfrm>
            <a:off x="9204658" y="3256164"/>
            <a:ext cx="266574" cy="22381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par>
                                <p:cTn id="14" presetID="10" presetClass="entr" presetSubtype="0" fill="hold" nodeType="with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fade">
                                      <p:cBhvr>
                                        <p:cTn id="16" dur="500"/>
                                        <p:tgtEl>
                                          <p:spTgt spid="4"/>
                                        </p:tgtEl>
                                      </p:cBhvr>
                                    </p:animEffect>
                                  </p:childTnLst>
                                </p:cTn>
                              </p:par>
                              <p:par>
                                <p:cTn id="17" presetID="10" presetClass="entr" presetSubtype="0" fill="hold"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par>
                                <p:cTn id="20" presetID="10" presetClass="entr" presetSubtype="0" fill="hold"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par>
                                <p:cTn id="23" presetID="10" presetClass="entr" presetSubtype="0" fill="hold" nodeType="with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par>
                                <p:cTn id="26" presetID="10" presetClass="entr" presetSubtype="0" fill="hold" nodeType="with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fade">
                                      <p:cBhvr>
                                        <p:cTn id="28" dur="500"/>
                                        <p:tgtEl>
                                          <p:spTgt spid="5"/>
                                        </p:tgtEl>
                                      </p:cBhvr>
                                    </p:animEffect>
                                  </p:childTnLst>
                                </p:cTn>
                              </p:par>
                              <p:par>
                                <p:cTn id="29" presetID="10" presetClass="entr" presetSubtype="0" fill="hold" nodeType="with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fade">
                                      <p:cBhvr>
                                        <p:cTn id="31" dur="500"/>
                                        <p:tgtEl>
                                          <p:spTgt spid="12"/>
                                        </p:tgtEl>
                                      </p:cBhvr>
                                    </p:animEffect>
                                  </p:childTnLst>
                                </p:cTn>
                              </p:par>
                              <p:par>
                                <p:cTn id="32" presetID="10" presetClass="entr" presetSubtype="0" fill="hold" nodeType="with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fade">
                                      <p:cBhvr>
                                        <p:cTn id="34" dur="500"/>
                                        <p:tgtEl>
                                          <p:spTgt spid="8"/>
                                        </p:tgtEl>
                                      </p:cBhvr>
                                    </p:animEffect>
                                  </p:childTnLst>
                                </p:cTn>
                              </p:par>
                              <p:par>
                                <p:cTn id="35" presetID="10" presetClass="entr" presetSubtype="0" fill="hold" nodeType="with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fade">
                                      <p:cBhvr>
                                        <p:cTn id="37" dur="500"/>
                                        <p:tgtEl>
                                          <p:spTgt spid="14"/>
                                        </p:tgtEl>
                                      </p:cBhvr>
                                    </p:animEffect>
                                  </p:childTnLst>
                                </p:cTn>
                              </p:par>
                              <p:par>
                                <p:cTn id="38" presetID="35" presetClass="path" presetSubtype="0" fill="hold" nodeType="withEffect">
                                  <p:stCondLst>
                                    <p:cond delay="0"/>
                                  </p:stCondLst>
                                  <p:childTnLst>
                                    <p:animMotion origin="layout" path="M 0 0  L -0.25 0  E" pathEditMode="relative" rAng="0" ptsTypes="">
                                      <p:cBhvr>
                                        <p:cTn id="39" dur="3000" fill="hold"/>
                                        <p:tgtEl>
                                          <p:spTgt spid="12"/>
                                        </p:tgtEl>
                                        <p:attrNameLst>
                                          <p:attrName>ppt_x</p:attrName>
                                          <p:attrName>ppt_y</p:attrName>
                                        </p:attrNameLst>
                                      </p:cBhvr>
                                      <p:rCtr x="0" y="0"/>
                                    </p:animMotion>
                                  </p:childTnLst>
                                </p:cTn>
                              </p:par>
                              <p:par>
                                <p:cTn id="40" presetID="35" presetClass="path" presetSubtype="0" fill="hold" nodeType="withEffect">
                                  <p:stCondLst>
                                    <p:cond delay="0"/>
                                  </p:stCondLst>
                                  <p:childTnLst>
                                    <p:animMotion origin="layout" path="M 4.16667E-6 3.33333E-6 L -0.31632 3.33333E-6 " pathEditMode="relative" rAng="0" ptsTypes="AA">
                                      <p:cBhvr>
                                        <p:cTn id="41" dur="3000" fill="hold"/>
                                        <p:tgtEl>
                                          <p:spTgt spid="5"/>
                                        </p:tgtEl>
                                        <p:attrNameLst>
                                          <p:attrName>ppt_x</p:attrName>
                                          <p:attrName>ppt_y</p:attrName>
                                        </p:attrNameLst>
                                      </p:cBhvr>
                                      <p:rCtr x="-15816" y="0"/>
                                    </p:animMotion>
                                  </p:childTnLst>
                                </p:cTn>
                              </p:par>
                              <p:par>
                                <p:cTn id="42" presetID="35" presetClass="path" presetSubtype="0" fill="hold" nodeType="withEffect">
                                  <p:stCondLst>
                                    <p:cond delay="0"/>
                                  </p:stCondLst>
                                  <p:childTnLst>
                                    <p:animMotion origin="layout" path="M 0.00504 -1.85185E-6 L -0.46684 -1.85185E-6 " pathEditMode="relative" rAng="0" ptsTypes="AA">
                                      <p:cBhvr>
                                        <p:cTn id="43" dur="3000" fill="hold"/>
                                        <p:tgtEl>
                                          <p:spTgt spid="8"/>
                                        </p:tgtEl>
                                        <p:attrNameLst>
                                          <p:attrName>ppt_x</p:attrName>
                                          <p:attrName>ppt_y</p:attrName>
                                        </p:attrNameLst>
                                      </p:cBhvr>
                                      <p:rCtr x="-23594" y="0"/>
                                    </p:animMotion>
                                  </p:childTnLst>
                                </p:cTn>
                              </p:par>
                              <p:par>
                                <p:cTn id="44" presetID="35" presetClass="path" presetSubtype="0" fill="hold" nodeType="withEffect">
                                  <p:stCondLst>
                                    <p:cond delay="0"/>
                                  </p:stCondLst>
                                  <p:childTnLst>
                                    <p:animMotion origin="layout" path="M -3.05556E-6 1.11111E-6 L -0.19531 1.11111E-6 " pathEditMode="relative" rAng="0" ptsTypes="AA">
                                      <p:cBhvr>
                                        <p:cTn id="45" dur="3000" fill="hold"/>
                                        <p:tgtEl>
                                          <p:spTgt spid="9"/>
                                        </p:tgtEl>
                                        <p:attrNameLst>
                                          <p:attrName>ppt_x</p:attrName>
                                          <p:attrName>ppt_y</p:attrName>
                                        </p:attrNameLst>
                                      </p:cBhvr>
                                      <p:rCtr x="-9774" y="0"/>
                                    </p:animMotion>
                                  </p:childTnLst>
                                </p:cTn>
                              </p:par>
                              <p:par>
                                <p:cTn id="46" presetID="35" presetClass="path" presetSubtype="0" fill="hold" nodeType="withEffect">
                                  <p:stCondLst>
                                    <p:cond delay="0"/>
                                  </p:stCondLst>
                                  <p:childTnLst>
                                    <p:animMotion origin="layout" path="M 5.55556E-7 2.59259E-6 L -0.43594 2.59259E-6 " pathEditMode="relative" rAng="0" ptsTypes="AA">
                                      <p:cBhvr>
                                        <p:cTn id="47" dur="3000" fill="hold"/>
                                        <p:tgtEl>
                                          <p:spTgt spid="7"/>
                                        </p:tgtEl>
                                        <p:attrNameLst>
                                          <p:attrName>ppt_x</p:attrName>
                                          <p:attrName>ppt_y</p:attrName>
                                        </p:attrNameLst>
                                      </p:cBhvr>
                                      <p:rCtr x="-21806" y="0"/>
                                    </p:animMotion>
                                  </p:childTnLst>
                                </p:cTn>
                              </p:par>
                              <p:par>
                                <p:cTn id="48" presetID="35" presetClass="path" presetSubtype="0" fill="hold" nodeType="withEffect">
                                  <p:stCondLst>
                                    <p:cond delay="0"/>
                                  </p:stCondLst>
                                  <p:childTnLst>
                                    <p:animMotion origin="layout" path="M 3.05556E-6 -1.85185E-6 L -0.33577 -1.85185E-6 " pathEditMode="relative" rAng="0" ptsTypes="AA">
                                      <p:cBhvr>
                                        <p:cTn id="49" dur="3000" fill="hold"/>
                                        <p:tgtEl>
                                          <p:spTgt spid="4"/>
                                        </p:tgtEl>
                                        <p:attrNameLst>
                                          <p:attrName>ppt_x</p:attrName>
                                          <p:attrName>ppt_y</p:attrName>
                                        </p:attrNameLst>
                                      </p:cBhvr>
                                      <p:rCtr x="-16788" y="0"/>
                                    </p:animMotion>
                                  </p:childTnLst>
                                </p:cTn>
                              </p:par>
                              <p:par>
                                <p:cTn id="50" presetID="35" presetClass="path" presetSubtype="0" fill="hold" nodeType="withEffect">
                                  <p:stCondLst>
                                    <p:cond delay="0"/>
                                  </p:stCondLst>
                                  <p:childTnLst>
                                    <p:animMotion origin="layout" path="M 1.66667E-6 -1.85185E-6 L -0.57188 -1.85185E-6 " pathEditMode="relative" rAng="0" ptsTypes="AA">
                                      <p:cBhvr>
                                        <p:cTn id="51" dur="3000" fill="hold"/>
                                        <p:tgtEl>
                                          <p:spTgt spid="13"/>
                                        </p:tgtEl>
                                        <p:attrNameLst>
                                          <p:attrName>ppt_x</p:attrName>
                                          <p:attrName>ppt_y</p:attrName>
                                        </p:attrNameLst>
                                      </p:cBhvr>
                                      <p:rCtr x="-28594" y="0"/>
                                    </p:animMotion>
                                  </p:childTnLst>
                                </p:cTn>
                              </p:par>
                              <p:par>
                                <p:cTn id="52" presetID="35" presetClass="path" presetSubtype="0" fill="hold" nodeType="withEffect">
                                  <p:stCondLst>
                                    <p:cond delay="0"/>
                                  </p:stCondLst>
                                  <p:childTnLst>
                                    <p:animMotion origin="layout" path="M 1.66667E-6 -1.85185E-6 L -0.57188 -1.85185E-6 " pathEditMode="relative" rAng="0" ptsTypes="AA">
                                      <p:cBhvr>
                                        <p:cTn id="53" dur="3000" fill="hold"/>
                                        <p:tgtEl>
                                          <p:spTgt spid="14"/>
                                        </p:tgtEl>
                                        <p:attrNameLst>
                                          <p:attrName>ppt_x</p:attrName>
                                          <p:attrName>ppt_y</p:attrName>
                                        </p:attrNameLst>
                                      </p:cBhvr>
                                      <p:rCtr x="-28594" y="0"/>
                                    </p:animMotion>
                                  </p:childTnLst>
                                </p:cTn>
                              </p:par>
                              <p:par>
                                <p:cTn id="54" presetID="63" presetClass="path" presetSubtype="0" fill="hold" nodeType="withEffect">
                                  <p:stCondLst>
                                    <p:cond delay="0"/>
                                  </p:stCondLst>
                                  <p:childTnLst>
                                    <p:animMotion origin="layout" path="M 5.55556E-7 2.59259E-6 L 0.43906 2.59259E-6 " pathEditMode="relative" rAng="0" ptsTypes="AA">
                                      <p:cBhvr>
                                        <p:cTn id="55" dur="3000" fill="hold"/>
                                        <p:tgtEl>
                                          <p:spTgt spid="11"/>
                                        </p:tgtEl>
                                        <p:attrNameLst>
                                          <p:attrName>ppt_x</p:attrName>
                                          <p:attrName>ppt_y</p:attrName>
                                        </p:attrNameLst>
                                      </p:cBhvr>
                                      <p:rCtr x="21944" y="0"/>
                                    </p:animMotion>
                                  </p:childTnLst>
                                </p:cTn>
                              </p:par>
                              <p:par>
                                <p:cTn id="56" presetID="63" presetClass="path" presetSubtype="0" fill="hold" nodeType="withEffect">
                                  <p:stCondLst>
                                    <p:cond delay="0"/>
                                  </p:stCondLst>
                                  <p:childTnLst>
                                    <p:animMotion origin="layout" path="M -1.38889E-6 2.96296E-6 L 0.62813 2.96296E-6 " pathEditMode="relative" rAng="0" ptsTypes="AA">
                                      <p:cBhvr>
                                        <p:cTn id="57" dur="3000" fill="hold"/>
                                        <p:tgtEl>
                                          <p:spTgt spid="10"/>
                                        </p:tgtEl>
                                        <p:attrNameLst>
                                          <p:attrName>ppt_x</p:attrName>
                                          <p:attrName>ppt_y</p:attrName>
                                        </p:attrNameLst>
                                      </p:cBhvr>
                                      <p:rCtr x="31406" y="0"/>
                                    </p:animMotion>
                                  </p:childTnLst>
                                </p:cTn>
                              </p:par>
                              <p:par>
                                <p:cTn id="58" presetID="63" presetClass="path" presetSubtype="0" fill="hold" nodeType="withEffect">
                                  <p:stCondLst>
                                    <p:cond delay="0"/>
                                  </p:stCondLst>
                                  <p:childTnLst>
                                    <p:animMotion origin="layout" path="M 2.77778E-6 -2.96296E-6 L 0.42465 -2.96296E-6 " pathEditMode="relative" rAng="0" ptsTypes="AA">
                                      <p:cBhvr>
                                        <p:cTn id="59" dur="3000" fill="hold"/>
                                        <p:tgtEl>
                                          <p:spTgt spid="6"/>
                                        </p:tgtEl>
                                        <p:attrNameLst>
                                          <p:attrName>ppt_x</p:attrName>
                                          <p:attrName>ppt_y</p:attrName>
                                        </p:attrNameLst>
                                      </p:cBhvr>
                                      <p:rCtr x="21233" y="0"/>
                                    </p:animMotion>
                                  </p:childTnLst>
                                </p:cTn>
                              </p:par>
                              <p:par>
                                <p:cTn id="60" presetID="10" presetClass="exit" presetSubtype="0" fill="hold" nodeType="withEffect">
                                  <p:stCondLst>
                                    <p:cond delay="2500"/>
                                  </p:stCondLst>
                                  <p:childTnLst>
                                    <p:animEffect transition="out" filter="fade">
                                      <p:cBhvr>
                                        <p:cTn id="61" dur="500"/>
                                        <p:tgtEl>
                                          <p:spTgt spid="10"/>
                                        </p:tgtEl>
                                      </p:cBhvr>
                                    </p:animEffect>
                                    <p:set>
                                      <p:cBhvr>
                                        <p:cTn id="62" dur="1" fill="hold">
                                          <p:stCondLst>
                                            <p:cond delay="499"/>
                                          </p:stCondLst>
                                        </p:cTn>
                                        <p:tgtEl>
                                          <p:spTgt spid="10"/>
                                        </p:tgtEl>
                                        <p:attrNameLst>
                                          <p:attrName>style.visibility</p:attrName>
                                        </p:attrNameLst>
                                      </p:cBhvr>
                                      <p:to>
                                        <p:strVal val="hidden"/>
                                      </p:to>
                                    </p:set>
                                  </p:childTnLst>
                                </p:cTn>
                              </p:par>
                              <p:par>
                                <p:cTn id="63" presetID="10" presetClass="exit" presetSubtype="0" fill="hold" nodeType="withEffect">
                                  <p:stCondLst>
                                    <p:cond delay="2500"/>
                                  </p:stCondLst>
                                  <p:childTnLst>
                                    <p:animEffect transition="out" filter="fade">
                                      <p:cBhvr>
                                        <p:cTn id="64" dur="500"/>
                                        <p:tgtEl>
                                          <p:spTgt spid="11"/>
                                        </p:tgtEl>
                                      </p:cBhvr>
                                    </p:animEffect>
                                    <p:set>
                                      <p:cBhvr>
                                        <p:cTn id="65" dur="1" fill="hold">
                                          <p:stCondLst>
                                            <p:cond delay="499"/>
                                          </p:stCondLst>
                                        </p:cTn>
                                        <p:tgtEl>
                                          <p:spTgt spid="11"/>
                                        </p:tgtEl>
                                        <p:attrNameLst>
                                          <p:attrName>style.visibility</p:attrName>
                                        </p:attrNameLst>
                                      </p:cBhvr>
                                      <p:to>
                                        <p:strVal val="hidden"/>
                                      </p:to>
                                    </p:set>
                                  </p:childTnLst>
                                </p:cTn>
                              </p:par>
                              <p:par>
                                <p:cTn id="66" presetID="10" presetClass="exit" presetSubtype="0" fill="hold" nodeType="withEffect">
                                  <p:stCondLst>
                                    <p:cond delay="2500"/>
                                  </p:stCondLst>
                                  <p:childTnLst>
                                    <p:animEffect transition="out" filter="fade">
                                      <p:cBhvr>
                                        <p:cTn id="67" dur="500"/>
                                        <p:tgtEl>
                                          <p:spTgt spid="13"/>
                                        </p:tgtEl>
                                      </p:cBhvr>
                                    </p:animEffect>
                                    <p:set>
                                      <p:cBhvr>
                                        <p:cTn id="68" dur="1" fill="hold">
                                          <p:stCondLst>
                                            <p:cond delay="499"/>
                                          </p:stCondLst>
                                        </p:cTn>
                                        <p:tgtEl>
                                          <p:spTgt spid="13"/>
                                        </p:tgtEl>
                                        <p:attrNameLst>
                                          <p:attrName>style.visibility</p:attrName>
                                        </p:attrNameLst>
                                      </p:cBhvr>
                                      <p:to>
                                        <p:strVal val="hidden"/>
                                      </p:to>
                                    </p:set>
                                  </p:childTnLst>
                                </p:cTn>
                              </p:par>
                              <p:par>
                                <p:cTn id="69" presetID="10" presetClass="exit" presetSubtype="0" fill="hold" nodeType="withEffect">
                                  <p:stCondLst>
                                    <p:cond delay="2500"/>
                                  </p:stCondLst>
                                  <p:childTnLst>
                                    <p:animEffect transition="out" filter="fade">
                                      <p:cBhvr>
                                        <p:cTn id="70" dur="500"/>
                                        <p:tgtEl>
                                          <p:spTgt spid="7"/>
                                        </p:tgtEl>
                                      </p:cBhvr>
                                    </p:animEffect>
                                    <p:set>
                                      <p:cBhvr>
                                        <p:cTn id="71" dur="1" fill="hold">
                                          <p:stCondLst>
                                            <p:cond delay="499"/>
                                          </p:stCondLst>
                                        </p:cTn>
                                        <p:tgtEl>
                                          <p:spTgt spid="7"/>
                                        </p:tgtEl>
                                        <p:attrNameLst>
                                          <p:attrName>style.visibility</p:attrName>
                                        </p:attrNameLst>
                                      </p:cBhvr>
                                      <p:to>
                                        <p:strVal val="hidden"/>
                                      </p:to>
                                    </p:set>
                                  </p:childTnLst>
                                </p:cTn>
                              </p:par>
                              <p:par>
                                <p:cTn id="72" presetID="10" presetClass="exit" presetSubtype="0" fill="hold" nodeType="withEffect">
                                  <p:stCondLst>
                                    <p:cond delay="2500"/>
                                  </p:stCondLst>
                                  <p:childTnLst>
                                    <p:animEffect transition="out" filter="fade">
                                      <p:cBhvr>
                                        <p:cTn id="73" dur="500"/>
                                        <p:tgtEl>
                                          <p:spTgt spid="9"/>
                                        </p:tgtEl>
                                      </p:cBhvr>
                                    </p:animEffect>
                                    <p:set>
                                      <p:cBhvr>
                                        <p:cTn id="74" dur="1" fill="hold">
                                          <p:stCondLst>
                                            <p:cond delay="499"/>
                                          </p:stCondLst>
                                        </p:cTn>
                                        <p:tgtEl>
                                          <p:spTgt spid="9"/>
                                        </p:tgtEl>
                                        <p:attrNameLst>
                                          <p:attrName>style.visibility</p:attrName>
                                        </p:attrNameLst>
                                      </p:cBhvr>
                                      <p:to>
                                        <p:strVal val="hidden"/>
                                      </p:to>
                                    </p:set>
                                  </p:childTnLst>
                                </p:cTn>
                              </p:par>
                              <p:par>
                                <p:cTn id="75" presetID="10" presetClass="exit" presetSubtype="0" fill="hold" nodeType="withEffect">
                                  <p:stCondLst>
                                    <p:cond delay="2500"/>
                                  </p:stCondLst>
                                  <p:childTnLst>
                                    <p:animEffect transition="out" filter="fade">
                                      <p:cBhvr>
                                        <p:cTn id="76" dur="500"/>
                                        <p:tgtEl>
                                          <p:spTgt spid="5"/>
                                        </p:tgtEl>
                                      </p:cBhvr>
                                    </p:animEffect>
                                    <p:set>
                                      <p:cBhvr>
                                        <p:cTn id="77" dur="1" fill="hold">
                                          <p:stCondLst>
                                            <p:cond delay="499"/>
                                          </p:stCondLst>
                                        </p:cTn>
                                        <p:tgtEl>
                                          <p:spTgt spid="5"/>
                                        </p:tgtEl>
                                        <p:attrNameLst>
                                          <p:attrName>style.visibility</p:attrName>
                                        </p:attrNameLst>
                                      </p:cBhvr>
                                      <p:to>
                                        <p:strVal val="hidden"/>
                                      </p:to>
                                    </p:set>
                                  </p:childTnLst>
                                </p:cTn>
                              </p:par>
                              <p:par>
                                <p:cTn id="78" presetID="10" presetClass="exit" presetSubtype="0" fill="hold" nodeType="withEffect">
                                  <p:stCondLst>
                                    <p:cond delay="2500"/>
                                  </p:stCondLst>
                                  <p:childTnLst>
                                    <p:animEffect transition="out" filter="fade">
                                      <p:cBhvr>
                                        <p:cTn id="79" dur="500"/>
                                        <p:tgtEl>
                                          <p:spTgt spid="12"/>
                                        </p:tgtEl>
                                      </p:cBhvr>
                                    </p:animEffect>
                                    <p:set>
                                      <p:cBhvr>
                                        <p:cTn id="80" dur="1" fill="hold">
                                          <p:stCondLst>
                                            <p:cond delay="499"/>
                                          </p:stCondLst>
                                        </p:cTn>
                                        <p:tgtEl>
                                          <p:spTgt spid="12"/>
                                        </p:tgtEl>
                                        <p:attrNameLst>
                                          <p:attrName>style.visibility</p:attrName>
                                        </p:attrNameLst>
                                      </p:cBhvr>
                                      <p:to>
                                        <p:strVal val="hidden"/>
                                      </p:to>
                                    </p:set>
                                  </p:childTnLst>
                                </p:cTn>
                              </p:par>
                              <p:par>
                                <p:cTn id="81" presetID="10" presetClass="exit" presetSubtype="0" fill="hold" nodeType="withEffect">
                                  <p:stCondLst>
                                    <p:cond delay="2500"/>
                                  </p:stCondLst>
                                  <p:childTnLst>
                                    <p:animEffect transition="out" filter="fade">
                                      <p:cBhvr>
                                        <p:cTn id="82" dur="500"/>
                                        <p:tgtEl>
                                          <p:spTgt spid="14"/>
                                        </p:tgtEl>
                                      </p:cBhvr>
                                    </p:animEffect>
                                    <p:set>
                                      <p:cBhvr>
                                        <p:cTn id="83" dur="1" fill="hold">
                                          <p:stCondLst>
                                            <p:cond delay="499"/>
                                          </p:stCondLst>
                                        </p:cTn>
                                        <p:tgtEl>
                                          <p:spTgt spid="14"/>
                                        </p:tgtEl>
                                        <p:attrNameLst>
                                          <p:attrName>style.visibility</p:attrName>
                                        </p:attrNameLst>
                                      </p:cBhvr>
                                      <p:to>
                                        <p:strVal val="hidden"/>
                                      </p:to>
                                    </p:set>
                                  </p:childTnLst>
                                </p:cTn>
                              </p:par>
                              <p:par>
                                <p:cTn id="84" presetID="10" presetClass="exit" presetSubtype="0" fill="hold" nodeType="withEffect">
                                  <p:stCondLst>
                                    <p:cond delay="2500"/>
                                  </p:stCondLst>
                                  <p:childTnLst>
                                    <p:animEffect transition="out" filter="fade">
                                      <p:cBhvr>
                                        <p:cTn id="85" dur="500"/>
                                        <p:tgtEl>
                                          <p:spTgt spid="6"/>
                                        </p:tgtEl>
                                      </p:cBhvr>
                                    </p:animEffect>
                                    <p:set>
                                      <p:cBhvr>
                                        <p:cTn id="86" dur="1" fill="hold">
                                          <p:stCondLst>
                                            <p:cond delay="499"/>
                                          </p:stCondLst>
                                        </p:cTn>
                                        <p:tgtEl>
                                          <p:spTgt spid="6"/>
                                        </p:tgtEl>
                                        <p:attrNameLst>
                                          <p:attrName>style.visibility</p:attrName>
                                        </p:attrNameLst>
                                      </p:cBhvr>
                                      <p:to>
                                        <p:strVal val="hidden"/>
                                      </p:to>
                                    </p:set>
                                  </p:childTnLst>
                                </p:cTn>
                              </p:par>
                              <p:par>
                                <p:cTn id="87" presetID="10" presetClass="exit" presetSubtype="0" fill="hold" nodeType="withEffect">
                                  <p:stCondLst>
                                    <p:cond delay="2500"/>
                                  </p:stCondLst>
                                  <p:childTnLst>
                                    <p:animEffect transition="out" filter="fade">
                                      <p:cBhvr>
                                        <p:cTn id="88" dur="500"/>
                                        <p:tgtEl>
                                          <p:spTgt spid="4"/>
                                        </p:tgtEl>
                                      </p:cBhvr>
                                    </p:animEffect>
                                    <p:set>
                                      <p:cBhvr>
                                        <p:cTn id="89" dur="1" fill="hold">
                                          <p:stCondLst>
                                            <p:cond delay="499"/>
                                          </p:stCondLst>
                                        </p:cTn>
                                        <p:tgtEl>
                                          <p:spTgt spid="4"/>
                                        </p:tgtEl>
                                        <p:attrNameLst>
                                          <p:attrName>style.visibility</p:attrName>
                                        </p:attrNameLst>
                                      </p:cBhvr>
                                      <p:to>
                                        <p:strVal val="hidden"/>
                                      </p:to>
                                    </p:set>
                                  </p:childTnLst>
                                </p:cTn>
                              </p:par>
                              <p:par>
                                <p:cTn id="90" presetID="10" presetClass="exit" presetSubtype="0" fill="hold" nodeType="withEffect">
                                  <p:stCondLst>
                                    <p:cond delay="2500"/>
                                  </p:stCondLst>
                                  <p:childTnLst>
                                    <p:animEffect transition="out" filter="fade">
                                      <p:cBhvr>
                                        <p:cTn id="91" dur="500"/>
                                        <p:tgtEl>
                                          <p:spTgt spid="8"/>
                                        </p:tgtEl>
                                      </p:cBhvr>
                                    </p:animEffect>
                                    <p:set>
                                      <p:cBhvr>
                                        <p:cTn id="92" dur="1" fill="hold">
                                          <p:stCondLst>
                                            <p:cond delay="499"/>
                                          </p:stCondLst>
                                        </p:cTn>
                                        <p:tgtEl>
                                          <p:spTgt spid="8"/>
                                        </p:tgtEl>
                                        <p:attrNameLst>
                                          <p:attrName>style.visibility</p:attrName>
                                        </p:attrNameLst>
                                      </p:cBhvr>
                                      <p:to>
                                        <p:strVal val="hidden"/>
                                      </p:to>
                                    </p:set>
                                  </p:childTnLst>
                                </p:cTn>
                              </p:par>
                              <p:par>
                                <p:cTn id="93" presetID="10" presetClass="entr" presetSubtype="0" fill="hold" nodeType="withEffect">
                                  <p:stCondLst>
                                    <p:cond delay="0"/>
                                  </p:stCondLst>
                                  <p:childTnLst>
                                    <p:set>
                                      <p:cBhvr>
                                        <p:cTn id="94" dur="1" fill="hold">
                                          <p:stCondLst>
                                            <p:cond delay="0"/>
                                          </p:stCondLst>
                                        </p:cTn>
                                        <p:tgtEl>
                                          <p:spTgt spid="15"/>
                                        </p:tgtEl>
                                        <p:attrNameLst>
                                          <p:attrName>style.visibility</p:attrName>
                                        </p:attrNameLst>
                                      </p:cBhvr>
                                      <p:to>
                                        <p:strVal val="visible"/>
                                      </p:to>
                                    </p:set>
                                    <p:animEffect transition="in" filter="fade">
                                      <p:cBhvr>
                                        <p:cTn id="95" dur="100"/>
                                        <p:tgtEl>
                                          <p:spTgt spid="15"/>
                                        </p:tgtEl>
                                      </p:cBhvr>
                                    </p:animEffect>
                                  </p:childTnLst>
                                </p:cTn>
                              </p:par>
                              <p:par>
                                <p:cTn id="96" presetID="10" presetClass="entr" presetSubtype="0" fill="hold" nodeType="withEffect">
                                  <p:stCondLst>
                                    <p:cond delay="600"/>
                                  </p:stCondLst>
                                  <p:childTnLst>
                                    <p:set>
                                      <p:cBhvr>
                                        <p:cTn id="97" dur="1" fill="hold">
                                          <p:stCondLst>
                                            <p:cond delay="0"/>
                                          </p:stCondLst>
                                        </p:cTn>
                                        <p:tgtEl>
                                          <p:spTgt spid="16"/>
                                        </p:tgtEl>
                                        <p:attrNameLst>
                                          <p:attrName>style.visibility</p:attrName>
                                        </p:attrNameLst>
                                      </p:cBhvr>
                                      <p:to>
                                        <p:strVal val="visible"/>
                                      </p:to>
                                    </p:set>
                                    <p:animEffect transition="in" filter="fade">
                                      <p:cBhvr>
                                        <p:cTn id="98" dur="100"/>
                                        <p:tgtEl>
                                          <p:spTgt spid="16"/>
                                        </p:tgtEl>
                                      </p:cBhvr>
                                    </p:animEffect>
                                  </p:childTnLst>
                                </p:cTn>
                              </p:par>
                              <p:par>
                                <p:cTn id="99" presetID="10" presetClass="entr" presetSubtype="0" fill="hold" nodeType="withEffect">
                                  <p:stCondLst>
                                    <p:cond delay="200"/>
                                  </p:stCondLst>
                                  <p:childTnLst>
                                    <p:set>
                                      <p:cBhvr>
                                        <p:cTn id="100" dur="1" fill="hold">
                                          <p:stCondLst>
                                            <p:cond delay="0"/>
                                          </p:stCondLst>
                                        </p:cTn>
                                        <p:tgtEl>
                                          <p:spTgt spid="17"/>
                                        </p:tgtEl>
                                        <p:attrNameLst>
                                          <p:attrName>style.visibility</p:attrName>
                                        </p:attrNameLst>
                                      </p:cBhvr>
                                      <p:to>
                                        <p:strVal val="visible"/>
                                      </p:to>
                                    </p:set>
                                    <p:animEffect transition="in" filter="fade">
                                      <p:cBhvr>
                                        <p:cTn id="101" dur="100"/>
                                        <p:tgtEl>
                                          <p:spTgt spid="17"/>
                                        </p:tgtEl>
                                      </p:cBhvr>
                                    </p:animEffect>
                                  </p:childTnLst>
                                </p:cTn>
                              </p:par>
                              <p:par>
                                <p:cTn id="102" presetID="10" presetClass="entr" presetSubtype="0" fill="hold" nodeType="withEffect">
                                  <p:stCondLst>
                                    <p:cond delay="1800"/>
                                  </p:stCondLst>
                                  <p:childTnLst>
                                    <p:set>
                                      <p:cBhvr>
                                        <p:cTn id="103" dur="1" fill="hold">
                                          <p:stCondLst>
                                            <p:cond delay="0"/>
                                          </p:stCondLst>
                                        </p:cTn>
                                        <p:tgtEl>
                                          <p:spTgt spid="18"/>
                                        </p:tgtEl>
                                        <p:attrNameLst>
                                          <p:attrName>style.visibility</p:attrName>
                                        </p:attrNameLst>
                                      </p:cBhvr>
                                      <p:to>
                                        <p:strVal val="visible"/>
                                      </p:to>
                                    </p:set>
                                    <p:animEffect transition="in" filter="fade">
                                      <p:cBhvr>
                                        <p:cTn id="104" dur="100"/>
                                        <p:tgtEl>
                                          <p:spTgt spid="18"/>
                                        </p:tgtEl>
                                      </p:cBhvr>
                                    </p:animEffect>
                                  </p:childTnLst>
                                </p:cTn>
                              </p:par>
                              <p:par>
                                <p:cTn id="105" presetID="10" presetClass="entr" presetSubtype="0" fill="hold" nodeType="withEffect">
                                  <p:stCondLst>
                                    <p:cond delay="2200"/>
                                  </p:stCondLst>
                                  <p:childTnLst>
                                    <p:set>
                                      <p:cBhvr>
                                        <p:cTn id="106" dur="1" fill="hold">
                                          <p:stCondLst>
                                            <p:cond delay="0"/>
                                          </p:stCondLst>
                                        </p:cTn>
                                        <p:tgtEl>
                                          <p:spTgt spid="19"/>
                                        </p:tgtEl>
                                        <p:attrNameLst>
                                          <p:attrName>style.visibility</p:attrName>
                                        </p:attrNameLst>
                                      </p:cBhvr>
                                      <p:to>
                                        <p:strVal val="visible"/>
                                      </p:to>
                                    </p:set>
                                    <p:animEffect transition="in" filter="fade">
                                      <p:cBhvr>
                                        <p:cTn id="107" dur="100"/>
                                        <p:tgtEl>
                                          <p:spTgt spid="19"/>
                                        </p:tgtEl>
                                      </p:cBhvr>
                                    </p:animEffect>
                                  </p:childTnLst>
                                </p:cTn>
                              </p:par>
                              <p:par>
                                <p:cTn id="108" presetID="53" presetClass="exit" presetSubtype="16" fill="hold" nodeType="withEffect">
                                  <p:stCondLst>
                                    <p:cond delay="100"/>
                                  </p:stCondLst>
                                  <p:childTnLst>
                                    <p:anim calcmode="lin" valueType="num">
                                      <p:cBhvr>
                                        <p:cTn id="109" dur="1000"/>
                                        <p:tgtEl>
                                          <p:spTgt spid="15"/>
                                        </p:tgtEl>
                                        <p:attrNameLst>
                                          <p:attrName>ppt_w</p:attrName>
                                        </p:attrNameLst>
                                      </p:cBhvr>
                                      <p:tavLst>
                                        <p:tav tm="0">
                                          <p:val>
                                            <p:strVal val="ppt_w"/>
                                          </p:val>
                                        </p:tav>
                                        <p:tav tm="100000">
                                          <p:val>
                                            <p:fltVal val="0"/>
                                          </p:val>
                                        </p:tav>
                                      </p:tavLst>
                                    </p:anim>
                                    <p:anim calcmode="lin" valueType="num">
                                      <p:cBhvr>
                                        <p:cTn id="110" dur="1000"/>
                                        <p:tgtEl>
                                          <p:spTgt spid="15"/>
                                        </p:tgtEl>
                                        <p:attrNameLst>
                                          <p:attrName>ppt_h</p:attrName>
                                        </p:attrNameLst>
                                      </p:cBhvr>
                                      <p:tavLst>
                                        <p:tav tm="0">
                                          <p:val>
                                            <p:strVal val="ppt_h"/>
                                          </p:val>
                                        </p:tav>
                                        <p:tav tm="100000">
                                          <p:val>
                                            <p:fltVal val="0"/>
                                          </p:val>
                                        </p:tav>
                                      </p:tavLst>
                                    </p:anim>
                                    <p:animEffect transition="out" filter="fade">
                                      <p:cBhvr>
                                        <p:cTn id="111" dur="1000"/>
                                        <p:tgtEl>
                                          <p:spTgt spid="15"/>
                                        </p:tgtEl>
                                      </p:cBhvr>
                                    </p:animEffect>
                                    <p:set>
                                      <p:cBhvr>
                                        <p:cTn id="112" dur="1" fill="hold">
                                          <p:stCondLst>
                                            <p:cond delay="999"/>
                                          </p:stCondLst>
                                        </p:cTn>
                                        <p:tgtEl>
                                          <p:spTgt spid="15"/>
                                        </p:tgtEl>
                                        <p:attrNameLst>
                                          <p:attrName>style.visibility</p:attrName>
                                        </p:attrNameLst>
                                      </p:cBhvr>
                                      <p:to>
                                        <p:strVal val="hidden"/>
                                      </p:to>
                                    </p:set>
                                  </p:childTnLst>
                                </p:cTn>
                              </p:par>
                              <p:par>
                                <p:cTn id="113" presetID="53" presetClass="exit" presetSubtype="16" fill="hold" nodeType="withEffect">
                                  <p:stCondLst>
                                    <p:cond delay="700"/>
                                  </p:stCondLst>
                                  <p:childTnLst>
                                    <p:anim calcmode="lin" valueType="num">
                                      <p:cBhvr>
                                        <p:cTn id="114" dur="500"/>
                                        <p:tgtEl>
                                          <p:spTgt spid="16"/>
                                        </p:tgtEl>
                                        <p:attrNameLst>
                                          <p:attrName>ppt_w</p:attrName>
                                        </p:attrNameLst>
                                      </p:cBhvr>
                                      <p:tavLst>
                                        <p:tav tm="0">
                                          <p:val>
                                            <p:strVal val="ppt_w"/>
                                          </p:val>
                                        </p:tav>
                                        <p:tav tm="100000">
                                          <p:val>
                                            <p:fltVal val="0"/>
                                          </p:val>
                                        </p:tav>
                                      </p:tavLst>
                                    </p:anim>
                                    <p:anim calcmode="lin" valueType="num">
                                      <p:cBhvr>
                                        <p:cTn id="115" dur="500"/>
                                        <p:tgtEl>
                                          <p:spTgt spid="16"/>
                                        </p:tgtEl>
                                        <p:attrNameLst>
                                          <p:attrName>ppt_h</p:attrName>
                                        </p:attrNameLst>
                                      </p:cBhvr>
                                      <p:tavLst>
                                        <p:tav tm="0">
                                          <p:val>
                                            <p:strVal val="ppt_h"/>
                                          </p:val>
                                        </p:tav>
                                        <p:tav tm="100000">
                                          <p:val>
                                            <p:fltVal val="0"/>
                                          </p:val>
                                        </p:tav>
                                      </p:tavLst>
                                    </p:anim>
                                    <p:animEffect transition="out" filter="fade">
                                      <p:cBhvr>
                                        <p:cTn id="116" dur="500"/>
                                        <p:tgtEl>
                                          <p:spTgt spid="16"/>
                                        </p:tgtEl>
                                      </p:cBhvr>
                                    </p:animEffect>
                                    <p:set>
                                      <p:cBhvr>
                                        <p:cTn id="117" dur="1" fill="hold">
                                          <p:stCondLst>
                                            <p:cond delay="499"/>
                                          </p:stCondLst>
                                        </p:cTn>
                                        <p:tgtEl>
                                          <p:spTgt spid="16"/>
                                        </p:tgtEl>
                                        <p:attrNameLst>
                                          <p:attrName>style.visibility</p:attrName>
                                        </p:attrNameLst>
                                      </p:cBhvr>
                                      <p:to>
                                        <p:strVal val="hidden"/>
                                      </p:to>
                                    </p:set>
                                  </p:childTnLst>
                                </p:cTn>
                              </p:par>
                              <p:par>
                                <p:cTn id="118" presetID="53" presetClass="exit" presetSubtype="16" fill="hold" nodeType="withEffect">
                                  <p:stCondLst>
                                    <p:cond delay="300"/>
                                  </p:stCondLst>
                                  <p:childTnLst>
                                    <p:anim calcmode="lin" valueType="num">
                                      <p:cBhvr>
                                        <p:cTn id="119" dur="500"/>
                                        <p:tgtEl>
                                          <p:spTgt spid="17"/>
                                        </p:tgtEl>
                                        <p:attrNameLst>
                                          <p:attrName>ppt_w</p:attrName>
                                        </p:attrNameLst>
                                      </p:cBhvr>
                                      <p:tavLst>
                                        <p:tav tm="0">
                                          <p:val>
                                            <p:strVal val="ppt_w"/>
                                          </p:val>
                                        </p:tav>
                                        <p:tav tm="100000">
                                          <p:val>
                                            <p:fltVal val="0"/>
                                          </p:val>
                                        </p:tav>
                                      </p:tavLst>
                                    </p:anim>
                                    <p:anim calcmode="lin" valueType="num">
                                      <p:cBhvr>
                                        <p:cTn id="120" dur="500"/>
                                        <p:tgtEl>
                                          <p:spTgt spid="17"/>
                                        </p:tgtEl>
                                        <p:attrNameLst>
                                          <p:attrName>ppt_h</p:attrName>
                                        </p:attrNameLst>
                                      </p:cBhvr>
                                      <p:tavLst>
                                        <p:tav tm="0">
                                          <p:val>
                                            <p:strVal val="ppt_h"/>
                                          </p:val>
                                        </p:tav>
                                        <p:tav tm="100000">
                                          <p:val>
                                            <p:fltVal val="0"/>
                                          </p:val>
                                        </p:tav>
                                      </p:tavLst>
                                    </p:anim>
                                    <p:animEffect transition="out" filter="fade">
                                      <p:cBhvr>
                                        <p:cTn id="121" dur="500"/>
                                        <p:tgtEl>
                                          <p:spTgt spid="17"/>
                                        </p:tgtEl>
                                      </p:cBhvr>
                                    </p:animEffect>
                                    <p:set>
                                      <p:cBhvr>
                                        <p:cTn id="122" dur="1" fill="hold">
                                          <p:stCondLst>
                                            <p:cond delay="499"/>
                                          </p:stCondLst>
                                        </p:cTn>
                                        <p:tgtEl>
                                          <p:spTgt spid="17"/>
                                        </p:tgtEl>
                                        <p:attrNameLst>
                                          <p:attrName>style.visibility</p:attrName>
                                        </p:attrNameLst>
                                      </p:cBhvr>
                                      <p:to>
                                        <p:strVal val="hidden"/>
                                      </p:to>
                                    </p:set>
                                  </p:childTnLst>
                                </p:cTn>
                              </p:par>
                              <p:par>
                                <p:cTn id="123" presetID="53" presetClass="exit" presetSubtype="16" fill="hold" nodeType="withEffect">
                                  <p:stCondLst>
                                    <p:cond delay="1900"/>
                                  </p:stCondLst>
                                  <p:childTnLst>
                                    <p:anim calcmode="lin" valueType="num">
                                      <p:cBhvr>
                                        <p:cTn id="124" dur="500"/>
                                        <p:tgtEl>
                                          <p:spTgt spid="18"/>
                                        </p:tgtEl>
                                        <p:attrNameLst>
                                          <p:attrName>ppt_w</p:attrName>
                                        </p:attrNameLst>
                                      </p:cBhvr>
                                      <p:tavLst>
                                        <p:tav tm="0">
                                          <p:val>
                                            <p:strVal val="ppt_w"/>
                                          </p:val>
                                        </p:tav>
                                        <p:tav tm="100000">
                                          <p:val>
                                            <p:fltVal val="0"/>
                                          </p:val>
                                        </p:tav>
                                      </p:tavLst>
                                    </p:anim>
                                    <p:anim calcmode="lin" valueType="num">
                                      <p:cBhvr>
                                        <p:cTn id="125" dur="500"/>
                                        <p:tgtEl>
                                          <p:spTgt spid="18"/>
                                        </p:tgtEl>
                                        <p:attrNameLst>
                                          <p:attrName>ppt_h</p:attrName>
                                        </p:attrNameLst>
                                      </p:cBhvr>
                                      <p:tavLst>
                                        <p:tav tm="0">
                                          <p:val>
                                            <p:strVal val="ppt_h"/>
                                          </p:val>
                                        </p:tav>
                                        <p:tav tm="100000">
                                          <p:val>
                                            <p:fltVal val="0"/>
                                          </p:val>
                                        </p:tav>
                                      </p:tavLst>
                                    </p:anim>
                                    <p:animEffect transition="out" filter="fade">
                                      <p:cBhvr>
                                        <p:cTn id="126" dur="500"/>
                                        <p:tgtEl>
                                          <p:spTgt spid="18"/>
                                        </p:tgtEl>
                                      </p:cBhvr>
                                    </p:animEffect>
                                    <p:set>
                                      <p:cBhvr>
                                        <p:cTn id="127" dur="1" fill="hold">
                                          <p:stCondLst>
                                            <p:cond delay="499"/>
                                          </p:stCondLst>
                                        </p:cTn>
                                        <p:tgtEl>
                                          <p:spTgt spid="18"/>
                                        </p:tgtEl>
                                        <p:attrNameLst>
                                          <p:attrName>style.visibility</p:attrName>
                                        </p:attrNameLst>
                                      </p:cBhvr>
                                      <p:to>
                                        <p:strVal val="hidden"/>
                                      </p:to>
                                    </p:set>
                                  </p:childTnLst>
                                </p:cTn>
                              </p:par>
                              <p:par>
                                <p:cTn id="128" presetID="53" presetClass="exit" presetSubtype="16" fill="hold" nodeType="withEffect">
                                  <p:stCondLst>
                                    <p:cond delay="2300"/>
                                  </p:stCondLst>
                                  <p:childTnLst>
                                    <p:anim calcmode="lin" valueType="num">
                                      <p:cBhvr>
                                        <p:cTn id="129" dur="500"/>
                                        <p:tgtEl>
                                          <p:spTgt spid="19"/>
                                        </p:tgtEl>
                                        <p:attrNameLst>
                                          <p:attrName>ppt_w</p:attrName>
                                        </p:attrNameLst>
                                      </p:cBhvr>
                                      <p:tavLst>
                                        <p:tav tm="0">
                                          <p:val>
                                            <p:strVal val="ppt_w"/>
                                          </p:val>
                                        </p:tav>
                                        <p:tav tm="100000">
                                          <p:val>
                                            <p:fltVal val="0"/>
                                          </p:val>
                                        </p:tav>
                                      </p:tavLst>
                                    </p:anim>
                                    <p:anim calcmode="lin" valueType="num">
                                      <p:cBhvr>
                                        <p:cTn id="130" dur="500"/>
                                        <p:tgtEl>
                                          <p:spTgt spid="19"/>
                                        </p:tgtEl>
                                        <p:attrNameLst>
                                          <p:attrName>ppt_h</p:attrName>
                                        </p:attrNameLst>
                                      </p:cBhvr>
                                      <p:tavLst>
                                        <p:tav tm="0">
                                          <p:val>
                                            <p:strVal val="ppt_h"/>
                                          </p:val>
                                        </p:tav>
                                        <p:tav tm="100000">
                                          <p:val>
                                            <p:fltVal val="0"/>
                                          </p:val>
                                        </p:tav>
                                      </p:tavLst>
                                    </p:anim>
                                    <p:animEffect transition="out" filter="fade">
                                      <p:cBhvr>
                                        <p:cTn id="131" dur="500"/>
                                        <p:tgtEl>
                                          <p:spTgt spid="19"/>
                                        </p:tgtEl>
                                      </p:cBhvr>
                                    </p:animEffect>
                                    <p:set>
                                      <p:cBhvr>
                                        <p:cTn id="132" dur="1" fill="hold">
                                          <p:stCondLst>
                                            <p:cond delay="499"/>
                                          </p:stCondLst>
                                        </p:cTn>
                                        <p:tgtEl>
                                          <p:spTgt spid="1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空白页">
    <p:spTree>
      <p:nvGrpSpPr>
        <p:cNvPr id="1" name=""/>
        <p:cNvGrpSpPr/>
        <p:nvPr/>
      </p:nvGrpSpPr>
      <p:grpSpPr>
        <a:xfrm>
          <a:off x="0" y="0"/>
          <a:ext cx="0" cy="0"/>
          <a:chOff x="0" y="0"/>
          <a:chExt cx="0" cy="0"/>
        </a:xfrm>
      </p:grpSpPr>
    </p:spTree>
  </p:cSld>
  <p:clrMapOvr>
    <a:masterClrMapping/>
  </p:clrMapOvr>
  <p:transition spd="med" advClick="0" advTm="0">
    <p:push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ea typeface="微软雅黑" panose="020B0503020204020204" pitchFamily="34" charset="-122"/>
              </a:defRPr>
            </a:lvl1pPr>
          </a:lstStyle>
          <a:p>
            <a:fld id="{02854A03-91AF-448A-9954-517C0577E5F0}" type="datetimeFigureOut">
              <a:rPr lang="zh-CN" altLang="en-US" smtClean="0">
                <a:solidFill>
                  <a:prstClr val="black">
                    <a:tint val="75000"/>
                  </a:prstClr>
                </a:solidFill>
              </a:rPr>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lvl1pPr>
              <a:defRPr>
                <a:ea typeface="微软雅黑" panose="020B0503020204020204" pitchFamily="34" charset="-122"/>
              </a:defRPr>
            </a:lvl1pPr>
          </a:lstStyle>
          <a:p>
            <a:fld id="{2EEFC946-6D13-4F8C-9740-992A906A613E}" type="slidenum">
              <a:rPr lang="zh-CN" altLang="en-US" smtClean="0">
                <a:solidFill>
                  <a:prstClr val="black">
                    <a:tint val="75000"/>
                  </a:prstClr>
                </a:solidFill>
              </a:rPr>
            </a:fld>
            <a:endParaRPr lang="zh-CN" altLang="en-US">
              <a:solidFill>
                <a:prstClr val="black">
                  <a:tint val="75000"/>
                </a:prstClr>
              </a:solidFill>
            </a:endParaRPr>
          </a:p>
        </p:txBody>
      </p:sp>
      <p:grpSp>
        <p:nvGrpSpPr>
          <p:cNvPr id="5" name="组合 3"/>
          <p:cNvGrpSpPr/>
          <p:nvPr userDrawn="1"/>
        </p:nvGrpSpPr>
        <p:grpSpPr bwMode="auto">
          <a:xfrm flipH="1">
            <a:off x="-1" y="312473"/>
            <a:ext cx="2264242" cy="639017"/>
            <a:chOff x="2370576" y="533400"/>
            <a:chExt cx="2417494" cy="675969"/>
          </a:xfrm>
          <a:solidFill>
            <a:srgbClr val="EE1C39"/>
          </a:solidFill>
        </p:grpSpPr>
        <p:sp>
          <p:nvSpPr>
            <p:cNvPr id="13" name="矩形 12"/>
            <p:cNvSpPr/>
            <p:nvPr/>
          </p:nvSpPr>
          <p:spPr>
            <a:xfrm>
              <a:off x="2738030" y="533400"/>
              <a:ext cx="2050040" cy="67596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FontTx/>
                <a:buNone/>
                <a:defRPr/>
              </a:pPr>
              <a:endParaRPr lang="zh-CN" altLang="en-US" sz="1765" dirty="0">
                <a:solidFill>
                  <a:prstClr val="white"/>
                </a:solidFill>
                <a:cs typeface="+mn-ea"/>
                <a:sym typeface="+mn-lt"/>
              </a:endParaRPr>
            </a:p>
          </p:txBody>
        </p:sp>
        <p:sp>
          <p:nvSpPr>
            <p:cNvPr id="14" name="椭圆 13"/>
            <p:cNvSpPr/>
            <p:nvPr/>
          </p:nvSpPr>
          <p:spPr>
            <a:xfrm>
              <a:off x="2370576" y="533400"/>
              <a:ext cx="623734" cy="67596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FontTx/>
                <a:buNone/>
                <a:defRPr/>
              </a:pPr>
              <a:endParaRPr lang="zh-CN" altLang="en-US" sz="1765" dirty="0">
                <a:solidFill>
                  <a:prstClr val="white"/>
                </a:solidFill>
                <a:cs typeface="+mn-ea"/>
                <a:sym typeface="+mn-lt"/>
              </a:endParaRPr>
            </a:p>
          </p:txBody>
        </p:sp>
      </p:grpSp>
      <p:sp>
        <p:nvSpPr>
          <p:cNvPr id="15" name="文本框 12"/>
          <p:cNvSpPr txBox="1">
            <a:spLocks noChangeArrowheads="1"/>
          </p:cNvSpPr>
          <p:nvPr userDrawn="1"/>
        </p:nvSpPr>
        <p:spPr bwMode="auto">
          <a:xfrm>
            <a:off x="-1" y="466528"/>
            <a:ext cx="2262886" cy="3150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1881" tIns="40941" rIns="81881" bIns="40941">
            <a:spAutoFit/>
          </a:bodyPr>
          <a:lstStyle>
            <a:lvl1pPr>
              <a:defRPr>
                <a:solidFill>
                  <a:schemeClr val="tx1"/>
                </a:solidFill>
                <a:latin typeface="Open Sans" panose="020B0606030504020204" pitchFamily="34" charset="0"/>
                <a:ea typeface="冬青黑体简体中文 W3" panose="020B0300000000000000" charset="-122"/>
              </a:defRPr>
            </a:lvl1pPr>
            <a:lvl2pPr marL="742950" indent="-285750">
              <a:defRPr>
                <a:solidFill>
                  <a:schemeClr val="tx1"/>
                </a:solidFill>
                <a:latin typeface="Open Sans" panose="020B0606030504020204" pitchFamily="34" charset="0"/>
                <a:ea typeface="冬青黑体简体中文 W3" panose="020B0300000000000000" charset="-122"/>
              </a:defRPr>
            </a:lvl2pPr>
            <a:lvl3pPr marL="1143000" indent="-228600">
              <a:defRPr>
                <a:solidFill>
                  <a:schemeClr val="tx1"/>
                </a:solidFill>
                <a:latin typeface="Open Sans" panose="020B0606030504020204" pitchFamily="34" charset="0"/>
                <a:ea typeface="冬青黑体简体中文 W3" panose="020B0300000000000000" charset="-122"/>
              </a:defRPr>
            </a:lvl3pPr>
            <a:lvl4pPr marL="1600200" indent="-228600">
              <a:defRPr>
                <a:solidFill>
                  <a:schemeClr val="tx1"/>
                </a:solidFill>
                <a:latin typeface="Open Sans" panose="020B0606030504020204" pitchFamily="34" charset="0"/>
                <a:ea typeface="冬青黑体简体中文 W3" panose="020B0300000000000000" charset="-122"/>
              </a:defRPr>
            </a:lvl4pPr>
            <a:lvl5pPr marL="2057400" indent="-228600">
              <a:defRPr>
                <a:solidFill>
                  <a:schemeClr val="tx1"/>
                </a:solidFill>
                <a:latin typeface="Open Sans" panose="020B0606030504020204" pitchFamily="34" charset="0"/>
                <a:ea typeface="冬青黑体简体中文 W3" panose="020B0300000000000000" charset="-122"/>
              </a:defRPr>
            </a:lvl5pPr>
            <a:lvl6pPr marL="2514600" indent="-228600" fontAlgn="base">
              <a:spcBef>
                <a:spcPct val="0"/>
              </a:spcBef>
              <a:spcAft>
                <a:spcPct val="0"/>
              </a:spcAft>
              <a:defRPr>
                <a:solidFill>
                  <a:schemeClr val="tx1"/>
                </a:solidFill>
                <a:latin typeface="Open Sans" panose="020B0606030504020204" pitchFamily="34" charset="0"/>
                <a:ea typeface="冬青黑体简体中文 W3" panose="020B0300000000000000" charset="-122"/>
              </a:defRPr>
            </a:lvl6pPr>
            <a:lvl7pPr marL="2971800" indent="-228600" fontAlgn="base">
              <a:spcBef>
                <a:spcPct val="0"/>
              </a:spcBef>
              <a:spcAft>
                <a:spcPct val="0"/>
              </a:spcAft>
              <a:defRPr>
                <a:solidFill>
                  <a:schemeClr val="tx1"/>
                </a:solidFill>
                <a:latin typeface="Open Sans" panose="020B0606030504020204" pitchFamily="34" charset="0"/>
                <a:ea typeface="冬青黑体简体中文 W3" panose="020B0300000000000000" charset="-122"/>
              </a:defRPr>
            </a:lvl7pPr>
            <a:lvl8pPr marL="3429000" indent="-228600" fontAlgn="base">
              <a:spcBef>
                <a:spcPct val="0"/>
              </a:spcBef>
              <a:spcAft>
                <a:spcPct val="0"/>
              </a:spcAft>
              <a:defRPr>
                <a:solidFill>
                  <a:schemeClr val="tx1"/>
                </a:solidFill>
                <a:latin typeface="Open Sans" panose="020B0606030504020204" pitchFamily="34" charset="0"/>
                <a:ea typeface="冬青黑体简体中文 W3" panose="020B0300000000000000" charset="-122"/>
              </a:defRPr>
            </a:lvl8pPr>
            <a:lvl9pPr marL="3886200" indent="-228600" fontAlgn="base">
              <a:spcBef>
                <a:spcPct val="0"/>
              </a:spcBef>
              <a:spcAft>
                <a:spcPct val="0"/>
              </a:spcAft>
              <a:defRPr>
                <a:solidFill>
                  <a:schemeClr val="tx1"/>
                </a:solidFill>
                <a:latin typeface="Open Sans" panose="020B0606030504020204" pitchFamily="34" charset="0"/>
                <a:ea typeface="冬青黑体简体中文 W3" panose="020B0300000000000000" charset="-122"/>
              </a:defRPr>
            </a:lvl9pPr>
          </a:lstStyle>
          <a:p>
            <a:pPr>
              <a:buFontTx/>
              <a:buNone/>
            </a:pPr>
            <a:r>
              <a:rPr lang="zh-CN" altLang="en-US" sz="1510" dirty="0">
                <a:solidFill>
                  <a:prstClr val="white"/>
                </a:solidFill>
                <a:latin typeface="微软雅黑" panose="020B0503020204020204" pitchFamily="34" charset="-122"/>
                <a:ea typeface="微软雅黑" panose="020B0503020204020204" pitchFamily="34" charset="-122"/>
                <a:cs typeface="+mn-ea"/>
                <a:sym typeface="+mn-lt"/>
              </a:rPr>
              <a:t>点击添加相关标题文字</a:t>
            </a:r>
            <a:endParaRPr lang="zh-CN" altLang="en-US" sz="1510" dirty="0">
              <a:solidFill>
                <a:prstClr val="white"/>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440061" y="1060529"/>
            <a:ext cx="8640366" cy="2256061"/>
          </a:xfrm>
        </p:spPr>
        <p:txBody>
          <a:bodyPr anchor="b"/>
          <a:lstStyle>
            <a:lvl1pPr algn="ctr">
              <a:defRPr sz="5670"/>
            </a:lvl1pPr>
          </a:lstStyle>
          <a:p>
            <a:r>
              <a:rPr lang="zh-CN" altLang="en-US"/>
              <a:t>单击此处编辑母版标题样式</a:t>
            </a:r>
            <a:endParaRPr lang="en-US" dirty="0"/>
          </a:p>
        </p:txBody>
      </p:sp>
      <p:sp>
        <p:nvSpPr>
          <p:cNvPr id="3" name="Subtitle 2"/>
          <p:cNvSpPr>
            <a:spLocks noGrp="1"/>
          </p:cNvSpPr>
          <p:nvPr>
            <p:ph type="subTitle" idx="1"/>
          </p:nvPr>
        </p:nvSpPr>
        <p:spPr>
          <a:xfrm>
            <a:off x="1440061" y="3403592"/>
            <a:ext cx="8640366" cy="1564542"/>
          </a:xfrm>
        </p:spPr>
        <p:txBody>
          <a:bodyPr/>
          <a:lstStyle>
            <a:lvl1pPr marL="0" indent="0" algn="ctr">
              <a:buNone/>
              <a:defRPr sz="2270"/>
            </a:lvl1pPr>
            <a:lvl2pPr marL="431800" indent="0" algn="ctr">
              <a:buNone/>
              <a:defRPr sz="1890"/>
            </a:lvl2pPr>
            <a:lvl3pPr marL="864235" indent="0" algn="ctr">
              <a:buNone/>
              <a:defRPr sz="1700"/>
            </a:lvl3pPr>
            <a:lvl4pPr marL="1296035" indent="0" algn="ctr">
              <a:buNone/>
              <a:defRPr sz="1510"/>
            </a:lvl4pPr>
            <a:lvl5pPr marL="1727835" indent="0" algn="ctr">
              <a:buNone/>
              <a:defRPr sz="1510"/>
            </a:lvl5pPr>
            <a:lvl6pPr marL="2160270" indent="0" algn="ctr">
              <a:buNone/>
              <a:defRPr sz="1510"/>
            </a:lvl6pPr>
            <a:lvl7pPr marL="2592070" indent="0" algn="ctr">
              <a:buNone/>
              <a:defRPr sz="1510"/>
            </a:lvl7pPr>
            <a:lvl8pPr marL="3023870" indent="0" algn="ctr">
              <a:buNone/>
              <a:defRPr sz="1510"/>
            </a:lvl8pPr>
            <a:lvl9pPr marL="3456305" indent="0" algn="ctr">
              <a:buNone/>
              <a:defRPr sz="151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pPr>
              <a:buFontTx/>
              <a:buNone/>
            </a:pPr>
            <a:fld id="{43A93E93-166D-47F5-9EF1-ACEABE24AEEA}" type="datetimeFigureOut">
              <a:rPr lang="zh-CN" altLang="en-US" smtClean="0">
                <a:solidFill>
                  <a:prstClr val="black">
                    <a:tint val="75000"/>
                  </a:prstClr>
                </a:solidFill>
                <a:latin typeface="Calibri" panose="020F0502020204030204" pitchFamily="34" charset="0"/>
              </a:rPr>
            </a:fld>
            <a:endParaRPr lang="zh-CN" altLang="en-US">
              <a:solidFill>
                <a:prstClr val="black">
                  <a:tint val="75000"/>
                </a:prstClr>
              </a:solidFill>
              <a:latin typeface="Calibri" panose="020F0502020204030204" pitchFamily="34" charset="0"/>
            </a:endParaRPr>
          </a:p>
        </p:txBody>
      </p:sp>
      <p:sp>
        <p:nvSpPr>
          <p:cNvPr id="5" name="Footer Placeholder 4"/>
          <p:cNvSpPr>
            <a:spLocks noGrp="1"/>
          </p:cNvSpPr>
          <p:nvPr>
            <p:ph type="ftr" sz="quarter" idx="11"/>
          </p:nvPr>
        </p:nvSpPr>
        <p:spPr/>
        <p:txBody>
          <a:bodyPr/>
          <a:lstStyle/>
          <a:p>
            <a:pPr>
              <a:buFontTx/>
              <a:buNone/>
            </a:pPr>
            <a:endParaRPr lang="zh-CN" altLang="en-US">
              <a:solidFill>
                <a:prstClr val="black">
                  <a:tint val="75000"/>
                </a:prstClr>
              </a:solidFill>
              <a:latin typeface="Calibri" panose="020F0502020204030204" pitchFamily="34" charset="0"/>
            </a:endParaRPr>
          </a:p>
        </p:txBody>
      </p:sp>
      <p:sp>
        <p:nvSpPr>
          <p:cNvPr id="6" name="Slide Number Placeholder 5"/>
          <p:cNvSpPr>
            <a:spLocks noGrp="1"/>
          </p:cNvSpPr>
          <p:nvPr>
            <p:ph type="sldNum" sz="quarter" idx="12"/>
          </p:nvPr>
        </p:nvSpPr>
        <p:spPr/>
        <p:txBody>
          <a:bodyPr/>
          <a:lstStyle/>
          <a:p>
            <a:pPr>
              <a:buFontTx/>
              <a:buNone/>
            </a:pPr>
            <a:fld id="{118D5ACA-62CA-46DB-AD6B-12EDD6D51A23}" type="slidenum">
              <a:rPr lang="zh-CN" altLang="en-US" smtClean="0">
                <a:solidFill>
                  <a:prstClr val="black">
                    <a:tint val="75000"/>
                  </a:prstClr>
                </a:solidFill>
                <a:latin typeface="Calibri" panose="020F0502020204030204" pitchFamily="34" charset="0"/>
              </a:rPr>
            </a:fld>
            <a:endParaRPr lang="zh-CN" altLang="en-US">
              <a:solidFill>
                <a:prstClr val="black">
                  <a:tint val="75000"/>
                </a:prstClr>
              </a:solidFill>
              <a:latin typeface="Calibri" panose="020F0502020204030204" pitchFamily="34" charset="0"/>
            </a:endParaRPr>
          </a:p>
        </p:txBody>
      </p:sp>
    </p:spTree>
  </p:cSld>
  <p:clrMapOvr>
    <a:masterClrMapping/>
  </p:clrMapOvr>
  <p:transition spd="med">
    <p:push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Date Placeholder 3"/>
          <p:cNvSpPr>
            <a:spLocks noGrp="1"/>
          </p:cNvSpPr>
          <p:nvPr>
            <p:ph type="dt" sz="half" idx="10"/>
          </p:nvPr>
        </p:nvSpPr>
        <p:spPr/>
        <p:txBody>
          <a:bodyPr/>
          <a:lstStyle/>
          <a:p>
            <a:pPr>
              <a:buFontTx/>
              <a:buNone/>
            </a:pPr>
            <a:fld id="{43A93E93-166D-47F5-9EF1-ACEABE24AEEA}" type="datetimeFigureOut">
              <a:rPr lang="zh-CN" altLang="en-US" smtClean="0">
                <a:solidFill>
                  <a:prstClr val="black">
                    <a:tint val="75000"/>
                  </a:prstClr>
                </a:solidFill>
                <a:latin typeface="Calibri" panose="020F0502020204030204" pitchFamily="34" charset="0"/>
              </a:rPr>
            </a:fld>
            <a:endParaRPr lang="zh-CN" altLang="en-US">
              <a:solidFill>
                <a:prstClr val="black">
                  <a:tint val="75000"/>
                </a:prstClr>
              </a:solidFill>
              <a:latin typeface="Calibri" panose="020F0502020204030204" pitchFamily="34" charset="0"/>
            </a:endParaRPr>
          </a:p>
        </p:txBody>
      </p:sp>
      <p:sp>
        <p:nvSpPr>
          <p:cNvPr id="5" name="Footer Placeholder 4"/>
          <p:cNvSpPr>
            <a:spLocks noGrp="1"/>
          </p:cNvSpPr>
          <p:nvPr>
            <p:ph type="ftr" sz="quarter" idx="11"/>
          </p:nvPr>
        </p:nvSpPr>
        <p:spPr/>
        <p:txBody>
          <a:bodyPr/>
          <a:lstStyle/>
          <a:p>
            <a:pPr>
              <a:buFontTx/>
              <a:buNone/>
            </a:pPr>
            <a:endParaRPr lang="zh-CN" altLang="en-US">
              <a:solidFill>
                <a:prstClr val="black">
                  <a:tint val="75000"/>
                </a:prstClr>
              </a:solidFill>
              <a:latin typeface="Calibri" panose="020F0502020204030204" pitchFamily="34" charset="0"/>
            </a:endParaRPr>
          </a:p>
        </p:txBody>
      </p:sp>
      <p:sp>
        <p:nvSpPr>
          <p:cNvPr id="6" name="Slide Number Placeholder 5"/>
          <p:cNvSpPr>
            <a:spLocks noGrp="1"/>
          </p:cNvSpPr>
          <p:nvPr>
            <p:ph type="sldNum" sz="quarter" idx="12"/>
          </p:nvPr>
        </p:nvSpPr>
        <p:spPr/>
        <p:txBody>
          <a:bodyPr/>
          <a:lstStyle/>
          <a:p>
            <a:pPr>
              <a:buFontTx/>
              <a:buNone/>
            </a:pPr>
            <a:fld id="{118D5ACA-62CA-46DB-AD6B-12EDD6D51A23}" type="slidenum">
              <a:rPr lang="zh-CN" altLang="en-US" smtClean="0">
                <a:solidFill>
                  <a:prstClr val="black">
                    <a:tint val="75000"/>
                  </a:prstClr>
                </a:solidFill>
                <a:latin typeface="Calibri" panose="020F0502020204030204" pitchFamily="34" charset="0"/>
              </a:rPr>
            </a:fld>
            <a:endParaRPr lang="zh-CN" altLang="en-US">
              <a:solidFill>
                <a:prstClr val="black">
                  <a:tint val="75000"/>
                </a:prstClr>
              </a:solidFill>
              <a:latin typeface="Calibri" panose="020F0502020204030204" pitchFamily="34" charset="0"/>
            </a:endParaRPr>
          </a:p>
        </p:txBody>
      </p:sp>
    </p:spTree>
  </p:cSld>
  <p:clrMapOvr>
    <a:masterClrMapping/>
  </p:clrMapOvr>
  <p:transition spd="med">
    <p:push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786033" y="1615545"/>
            <a:ext cx="9936421" cy="2695572"/>
          </a:xfrm>
        </p:spPr>
        <p:txBody>
          <a:bodyPr anchor="b"/>
          <a:lstStyle>
            <a:lvl1pPr>
              <a:defRPr sz="5670"/>
            </a:lvl1pPr>
          </a:lstStyle>
          <a:p>
            <a:r>
              <a:rPr lang="zh-CN" altLang="en-US"/>
              <a:t>单击此处编辑母版标题样式</a:t>
            </a:r>
            <a:endParaRPr lang="en-US" dirty="0"/>
          </a:p>
        </p:txBody>
      </p:sp>
      <p:sp>
        <p:nvSpPr>
          <p:cNvPr id="3" name="Text Placeholder 2"/>
          <p:cNvSpPr>
            <a:spLocks noGrp="1"/>
          </p:cNvSpPr>
          <p:nvPr>
            <p:ph type="body" idx="1"/>
          </p:nvPr>
        </p:nvSpPr>
        <p:spPr>
          <a:xfrm>
            <a:off x="786033" y="4336618"/>
            <a:ext cx="9936421" cy="1417538"/>
          </a:xfrm>
        </p:spPr>
        <p:txBody>
          <a:bodyPr/>
          <a:lstStyle>
            <a:lvl1pPr marL="0" indent="0">
              <a:buNone/>
              <a:defRPr sz="2270">
                <a:solidFill>
                  <a:schemeClr val="tx1">
                    <a:tint val="75000"/>
                  </a:schemeClr>
                </a:solidFill>
              </a:defRPr>
            </a:lvl1pPr>
            <a:lvl2pPr marL="431800" indent="0">
              <a:buNone/>
              <a:defRPr sz="1890">
                <a:solidFill>
                  <a:schemeClr val="tx1">
                    <a:tint val="75000"/>
                  </a:schemeClr>
                </a:solidFill>
              </a:defRPr>
            </a:lvl2pPr>
            <a:lvl3pPr marL="864235" indent="0">
              <a:buNone/>
              <a:defRPr sz="1700">
                <a:solidFill>
                  <a:schemeClr val="tx1">
                    <a:tint val="75000"/>
                  </a:schemeClr>
                </a:solidFill>
              </a:defRPr>
            </a:lvl3pPr>
            <a:lvl4pPr marL="1296035" indent="0">
              <a:buNone/>
              <a:defRPr sz="1510">
                <a:solidFill>
                  <a:schemeClr val="tx1">
                    <a:tint val="75000"/>
                  </a:schemeClr>
                </a:solidFill>
              </a:defRPr>
            </a:lvl4pPr>
            <a:lvl5pPr marL="1727835" indent="0">
              <a:buNone/>
              <a:defRPr sz="1510">
                <a:solidFill>
                  <a:schemeClr val="tx1">
                    <a:tint val="75000"/>
                  </a:schemeClr>
                </a:solidFill>
              </a:defRPr>
            </a:lvl5pPr>
            <a:lvl6pPr marL="2160270" indent="0">
              <a:buNone/>
              <a:defRPr sz="1510">
                <a:solidFill>
                  <a:schemeClr val="tx1">
                    <a:tint val="75000"/>
                  </a:schemeClr>
                </a:solidFill>
              </a:defRPr>
            </a:lvl6pPr>
            <a:lvl7pPr marL="2592070" indent="0">
              <a:buNone/>
              <a:defRPr sz="1510">
                <a:solidFill>
                  <a:schemeClr val="tx1">
                    <a:tint val="75000"/>
                  </a:schemeClr>
                </a:solidFill>
              </a:defRPr>
            </a:lvl7pPr>
            <a:lvl8pPr marL="3023870" indent="0">
              <a:buNone/>
              <a:defRPr sz="1510">
                <a:solidFill>
                  <a:schemeClr val="tx1">
                    <a:tint val="75000"/>
                  </a:schemeClr>
                </a:solidFill>
              </a:defRPr>
            </a:lvl8pPr>
            <a:lvl9pPr marL="3456305" indent="0">
              <a:buNone/>
              <a:defRPr sz="1510">
                <a:solidFill>
                  <a:schemeClr val="tx1">
                    <a:tint val="75000"/>
                  </a:schemeClr>
                </a:solidFill>
              </a:defRPr>
            </a:lvl9pPr>
          </a:lstStyle>
          <a:p>
            <a:pPr lvl="0"/>
            <a:r>
              <a:rPr lang="zh-CN" altLang="en-US"/>
              <a:t>单击此处编辑母版文本样式</a:t>
            </a:r>
            <a:endParaRPr lang="zh-CN" altLang="en-US"/>
          </a:p>
        </p:txBody>
      </p:sp>
      <p:sp>
        <p:nvSpPr>
          <p:cNvPr id="4" name="Date Placeholder 3"/>
          <p:cNvSpPr>
            <a:spLocks noGrp="1"/>
          </p:cNvSpPr>
          <p:nvPr>
            <p:ph type="dt" sz="half" idx="10"/>
          </p:nvPr>
        </p:nvSpPr>
        <p:spPr/>
        <p:txBody>
          <a:bodyPr/>
          <a:lstStyle/>
          <a:p>
            <a:pPr>
              <a:buFontTx/>
              <a:buNone/>
            </a:pPr>
            <a:fld id="{43A93E93-166D-47F5-9EF1-ACEABE24AEEA}" type="datetimeFigureOut">
              <a:rPr lang="zh-CN" altLang="en-US" smtClean="0">
                <a:solidFill>
                  <a:prstClr val="black">
                    <a:tint val="75000"/>
                  </a:prstClr>
                </a:solidFill>
                <a:latin typeface="Calibri" panose="020F0502020204030204" pitchFamily="34" charset="0"/>
              </a:rPr>
            </a:fld>
            <a:endParaRPr lang="zh-CN" altLang="en-US">
              <a:solidFill>
                <a:prstClr val="black">
                  <a:tint val="75000"/>
                </a:prstClr>
              </a:solidFill>
              <a:latin typeface="Calibri" panose="020F0502020204030204" pitchFamily="34" charset="0"/>
            </a:endParaRPr>
          </a:p>
        </p:txBody>
      </p:sp>
      <p:sp>
        <p:nvSpPr>
          <p:cNvPr id="5" name="Footer Placeholder 4"/>
          <p:cNvSpPr>
            <a:spLocks noGrp="1"/>
          </p:cNvSpPr>
          <p:nvPr>
            <p:ph type="ftr" sz="quarter" idx="11"/>
          </p:nvPr>
        </p:nvSpPr>
        <p:spPr/>
        <p:txBody>
          <a:bodyPr/>
          <a:lstStyle/>
          <a:p>
            <a:pPr>
              <a:buFontTx/>
              <a:buNone/>
            </a:pPr>
            <a:endParaRPr lang="zh-CN" altLang="en-US">
              <a:solidFill>
                <a:prstClr val="black">
                  <a:tint val="75000"/>
                </a:prstClr>
              </a:solidFill>
              <a:latin typeface="Calibri" panose="020F0502020204030204" pitchFamily="34" charset="0"/>
            </a:endParaRPr>
          </a:p>
        </p:txBody>
      </p:sp>
      <p:sp>
        <p:nvSpPr>
          <p:cNvPr id="6" name="Slide Number Placeholder 5"/>
          <p:cNvSpPr>
            <a:spLocks noGrp="1"/>
          </p:cNvSpPr>
          <p:nvPr>
            <p:ph type="sldNum" sz="quarter" idx="12"/>
          </p:nvPr>
        </p:nvSpPr>
        <p:spPr/>
        <p:txBody>
          <a:bodyPr/>
          <a:lstStyle/>
          <a:p>
            <a:pPr>
              <a:buFontTx/>
              <a:buNone/>
            </a:pPr>
            <a:fld id="{118D5ACA-62CA-46DB-AD6B-12EDD6D51A23}" type="slidenum">
              <a:rPr lang="zh-CN" altLang="en-US" smtClean="0">
                <a:solidFill>
                  <a:prstClr val="black">
                    <a:tint val="75000"/>
                  </a:prstClr>
                </a:solidFill>
                <a:latin typeface="Calibri" panose="020F0502020204030204" pitchFamily="34" charset="0"/>
              </a:rPr>
            </a:fld>
            <a:endParaRPr lang="zh-CN" altLang="en-US">
              <a:solidFill>
                <a:prstClr val="black">
                  <a:tint val="75000"/>
                </a:prstClr>
              </a:solidFill>
              <a:latin typeface="Calibri" panose="020F0502020204030204" pitchFamily="34" charset="0"/>
            </a:endParaRPr>
          </a:p>
        </p:txBody>
      </p:sp>
    </p:spTree>
  </p:cSld>
  <p:clrMapOvr>
    <a:masterClrMapping/>
  </p:clrMapOvr>
  <p:transition spd="med">
    <p:push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792034" y="1725046"/>
            <a:ext cx="4896207" cy="4111612"/>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Content Placeholder 3"/>
          <p:cNvSpPr>
            <a:spLocks noGrp="1"/>
          </p:cNvSpPr>
          <p:nvPr>
            <p:ph sz="half" idx="2"/>
          </p:nvPr>
        </p:nvSpPr>
        <p:spPr>
          <a:xfrm>
            <a:off x="5832247" y="1725046"/>
            <a:ext cx="4896207" cy="4111612"/>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5" name="Date Placeholder 4"/>
          <p:cNvSpPr>
            <a:spLocks noGrp="1"/>
          </p:cNvSpPr>
          <p:nvPr>
            <p:ph type="dt" sz="half" idx="10"/>
          </p:nvPr>
        </p:nvSpPr>
        <p:spPr/>
        <p:txBody>
          <a:bodyPr/>
          <a:lstStyle/>
          <a:p>
            <a:pPr>
              <a:buFontTx/>
              <a:buNone/>
            </a:pPr>
            <a:fld id="{43A93E93-166D-47F5-9EF1-ACEABE24AEEA}" type="datetimeFigureOut">
              <a:rPr lang="zh-CN" altLang="en-US" smtClean="0">
                <a:solidFill>
                  <a:prstClr val="black">
                    <a:tint val="75000"/>
                  </a:prstClr>
                </a:solidFill>
                <a:latin typeface="Calibri" panose="020F0502020204030204" pitchFamily="34" charset="0"/>
              </a:rPr>
            </a:fld>
            <a:endParaRPr lang="zh-CN" altLang="en-US">
              <a:solidFill>
                <a:prstClr val="black">
                  <a:tint val="75000"/>
                </a:prstClr>
              </a:solidFill>
              <a:latin typeface="Calibri" panose="020F0502020204030204" pitchFamily="34" charset="0"/>
            </a:endParaRPr>
          </a:p>
        </p:txBody>
      </p:sp>
      <p:sp>
        <p:nvSpPr>
          <p:cNvPr id="6" name="Footer Placeholder 5"/>
          <p:cNvSpPr>
            <a:spLocks noGrp="1"/>
          </p:cNvSpPr>
          <p:nvPr>
            <p:ph type="ftr" sz="quarter" idx="11"/>
          </p:nvPr>
        </p:nvSpPr>
        <p:spPr/>
        <p:txBody>
          <a:bodyPr/>
          <a:lstStyle/>
          <a:p>
            <a:pPr>
              <a:buFontTx/>
              <a:buNone/>
            </a:pPr>
            <a:endParaRPr lang="zh-CN" altLang="en-US">
              <a:solidFill>
                <a:prstClr val="black">
                  <a:tint val="75000"/>
                </a:prstClr>
              </a:solidFill>
              <a:latin typeface="Calibri" panose="020F0502020204030204" pitchFamily="34" charset="0"/>
            </a:endParaRPr>
          </a:p>
        </p:txBody>
      </p:sp>
      <p:sp>
        <p:nvSpPr>
          <p:cNvPr id="7" name="Slide Number Placeholder 6"/>
          <p:cNvSpPr>
            <a:spLocks noGrp="1"/>
          </p:cNvSpPr>
          <p:nvPr>
            <p:ph type="sldNum" sz="quarter" idx="12"/>
          </p:nvPr>
        </p:nvSpPr>
        <p:spPr/>
        <p:txBody>
          <a:bodyPr/>
          <a:lstStyle/>
          <a:p>
            <a:pPr>
              <a:buFontTx/>
              <a:buNone/>
            </a:pPr>
            <a:fld id="{118D5ACA-62CA-46DB-AD6B-12EDD6D51A23}" type="slidenum">
              <a:rPr lang="zh-CN" altLang="en-US" smtClean="0">
                <a:solidFill>
                  <a:prstClr val="black">
                    <a:tint val="75000"/>
                  </a:prstClr>
                </a:solidFill>
                <a:latin typeface="Calibri" panose="020F0502020204030204" pitchFamily="34" charset="0"/>
              </a:rPr>
            </a:fld>
            <a:endParaRPr lang="zh-CN" altLang="en-US">
              <a:solidFill>
                <a:prstClr val="black">
                  <a:tint val="75000"/>
                </a:prstClr>
              </a:solidFill>
              <a:latin typeface="Calibri" panose="020F0502020204030204" pitchFamily="34" charset="0"/>
            </a:endParaRPr>
          </a:p>
        </p:txBody>
      </p:sp>
    </p:spTree>
  </p:cSld>
  <p:clrMapOvr>
    <a:masterClrMapping/>
  </p:clrMapOvr>
  <p:transition spd="med">
    <p:push dir="r"/>
  </p:transition>
</p:sldLayout>
</file>

<file path=ppt/slideMasters/_rels/slideMaster1.xml.rels><?xml version="1.0" encoding="UTF-8" standalone="yes"?>
<Relationships xmlns="http://schemas.openxmlformats.org/package/2006/relationships"><Relationship Id="rId4" Type="http://schemas.openxmlformats.org/officeDocument/2006/relationships/theme" Target="../theme/theme1.xml"/><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image" Target="../media/image1.png"/><Relationship Id="rId1" Type="http://schemas.openxmlformats.org/officeDocument/2006/relationships/slideLayout" Target="../slideLayouts/slideLayout3.xml"/></Relationships>
</file>

<file path=ppt/slideMasters/_rels/slideMaster3.xml.rels><?xml version="1.0" encoding="UTF-8" standalone="yes"?>
<Relationships xmlns="http://schemas.openxmlformats.org/package/2006/relationships"><Relationship Id="rId4" Type="http://schemas.openxmlformats.org/officeDocument/2006/relationships/theme" Target="../theme/theme3.xml"/><Relationship Id="rId3" Type="http://schemas.openxmlformats.org/officeDocument/2006/relationships/image" Target="../media/image1.png"/><Relationship Id="rId2" Type="http://schemas.openxmlformats.org/officeDocument/2006/relationships/slideLayout" Target="../slideLayouts/slideLayout5.xml"/><Relationship Id="rId1" Type="http://schemas.openxmlformats.org/officeDocument/2006/relationships/slideLayout" Target="../slideLayouts/slideLayout4.xml"/></Relationships>
</file>

<file path=ppt/slideMasters/_rels/slideMaster4.xml.rels><?xml version="1.0" encoding="UTF-8" standalone="yes"?>
<Relationships xmlns="http://schemas.openxmlformats.org/package/2006/relationships"><Relationship Id="rId9" Type="http://schemas.openxmlformats.org/officeDocument/2006/relationships/slideLayout" Target="../slideLayouts/slideLayout14.xml"/><Relationship Id="rId8" Type="http://schemas.openxmlformats.org/officeDocument/2006/relationships/slideLayout" Target="../slideLayouts/slideLayout13.xml"/><Relationship Id="rId7" Type="http://schemas.openxmlformats.org/officeDocument/2006/relationships/slideLayout" Target="../slideLayouts/slideLayout12.xml"/><Relationship Id="rId6" Type="http://schemas.openxmlformats.org/officeDocument/2006/relationships/slideLayout" Target="../slideLayouts/slideLayout11.xml"/><Relationship Id="rId5" Type="http://schemas.openxmlformats.org/officeDocument/2006/relationships/slideLayout" Target="../slideLayouts/slideLayout10.xml"/><Relationship Id="rId4" Type="http://schemas.openxmlformats.org/officeDocument/2006/relationships/slideLayout" Target="../slideLayouts/slideLayout9.xml"/><Relationship Id="rId3" Type="http://schemas.openxmlformats.org/officeDocument/2006/relationships/slideLayout" Target="../slideLayouts/slideLayout8.xml"/><Relationship Id="rId2" Type="http://schemas.openxmlformats.org/officeDocument/2006/relationships/slideLayout" Target="../slideLayouts/slideLayout7.xml"/><Relationship Id="rId14" Type="http://schemas.openxmlformats.org/officeDocument/2006/relationships/theme" Target="../theme/theme4.xml"/><Relationship Id="rId13" Type="http://schemas.openxmlformats.org/officeDocument/2006/relationships/image" Target="../media/image1.png"/><Relationship Id="rId12" Type="http://schemas.openxmlformats.org/officeDocument/2006/relationships/slideLayout" Target="../slideLayouts/slideLayout17.xml"/><Relationship Id="rId11" Type="http://schemas.openxmlformats.org/officeDocument/2006/relationships/slideLayout" Target="../slideLayouts/slideLayout16.xml"/><Relationship Id="rId10" Type="http://schemas.openxmlformats.org/officeDocument/2006/relationships/slideLayout" Target="../slideLayouts/slideLayout15.xml"/><Relationship Id="rId1" Type="http://schemas.openxmlformats.org/officeDocument/2006/relationships/slideLayout" Target="../slideLayouts/slideLayout6.xml"/></Relationships>
</file>

<file path=ppt/slideMasters/_rels/slideMaster5.xml.rels><?xml version="1.0" encoding="UTF-8" standalone="yes"?>
<Relationships xmlns="http://schemas.openxmlformats.org/package/2006/relationships"><Relationship Id="rId9" Type="http://schemas.openxmlformats.org/officeDocument/2006/relationships/slideLayout" Target="../slideLayouts/slideLayout26.xml"/><Relationship Id="rId8" Type="http://schemas.openxmlformats.org/officeDocument/2006/relationships/slideLayout" Target="../slideLayouts/slideLayout25.xml"/><Relationship Id="rId7" Type="http://schemas.openxmlformats.org/officeDocument/2006/relationships/slideLayout" Target="../slideLayouts/slideLayout24.xml"/><Relationship Id="rId6" Type="http://schemas.openxmlformats.org/officeDocument/2006/relationships/slideLayout" Target="../slideLayouts/slideLayout23.xml"/><Relationship Id="rId5" Type="http://schemas.openxmlformats.org/officeDocument/2006/relationships/slideLayout" Target="../slideLayouts/slideLayout22.xml"/><Relationship Id="rId4" Type="http://schemas.openxmlformats.org/officeDocument/2006/relationships/slideLayout" Target="../slideLayouts/slideLayout21.xml"/><Relationship Id="rId3" Type="http://schemas.openxmlformats.org/officeDocument/2006/relationships/slideLayout" Target="../slideLayouts/slideLayout20.xml"/><Relationship Id="rId2" Type="http://schemas.openxmlformats.org/officeDocument/2006/relationships/slideLayout" Target="../slideLayouts/slideLayout19.xml"/><Relationship Id="rId18" Type="http://schemas.openxmlformats.org/officeDocument/2006/relationships/theme" Target="../theme/theme5.xml"/><Relationship Id="rId17" Type="http://schemas.openxmlformats.org/officeDocument/2006/relationships/image" Target="../media/image1.png"/><Relationship Id="rId16" Type="http://schemas.openxmlformats.org/officeDocument/2006/relationships/slideLayout" Target="../slideLayouts/slideLayout33.xml"/><Relationship Id="rId15" Type="http://schemas.openxmlformats.org/officeDocument/2006/relationships/slideLayout" Target="../slideLayouts/slideLayout32.xml"/><Relationship Id="rId14" Type="http://schemas.openxmlformats.org/officeDocument/2006/relationships/slideLayout" Target="../slideLayouts/slideLayout31.xml"/><Relationship Id="rId13" Type="http://schemas.openxmlformats.org/officeDocument/2006/relationships/slideLayout" Target="../slideLayouts/slideLayout30.xml"/><Relationship Id="rId12" Type="http://schemas.openxmlformats.org/officeDocument/2006/relationships/slideLayout" Target="../slideLayouts/slideLayout29.xml"/><Relationship Id="rId11" Type="http://schemas.openxmlformats.org/officeDocument/2006/relationships/slideLayout" Target="../slideLayouts/slideLayout28.xml"/><Relationship Id="rId10" Type="http://schemas.openxmlformats.org/officeDocument/2006/relationships/slideLayout" Target="../slideLayouts/slideLayout27.xml"/><Relationship Id="rId1"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rotWithShape="0">
          <a:blip r:embed="rId3">
            <a:alphaModFix amt="5000"/>
          </a:blip>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792213" y="345630"/>
            <a:ext cx="9936065" cy="1251657"/>
          </a:xfrm>
          <a:prstGeom prst="rect">
            <a:avLst/>
          </a:prstGeom>
        </p:spPr>
        <p:txBody>
          <a:bodyPr vert="horz" lIns="65032" tIns="32516" rIns="65032" bIns="32516"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792213" y="1725298"/>
            <a:ext cx="9936065" cy="4111980"/>
          </a:xfrm>
          <a:prstGeom prst="rect">
            <a:avLst/>
          </a:prstGeom>
        </p:spPr>
        <p:txBody>
          <a:bodyPr vert="horz" lIns="65032" tIns="32516" rIns="65032" bIns="32516"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792213" y="6006537"/>
            <a:ext cx="2591399" cy="344205"/>
          </a:xfrm>
          <a:prstGeom prst="rect">
            <a:avLst/>
          </a:prstGeom>
        </p:spPr>
        <p:txBody>
          <a:bodyPr vert="horz" lIns="65032" tIns="32516" rIns="65032" bIns="32516" rtlCol="0" anchor="ctr"/>
          <a:lstStyle>
            <a:lvl1pPr algn="l">
              <a:defRPr sz="1135">
                <a:solidFill>
                  <a:schemeClr val="tx1">
                    <a:tint val="75000"/>
                  </a:schemeClr>
                </a:solidFill>
              </a:defRPr>
            </a:lvl1pPr>
          </a:lstStyle>
          <a:p>
            <a:pPr>
              <a:buFontTx/>
              <a:buNone/>
            </a:pPr>
            <a:fld id="{43A93E93-166D-47F5-9EF1-ACEABE24AEEA}" type="datetimeFigureOut">
              <a:rPr lang="zh-CN" altLang="en-US" smtClean="0">
                <a:solidFill>
                  <a:prstClr val="black">
                    <a:tint val="75000"/>
                  </a:prstClr>
                </a:solidFill>
                <a:latin typeface="Calibri" panose="020F0502020204030204" pitchFamily="34" charset="0"/>
                <a:ea typeface="微软雅黑" panose="020B0503020204020204" pitchFamily="34" charset="-122"/>
              </a:rPr>
            </a:fld>
            <a:endParaRPr lang="zh-CN" altLang="en-US">
              <a:solidFill>
                <a:prstClr val="black">
                  <a:tint val="75000"/>
                </a:prstClr>
              </a:solidFill>
              <a:latin typeface="Calibri" panose="020F0502020204030204" pitchFamily="34" charset="0"/>
              <a:ea typeface="微软雅黑" panose="020B0503020204020204" pitchFamily="34" charset="-122"/>
            </a:endParaRPr>
          </a:p>
        </p:txBody>
      </p:sp>
      <p:sp>
        <p:nvSpPr>
          <p:cNvPr id="5" name="页脚占位符 4"/>
          <p:cNvSpPr>
            <a:spLocks noGrp="1"/>
          </p:cNvSpPr>
          <p:nvPr>
            <p:ph type="ftr" sz="quarter" idx="3"/>
          </p:nvPr>
        </p:nvSpPr>
        <p:spPr>
          <a:xfrm>
            <a:off x="3815985" y="6006537"/>
            <a:ext cx="3888520" cy="344205"/>
          </a:xfrm>
          <a:prstGeom prst="rect">
            <a:avLst/>
          </a:prstGeom>
        </p:spPr>
        <p:txBody>
          <a:bodyPr vert="horz" lIns="65032" tIns="32516" rIns="65032" bIns="32516" rtlCol="0" anchor="ctr"/>
          <a:lstStyle>
            <a:lvl1pPr algn="ctr">
              <a:defRPr sz="1135">
                <a:solidFill>
                  <a:schemeClr val="tx1">
                    <a:tint val="75000"/>
                  </a:schemeClr>
                </a:solidFill>
                <a:ea typeface="微软雅黑" panose="020B0503020204020204" pitchFamily="34" charset="-122"/>
              </a:defRPr>
            </a:lvl1pPr>
          </a:lstStyle>
          <a:p>
            <a:pPr>
              <a:buFontTx/>
              <a:buNone/>
            </a:pPr>
            <a:endParaRPr lang="zh-CN" altLang="en-US">
              <a:solidFill>
                <a:prstClr val="black">
                  <a:tint val="75000"/>
                </a:prstClr>
              </a:solidFill>
              <a:latin typeface="Calibri" panose="020F0502020204030204" pitchFamily="34" charset="0"/>
            </a:endParaRPr>
          </a:p>
        </p:txBody>
      </p:sp>
      <p:sp>
        <p:nvSpPr>
          <p:cNvPr id="6" name="灯片编号占位符 5"/>
          <p:cNvSpPr>
            <a:spLocks noGrp="1"/>
          </p:cNvSpPr>
          <p:nvPr>
            <p:ph type="sldNum" sz="quarter" idx="4"/>
          </p:nvPr>
        </p:nvSpPr>
        <p:spPr>
          <a:xfrm>
            <a:off x="8136881" y="6006537"/>
            <a:ext cx="2591399" cy="344205"/>
          </a:xfrm>
          <a:prstGeom prst="rect">
            <a:avLst/>
          </a:prstGeom>
        </p:spPr>
        <p:txBody>
          <a:bodyPr vert="horz" lIns="65032" tIns="32516" rIns="65032" bIns="32516" rtlCol="0" anchor="ctr"/>
          <a:lstStyle>
            <a:lvl1pPr algn="r">
              <a:defRPr sz="1135">
                <a:solidFill>
                  <a:schemeClr val="tx1">
                    <a:tint val="75000"/>
                  </a:schemeClr>
                </a:solidFill>
              </a:defRPr>
            </a:lvl1pPr>
          </a:lstStyle>
          <a:p>
            <a:pPr>
              <a:buFontTx/>
              <a:buNone/>
            </a:pPr>
            <a:fld id="{118D5ACA-62CA-46DB-AD6B-12EDD6D51A23}" type="slidenum">
              <a:rPr lang="zh-CN" altLang="en-US" smtClean="0">
                <a:solidFill>
                  <a:prstClr val="black">
                    <a:tint val="75000"/>
                  </a:prstClr>
                </a:solidFill>
                <a:latin typeface="Calibri" panose="020F0502020204030204" pitchFamily="34" charset="0"/>
                <a:ea typeface="微软雅黑" panose="020B0503020204020204" pitchFamily="34" charset="-122"/>
              </a:rPr>
            </a:fld>
            <a:endParaRPr lang="zh-CN" altLang="en-US">
              <a:solidFill>
                <a:prstClr val="black">
                  <a:tint val="75000"/>
                </a:prstClr>
              </a:solidFill>
              <a:latin typeface="Calibri" panose="020F0502020204030204" pitchFamily="34" charset="0"/>
              <a:ea typeface="微软雅黑" panose="020B0503020204020204" pitchFamily="34" charset="-122"/>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transition spd="med" advClick="0" advTm="0">
    <p:push dir="r"/>
  </p:transition>
  <p:txStyles>
    <p:titleStyle>
      <a:lvl1pPr algn="l" defTabSz="818515" rtl="0" eaLnBrk="1" latinLnBrk="0" hangingPunct="1">
        <a:lnSpc>
          <a:spcPct val="90000"/>
        </a:lnSpc>
        <a:spcBef>
          <a:spcPct val="0"/>
        </a:spcBef>
        <a:buNone/>
        <a:defRPr sz="3905" kern="1200">
          <a:solidFill>
            <a:schemeClr val="tx1"/>
          </a:solidFill>
          <a:latin typeface="+mj-lt"/>
          <a:ea typeface="微软雅黑" panose="020B0503020204020204" pitchFamily="34" charset="-122"/>
          <a:cs typeface="+mj-cs"/>
        </a:defRPr>
      </a:lvl1pPr>
    </p:titleStyle>
    <p:bodyStyle>
      <a:lvl1pPr marL="204470" indent="-204470" algn="l" defTabSz="818515" rtl="0" eaLnBrk="1" latinLnBrk="0" hangingPunct="1">
        <a:lnSpc>
          <a:spcPct val="90000"/>
        </a:lnSpc>
        <a:spcBef>
          <a:spcPts val="895"/>
        </a:spcBef>
        <a:buFont typeface="Arial" panose="020B0604020202020204" pitchFamily="34" charset="0"/>
        <a:buChar char="•"/>
        <a:defRPr sz="2520" kern="1200">
          <a:solidFill>
            <a:schemeClr val="tx1"/>
          </a:solidFill>
          <a:latin typeface="+mn-lt"/>
          <a:ea typeface="微软雅黑" panose="020B0503020204020204" pitchFamily="34" charset="-122"/>
          <a:cs typeface="+mn-cs"/>
        </a:defRPr>
      </a:lvl1pPr>
      <a:lvl2pPr marL="614045" indent="-204470" algn="l" defTabSz="818515" rtl="0" eaLnBrk="1" latinLnBrk="0" hangingPunct="1">
        <a:lnSpc>
          <a:spcPct val="90000"/>
        </a:lnSpc>
        <a:spcBef>
          <a:spcPts val="450"/>
        </a:spcBef>
        <a:buFont typeface="Arial" panose="020B0604020202020204" pitchFamily="34" charset="0"/>
        <a:buChar char="•"/>
        <a:defRPr sz="2140" kern="1200">
          <a:solidFill>
            <a:schemeClr val="tx1"/>
          </a:solidFill>
          <a:latin typeface="+mn-lt"/>
          <a:ea typeface="微软雅黑" panose="020B0503020204020204" pitchFamily="34" charset="-122"/>
          <a:cs typeface="+mn-cs"/>
        </a:defRPr>
      </a:lvl2pPr>
      <a:lvl3pPr marL="1023620" indent="-204470" algn="l" defTabSz="818515" rtl="0" eaLnBrk="1" latinLnBrk="0" hangingPunct="1">
        <a:lnSpc>
          <a:spcPct val="90000"/>
        </a:lnSpc>
        <a:spcBef>
          <a:spcPts val="450"/>
        </a:spcBef>
        <a:buFont typeface="Arial" panose="020B0604020202020204" pitchFamily="34" charset="0"/>
        <a:buChar char="•"/>
        <a:defRPr sz="1765" kern="1200">
          <a:solidFill>
            <a:schemeClr val="tx1"/>
          </a:solidFill>
          <a:latin typeface="+mn-lt"/>
          <a:ea typeface="微软雅黑" panose="020B0503020204020204" pitchFamily="34" charset="-122"/>
          <a:cs typeface="+mn-cs"/>
        </a:defRPr>
      </a:lvl3pPr>
      <a:lvl4pPr marL="1433195" indent="-204470" algn="l" defTabSz="818515" rtl="0" eaLnBrk="1" latinLnBrk="0" hangingPunct="1">
        <a:lnSpc>
          <a:spcPct val="90000"/>
        </a:lnSpc>
        <a:spcBef>
          <a:spcPts val="450"/>
        </a:spcBef>
        <a:buFont typeface="Arial" panose="020B0604020202020204" pitchFamily="34" charset="0"/>
        <a:buChar char="•"/>
        <a:defRPr sz="1635" kern="1200">
          <a:solidFill>
            <a:schemeClr val="tx1"/>
          </a:solidFill>
          <a:latin typeface="+mn-lt"/>
          <a:ea typeface="微软雅黑" panose="020B0503020204020204" pitchFamily="34" charset="-122"/>
          <a:cs typeface="+mn-cs"/>
        </a:defRPr>
      </a:lvl4pPr>
      <a:lvl5pPr marL="1842135" indent="-204470" algn="l" defTabSz="818515" rtl="0" eaLnBrk="1" latinLnBrk="0" hangingPunct="1">
        <a:lnSpc>
          <a:spcPct val="90000"/>
        </a:lnSpc>
        <a:spcBef>
          <a:spcPts val="450"/>
        </a:spcBef>
        <a:buFont typeface="Arial" panose="020B0604020202020204" pitchFamily="34" charset="0"/>
        <a:buChar char="•"/>
        <a:defRPr sz="1635" kern="1200">
          <a:solidFill>
            <a:schemeClr val="tx1"/>
          </a:solidFill>
          <a:latin typeface="+mn-lt"/>
          <a:ea typeface="微软雅黑" panose="020B0503020204020204" pitchFamily="34" charset="-122"/>
          <a:cs typeface="+mn-cs"/>
        </a:defRPr>
      </a:lvl5pPr>
      <a:lvl6pPr marL="2251710" indent="-204470" algn="l" defTabSz="818515" rtl="0" eaLnBrk="1" latinLnBrk="0" hangingPunct="1">
        <a:lnSpc>
          <a:spcPct val="90000"/>
        </a:lnSpc>
        <a:spcBef>
          <a:spcPts val="450"/>
        </a:spcBef>
        <a:buFont typeface="Arial" panose="020B0604020202020204" pitchFamily="34" charset="0"/>
        <a:buChar char="•"/>
        <a:defRPr sz="1635" kern="1200">
          <a:solidFill>
            <a:schemeClr val="tx1"/>
          </a:solidFill>
          <a:latin typeface="+mn-lt"/>
          <a:ea typeface="+mn-ea"/>
          <a:cs typeface="+mn-cs"/>
        </a:defRPr>
      </a:lvl6pPr>
      <a:lvl7pPr marL="2661285" indent="-204470" algn="l" defTabSz="818515" rtl="0" eaLnBrk="1" latinLnBrk="0" hangingPunct="1">
        <a:lnSpc>
          <a:spcPct val="90000"/>
        </a:lnSpc>
        <a:spcBef>
          <a:spcPts val="450"/>
        </a:spcBef>
        <a:buFont typeface="Arial" panose="020B0604020202020204" pitchFamily="34" charset="0"/>
        <a:buChar char="•"/>
        <a:defRPr sz="1635" kern="1200">
          <a:solidFill>
            <a:schemeClr val="tx1"/>
          </a:solidFill>
          <a:latin typeface="+mn-lt"/>
          <a:ea typeface="+mn-ea"/>
          <a:cs typeface="+mn-cs"/>
        </a:defRPr>
      </a:lvl7pPr>
      <a:lvl8pPr marL="3070225" indent="-204470" algn="l" defTabSz="818515" rtl="0" eaLnBrk="1" latinLnBrk="0" hangingPunct="1">
        <a:lnSpc>
          <a:spcPct val="90000"/>
        </a:lnSpc>
        <a:spcBef>
          <a:spcPts val="450"/>
        </a:spcBef>
        <a:buFont typeface="Arial" panose="020B0604020202020204" pitchFamily="34" charset="0"/>
        <a:buChar char="•"/>
        <a:defRPr sz="1635" kern="1200">
          <a:solidFill>
            <a:schemeClr val="tx1"/>
          </a:solidFill>
          <a:latin typeface="+mn-lt"/>
          <a:ea typeface="+mn-ea"/>
          <a:cs typeface="+mn-cs"/>
        </a:defRPr>
      </a:lvl8pPr>
      <a:lvl9pPr marL="3479800" indent="-204470" algn="l" defTabSz="818515" rtl="0" eaLnBrk="1" latinLnBrk="0" hangingPunct="1">
        <a:lnSpc>
          <a:spcPct val="90000"/>
        </a:lnSpc>
        <a:spcBef>
          <a:spcPts val="450"/>
        </a:spcBef>
        <a:buFont typeface="Arial" panose="020B0604020202020204" pitchFamily="34" charset="0"/>
        <a:buChar char="•"/>
        <a:defRPr sz="1635" kern="1200">
          <a:solidFill>
            <a:schemeClr val="tx1"/>
          </a:solidFill>
          <a:latin typeface="+mn-lt"/>
          <a:ea typeface="+mn-ea"/>
          <a:cs typeface="+mn-cs"/>
        </a:defRPr>
      </a:lvl9pPr>
    </p:bodyStyle>
    <p:otherStyle>
      <a:defPPr>
        <a:defRPr lang="zh-CN"/>
      </a:defPPr>
      <a:lvl1pPr marL="0" algn="l" defTabSz="818515" rtl="0" eaLnBrk="1" latinLnBrk="0" hangingPunct="1">
        <a:defRPr sz="1635" kern="1200">
          <a:solidFill>
            <a:schemeClr val="tx1"/>
          </a:solidFill>
          <a:latin typeface="+mn-lt"/>
          <a:ea typeface="+mn-ea"/>
          <a:cs typeface="+mn-cs"/>
        </a:defRPr>
      </a:lvl1pPr>
      <a:lvl2pPr marL="409575" algn="l" defTabSz="818515" rtl="0" eaLnBrk="1" latinLnBrk="0" hangingPunct="1">
        <a:defRPr sz="1635" kern="1200">
          <a:solidFill>
            <a:schemeClr val="tx1"/>
          </a:solidFill>
          <a:latin typeface="+mn-lt"/>
          <a:ea typeface="+mn-ea"/>
          <a:cs typeface="+mn-cs"/>
        </a:defRPr>
      </a:lvl2pPr>
      <a:lvl3pPr marL="818515" algn="l" defTabSz="818515" rtl="0" eaLnBrk="1" latinLnBrk="0" hangingPunct="1">
        <a:defRPr sz="1635" kern="1200">
          <a:solidFill>
            <a:schemeClr val="tx1"/>
          </a:solidFill>
          <a:latin typeface="+mn-lt"/>
          <a:ea typeface="+mn-ea"/>
          <a:cs typeface="+mn-cs"/>
        </a:defRPr>
      </a:lvl3pPr>
      <a:lvl4pPr marL="1228090" algn="l" defTabSz="818515" rtl="0" eaLnBrk="1" latinLnBrk="0" hangingPunct="1">
        <a:defRPr sz="1635" kern="1200">
          <a:solidFill>
            <a:schemeClr val="tx1"/>
          </a:solidFill>
          <a:latin typeface="+mn-lt"/>
          <a:ea typeface="+mn-ea"/>
          <a:cs typeface="+mn-cs"/>
        </a:defRPr>
      </a:lvl4pPr>
      <a:lvl5pPr marL="1637665" algn="l" defTabSz="818515" rtl="0" eaLnBrk="1" latinLnBrk="0" hangingPunct="1">
        <a:defRPr sz="1635" kern="1200">
          <a:solidFill>
            <a:schemeClr val="tx1"/>
          </a:solidFill>
          <a:latin typeface="+mn-lt"/>
          <a:ea typeface="+mn-ea"/>
          <a:cs typeface="+mn-cs"/>
        </a:defRPr>
      </a:lvl5pPr>
      <a:lvl6pPr marL="2047240" algn="l" defTabSz="818515" rtl="0" eaLnBrk="1" latinLnBrk="0" hangingPunct="1">
        <a:defRPr sz="1635" kern="1200">
          <a:solidFill>
            <a:schemeClr val="tx1"/>
          </a:solidFill>
          <a:latin typeface="+mn-lt"/>
          <a:ea typeface="+mn-ea"/>
          <a:cs typeface="+mn-cs"/>
        </a:defRPr>
      </a:lvl6pPr>
      <a:lvl7pPr marL="2456180" algn="l" defTabSz="818515" rtl="0" eaLnBrk="1" latinLnBrk="0" hangingPunct="1">
        <a:defRPr sz="1635" kern="1200">
          <a:solidFill>
            <a:schemeClr val="tx1"/>
          </a:solidFill>
          <a:latin typeface="+mn-lt"/>
          <a:ea typeface="+mn-ea"/>
          <a:cs typeface="+mn-cs"/>
        </a:defRPr>
      </a:lvl7pPr>
      <a:lvl8pPr marL="2865755" algn="l" defTabSz="818515" rtl="0" eaLnBrk="1" latinLnBrk="0" hangingPunct="1">
        <a:defRPr sz="1635" kern="1200">
          <a:solidFill>
            <a:schemeClr val="tx1"/>
          </a:solidFill>
          <a:latin typeface="+mn-lt"/>
          <a:ea typeface="+mn-ea"/>
          <a:cs typeface="+mn-cs"/>
        </a:defRPr>
      </a:lvl8pPr>
      <a:lvl9pPr marL="3275330" algn="l" defTabSz="818515" rtl="0" eaLnBrk="1" latinLnBrk="0" hangingPunct="1">
        <a:defRPr sz="1635"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rotWithShape="0">
          <a:blip r:embed="rId2">
            <a:alphaModFix amt="5000"/>
          </a:blip>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792213" y="345630"/>
            <a:ext cx="9936065" cy="1251657"/>
          </a:xfrm>
          <a:prstGeom prst="rect">
            <a:avLst/>
          </a:prstGeom>
        </p:spPr>
        <p:txBody>
          <a:bodyPr vert="horz" lIns="65032" tIns="32516" rIns="65032" bIns="32516"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792213" y="1725298"/>
            <a:ext cx="9936065" cy="4111980"/>
          </a:xfrm>
          <a:prstGeom prst="rect">
            <a:avLst/>
          </a:prstGeom>
        </p:spPr>
        <p:txBody>
          <a:bodyPr vert="horz" lIns="65032" tIns="32516" rIns="65032" bIns="32516"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792213" y="6006537"/>
            <a:ext cx="2591399" cy="344205"/>
          </a:xfrm>
          <a:prstGeom prst="rect">
            <a:avLst/>
          </a:prstGeom>
        </p:spPr>
        <p:txBody>
          <a:bodyPr vert="horz" lIns="65032" tIns="32516" rIns="65032" bIns="32516" rtlCol="0" anchor="ctr"/>
          <a:lstStyle>
            <a:lvl1pPr algn="l">
              <a:defRPr sz="1135">
                <a:solidFill>
                  <a:schemeClr val="tx1">
                    <a:tint val="75000"/>
                  </a:schemeClr>
                </a:solidFill>
              </a:defRPr>
            </a:lvl1pPr>
          </a:lstStyle>
          <a:p>
            <a:pPr>
              <a:buFontTx/>
              <a:buNone/>
            </a:pPr>
            <a:fld id="{43A93E93-166D-47F5-9EF1-ACEABE24AEEA}" type="datetimeFigureOut">
              <a:rPr lang="zh-CN" altLang="en-US" smtClean="0">
                <a:solidFill>
                  <a:prstClr val="black">
                    <a:tint val="75000"/>
                  </a:prstClr>
                </a:solidFill>
                <a:latin typeface="Calibri" panose="020F0502020204030204" pitchFamily="34" charset="0"/>
                <a:ea typeface="微软雅黑" panose="020B0503020204020204" pitchFamily="34" charset="-122"/>
              </a:rPr>
            </a:fld>
            <a:endParaRPr lang="zh-CN" altLang="en-US">
              <a:solidFill>
                <a:prstClr val="black">
                  <a:tint val="75000"/>
                </a:prstClr>
              </a:solidFill>
              <a:latin typeface="Calibri" panose="020F0502020204030204" pitchFamily="34" charset="0"/>
              <a:ea typeface="微软雅黑" panose="020B0503020204020204" pitchFamily="34" charset="-122"/>
            </a:endParaRPr>
          </a:p>
        </p:txBody>
      </p:sp>
      <p:sp>
        <p:nvSpPr>
          <p:cNvPr id="5" name="页脚占位符 4"/>
          <p:cNvSpPr>
            <a:spLocks noGrp="1"/>
          </p:cNvSpPr>
          <p:nvPr>
            <p:ph type="ftr" sz="quarter" idx="3"/>
          </p:nvPr>
        </p:nvSpPr>
        <p:spPr>
          <a:xfrm>
            <a:off x="3815985" y="6006537"/>
            <a:ext cx="3888520" cy="344205"/>
          </a:xfrm>
          <a:prstGeom prst="rect">
            <a:avLst/>
          </a:prstGeom>
        </p:spPr>
        <p:txBody>
          <a:bodyPr vert="horz" lIns="65032" tIns="32516" rIns="65032" bIns="32516" rtlCol="0" anchor="ctr"/>
          <a:lstStyle>
            <a:lvl1pPr algn="ctr">
              <a:defRPr sz="1135">
                <a:solidFill>
                  <a:schemeClr val="tx1">
                    <a:tint val="75000"/>
                  </a:schemeClr>
                </a:solidFill>
                <a:ea typeface="微软雅黑" panose="020B0503020204020204" pitchFamily="34" charset="-122"/>
              </a:defRPr>
            </a:lvl1pPr>
          </a:lstStyle>
          <a:p>
            <a:pPr>
              <a:buFontTx/>
              <a:buNone/>
            </a:pPr>
            <a:endParaRPr lang="zh-CN" altLang="en-US">
              <a:solidFill>
                <a:prstClr val="black">
                  <a:tint val="75000"/>
                </a:prstClr>
              </a:solidFill>
              <a:latin typeface="Calibri" panose="020F0502020204030204" pitchFamily="34" charset="0"/>
            </a:endParaRPr>
          </a:p>
        </p:txBody>
      </p:sp>
      <p:sp>
        <p:nvSpPr>
          <p:cNvPr id="6" name="灯片编号占位符 5"/>
          <p:cNvSpPr>
            <a:spLocks noGrp="1"/>
          </p:cNvSpPr>
          <p:nvPr>
            <p:ph type="sldNum" sz="quarter" idx="4"/>
          </p:nvPr>
        </p:nvSpPr>
        <p:spPr>
          <a:xfrm>
            <a:off x="8136881" y="6006537"/>
            <a:ext cx="2591399" cy="344205"/>
          </a:xfrm>
          <a:prstGeom prst="rect">
            <a:avLst/>
          </a:prstGeom>
        </p:spPr>
        <p:txBody>
          <a:bodyPr vert="horz" lIns="65032" tIns="32516" rIns="65032" bIns="32516" rtlCol="0" anchor="ctr"/>
          <a:lstStyle>
            <a:lvl1pPr algn="r">
              <a:defRPr sz="1135">
                <a:solidFill>
                  <a:schemeClr val="tx1">
                    <a:tint val="75000"/>
                  </a:schemeClr>
                </a:solidFill>
              </a:defRPr>
            </a:lvl1pPr>
          </a:lstStyle>
          <a:p>
            <a:pPr>
              <a:buFontTx/>
              <a:buNone/>
            </a:pPr>
            <a:fld id="{118D5ACA-62CA-46DB-AD6B-12EDD6D51A23}" type="slidenum">
              <a:rPr lang="zh-CN" altLang="en-US" smtClean="0">
                <a:solidFill>
                  <a:prstClr val="black">
                    <a:tint val="75000"/>
                  </a:prstClr>
                </a:solidFill>
                <a:latin typeface="Calibri" panose="020F0502020204030204" pitchFamily="34" charset="0"/>
                <a:ea typeface="微软雅黑" panose="020B0503020204020204" pitchFamily="34" charset="-122"/>
              </a:rPr>
            </a:fld>
            <a:endParaRPr lang="zh-CN" altLang="en-US">
              <a:solidFill>
                <a:prstClr val="black">
                  <a:tint val="75000"/>
                </a:prstClr>
              </a:solidFill>
              <a:latin typeface="Calibri" panose="020F0502020204030204" pitchFamily="34" charset="0"/>
              <a:ea typeface="微软雅黑" panose="020B0503020204020204" pitchFamily="34" charset="-122"/>
            </a:endParaRPr>
          </a:p>
        </p:txBody>
      </p:sp>
    </p:spTree>
  </p:cSld>
  <p:clrMap bg1="lt1" tx1="dk1" bg2="lt2" tx2="dk2" accent1="accent1" accent2="accent2" accent3="accent3" accent4="accent4" accent5="accent5" accent6="accent6" hlink="hlink" folHlink="folHlink"/>
  <p:sldLayoutIdLst>
    <p:sldLayoutId id="2147483652" r:id="rId1"/>
  </p:sldLayoutIdLst>
  <p:transition spd="med" advClick="0" advTm="0">
    <p:push dir="r"/>
  </p:transition>
  <p:txStyles>
    <p:titleStyle>
      <a:lvl1pPr algn="l" defTabSz="818515" rtl="0" eaLnBrk="1" latinLnBrk="0" hangingPunct="1">
        <a:lnSpc>
          <a:spcPct val="90000"/>
        </a:lnSpc>
        <a:spcBef>
          <a:spcPct val="0"/>
        </a:spcBef>
        <a:buNone/>
        <a:defRPr sz="3905" kern="1200">
          <a:solidFill>
            <a:schemeClr val="tx1"/>
          </a:solidFill>
          <a:latin typeface="+mj-lt"/>
          <a:ea typeface="微软雅黑" panose="020B0503020204020204" pitchFamily="34" charset="-122"/>
          <a:cs typeface="+mj-cs"/>
        </a:defRPr>
      </a:lvl1pPr>
    </p:titleStyle>
    <p:bodyStyle>
      <a:lvl1pPr marL="204470" indent="-204470" algn="l" defTabSz="818515" rtl="0" eaLnBrk="1" latinLnBrk="0" hangingPunct="1">
        <a:lnSpc>
          <a:spcPct val="90000"/>
        </a:lnSpc>
        <a:spcBef>
          <a:spcPts val="895"/>
        </a:spcBef>
        <a:buFont typeface="Arial" panose="020B0604020202020204" pitchFamily="34" charset="0"/>
        <a:buChar char="•"/>
        <a:defRPr sz="2520" kern="1200">
          <a:solidFill>
            <a:schemeClr val="tx1"/>
          </a:solidFill>
          <a:latin typeface="+mn-lt"/>
          <a:ea typeface="微软雅黑" panose="020B0503020204020204" pitchFamily="34" charset="-122"/>
          <a:cs typeface="+mn-cs"/>
        </a:defRPr>
      </a:lvl1pPr>
      <a:lvl2pPr marL="614045" indent="-204470" algn="l" defTabSz="818515" rtl="0" eaLnBrk="1" latinLnBrk="0" hangingPunct="1">
        <a:lnSpc>
          <a:spcPct val="90000"/>
        </a:lnSpc>
        <a:spcBef>
          <a:spcPts val="450"/>
        </a:spcBef>
        <a:buFont typeface="Arial" panose="020B0604020202020204" pitchFamily="34" charset="0"/>
        <a:buChar char="•"/>
        <a:defRPr sz="2140" kern="1200">
          <a:solidFill>
            <a:schemeClr val="tx1"/>
          </a:solidFill>
          <a:latin typeface="+mn-lt"/>
          <a:ea typeface="微软雅黑" panose="020B0503020204020204" pitchFamily="34" charset="-122"/>
          <a:cs typeface="+mn-cs"/>
        </a:defRPr>
      </a:lvl2pPr>
      <a:lvl3pPr marL="1023620" indent="-204470" algn="l" defTabSz="818515" rtl="0" eaLnBrk="1" latinLnBrk="0" hangingPunct="1">
        <a:lnSpc>
          <a:spcPct val="90000"/>
        </a:lnSpc>
        <a:spcBef>
          <a:spcPts val="450"/>
        </a:spcBef>
        <a:buFont typeface="Arial" panose="020B0604020202020204" pitchFamily="34" charset="0"/>
        <a:buChar char="•"/>
        <a:defRPr sz="1765" kern="1200">
          <a:solidFill>
            <a:schemeClr val="tx1"/>
          </a:solidFill>
          <a:latin typeface="+mn-lt"/>
          <a:ea typeface="微软雅黑" panose="020B0503020204020204" pitchFamily="34" charset="-122"/>
          <a:cs typeface="+mn-cs"/>
        </a:defRPr>
      </a:lvl3pPr>
      <a:lvl4pPr marL="1433195" indent="-204470" algn="l" defTabSz="818515" rtl="0" eaLnBrk="1" latinLnBrk="0" hangingPunct="1">
        <a:lnSpc>
          <a:spcPct val="90000"/>
        </a:lnSpc>
        <a:spcBef>
          <a:spcPts val="450"/>
        </a:spcBef>
        <a:buFont typeface="Arial" panose="020B0604020202020204" pitchFamily="34" charset="0"/>
        <a:buChar char="•"/>
        <a:defRPr sz="1635" kern="1200">
          <a:solidFill>
            <a:schemeClr val="tx1"/>
          </a:solidFill>
          <a:latin typeface="+mn-lt"/>
          <a:ea typeface="微软雅黑" panose="020B0503020204020204" pitchFamily="34" charset="-122"/>
          <a:cs typeface="+mn-cs"/>
        </a:defRPr>
      </a:lvl4pPr>
      <a:lvl5pPr marL="1842135" indent="-204470" algn="l" defTabSz="818515" rtl="0" eaLnBrk="1" latinLnBrk="0" hangingPunct="1">
        <a:lnSpc>
          <a:spcPct val="90000"/>
        </a:lnSpc>
        <a:spcBef>
          <a:spcPts val="450"/>
        </a:spcBef>
        <a:buFont typeface="Arial" panose="020B0604020202020204" pitchFamily="34" charset="0"/>
        <a:buChar char="•"/>
        <a:defRPr sz="1635" kern="1200">
          <a:solidFill>
            <a:schemeClr val="tx1"/>
          </a:solidFill>
          <a:latin typeface="+mn-lt"/>
          <a:ea typeface="微软雅黑" panose="020B0503020204020204" pitchFamily="34" charset="-122"/>
          <a:cs typeface="+mn-cs"/>
        </a:defRPr>
      </a:lvl5pPr>
      <a:lvl6pPr marL="2251710" indent="-204470" algn="l" defTabSz="818515" rtl="0" eaLnBrk="1" latinLnBrk="0" hangingPunct="1">
        <a:lnSpc>
          <a:spcPct val="90000"/>
        </a:lnSpc>
        <a:spcBef>
          <a:spcPts val="450"/>
        </a:spcBef>
        <a:buFont typeface="Arial" panose="020B0604020202020204" pitchFamily="34" charset="0"/>
        <a:buChar char="•"/>
        <a:defRPr sz="1635" kern="1200">
          <a:solidFill>
            <a:schemeClr val="tx1"/>
          </a:solidFill>
          <a:latin typeface="+mn-lt"/>
          <a:ea typeface="+mn-ea"/>
          <a:cs typeface="+mn-cs"/>
        </a:defRPr>
      </a:lvl6pPr>
      <a:lvl7pPr marL="2661285" indent="-204470" algn="l" defTabSz="818515" rtl="0" eaLnBrk="1" latinLnBrk="0" hangingPunct="1">
        <a:lnSpc>
          <a:spcPct val="90000"/>
        </a:lnSpc>
        <a:spcBef>
          <a:spcPts val="450"/>
        </a:spcBef>
        <a:buFont typeface="Arial" panose="020B0604020202020204" pitchFamily="34" charset="0"/>
        <a:buChar char="•"/>
        <a:defRPr sz="1635" kern="1200">
          <a:solidFill>
            <a:schemeClr val="tx1"/>
          </a:solidFill>
          <a:latin typeface="+mn-lt"/>
          <a:ea typeface="+mn-ea"/>
          <a:cs typeface="+mn-cs"/>
        </a:defRPr>
      </a:lvl7pPr>
      <a:lvl8pPr marL="3070225" indent="-204470" algn="l" defTabSz="818515" rtl="0" eaLnBrk="1" latinLnBrk="0" hangingPunct="1">
        <a:lnSpc>
          <a:spcPct val="90000"/>
        </a:lnSpc>
        <a:spcBef>
          <a:spcPts val="450"/>
        </a:spcBef>
        <a:buFont typeface="Arial" panose="020B0604020202020204" pitchFamily="34" charset="0"/>
        <a:buChar char="•"/>
        <a:defRPr sz="1635" kern="1200">
          <a:solidFill>
            <a:schemeClr val="tx1"/>
          </a:solidFill>
          <a:latin typeface="+mn-lt"/>
          <a:ea typeface="+mn-ea"/>
          <a:cs typeface="+mn-cs"/>
        </a:defRPr>
      </a:lvl8pPr>
      <a:lvl9pPr marL="3479800" indent="-204470" algn="l" defTabSz="818515" rtl="0" eaLnBrk="1" latinLnBrk="0" hangingPunct="1">
        <a:lnSpc>
          <a:spcPct val="90000"/>
        </a:lnSpc>
        <a:spcBef>
          <a:spcPts val="450"/>
        </a:spcBef>
        <a:buFont typeface="Arial" panose="020B0604020202020204" pitchFamily="34" charset="0"/>
        <a:buChar char="•"/>
        <a:defRPr sz="1635" kern="1200">
          <a:solidFill>
            <a:schemeClr val="tx1"/>
          </a:solidFill>
          <a:latin typeface="+mn-lt"/>
          <a:ea typeface="+mn-ea"/>
          <a:cs typeface="+mn-cs"/>
        </a:defRPr>
      </a:lvl9pPr>
    </p:bodyStyle>
    <p:otherStyle>
      <a:defPPr>
        <a:defRPr lang="zh-CN"/>
      </a:defPPr>
      <a:lvl1pPr marL="0" algn="l" defTabSz="818515" rtl="0" eaLnBrk="1" latinLnBrk="0" hangingPunct="1">
        <a:defRPr sz="1635" kern="1200">
          <a:solidFill>
            <a:schemeClr val="tx1"/>
          </a:solidFill>
          <a:latin typeface="+mn-lt"/>
          <a:ea typeface="+mn-ea"/>
          <a:cs typeface="+mn-cs"/>
        </a:defRPr>
      </a:lvl1pPr>
      <a:lvl2pPr marL="409575" algn="l" defTabSz="818515" rtl="0" eaLnBrk="1" latinLnBrk="0" hangingPunct="1">
        <a:defRPr sz="1635" kern="1200">
          <a:solidFill>
            <a:schemeClr val="tx1"/>
          </a:solidFill>
          <a:latin typeface="+mn-lt"/>
          <a:ea typeface="+mn-ea"/>
          <a:cs typeface="+mn-cs"/>
        </a:defRPr>
      </a:lvl2pPr>
      <a:lvl3pPr marL="818515" algn="l" defTabSz="818515" rtl="0" eaLnBrk="1" latinLnBrk="0" hangingPunct="1">
        <a:defRPr sz="1635" kern="1200">
          <a:solidFill>
            <a:schemeClr val="tx1"/>
          </a:solidFill>
          <a:latin typeface="+mn-lt"/>
          <a:ea typeface="+mn-ea"/>
          <a:cs typeface="+mn-cs"/>
        </a:defRPr>
      </a:lvl3pPr>
      <a:lvl4pPr marL="1228090" algn="l" defTabSz="818515" rtl="0" eaLnBrk="1" latinLnBrk="0" hangingPunct="1">
        <a:defRPr sz="1635" kern="1200">
          <a:solidFill>
            <a:schemeClr val="tx1"/>
          </a:solidFill>
          <a:latin typeface="+mn-lt"/>
          <a:ea typeface="+mn-ea"/>
          <a:cs typeface="+mn-cs"/>
        </a:defRPr>
      </a:lvl4pPr>
      <a:lvl5pPr marL="1637665" algn="l" defTabSz="818515" rtl="0" eaLnBrk="1" latinLnBrk="0" hangingPunct="1">
        <a:defRPr sz="1635" kern="1200">
          <a:solidFill>
            <a:schemeClr val="tx1"/>
          </a:solidFill>
          <a:latin typeface="+mn-lt"/>
          <a:ea typeface="+mn-ea"/>
          <a:cs typeface="+mn-cs"/>
        </a:defRPr>
      </a:lvl5pPr>
      <a:lvl6pPr marL="2047240" algn="l" defTabSz="818515" rtl="0" eaLnBrk="1" latinLnBrk="0" hangingPunct="1">
        <a:defRPr sz="1635" kern="1200">
          <a:solidFill>
            <a:schemeClr val="tx1"/>
          </a:solidFill>
          <a:latin typeface="+mn-lt"/>
          <a:ea typeface="+mn-ea"/>
          <a:cs typeface="+mn-cs"/>
        </a:defRPr>
      </a:lvl6pPr>
      <a:lvl7pPr marL="2456180" algn="l" defTabSz="818515" rtl="0" eaLnBrk="1" latinLnBrk="0" hangingPunct="1">
        <a:defRPr sz="1635" kern="1200">
          <a:solidFill>
            <a:schemeClr val="tx1"/>
          </a:solidFill>
          <a:latin typeface="+mn-lt"/>
          <a:ea typeface="+mn-ea"/>
          <a:cs typeface="+mn-cs"/>
        </a:defRPr>
      </a:lvl7pPr>
      <a:lvl8pPr marL="2865755" algn="l" defTabSz="818515" rtl="0" eaLnBrk="1" latinLnBrk="0" hangingPunct="1">
        <a:defRPr sz="1635" kern="1200">
          <a:solidFill>
            <a:schemeClr val="tx1"/>
          </a:solidFill>
          <a:latin typeface="+mn-lt"/>
          <a:ea typeface="+mn-ea"/>
          <a:cs typeface="+mn-cs"/>
        </a:defRPr>
      </a:lvl8pPr>
      <a:lvl9pPr marL="3275330" algn="l" defTabSz="818515" rtl="0" eaLnBrk="1" latinLnBrk="0" hangingPunct="1">
        <a:defRPr sz="1635"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rotWithShape="0">
          <a:blip r:embed="rId3">
            <a:alphaModFix amt="5000"/>
          </a:blip>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792213" y="345630"/>
            <a:ext cx="9936065" cy="1251657"/>
          </a:xfrm>
          <a:prstGeom prst="rect">
            <a:avLst/>
          </a:prstGeom>
        </p:spPr>
        <p:txBody>
          <a:bodyPr vert="horz" lIns="65032" tIns="32516" rIns="65032" bIns="32516"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792213" y="1725298"/>
            <a:ext cx="9936065" cy="4111980"/>
          </a:xfrm>
          <a:prstGeom prst="rect">
            <a:avLst/>
          </a:prstGeom>
        </p:spPr>
        <p:txBody>
          <a:bodyPr vert="horz" lIns="65032" tIns="32516" rIns="65032" bIns="32516"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792213" y="6006537"/>
            <a:ext cx="2591399" cy="344205"/>
          </a:xfrm>
          <a:prstGeom prst="rect">
            <a:avLst/>
          </a:prstGeom>
        </p:spPr>
        <p:txBody>
          <a:bodyPr vert="horz" lIns="65032" tIns="32516" rIns="65032" bIns="32516" rtlCol="0" anchor="ctr"/>
          <a:lstStyle>
            <a:lvl1pPr algn="l">
              <a:defRPr sz="1135">
                <a:solidFill>
                  <a:schemeClr val="tx1">
                    <a:tint val="75000"/>
                  </a:schemeClr>
                </a:solidFill>
              </a:defRPr>
            </a:lvl1pPr>
          </a:lstStyle>
          <a:p>
            <a:pPr>
              <a:buFontTx/>
              <a:buNone/>
            </a:pPr>
            <a:fld id="{43A93E93-166D-47F5-9EF1-ACEABE24AEEA}" type="datetimeFigureOut">
              <a:rPr lang="zh-CN" altLang="en-US" smtClean="0">
                <a:solidFill>
                  <a:prstClr val="black">
                    <a:tint val="75000"/>
                  </a:prstClr>
                </a:solidFill>
                <a:latin typeface="Calibri" panose="020F0502020204030204" pitchFamily="34" charset="0"/>
                <a:ea typeface="微软雅黑" panose="020B0503020204020204" pitchFamily="34" charset="-122"/>
              </a:rPr>
            </a:fld>
            <a:endParaRPr lang="zh-CN" altLang="en-US">
              <a:solidFill>
                <a:prstClr val="black">
                  <a:tint val="75000"/>
                </a:prstClr>
              </a:solidFill>
              <a:latin typeface="Calibri" panose="020F0502020204030204" pitchFamily="34" charset="0"/>
              <a:ea typeface="微软雅黑" panose="020B0503020204020204" pitchFamily="34" charset="-122"/>
            </a:endParaRPr>
          </a:p>
        </p:txBody>
      </p:sp>
      <p:sp>
        <p:nvSpPr>
          <p:cNvPr id="5" name="页脚占位符 4"/>
          <p:cNvSpPr>
            <a:spLocks noGrp="1"/>
          </p:cNvSpPr>
          <p:nvPr>
            <p:ph type="ftr" sz="quarter" idx="3"/>
          </p:nvPr>
        </p:nvSpPr>
        <p:spPr>
          <a:xfrm>
            <a:off x="3815985" y="6006537"/>
            <a:ext cx="3888520" cy="344205"/>
          </a:xfrm>
          <a:prstGeom prst="rect">
            <a:avLst/>
          </a:prstGeom>
        </p:spPr>
        <p:txBody>
          <a:bodyPr vert="horz" lIns="65032" tIns="32516" rIns="65032" bIns="32516" rtlCol="0" anchor="ctr"/>
          <a:lstStyle>
            <a:lvl1pPr algn="ctr">
              <a:defRPr sz="1135">
                <a:solidFill>
                  <a:schemeClr val="tx1">
                    <a:tint val="75000"/>
                  </a:schemeClr>
                </a:solidFill>
                <a:ea typeface="微软雅黑" panose="020B0503020204020204" pitchFamily="34" charset="-122"/>
              </a:defRPr>
            </a:lvl1pPr>
          </a:lstStyle>
          <a:p>
            <a:pPr>
              <a:buFontTx/>
              <a:buNone/>
            </a:pPr>
            <a:endParaRPr lang="zh-CN" altLang="en-US">
              <a:solidFill>
                <a:prstClr val="black">
                  <a:tint val="75000"/>
                </a:prstClr>
              </a:solidFill>
              <a:latin typeface="Calibri" panose="020F0502020204030204" pitchFamily="34" charset="0"/>
            </a:endParaRPr>
          </a:p>
        </p:txBody>
      </p:sp>
      <p:sp>
        <p:nvSpPr>
          <p:cNvPr id="6" name="灯片编号占位符 5"/>
          <p:cNvSpPr>
            <a:spLocks noGrp="1"/>
          </p:cNvSpPr>
          <p:nvPr>
            <p:ph type="sldNum" sz="quarter" idx="4"/>
          </p:nvPr>
        </p:nvSpPr>
        <p:spPr>
          <a:xfrm>
            <a:off x="8136881" y="6006537"/>
            <a:ext cx="2591399" cy="344205"/>
          </a:xfrm>
          <a:prstGeom prst="rect">
            <a:avLst/>
          </a:prstGeom>
        </p:spPr>
        <p:txBody>
          <a:bodyPr vert="horz" lIns="65032" tIns="32516" rIns="65032" bIns="32516" rtlCol="0" anchor="ctr"/>
          <a:lstStyle>
            <a:lvl1pPr algn="r">
              <a:defRPr sz="1135">
                <a:solidFill>
                  <a:schemeClr val="tx1">
                    <a:tint val="75000"/>
                  </a:schemeClr>
                </a:solidFill>
              </a:defRPr>
            </a:lvl1pPr>
          </a:lstStyle>
          <a:p>
            <a:pPr>
              <a:buFontTx/>
              <a:buNone/>
            </a:pPr>
            <a:fld id="{118D5ACA-62CA-46DB-AD6B-12EDD6D51A23}" type="slidenum">
              <a:rPr lang="zh-CN" altLang="en-US" smtClean="0">
                <a:solidFill>
                  <a:prstClr val="black">
                    <a:tint val="75000"/>
                  </a:prstClr>
                </a:solidFill>
                <a:latin typeface="Calibri" panose="020F0502020204030204" pitchFamily="34" charset="0"/>
                <a:ea typeface="微软雅黑" panose="020B0503020204020204" pitchFamily="34" charset="-122"/>
              </a:rPr>
            </a:fld>
            <a:endParaRPr lang="zh-CN" altLang="en-US">
              <a:solidFill>
                <a:prstClr val="black">
                  <a:tint val="75000"/>
                </a:prstClr>
              </a:solidFill>
              <a:latin typeface="Calibri" panose="020F0502020204030204" pitchFamily="34" charset="0"/>
              <a:ea typeface="微软雅黑" panose="020B0503020204020204" pitchFamily="34" charset="-122"/>
            </a:endParaRPr>
          </a:p>
        </p:txBody>
      </p:sp>
    </p:spTree>
  </p:cSld>
  <p:clrMap bg1="lt1" tx1="dk1" bg2="lt2" tx2="dk2" accent1="accent1" accent2="accent2" accent3="accent3" accent4="accent4" accent5="accent5" accent6="accent6" hlink="hlink" folHlink="folHlink"/>
  <p:sldLayoutIdLst>
    <p:sldLayoutId id="2147483654" r:id="rId1"/>
    <p:sldLayoutId id="2147483655" r:id="rId2"/>
  </p:sldLayoutIdLst>
  <p:transition spd="med" advClick="0" advTm="0">
    <p:push dir="r"/>
  </p:transition>
  <p:txStyles>
    <p:titleStyle>
      <a:lvl1pPr algn="l" defTabSz="818515" rtl="0" eaLnBrk="1" latinLnBrk="0" hangingPunct="1">
        <a:lnSpc>
          <a:spcPct val="90000"/>
        </a:lnSpc>
        <a:spcBef>
          <a:spcPct val="0"/>
        </a:spcBef>
        <a:buNone/>
        <a:defRPr sz="3905" kern="1200">
          <a:solidFill>
            <a:schemeClr val="tx1"/>
          </a:solidFill>
          <a:latin typeface="+mj-lt"/>
          <a:ea typeface="微软雅黑" panose="020B0503020204020204" pitchFamily="34" charset="-122"/>
          <a:cs typeface="+mj-cs"/>
        </a:defRPr>
      </a:lvl1pPr>
    </p:titleStyle>
    <p:bodyStyle>
      <a:lvl1pPr marL="204470" indent="-204470" algn="l" defTabSz="818515" rtl="0" eaLnBrk="1" latinLnBrk="0" hangingPunct="1">
        <a:lnSpc>
          <a:spcPct val="90000"/>
        </a:lnSpc>
        <a:spcBef>
          <a:spcPts val="895"/>
        </a:spcBef>
        <a:buFont typeface="Arial" panose="020B0604020202020204" pitchFamily="34" charset="0"/>
        <a:buChar char="•"/>
        <a:defRPr sz="2520" kern="1200">
          <a:solidFill>
            <a:schemeClr val="tx1"/>
          </a:solidFill>
          <a:latin typeface="+mn-lt"/>
          <a:ea typeface="微软雅黑" panose="020B0503020204020204" pitchFamily="34" charset="-122"/>
          <a:cs typeface="+mn-cs"/>
        </a:defRPr>
      </a:lvl1pPr>
      <a:lvl2pPr marL="614045" indent="-204470" algn="l" defTabSz="818515" rtl="0" eaLnBrk="1" latinLnBrk="0" hangingPunct="1">
        <a:lnSpc>
          <a:spcPct val="90000"/>
        </a:lnSpc>
        <a:spcBef>
          <a:spcPts val="450"/>
        </a:spcBef>
        <a:buFont typeface="Arial" panose="020B0604020202020204" pitchFamily="34" charset="0"/>
        <a:buChar char="•"/>
        <a:defRPr sz="2140" kern="1200">
          <a:solidFill>
            <a:schemeClr val="tx1"/>
          </a:solidFill>
          <a:latin typeface="+mn-lt"/>
          <a:ea typeface="微软雅黑" panose="020B0503020204020204" pitchFamily="34" charset="-122"/>
          <a:cs typeface="+mn-cs"/>
        </a:defRPr>
      </a:lvl2pPr>
      <a:lvl3pPr marL="1023620" indent="-204470" algn="l" defTabSz="818515" rtl="0" eaLnBrk="1" latinLnBrk="0" hangingPunct="1">
        <a:lnSpc>
          <a:spcPct val="90000"/>
        </a:lnSpc>
        <a:spcBef>
          <a:spcPts val="450"/>
        </a:spcBef>
        <a:buFont typeface="Arial" panose="020B0604020202020204" pitchFamily="34" charset="0"/>
        <a:buChar char="•"/>
        <a:defRPr sz="1765" kern="1200">
          <a:solidFill>
            <a:schemeClr val="tx1"/>
          </a:solidFill>
          <a:latin typeface="+mn-lt"/>
          <a:ea typeface="微软雅黑" panose="020B0503020204020204" pitchFamily="34" charset="-122"/>
          <a:cs typeface="+mn-cs"/>
        </a:defRPr>
      </a:lvl3pPr>
      <a:lvl4pPr marL="1433195" indent="-204470" algn="l" defTabSz="818515" rtl="0" eaLnBrk="1" latinLnBrk="0" hangingPunct="1">
        <a:lnSpc>
          <a:spcPct val="90000"/>
        </a:lnSpc>
        <a:spcBef>
          <a:spcPts val="450"/>
        </a:spcBef>
        <a:buFont typeface="Arial" panose="020B0604020202020204" pitchFamily="34" charset="0"/>
        <a:buChar char="•"/>
        <a:defRPr sz="1635" kern="1200">
          <a:solidFill>
            <a:schemeClr val="tx1"/>
          </a:solidFill>
          <a:latin typeface="+mn-lt"/>
          <a:ea typeface="微软雅黑" panose="020B0503020204020204" pitchFamily="34" charset="-122"/>
          <a:cs typeface="+mn-cs"/>
        </a:defRPr>
      </a:lvl4pPr>
      <a:lvl5pPr marL="1842135" indent="-204470" algn="l" defTabSz="818515" rtl="0" eaLnBrk="1" latinLnBrk="0" hangingPunct="1">
        <a:lnSpc>
          <a:spcPct val="90000"/>
        </a:lnSpc>
        <a:spcBef>
          <a:spcPts val="450"/>
        </a:spcBef>
        <a:buFont typeface="Arial" panose="020B0604020202020204" pitchFamily="34" charset="0"/>
        <a:buChar char="•"/>
        <a:defRPr sz="1635" kern="1200">
          <a:solidFill>
            <a:schemeClr val="tx1"/>
          </a:solidFill>
          <a:latin typeface="+mn-lt"/>
          <a:ea typeface="微软雅黑" panose="020B0503020204020204" pitchFamily="34" charset="-122"/>
          <a:cs typeface="+mn-cs"/>
        </a:defRPr>
      </a:lvl5pPr>
      <a:lvl6pPr marL="2251710" indent="-204470" algn="l" defTabSz="818515" rtl="0" eaLnBrk="1" latinLnBrk="0" hangingPunct="1">
        <a:lnSpc>
          <a:spcPct val="90000"/>
        </a:lnSpc>
        <a:spcBef>
          <a:spcPts val="450"/>
        </a:spcBef>
        <a:buFont typeface="Arial" panose="020B0604020202020204" pitchFamily="34" charset="0"/>
        <a:buChar char="•"/>
        <a:defRPr sz="1635" kern="1200">
          <a:solidFill>
            <a:schemeClr val="tx1"/>
          </a:solidFill>
          <a:latin typeface="+mn-lt"/>
          <a:ea typeface="+mn-ea"/>
          <a:cs typeface="+mn-cs"/>
        </a:defRPr>
      </a:lvl6pPr>
      <a:lvl7pPr marL="2661285" indent="-204470" algn="l" defTabSz="818515" rtl="0" eaLnBrk="1" latinLnBrk="0" hangingPunct="1">
        <a:lnSpc>
          <a:spcPct val="90000"/>
        </a:lnSpc>
        <a:spcBef>
          <a:spcPts val="450"/>
        </a:spcBef>
        <a:buFont typeface="Arial" panose="020B0604020202020204" pitchFamily="34" charset="0"/>
        <a:buChar char="•"/>
        <a:defRPr sz="1635" kern="1200">
          <a:solidFill>
            <a:schemeClr val="tx1"/>
          </a:solidFill>
          <a:latin typeface="+mn-lt"/>
          <a:ea typeface="+mn-ea"/>
          <a:cs typeface="+mn-cs"/>
        </a:defRPr>
      </a:lvl7pPr>
      <a:lvl8pPr marL="3070225" indent="-204470" algn="l" defTabSz="818515" rtl="0" eaLnBrk="1" latinLnBrk="0" hangingPunct="1">
        <a:lnSpc>
          <a:spcPct val="90000"/>
        </a:lnSpc>
        <a:spcBef>
          <a:spcPts val="450"/>
        </a:spcBef>
        <a:buFont typeface="Arial" panose="020B0604020202020204" pitchFamily="34" charset="0"/>
        <a:buChar char="•"/>
        <a:defRPr sz="1635" kern="1200">
          <a:solidFill>
            <a:schemeClr val="tx1"/>
          </a:solidFill>
          <a:latin typeface="+mn-lt"/>
          <a:ea typeface="+mn-ea"/>
          <a:cs typeface="+mn-cs"/>
        </a:defRPr>
      </a:lvl8pPr>
      <a:lvl9pPr marL="3479800" indent="-204470" algn="l" defTabSz="818515" rtl="0" eaLnBrk="1" latinLnBrk="0" hangingPunct="1">
        <a:lnSpc>
          <a:spcPct val="90000"/>
        </a:lnSpc>
        <a:spcBef>
          <a:spcPts val="450"/>
        </a:spcBef>
        <a:buFont typeface="Arial" panose="020B0604020202020204" pitchFamily="34" charset="0"/>
        <a:buChar char="•"/>
        <a:defRPr sz="1635" kern="1200">
          <a:solidFill>
            <a:schemeClr val="tx1"/>
          </a:solidFill>
          <a:latin typeface="+mn-lt"/>
          <a:ea typeface="+mn-ea"/>
          <a:cs typeface="+mn-cs"/>
        </a:defRPr>
      </a:lvl9pPr>
    </p:bodyStyle>
    <p:otherStyle>
      <a:defPPr>
        <a:defRPr lang="zh-CN"/>
      </a:defPPr>
      <a:lvl1pPr marL="0" algn="l" defTabSz="818515" rtl="0" eaLnBrk="1" latinLnBrk="0" hangingPunct="1">
        <a:defRPr sz="1635" kern="1200">
          <a:solidFill>
            <a:schemeClr val="tx1"/>
          </a:solidFill>
          <a:latin typeface="+mn-lt"/>
          <a:ea typeface="+mn-ea"/>
          <a:cs typeface="+mn-cs"/>
        </a:defRPr>
      </a:lvl1pPr>
      <a:lvl2pPr marL="409575" algn="l" defTabSz="818515" rtl="0" eaLnBrk="1" latinLnBrk="0" hangingPunct="1">
        <a:defRPr sz="1635" kern="1200">
          <a:solidFill>
            <a:schemeClr val="tx1"/>
          </a:solidFill>
          <a:latin typeface="+mn-lt"/>
          <a:ea typeface="+mn-ea"/>
          <a:cs typeface="+mn-cs"/>
        </a:defRPr>
      </a:lvl2pPr>
      <a:lvl3pPr marL="818515" algn="l" defTabSz="818515" rtl="0" eaLnBrk="1" latinLnBrk="0" hangingPunct="1">
        <a:defRPr sz="1635" kern="1200">
          <a:solidFill>
            <a:schemeClr val="tx1"/>
          </a:solidFill>
          <a:latin typeface="+mn-lt"/>
          <a:ea typeface="+mn-ea"/>
          <a:cs typeface="+mn-cs"/>
        </a:defRPr>
      </a:lvl3pPr>
      <a:lvl4pPr marL="1228090" algn="l" defTabSz="818515" rtl="0" eaLnBrk="1" latinLnBrk="0" hangingPunct="1">
        <a:defRPr sz="1635" kern="1200">
          <a:solidFill>
            <a:schemeClr val="tx1"/>
          </a:solidFill>
          <a:latin typeface="+mn-lt"/>
          <a:ea typeface="+mn-ea"/>
          <a:cs typeface="+mn-cs"/>
        </a:defRPr>
      </a:lvl4pPr>
      <a:lvl5pPr marL="1637665" algn="l" defTabSz="818515" rtl="0" eaLnBrk="1" latinLnBrk="0" hangingPunct="1">
        <a:defRPr sz="1635" kern="1200">
          <a:solidFill>
            <a:schemeClr val="tx1"/>
          </a:solidFill>
          <a:latin typeface="+mn-lt"/>
          <a:ea typeface="+mn-ea"/>
          <a:cs typeface="+mn-cs"/>
        </a:defRPr>
      </a:lvl5pPr>
      <a:lvl6pPr marL="2047240" algn="l" defTabSz="818515" rtl="0" eaLnBrk="1" latinLnBrk="0" hangingPunct="1">
        <a:defRPr sz="1635" kern="1200">
          <a:solidFill>
            <a:schemeClr val="tx1"/>
          </a:solidFill>
          <a:latin typeface="+mn-lt"/>
          <a:ea typeface="+mn-ea"/>
          <a:cs typeface="+mn-cs"/>
        </a:defRPr>
      </a:lvl6pPr>
      <a:lvl7pPr marL="2456180" algn="l" defTabSz="818515" rtl="0" eaLnBrk="1" latinLnBrk="0" hangingPunct="1">
        <a:defRPr sz="1635" kern="1200">
          <a:solidFill>
            <a:schemeClr val="tx1"/>
          </a:solidFill>
          <a:latin typeface="+mn-lt"/>
          <a:ea typeface="+mn-ea"/>
          <a:cs typeface="+mn-cs"/>
        </a:defRPr>
      </a:lvl7pPr>
      <a:lvl8pPr marL="2865755" algn="l" defTabSz="818515" rtl="0" eaLnBrk="1" latinLnBrk="0" hangingPunct="1">
        <a:defRPr sz="1635" kern="1200">
          <a:solidFill>
            <a:schemeClr val="tx1"/>
          </a:solidFill>
          <a:latin typeface="+mn-lt"/>
          <a:ea typeface="+mn-ea"/>
          <a:cs typeface="+mn-cs"/>
        </a:defRPr>
      </a:lvl8pPr>
      <a:lvl9pPr marL="3275330" algn="l" defTabSz="818515" rtl="0" eaLnBrk="1" latinLnBrk="0" hangingPunct="1">
        <a:defRPr sz="1635"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blipFill rotWithShape="0">
          <a:blip r:embed="rId13">
            <a:alphaModFix amt="5000"/>
          </a:blip>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92034" y="345010"/>
            <a:ext cx="9936421" cy="1252534"/>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792034" y="1725046"/>
            <a:ext cx="9936421" cy="4111612"/>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Date Placeholder 3"/>
          <p:cNvSpPr>
            <a:spLocks noGrp="1"/>
          </p:cNvSpPr>
          <p:nvPr>
            <p:ph type="dt" sz="half" idx="2"/>
          </p:nvPr>
        </p:nvSpPr>
        <p:spPr>
          <a:xfrm>
            <a:off x="792033" y="6006163"/>
            <a:ext cx="2592110" cy="345009"/>
          </a:xfrm>
          <a:prstGeom prst="rect">
            <a:avLst/>
          </a:prstGeom>
        </p:spPr>
        <p:txBody>
          <a:bodyPr vert="horz" lIns="91440" tIns="45720" rIns="91440" bIns="45720" rtlCol="0" anchor="ctr"/>
          <a:lstStyle>
            <a:lvl1pPr algn="l">
              <a:defRPr sz="1135">
                <a:solidFill>
                  <a:schemeClr val="tx1">
                    <a:tint val="75000"/>
                  </a:schemeClr>
                </a:solidFill>
                <a:ea typeface="微软雅黑" panose="020B0503020204020204" pitchFamily="34" charset="-122"/>
              </a:defRPr>
            </a:lvl1pPr>
          </a:lstStyle>
          <a:p>
            <a:fld id="{C764DE79-268F-4C1A-8933-263129D2AF90}" type="datetimeFigureOut">
              <a:rPr lang="en-US" dirty="0"/>
            </a:fld>
            <a:endParaRPr lang="en-US" dirty="0"/>
          </a:p>
        </p:txBody>
      </p:sp>
      <p:sp>
        <p:nvSpPr>
          <p:cNvPr id="5" name="Footer Placeholder 4"/>
          <p:cNvSpPr>
            <a:spLocks noGrp="1"/>
          </p:cNvSpPr>
          <p:nvPr>
            <p:ph type="ftr" sz="quarter" idx="3"/>
          </p:nvPr>
        </p:nvSpPr>
        <p:spPr>
          <a:xfrm>
            <a:off x="3816162" y="6006163"/>
            <a:ext cx="3888165" cy="345009"/>
          </a:xfrm>
          <a:prstGeom prst="rect">
            <a:avLst/>
          </a:prstGeom>
        </p:spPr>
        <p:txBody>
          <a:bodyPr vert="horz" lIns="91440" tIns="45720" rIns="91440" bIns="45720" rtlCol="0" anchor="ctr"/>
          <a:lstStyle>
            <a:lvl1pPr algn="ctr">
              <a:defRPr sz="1135">
                <a:solidFill>
                  <a:schemeClr val="tx1">
                    <a:tint val="75000"/>
                  </a:schemeClr>
                </a:solidFill>
                <a:ea typeface="微软雅黑" panose="020B0503020204020204" pitchFamily="34" charset="-122"/>
              </a:defRPr>
            </a:lvl1pPr>
          </a:lstStyle>
          <a:p>
            <a:endParaRPr lang="en-US" dirty="0"/>
          </a:p>
        </p:txBody>
      </p:sp>
      <p:sp>
        <p:nvSpPr>
          <p:cNvPr id="6" name="Slide Number Placeholder 5"/>
          <p:cNvSpPr>
            <a:spLocks noGrp="1"/>
          </p:cNvSpPr>
          <p:nvPr>
            <p:ph type="sldNum" sz="quarter" idx="4"/>
          </p:nvPr>
        </p:nvSpPr>
        <p:spPr>
          <a:xfrm>
            <a:off x="8136345" y="6006163"/>
            <a:ext cx="2592110" cy="345009"/>
          </a:xfrm>
          <a:prstGeom prst="rect">
            <a:avLst/>
          </a:prstGeom>
        </p:spPr>
        <p:txBody>
          <a:bodyPr vert="horz" lIns="91440" tIns="45720" rIns="91440" bIns="45720" rtlCol="0" anchor="ctr"/>
          <a:lstStyle>
            <a:lvl1pPr algn="r">
              <a:defRPr sz="1135">
                <a:solidFill>
                  <a:schemeClr val="tx1">
                    <a:tint val="75000"/>
                  </a:schemeClr>
                </a:solidFill>
                <a:ea typeface="微软雅黑" panose="020B0503020204020204" pitchFamily="34" charset="-122"/>
              </a:defRPr>
            </a:lvl1pPr>
          </a:lstStyle>
          <a:p>
            <a:fld id="{48F63A3B-78C7-47BE-AE5E-E10140E04643}" type="slidenum">
              <a:rPr lang="en-US" dirty="0"/>
            </a:fld>
            <a:endParaRPr lang="en-US" dirty="0"/>
          </a:p>
        </p:txBody>
      </p:sp>
    </p:spTree>
  </p:cSld>
  <p:clrMap bg1="lt1" tx1="dk1" bg2="lt2" tx2="dk2" accent1="accent1" accent2="accent2" accent3="accent3" accent4="accent4" accent5="accent5" accent6="accent6" hlink="hlink" folHlink="folHlink"/>
  <p:sldLayoutIdLst>
    <p:sldLayoutId id="2147483657" r:id="rId1"/>
    <p:sldLayoutId id="2147483658" r:id="rId2"/>
    <p:sldLayoutId id="2147483659" r:id="rId3"/>
    <p:sldLayoutId id="2147483660" r:id="rId4"/>
    <p:sldLayoutId id="2147483661" r:id="rId5"/>
    <p:sldLayoutId id="2147483662" r:id="rId6"/>
    <p:sldLayoutId id="2147483663" r:id="rId7"/>
    <p:sldLayoutId id="2147483664" r:id="rId8"/>
    <p:sldLayoutId id="2147483665" r:id="rId9"/>
    <p:sldLayoutId id="2147483666" r:id="rId10"/>
    <p:sldLayoutId id="2147483667" r:id="rId11"/>
    <p:sldLayoutId id="2147483668" r:id="rId12"/>
  </p:sldLayoutIdLst>
  <p:transition spd="med">
    <p:push dir="r"/>
  </p:transition>
  <p:txStyles>
    <p:titleStyle>
      <a:lvl1pPr algn="l" defTabSz="864235" rtl="0" eaLnBrk="1" latinLnBrk="0" hangingPunct="1">
        <a:lnSpc>
          <a:spcPct val="90000"/>
        </a:lnSpc>
        <a:spcBef>
          <a:spcPct val="0"/>
        </a:spcBef>
        <a:buNone/>
        <a:defRPr sz="4160" kern="1200">
          <a:solidFill>
            <a:schemeClr val="tx1"/>
          </a:solidFill>
          <a:latin typeface="+mj-lt"/>
          <a:ea typeface="+mj-ea"/>
          <a:cs typeface="+mj-cs"/>
        </a:defRPr>
      </a:lvl1pPr>
    </p:titleStyle>
    <p:bodyStyle>
      <a:lvl1pPr marL="215900" indent="-215900" algn="l" defTabSz="864235" rtl="0" eaLnBrk="1" latinLnBrk="0" hangingPunct="1">
        <a:lnSpc>
          <a:spcPct val="90000"/>
        </a:lnSpc>
        <a:spcBef>
          <a:spcPts val="945"/>
        </a:spcBef>
        <a:buFont typeface="Arial" panose="020B0604020202020204" pitchFamily="34" charset="0"/>
        <a:buChar char="•"/>
        <a:defRPr sz="2645" kern="1200">
          <a:solidFill>
            <a:schemeClr val="tx1"/>
          </a:solidFill>
          <a:latin typeface="+mn-lt"/>
          <a:ea typeface="+mn-ea"/>
          <a:cs typeface="+mn-cs"/>
        </a:defRPr>
      </a:lvl1pPr>
      <a:lvl2pPr marL="647700" indent="-215900" algn="l" defTabSz="864235" rtl="0" eaLnBrk="1" latinLnBrk="0" hangingPunct="1">
        <a:lnSpc>
          <a:spcPct val="90000"/>
        </a:lnSpc>
        <a:spcBef>
          <a:spcPts val="470"/>
        </a:spcBef>
        <a:buFont typeface="Arial" panose="020B0604020202020204" pitchFamily="34" charset="0"/>
        <a:buChar char="•"/>
        <a:defRPr sz="2270" kern="1200">
          <a:solidFill>
            <a:schemeClr val="tx1"/>
          </a:solidFill>
          <a:latin typeface="+mn-lt"/>
          <a:ea typeface="+mn-ea"/>
          <a:cs typeface="+mn-cs"/>
        </a:defRPr>
      </a:lvl2pPr>
      <a:lvl3pPr marL="1080135" indent="-215900" algn="l" defTabSz="864235" rtl="0" eaLnBrk="1" latinLnBrk="0" hangingPunct="1">
        <a:lnSpc>
          <a:spcPct val="90000"/>
        </a:lnSpc>
        <a:spcBef>
          <a:spcPts val="470"/>
        </a:spcBef>
        <a:buFont typeface="Arial" panose="020B0604020202020204" pitchFamily="34" charset="0"/>
        <a:buChar char="•"/>
        <a:defRPr sz="1890" kern="1200">
          <a:solidFill>
            <a:schemeClr val="tx1"/>
          </a:solidFill>
          <a:latin typeface="+mn-lt"/>
          <a:ea typeface="+mn-ea"/>
          <a:cs typeface="+mn-cs"/>
        </a:defRPr>
      </a:lvl3pPr>
      <a:lvl4pPr marL="1511935" indent="-215900" algn="l" defTabSz="864235" rtl="0" eaLnBrk="1" latinLnBrk="0" hangingPunct="1">
        <a:lnSpc>
          <a:spcPct val="90000"/>
        </a:lnSpc>
        <a:spcBef>
          <a:spcPts val="470"/>
        </a:spcBef>
        <a:buFont typeface="Arial" panose="020B0604020202020204" pitchFamily="34" charset="0"/>
        <a:buChar char="•"/>
        <a:defRPr sz="1700" kern="1200">
          <a:solidFill>
            <a:schemeClr val="tx1"/>
          </a:solidFill>
          <a:latin typeface="+mn-lt"/>
          <a:ea typeface="+mn-ea"/>
          <a:cs typeface="+mn-cs"/>
        </a:defRPr>
      </a:lvl4pPr>
      <a:lvl5pPr marL="1943735" indent="-215900" algn="l" defTabSz="864235" rtl="0" eaLnBrk="1" latinLnBrk="0" hangingPunct="1">
        <a:lnSpc>
          <a:spcPct val="90000"/>
        </a:lnSpc>
        <a:spcBef>
          <a:spcPts val="470"/>
        </a:spcBef>
        <a:buFont typeface="Arial" panose="020B0604020202020204" pitchFamily="34" charset="0"/>
        <a:buChar char="•"/>
        <a:defRPr sz="1700" kern="1200">
          <a:solidFill>
            <a:schemeClr val="tx1"/>
          </a:solidFill>
          <a:latin typeface="+mn-lt"/>
          <a:ea typeface="+mn-ea"/>
          <a:cs typeface="+mn-cs"/>
        </a:defRPr>
      </a:lvl5pPr>
      <a:lvl6pPr marL="2376170" indent="-215900" algn="l" defTabSz="864235" rtl="0" eaLnBrk="1" latinLnBrk="0" hangingPunct="1">
        <a:lnSpc>
          <a:spcPct val="90000"/>
        </a:lnSpc>
        <a:spcBef>
          <a:spcPts val="470"/>
        </a:spcBef>
        <a:buFont typeface="Arial" panose="020B0604020202020204" pitchFamily="34" charset="0"/>
        <a:buChar char="•"/>
        <a:defRPr sz="1700" kern="1200">
          <a:solidFill>
            <a:schemeClr val="tx1"/>
          </a:solidFill>
          <a:latin typeface="+mn-lt"/>
          <a:ea typeface="+mn-ea"/>
          <a:cs typeface="+mn-cs"/>
        </a:defRPr>
      </a:lvl6pPr>
      <a:lvl7pPr marL="2807970" indent="-215900" algn="l" defTabSz="864235" rtl="0" eaLnBrk="1" latinLnBrk="0" hangingPunct="1">
        <a:lnSpc>
          <a:spcPct val="90000"/>
        </a:lnSpc>
        <a:spcBef>
          <a:spcPts val="470"/>
        </a:spcBef>
        <a:buFont typeface="Arial" panose="020B0604020202020204" pitchFamily="34" charset="0"/>
        <a:buChar char="•"/>
        <a:defRPr sz="1700" kern="1200">
          <a:solidFill>
            <a:schemeClr val="tx1"/>
          </a:solidFill>
          <a:latin typeface="+mn-lt"/>
          <a:ea typeface="+mn-ea"/>
          <a:cs typeface="+mn-cs"/>
        </a:defRPr>
      </a:lvl7pPr>
      <a:lvl8pPr marL="3239770" indent="-215900" algn="l" defTabSz="864235" rtl="0" eaLnBrk="1" latinLnBrk="0" hangingPunct="1">
        <a:lnSpc>
          <a:spcPct val="90000"/>
        </a:lnSpc>
        <a:spcBef>
          <a:spcPts val="470"/>
        </a:spcBef>
        <a:buFont typeface="Arial" panose="020B0604020202020204" pitchFamily="34" charset="0"/>
        <a:buChar char="•"/>
        <a:defRPr sz="1700" kern="1200">
          <a:solidFill>
            <a:schemeClr val="tx1"/>
          </a:solidFill>
          <a:latin typeface="+mn-lt"/>
          <a:ea typeface="+mn-ea"/>
          <a:cs typeface="+mn-cs"/>
        </a:defRPr>
      </a:lvl8pPr>
      <a:lvl9pPr marL="3672205" indent="-215900" algn="l" defTabSz="864235" rtl="0" eaLnBrk="1" latinLnBrk="0" hangingPunct="1">
        <a:lnSpc>
          <a:spcPct val="90000"/>
        </a:lnSpc>
        <a:spcBef>
          <a:spcPts val="470"/>
        </a:spcBef>
        <a:buFont typeface="Arial" panose="020B0604020202020204" pitchFamily="34" charset="0"/>
        <a:buChar char="•"/>
        <a:defRPr sz="1700" kern="1200">
          <a:solidFill>
            <a:schemeClr val="tx1"/>
          </a:solidFill>
          <a:latin typeface="+mn-lt"/>
          <a:ea typeface="+mn-ea"/>
          <a:cs typeface="+mn-cs"/>
        </a:defRPr>
      </a:lvl9pPr>
    </p:bodyStyle>
    <p:otherStyle>
      <a:defPPr>
        <a:defRPr lang="en-US"/>
      </a:defPPr>
      <a:lvl1pPr marL="0" algn="l" defTabSz="864235" rtl="0" eaLnBrk="1" latinLnBrk="0" hangingPunct="1">
        <a:defRPr sz="1700" kern="1200">
          <a:solidFill>
            <a:schemeClr val="tx1"/>
          </a:solidFill>
          <a:latin typeface="+mn-lt"/>
          <a:ea typeface="+mn-ea"/>
          <a:cs typeface="+mn-cs"/>
        </a:defRPr>
      </a:lvl1pPr>
      <a:lvl2pPr marL="431800" algn="l" defTabSz="864235" rtl="0" eaLnBrk="1" latinLnBrk="0" hangingPunct="1">
        <a:defRPr sz="1700" kern="1200">
          <a:solidFill>
            <a:schemeClr val="tx1"/>
          </a:solidFill>
          <a:latin typeface="+mn-lt"/>
          <a:ea typeface="+mn-ea"/>
          <a:cs typeface="+mn-cs"/>
        </a:defRPr>
      </a:lvl2pPr>
      <a:lvl3pPr marL="864235" algn="l" defTabSz="864235" rtl="0" eaLnBrk="1" latinLnBrk="0" hangingPunct="1">
        <a:defRPr sz="1700" kern="1200">
          <a:solidFill>
            <a:schemeClr val="tx1"/>
          </a:solidFill>
          <a:latin typeface="+mn-lt"/>
          <a:ea typeface="+mn-ea"/>
          <a:cs typeface="+mn-cs"/>
        </a:defRPr>
      </a:lvl3pPr>
      <a:lvl4pPr marL="1296035" algn="l" defTabSz="864235" rtl="0" eaLnBrk="1" latinLnBrk="0" hangingPunct="1">
        <a:defRPr sz="1700" kern="1200">
          <a:solidFill>
            <a:schemeClr val="tx1"/>
          </a:solidFill>
          <a:latin typeface="+mn-lt"/>
          <a:ea typeface="+mn-ea"/>
          <a:cs typeface="+mn-cs"/>
        </a:defRPr>
      </a:lvl4pPr>
      <a:lvl5pPr marL="1727835" algn="l" defTabSz="864235" rtl="0" eaLnBrk="1" latinLnBrk="0" hangingPunct="1">
        <a:defRPr sz="1700" kern="1200">
          <a:solidFill>
            <a:schemeClr val="tx1"/>
          </a:solidFill>
          <a:latin typeface="+mn-lt"/>
          <a:ea typeface="+mn-ea"/>
          <a:cs typeface="+mn-cs"/>
        </a:defRPr>
      </a:lvl5pPr>
      <a:lvl6pPr marL="2160270" algn="l" defTabSz="864235" rtl="0" eaLnBrk="1" latinLnBrk="0" hangingPunct="1">
        <a:defRPr sz="1700" kern="1200">
          <a:solidFill>
            <a:schemeClr val="tx1"/>
          </a:solidFill>
          <a:latin typeface="+mn-lt"/>
          <a:ea typeface="+mn-ea"/>
          <a:cs typeface="+mn-cs"/>
        </a:defRPr>
      </a:lvl6pPr>
      <a:lvl7pPr marL="2592070" algn="l" defTabSz="864235" rtl="0" eaLnBrk="1" latinLnBrk="0" hangingPunct="1">
        <a:defRPr sz="1700" kern="1200">
          <a:solidFill>
            <a:schemeClr val="tx1"/>
          </a:solidFill>
          <a:latin typeface="+mn-lt"/>
          <a:ea typeface="+mn-ea"/>
          <a:cs typeface="+mn-cs"/>
        </a:defRPr>
      </a:lvl7pPr>
      <a:lvl8pPr marL="3023870" algn="l" defTabSz="864235" rtl="0" eaLnBrk="1" latinLnBrk="0" hangingPunct="1">
        <a:defRPr sz="1700" kern="1200">
          <a:solidFill>
            <a:schemeClr val="tx1"/>
          </a:solidFill>
          <a:latin typeface="+mn-lt"/>
          <a:ea typeface="+mn-ea"/>
          <a:cs typeface="+mn-cs"/>
        </a:defRPr>
      </a:lvl8pPr>
      <a:lvl9pPr marL="3456305" algn="l" defTabSz="864235" rtl="0" eaLnBrk="1" latinLnBrk="0" hangingPunct="1">
        <a:defRPr sz="17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bwMode="auto">
      <p:bgPr>
        <a:blipFill rotWithShape="0">
          <a:blip r:embed="rId17">
            <a:alphaModFix amt="5000"/>
          </a:blip>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75800" y="858023"/>
            <a:ext cx="10368889" cy="6000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dirty="0"/>
              <a:t>单击此处编辑母版标题样式</a:t>
            </a:r>
            <a:endParaRPr lang="zh-CN" dirty="0"/>
          </a:p>
        </p:txBody>
      </p:sp>
      <p:sp>
        <p:nvSpPr>
          <p:cNvPr id="1027" name="Rectangle 3"/>
          <p:cNvSpPr>
            <a:spLocks noGrp="1" noChangeArrowheads="1"/>
          </p:cNvSpPr>
          <p:nvPr>
            <p:ph type="body" idx="1"/>
          </p:nvPr>
        </p:nvSpPr>
        <p:spPr bwMode="auto">
          <a:xfrm>
            <a:off x="575800" y="1512041"/>
            <a:ext cx="10368889" cy="4276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dirty="0"/>
              <a:t>单击此处编辑母版文本样式</a:t>
            </a:r>
            <a:endParaRPr lang="zh-CN" dirty="0"/>
          </a:p>
          <a:p>
            <a:pPr lvl="1"/>
            <a:r>
              <a:rPr lang="zh-CN" dirty="0"/>
              <a:t>第二级</a:t>
            </a:r>
            <a:endParaRPr lang="zh-CN" dirty="0"/>
          </a:p>
        </p:txBody>
      </p:sp>
    </p:spTree>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Lst>
  <p:txStyles>
    <p:titleStyle>
      <a:lvl1pPr algn="l" rtl="0" fontAlgn="base">
        <a:spcBef>
          <a:spcPct val="0"/>
        </a:spcBef>
        <a:spcAft>
          <a:spcPct val="0"/>
        </a:spcAft>
        <a:defRPr sz="2265">
          <a:solidFill>
            <a:schemeClr val="accent1"/>
          </a:solidFill>
          <a:latin typeface="+mj-lt"/>
          <a:ea typeface="+mj-ea"/>
          <a:cs typeface="+mj-cs"/>
        </a:defRPr>
      </a:lvl1pPr>
      <a:lvl2pPr algn="l" rtl="0" fontAlgn="base">
        <a:spcBef>
          <a:spcPct val="0"/>
        </a:spcBef>
        <a:spcAft>
          <a:spcPct val="0"/>
        </a:spcAft>
        <a:defRPr sz="2265">
          <a:solidFill>
            <a:schemeClr val="tx2"/>
          </a:solidFill>
          <a:latin typeface="Arial" panose="020B0604020202020204" pitchFamily="34" charset="0"/>
          <a:ea typeface="微软雅黑" panose="020B0503020204020204" pitchFamily="34" charset="-122"/>
        </a:defRPr>
      </a:lvl2pPr>
      <a:lvl3pPr algn="l" rtl="0" fontAlgn="base">
        <a:spcBef>
          <a:spcPct val="0"/>
        </a:spcBef>
        <a:spcAft>
          <a:spcPct val="0"/>
        </a:spcAft>
        <a:defRPr sz="2265">
          <a:solidFill>
            <a:schemeClr val="tx2"/>
          </a:solidFill>
          <a:latin typeface="Arial" panose="020B0604020202020204" pitchFamily="34" charset="0"/>
          <a:ea typeface="微软雅黑" panose="020B0503020204020204" pitchFamily="34" charset="-122"/>
        </a:defRPr>
      </a:lvl3pPr>
      <a:lvl4pPr algn="l" rtl="0" fontAlgn="base">
        <a:spcBef>
          <a:spcPct val="0"/>
        </a:spcBef>
        <a:spcAft>
          <a:spcPct val="0"/>
        </a:spcAft>
        <a:defRPr sz="2265">
          <a:solidFill>
            <a:schemeClr val="tx2"/>
          </a:solidFill>
          <a:latin typeface="Arial" panose="020B0604020202020204" pitchFamily="34" charset="0"/>
          <a:ea typeface="微软雅黑" panose="020B0503020204020204" pitchFamily="34" charset="-122"/>
        </a:defRPr>
      </a:lvl4pPr>
      <a:lvl5pPr algn="l" rtl="0" fontAlgn="base">
        <a:spcBef>
          <a:spcPct val="0"/>
        </a:spcBef>
        <a:spcAft>
          <a:spcPct val="0"/>
        </a:spcAft>
        <a:defRPr sz="2265">
          <a:solidFill>
            <a:schemeClr val="tx2"/>
          </a:solidFill>
          <a:latin typeface="Arial" panose="020B0604020202020204" pitchFamily="34" charset="0"/>
          <a:ea typeface="微软雅黑" panose="020B0503020204020204" pitchFamily="34" charset="-122"/>
        </a:defRPr>
      </a:lvl5pPr>
      <a:lvl6pPr marL="431800" algn="l" rtl="0" fontAlgn="base">
        <a:spcBef>
          <a:spcPct val="0"/>
        </a:spcBef>
        <a:spcAft>
          <a:spcPct val="0"/>
        </a:spcAft>
        <a:defRPr sz="2265">
          <a:solidFill>
            <a:schemeClr val="tx2"/>
          </a:solidFill>
          <a:latin typeface="Arial" panose="020B0604020202020204" pitchFamily="34" charset="0"/>
          <a:ea typeface="微软雅黑" panose="020B0503020204020204" pitchFamily="34" charset="-122"/>
        </a:defRPr>
      </a:lvl6pPr>
      <a:lvl7pPr marL="863600" algn="l" rtl="0" fontAlgn="base">
        <a:spcBef>
          <a:spcPct val="0"/>
        </a:spcBef>
        <a:spcAft>
          <a:spcPct val="0"/>
        </a:spcAft>
        <a:defRPr sz="2265">
          <a:solidFill>
            <a:schemeClr val="tx2"/>
          </a:solidFill>
          <a:latin typeface="Arial" panose="020B0604020202020204" pitchFamily="34" charset="0"/>
          <a:ea typeface="微软雅黑" panose="020B0503020204020204" pitchFamily="34" charset="-122"/>
        </a:defRPr>
      </a:lvl7pPr>
      <a:lvl8pPr marL="1295400" algn="l" rtl="0" fontAlgn="base">
        <a:spcBef>
          <a:spcPct val="0"/>
        </a:spcBef>
        <a:spcAft>
          <a:spcPct val="0"/>
        </a:spcAft>
        <a:defRPr sz="2265">
          <a:solidFill>
            <a:schemeClr val="tx2"/>
          </a:solidFill>
          <a:latin typeface="Arial" panose="020B0604020202020204" pitchFamily="34" charset="0"/>
          <a:ea typeface="微软雅黑" panose="020B0503020204020204" pitchFamily="34" charset="-122"/>
        </a:defRPr>
      </a:lvl8pPr>
      <a:lvl9pPr marL="1727200" algn="l" rtl="0" fontAlgn="base">
        <a:spcBef>
          <a:spcPct val="0"/>
        </a:spcBef>
        <a:spcAft>
          <a:spcPct val="0"/>
        </a:spcAft>
        <a:defRPr sz="2265">
          <a:solidFill>
            <a:schemeClr val="tx2"/>
          </a:solidFill>
          <a:latin typeface="Arial" panose="020B0604020202020204" pitchFamily="34" charset="0"/>
          <a:ea typeface="微软雅黑" panose="020B0503020204020204" pitchFamily="34" charset="-122"/>
        </a:defRPr>
      </a:lvl9pPr>
    </p:titleStyle>
    <p:bodyStyle>
      <a:lvl1pPr marL="323850" indent="-323850" algn="l" rtl="0" fontAlgn="base">
        <a:spcBef>
          <a:spcPct val="20000"/>
        </a:spcBef>
        <a:spcAft>
          <a:spcPct val="0"/>
        </a:spcAft>
        <a:buChar char="•"/>
        <a:defRPr sz="1890">
          <a:solidFill>
            <a:schemeClr val="accent1"/>
          </a:solidFill>
          <a:latin typeface="+mn-lt"/>
          <a:ea typeface="+mn-ea"/>
          <a:cs typeface="+mn-cs"/>
        </a:defRPr>
      </a:lvl1pPr>
      <a:lvl2pPr marL="701675" indent="-269875" algn="l" rtl="0" eaLnBrk="0" fontAlgn="base" hangingPunct="0">
        <a:spcBef>
          <a:spcPct val="20000"/>
        </a:spcBef>
        <a:spcAft>
          <a:spcPct val="0"/>
        </a:spcAft>
        <a:buChar char="–"/>
        <a:defRPr sz="1890">
          <a:solidFill>
            <a:schemeClr val="accent1"/>
          </a:solidFill>
          <a:latin typeface="+mn-lt"/>
          <a:ea typeface="仿宋_GB2312" pitchFamily="49" charset="-122"/>
        </a:defRPr>
      </a:lvl2pPr>
      <a:lvl3pPr marL="1079500" indent="-215900" algn="l" rtl="0" eaLnBrk="0" fontAlgn="base" hangingPunct="0">
        <a:spcBef>
          <a:spcPct val="20000"/>
        </a:spcBef>
        <a:spcAft>
          <a:spcPct val="0"/>
        </a:spcAft>
        <a:buChar char="•"/>
        <a:defRPr sz="2265">
          <a:solidFill>
            <a:schemeClr val="tx1"/>
          </a:solidFill>
          <a:latin typeface="+mn-lt"/>
          <a:ea typeface="宋体" panose="02010600030101010101" pitchFamily="2" charset="-122"/>
        </a:defRPr>
      </a:lvl3pPr>
      <a:lvl4pPr marL="1511300" indent="-215900" algn="l" rtl="0" eaLnBrk="0" fontAlgn="base" hangingPunct="0">
        <a:spcBef>
          <a:spcPct val="20000"/>
        </a:spcBef>
        <a:spcAft>
          <a:spcPct val="0"/>
        </a:spcAft>
        <a:buChar char="–"/>
        <a:defRPr sz="1890">
          <a:solidFill>
            <a:schemeClr val="tx1"/>
          </a:solidFill>
          <a:latin typeface="+mn-lt"/>
          <a:ea typeface="宋体" panose="02010600030101010101" pitchFamily="2" charset="-122"/>
        </a:defRPr>
      </a:lvl4pPr>
      <a:lvl5pPr marL="1943735" indent="-215900" algn="l" rtl="0" eaLnBrk="0" fontAlgn="base" hangingPunct="0">
        <a:spcBef>
          <a:spcPct val="20000"/>
        </a:spcBef>
        <a:spcAft>
          <a:spcPct val="0"/>
        </a:spcAft>
        <a:buChar char="»"/>
        <a:defRPr sz="1890">
          <a:solidFill>
            <a:schemeClr val="tx1"/>
          </a:solidFill>
          <a:latin typeface="+mn-lt"/>
          <a:ea typeface="宋体" panose="02010600030101010101" pitchFamily="2" charset="-122"/>
        </a:defRPr>
      </a:lvl5pPr>
      <a:lvl6pPr marL="2375535" indent="-215900" algn="l" rtl="0" eaLnBrk="0" fontAlgn="base" hangingPunct="0">
        <a:spcBef>
          <a:spcPct val="20000"/>
        </a:spcBef>
        <a:spcAft>
          <a:spcPct val="0"/>
        </a:spcAft>
        <a:buChar char="»"/>
        <a:defRPr sz="1890">
          <a:solidFill>
            <a:schemeClr val="tx1"/>
          </a:solidFill>
          <a:latin typeface="+mn-lt"/>
          <a:ea typeface="宋体" panose="02010600030101010101" pitchFamily="2" charset="-122"/>
        </a:defRPr>
      </a:lvl6pPr>
      <a:lvl7pPr marL="2807335" indent="-215900" algn="l" rtl="0" eaLnBrk="0" fontAlgn="base" hangingPunct="0">
        <a:spcBef>
          <a:spcPct val="20000"/>
        </a:spcBef>
        <a:spcAft>
          <a:spcPct val="0"/>
        </a:spcAft>
        <a:buChar char="»"/>
        <a:defRPr sz="1890">
          <a:solidFill>
            <a:schemeClr val="tx1"/>
          </a:solidFill>
          <a:latin typeface="+mn-lt"/>
          <a:ea typeface="宋体" panose="02010600030101010101" pitchFamily="2" charset="-122"/>
        </a:defRPr>
      </a:lvl7pPr>
      <a:lvl8pPr marL="3239135" indent="-215900" algn="l" rtl="0" eaLnBrk="0" fontAlgn="base" hangingPunct="0">
        <a:spcBef>
          <a:spcPct val="20000"/>
        </a:spcBef>
        <a:spcAft>
          <a:spcPct val="0"/>
        </a:spcAft>
        <a:buChar char="»"/>
        <a:defRPr sz="1890">
          <a:solidFill>
            <a:schemeClr val="tx1"/>
          </a:solidFill>
          <a:latin typeface="+mn-lt"/>
          <a:ea typeface="宋体" panose="02010600030101010101" pitchFamily="2" charset="-122"/>
        </a:defRPr>
      </a:lvl8pPr>
      <a:lvl9pPr marL="3670935" indent="-215900" algn="l" rtl="0" eaLnBrk="0" fontAlgn="base" hangingPunct="0">
        <a:spcBef>
          <a:spcPct val="20000"/>
        </a:spcBef>
        <a:spcAft>
          <a:spcPct val="0"/>
        </a:spcAft>
        <a:buChar char="»"/>
        <a:defRPr sz="1890">
          <a:solidFill>
            <a:schemeClr val="tx1"/>
          </a:solidFill>
          <a:latin typeface="+mn-lt"/>
          <a:ea typeface="宋体" panose="02010600030101010101" pitchFamily="2" charset="-122"/>
        </a:defRPr>
      </a:lvl9pPr>
    </p:bodyStyle>
    <p:otherStyle>
      <a:defPPr>
        <a:defRPr lang="zh-CN"/>
      </a:defPPr>
      <a:lvl1pPr marL="0" algn="l" defTabSz="863600" rtl="0" eaLnBrk="1" latinLnBrk="0" hangingPunct="1">
        <a:defRPr sz="1700" kern="1200">
          <a:solidFill>
            <a:schemeClr val="tx1"/>
          </a:solidFill>
          <a:latin typeface="+mn-lt"/>
          <a:ea typeface="+mn-ea"/>
          <a:cs typeface="+mn-cs"/>
        </a:defRPr>
      </a:lvl1pPr>
      <a:lvl2pPr marL="431800" algn="l" defTabSz="863600" rtl="0" eaLnBrk="1" latinLnBrk="0" hangingPunct="1">
        <a:defRPr sz="1700" kern="1200">
          <a:solidFill>
            <a:schemeClr val="tx1"/>
          </a:solidFill>
          <a:latin typeface="+mn-lt"/>
          <a:ea typeface="+mn-ea"/>
          <a:cs typeface="+mn-cs"/>
        </a:defRPr>
      </a:lvl2pPr>
      <a:lvl3pPr marL="863600" algn="l" defTabSz="863600" rtl="0" eaLnBrk="1" latinLnBrk="0" hangingPunct="1">
        <a:defRPr sz="1700" kern="1200">
          <a:solidFill>
            <a:schemeClr val="tx1"/>
          </a:solidFill>
          <a:latin typeface="+mn-lt"/>
          <a:ea typeface="+mn-ea"/>
          <a:cs typeface="+mn-cs"/>
        </a:defRPr>
      </a:lvl3pPr>
      <a:lvl4pPr marL="1295400" algn="l" defTabSz="863600" rtl="0" eaLnBrk="1" latinLnBrk="0" hangingPunct="1">
        <a:defRPr sz="1700" kern="1200">
          <a:solidFill>
            <a:schemeClr val="tx1"/>
          </a:solidFill>
          <a:latin typeface="+mn-lt"/>
          <a:ea typeface="+mn-ea"/>
          <a:cs typeface="+mn-cs"/>
        </a:defRPr>
      </a:lvl4pPr>
      <a:lvl5pPr marL="1727200" algn="l" defTabSz="863600" rtl="0" eaLnBrk="1" latinLnBrk="0" hangingPunct="1">
        <a:defRPr sz="1700" kern="1200">
          <a:solidFill>
            <a:schemeClr val="tx1"/>
          </a:solidFill>
          <a:latin typeface="+mn-lt"/>
          <a:ea typeface="+mn-ea"/>
          <a:cs typeface="+mn-cs"/>
        </a:defRPr>
      </a:lvl5pPr>
      <a:lvl6pPr marL="2159635" algn="l" defTabSz="863600" rtl="0" eaLnBrk="1" latinLnBrk="0" hangingPunct="1">
        <a:defRPr sz="1700" kern="1200">
          <a:solidFill>
            <a:schemeClr val="tx1"/>
          </a:solidFill>
          <a:latin typeface="+mn-lt"/>
          <a:ea typeface="+mn-ea"/>
          <a:cs typeface="+mn-cs"/>
        </a:defRPr>
      </a:lvl6pPr>
      <a:lvl7pPr marL="2591435" algn="l" defTabSz="863600" rtl="0" eaLnBrk="1" latinLnBrk="0" hangingPunct="1">
        <a:defRPr sz="1700" kern="1200">
          <a:solidFill>
            <a:schemeClr val="tx1"/>
          </a:solidFill>
          <a:latin typeface="+mn-lt"/>
          <a:ea typeface="+mn-ea"/>
          <a:cs typeface="+mn-cs"/>
        </a:defRPr>
      </a:lvl7pPr>
      <a:lvl8pPr marL="3023235" algn="l" defTabSz="863600" rtl="0" eaLnBrk="1" latinLnBrk="0" hangingPunct="1">
        <a:defRPr sz="1700" kern="1200">
          <a:solidFill>
            <a:schemeClr val="tx1"/>
          </a:solidFill>
          <a:latin typeface="+mn-lt"/>
          <a:ea typeface="+mn-ea"/>
          <a:cs typeface="+mn-cs"/>
        </a:defRPr>
      </a:lvl8pPr>
      <a:lvl9pPr marL="3455035" algn="l" defTabSz="863600" rtl="0" eaLnBrk="1" latinLnBrk="0" hangingPunct="1">
        <a:defRPr sz="1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7.xml"/><Relationship Id="rId1" Type="http://schemas.openxmlformats.org/officeDocument/2006/relationships/image" Target="../media/image16.png"/></Relationships>
</file>

<file path=ppt/slides/_rels/slide10.xml.rels><?xml version="1.0" encoding="UTF-8" standalone="yes"?>
<Relationships xmlns="http://schemas.openxmlformats.org/package/2006/relationships"><Relationship Id="rId9" Type="http://schemas.openxmlformats.org/officeDocument/2006/relationships/notesSlide" Target="../notesSlides/notesSlide10.xml"/><Relationship Id="rId8" Type="http://schemas.openxmlformats.org/officeDocument/2006/relationships/slideLayout" Target="../slideLayouts/slideLayout20.xml"/><Relationship Id="rId7" Type="http://schemas.openxmlformats.org/officeDocument/2006/relationships/tags" Target="../tags/tag122.xml"/><Relationship Id="rId6" Type="http://schemas.openxmlformats.org/officeDocument/2006/relationships/image" Target="../media/image17.jpeg"/><Relationship Id="rId5" Type="http://schemas.openxmlformats.org/officeDocument/2006/relationships/tags" Target="../tags/tag121.xml"/><Relationship Id="rId4" Type="http://schemas.openxmlformats.org/officeDocument/2006/relationships/tags" Target="../tags/tag120.xml"/><Relationship Id="rId3" Type="http://schemas.openxmlformats.org/officeDocument/2006/relationships/tags" Target="../tags/tag119.xml"/><Relationship Id="rId2" Type="http://schemas.openxmlformats.org/officeDocument/2006/relationships/tags" Target="../tags/tag118.xml"/><Relationship Id="rId1" Type="http://schemas.openxmlformats.org/officeDocument/2006/relationships/tags" Target="../tags/tag117.xml"/></Relationships>
</file>

<file path=ppt/slides/_rels/slide11.xml.rels><?xml version="1.0" encoding="UTF-8" standalone="yes"?>
<Relationships xmlns="http://schemas.openxmlformats.org/package/2006/relationships"><Relationship Id="rId7" Type="http://schemas.openxmlformats.org/officeDocument/2006/relationships/notesSlide" Target="../notesSlides/notesSlide11.xml"/><Relationship Id="rId6" Type="http://schemas.openxmlformats.org/officeDocument/2006/relationships/slideLayout" Target="../slideLayouts/slideLayout20.xml"/><Relationship Id="rId5" Type="http://schemas.openxmlformats.org/officeDocument/2006/relationships/tags" Target="../tags/tag126.xml"/><Relationship Id="rId4" Type="http://schemas.openxmlformats.org/officeDocument/2006/relationships/image" Target="../media/image17.jpeg"/><Relationship Id="rId3" Type="http://schemas.openxmlformats.org/officeDocument/2006/relationships/tags" Target="../tags/tag125.xml"/><Relationship Id="rId2" Type="http://schemas.openxmlformats.org/officeDocument/2006/relationships/tags" Target="../tags/tag124.xml"/><Relationship Id="rId1" Type="http://schemas.openxmlformats.org/officeDocument/2006/relationships/tags" Target="../tags/tag123.xml"/></Relationships>
</file>

<file path=ppt/slides/_rels/slide1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tags" Target="../tags/tag131.xml"/><Relationship Id="rId7" Type="http://schemas.openxmlformats.org/officeDocument/2006/relationships/image" Target="../media/image17.jpeg"/><Relationship Id="rId6" Type="http://schemas.openxmlformats.org/officeDocument/2006/relationships/tags" Target="../tags/tag130.xml"/><Relationship Id="rId5" Type="http://schemas.openxmlformats.org/officeDocument/2006/relationships/image" Target="../media/image18.emf"/><Relationship Id="rId4" Type="http://schemas.openxmlformats.org/officeDocument/2006/relationships/oleObject" Target="../embeddings/oleObject1.bin"/><Relationship Id="rId3" Type="http://schemas.openxmlformats.org/officeDocument/2006/relationships/tags" Target="../tags/tag129.xml"/><Relationship Id="rId2" Type="http://schemas.openxmlformats.org/officeDocument/2006/relationships/tags" Target="../tags/tag128.xml"/><Relationship Id="rId11" Type="http://schemas.openxmlformats.org/officeDocument/2006/relationships/notesSlide" Target="../notesSlides/notesSlide12.xml"/><Relationship Id="rId10" Type="http://schemas.openxmlformats.org/officeDocument/2006/relationships/vmlDrawing" Target="../drawings/vmlDrawing1.vml"/><Relationship Id="rId1" Type="http://schemas.openxmlformats.org/officeDocument/2006/relationships/tags" Target="../tags/tag127.xml"/></Relationships>
</file>

<file path=ppt/slides/_rels/slide13.xml.rels><?xml version="1.0" encoding="UTF-8" standalone="yes"?>
<Relationships xmlns="http://schemas.openxmlformats.org/package/2006/relationships"><Relationship Id="rId99" Type="http://schemas.openxmlformats.org/officeDocument/2006/relationships/tags" Target="../tags/tag230.xml"/><Relationship Id="rId98" Type="http://schemas.openxmlformats.org/officeDocument/2006/relationships/tags" Target="../tags/tag229.xml"/><Relationship Id="rId97" Type="http://schemas.openxmlformats.org/officeDocument/2006/relationships/tags" Target="../tags/tag228.xml"/><Relationship Id="rId96" Type="http://schemas.openxmlformats.org/officeDocument/2006/relationships/tags" Target="../tags/tag227.xml"/><Relationship Id="rId95" Type="http://schemas.openxmlformats.org/officeDocument/2006/relationships/tags" Target="../tags/tag226.xml"/><Relationship Id="rId94" Type="http://schemas.openxmlformats.org/officeDocument/2006/relationships/tags" Target="../tags/tag225.xml"/><Relationship Id="rId93" Type="http://schemas.openxmlformats.org/officeDocument/2006/relationships/tags" Target="../tags/tag224.xml"/><Relationship Id="rId92" Type="http://schemas.openxmlformats.org/officeDocument/2006/relationships/tags" Target="../tags/tag223.xml"/><Relationship Id="rId91" Type="http://schemas.openxmlformats.org/officeDocument/2006/relationships/tags" Target="../tags/tag222.xml"/><Relationship Id="rId90" Type="http://schemas.openxmlformats.org/officeDocument/2006/relationships/tags" Target="../tags/tag221.xml"/><Relationship Id="rId9" Type="http://schemas.openxmlformats.org/officeDocument/2006/relationships/tags" Target="../tags/tag140.xml"/><Relationship Id="rId89" Type="http://schemas.openxmlformats.org/officeDocument/2006/relationships/tags" Target="../tags/tag220.xml"/><Relationship Id="rId88" Type="http://schemas.openxmlformats.org/officeDocument/2006/relationships/tags" Target="../tags/tag219.xml"/><Relationship Id="rId87" Type="http://schemas.openxmlformats.org/officeDocument/2006/relationships/tags" Target="../tags/tag218.xml"/><Relationship Id="rId86" Type="http://schemas.openxmlformats.org/officeDocument/2006/relationships/tags" Target="../tags/tag217.xml"/><Relationship Id="rId85" Type="http://schemas.openxmlformats.org/officeDocument/2006/relationships/tags" Target="../tags/tag216.xml"/><Relationship Id="rId84" Type="http://schemas.openxmlformats.org/officeDocument/2006/relationships/tags" Target="../tags/tag215.xml"/><Relationship Id="rId83" Type="http://schemas.openxmlformats.org/officeDocument/2006/relationships/tags" Target="../tags/tag214.xml"/><Relationship Id="rId82" Type="http://schemas.openxmlformats.org/officeDocument/2006/relationships/tags" Target="../tags/tag213.xml"/><Relationship Id="rId81" Type="http://schemas.openxmlformats.org/officeDocument/2006/relationships/tags" Target="../tags/tag212.xml"/><Relationship Id="rId80" Type="http://schemas.openxmlformats.org/officeDocument/2006/relationships/tags" Target="../tags/tag211.xml"/><Relationship Id="rId8" Type="http://schemas.openxmlformats.org/officeDocument/2006/relationships/tags" Target="../tags/tag139.xml"/><Relationship Id="rId79" Type="http://schemas.openxmlformats.org/officeDocument/2006/relationships/tags" Target="../tags/tag210.xml"/><Relationship Id="rId78" Type="http://schemas.openxmlformats.org/officeDocument/2006/relationships/tags" Target="../tags/tag209.xml"/><Relationship Id="rId77" Type="http://schemas.openxmlformats.org/officeDocument/2006/relationships/tags" Target="../tags/tag208.xml"/><Relationship Id="rId76" Type="http://schemas.openxmlformats.org/officeDocument/2006/relationships/tags" Target="../tags/tag207.xml"/><Relationship Id="rId75" Type="http://schemas.openxmlformats.org/officeDocument/2006/relationships/tags" Target="../tags/tag206.xml"/><Relationship Id="rId74" Type="http://schemas.openxmlformats.org/officeDocument/2006/relationships/tags" Target="../tags/tag205.xml"/><Relationship Id="rId73" Type="http://schemas.openxmlformats.org/officeDocument/2006/relationships/tags" Target="../tags/tag204.xml"/><Relationship Id="rId72" Type="http://schemas.openxmlformats.org/officeDocument/2006/relationships/tags" Target="../tags/tag203.xml"/><Relationship Id="rId71" Type="http://schemas.openxmlformats.org/officeDocument/2006/relationships/tags" Target="../tags/tag202.xml"/><Relationship Id="rId70" Type="http://schemas.openxmlformats.org/officeDocument/2006/relationships/tags" Target="../tags/tag201.xml"/><Relationship Id="rId7" Type="http://schemas.openxmlformats.org/officeDocument/2006/relationships/tags" Target="../tags/tag138.xml"/><Relationship Id="rId69" Type="http://schemas.openxmlformats.org/officeDocument/2006/relationships/tags" Target="../tags/tag200.xml"/><Relationship Id="rId68" Type="http://schemas.openxmlformats.org/officeDocument/2006/relationships/tags" Target="../tags/tag199.xml"/><Relationship Id="rId67" Type="http://schemas.openxmlformats.org/officeDocument/2006/relationships/tags" Target="../tags/tag198.xml"/><Relationship Id="rId66" Type="http://schemas.openxmlformats.org/officeDocument/2006/relationships/tags" Target="../tags/tag197.xml"/><Relationship Id="rId65" Type="http://schemas.openxmlformats.org/officeDocument/2006/relationships/tags" Target="../tags/tag196.xml"/><Relationship Id="rId64" Type="http://schemas.openxmlformats.org/officeDocument/2006/relationships/tags" Target="../tags/tag195.xml"/><Relationship Id="rId63" Type="http://schemas.openxmlformats.org/officeDocument/2006/relationships/tags" Target="../tags/tag194.xml"/><Relationship Id="rId62" Type="http://schemas.openxmlformats.org/officeDocument/2006/relationships/tags" Target="../tags/tag193.xml"/><Relationship Id="rId61" Type="http://schemas.openxmlformats.org/officeDocument/2006/relationships/tags" Target="../tags/tag192.xml"/><Relationship Id="rId60" Type="http://schemas.openxmlformats.org/officeDocument/2006/relationships/tags" Target="../tags/tag191.xml"/><Relationship Id="rId6" Type="http://schemas.openxmlformats.org/officeDocument/2006/relationships/tags" Target="../tags/tag137.xml"/><Relationship Id="rId59" Type="http://schemas.openxmlformats.org/officeDocument/2006/relationships/tags" Target="../tags/tag190.xml"/><Relationship Id="rId58" Type="http://schemas.openxmlformats.org/officeDocument/2006/relationships/tags" Target="../tags/tag189.xml"/><Relationship Id="rId57" Type="http://schemas.openxmlformats.org/officeDocument/2006/relationships/tags" Target="../tags/tag188.xml"/><Relationship Id="rId56" Type="http://schemas.openxmlformats.org/officeDocument/2006/relationships/tags" Target="../tags/tag187.xml"/><Relationship Id="rId55" Type="http://schemas.openxmlformats.org/officeDocument/2006/relationships/tags" Target="../tags/tag186.xml"/><Relationship Id="rId54" Type="http://schemas.openxmlformats.org/officeDocument/2006/relationships/tags" Target="../tags/tag185.xml"/><Relationship Id="rId53" Type="http://schemas.openxmlformats.org/officeDocument/2006/relationships/tags" Target="../tags/tag184.xml"/><Relationship Id="rId52" Type="http://schemas.openxmlformats.org/officeDocument/2006/relationships/tags" Target="../tags/tag183.xml"/><Relationship Id="rId51" Type="http://schemas.openxmlformats.org/officeDocument/2006/relationships/tags" Target="../tags/tag182.xml"/><Relationship Id="rId50" Type="http://schemas.openxmlformats.org/officeDocument/2006/relationships/tags" Target="../tags/tag181.xml"/><Relationship Id="rId5" Type="http://schemas.openxmlformats.org/officeDocument/2006/relationships/tags" Target="../tags/tag136.xml"/><Relationship Id="rId49" Type="http://schemas.openxmlformats.org/officeDocument/2006/relationships/tags" Target="../tags/tag180.xml"/><Relationship Id="rId48" Type="http://schemas.openxmlformats.org/officeDocument/2006/relationships/tags" Target="../tags/tag179.xml"/><Relationship Id="rId47" Type="http://schemas.openxmlformats.org/officeDocument/2006/relationships/tags" Target="../tags/tag178.xml"/><Relationship Id="rId46" Type="http://schemas.openxmlformats.org/officeDocument/2006/relationships/tags" Target="../tags/tag177.xml"/><Relationship Id="rId45" Type="http://schemas.openxmlformats.org/officeDocument/2006/relationships/tags" Target="../tags/tag176.xml"/><Relationship Id="rId44" Type="http://schemas.openxmlformats.org/officeDocument/2006/relationships/tags" Target="../tags/tag175.xml"/><Relationship Id="rId43" Type="http://schemas.openxmlformats.org/officeDocument/2006/relationships/tags" Target="../tags/tag174.xml"/><Relationship Id="rId42" Type="http://schemas.openxmlformats.org/officeDocument/2006/relationships/tags" Target="../tags/tag173.xml"/><Relationship Id="rId41" Type="http://schemas.openxmlformats.org/officeDocument/2006/relationships/tags" Target="../tags/tag172.xml"/><Relationship Id="rId40" Type="http://schemas.openxmlformats.org/officeDocument/2006/relationships/tags" Target="../tags/tag171.xml"/><Relationship Id="rId4" Type="http://schemas.openxmlformats.org/officeDocument/2006/relationships/tags" Target="../tags/tag135.xml"/><Relationship Id="rId39" Type="http://schemas.openxmlformats.org/officeDocument/2006/relationships/tags" Target="../tags/tag170.xml"/><Relationship Id="rId38" Type="http://schemas.openxmlformats.org/officeDocument/2006/relationships/tags" Target="../tags/tag169.xml"/><Relationship Id="rId37" Type="http://schemas.openxmlformats.org/officeDocument/2006/relationships/tags" Target="../tags/tag168.xml"/><Relationship Id="rId36" Type="http://schemas.openxmlformats.org/officeDocument/2006/relationships/tags" Target="../tags/tag167.xml"/><Relationship Id="rId35" Type="http://schemas.openxmlformats.org/officeDocument/2006/relationships/tags" Target="../tags/tag166.xml"/><Relationship Id="rId34" Type="http://schemas.openxmlformats.org/officeDocument/2006/relationships/tags" Target="../tags/tag165.xml"/><Relationship Id="rId33" Type="http://schemas.openxmlformats.org/officeDocument/2006/relationships/tags" Target="../tags/tag164.xml"/><Relationship Id="rId32" Type="http://schemas.openxmlformats.org/officeDocument/2006/relationships/tags" Target="../tags/tag163.xml"/><Relationship Id="rId31" Type="http://schemas.openxmlformats.org/officeDocument/2006/relationships/tags" Target="../tags/tag162.xml"/><Relationship Id="rId30" Type="http://schemas.openxmlformats.org/officeDocument/2006/relationships/tags" Target="../tags/tag161.xml"/><Relationship Id="rId3" Type="http://schemas.openxmlformats.org/officeDocument/2006/relationships/tags" Target="../tags/tag134.xml"/><Relationship Id="rId29" Type="http://schemas.openxmlformats.org/officeDocument/2006/relationships/tags" Target="../tags/tag160.xml"/><Relationship Id="rId28" Type="http://schemas.openxmlformats.org/officeDocument/2006/relationships/tags" Target="../tags/tag159.xml"/><Relationship Id="rId27" Type="http://schemas.openxmlformats.org/officeDocument/2006/relationships/tags" Target="../tags/tag158.xml"/><Relationship Id="rId26" Type="http://schemas.openxmlformats.org/officeDocument/2006/relationships/tags" Target="../tags/tag157.xml"/><Relationship Id="rId25" Type="http://schemas.openxmlformats.org/officeDocument/2006/relationships/tags" Target="../tags/tag156.xml"/><Relationship Id="rId24" Type="http://schemas.openxmlformats.org/officeDocument/2006/relationships/tags" Target="../tags/tag155.xml"/><Relationship Id="rId23" Type="http://schemas.openxmlformats.org/officeDocument/2006/relationships/tags" Target="../tags/tag154.xml"/><Relationship Id="rId22" Type="http://schemas.openxmlformats.org/officeDocument/2006/relationships/tags" Target="../tags/tag153.xml"/><Relationship Id="rId21" Type="http://schemas.openxmlformats.org/officeDocument/2006/relationships/tags" Target="../tags/tag152.xml"/><Relationship Id="rId20" Type="http://schemas.openxmlformats.org/officeDocument/2006/relationships/tags" Target="../tags/tag151.xml"/><Relationship Id="rId2" Type="http://schemas.openxmlformats.org/officeDocument/2006/relationships/tags" Target="../tags/tag133.xml"/><Relationship Id="rId19" Type="http://schemas.openxmlformats.org/officeDocument/2006/relationships/tags" Target="../tags/tag150.xml"/><Relationship Id="rId18" Type="http://schemas.openxmlformats.org/officeDocument/2006/relationships/tags" Target="../tags/tag149.xml"/><Relationship Id="rId17" Type="http://schemas.openxmlformats.org/officeDocument/2006/relationships/tags" Target="../tags/tag148.xml"/><Relationship Id="rId16" Type="http://schemas.openxmlformats.org/officeDocument/2006/relationships/tags" Target="../tags/tag147.xml"/><Relationship Id="rId15" Type="http://schemas.openxmlformats.org/officeDocument/2006/relationships/tags" Target="../tags/tag146.xml"/><Relationship Id="rId14" Type="http://schemas.openxmlformats.org/officeDocument/2006/relationships/tags" Target="../tags/tag145.xml"/><Relationship Id="rId13" Type="http://schemas.openxmlformats.org/officeDocument/2006/relationships/tags" Target="../tags/tag144.xml"/><Relationship Id="rId12" Type="http://schemas.openxmlformats.org/officeDocument/2006/relationships/tags" Target="../tags/tag143.xml"/><Relationship Id="rId11" Type="http://schemas.openxmlformats.org/officeDocument/2006/relationships/tags" Target="../tags/tag142.xml"/><Relationship Id="rId105" Type="http://schemas.openxmlformats.org/officeDocument/2006/relationships/notesSlide" Target="../notesSlides/notesSlide13.xml"/><Relationship Id="rId104" Type="http://schemas.openxmlformats.org/officeDocument/2006/relationships/slideLayout" Target="../slideLayouts/slideLayout20.xml"/><Relationship Id="rId103" Type="http://schemas.openxmlformats.org/officeDocument/2006/relationships/tags" Target="../tags/tag233.xml"/><Relationship Id="rId102" Type="http://schemas.openxmlformats.org/officeDocument/2006/relationships/image" Target="../media/image17.jpeg"/><Relationship Id="rId101" Type="http://schemas.openxmlformats.org/officeDocument/2006/relationships/tags" Target="../tags/tag232.xml"/><Relationship Id="rId100" Type="http://schemas.openxmlformats.org/officeDocument/2006/relationships/tags" Target="../tags/tag231.xml"/><Relationship Id="rId10" Type="http://schemas.openxmlformats.org/officeDocument/2006/relationships/tags" Target="../tags/tag141.xml"/><Relationship Id="rId1" Type="http://schemas.openxmlformats.org/officeDocument/2006/relationships/tags" Target="../tags/tag132.xml"/></Relationships>
</file>

<file path=ppt/slides/_rels/slide14.xml.rels><?xml version="1.0" encoding="UTF-8" standalone="yes"?>
<Relationships xmlns="http://schemas.openxmlformats.org/package/2006/relationships"><Relationship Id="rId9" Type="http://schemas.openxmlformats.org/officeDocument/2006/relationships/tags" Target="../tags/tag241.xml"/><Relationship Id="rId8" Type="http://schemas.openxmlformats.org/officeDocument/2006/relationships/image" Target="../media/image17.jpeg"/><Relationship Id="rId7" Type="http://schemas.openxmlformats.org/officeDocument/2006/relationships/tags" Target="../tags/tag240.xml"/><Relationship Id="rId6" Type="http://schemas.openxmlformats.org/officeDocument/2006/relationships/tags" Target="../tags/tag239.xml"/><Relationship Id="rId5" Type="http://schemas.openxmlformats.org/officeDocument/2006/relationships/tags" Target="../tags/tag238.xml"/><Relationship Id="rId4" Type="http://schemas.openxmlformats.org/officeDocument/2006/relationships/tags" Target="../tags/tag237.xml"/><Relationship Id="rId3" Type="http://schemas.openxmlformats.org/officeDocument/2006/relationships/tags" Target="../tags/tag236.xml"/><Relationship Id="rId2" Type="http://schemas.openxmlformats.org/officeDocument/2006/relationships/tags" Target="../tags/tag235.xml"/><Relationship Id="rId11" Type="http://schemas.openxmlformats.org/officeDocument/2006/relationships/notesSlide" Target="../notesSlides/notesSlide14.xml"/><Relationship Id="rId10" Type="http://schemas.openxmlformats.org/officeDocument/2006/relationships/slideLayout" Target="../slideLayouts/slideLayout20.xml"/><Relationship Id="rId1" Type="http://schemas.openxmlformats.org/officeDocument/2006/relationships/tags" Target="../tags/tag234.xml"/></Relationships>
</file>

<file path=ppt/slides/_rels/slide15.xml.rels><?xml version="1.0" encoding="UTF-8" standalone="yes"?>
<Relationships xmlns="http://schemas.openxmlformats.org/package/2006/relationships"><Relationship Id="rId9" Type="http://schemas.openxmlformats.org/officeDocument/2006/relationships/image" Target="../media/image17.jpeg"/><Relationship Id="rId8" Type="http://schemas.openxmlformats.org/officeDocument/2006/relationships/tags" Target="../tags/tag249.xml"/><Relationship Id="rId7" Type="http://schemas.openxmlformats.org/officeDocument/2006/relationships/tags" Target="../tags/tag248.xml"/><Relationship Id="rId6" Type="http://schemas.openxmlformats.org/officeDocument/2006/relationships/tags" Target="../tags/tag247.xml"/><Relationship Id="rId5" Type="http://schemas.openxmlformats.org/officeDocument/2006/relationships/tags" Target="../tags/tag246.xml"/><Relationship Id="rId4" Type="http://schemas.openxmlformats.org/officeDocument/2006/relationships/tags" Target="../tags/tag245.xml"/><Relationship Id="rId3" Type="http://schemas.openxmlformats.org/officeDocument/2006/relationships/tags" Target="../tags/tag244.xml"/><Relationship Id="rId2" Type="http://schemas.openxmlformats.org/officeDocument/2006/relationships/tags" Target="../tags/tag243.xml"/><Relationship Id="rId12" Type="http://schemas.openxmlformats.org/officeDocument/2006/relationships/notesSlide" Target="../notesSlides/notesSlide15.xml"/><Relationship Id="rId11" Type="http://schemas.openxmlformats.org/officeDocument/2006/relationships/slideLayout" Target="../slideLayouts/slideLayout20.xml"/><Relationship Id="rId10" Type="http://schemas.openxmlformats.org/officeDocument/2006/relationships/tags" Target="../tags/tag250.xml"/><Relationship Id="rId1" Type="http://schemas.openxmlformats.org/officeDocument/2006/relationships/tags" Target="../tags/tag242.xml"/></Relationships>
</file>

<file path=ppt/slides/_rels/slide16.xml.rels><?xml version="1.0" encoding="UTF-8" standalone="yes"?>
<Relationships xmlns="http://schemas.openxmlformats.org/package/2006/relationships"><Relationship Id="rId9" Type="http://schemas.openxmlformats.org/officeDocument/2006/relationships/notesSlide" Target="../notesSlides/notesSlide16.xml"/><Relationship Id="rId8" Type="http://schemas.openxmlformats.org/officeDocument/2006/relationships/slideLayout" Target="../slideLayouts/slideLayout20.xml"/><Relationship Id="rId7" Type="http://schemas.openxmlformats.org/officeDocument/2006/relationships/tags" Target="../tags/tag256.xml"/><Relationship Id="rId6" Type="http://schemas.openxmlformats.org/officeDocument/2006/relationships/image" Target="../media/image17.jpeg"/><Relationship Id="rId5" Type="http://schemas.openxmlformats.org/officeDocument/2006/relationships/tags" Target="../tags/tag255.xml"/><Relationship Id="rId4" Type="http://schemas.openxmlformats.org/officeDocument/2006/relationships/tags" Target="../tags/tag254.xml"/><Relationship Id="rId3" Type="http://schemas.openxmlformats.org/officeDocument/2006/relationships/tags" Target="../tags/tag253.xml"/><Relationship Id="rId2" Type="http://schemas.openxmlformats.org/officeDocument/2006/relationships/tags" Target="../tags/tag252.xml"/><Relationship Id="rId1" Type="http://schemas.openxmlformats.org/officeDocument/2006/relationships/tags" Target="../tags/tag251.xml"/></Relationships>
</file>

<file path=ppt/slides/_rels/slide17.xml.rels><?xml version="1.0" encoding="UTF-8" standalone="yes"?>
<Relationships xmlns="http://schemas.openxmlformats.org/package/2006/relationships"><Relationship Id="rId9" Type="http://schemas.openxmlformats.org/officeDocument/2006/relationships/tags" Target="../tags/tag265.xml"/><Relationship Id="rId8" Type="http://schemas.openxmlformats.org/officeDocument/2006/relationships/tags" Target="../tags/tag264.xml"/><Relationship Id="rId7" Type="http://schemas.openxmlformats.org/officeDocument/2006/relationships/tags" Target="../tags/tag263.xml"/><Relationship Id="rId6" Type="http://schemas.openxmlformats.org/officeDocument/2006/relationships/tags" Target="../tags/tag262.xml"/><Relationship Id="rId5" Type="http://schemas.openxmlformats.org/officeDocument/2006/relationships/tags" Target="../tags/tag261.xml"/><Relationship Id="rId4" Type="http://schemas.openxmlformats.org/officeDocument/2006/relationships/tags" Target="../tags/tag260.xml"/><Relationship Id="rId3" Type="http://schemas.openxmlformats.org/officeDocument/2006/relationships/tags" Target="../tags/tag259.xml"/><Relationship Id="rId21" Type="http://schemas.openxmlformats.org/officeDocument/2006/relationships/notesSlide" Target="../notesSlides/notesSlide17.xml"/><Relationship Id="rId20" Type="http://schemas.openxmlformats.org/officeDocument/2006/relationships/slideLayout" Target="../slideLayouts/slideLayout20.xml"/><Relationship Id="rId2" Type="http://schemas.openxmlformats.org/officeDocument/2006/relationships/tags" Target="../tags/tag258.xml"/><Relationship Id="rId19" Type="http://schemas.openxmlformats.org/officeDocument/2006/relationships/tags" Target="../tags/tag274.xml"/><Relationship Id="rId18" Type="http://schemas.openxmlformats.org/officeDocument/2006/relationships/image" Target="../media/image17.jpeg"/><Relationship Id="rId17" Type="http://schemas.openxmlformats.org/officeDocument/2006/relationships/tags" Target="../tags/tag273.xml"/><Relationship Id="rId16" Type="http://schemas.openxmlformats.org/officeDocument/2006/relationships/tags" Target="../tags/tag272.xml"/><Relationship Id="rId15" Type="http://schemas.openxmlformats.org/officeDocument/2006/relationships/tags" Target="../tags/tag271.xml"/><Relationship Id="rId14" Type="http://schemas.openxmlformats.org/officeDocument/2006/relationships/tags" Target="../tags/tag270.xml"/><Relationship Id="rId13" Type="http://schemas.openxmlformats.org/officeDocument/2006/relationships/tags" Target="../tags/tag269.xml"/><Relationship Id="rId12" Type="http://schemas.openxmlformats.org/officeDocument/2006/relationships/tags" Target="../tags/tag268.xml"/><Relationship Id="rId11" Type="http://schemas.openxmlformats.org/officeDocument/2006/relationships/tags" Target="../tags/tag267.xml"/><Relationship Id="rId10" Type="http://schemas.openxmlformats.org/officeDocument/2006/relationships/tags" Target="../tags/tag266.xml"/><Relationship Id="rId1" Type="http://schemas.openxmlformats.org/officeDocument/2006/relationships/tags" Target="../tags/tag257.xml"/></Relationships>
</file>

<file path=ppt/slides/_rels/slide18.xml.rels><?xml version="1.0" encoding="UTF-8" standalone="yes"?>
<Relationships xmlns="http://schemas.openxmlformats.org/package/2006/relationships"><Relationship Id="rId9" Type="http://schemas.openxmlformats.org/officeDocument/2006/relationships/tags" Target="../tags/tag283.xml"/><Relationship Id="rId8" Type="http://schemas.openxmlformats.org/officeDocument/2006/relationships/tags" Target="../tags/tag282.xml"/><Relationship Id="rId7" Type="http://schemas.openxmlformats.org/officeDocument/2006/relationships/tags" Target="../tags/tag281.xml"/><Relationship Id="rId6" Type="http://schemas.openxmlformats.org/officeDocument/2006/relationships/tags" Target="../tags/tag280.xml"/><Relationship Id="rId5" Type="http://schemas.openxmlformats.org/officeDocument/2006/relationships/tags" Target="../tags/tag279.xml"/><Relationship Id="rId4" Type="http://schemas.openxmlformats.org/officeDocument/2006/relationships/tags" Target="../tags/tag278.xml"/><Relationship Id="rId3" Type="http://schemas.openxmlformats.org/officeDocument/2006/relationships/tags" Target="../tags/tag277.xml"/><Relationship Id="rId24" Type="http://schemas.openxmlformats.org/officeDocument/2006/relationships/notesSlide" Target="../notesSlides/notesSlide18.xml"/><Relationship Id="rId23" Type="http://schemas.openxmlformats.org/officeDocument/2006/relationships/slideLayout" Target="../slideLayouts/slideLayout20.xml"/><Relationship Id="rId22" Type="http://schemas.openxmlformats.org/officeDocument/2006/relationships/tags" Target="../tags/tag295.xml"/><Relationship Id="rId21" Type="http://schemas.openxmlformats.org/officeDocument/2006/relationships/image" Target="../media/image17.jpeg"/><Relationship Id="rId20" Type="http://schemas.openxmlformats.org/officeDocument/2006/relationships/tags" Target="../tags/tag294.xml"/><Relationship Id="rId2" Type="http://schemas.openxmlformats.org/officeDocument/2006/relationships/tags" Target="../tags/tag276.xml"/><Relationship Id="rId19" Type="http://schemas.openxmlformats.org/officeDocument/2006/relationships/tags" Target="../tags/tag293.xml"/><Relationship Id="rId18" Type="http://schemas.openxmlformats.org/officeDocument/2006/relationships/tags" Target="../tags/tag292.xml"/><Relationship Id="rId17" Type="http://schemas.openxmlformats.org/officeDocument/2006/relationships/tags" Target="../tags/tag291.xml"/><Relationship Id="rId16" Type="http://schemas.openxmlformats.org/officeDocument/2006/relationships/tags" Target="../tags/tag290.xml"/><Relationship Id="rId15" Type="http://schemas.openxmlformats.org/officeDocument/2006/relationships/tags" Target="../tags/tag289.xml"/><Relationship Id="rId14" Type="http://schemas.openxmlformats.org/officeDocument/2006/relationships/tags" Target="../tags/tag288.xml"/><Relationship Id="rId13" Type="http://schemas.openxmlformats.org/officeDocument/2006/relationships/tags" Target="../tags/tag287.xml"/><Relationship Id="rId12" Type="http://schemas.openxmlformats.org/officeDocument/2006/relationships/tags" Target="../tags/tag286.xml"/><Relationship Id="rId11" Type="http://schemas.openxmlformats.org/officeDocument/2006/relationships/tags" Target="../tags/tag285.xml"/><Relationship Id="rId10" Type="http://schemas.openxmlformats.org/officeDocument/2006/relationships/tags" Target="../tags/tag284.xml"/><Relationship Id="rId1" Type="http://schemas.openxmlformats.org/officeDocument/2006/relationships/tags" Target="../tags/tag275.xml"/></Relationships>
</file>

<file path=ppt/slides/_rels/slide19.xml.rels><?xml version="1.0" encoding="UTF-8" standalone="yes"?>
<Relationships xmlns="http://schemas.openxmlformats.org/package/2006/relationships"><Relationship Id="rId9" Type="http://schemas.openxmlformats.org/officeDocument/2006/relationships/tags" Target="../tags/tag302.xml"/><Relationship Id="rId8" Type="http://schemas.openxmlformats.org/officeDocument/2006/relationships/image" Target="../media/image17.jpeg"/><Relationship Id="rId7" Type="http://schemas.openxmlformats.org/officeDocument/2006/relationships/tags" Target="../tags/tag301.xml"/><Relationship Id="rId6" Type="http://schemas.openxmlformats.org/officeDocument/2006/relationships/tags" Target="../tags/tag300.xml"/><Relationship Id="rId5" Type="http://schemas.openxmlformats.org/officeDocument/2006/relationships/image" Target="../media/image19.png"/><Relationship Id="rId4" Type="http://schemas.openxmlformats.org/officeDocument/2006/relationships/tags" Target="../tags/tag299.xml"/><Relationship Id="rId3" Type="http://schemas.openxmlformats.org/officeDocument/2006/relationships/tags" Target="../tags/tag298.xml"/><Relationship Id="rId2" Type="http://schemas.openxmlformats.org/officeDocument/2006/relationships/tags" Target="../tags/tag297.xml"/><Relationship Id="rId11" Type="http://schemas.openxmlformats.org/officeDocument/2006/relationships/notesSlide" Target="../notesSlides/notesSlide19.xml"/><Relationship Id="rId10" Type="http://schemas.openxmlformats.org/officeDocument/2006/relationships/slideLayout" Target="../slideLayouts/slideLayout20.xml"/><Relationship Id="rId1" Type="http://schemas.openxmlformats.org/officeDocument/2006/relationships/tags" Target="../tags/tag296.xml"/></Relationships>
</file>

<file path=ppt/slides/_rels/slide2.xml.rels><?xml version="1.0" encoding="UTF-8" standalone="yes"?>
<Relationships xmlns="http://schemas.openxmlformats.org/package/2006/relationships"><Relationship Id="rId9" Type="http://schemas.openxmlformats.org/officeDocument/2006/relationships/tags" Target="../tags/tag9.xml"/><Relationship Id="rId8" Type="http://schemas.openxmlformats.org/officeDocument/2006/relationships/tags" Target="../tags/tag8.xml"/><Relationship Id="rId7" Type="http://schemas.openxmlformats.org/officeDocument/2006/relationships/tags" Target="../tags/tag7.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 Id="rId3" Type="http://schemas.openxmlformats.org/officeDocument/2006/relationships/tags" Target="../tags/tag3.xml"/><Relationship Id="rId29" Type="http://schemas.openxmlformats.org/officeDocument/2006/relationships/notesSlide" Target="../notesSlides/notesSlide2.xml"/><Relationship Id="rId28" Type="http://schemas.openxmlformats.org/officeDocument/2006/relationships/slideLayout" Target="../slideLayouts/slideLayout7.xml"/><Relationship Id="rId27" Type="http://schemas.openxmlformats.org/officeDocument/2006/relationships/tags" Target="../tags/tag27.xml"/><Relationship Id="rId26" Type="http://schemas.openxmlformats.org/officeDocument/2006/relationships/tags" Target="../tags/tag26.xml"/><Relationship Id="rId25" Type="http://schemas.openxmlformats.org/officeDocument/2006/relationships/tags" Target="../tags/tag25.xml"/><Relationship Id="rId24" Type="http://schemas.openxmlformats.org/officeDocument/2006/relationships/tags" Target="../tags/tag24.xml"/><Relationship Id="rId23" Type="http://schemas.openxmlformats.org/officeDocument/2006/relationships/tags" Target="../tags/tag23.xml"/><Relationship Id="rId22" Type="http://schemas.openxmlformats.org/officeDocument/2006/relationships/tags" Target="../tags/tag22.xml"/><Relationship Id="rId21" Type="http://schemas.openxmlformats.org/officeDocument/2006/relationships/tags" Target="../tags/tag21.xml"/><Relationship Id="rId20" Type="http://schemas.openxmlformats.org/officeDocument/2006/relationships/tags" Target="../tags/tag20.xml"/><Relationship Id="rId2" Type="http://schemas.openxmlformats.org/officeDocument/2006/relationships/tags" Target="../tags/tag2.xml"/><Relationship Id="rId19" Type="http://schemas.openxmlformats.org/officeDocument/2006/relationships/tags" Target="../tags/tag19.xml"/><Relationship Id="rId18" Type="http://schemas.openxmlformats.org/officeDocument/2006/relationships/tags" Target="../tags/tag18.xml"/><Relationship Id="rId17" Type="http://schemas.openxmlformats.org/officeDocument/2006/relationships/tags" Target="../tags/tag17.xml"/><Relationship Id="rId16" Type="http://schemas.openxmlformats.org/officeDocument/2006/relationships/tags" Target="../tags/tag16.xml"/><Relationship Id="rId15" Type="http://schemas.openxmlformats.org/officeDocument/2006/relationships/tags" Target="../tags/tag15.xml"/><Relationship Id="rId14" Type="http://schemas.openxmlformats.org/officeDocument/2006/relationships/tags" Target="../tags/tag14.xml"/><Relationship Id="rId13" Type="http://schemas.openxmlformats.org/officeDocument/2006/relationships/tags" Target="../tags/tag13.xml"/><Relationship Id="rId12" Type="http://schemas.openxmlformats.org/officeDocument/2006/relationships/tags" Target="../tags/tag12.xml"/><Relationship Id="rId11" Type="http://schemas.openxmlformats.org/officeDocument/2006/relationships/tags" Target="../tags/tag11.xml"/><Relationship Id="rId10" Type="http://schemas.openxmlformats.org/officeDocument/2006/relationships/tags" Target="../tags/tag10.xml"/><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9" Type="http://schemas.openxmlformats.org/officeDocument/2006/relationships/tags" Target="../tags/tag311.xml"/><Relationship Id="rId8" Type="http://schemas.openxmlformats.org/officeDocument/2006/relationships/tags" Target="../tags/tag310.xml"/><Relationship Id="rId7" Type="http://schemas.openxmlformats.org/officeDocument/2006/relationships/tags" Target="../tags/tag309.xml"/><Relationship Id="rId6" Type="http://schemas.openxmlformats.org/officeDocument/2006/relationships/tags" Target="../tags/tag308.xml"/><Relationship Id="rId5" Type="http://schemas.openxmlformats.org/officeDocument/2006/relationships/tags" Target="../tags/tag307.xml"/><Relationship Id="rId4" Type="http://schemas.openxmlformats.org/officeDocument/2006/relationships/tags" Target="../tags/tag306.xml"/><Relationship Id="rId3" Type="http://schemas.openxmlformats.org/officeDocument/2006/relationships/tags" Target="../tags/tag305.xml"/><Relationship Id="rId2" Type="http://schemas.openxmlformats.org/officeDocument/2006/relationships/tags" Target="../tags/tag304.xml"/><Relationship Id="rId18" Type="http://schemas.openxmlformats.org/officeDocument/2006/relationships/notesSlide" Target="../notesSlides/notesSlide20.xml"/><Relationship Id="rId17" Type="http://schemas.openxmlformats.org/officeDocument/2006/relationships/slideLayout" Target="../slideLayouts/slideLayout20.xml"/><Relationship Id="rId16" Type="http://schemas.openxmlformats.org/officeDocument/2006/relationships/tags" Target="../tags/tag317.xml"/><Relationship Id="rId15" Type="http://schemas.openxmlformats.org/officeDocument/2006/relationships/image" Target="../media/image17.jpeg"/><Relationship Id="rId14" Type="http://schemas.openxmlformats.org/officeDocument/2006/relationships/tags" Target="../tags/tag316.xml"/><Relationship Id="rId13" Type="http://schemas.openxmlformats.org/officeDocument/2006/relationships/tags" Target="../tags/tag315.xml"/><Relationship Id="rId12" Type="http://schemas.openxmlformats.org/officeDocument/2006/relationships/tags" Target="../tags/tag314.xml"/><Relationship Id="rId11" Type="http://schemas.openxmlformats.org/officeDocument/2006/relationships/tags" Target="../tags/tag313.xml"/><Relationship Id="rId10" Type="http://schemas.openxmlformats.org/officeDocument/2006/relationships/tags" Target="../tags/tag312.xml"/><Relationship Id="rId1" Type="http://schemas.openxmlformats.org/officeDocument/2006/relationships/tags" Target="../tags/tag303.xml"/></Relationships>
</file>

<file path=ppt/slides/_rels/slide21.xml.rels><?xml version="1.0" encoding="UTF-8" standalone="yes"?>
<Relationships xmlns="http://schemas.openxmlformats.org/package/2006/relationships"><Relationship Id="rId7" Type="http://schemas.openxmlformats.org/officeDocument/2006/relationships/notesSlide" Target="../notesSlides/notesSlide21.xml"/><Relationship Id="rId6" Type="http://schemas.openxmlformats.org/officeDocument/2006/relationships/slideLayout" Target="../slideLayouts/slideLayout20.xml"/><Relationship Id="rId5" Type="http://schemas.openxmlformats.org/officeDocument/2006/relationships/tags" Target="../tags/tag321.xml"/><Relationship Id="rId4" Type="http://schemas.openxmlformats.org/officeDocument/2006/relationships/image" Target="../media/image17.jpeg"/><Relationship Id="rId3" Type="http://schemas.openxmlformats.org/officeDocument/2006/relationships/tags" Target="../tags/tag320.xml"/><Relationship Id="rId2" Type="http://schemas.openxmlformats.org/officeDocument/2006/relationships/tags" Target="../tags/tag319.xml"/><Relationship Id="rId1" Type="http://schemas.openxmlformats.org/officeDocument/2006/relationships/tags" Target="../tags/tag318.xml"/></Relationships>
</file>

<file path=ppt/slides/_rels/slide22.xml.rels><?xml version="1.0" encoding="UTF-8" standalone="yes"?>
<Relationships xmlns="http://schemas.openxmlformats.org/package/2006/relationships"><Relationship Id="rId7" Type="http://schemas.openxmlformats.org/officeDocument/2006/relationships/notesSlide" Target="../notesSlides/notesSlide22.xml"/><Relationship Id="rId6" Type="http://schemas.openxmlformats.org/officeDocument/2006/relationships/slideLayout" Target="../slideLayouts/slideLayout20.xml"/><Relationship Id="rId5" Type="http://schemas.openxmlformats.org/officeDocument/2006/relationships/tags" Target="../tags/tag325.xml"/><Relationship Id="rId4" Type="http://schemas.openxmlformats.org/officeDocument/2006/relationships/image" Target="../media/image17.jpeg"/><Relationship Id="rId3" Type="http://schemas.openxmlformats.org/officeDocument/2006/relationships/tags" Target="../tags/tag324.xml"/><Relationship Id="rId2" Type="http://schemas.openxmlformats.org/officeDocument/2006/relationships/tags" Target="../tags/tag323.xml"/><Relationship Id="rId1" Type="http://schemas.openxmlformats.org/officeDocument/2006/relationships/tags" Target="../tags/tag322.xml"/></Relationships>
</file>

<file path=ppt/slides/_rels/slide23.xml.rels><?xml version="1.0" encoding="UTF-8" standalone="yes"?>
<Relationships xmlns="http://schemas.openxmlformats.org/package/2006/relationships"><Relationship Id="rId9" Type="http://schemas.openxmlformats.org/officeDocument/2006/relationships/tags" Target="../tags/tag333.xml"/><Relationship Id="rId8" Type="http://schemas.openxmlformats.org/officeDocument/2006/relationships/tags" Target="../tags/tag332.xml"/><Relationship Id="rId7" Type="http://schemas.openxmlformats.org/officeDocument/2006/relationships/tags" Target="../tags/tag331.xml"/><Relationship Id="rId6" Type="http://schemas.openxmlformats.org/officeDocument/2006/relationships/tags" Target="../tags/tag330.xml"/><Relationship Id="rId58" Type="http://schemas.openxmlformats.org/officeDocument/2006/relationships/notesSlide" Target="../notesSlides/notesSlide23.xml"/><Relationship Id="rId57" Type="http://schemas.openxmlformats.org/officeDocument/2006/relationships/slideLayout" Target="../slideLayouts/slideLayout20.xml"/><Relationship Id="rId56" Type="http://schemas.openxmlformats.org/officeDocument/2006/relationships/tags" Target="../tags/tag380.xml"/><Relationship Id="rId55" Type="http://schemas.openxmlformats.org/officeDocument/2006/relationships/tags" Target="../tags/tag379.xml"/><Relationship Id="rId54" Type="http://schemas.openxmlformats.org/officeDocument/2006/relationships/tags" Target="../tags/tag378.xml"/><Relationship Id="rId53" Type="http://schemas.openxmlformats.org/officeDocument/2006/relationships/tags" Target="../tags/tag377.xml"/><Relationship Id="rId52" Type="http://schemas.openxmlformats.org/officeDocument/2006/relationships/tags" Target="../tags/tag376.xml"/><Relationship Id="rId51" Type="http://schemas.openxmlformats.org/officeDocument/2006/relationships/tags" Target="../tags/tag375.xml"/><Relationship Id="rId50" Type="http://schemas.openxmlformats.org/officeDocument/2006/relationships/tags" Target="../tags/tag374.xml"/><Relationship Id="rId5" Type="http://schemas.openxmlformats.org/officeDocument/2006/relationships/tags" Target="../tags/tag329.xml"/><Relationship Id="rId49" Type="http://schemas.openxmlformats.org/officeDocument/2006/relationships/tags" Target="../tags/tag373.xml"/><Relationship Id="rId48" Type="http://schemas.openxmlformats.org/officeDocument/2006/relationships/tags" Target="../tags/tag372.xml"/><Relationship Id="rId47" Type="http://schemas.openxmlformats.org/officeDocument/2006/relationships/tags" Target="../tags/tag371.xml"/><Relationship Id="rId46" Type="http://schemas.openxmlformats.org/officeDocument/2006/relationships/tags" Target="../tags/tag370.xml"/><Relationship Id="rId45" Type="http://schemas.openxmlformats.org/officeDocument/2006/relationships/tags" Target="../tags/tag369.xml"/><Relationship Id="rId44" Type="http://schemas.openxmlformats.org/officeDocument/2006/relationships/tags" Target="../tags/tag368.xml"/><Relationship Id="rId43" Type="http://schemas.openxmlformats.org/officeDocument/2006/relationships/tags" Target="../tags/tag367.xml"/><Relationship Id="rId42" Type="http://schemas.openxmlformats.org/officeDocument/2006/relationships/tags" Target="../tags/tag366.xml"/><Relationship Id="rId41" Type="http://schemas.openxmlformats.org/officeDocument/2006/relationships/tags" Target="../tags/tag365.xml"/><Relationship Id="rId40" Type="http://schemas.openxmlformats.org/officeDocument/2006/relationships/tags" Target="../tags/tag364.xml"/><Relationship Id="rId4" Type="http://schemas.openxmlformats.org/officeDocument/2006/relationships/image" Target="../media/image17.jpeg"/><Relationship Id="rId39" Type="http://schemas.openxmlformats.org/officeDocument/2006/relationships/tags" Target="../tags/tag363.xml"/><Relationship Id="rId38" Type="http://schemas.openxmlformats.org/officeDocument/2006/relationships/tags" Target="../tags/tag362.xml"/><Relationship Id="rId37" Type="http://schemas.openxmlformats.org/officeDocument/2006/relationships/tags" Target="../tags/tag361.xml"/><Relationship Id="rId36" Type="http://schemas.openxmlformats.org/officeDocument/2006/relationships/tags" Target="../tags/tag360.xml"/><Relationship Id="rId35" Type="http://schemas.openxmlformats.org/officeDocument/2006/relationships/tags" Target="../tags/tag359.xml"/><Relationship Id="rId34" Type="http://schemas.openxmlformats.org/officeDocument/2006/relationships/tags" Target="../tags/tag358.xml"/><Relationship Id="rId33" Type="http://schemas.openxmlformats.org/officeDocument/2006/relationships/tags" Target="../tags/tag357.xml"/><Relationship Id="rId32" Type="http://schemas.openxmlformats.org/officeDocument/2006/relationships/tags" Target="../tags/tag356.xml"/><Relationship Id="rId31" Type="http://schemas.openxmlformats.org/officeDocument/2006/relationships/tags" Target="../tags/tag355.xml"/><Relationship Id="rId30" Type="http://schemas.openxmlformats.org/officeDocument/2006/relationships/tags" Target="../tags/tag354.xml"/><Relationship Id="rId3" Type="http://schemas.openxmlformats.org/officeDocument/2006/relationships/tags" Target="../tags/tag328.xml"/><Relationship Id="rId29" Type="http://schemas.openxmlformats.org/officeDocument/2006/relationships/tags" Target="../tags/tag353.xml"/><Relationship Id="rId28" Type="http://schemas.openxmlformats.org/officeDocument/2006/relationships/tags" Target="../tags/tag352.xml"/><Relationship Id="rId27" Type="http://schemas.openxmlformats.org/officeDocument/2006/relationships/tags" Target="../tags/tag351.xml"/><Relationship Id="rId26" Type="http://schemas.openxmlformats.org/officeDocument/2006/relationships/tags" Target="../tags/tag350.xml"/><Relationship Id="rId25" Type="http://schemas.openxmlformats.org/officeDocument/2006/relationships/tags" Target="../tags/tag349.xml"/><Relationship Id="rId24" Type="http://schemas.openxmlformats.org/officeDocument/2006/relationships/tags" Target="../tags/tag348.xml"/><Relationship Id="rId23" Type="http://schemas.openxmlformats.org/officeDocument/2006/relationships/tags" Target="../tags/tag347.xml"/><Relationship Id="rId22" Type="http://schemas.openxmlformats.org/officeDocument/2006/relationships/tags" Target="../tags/tag346.xml"/><Relationship Id="rId21" Type="http://schemas.openxmlformats.org/officeDocument/2006/relationships/tags" Target="../tags/tag345.xml"/><Relationship Id="rId20" Type="http://schemas.openxmlformats.org/officeDocument/2006/relationships/tags" Target="../tags/tag344.xml"/><Relationship Id="rId2" Type="http://schemas.openxmlformats.org/officeDocument/2006/relationships/tags" Target="../tags/tag327.xml"/><Relationship Id="rId19" Type="http://schemas.openxmlformats.org/officeDocument/2006/relationships/tags" Target="../tags/tag343.xml"/><Relationship Id="rId18" Type="http://schemas.openxmlformats.org/officeDocument/2006/relationships/tags" Target="../tags/tag342.xml"/><Relationship Id="rId17" Type="http://schemas.openxmlformats.org/officeDocument/2006/relationships/tags" Target="../tags/tag341.xml"/><Relationship Id="rId16" Type="http://schemas.openxmlformats.org/officeDocument/2006/relationships/tags" Target="../tags/tag340.xml"/><Relationship Id="rId15" Type="http://schemas.openxmlformats.org/officeDocument/2006/relationships/tags" Target="../tags/tag339.xml"/><Relationship Id="rId14" Type="http://schemas.openxmlformats.org/officeDocument/2006/relationships/tags" Target="../tags/tag338.xml"/><Relationship Id="rId13" Type="http://schemas.openxmlformats.org/officeDocument/2006/relationships/tags" Target="../tags/tag337.xml"/><Relationship Id="rId12" Type="http://schemas.openxmlformats.org/officeDocument/2006/relationships/tags" Target="../tags/tag336.xml"/><Relationship Id="rId11" Type="http://schemas.openxmlformats.org/officeDocument/2006/relationships/tags" Target="../tags/tag335.xml"/><Relationship Id="rId10" Type="http://schemas.openxmlformats.org/officeDocument/2006/relationships/tags" Target="../tags/tag334.xml"/><Relationship Id="rId1" Type="http://schemas.openxmlformats.org/officeDocument/2006/relationships/tags" Target="../tags/tag326.xml"/></Relationships>
</file>

<file path=ppt/slides/_rels/slide24.xml.rels><?xml version="1.0" encoding="UTF-8" standalone="yes"?>
<Relationships xmlns="http://schemas.openxmlformats.org/package/2006/relationships"><Relationship Id="rId7" Type="http://schemas.openxmlformats.org/officeDocument/2006/relationships/notesSlide" Target="../notesSlides/notesSlide24.xml"/><Relationship Id="rId6" Type="http://schemas.openxmlformats.org/officeDocument/2006/relationships/slideLayout" Target="../slideLayouts/slideLayout20.xml"/><Relationship Id="rId5" Type="http://schemas.openxmlformats.org/officeDocument/2006/relationships/tags" Target="../tags/tag384.xml"/><Relationship Id="rId4" Type="http://schemas.openxmlformats.org/officeDocument/2006/relationships/image" Target="../media/image17.jpeg"/><Relationship Id="rId3" Type="http://schemas.openxmlformats.org/officeDocument/2006/relationships/tags" Target="../tags/tag383.xml"/><Relationship Id="rId2" Type="http://schemas.openxmlformats.org/officeDocument/2006/relationships/tags" Target="../tags/tag382.xml"/><Relationship Id="rId1" Type="http://schemas.openxmlformats.org/officeDocument/2006/relationships/tags" Target="../tags/tag381.xml"/></Relationships>
</file>

<file path=ppt/slides/_rels/slide25.xml.rels><?xml version="1.0" encoding="UTF-8" standalone="yes"?>
<Relationships xmlns="http://schemas.openxmlformats.org/package/2006/relationships"><Relationship Id="rId9" Type="http://schemas.openxmlformats.org/officeDocument/2006/relationships/tags" Target="../tags/tag392.xml"/><Relationship Id="rId8" Type="http://schemas.openxmlformats.org/officeDocument/2006/relationships/tags" Target="../tags/tag391.xml"/><Relationship Id="rId7" Type="http://schemas.openxmlformats.org/officeDocument/2006/relationships/tags" Target="../tags/tag390.xml"/><Relationship Id="rId6" Type="http://schemas.openxmlformats.org/officeDocument/2006/relationships/tags" Target="../tags/tag389.xml"/><Relationship Id="rId5" Type="http://schemas.openxmlformats.org/officeDocument/2006/relationships/tags" Target="../tags/tag388.xml"/><Relationship Id="rId4" Type="http://schemas.openxmlformats.org/officeDocument/2006/relationships/image" Target="../media/image17.jpeg"/><Relationship Id="rId3" Type="http://schemas.openxmlformats.org/officeDocument/2006/relationships/tags" Target="../tags/tag387.xml"/><Relationship Id="rId21" Type="http://schemas.openxmlformats.org/officeDocument/2006/relationships/notesSlide" Target="../notesSlides/notesSlide25.xml"/><Relationship Id="rId20" Type="http://schemas.openxmlformats.org/officeDocument/2006/relationships/slideLayout" Target="../slideLayouts/slideLayout20.xml"/><Relationship Id="rId2" Type="http://schemas.openxmlformats.org/officeDocument/2006/relationships/tags" Target="../tags/tag386.xml"/><Relationship Id="rId19" Type="http://schemas.openxmlformats.org/officeDocument/2006/relationships/tags" Target="../tags/tag400.xml"/><Relationship Id="rId18" Type="http://schemas.openxmlformats.org/officeDocument/2006/relationships/image" Target="../media/image21.png"/><Relationship Id="rId17" Type="http://schemas.openxmlformats.org/officeDocument/2006/relationships/image" Target="../media/image20.png"/><Relationship Id="rId16" Type="http://schemas.openxmlformats.org/officeDocument/2006/relationships/tags" Target="../tags/tag399.xml"/><Relationship Id="rId15" Type="http://schemas.openxmlformats.org/officeDocument/2006/relationships/tags" Target="../tags/tag398.xml"/><Relationship Id="rId14" Type="http://schemas.openxmlformats.org/officeDocument/2006/relationships/tags" Target="../tags/tag397.xml"/><Relationship Id="rId13" Type="http://schemas.openxmlformats.org/officeDocument/2006/relationships/tags" Target="../tags/tag396.xml"/><Relationship Id="rId12" Type="http://schemas.openxmlformats.org/officeDocument/2006/relationships/tags" Target="../tags/tag395.xml"/><Relationship Id="rId11" Type="http://schemas.openxmlformats.org/officeDocument/2006/relationships/tags" Target="../tags/tag394.xml"/><Relationship Id="rId10" Type="http://schemas.openxmlformats.org/officeDocument/2006/relationships/tags" Target="../tags/tag393.xml"/><Relationship Id="rId1" Type="http://schemas.openxmlformats.org/officeDocument/2006/relationships/tags" Target="../tags/tag385.xml"/></Relationships>
</file>

<file path=ppt/slides/_rels/slide26.xml.rels><?xml version="1.0" encoding="UTF-8" standalone="yes"?>
<Relationships xmlns="http://schemas.openxmlformats.org/package/2006/relationships"><Relationship Id="rId9" Type="http://schemas.openxmlformats.org/officeDocument/2006/relationships/notesSlide" Target="../notesSlides/notesSlide26.xml"/><Relationship Id="rId8" Type="http://schemas.openxmlformats.org/officeDocument/2006/relationships/slideLayout" Target="../slideLayouts/slideLayout20.xml"/><Relationship Id="rId7" Type="http://schemas.openxmlformats.org/officeDocument/2006/relationships/tags" Target="../tags/tag405.xml"/><Relationship Id="rId6" Type="http://schemas.openxmlformats.org/officeDocument/2006/relationships/image" Target="../media/image22.png"/><Relationship Id="rId5" Type="http://schemas.openxmlformats.org/officeDocument/2006/relationships/tags" Target="../tags/tag404.xml"/><Relationship Id="rId4" Type="http://schemas.openxmlformats.org/officeDocument/2006/relationships/image" Target="../media/image17.jpeg"/><Relationship Id="rId3" Type="http://schemas.openxmlformats.org/officeDocument/2006/relationships/tags" Target="../tags/tag403.xml"/><Relationship Id="rId2" Type="http://schemas.openxmlformats.org/officeDocument/2006/relationships/tags" Target="../tags/tag402.xml"/><Relationship Id="rId1" Type="http://schemas.openxmlformats.org/officeDocument/2006/relationships/tags" Target="../tags/tag401.xml"/></Relationships>
</file>

<file path=ppt/slides/_rels/slide27.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tags" Target="../tags/tag411.xml"/><Relationship Id="rId7" Type="http://schemas.openxmlformats.org/officeDocument/2006/relationships/image" Target="../media/image23.png"/><Relationship Id="rId6" Type="http://schemas.openxmlformats.org/officeDocument/2006/relationships/tags" Target="../tags/tag410.xml"/><Relationship Id="rId5" Type="http://schemas.openxmlformats.org/officeDocument/2006/relationships/tags" Target="../tags/tag409.xml"/><Relationship Id="rId4" Type="http://schemas.openxmlformats.org/officeDocument/2006/relationships/image" Target="../media/image17.jpeg"/><Relationship Id="rId3" Type="http://schemas.openxmlformats.org/officeDocument/2006/relationships/tags" Target="../tags/tag408.xml"/><Relationship Id="rId2" Type="http://schemas.openxmlformats.org/officeDocument/2006/relationships/tags" Target="../tags/tag407.xml"/><Relationship Id="rId10" Type="http://schemas.openxmlformats.org/officeDocument/2006/relationships/notesSlide" Target="../notesSlides/notesSlide27.xml"/><Relationship Id="rId1" Type="http://schemas.openxmlformats.org/officeDocument/2006/relationships/tags" Target="../tags/tag406.xml"/></Relationships>
</file>

<file path=ppt/slides/_rels/slide28.xml.rels><?xml version="1.0" encoding="UTF-8" standalone="yes"?>
<Relationships xmlns="http://schemas.openxmlformats.org/package/2006/relationships"><Relationship Id="rId9" Type="http://schemas.openxmlformats.org/officeDocument/2006/relationships/tags" Target="../tags/tag419.xml"/><Relationship Id="rId8" Type="http://schemas.openxmlformats.org/officeDocument/2006/relationships/tags" Target="../tags/tag418.xml"/><Relationship Id="rId7" Type="http://schemas.openxmlformats.org/officeDocument/2006/relationships/tags" Target="../tags/tag417.xml"/><Relationship Id="rId6" Type="http://schemas.openxmlformats.org/officeDocument/2006/relationships/tags" Target="../tags/tag416.xml"/><Relationship Id="rId5" Type="http://schemas.openxmlformats.org/officeDocument/2006/relationships/tags" Target="../tags/tag415.xml"/><Relationship Id="rId49" Type="http://schemas.openxmlformats.org/officeDocument/2006/relationships/notesSlide" Target="../notesSlides/notesSlide28.xml"/><Relationship Id="rId48" Type="http://schemas.openxmlformats.org/officeDocument/2006/relationships/slideLayout" Target="../slideLayouts/slideLayout20.xml"/><Relationship Id="rId47" Type="http://schemas.openxmlformats.org/officeDocument/2006/relationships/tags" Target="../tags/tag456.xml"/><Relationship Id="rId46" Type="http://schemas.openxmlformats.org/officeDocument/2006/relationships/image" Target="../media/image24.png"/><Relationship Id="rId45" Type="http://schemas.openxmlformats.org/officeDocument/2006/relationships/tags" Target="../tags/tag455.xml"/><Relationship Id="rId44" Type="http://schemas.openxmlformats.org/officeDocument/2006/relationships/tags" Target="../tags/tag454.xml"/><Relationship Id="rId43" Type="http://schemas.openxmlformats.org/officeDocument/2006/relationships/tags" Target="../tags/tag453.xml"/><Relationship Id="rId42" Type="http://schemas.openxmlformats.org/officeDocument/2006/relationships/tags" Target="../tags/tag452.xml"/><Relationship Id="rId41" Type="http://schemas.openxmlformats.org/officeDocument/2006/relationships/tags" Target="../tags/tag451.xml"/><Relationship Id="rId40" Type="http://schemas.openxmlformats.org/officeDocument/2006/relationships/tags" Target="../tags/tag450.xml"/><Relationship Id="rId4" Type="http://schemas.openxmlformats.org/officeDocument/2006/relationships/image" Target="../media/image17.jpeg"/><Relationship Id="rId39" Type="http://schemas.openxmlformats.org/officeDocument/2006/relationships/tags" Target="../tags/tag449.xml"/><Relationship Id="rId38" Type="http://schemas.openxmlformats.org/officeDocument/2006/relationships/tags" Target="../tags/tag448.xml"/><Relationship Id="rId37" Type="http://schemas.openxmlformats.org/officeDocument/2006/relationships/tags" Target="../tags/tag447.xml"/><Relationship Id="rId36" Type="http://schemas.openxmlformats.org/officeDocument/2006/relationships/tags" Target="../tags/tag446.xml"/><Relationship Id="rId35" Type="http://schemas.openxmlformats.org/officeDocument/2006/relationships/tags" Target="../tags/tag445.xml"/><Relationship Id="rId34" Type="http://schemas.openxmlformats.org/officeDocument/2006/relationships/tags" Target="../tags/tag444.xml"/><Relationship Id="rId33" Type="http://schemas.openxmlformats.org/officeDocument/2006/relationships/tags" Target="../tags/tag443.xml"/><Relationship Id="rId32" Type="http://schemas.openxmlformats.org/officeDocument/2006/relationships/tags" Target="../tags/tag442.xml"/><Relationship Id="rId31" Type="http://schemas.openxmlformats.org/officeDocument/2006/relationships/tags" Target="../tags/tag441.xml"/><Relationship Id="rId30" Type="http://schemas.openxmlformats.org/officeDocument/2006/relationships/tags" Target="../tags/tag440.xml"/><Relationship Id="rId3" Type="http://schemas.openxmlformats.org/officeDocument/2006/relationships/tags" Target="../tags/tag414.xml"/><Relationship Id="rId29" Type="http://schemas.openxmlformats.org/officeDocument/2006/relationships/tags" Target="../tags/tag439.xml"/><Relationship Id="rId28" Type="http://schemas.openxmlformats.org/officeDocument/2006/relationships/tags" Target="../tags/tag438.xml"/><Relationship Id="rId27" Type="http://schemas.openxmlformats.org/officeDocument/2006/relationships/tags" Target="../tags/tag437.xml"/><Relationship Id="rId26" Type="http://schemas.openxmlformats.org/officeDocument/2006/relationships/tags" Target="../tags/tag436.xml"/><Relationship Id="rId25" Type="http://schemas.openxmlformats.org/officeDocument/2006/relationships/tags" Target="../tags/tag435.xml"/><Relationship Id="rId24" Type="http://schemas.openxmlformats.org/officeDocument/2006/relationships/tags" Target="../tags/tag434.xml"/><Relationship Id="rId23" Type="http://schemas.openxmlformats.org/officeDocument/2006/relationships/tags" Target="../tags/tag433.xml"/><Relationship Id="rId22" Type="http://schemas.openxmlformats.org/officeDocument/2006/relationships/tags" Target="../tags/tag432.xml"/><Relationship Id="rId21" Type="http://schemas.openxmlformats.org/officeDocument/2006/relationships/tags" Target="../tags/tag431.xml"/><Relationship Id="rId20" Type="http://schemas.openxmlformats.org/officeDocument/2006/relationships/tags" Target="../tags/tag430.xml"/><Relationship Id="rId2" Type="http://schemas.openxmlformats.org/officeDocument/2006/relationships/tags" Target="../tags/tag413.xml"/><Relationship Id="rId19" Type="http://schemas.openxmlformats.org/officeDocument/2006/relationships/tags" Target="../tags/tag429.xml"/><Relationship Id="rId18" Type="http://schemas.openxmlformats.org/officeDocument/2006/relationships/tags" Target="../tags/tag428.xml"/><Relationship Id="rId17" Type="http://schemas.openxmlformats.org/officeDocument/2006/relationships/tags" Target="../tags/tag427.xml"/><Relationship Id="rId16" Type="http://schemas.openxmlformats.org/officeDocument/2006/relationships/tags" Target="../tags/tag426.xml"/><Relationship Id="rId15" Type="http://schemas.openxmlformats.org/officeDocument/2006/relationships/tags" Target="../tags/tag425.xml"/><Relationship Id="rId14" Type="http://schemas.openxmlformats.org/officeDocument/2006/relationships/tags" Target="../tags/tag424.xml"/><Relationship Id="rId13" Type="http://schemas.openxmlformats.org/officeDocument/2006/relationships/tags" Target="../tags/tag423.xml"/><Relationship Id="rId12" Type="http://schemas.openxmlformats.org/officeDocument/2006/relationships/tags" Target="../tags/tag422.xml"/><Relationship Id="rId11" Type="http://schemas.openxmlformats.org/officeDocument/2006/relationships/tags" Target="../tags/tag421.xml"/><Relationship Id="rId10" Type="http://schemas.openxmlformats.org/officeDocument/2006/relationships/tags" Target="../tags/tag420.xml"/><Relationship Id="rId1" Type="http://schemas.openxmlformats.org/officeDocument/2006/relationships/tags" Target="../tags/tag412.xml"/></Relationships>
</file>

<file path=ppt/slides/_rels/slide29.xml.rels><?xml version="1.0" encoding="UTF-8" standalone="yes"?>
<Relationships xmlns="http://schemas.openxmlformats.org/package/2006/relationships"><Relationship Id="rId9" Type="http://schemas.openxmlformats.org/officeDocument/2006/relationships/notesSlide" Target="../notesSlides/notesSlide29.xml"/><Relationship Id="rId8" Type="http://schemas.openxmlformats.org/officeDocument/2006/relationships/slideLayout" Target="../slideLayouts/slideLayout20.xml"/><Relationship Id="rId7" Type="http://schemas.openxmlformats.org/officeDocument/2006/relationships/tags" Target="../tags/tag461.xml"/><Relationship Id="rId6" Type="http://schemas.openxmlformats.org/officeDocument/2006/relationships/tags" Target="../tags/tag460.xml"/><Relationship Id="rId5" Type="http://schemas.openxmlformats.org/officeDocument/2006/relationships/image" Target="../media/image25.png"/><Relationship Id="rId4" Type="http://schemas.openxmlformats.org/officeDocument/2006/relationships/image" Target="../media/image17.jpeg"/><Relationship Id="rId3" Type="http://schemas.openxmlformats.org/officeDocument/2006/relationships/tags" Target="../tags/tag459.xml"/><Relationship Id="rId2" Type="http://schemas.openxmlformats.org/officeDocument/2006/relationships/tags" Target="../tags/tag458.xml"/><Relationship Id="rId1" Type="http://schemas.openxmlformats.org/officeDocument/2006/relationships/tags" Target="../tags/tag457.xml"/></Relationships>
</file>

<file path=ppt/slides/_rels/slide3.xml.rels><?xml version="1.0" encoding="UTF-8" standalone="yes"?>
<Relationships xmlns="http://schemas.openxmlformats.org/package/2006/relationships"><Relationship Id="rId9" Type="http://schemas.openxmlformats.org/officeDocument/2006/relationships/tags" Target="../tags/tag36.xml"/><Relationship Id="rId8" Type="http://schemas.openxmlformats.org/officeDocument/2006/relationships/tags" Target="../tags/tag35.xml"/><Relationship Id="rId7" Type="http://schemas.openxmlformats.org/officeDocument/2006/relationships/tags" Target="../tags/tag34.xml"/><Relationship Id="rId6" Type="http://schemas.openxmlformats.org/officeDocument/2006/relationships/tags" Target="../tags/tag33.xml"/><Relationship Id="rId5" Type="http://schemas.openxmlformats.org/officeDocument/2006/relationships/tags" Target="../tags/tag32.xml"/><Relationship Id="rId4" Type="http://schemas.openxmlformats.org/officeDocument/2006/relationships/tags" Target="../tags/tag31.xml"/><Relationship Id="rId3" Type="http://schemas.openxmlformats.org/officeDocument/2006/relationships/tags" Target="../tags/tag30.xml"/><Relationship Id="rId20" Type="http://schemas.openxmlformats.org/officeDocument/2006/relationships/notesSlide" Target="../notesSlides/notesSlide3.xml"/><Relationship Id="rId2" Type="http://schemas.openxmlformats.org/officeDocument/2006/relationships/tags" Target="../tags/tag29.xml"/><Relationship Id="rId19" Type="http://schemas.openxmlformats.org/officeDocument/2006/relationships/slideLayout" Target="../slideLayouts/slideLayout20.xml"/><Relationship Id="rId18" Type="http://schemas.openxmlformats.org/officeDocument/2006/relationships/tags" Target="../tags/tag44.xml"/><Relationship Id="rId17" Type="http://schemas.openxmlformats.org/officeDocument/2006/relationships/image" Target="../media/image17.jpeg"/><Relationship Id="rId16" Type="http://schemas.openxmlformats.org/officeDocument/2006/relationships/tags" Target="../tags/tag43.xml"/><Relationship Id="rId15" Type="http://schemas.openxmlformats.org/officeDocument/2006/relationships/tags" Target="../tags/tag42.xml"/><Relationship Id="rId14" Type="http://schemas.openxmlformats.org/officeDocument/2006/relationships/tags" Target="../tags/tag41.xml"/><Relationship Id="rId13" Type="http://schemas.openxmlformats.org/officeDocument/2006/relationships/tags" Target="../tags/tag40.xml"/><Relationship Id="rId12" Type="http://schemas.openxmlformats.org/officeDocument/2006/relationships/tags" Target="../tags/tag39.xml"/><Relationship Id="rId11" Type="http://schemas.openxmlformats.org/officeDocument/2006/relationships/tags" Target="../tags/tag38.xml"/><Relationship Id="rId10" Type="http://schemas.openxmlformats.org/officeDocument/2006/relationships/tags" Target="../tags/tag37.xml"/><Relationship Id="rId1" Type="http://schemas.openxmlformats.org/officeDocument/2006/relationships/tags" Target="../tags/tag28.xml"/></Relationships>
</file>

<file path=ppt/slides/_rels/slide30.xml.rels><?xml version="1.0" encoding="UTF-8" standalone="yes"?>
<Relationships xmlns="http://schemas.openxmlformats.org/package/2006/relationships"><Relationship Id="rId9" Type="http://schemas.openxmlformats.org/officeDocument/2006/relationships/notesSlide" Target="../notesSlides/notesSlide30.xml"/><Relationship Id="rId8" Type="http://schemas.openxmlformats.org/officeDocument/2006/relationships/slideLayout" Target="../slideLayouts/slideLayout20.xml"/><Relationship Id="rId7" Type="http://schemas.openxmlformats.org/officeDocument/2006/relationships/tags" Target="../tags/tag466.xml"/><Relationship Id="rId6" Type="http://schemas.openxmlformats.org/officeDocument/2006/relationships/tags" Target="../tags/tag465.xml"/><Relationship Id="rId5" Type="http://schemas.openxmlformats.org/officeDocument/2006/relationships/image" Target="../media/image25.png"/><Relationship Id="rId4" Type="http://schemas.openxmlformats.org/officeDocument/2006/relationships/image" Target="../media/image17.jpeg"/><Relationship Id="rId3" Type="http://schemas.openxmlformats.org/officeDocument/2006/relationships/tags" Target="../tags/tag464.xml"/><Relationship Id="rId2" Type="http://schemas.openxmlformats.org/officeDocument/2006/relationships/tags" Target="../tags/tag463.xml"/><Relationship Id="rId1" Type="http://schemas.openxmlformats.org/officeDocument/2006/relationships/tags" Target="../tags/tag462.xml"/></Relationships>
</file>

<file path=ppt/slides/_rels/slide31.xml.rels><?xml version="1.0" encoding="UTF-8" standalone="yes"?>
<Relationships xmlns="http://schemas.openxmlformats.org/package/2006/relationships"><Relationship Id="rId9" Type="http://schemas.openxmlformats.org/officeDocument/2006/relationships/tags" Target="../tags/tag473.xml"/><Relationship Id="rId8" Type="http://schemas.openxmlformats.org/officeDocument/2006/relationships/tags" Target="../tags/tag472.xml"/><Relationship Id="rId7" Type="http://schemas.openxmlformats.org/officeDocument/2006/relationships/tags" Target="../tags/tag471.xml"/><Relationship Id="rId6" Type="http://schemas.openxmlformats.org/officeDocument/2006/relationships/tags" Target="../tags/tag470.xml"/><Relationship Id="rId5" Type="http://schemas.openxmlformats.org/officeDocument/2006/relationships/image" Target="../media/image17.jpeg"/><Relationship Id="rId47" Type="http://schemas.openxmlformats.org/officeDocument/2006/relationships/notesSlide" Target="../notesSlides/notesSlide31.xml"/><Relationship Id="rId46" Type="http://schemas.openxmlformats.org/officeDocument/2006/relationships/slideLayout" Target="../slideLayouts/slideLayout20.xml"/><Relationship Id="rId45" Type="http://schemas.openxmlformats.org/officeDocument/2006/relationships/tags" Target="../tags/tag509.xml"/><Relationship Id="rId44" Type="http://schemas.openxmlformats.org/officeDocument/2006/relationships/tags" Target="../tags/tag508.xml"/><Relationship Id="rId43" Type="http://schemas.openxmlformats.org/officeDocument/2006/relationships/tags" Target="../tags/tag507.xml"/><Relationship Id="rId42" Type="http://schemas.openxmlformats.org/officeDocument/2006/relationships/tags" Target="../tags/tag506.xml"/><Relationship Id="rId41" Type="http://schemas.openxmlformats.org/officeDocument/2006/relationships/tags" Target="../tags/tag505.xml"/><Relationship Id="rId40" Type="http://schemas.openxmlformats.org/officeDocument/2006/relationships/tags" Target="../tags/tag504.xml"/><Relationship Id="rId4" Type="http://schemas.openxmlformats.org/officeDocument/2006/relationships/tags" Target="../tags/tag469.xml"/><Relationship Id="rId39" Type="http://schemas.openxmlformats.org/officeDocument/2006/relationships/tags" Target="../tags/tag503.xml"/><Relationship Id="rId38" Type="http://schemas.openxmlformats.org/officeDocument/2006/relationships/tags" Target="../tags/tag502.xml"/><Relationship Id="rId37" Type="http://schemas.openxmlformats.org/officeDocument/2006/relationships/tags" Target="../tags/tag501.xml"/><Relationship Id="rId36" Type="http://schemas.openxmlformats.org/officeDocument/2006/relationships/tags" Target="../tags/tag500.xml"/><Relationship Id="rId35" Type="http://schemas.openxmlformats.org/officeDocument/2006/relationships/tags" Target="../tags/tag499.xml"/><Relationship Id="rId34" Type="http://schemas.openxmlformats.org/officeDocument/2006/relationships/tags" Target="../tags/tag498.xml"/><Relationship Id="rId33" Type="http://schemas.openxmlformats.org/officeDocument/2006/relationships/tags" Target="../tags/tag497.xml"/><Relationship Id="rId32" Type="http://schemas.openxmlformats.org/officeDocument/2006/relationships/tags" Target="../tags/tag496.xml"/><Relationship Id="rId31" Type="http://schemas.openxmlformats.org/officeDocument/2006/relationships/tags" Target="../tags/tag495.xml"/><Relationship Id="rId30" Type="http://schemas.openxmlformats.org/officeDocument/2006/relationships/tags" Target="../tags/tag494.xml"/><Relationship Id="rId3" Type="http://schemas.openxmlformats.org/officeDocument/2006/relationships/tags" Target="../tags/tag468.xml"/><Relationship Id="rId29" Type="http://schemas.openxmlformats.org/officeDocument/2006/relationships/tags" Target="../tags/tag493.xml"/><Relationship Id="rId28" Type="http://schemas.openxmlformats.org/officeDocument/2006/relationships/tags" Target="../tags/tag492.xml"/><Relationship Id="rId27" Type="http://schemas.openxmlformats.org/officeDocument/2006/relationships/tags" Target="../tags/tag491.xml"/><Relationship Id="rId26" Type="http://schemas.openxmlformats.org/officeDocument/2006/relationships/tags" Target="../tags/tag490.xml"/><Relationship Id="rId25" Type="http://schemas.openxmlformats.org/officeDocument/2006/relationships/tags" Target="../tags/tag489.xml"/><Relationship Id="rId24" Type="http://schemas.openxmlformats.org/officeDocument/2006/relationships/tags" Target="../tags/tag488.xml"/><Relationship Id="rId23" Type="http://schemas.openxmlformats.org/officeDocument/2006/relationships/tags" Target="../tags/tag487.xml"/><Relationship Id="rId22" Type="http://schemas.openxmlformats.org/officeDocument/2006/relationships/tags" Target="../tags/tag486.xml"/><Relationship Id="rId21" Type="http://schemas.openxmlformats.org/officeDocument/2006/relationships/tags" Target="../tags/tag485.xml"/><Relationship Id="rId20" Type="http://schemas.openxmlformats.org/officeDocument/2006/relationships/tags" Target="../tags/tag484.xml"/><Relationship Id="rId2" Type="http://schemas.openxmlformats.org/officeDocument/2006/relationships/tags" Target="../tags/tag467.xml"/><Relationship Id="rId19" Type="http://schemas.openxmlformats.org/officeDocument/2006/relationships/tags" Target="../tags/tag483.xml"/><Relationship Id="rId18" Type="http://schemas.openxmlformats.org/officeDocument/2006/relationships/tags" Target="../tags/tag482.xml"/><Relationship Id="rId17" Type="http://schemas.openxmlformats.org/officeDocument/2006/relationships/tags" Target="../tags/tag481.xml"/><Relationship Id="rId16" Type="http://schemas.openxmlformats.org/officeDocument/2006/relationships/tags" Target="../tags/tag480.xml"/><Relationship Id="rId15" Type="http://schemas.openxmlformats.org/officeDocument/2006/relationships/tags" Target="../tags/tag479.xml"/><Relationship Id="rId14" Type="http://schemas.openxmlformats.org/officeDocument/2006/relationships/tags" Target="../tags/tag478.xml"/><Relationship Id="rId13" Type="http://schemas.openxmlformats.org/officeDocument/2006/relationships/tags" Target="../tags/tag477.xml"/><Relationship Id="rId12" Type="http://schemas.openxmlformats.org/officeDocument/2006/relationships/tags" Target="../tags/tag476.xml"/><Relationship Id="rId11" Type="http://schemas.openxmlformats.org/officeDocument/2006/relationships/tags" Target="../tags/tag475.xml"/><Relationship Id="rId10" Type="http://schemas.openxmlformats.org/officeDocument/2006/relationships/tags" Target="../tags/tag474.xml"/><Relationship Id="rId1" Type="http://schemas.openxmlformats.org/officeDocument/2006/relationships/image" Target="../media/image26.png"/></Relationships>
</file>

<file path=ppt/slides/_rels/slide32.xml.rels><?xml version="1.0" encoding="UTF-8" standalone="yes"?>
<Relationships xmlns="http://schemas.openxmlformats.org/package/2006/relationships"><Relationship Id="rId9" Type="http://schemas.openxmlformats.org/officeDocument/2006/relationships/notesSlide" Target="../notesSlides/notesSlide32.xml"/><Relationship Id="rId8" Type="http://schemas.openxmlformats.org/officeDocument/2006/relationships/slideLayout" Target="../slideLayouts/slideLayout20.xml"/><Relationship Id="rId7" Type="http://schemas.openxmlformats.org/officeDocument/2006/relationships/tags" Target="../tags/tag515.xml"/><Relationship Id="rId6" Type="http://schemas.openxmlformats.org/officeDocument/2006/relationships/tags" Target="../tags/tag514.xml"/><Relationship Id="rId5" Type="http://schemas.openxmlformats.org/officeDocument/2006/relationships/tags" Target="../tags/tag513.xml"/><Relationship Id="rId4" Type="http://schemas.openxmlformats.org/officeDocument/2006/relationships/image" Target="../media/image17.jpeg"/><Relationship Id="rId3" Type="http://schemas.openxmlformats.org/officeDocument/2006/relationships/tags" Target="../tags/tag512.xml"/><Relationship Id="rId2" Type="http://schemas.openxmlformats.org/officeDocument/2006/relationships/tags" Target="../tags/tag511.xml"/><Relationship Id="rId1" Type="http://schemas.openxmlformats.org/officeDocument/2006/relationships/tags" Target="../tags/tag510.xml"/></Relationships>
</file>

<file path=ppt/slides/_rels/slide33.xml.rels><?xml version="1.0" encoding="UTF-8" standalone="yes"?>
<Relationships xmlns="http://schemas.openxmlformats.org/package/2006/relationships"><Relationship Id="rId8" Type="http://schemas.openxmlformats.org/officeDocument/2006/relationships/notesSlide" Target="../notesSlides/notesSlide33.xml"/><Relationship Id="rId7" Type="http://schemas.openxmlformats.org/officeDocument/2006/relationships/slideLayout" Target="../slideLayouts/slideLayout20.xml"/><Relationship Id="rId6" Type="http://schemas.openxmlformats.org/officeDocument/2006/relationships/tags" Target="../tags/tag520.xml"/><Relationship Id="rId5" Type="http://schemas.openxmlformats.org/officeDocument/2006/relationships/tags" Target="../tags/tag519.xml"/><Relationship Id="rId4" Type="http://schemas.openxmlformats.org/officeDocument/2006/relationships/image" Target="../media/image17.jpeg"/><Relationship Id="rId3" Type="http://schemas.openxmlformats.org/officeDocument/2006/relationships/tags" Target="../tags/tag518.xml"/><Relationship Id="rId2" Type="http://schemas.openxmlformats.org/officeDocument/2006/relationships/tags" Target="../tags/tag517.xml"/><Relationship Id="rId1" Type="http://schemas.openxmlformats.org/officeDocument/2006/relationships/tags" Target="../tags/tag516.xml"/></Relationships>
</file>

<file path=ppt/slides/_rels/slide34.xml.rels><?xml version="1.0" encoding="UTF-8" standalone="yes"?>
<Relationships xmlns="http://schemas.openxmlformats.org/package/2006/relationships"><Relationship Id="rId8" Type="http://schemas.openxmlformats.org/officeDocument/2006/relationships/notesSlide" Target="../notesSlides/notesSlide34.xml"/><Relationship Id="rId7" Type="http://schemas.openxmlformats.org/officeDocument/2006/relationships/slideLayout" Target="../slideLayouts/slideLayout20.xml"/><Relationship Id="rId6" Type="http://schemas.openxmlformats.org/officeDocument/2006/relationships/tags" Target="../tags/tag525.xml"/><Relationship Id="rId5" Type="http://schemas.openxmlformats.org/officeDocument/2006/relationships/tags" Target="../tags/tag524.xml"/><Relationship Id="rId4" Type="http://schemas.openxmlformats.org/officeDocument/2006/relationships/image" Target="../media/image17.jpeg"/><Relationship Id="rId3" Type="http://schemas.openxmlformats.org/officeDocument/2006/relationships/tags" Target="../tags/tag523.xml"/><Relationship Id="rId2" Type="http://schemas.openxmlformats.org/officeDocument/2006/relationships/tags" Target="../tags/tag522.xml"/><Relationship Id="rId1" Type="http://schemas.openxmlformats.org/officeDocument/2006/relationships/tags" Target="../tags/tag521.xml"/></Relationships>
</file>

<file path=ppt/slides/_rels/slide35.xml.rels><?xml version="1.0" encoding="UTF-8" standalone="yes"?>
<Relationships xmlns="http://schemas.openxmlformats.org/package/2006/relationships"><Relationship Id="rId99" Type="http://schemas.openxmlformats.org/officeDocument/2006/relationships/tags" Target="../tags/tag623.xml"/><Relationship Id="rId98" Type="http://schemas.openxmlformats.org/officeDocument/2006/relationships/tags" Target="../tags/tag622.xml"/><Relationship Id="rId97" Type="http://schemas.openxmlformats.org/officeDocument/2006/relationships/tags" Target="../tags/tag621.xml"/><Relationship Id="rId96" Type="http://schemas.openxmlformats.org/officeDocument/2006/relationships/tags" Target="../tags/tag620.xml"/><Relationship Id="rId95" Type="http://schemas.openxmlformats.org/officeDocument/2006/relationships/tags" Target="../tags/tag619.xml"/><Relationship Id="rId94" Type="http://schemas.openxmlformats.org/officeDocument/2006/relationships/tags" Target="../tags/tag618.xml"/><Relationship Id="rId93" Type="http://schemas.openxmlformats.org/officeDocument/2006/relationships/tags" Target="../tags/tag617.xml"/><Relationship Id="rId92" Type="http://schemas.openxmlformats.org/officeDocument/2006/relationships/tags" Target="../tags/tag616.xml"/><Relationship Id="rId91" Type="http://schemas.openxmlformats.org/officeDocument/2006/relationships/tags" Target="../tags/tag615.xml"/><Relationship Id="rId90" Type="http://schemas.openxmlformats.org/officeDocument/2006/relationships/tags" Target="../tags/tag614.xml"/><Relationship Id="rId9" Type="http://schemas.openxmlformats.org/officeDocument/2006/relationships/tags" Target="../tags/tag533.xml"/><Relationship Id="rId89" Type="http://schemas.openxmlformats.org/officeDocument/2006/relationships/tags" Target="../tags/tag613.xml"/><Relationship Id="rId88" Type="http://schemas.openxmlformats.org/officeDocument/2006/relationships/tags" Target="../tags/tag612.xml"/><Relationship Id="rId87" Type="http://schemas.openxmlformats.org/officeDocument/2006/relationships/tags" Target="../tags/tag611.xml"/><Relationship Id="rId86" Type="http://schemas.openxmlformats.org/officeDocument/2006/relationships/tags" Target="../tags/tag610.xml"/><Relationship Id="rId85" Type="http://schemas.openxmlformats.org/officeDocument/2006/relationships/tags" Target="../tags/tag609.xml"/><Relationship Id="rId84" Type="http://schemas.openxmlformats.org/officeDocument/2006/relationships/tags" Target="../tags/tag608.xml"/><Relationship Id="rId83" Type="http://schemas.openxmlformats.org/officeDocument/2006/relationships/tags" Target="../tags/tag607.xml"/><Relationship Id="rId82" Type="http://schemas.openxmlformats.org/officeDocument/2006/relationships/tags" Target="../tags/tag606.xml"/><Relationship Id="rId81" Type="http://schemas.openxmlformats.org/officeDocument/2006/relationships/tags" Target="../tags/tag605.xml"/><Relationship Id="rId80" Type="http://schemas.openxmlformats.org/officeDocument/2006/relationships/tags" Target="../tags/tag604.xml"/><Relationship Id="rId8" Type="http://schemas.openxmlformats.org/officeDocument/2006/relationships/tags" Target="../tags/tag532.xml"/><Relationship Id="rId79" Type="http://schemas.openxmlformats.org/officeDocument/2006/relationships/tags" Target="../tags/tag603.xml"/><Relationship Id="rId78" Type="http://schemas.openxmlformats.org/officeDocument/2006/relationships/tags" Target="../tags/tag602.xml"/><Relationship Id="rId77" Type="http://schemas.openxmlformats.org/officeDocument/2006/relationships/tags" Target="../tags/tag601.xml"/><Relationship Id="rId76" Type="http://schemas.openxmlformats.org/officeDocument/2006/relationships/tags" Target="../tags/tag600.xml"/><Relationship Id="rId75" Type="http://schemas.openxmlformats.org/officeDocument/2006/relationships/tags" Target="../tags/tag599.xml"/><Relationship Id="rId74" Type="http://schemas.openxmlformats.org/officeDocument/2006/relationships/tags" Target="../tags/tag598.xml"/><Relationship Id="rId73" Type="http://schemas.openxmlformats.org/officeDocument/2006/relationships/tags" Target="../tags/tag597.xml"/><Relationship Id="rId72" Type="http://schemas.openxmlformats.org/officeDocument/2006/relationships/tags" Target="../tags/tag596.xml"/><Relationship Id="rId71" Type="http://schemas.openxmlformats.org/officeDocument/2006/relationships/tags" Target="../tags/tag595.xml"/><Relationship Id="rId70" Type="http://schemas.openxmlformats.org/officeDocument/2006/relationships/tags" Target="../tags/tag594.xml"/><Relationship Id="rId7" Type="http://schemas.openxmlformats.org/officeDocument/2006/relationships/tags" Target="../tags/tag531.xml"/><Relationship Id="rId69" Type="http://schemas.openxmlformats.org/officeDocument/2006/relationships/tags" Target="../tags/tag593.xml"/><Relationship Id="rId68" Type="http://schemas.openxmlformats.org/officeDocument/2006/relationships/tags" Target="../tags/tag592.xml"/><Relationship Id="rId67" Type="http://schemas.openxmlformats.org/officeDocument/2006/relationships/tags" Target="../tags/tag591.xml"/><Relationship Id="rId66" Type="http://schemas.openxmlformats.org/officeDocument/2006/relationships/tags" Target="../tags/tag590.xml"/><Relationship Id="rId65" Type="http://schemas.openxmlformats.org/officeDocument/2006/relationships/tags" Target="../tags/tag589.xml"/><Relationship Id="rId64" Type="http://schemas.openxmlformats.org/officeDocument/2006/relationships/tags" Target="../tags/tag588.xml"/><Relationship Id="rId63" Type="http://schemas.openxmlformats.org/officeDocument/2006/relationships/tags" Target="../tags/tag587.xml"/><Relationship Id="rId62" Type="http://schemas.openxmlformats.org/officeDocument/2006/relationships/tags" Target="../tags/tag586.xml"/><Relationship Id="rId61" Type="http://schemas.openxmlformats.org/officeDocument/2006/relationships/tags" Target="../tags/tag585.xml"/><Relationship Id="rId60" Type="http://schemas.openxmlformats.org/officeDocument/2006/relationships/tags" Target="../tags/tag584.xml"/><Relationship Id="rId6" Type="http://schemas.openxmlformats.org/officeDocument/2006/relationships/tags" Target="../tags/tag530.xml"/><Relationship Id="rId59" Type="http://schemas.openxmlformats.org/officeDocument/2006/relationships/tags" Target="../tags/tag583.xml"/><Relationship Id="rId58" Type="http://schemas.openxmlformats.org/officeDocument/2006/relationships/tags" Target="../tags/tag582.xml"/><Relationship Id="rId57" Type="http://schemas.openxmlformats.org/officeDocument/2006/relationships/tags" Target="../tags/tag581.xml"/><Relationship Id="rId56" Type="http://schemas.openxmlformats.org/officeDocument/2006/relationships/tags" Target="../tags/tag580.xml"/><Relationship Id="rId55" Type="http://schemas.openxmlformats.org/officeDocument/2006/relationships/tags" Target="../tags/tag579.xml"/><Relationship Id="rId54" Type="http://schemas.openxmlformats.org/officeDocument/2006/relationships/tags" Target="../tags/tag578.xml"/><Relationship Id="rId53" Type="http://schemas.openxmlformats.org/officeDocument/2006/relationships/tags" Target="../tags/tag577.xml"/><Relationship Id="rId52" Type="http://schemas.openxmlformats.org/officeDocument/2006/relationships/tags" Target="../tags/tag576.xml"/><Relationship Id="rId51" Type="http://schemas.openxmlformats.org/officeDocument/2006/relationships/tags" Target="../tags/tag575.xml"/><Relationship Id="rId50" Type="http://schemas.openxmlformats.org/officeDocument/2006/relationships/tags" Target="../tags/tag574.xml"/><Relationship Id="rId5" Type="http://schemas.openxmlformats.org/officeDocument/2006/relationships/tags" Target="../tags/tag529.xml"/><Relationship Id="rId49" Type="http://schemas.openxmlformats.org/officeDocument/2006/relationships/tags" Target="../tags/tag573.xml"/><Relationship Id="rId48" Type="http://schemas.openxmlformats.org/officeDocument/2006/relationships/tags" Target="../tags/tag572.xml"/><Relationship Id="rId47" Type="http://schemas.openxmlformats.org/officeDocument/2006/relationships/tags" Target="../tags/tag571.xml"/><Relationship Id="rId46" Type="http://schemas.openxmlformats.org/officeDocument/2006/relationships/tags" Target="../tags/tag570.xml"/><Relationship Id="rId45" Type="http://schemas.openxmlformats.org/officeDocument/2006/relationships/tags" Target="../tags/tag569.xml"/><Relationship Id="rId44" Type="http://schemas.openxmlformats.org/officeDocument/2006/relationships/tags" Target="../tags/tag568.xml"/><Relationship Id="rId43" Type="http://schemas.openxmlformats.org/officeDocument/2006/relationships/tags" Target="../tags/tag567.xml"/><Relationship Id="rId42" Type="http://schemas.openxmlformats.org/officeDocument/2006/relationships/tags" Target="../tags/tag566.xml"/><Relationship Id="rId41" Type="http://schemas.openxmlformats.org/officeDocument/2006/relationships/tags" Target="../tags/tag565.xml"/><Relationship Id="rId40" Type="http://schemas.openxmlformats.org/officeDocument/2006/relationships/tags" Target="../tags/tag564.xml"/><Relationship Id="rId4" Type="http://schemas.openxmlformats.org/officeDocument/2006/relationships/image" Target="../media/image17.jpeg"/><Relationship Id="rId39" Type="http://schemas.openxmlformats.org/officeDocument/2006/relationships/tags" Target="../tags/tag563.xml"/><Relationship Id="rId38" Type="http://schemas.openxmlformats.org/officeDocument/2006/relationships/tags" Target="../tags/tag562.xml"/><Relationship Id="rId37" Type="http://schemas.openxmlformats.org/officeDocument/2006/relationships/tags" Target="../tags/tag561.xml"/><Relationship Id="rId36" Type="http://schemas.openxmlformats.org/officeDocument/2006/relationships/tags" Target="../tags/tag560.xml"/><Relationship Id="rId35" Type="http://schemas.openxmlformats.org/officeDocument/2006/relationships/tags" Target="../tags/tag559.xml"/><Relationship Id="rId34" Type="http://schemas.openxmlformats.org/officeDocument/2006/relationships/tags" Target="../tags/tag558.xml"/><Relationship Id="rId33" Type="http://schemas.openxmlformats.org/officeDocument/2006/relationships/tags" Target="../tags/tag557.xml"/><Relationship Id="rId32" Type="http://schemas.openxmlformats.org/officeDocument/2006/relationships/tags" Target="../tags/tag556.xml"/><Relationship Id="rId31" Type="http://schemas.openxmlformats.org/officeDocument/2006/relationships/tags" Target="../tags/tag555.xml"/><Relationship Id="rId30" Type="http://schemas.openxmlformats.org/officeDocument/2006/relationships/tags" Target="../tags/tag554.xml"/><Relationship Id="rId3" Type="http://schemas.openxmlformats.org/officeDocument/2006/relationships/tags" Target="../tags/tag528.xml"/><Relationship Id="rId29" Type="http://schemas.openxmlformats.org/officeDocument/2006/relationships/tags" Target="../tags/tag553.xml"/><Relationship Id="rId28" Type="http://schemas.openxmlformats.org/officeDocument/2006/relationships/tags" Target="../tags/tag552.xml"/><Relationship Id="rId27" Type="http://schemas.openxmlformats.org/officeDocument/2006/relationships/tags" Target="../tags/tag551.xml"/><Relationship Id="rId26" Type="http://schemas.openxmlformats.org/officeDocument/2006/relationships/tags" Target="../tags/tag550.xml"/><Relationship Id="rId25" Type="http://schemas.openxmlformats.org/officeDocument/2006/relationships/tags" Target="../tags/tag549.xml"/><Relationship Id="rId24" Type="http://schemas.openxmlformats.org/officeDocument/2006/relationships/tags" Target="../tags/tag548.xml"/><Relationship Id="rId23" Type="http://schemas.openxmlformats.org/officeDocument/2006/relationships/tags" Target="../tags/tag547.xml"/><Relationship Id="rId22" Type="http://schemas.openxmlformats.org/officeDocument/2006/relationships/tags" Target="../tags/tag546.xml"/><Relationship Id="rId21" Type="http://schemas.openxmlformats.org/officeDocument/2006/relationships/tags" Target="../tags/tag545.xml"/><Relationship Id="rId20" Type="http://schemas.openxmlformats.org/officeDocument/2006/relationships/tags" Target="../tags/tag544.xml"/><Relationship Id="rId2" Type="http://schemas.openxmlformats.org/officeDocument/2006/relationships/tags" Target="../tags/tag527.xml"/><Relationship Id="rId19" Type="http://schemas.openxmlformats.org/officeDocument/2006/relationships/tags" Target="../tags/tag543.xml"/><Relationship Id="rId18" Type="http://schemas.openxmlformats.org/officeDocument/2006/relationships/tags" Target="../tags/tag542.xml"/><Relationship Id="rId17" Type="http://schemas.openxmlformats.org/officeDocument/2006/relationships/tags" Target="../tags/tag541.xml"/><Relationship Id="rId16" Type="http://schemas.openxmlformats.org/officeDocument/2006/relationships/tags" Target="../tags/tag540.xml"/><Relationship Id="rId15" Type="http://schemas.openxmlformats.org/officeDocument/2006/relationships/tags" Target="../tags/tag539.xml"/><Relationship Id="rId14" Type="http://schemas.openxmlformats.org/officeDocument/2006/relationships/tags" Target="../tags/tag538.xml"/><Relationship Id="rId13" Type="http://schemas.openxmlformats.org/officeDocument/2006/relationships/tags" Target="../tags/tag537.xml"/><Relationship Id="rId12" Type="http://schemas.openxmlformats.org/officeDocument/2006/relationships/tags" Target="../tags/tag536.xml"/><Relationship Id="rId11" Type="http://schemas.openxmlformats.org/officeDocument/2006/relationships/tags" Target="../tags/tag535.xml"/><Relationship Id="rId107" Type="http://schemas.openxmlformats.org/officeDocument/2006/relationships/notesSlide" Target="../notesSlides/notesSlide35.xml"/><Relationship Id="rId106" Type="http://schemas.openxmlformats.org/officeDocument/2006/relationships/slideLayout" Target="../slideLayouts/slideLayout20.xml"/><Relationship Id="rId105" Type="http://schemas.openxmlformats.org/officeDocument/2006/relationships/tags" Target="../tags/tag629.xml"/><Relationship Id="rId104" Type="http://schemas.openxmlformats.org/officeDocument/2006/relationships/tags" Target="../tags/tag628.xml"/><Relationship Id="rId103" Type="http://schemas.openxmlformats.org/officeDocument/2006/relationships/tags" Target="../tags/tag627.xml"/><Relationship Id="rId102" Type="http://schemas.openxmlformats.org/officeDocument/2006/relationships/tags" Target="../tags/tag626.xml"/><Relationship Id="rId101" Type="http://schemas.openxmlformats.org/officeDocument/2006/relationships/tags" Target="../tags/tag625.xml"/><Relationship Id="rId100" Type="http://schemas.openxmlformats.org/officeDocument/2006/relationships/tags" Target="../tags/tag624.xml"/><Relationship Id="rId10" Type="http://schemas.openxmlformats.org/officeDocument/2006/relationships/tags" Target="../tags/tag534.xml"/><Relationship Id="rId1" Type="http://schemas.openxmlformats.org/officeDocument/2006/relationships/tags" Target="../tags/tag526.xml"/></Relationships>
</file>

<file path=ppt/slides/_rels/slide36.xml.rels><?xml version="1.0" encoding="UTF-8" standalone="yes"?>
<Relationships xmlns="http://schemas.openxmlformats.org/package/2006/relationships"><Relationship Id="rId9" Type="http://schemas.openxmlformats.org/officeDocument/2006/relationships/tags" Target="../tags/tag637.xml"/><Relationship Id="rId85" Type="http://schemas.openxmlformats.org/officeDocument/2006/relationships/notesSlide" Target="../notesSlides/notesSlide36.xml"/><Relationship Id="rId84" Type="http://schemas.openxmlformats.org/officeDocument/2006/relationships/slideLayout" Target="../slideLayouts/slideLayout20.xml"/><Relationship Id="rId83" Type="http://schemas.openxmlformats.org/officeDocument/2006/relationships/tags" Target="../tags/tag711.xml"/><Relationship Id="rId82" Type="http://schemas.openxmlformats.org/officeDocument/2006/relationships/tags" Target="../tags/tag710.xml"/><Relationship Id="rId81" Type="http://schemas.openxmlformats.org/officeDocument/2006/relationships/tags" Target="../tags/tag709.xml"/><Relationship Id="rId80" Type="http://schemas.openxmlformats.org/officeDocument/2006/relationships/tags" Target="../tags/tag708.xml"/><Relationship Id="rId8" Type="http://schemas.openxmlformats.org/officeDocument/2006/relationships/tags" Target="../tags/tag636.xml"/><Relationship Id="rId79" Type="http://schemas.openxmlformats.org/officeDocument/2006/relationships/tags" Target="../tags/tag707.xml"/><Relationship Id="rId78" Type="http://schemas.openxmlformats.org/officeDocument/2006/relationships/tags" Target="../tags/tag706.xml"/><Relationship Id="rId77" Type="http://schemas.openxmlformats.org/officeDocument/2006/relationships/tags" Target="../tags/tag705.xml"/><Relationship Id="rId76" Type="http://schemas.openxmlformats.org/officeDocument/2006/relationships/tags" Target="../tags/tag704.xml"/><Relationship Id="rId75" Type="http://schemas.openxmlformats.org/officeDocument/2006/relationships/tags" Target="../tags/tag703.xml"/><Relationship Id="rId74" Type="http://schemas.openxmlformats.org/officeDocument/2006/relationships/tags" Target="../tags/tag702.xml"/><Relationship Id="rId73" Type="http://schemas.openxmlformats.org/officeDocument/2006/relationships/tags" Target="../tags/tag701.xml"/><Relationship Id="rId72" Type="http://schemas.openxmlformats.org/officeDocument/2006/relationships/tags" Target="../tags/tag700.xml"/><Relationship Id="rId71" Type="http://schemas.openxmlformats.org/officeDocument/2006/relationships/tags" Target="../tags/tag699.xml"/><Relationship Id="rId70" Type="http://schemas.openxmlformats.org/officeDocument/2006/relationships/tags" Target="../tags/tag698.xml"/><Relationship Id="rId7" Type="http://schemas.openxmlformats.org/officeDocument/2006/relationships/tags" Target="../tags/tag635.xml"/><Relationship Id="rId69" Type="http://schemas.openxmlformats.org/officeDocument/2006/relationships/tags" Target="../tags/tag697.xml"/><Relationship Id="rId68" Type="http://schemas.openxmlformats.org/officeDocument/2006/relationships/tags" Target="../tags/tag696.xml"/><Relationship Id="rId67" Type="http://schemas.openxmlformats.org/officeDocument/2006/relationships/tags" Target="../tags/tag695.xml"/><Relationship Id="rId66" Type="http://schemas.openxmlformats.org/officeDocument/2006/relationships/tags" Target="../tags/tag694.xml"/><Relationship Id="rId65" Type="http://schemas.openxmlformats.org/officeDocument/2006/relationships/tags" Target="../tags/tag693.xml"/><Relationship Id="rId64" Type="http://schemas.openxmlformats.org/officeDocument/2006/relationships/tags" Target="../tags/tag692.xml"/><Relationship Id="rId63" Type="http://schemas.openxmlformats.org/officeDocument/2006/relationships/tags" Target="../tags/tag691.xml"/><Relationship Id="rId62" Type="http://schemas.openxmlformats.org/officeDocument/2006/relationships/tags" Target="../tags/tag690.xml"/><Relationship Id="rId61" Type="http://schemas.openxmlformats.org/officeDocument/2006/relationships/tags" Target="../tags/tag689.xml"/><Relationship Id="rId60" Type="http://schemas.openxmlformats.org/officeDocument/2006/relationships/tags" Target="../tags/tag688.xml"/><Relationship Id="rId6" Type="http://schemas.openxmlformats.org/officeDocument/2006/relationships/tags" Target="../tags/tag634.xml"/><Relationship Id="rId59" Type="http://schemas.openxmlformats.org/officeDocument/2006/relationships/tags" Target="../tags/tag687.xml"/><Relationship Id="rId58" Type="http://schemas.openxmlformats.org/officeDocument/2006/relationships/tags" Target="../tags/tag686.xml"/><Relationship Id="rId57" Type="http://schemas.openxmlformats.org/officeDocument/2006/relationships/tags" Target="../tags/tag685.xml"/><Relationship Id="rId56" Type="http://schemas.openxmlformats.org/officeDocument/2006/relationships/tags" Target="../tags/tag684.xml"/><Relationship Id="rId55" Type="http://schemas.openxmlformats.org/officeDocument/2006/relationships/tags" Target="../tags/tag683.xml"/><Relationship Id="rId54" Type="http://schemas.openxmlformats.org/officeDocument/2006/relationships/tags" Target="../tags/tag682.xml"/><Relationship Id="rId53" Type="http://schemas.openxmlformats.org/officeDocument/2006/relationships/tags" Target="../tags/tag681.xml"/><Relationship Id="rId52" Type="http://schemas.openxmlformats.org/officeDocument/2006/relationships/tags" Target="../tags/tag680.xml"/><Relationship Id="rId51" Type="http://schemas.openxmlformats.org/officeDocument/2006/relationships/tags" Target="../tags/tag679.xml"/><Relationship Id="rId50" Type="http://schemas.openxmlformats.org/officeDocument/2006/relationships/tags" Target="../tags/tag678.xml"/><Relationship Id="rId5" Type="http://schemas.openxmlformats.org/officeDocument/2006/relationships/tags" Target="../tags/tag633.xml"/><Relationship Id="rId49" Type="http://schemas.openxmlformats.org/officeDocument/2006/relationships/tags" Target="../tags/tag677.xml"/><Relationship Id="rId48" Type="http://schemas.openxmlformats.org/officeDocument/2006/relationships/tags" Target="../tags/tag676.xml"/><Relationship Id="rId47" Type="http://schemas.openxmlformats.org/officeDocument/2006/relationships/tags" Target="../tags/tag675.xml"/><Relationship Id="rId46" Type="http://schemas.openxmlformats.org/officeDocument/2006/relationships/tags" Target="../tags/tag674.xml"/><Relationship Id="rId45" Type="http://schemas.openxmlformats.org/officeDocument/2006/relationships/tags" Target="../tags/tag673.xml"/><Relationship Id="rId44" Type="http://schemas.openxmlformats.org/officeDocument/2006/relationships/tags" Target="../tags/tag672.xml"/><Relationship Id="rId43" Type="http://schemas.openxmlformats.org/officeDocument/2006/relationships/tags" Target="../tags/tag671.xml"/><Relationship Id="rId42" Type="http://schemas.openxmlformats.org/officeDocument/2006/relationships/tags" Target="../tags/tag670.xml"/><Relationship Id="rId41" Type="http://schemas.openxmlformats.org/officeDocument/2006/relationships/tags" Target="../tags/tag669.xml"/><Relationship Id="rId40" Type="http://schemas.openxmlformats.org/officeDocument/2006/relationships/tags" Target="../tags/tag668.xml"/><Relationship Id="rId4" Type="http://schemas.openxmlformats.org/officeDocument/2006/relationships/image" Target="../media/image17.jpeg"/><Relationship Id="rId39" Type="http://schemas.openxmlformats.org/officeDocument/2006/relationships/tags" Target="../tags/tag667.xml"/><Relationship Id="rId38" Type="http://schemas.openxmlformats.org/officeDocument/2006/relationships/tags" Target="../tags/tag666.xml"/><Relationship Id="rId37" Type="http://schemas.openxmlformats.org/officeDocument/2006/relationships/tags" Target="../tags/tag665.xml"/><Relationship Id="rId36" Type="http://schemas.openxmlformats.org/officeDocument/2006/relationships/tags" Target="../tags/tag664.xml"/><Relationship Id="rId35" Type="http://schemas.openxmlformats.org/officeDocument/2006/relationships/tags" Target="../tags/tag663.xml"/><Relationship Id="rId34" Type="http://schemas.openxmlformats.org/officeDocument/2006/relationships/tags" Target="../tags/tag662.xml"/><Relationship Id="rId33" Type="http://schemas.openxmlformats.org/officeDocument/2006/relationships/tags" Target="../tags/tag661.xml"/><Relationship Id="rId32" Type="http://schemas.openxmlformats.org/officeDocument/2006/relationships/tags" Target="../tags/tag660.xml"/><Relationship Id="rId31" Type="http://schemas.openxmlformats.org/officeDocument/2006/relationships/tags" Target="../tags/tag659.xml"/><Relationship Id="rId30" Type="http://schemas.openxmlformats.org/officeDocument/2006/relationships/tags" Target="../tags/tag658.xml"/><Relationship Id="rId3" Type="http://schemas.openxmlformats.org/officeDocument/2006/relationships/tags" Target="../tags/tag632.xml"/><Relationship Id="rId29" Type="http://schemas.openxmlformats.org/officeDocument/2006/relationships/tags" Target="../tags/tag657.xml"/><Relationship Id="rId28" Type="http://schemas.openxmlformats.org/officeDocument/2006/relationships/tags" Target="../tags/tag656.xml"/><Relationship Id="rId27" Type="http://schemas.openxmlformats.org/officeDocument/2006/relationships/tags" Target="../tags/tag655.xml"/><Relationship Id="rId26" Type="http://schemas.openxmlformats.org/officeDocument/2006/relationships/tags" Target="../tags/tag654.xml"/><Relationship Id="rId25" Type="http://schemas.openxmlformats.org/officeDocument/2006/relationships/tags" Target="../tags/tag653.xml"/><Relationship Id="rId24" Type="http://schemas.openxmlformats.org/officeDocument/2006/relationships/tags" Target="../tags/tag652.xml"/><Relationship Id="rId23" Type="http://schemas.openxmlformats.org/officeDocument/2006/relationships/tags" Target="../tags/tag651.xml"/><Relationship Id="rId22" Type="http://schemas.openxmlformats.org/officeDocument/2006/relationships/tags" Target="../tags/tag650.xml"/><Relationship Id="rId21" Type="http://schemas.openxmlformats.org/officeDocument/2006/relationships/tags" Target="../tags/tag649.xml"/><Relationship Id="rId20" Type="http://schemas.openxmlformats.org/officeDocument/2006/relationships/tags" Target="../tags/tag648.xml"/><Relationship Id="rId2" Type="http://schemas.openxmlformats.org/officeDocument/2006/relationships/tags" Target="../tags/tag631.xml"/><Relationship Id="rId19" Type="http://schemas.openxmlformats.org/officeDocument/2006/relationships/tags" Target="../tags/tag647.xml"/><Relationship Id="rId18" Type="http://schemas.openxmlformats.org/officeDocument/2006/relationships/tags" Target="../tags/tag646.xml"/><Relationship Id="rId17" Type="http://schemas.openxmlformats.org/officeDocument/2006/relationships/tags" Target="../tags/tag645.xml"/><Relationship Id="rId16" Type="http://schemas.openxmlformats.org/officeDocument/2006/relationships/tags" Target="../tags/tag644.xml"/><Relationship Id="rId15" Type="http://schemas.openxmlformats.org/officeDocument/2006/relationships/tags" Target="../tags/tag643.xml"/><Relationship Id="rId14" Type="http://schemas.openxmlformats.org/officeDocument/2006/relationships/tags" Target="../tags/tag642.xml"/><Relationship Id="rId13" Type="http://schemas.openxmlformats.org/officeDocument/2006/relationships/tags" Target="../tags/tag641.xml"/><Relationship Id="rId12" Type="http://schemas.openxmlformats.org/officeDocument/2006/relationships/tags" Target="../tags/tag640.xml"/><Relationship Id="rId11" Type="http://schemas.openxmlformats.org/officeDocument/2006/relationships/tags" Target="../tags/tag639.xml"/><Relationship Id="rId10" Type="http://schemas.openxmlformats.org/officeDocument/2006/relationships/tags" Target="../tags/tag638.xml"/><Relationship Id="rId1" Type="http://schemas.openxmlformats.org/officeDocument/2006/relationships/tags" Target="../tags/tag630.xml"/></Relationships>
</file>

<file path=ppt/slides/_rels/slide37.xml.rels><?xml version="1.0" encoding="UTF-8" standalone="yes"?>
<Relationships xmlns="http://schemas.openxmlformats.org/package/2006/relationships"><Relationship Id="rId8" Type="http://schemas.openxmlformats.org/officeDocument/2006/relationships/notesSlide" Target="../notesSlides/notesSlide37.xml"/><Relationship Id="rId7" Type="http://schemas.openxmlformats.org/officeDocument/2006/relationships/slideLayout" Target="../slideLayouts/slideLayout20.xml"/><Relationship Id="rId6" Type="http://schemas.openxmlformats.org/officeDocument/2006/relationships/tags" Target="../tags/tag716.xml"/><Relationship Id="rId5" Type="http://schemas.openxmlformats.org/officeDocument/2006/relationships/tags" Target="../tags/tag715.xml"/><Relationship Id="rId4" Type="http://schemas.openxmlformats.org/officeDocument/2006/relationships/image" Target="../media/image17.jpeg"/><Relationship Id="rId3" Type="http://schemas.openxmlformats.org/officeDocument/2006/relationships/tags" Target="../tags/tag714.xml"/><Relationship Id="rId2" Type="http://schemas.openxmlformats.org/officeDocument/2006/relationships/tags" Target="../tags/tag713.xml"/><Relationship Id="rId1" Type="http://schemas.openxmlformats.org/officeDocument/2006/relationships/tags" Target="../tags/tag712.xml"/></Relationships>
</file>

<file path=ppt/slides/_rels/slide38.xml.rels><?xml version="1.0" encoding="UTF-8" standalone="yes"?>
<Relationships xmlns="http://schemas.openxmlformats.org/package/2006/relationships"><Relationship Id="rId9" Type="http://schemas.openxmlformats.org/officeDocument/2006/relationships/tags" Target="../tags/tag725.xml"/><Relationship Id="rId8" Type="http://schemas.openxmlformats.org/officeDocument/2006/relationships/tags" Target="../tags/tag724.xml"/><Relationship Id="rId7" Type="http://schemas.openxmlformats.org/officeDocument/2006/relationships/tags" Target="../tags/tag723.xml"/><Relationship Id="rId6" Type="http://schemas.openxmlformats.org/officeDocument/2006/relationships/tags" Target="../tags/tag722.xml"/><Relationship Id="rId5" Type="http://schemas.openxmlformats.org/officeDocument/2006/relationships/tags" Target="../tags/tag721.xml"/><Relationship Id="rId4" Type="http://schemas.openxmlformats.org/officeDocument/2006/relationships/tags" Target="../tags/tag720.xml"/><Relationship Id="rId3" Type="http://schemas.openxmlformats.org/officeDocument/2006/relationships/tags" Target="../tags/tag719.xml"/><Relationship Id="rId2" Type="http://schemas.openxmlformats.org/officeDocument/2006/relationships/tags" Target="../tags/tag718.xml"/><Relationship Id="rId13" Type="http://schemas.openxmlformats.org/officeDocument/2006/relationships/notesSlide" Target="../notesSlides/notesSlide38.xml"/><Relationship Id="rId12" Type="http://schemas.openxmlformats.org/officeDocument/2006/relationships/slideLayout" Target="../slideLayouts/slideLayout20.xml"/><Relationship Id="rId11" Type="http://schemas.openxmlformats.org/officeDocument/2006/relationships/tags" Target="../tags/tag726.xml"/><Relationship Id="rId10" Type="http://schemas.openxmlformats.org/officeDocument/2006/relationships/image" Target="../media/image17.jpeg"/><Relationship Id="rId1" Type="http://schemas.openxmlformats.org/officeDocument/2006/relationships/tags" Target="../tags/tag717.xml"/></Relationships>
</file>

<file path=ppt/slides/_rels/slide39.xml.rels><?xml version="1.0" encoding="UTF-8" standalone="yes"?>
<Relationships xmlns="http://schemas.openxmlformats.org/package/2006/relationships"><Relationship Id="rId9" Type="http://schemas.openxmlformats.org/officeDocument/2006/relationships/tags" Target="../tags/tag735.xml"/><Relationship Id="rId8" Type="http://schemas.openxmlformats.org/officeDocument/2006/relationships/tags" Target="../tags/tag734.xml"/><Relationship Id="rId7" Type="http://schemas.openxmlformats.org/officeDocument/2006/relationships/tags" Target="../tags/tag733.xml"/><Relationship Id="rId67" Type="http://schemas.openxmlformats.org/officeDocument/2006/relationships/notesSlide" Target="../notesSlides/notesSlide39.xml"/><Relationship Id="rId66" Type="http://schemas.openxmlformats.org/officeDocument/2006/relationships/slideLayout" Target="../slideLayouts/slideLayout20.xml"/><Relationship Id="rId65" Type="http://schemas.openxmlformats.org/officeDocument/2006/relationships/tags" Target="../tags/tag790.xml"/><Relationship Id="rId64" Type="http://schemas.openxmlformats.org/officeDocument/2006/relationships/image" Target="../media/image17.jpeg"/><Relationship Id="rId63" Type="http://schemas.openxmlformats.org/officeDocument/2006/relationships/tags" Target="../tags/tag789.xml"/><Relationship Id="rId62" Type="http://schemas.openxmlformats.org/officeDocument/2006/relationships/tags" Target="../tags/tag788.xml"/><Relationship Id="rId61" Type="http://schemas.openxmlformats.org/officeDocument/2006/relationships/tags" Target="../tags/tag787.xml"/><Relationship Id="rId60" Type="http://schemas.openxmlformats.org/officeDocument/2006/relationships/tags" Target="../tags/tag786.xml"/><Relationship Id="rId6" Type="http://schemas.openxmlformats.org/officeDocument/2006/relationships/tags" Target="../tags/tag732.xml"/><Relationship Id="rId59" Type="http://schemas.openxmlformats.org/officeDocument/2006/relationships/tags" Target="../tags/tag785.xml"/><Relationship Id="rId58" Type="http://schemas.openxmlformats.org/officeDocument/2006/relationships/tags" Target="../tags/tag784.xml"/><Relationship Id="rId57" Type="http://schemas.openxmlformats.org/officeDocument/2006/relationships/tags" Target="../tags/tag783.xml"/><Relationship Id="rId56" Type="http://schemas.openxmlformats.org/officeDocument/2006/relationships/tags" Target="../tags/tag782.xml"/><Relationship Id="rId55" Type="http://schemas.openxmlformats.org/officeDocument/2006/relationships/tags" Target="../tags/tag781.xml"/><Relationship Id="rId54" Type="http://schemas.openxmlformats.org/officeDocument/2006/relationships/tags" Target="../tags/tag780.xml"/><Relationship Id="rId53" Type="http://schemas.openxmlformats.org/officeDocument/2006/relationships/tags" Target="../tags/tag779.xml"/><Relationship Id="rId52" Type="http://schemas.openxmlformats.org/officeDocument/2006/relationships/tags" Target="../tags/tag778.xml"/><Relationship Id="rId51" Type="http://schemas.openxmlformats.org/officeDocument/2006/relationships/tags" Target="../tags/tag777.xml"/><Relationship Id="rId50" Type="http://schemas.openxmlformats.org/officeDocument/2006/relationships/tags" Target="../tags/tag776.xml"/><Relationship Id="rId5" Type="http://schemas.openxmlformats.org/officeDocument/2006/relationships/tags" Target="../tags/tag731.xml"/><Relationship Id="rId49" Type="http://schemas.openxmlformats.org/officeDocument/2006/relationships/tags" Target="../tags/tag775.xml"/><Relationship Id="rId48" Type="http://schemas.openxmlformats.org/officeDocument/2006/relationships/tags" Target="../tags/tag774.xml"/><Relationship Id="rId47" Type="http://schemas.openxmlformats.org/officeDocument/2006/relationships/tags" Target="../tags/tag773.xml"/><Relationship Id="rId46" Type="http://schemas.openxmlformats.org/officeDocument/2006/relationships/tags" Target="../tags/tag772.xml"/><Relationship Id="rId45" Type="http://schemas.openxmlformats.org/officeDocument/2006/relationships/tags" Target="../tags/tag771.xml"/><Relationship Id="rId44" Type="http://schemas.openxmlformats.org/officeDocument/2006/relationships/tags" Target="../tags/tag770.xml"/><Relationship Id="rId43" Type="http://schemas.openxmlformats.org/officeDocument/2006/relationships/tags" Target="../tags/tag769.xml"/><Relationship Id="rId42" Type="http://schemas.openxmlformats.org/officeDocument/2006/relationships/tags" Target="../tags/tag768.xml"/><Relationship Id="rId41" Type="http://schemas.openxmlformats.org/officeDocument/2006/relationships/tags" Target="../tags/tag767.xml"/><Relationship Id="rId40" Type="http://schemas.openxmlformats.org/officeDocument/2006/relationships/tags" Target="../tags/tag766.xml"/><Relationship Id="rId4" Type="http://schemas.openxmlformats.org/officeDocument/2006/relationships/tags" Target="../tags/tag730.xml"/><Relationship Id="rId39" Type="http://schemas.openxmlformats.org/officeDocument/2006/relationships/tags" Target="../tags/tag765.xml"/><Relationship Id="rId38" Type="http://schemas.openxmlformats.org/officeDocument/2006/relationships/tags" Target="../tags/tag764.xml"/><Relationship Id="rId37" Type="http://schemas.openxmlformats.org/officeDocument/2006/relationships/tags" Target="../tags/tag763.xml"/><Relationship Id="rId36" Type="http://schemas.openxmlformats.org/officeDocument/2006/relationships/tags" Target="../tags/tag762.xml"/><Relationship Id="rId35" Type="http://schemas.openxmlformats.org/officeDocument/2006/relationships/tags" Target="../tags/tag761.xml"/><Relationship Id="rId34" Type="http://schemas.openxmlformats.org/officeDocument/2006/relationships/tags" Target="../tags/tag760.xml"/><Relationship Id="rId33" Type="http://schemas.openxmlformats.org/officeDocument/2006/relationships/tags" Target="../tags/tag759.xml"/><Relationship Id="rId32" Type="http://schemas.openxmlformats.org/officeDocument/2006/relationships/tags" Target="../tags/tag758.xml"/><Relationship Id="rId31" Type="http://schemas.openxmlformats.org/officeDocument/2006/relationships/tags" Target="../tags/tag757.xml"/><Relationship Id="rId30" Type="http://schemas.openxmlformats.org/officeDocument/2006/relationships/tags" Target="../tags/tag756.xml"/><Relationship Id="rId3" Type="http://schemas.openxmlformats.org/officeDocument/2006/relationships/tags" Target="../tags/tag729.xml"/><Relationship Id="rId29" Type="http://schemas.openxmlformats.org/officeDocument/2006/relationships/tags" Target="../tags/tag755.xml"/><Relationship Id="rId28" Type="http://schemas.openxmlformats.org/officeDocument/2006/relationships/tags" Target="../tags/tag754.xml"/><Relationship Id="rId27" Type="http://schemas.openxmlformats.org/officeDocument/2006/relationships/tags" Target="../tags/tag753.xml"/><Relationship Id="rId26" Type="http://schemas.openxmlformats.org/officeDocument/2006/relationships/tags" Target="../tags/tag752.xml"/><Relationship Id="rId25" Type="http://schemas.openxmlformats.org/officeDocument/2006/relationships/tags" Target="../tags/tag751.xml"/><Relationship Id="rId24" Type="http://schemas.openxmlformats.org/officeDocument/2006/relationships/tags" Target="../tags/tag750.xml"/><Relationship Id="rId23" Type="http://schemas.openxmlformats.org/officeDocument/2006/relationships/tags" Target="../tags/tag749.xml"/><Relationship Id="rId22" Type="http://schemas.openxmlformats.org/officeDocument/2006/relationships/tags" Target="../tags/tag748.xml"/><Relationship Id="rId21" Type="http://schemas.openxmlformats.org/officeDocument/2006/relationships/tags" Target="../tags/tag747.xml"/><Relationship Id="rId20" Type="http://schemas.openxmlformats.org/officeDocument/2006/relationships/tags" Target="../tags/tag746.xml"/><Relationship Id="rId2" Type="http://schemas.openxmlformats.org/officeDocument/2006/relationships/tags" Target="../tags/tag728.xml"/><Relationship Id="rId19" Type="http://schemas.openxmlformats.org/officeDocument/2006/relationships/tags" Target="../tags/tag745.xml"/><Relationship Id="rId18" Type="http://schemas.openxmlformats.org/officeDocument/2006/relationships/tags" Target="../tags/tag744.xml"/><Relationship Id="rId17" Type="http://schemas.openxmlformats.org/officeDocument/2006/relationships/tags" Target="../tags/tag743.xml"/><Relationship Id="rId16" Type="http://schemas.openxmlformats.org/officeDocument/2006/relationships/tags" Target="../tags/tag742.xml"/><Relationship Id="rId15" Type="http://schemas.openxmlformats.org/officeDocument/2006/relationships/tags" Target="../tags/tag741.xml"/><Relationship Id="rId14" Type="http://schemas.openxmlformats.org/officeDocument/2006/relationships/tags" Target="../tags/tag740.xml"/><Relationship Id="rId13" Type="http://schemas.openxmlformats.org/officeDocument/2006/relationships/tags" Target="../tags/tag739.xml"/><Relationship Id="rId12" Type="http://schemas.openxmlformats.org/officeDocument/2006/relationships/tags" Target="../tags/tag738.xml"/><Relationship Id="rId11" Type="http://schemas.openxmlformats.org/officeDocument/2006/relationships/tags" Target="../tags/tag737.xml"/><Relationship Id="rId10" Type="http://schemas.openxmlformats.org/officeDocument/2006/relationships/tags" Target="../tags/tag736.xml"/><Relationship Id="rId1" Type="http://schemas.openxmlformats.org/officeDocument/2006/relationships/tags" Target="../tags/tag727.xml"/></Relationships>
</file>

<file path=ppt/slides/_rels/slide4.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tags" Target="../tags/tag51.xml"/><Relationship Id="rId7" Type="http://schemas.openxmlformats.org/officeDocument/2006/relationships/image" Target="../media/image17.jpeg"/><Relationship Id="rId6" Type="http://schemas.openxmlformats.org/officeDocument/2006/relationships/tags" Target="../tags/tag50.xml"/><Relationship Id="rId5" Type="http://schemas.openxmlformats.org/officeDocument/2006/relationships/tags" Target="../tags/tag49.xml"/><Relationship Id="rId4" Type="http://schemas.openxmlformats.org/officeDocument/2006/relationships/tags" Target="../tags/tag48.xml"/><Relationship Id="rId3" Type="http://schemas.openxmlformats.org/officeDocument/2006/relationships/tags" Target="../tags/tag47.xml"/><Relationship Id="rId2" Type="http://schemas.openxmlformats.org/officeDocument/2006/relationships/tags" Target="../tags/tag46.xml"/><Relationship Id="rId10" Type="http://schemas.openxmlformats.org/officeDocument/2006/relationships/notesSlide" Target="../notesSlides/notesSlide4.xml"/><Relationship Id="rId1" Type="http://schemas.openxmlformats.org/officeDocument/2006/relationships/tags" Target="../tags/tag45.xml"/></Relationships>
</file>

<file path=ppt/slides/_rels/slide40.xml.rels><?xml version="1.0" encoding="UTF-8" standalone="yes"?>
<Relationships xmlns="http://schemas.openxmlformats.org/package/2006/relationships"><Relationship Id="rId9" Type="http://schemas.openxmlformats.org/officeDocument/2006/relationships/tags" Target="../tags/tag799.xml"/><Relationship Id="rId8" Type="http://schemas.openxmlformats.org/officeDocument/2006/relationships/tags" Target="../tags/tag798.xml"/><Relationship Id="rId7" Type="http://schemas.openxmlformats.org/officeDocument/2006/relationships/tags" Target="../tags/tag797.xml"/><Relationship Id="rId6" Type="http://schemas.openxmlformats.org/officeDocument/2006/relationships/tags" Target="../tags/tag796.xml"/><Relationship Id="rId5" Type="http://schemas.openxmlformats.org/officeDocument/2006/relationships/tags" Target="../tags/tag795.xml"/><Relationship Id="rId4" Type="http://schemas.openxmlformats.org/officeDocument/2006/relationships/tags" Target="../tags/tag794.xml"/><Relationship Id="rId3" Type="http://schemas.openxmlformats.org/officeDocument/2006/relationships/tags" Target="../tags/tag793.xml"/><Relationship Id="rId23" Type="http://schemas.openxmlformats.org/officeDocument/2006/relationships/notesSlide" Target="../notesSlides/notesSlide40.xml"/><Relationship Id="rId22" Type="http://schemas.openxmlformats.org/officeDocument/2006/relationships/slideLayout" Target="../slideLayouts/slideLayout20.xml"/><Relationship Id="rId21" Type="http://schemas.openxmlformats.org/officeDocument/2006/relationships/tags" Target="../tags/tag810.xml"/><Relationship Id="rId20" Type="http://schemas.openxmlformats.org/officeDocument/2006/relationships/image" Target="../media/image17.jpeg"/><Relationship Id="rId2" Type="http://schemas.openxmlformats.org/officeDocument/2006/relationships/tags" Target="../tags/tag792.xml"/><Relationship Id="rId19" Type="http://schemas.openxmlformats.org/officeDocument/2006/relationships/tags" Target="../tags/tag809.xml"/><Relationship Id="rId18" Type="http://schemas.openxmlformats.org/officeDocument/2006/relationships/tags" Target="../tags/tag808.xml"/><Relationship Id="rId17" Type="http://schemas.openxmlformats.org/officeDocument/2006/relationships/tags" Target="../tags/tag807.xml"/><Relationship Id="rId16" Type="http://schemas.openxmlformats.org/officeDocument/2006/relationships/tags" Target="../tags/tag806.xml"/><Relationship Id="rId15" Type="http://schemas.openxmlformats.org/officeDocument/2006/relationships/tags" Target="../tags/tag805.xml"/><Relationship Id="rId14" Type="http://schemas.openxmlformats.org/officeDocument/2006/relationships/tags" Target="../tags/tag804.xml"/><Relationship Id="rId13" Type="http://schemas.openxmlformats.org/officeDocument/2006/relationships/tags" Target="../tags/tag803.xml"/><Relationship Id="rId12" Type="http://schemas.openxmlformats.org/officeDocument/2006/relationships/tags" Target="../tags/tag802.xml"/><Relationship Id="rId11" Type="http://schemas.openxmlformats.org/officeDocument/2006/relationships/tags" Target="../tags/tag801.xml"/><Relationship Id="rId10" Type="http://schemas.openxmlformats.org/officeDocument/2006/relationships/tags" Target="../tags/tag800.xml"/><Relationship Id="rId1" Type="http://schemas.openxmlformats.org/officeDocument/2006/relationships/tags" Target="../tags/tag791.xml"/></Relationships>
</file>

<file path=ppt/slides/_rels/slide41.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tags" Target="../tags/tag816.xml"/><Relationship Id="rId7" Type="http://schemas.openxmlformats.org/officeDocument/2006/relationships/image" Target="../media/image17.jpeg"/><Relationship Id="rId6" Type="http://schemas.openxmlformats.org/officeDocument/2006/relationships/tags" Target="../tags/tag815.xml"/><Relationship Id="rId5" Type="http://schemas.openxmlformats.org/officeDocument/2006/relationships/tags" Target="../tags/tag814.xml"/><Relationship Id="rId4" Type="http://schemas.openxmlformats.org/officeDocument/2006/relationships/tags" Target="../tags/tag813.xml"/><Relationship Id="rId3" Type="http://schemas.openxmlformats.org/officeDocument/2006/relationships/tags" Target="../tags/tag812.xml"/><Relationship Id="rId2" Type="http://schemas.openxmlformats.org/officeDocument/2006/relationships/image" Target="../media/image27.png"/><Relationship Id="rId10" Type="http://schemas.openxmlformats.org/officeDocument/2006/relationships/notesSlide" Target="../notesSlides/notesSlide41.xml"/><Relationship Id="rId1" Type="http://schemas.openxmlformats.org/officeDocument/2006/relationships/tags" Target="../tags/tag811.xml"/></Relationships>
</file>

<file path=ppt/slides/_rels/slide42.xml.rels><?xml version="1.0" encoding="UTF-8" standalone="yes"?>
<Relationships xmlns="http://schemas.openxmlformats.org/package/2006/relationships"><Relationship Id="rId9" Type="http://schemas.openxmlformats.org/officeDocument/2006/relationships/tags" Target="../tags/tag825.xml"/><Relationship Id="rId8" Type="http://schemas.openxmlformats.org/officeDocument/2006/relationships/tags" Target="../tags/tag824.xml"/><Relationship Id="rId7" Type="http://schemas.openxmlformats.org/officeDocument/2006/relationships/tags" Target="../tags/tag823.xml"/><Relationship Id="rId6" Type="http://schemas.openxmlformats.org/officeDocument/2006/relationships/tags" Target="../tags/tag822.xml"/><Relationship Id="rId5" Type="http://schemas.openxmlformats.org/officeDocument/2006/relationships/tags" Target="../tags/tag821.xml"/><Relationship Id="rId4" Type="http://schemas.openxmlformats.org/officeDocument/2006/relationships/tags" Target="../tags/tag820.xml"/><Relationship Id="rId3" Type="http://schemas.openxmlformats.org/officeDocument/2006/relationships/tags" Target="../tags/tag819.xml"/><Relationship Id="rId2" Type="http://schemas.openxmlformats.org/officeDocument/2006/relationships/tags" Target="../tags/tag818.xml"/><Relationship Id="rId13" Type="http://schemas.openxmlformats.org/officeDocument/2006/relationships/notesSlide" Target="../notesSlides/notesSlide42.xml"/><Relationship Id="rId12" Type="http://schemas.openxmlformats.org/officeDocument/2006/relationships/slideLayout" Target="../slideLayouts/slideLayout20.xml"/><Relationship Id="rId11" Type="http://schemas.openxmlformats.org/officeDocument/2006/relationships/tags" Target="../tags/tag826.xml"/><Relationship Id="rId10" Type="http://schemas.openxmlformats.org/officeDocument/2006/relationships/image" Target="../media/image17.jpeg"/><Relationship Id="rId1" Type="http://schemas.openxmlformats.org/officeDocument/2006/relationships/tags" Target="../tags/tag817.xml"/></Relationships>
</file>

<file path=ppt/slides/_rels/slide43.xml.rels><?xml version="1.0" encoding="UTF-8" standalone="yes"?>
<Relationships xmlns="http://schemas.openxmlformats.org/package/2006/relationships"><Relationship Id="rId9" Type="http://schemas.openxmlformats.org/officeDocument/2006/relationships/notesSlide" Target="../notesSlides/notesSlide43.xml"/><Relationship Id="rId8" Type="http://schemas.openxmlformats.org/officeDocument/2006/relationships/slideLayout" Target="../slideLayouts/slideLayout20.xml"/><Relationship Id="rId7" Type="http://schemas.openxmlformats.org/officeDocument/2006/relationships/tags" Target="../tags/tag832.xml"/><Relationship Id="rId6" Type="http://schemas.openxmlformats.org/officeDocument/2006/relationships/image" Target="../media/image17.jpeg"/><Relationship Id="rId5" Type="http://schemas.openxmlformats.org/officeDocument/2006/relationships/tags" Target="../tags/tag831.xml"/><Relationship Id="rId4" Type="http://schemas.openxmlformats.org/officeDocument/2006/relationships/tags" Target="../tags/tag830.xml"/><Relationship Id="rId3" Type="http://schemas.openxmlformats.org/officeDocument/2006/relationships/tags" Target="../tags/tag829.xml"/><Relationship Id="rId2" Type="http://schemas.openxmlformats.org/officeDocument/2006/relationships/tags" Target="../tags/tag828.xml"/><Relationship Id="rId1" Type="http://schemas.openxmlformats.org/officeDocument/2006/relationships/tags" Target="../tags/tag827.xml"/></Relationships>
</file>

<file path=ppt/slides/_rels/slide44.xml.rels><?xml version="1.0" encoding="UTF-8" standalone="yes"?>
<Relationships xmlns="http://schemas.openxmlformats.org/package/2006/relationships"><Relationship Id="rId8" Type="http://schemas.openxmlformats.org/officeDocument/2006/relationships/notesSlide" Target="../notesSlides/notesSlide44.xml"/><Relationship Id="rId7" Type="http://schemas.openxmlformats.org/officeDocument/2006/relationships/slideLayout" Target="../slideLayouts/slideLayout20.xml"/><Relationship Id="rId6" Type="http://schemas.openxmlformats.org/officeDocument/2006/relationships/tags" Target="../tags/tag837.xml"/><Relationship Id="rId5" Type="http://schemas.openxmlformats.org/officeDocument/2006/relationships/image" Target="../media/image17.jpeg"/><Relationship Id="rId4" Type="http://schemas.openxmlformats.org/officeDocument/2006/relationships/tags" Target="../tags/tag836.xml"/><Relationship Id="rId3" Type="http://schemas.openxmlformats.org/officeDocument/2006/relationships/tags" Target="../tags/tag835.xml"/><Relationship Id="rId2" Type="http://schemas.openxmlformats.org/officeDocument/2006/relationships/tags" Target="../tags/tag834.xml"/><Relationship Id="rId1" Type="http://schemas.openxmlformats.org/officeDocument/2006/relationships/tags" Target="../tags/tag833.xml"/></Relationships>
</file>

<file path=ppt/slides/_rels/slide45.xml.rels><?xml version="1.0" encoding="UTF-8" standalone="yes"?>
<Relationships xmlns="http://schemas.openxmlformats.org/package/2006/relationships"><Relationship Id="rId9" Type="http://schemas.openxmlformats.org/officeDocument/2006/relationships/notesSlide" Target="../notesSlides/notesSlide45.xml"/><Relationship Id="rId8" Type="http://schemas.openxmlformats.org/officeDocument/2006/relationships/slideLayout" Target="../slideLayouts/slideLayout20.xml"/><Relationship Id="rId7" Type="http://schemas.openxmlformats.org/officeDocument/2006/relationships/tags" Target="../tags/tag843.xml"/><Relationship Id="rId6" Type="http://schemas.openxmlformats.org/officeDocument/2006/relationships/image" Target="../media/image17.jpeg"/><Relationship Id="rId5" Type="http://schemas.openxmlformats.org/officeDocument/2006/relationships/tags" Target="../tags/tag842.xml"/><Relationship Id="rId4" Type="http://schemas.openxmlformats.org/officeDocument/2006/relationships/tags" Target="../tags/tag841.xml"/><Relationship Id="rId3" Type="http://schemas.openxmlformats.org/officeDocument/2006/relationships/tags" Target="../tags/tag840.xml"/><Relationship Id="rId2" Type="http://schemas.openxmlformats.org/officeDocument/2006/relationships/tags" Target="../tags/tag839.xml"/><Relationship Id="rId1" Type="http://schemas.openxmlformats.org/officeDocument/2006/relationships/tags" Target="../tags/tag838.xml"/></Relationships>
</file>

<file path=ppt/slides/_rels/slide46.xml.rels><?xml version="1.0" encoding="UTF-8" standalone="yes"?>
<Relationships xmlns="http://schemas.openxmlformats.org/package/2006/relationships"><Relationship Id="rId9" Type="http://schemas.openxmlformats.org/officeDocument/2006/relationships/tags" Target="../tags/tag852.xml"/><Relationship Id="rId8" Type="http://schemas.openxmlformats.org/officeDocument/2006/relationships/tags" Target="../tags/tag851.xml"/><Relationship Id="rId7" Type="http://schemas.openxmlformats.org/officeDocument/2006/relationships/tags" Target="../tags/tag850.xml"/><Relationship Id="rId6" Type="http://schemas.openxmlformats.org/officeDocument/2006/relationships/tags" Target="../tags/tag849.xml"/><Relationship Id="rId5" Type="http://schemas.openxmlformats.org/officeDocument/2006/relationships/tags" Target="../tags/tag848.xml"/><Relationship Id="rId4" Type="http://schemas.openxmlformats.org/officeDocument/2006/relationships/tags" Target="../tags/tag847.xml"/><Relationship Id="rId3" Type="http://schemas.openxmlformats.org/officeDocument/2006/relationships/tags" Target="../tags/tag846.xml"/><Relationship Id="rId20" Type="http://schemas.openxmlformats.org/officeDocument/2006/relationships/notesSlide" Target="../notesSlides/notesSlide46.xml"/><Relationship Id="rId2" Type="http://schemas.openxmlformats.org/officeDocument/2006/relationships/tags" Target="../tags/tag845.xml"/><Relationship Id="rId19" Type="http://schemas.openxmlformats.org/officeDocument/2006/relationships/vmlDrawing" Target="../drawings/vmlDrawing2.vml"/><Relationship Id="rId18" Type="http://schemas.openxmlformats.org/officeDocument/2006/relationships/slideLayout" Target="../slideLayouts/slideLayout20.xml"/><Relationship Id="rId17" Type="http://schemas.openxmlformats.org/officeDocument/2006/relationships/tags" Target="../tags/tag857.xml"/><Relationship Id="rId16" Type="http://schemas.openxmlformats.org/officeDocument/2006/relationships/image" Target="../media/image17.jpeg"/><Relationship Id="rId15" Type="http://schemas.openxmlformats.org/officeDocument/2006/relationships/tags" Target="../tags/tag856.xml"/><Relationship Id="rId14" Type="http://schemas.openxmlformats.org/officeDocument/2006/relationships/image" Target="../media/image28.emf"/><Relationship Id="rId13" Type="http://schemas.openxmlformats.org/officeDocument/2006/relationships/oleObject" Target="../embeddings/oleObject2.bin"/><Relationship Id="rId12" Type="http://schemas.openxmlformats.org/officeDocument/2006/relationships/tags" Target="../tags/tag855.xml"/><Relationship Id="rId11" Type="http://schemas.openxmlformats.org/officeDocument/2006/relationships/tags" Target="../tags/tag854.xml"/><Relationship Id="rId10" Type="http://schemas.openxmlformats.org/officeDocument/2006/relationships/tags" Target="../tags/tag853.xml"/><Relationship Id="rId1" Type="http://schemas.openxmlformats.org/officeDocument/2006/relationships/tags" Target="../tags/tag844.xml"/></Relationships>
</file>

<file path=ppt/slides/_rels/slide47.xml.rels><?xml version="1.0" encoding="UTF-8" standalone="yes"?>
<Relationships xmlns="http://schemas.openxmlformats.org/package/2006/relationships"><Relationship Id="rId9" Type="http://schemas.openxmlformats.org/officeDocument/2006/relationships/tags" Target="../tags/tag866.xml"/><Relationship Id="rId8" Type="http://schemas.openxmlformats.org/officeDocument/2006/relationships/tags" Target="../tags/tag865.xml"/><Relationship Id="rId7" Type="http://schemas.openxmlformats.org/officeDocument/2006/relationships/tags" Target="../tags/tag864.xml"/><Relationship Id="rId6" Type="http://schemas.openxmlformats.org/officeDocument/2006/relationships/tags" Target="../tags/tag863.xml"/><Relationship Id="rId54" Type="http://schemas.openxmlformats.org/officeDocument/2006/relationships/notesSlide" Target="../notesSlides/notesSlide47.xml"/><Relationship Id="rId53" Type="http://schemas.openxmlformats.org/officeDocument/2006/relationships/slideLayout" Target="../slideLayouts/slideLayout20.xml"/><Relationship Id="rId52" Type="http://schemas.openxmlformats.org/officeDocument/2006/relationships/tags" Target="../tags/tag908.xml"/><Relationship Id="rId51" Type="http://schemas.openxmlformats.org/officeDocument/2006/relationships/image" Target="../media/image17.jpeg"/><Relationship Id="rId50" Type="http://schemas.openxmlformats.org/officeDocument/2006/relationships/tags" Target="../tags/tag907.xml"/><Relationship Id="rId5" Type="http://schemas.openxmlformats.org/officeDocument/2006/relationships/tags" Target="../tags/tag862.xml"/><Relationship Id="rId49" Type="http://schemas.openxmlformats.org/officeDocument/2006/relationships/tags" Target="../tags/tag906.xml"/><Relationship Id="rId48" Type="http://schemas.openxmlformats.org/officeDocument/2006/relationships/tags" Target="../tags/tag905.xml"/><Relationship Id="rId47" Type="http://schemas.openxmlformats.org/officeDocument/2006/relationships/tags" Target="../tags/tag904.xml"/><Relationship Id="rId46" Type="http://schemas.openxmlformats.org/officeDocument/2006/relationships/tags" Target="../tags/tag903.xml"/><Relationship Id="rId45" Type="http://schemas.openxmlformats.org/officeDocument/2006/relationships/tags" Target="../tags/tag902.xml"/><Relationship Id="rId44" Type="http://schemas.openxmlformats.org/officeDocument/2006/relationships/tags" Target="../tags/tag901.xml"/><Relationship Id="rId43" Type="http://schemas.openxmlformats.org/officeDocument/2006/relationships/tags" Target="../tags/tag900.xml"/><Relationship Id="rId42" Type="http://schemas.openxmlformats.org/officeDocument/2006/relationships/tags" Target="../tags/tag899.xml"/><Relationship Id="rId41" Type="http://schemas.openxmlformats.org/officeDocument/2006/relationships/tags" Target="../tags/tag898.xml"/><Relationship Id="rId40" Type="http://schemas.openxmlformats.org/officeDocument/2006/relationships/tags" Target="../tags/tag897.xml"/><Relationship Id="rId4" Type="http://schemas.openxmlformats.org/officeDocument/2006/relationships/tags" Target="../tags/tag861.xml"/><Relationship Id="rId39" Type="http://schemas.openxmlformats.org/officeDocument/2006/relationships/tags" Target="../tags/tag896.xml"/><Relationship Id="rId38" Type="http://schemas.openxmlformats.org/officeDocument/2006/relationships/tags" Target="../tags/tag895.xml"/><Relationship Id="rId37" Type="http://schemas.openxmlformats.org/officeDocument/2006/relationships/tags" Target="../tags/tag894.xml"/><Relationship Id="rId36" Type="http://schemas.openxmlformats.org/officeDocument/2006/relationships/tags" Target="../tags/tag893.xml"/><Relationship Id="rId35" Type="http://schemas.openxmlformats.org/officeDocument/2006/relationships/tags" Target="../tags/tag892.xml"/><Relationship Id="rId34" Type="http://schemas.openxmlformats.org/officeDocument/2006/relationships/tags" Target="../tags/tag891.xml"/><Relationship Id="rId33" Type="http://schemas.openxmlformats.org/officeDocument/2006/relationships/tags" Target="../tags/tag890.xml"/><Relationship Id="rId32" Type="http://schemas.openxmlformats.org/officeDocument/2006/relationships/tags" Target="../tags/tag889.xml"/><Relationship Id="rId31" Type="http://schemas.openxmlformats.org/officeDocument/2006/relationships/tags" Target="../tags/tag888.xml"/><Relationship Id="rId30" Type="http://schemas.openxmlformats.org/officeDocument/2006/relationships/tags" Target="../tags/tag887.xml"/><Relationship Id="rId3" Type="http://schemas.openxmlformats.org/officeDocument/2006/relationships/tags" Target="../tags/tag860.xml"/><Relationship Id="rId29" Type="http://schemas.openxmlformats.org/officeDocument/2006/relationships/tags" Target="../tags/tag886.xml"/><Relationship Id="rId28" Type="http://schemas.openxmlformats.org/officeDocument/2006/relationships/tags" Target="../tags/tag885.xml"/><Relationship Id="rId27" Type="http://schemas.openxmlformats.org/officeDocument/2006/relationships/tags" Target="../tags/tag884.xml"/><Relationship Id="rId26" Type="http://schemas.openxmlformats.org/officeDocument/2006/relationships/tags" Target="../tags/tag883.xml"/><Relationship Id="rId25" Type="http://schemas.openxmlformats.org/officeDocument/2006/relationships/tags" Target="../tags/tag882.xml"/><Relationship Id="rId24" Type="http://schemas.openxmlformats.org/officeDocument/2006/relationships/tags" Target="../tags/tag881.xml"/><Relationship Id="rId23" Type="http://schemas.openxmlformats.org/officeDocument/2006/relationships/tags" Target="../tags/tag880.xml"/><Relationship Id="rId22" Type="http://schemas.openxmlformats.org/officeDocument/2006/relationships/tags" Target="../tags/tag879.xml"/><Relationship Id="rId21" Type="http://schemas.openxmlformats.org/officeDocument/2006/relationships/tags" Target="../tags/tag878.xml"/><Relationship Id="rId20" Type="http://schemas.openxmlformats.org/officeDocument/2006/relationships/tags" Target="../tags/tag877.xml"/><Relationship Id="rId2" Type="http://schemas.openxmlformats.org/officeDocument/2006/relationships/tags" Target="../tags/tag859.xml"/><Relationship Id="rId19" Type="http://schemas.openxmlformats.org/officeDocument/2006/relationships/tags" Target="../tags/tag876.xml"/><Relationship Id="rId18" Type="http://schemas.openxmlformats.org/officeDocument/2006/relationships/tags" Target="../tags/tag875.xml"/><Relationship Id="rId17" Type="http://schemas.openxmlformats.org/officeDocument/2006/relationships/tags" Target="../tags/tag874.xml"/><Relationship Id="rId16" Type="http://schemas.openxmlformats.org/officeDocument/2006/relationships/tags" Target="../tags/tag873.xml"/><Relationship Id="rId15" Type="http://schemas.openxmlformats.org/officeDocument/2006/relationships/tags" Target="../tags/tag872.xml"/><Relationship Id="rId14" Type="http://schemas.openxmlformats.org/officeDocument/2006/relationships/tags" Target="../tags/tag871.xml"/><Relationship Id="rId13" Type="http://schemas.openxmlformats.org/officeDocument/2006/relationships/tags" Target="../tags/tag870.xml"/><Relationship Id="rId12" Type="http://schemas.openxmlformats.org/officeDocument/2006/relationships/tags" Target="../tags/tag869.xml"/><Relationship Id="rId11" Type="http://schemas.openxmlformats.org/officeDocument/2006/relationships/tags" Target="../tags/tag868.xml"/><Relationship Id="rId10" Type="http://schemas.openxmlformats.org/officeDocument/2006/relationships/tags" Target="../tags/tag867.xml"/><Relationship Id="rId1" Type="http://schemas.openxmlformats.org/officeDocument/2006/relationships/tags" Target="../tags/tag858.xml"/></Relationships>
</file>

<file path=ppt/slides/_rels/slide48.xml.rels><?xml version="1.0" encoding="UTF-8" standalone="yes"?>
<Relationships xmlns="http://schemas.openxmlformats.org/package/2006/relationships"><Relationship Id="rId9" Type="http://schemas.openxmlformats.org/officeDocument/2006/relationships/tags" Target="../tags/tag917.xml"/><Relationship Id="rId8" Type="http://schemas.openxmlformats.org/officeDocument/2006/relationships/tags" Target="../tags/tag916.xml"/><Relationship Id="rId7" Type="http://schemas.openxmlformats.org/officeDocument/2006/relationships/tags" Target="../tags/tag915.xml"/><Relationship Id="rId6" Type="http://schemas.openxmlformats.org/officeDocument/2006/relationships/tags" Target="../tags/tag914.xml"/><Relationship Id="rId51" Type="http://schemas.openxmlformats.org/officeDocument/2006/relationships/notesSlide" Target="../notesSlides/notesSlide48.xml"/><Relationship Id="rId50" Type="http://schemas.openxmlformats.org/officeDocument/2006/relationships/slideLayout" Target="../slideLayouts/slideLayout20.xml"/><Relationship Id="rId5" Type="http://schemas.openxmlformats.org/officeDocument/2006/relationships/tags" Target="../tags/tag913.xml"/><Relationship Id="rId49" Type="http://schemas.openxmlformats.org/officeDocument/2006/relationships/tags" Target="../tags/tag956.xml"/><Relationship Id="rId48" Type="http://schemas.openxmlformats.org/officeDocument/2006/relationships/image" Target="../media/image17.jpeg"/><Relationship Id="rId47" Type="http://schemas.openxmlformats.org/officeDocument/2006/relationships/tags" Target="../tags/tag955.xml"/><Relationship Id="rId46" Type="http://schemas.openxmlformats.org/officeDocument/2006/relationships/tags" Target="../tags/tag954.xml"/><Relationship Id="rId45" Type="http://schemas.openxmlformats.org/officeDocument/2006/relationships/tags" Target="../tags/tag953.xml"/><Relationship Id="rId44" Type="http://schemas.openxmlformats.org/officeDocument/2006/relationships/tags" Target="../tags/tag952.xml"/><Relationship Id="rId43" Type="http://schemas.openxmlformats.org/officeDocument/2006/relationships/tags" Target="../tags/tag951.xml"/><Relationship Id="rId42" Type="http://schemas.openxmlformats.org/officeDocument/2006/relationships/tags" Target="../tags/tag950.xml"/><Relationship Id="rId41" Type="http://schemas.openxmlformats.org/officeDocument/2006/relationships/tags" Target="../tags/tag949.xml"/><Relationship Id="rId40" Type="http://schemas.openxmlformats.org/officeDocument/2006/relationships/tags" Target="../tags/tag948.xml"/><Relationship Id="rId4" Type="http://schemas.openxmlformats.org/officeDocument/2006/relationships/tags" Target="../tags/tag912.xml"/><Relationship Id="rId39" Type="http://schemas.openxmlformats.org/officeDocument/2006/relationships/tags" Target="../tags/tag947.xml"/><Relationship Id="rId38" Type="http://schemas.openxmlformats.org/officeDocument/2006/relationships/tags" Target="../tags/tag946.xml"/><Relationship Id="rId37" Type="http://schemas.openxmlformats.org/officeDocument/2006/relationships/tags" Target="../tags/tag945.xml"/><Relationship Id="rId36" Type="http://schemas.openxmlformats.org/officeDocument/2006/relationships/tags" Target="../tags/tag944.xml"/><Relationship Id="rId35" Type="http://schemas.openxmlformats.org/officeDocument/2006/relationships/tags" Target="../tags/tag943.xml"/><Relationship Id="rId34" Type="http://schemas.openxmlformats.org/officeDocument/2006/relationships/tags" Target="../tags/tag942.xml"/><Relationship Id="rId33" Type="http://schemas.openxmlformats.org/officeDocument/2006/relationships/tags" Target="../tags/tag941.xml"/><Relationship Id="rId32" Type="http://schemas.openxmlformats.org/officeDocument/2006/relationships/tags" Target="../tags/tag940.xml"/><Relationship Id="rId31" Type="http://schemas.openxmlformats.org/officeDocument/2006/relationships/tags" Target="../tags/tag939.xml"/><Relationship Id="rId30" Type="http://schemas.openxmlformats.org/officeDocument/2006/relationships/tags" Target="../tags/tag938.xml"/><Relationship Id="rId3" Type="http://schemas.openxmlformats.org/officeDocument/2006/relationships/tags" Target="../tags/tag911.xml"/><Relationship Id="rId29" Type="http://schemas.openxmlformats.org/officeDocument/2006/relationships/tags" Target="../tags/tag937.xml"/><Relationship Id="rId28" Type="http://schemas.openxmlformats.org/officeDocument/2006/relationships/tags" Target="../tags/tag936.xml"/><Relationship Id="rId27" Type="http://schemas.openxmlformats.org/officeDocument/2006/relationships/tags" Target="../tags/tag935.xml"/><Relationship Id="rId26" Type="http://schemas.openxmlformats.org/officeDocument/2006/relationships/tags" Target="../tags/tag934.xml"/><Relationship Id="rId25" Type="http://schemas.openxmlformats.org/officeDocument/2006/relationships/tags" Target="../tags/tag933.xml"/><Relationship Id="rId24" Type="http://schemas.openxmlformats.org/officeDocument/2006/relationships/tags" Target="../tags/tag932.xml"/><Relationship Id="rId23" Type="http://schemas.openxmlformats.org/officeDocument/2006/relationships/tags" Target="../tags/tag931.xml"/><Relationship Id="rId22" Type="http://schemas.openxmlformats.org/officeDocument/2006/relationships/tags" Target="../tags/tag930.xml"/><Relationship Id="rId21" Type="http://schemas.openxmlformats.org/officeDocument/2006/relationships/tags" Target="../tags/tag929.xml"/><Relationship Id="rId20" Type="http://schemas.openxmlformats.org/officeDocument/2006/relationships/tags" Target="../tags/tag928.xml"/><Relationship Id="rId2" Type="http://schemas.openxmlformats.org/officeDocument/2006/relationships/tags" Target="../tags/tag910.xml"/><Relationship Id="rId19" Type="http://schemas.openxmlformats.org/officeDocument/2006/relationships/tags" Target="../tags/tag927.xml"/><Relationship Id="rId18" Type="http://schemas.openxmlformats.org/officeDocument/2006/relationships/tags" Target="../tags/tag926.xml"/><Relationship Id="rId17" Type="http://schemas.openxmlformats.org/officeDocument/2006/relationships/tags" Target="../tags/tag925.xml"/><Relationship Id="rId16" Type="http://schemas.openxmlformats.org/officeDocument/2006/relationships/tags" Target="../tags/tag924.xml"/><Relationship Id="rId15" Type="http://schemas.openxmlformats.org/officeDocument/2006/relationships/tags" Target="../tags/tag923.xml"/><Relationship Id="rId14" Type="http://schemas.openxmlformats.org/officeDocument/2006/relationships/tags" Target="../tags/tag922.xml"/><Relationship Id="rId13" Type="http://schemas.openxmlformats.org/officeDocument/2006/relationships/tags" Target="../tags/tag921.xml"/><Relationship Id="rId12" Type="http://schemas.openxmlformats.org/officeDocument/2006/relationships/tags" Target="../tags/tag920.xml"/><Relationship Id="rId11" Type="http://schemas.openxmlformats.org/officeDocument/2006/relationships/tags" Target="../tags/tag919.xml"/><Relationship Id="rId10" Type="http://schemas.openxmlformats.org/officeDocument/2006/relationships/tags" Target="../tags/tag918.xml"/><Relationship Id="rId1" Type="http://schemas.openxmlformats.org/officeDocument/2006/relationships/tags" Target="../tags/tag909.xml"/></Relationships>
</file>

<file path=ppt/slides/_rels/slide49.xml.rels><?xml version="1.0" encoding="UTF-8" standalone="yes"?>
<Relationships xmlns="http://schemas.openxmlformats.org/package/2006/relationships"><Relationship Id="rId9" Type="http://schemas.openxmlformats.org/officeDocument/2006/relationships/tags" Target="../tags/tag965.xml"/><Relationship Id="rId8" Type="http://schemas.openxmlformats.org/officeDocument/2006/relationships/tags" Target="../tags/tag964.xml"/><Relationship Id="rId7" Type="http://schemas.openxmlformats.org/officeDocument/2006/relationships/tags" Target="../tags/tag963.xml"/><Relationship Id="rId6" Type="http://schemas.openxmlformats.org/officeDocument/2006/relationships/tags" Target="../tags/tag962.xml"/><Relationship Id="rId5" Type="http://schemas.openxmlformats.org/officeDocument/2006/relationships/tags" Target="../tags/tag961.xml"/><Relationship Id="rId49" Type="http://schemas.openxmlformats.org/officeDocument/2006/relationships/notesSlide" Target="../notesSlides/notesSlide49.xml"/><Relationship Id="rId48" Type="http://schemas.openxmlformats.org/officeDocument/2006/relationships/slideLayout" Target="../slideLayouts/slideLayout20.xml"/><Relationship Id="rId47" Type="http://schemas.openxmlformats.org/officeDocument/2006/relationships/tags" Target="../tags/tag1002.xml"/><Relationship Id="rId46" Type="http://schemas.openxmlformats.org/officeDocument/2006/relationships/image" Target="../media/image17.jpeg"/><Relationship Id="rId45" Type="http://schemas.openxmlformats.org/officeDocument/2006/relationships/tags" Target="../tags/tag1001.xml"/><Relationship Id="rId44" Type="http://schemas.openxmlformats.org/officeDocument/2006/relationships/tags" Target="../tags/tag1000.xml"/><Relationship Id="rId43" Type="http://schemas.openxmlformats.org/officeDocument/2006/relationships/tags" Target="../tags/tag999.xml"/><Relationship Id="rId42" Type="http://schemas.openxmlformats.org/officeDocument/2006/relationships/tags" Target="../tags/tag998.xml"/><Relationship Id="rId41" Type="http://schemas.openxmlformats.org/officeDocument/2006/relationships/tags" Target="../tags/tag997.xml"/><Relationship Id="rId40" Type="http://schemas.openxmlformats.org/officeDocument/2006/relationships/tags" Target="../tags/tag996.xml"/><Relationship Id="rId4" Type="http://schemas.openxmlformats.org/officeDocument/2006/relationships/tags" Target="../tags/tag960.xml"/><Relationship Id="rId39" Type="http://schemas.openxmlformats.org/officeDocument/2006/relationships/tags" Target="../tags/tag995.xml"/><Relationship Id="rId38" Type="http://schemas.openxmlformats.org/officeDocument/2006/relationships/tags" Target="../tags/tag994.xml"/><Relationship Id="rId37" Type="http://schemas.openxmlformats.org/officeDocument/2006/relationships/tags" Target="../tags/tag993.xml"/><Relationship Id="rId36" Type="http://schemas.openxmlformats.org/officeDocument/2006/relationships/tags" Target="../tags/tag992.xml"/><Relationship Id="rId35" Type="http://schemas.openxmlformats.org/officeDocument/2006/relationships/tags" Target="../tags/tag991.xml"/><Relationship Id="rId34" Type="http://schemas.openxmlformats.org/officeDocument/2006/relationships/tags" Target="../tags/tag990.xml"/><Relationship Id="rId33" Type="http://schemas.openxmlformats.org/officeDocument/2006/relationships/tags" Target="../tags/tag989.xml"/><Relationship Id="rId32" Type="http://schemas.openxmlformats.org/officeDocument/2006/relationships/tags" Target="../tags/tag988.xml"/><Relationship Id="rId31" Type="http://schemas.openxmlformats.org/officeDocument/2006/relationships/tags" Target="../tags/tag987.xml"/><Relationship Id="rId30" Type="http://schemas.openxmlformats.org/officeDocument/2006/relationships/tags" Target="../tags/tag986.xml"/><Relationship Id="rId3" Type="http://schemas.openxmlformats.org/officeDocument/2006/relationships/tags" Target="../tags/tag959.xml"/><Relationship Id="rId29" Type="http://schemas.openxmlformats.org/officeDocument/2006/relationships/tags" Target="../tags/tag985.xml"/><Relationship Id="rId28" Type="http://schemas.openxmlformats.org/officeDocument/2006/relationships/tags" Target="../tags/tag984.xml"/><Relationship Id="rId27" Type="http://schemas.openxmlformats.org/officeDocument/2006/relationships/tags" Target="../tags/tag983.xml"/><Relationship Id="rId26" Type="http://schemas.openxmlformats.org/officeDocument/2006/relationships/tags" Target="../tags/tag982.xml"/><Relationship Id="rId25" Type="http://schemas.openxmlformats.org/officeDocument/2006/relationships/tags" Target="../tags/tag981.xml"/><Relationship Id="rId24" Type="http://schemas.openxmlformats.org/officeDocument/2006/relationships/tags" Target="../tags/tag980.xml"/><Relationship Id="rId23" Type="http://schemas.openxmlformats.org/officeDocument/2006/relationships/tags" Target="../tags/tag979.xml"/><Relationship Id="rId22" Type="http://schemas.openxmlformats.org/officeDocument/2006/relationships/tags" Target="../tags/tag978.xml"/><Relationship Id="rId21" Type="http://schemas.openxmlformats.org/officeDocument/2006/relationships/tags" Target="../tags/tag977.xml"/><Relationship Id="rId20" Type="http://schemas.openxmlformats.org/officeDocument/2006/relationships/tags" Target="../tags/tag976.xml"/><Relationship Id="rId2" Type="http://schemas.openxmlformats.org/officeDocument/2006/relationships/tags" Target="../tags/tag958.xml"/><Relationship Id="rId19" Type="http://schemas.openxmlformats.org/officeDocument/2006/relationships/tags" Target="../tags/tag975.xml"/><Relationship Id="rId18" Type="http://schemas.openxmlformats.org/officeDocument/2006/relationships/tags" Target="../tags/tag974.xml"/><Relationship Id="rId17" Type="http://schemas.openxmlformats.org/officeDocument/2006/relationships/tags" Target="../tags/tag973.xml"/><Relationship Id="rId16" Type="http://schemas.openxmlformats.org/officeDocument/2006/relationships/tags" Target="../tags/tag972.xml"/><Relationship Id="rId15" Type="http://schemas.openxmlformats.org/officeDocument/2006/relationships/tags" Target="../tags/tag971.xml"/><Relationship Id="rId14" Type="http://schemas.openxmlformats.org/officeDocument/2006/relationships/tags" Target="../tags/tag970.xml"/><Relationship Id="rId13" Type="http://schemas.openxmlformats.org/officeDocument/2006/relationships/tags" Target="../tags/tag969.xml"/><Relationship Id="rId12" Type="http://schemas.openxmlformats.org/officeDocument/2006/relationships/tags" Target="../tags/tag968.xml"/><Relationship Id="rId11" Type="http://schemas.openxmlformats.org/officeDocument/2006/relationships/tags" Target="../tags/tag967.xml"/><Relationship Id="rId10" Type="http://schemas.openxmlformats.org/officeDocument/2006/relationships/tags" Target="../tags/tag966.xml"/><Relationship Id="rId1" Type="http://schemas.openxmlformats.org/officeDocument/2006/relationships/tags" Target="../tags/tag957.xml"/></Relationships>
</file>

<file path=ppt/slides/_rels/slide5.xml.rels><?xml version="1.0" encoding="UTF-8" standalone="yes"?>
<Relationships xmlns="http://schemas.openxmlformats.org/package/2006/relationships"><Relationship Id="rId9" Type="http://schemas.openxmlformats.org/officeDocument/2006/relationships/tags" Target="../tags/tag60.xml"/><Relationship Id="rId8" Type="http://schemas.openxmlformats.org/officeDocument/2006/relationships/tags" Target="../tags/tag59.xml"/><Relationship Id="rId7" Type="http://schemas.openxmlformats.org/officeDocument/2006/relationships/tags" Target="../tags/tag58.xml"/><Relationship Id="rId6" Type="http://schemas.openxmlformats.org/officeDocument/2006/relationships/tags" Target="../tags/tag57.xml"/><Relationship Id="rId5" Type="http://schemas.openxmlformats.org/officeDocument/2006/relationships/tags" Target="../tags/tag56.xml"/><Relationship Id="rId4" Type="http://schemas.openxmlformats.org/officeDocument/2006/relationships/tags" Target="../tags/tag55.xml"/><Relationship Id="rId3" Type="http://schemas.openxmlformats.org/officeDocument/2006/relationships/tags" Target="../tags/tag54.xml"/><Relationship Id="rId22" Type="http://schemas.openxmlformats.org/officeDocument/2006/relationships/notesSlide" Target="../notesSlides/notesSlide5.xml"/><Relationship Id="rId21" Type="http://schemas.openxmlformats.org/officeDocument/2006/relationships/slideLayout" Target="../slideLayouts/slideLayout20.xml"/><Relationship Id="rId20" Type="http://schemas.openxmlformats.org/officeDocument/2006/relationships/tags" Target="../tags/tag70.xml"/><Relationship Id="rId2" Type="http://schemas.openxmlformats.org/officeDocument/2006/relationships/tags" Target="../tags/tag53.xml"/><Relationship Id="rId19" Type="http://schemas.openxmlformats.org/officeDocument/2006/relationships/image" Target="../media/image17.jpeg"/><Relationship Id="rId18" Type="http://schemas.openxmlformats.org/officeDocument/2006/relationships/tags" Target="../tags/tag69.xml"/><Relationship Id="rId17" Type="http://schemas.openxmlformats.org/officeDocument/2006/relationships/tags" Target="../tags/tag68.xml"/><Relationship Id="rId16" Type="http://schemas.openxmlformats.org/officeDocument/2006/relationships/tags" Target="../tags/tag67.xml"/><Relationship Id="rId15" Type="http://schemas.openxmlformats.org/officeDocument/2006/relationships/tags" Target="../tags/tag66.xml"/><Relationship Id="rId14" Type="http://schemas.openxmlformats.org/officeDocument/2006/relationships/tags" Target="../tags/tag65.xml"/><Relationship Id="rId13" Type="http://schemas.openxmlformats.org/officeDocument/2006/relationships/tags" Target="../tags/tag64.xml"/><Relationship Id="rId12" Type="http://schemas.openxmlformats.org/officeDocument/2006/relationships/tags" Target="../tags/tag63.xml"/><Relationship Id="rId11" Type="http://schemas.openxmlformats.org/officeDocument/2006/relationships/tags" Target="../tags/tag62.xml"/><Relationship Id="rId10" Type="http://schemas.openxmlformats.org/officeDocument/2006/relationships/tags" Target="../tags/tag61.xml"/><Relationship Id="rId1" Type="http://schemas.openxmlformats.org/officeDocument/2006/relationships/tags" Target="../tags/tag52.xml"/></Relationships>
</file>

<file path=ppt/slides/_rels/slide50.xml.rels><?xml version="1.0" encoding="UTF-8" standalone="yes"?>
<Relationships xmlns="http://schemas.openxmlformats.org/package/2006/relationships"><Relationship Id="rId8" Type="http://schemas.openxmlformats.org/officeDocument/2006/relationships/notesSlide" Target="../notesSlides/notesSlide50.xml"/><Relationship Id="rId7" Type="http://schemas.openxmlformats.org/officeDocument/2006/relationships/slideLayout" Target="../slideLayouts/slideLayout20.xml"/><Relationship Id="rId6" Type="http://schemas.openxmlformats.org/officeDocument/2006/relationships/tags" Target="../tags/tag1007.xml"/><Relationship Id="rId5" Type="http://schemas.openxmlformats.org/officeDocument/2006/relationships/image" Target="../media/image17.jpeg"/><Relationship Id="rId4" Type="http://schemas.openxmlformats.org/officeDocument/2006/relationships/tags" Target="../tags/tag1006.xml"/><Relationship Id="rId3" Type="http://schemas.openxmlformats.org/officeDocument/2006/relationships/tags" Target="../tags/tag1005.xml"/><Relationship Id="rId2" Type="http://schemas.openxmlformats.org/officeDocument/2006/relationships/tags" Target="../tags/tag1004.xml"/><Relationship Id="rId1" Type="http://schemas.openxmlformats.org/officeDocument/2006/relationships/tags" Target="../tags/tag1003.xml"/></Relationships>
</file>

<file path=ppt/slides/_rels/slide51.xml.rels><?xml version="1.0" encoding="UTF-8" standalone="yes"?>
<Relationships xmlns="http://schemas.openxmlformats.org/package/2006/relationships"><Relationship Id="rId9" Type="http://schemas.openxmlformats.org/officeDocument/2006/relationships/notesSlide" Target="../notesSlides/notesSlide51.xml"/><Relationship Id="rId8" Type="http://schemas.openxmlformats.org/officeDocument/2006/relationships/vmlDrawing" Target="../drawings/vmlDrawing3.vml"/><Relationship Id="rId7" Type="http://schemas.openxmlformats.org/officeDocument/2006/relationships/slideLayout" Target="../slideLayouts/slideLayout20.xml"/><Relationship Id="rId6" Type="http://schemas.openxmlformats.org/officeDocument/2006/relationships/tags" Target="../tags/tag1010.xml"/><Relationship Id="rId5" Type="http://schemas.openxmlformats.org/officeDocument/2006/relationships/image" Target="../media/image17.jpeg"/><Relationship Id="rId4" Type="http://schemas.openxmlformats.org/officeDocument/2006/relationships/tags" Target="../tags/tag1009.xml"/><Relationship Id="rId3" Type="http://schemas.openxmlformats.org/officeDocument/2006/relationships/image" Target="../media/image29.wmf"/><Relationship Id="rId2" Type="http://schemas.openxmlformats.org/officeDocument/2006/relationships/oleObject" Target="../embeddings/oleObject3.bin"/><Relationship Id="rId1" Type="http://schemas.openxmlformats.org/officeDocument/2006/relationships/tags" Target="../tags/tag1008.xml"/></Relationships>
</file>

<file path=ppt/slides/_rels/slide52.xml.rels><?xml version="1.0" encoding="UTF-8" standalone="yes"?>
<Relationships xmlns="http://schemas.openxmlformats.org/package/2006/relationships"><Relationship Id="rId9" Type="http://schemas.openxmlformats.org/officeDocument/2006/relationships/tags" Target="../tags/tag1019.xml"/><Relationship Id="rId8" Type="http://schemas.openxmlformats.org/officeDocument/2006/relationships/tags" Target="../tags/tag1018.xml"/><Relationship Id="rId7" Type="http://schemas.openxmlformats.org/officeDocument/2006/relationships/tags" Target="../tags/tag1017.xml"/><Relationship Id="rId6" Type="http://schemas.openxmlformats.org/officeDocument/2006/relationships/tags" Target="../tags/tag1016.xml"/><Relationship Id="rId5" Type="http://schemas.openxmlformats.org/officeDocument/2006/relationships/tags" Target="../tags/tag1015.xml"/><Relationship Id="rId4" Type="http://schemas.openxmlformats.org/officeDocument/2006/relationships/tags" Target="../tags/tag1014.xml"/><Relationship Id="rId3" Type="http://schemas.openxmlformats.org/officeDocument/2006/relationships/tags" Target="../tags/tag1013.xml"/><Relationship Id="rId20" Type="http://schemas.openxmlformats.org/officeDocument/2006/relationships/notesSlide" Target="../notesSlides/notesSlide52.xml"/><Relationship Id="rId2" Type="http://schemas.openxmlformats.org/officeDocument/2006/relationships/tags" Target="../tags/tag1012.xml"/><Relationship Id="rId19" Type="http://schemas.openxmlformats.org/officeDocument/2006/relationships/slideLayout" Target="../slideLayouts/slideLayout20.xml"/><Relationship Id="rId18" Type="http://schemas.openxmlformats.org/officeDocument/2006/relationships/tags" Target="../tags/tag1027.xml"/><Relationship Id="rId17" Type="http://schemas.openxmlformats.org/officeDocument/2006/relationships/image" Target="../media/image17.jpeg"/><Relationship Id="rId16" Type="http://schemas.openxmlformats.org/officeDocument/2006/relationships/tags" Target="../tags/tag1026.xml"/><Relationship Id="rId15" Type="http://schemas.openxmlformats.org/officeDocument/2006/relationships/tags" Target="../tags/tag1025.xml"/><Relationship Id="rId14" Type="http://schemas.openxmlformats.org/officeDocument/2006/relationships/tags" Target="../tags/tag1024.xml"/><Relationship Id="rId13" Type="http://schemas.openxmlformats.org/officeDocument/2006/relationships/tags" Target="../tags/tag1023.xml"/><Relationship Id="rId12" Type="http://schemas.openxmlformats.org/officeDocument/2006/relationships/tags" Target="../tags/tag1022.xml"/><Relationship Id="rId11" Type="http://schemas.openxmlformats.org/officeDocument/2006/relationships/tags" Target="../tags/tag1021.xml"/><Relationship Id="rId10" Type="http://schemas.openxmlformats.org/officeDocument/2006/relationships/tags" Target="../tags/tag1020.xml"/><Relationship Id="rId1" Type="http://schemas.openxmlformats.org/officeDocument/2006/relationships/tags" Target="../tags/tag1011.xml"/></Relationships>
</file>

<file path=ppt/slides/_rels/slide53.xml.rels><?xml version="1.0" encoding="UTF-8" standalone="yes"?>
<Relationships xmlns="http://schemas.openxmlformats.org/package/2006/relationships"><Relationship Id="rId8" Type="http://schemas.openxmlformats.org/officeDocument/2006/relationships/notesSlide" Target="../notesSlides/notesSlide53.xml"/><Relationship Id="rId7" Type="http://schemas.openxmlformats.org/officeDocument/2006/relationships/slideLayout" Target="../slideLayouts/slideLayout20.xml"/><Relationship Id="rId6" Type="http://schemas.openxmlformats.org/officeDocument/2006/relationships/tags" Target="../tags/tag1032.xml"/><Relationship Id="rId5" Type="http://schemas.openxmlformats.org/officeDocument/2006/relationships/image" Target="../media/image17.jpeg"/><Relationship Id="rId4" Type="http://schemas.openxmlformats.org/officeDocument/2006/relationships/tags" Target="../tags/tag1031.xml"/><Relationship Id="rId3" Type="http://schemas.openxmlformats.org/officeDocument/2006/relationships/tags" Target="../tags/tag1030.xml"/><Relationship Id="rId2" Type="http://schemas.openxmlformats.org/officeDocument/2006/relationships/tags" Target="../tags/tag1029.xml"/><Relationship Id="rId1" Type="http://schemas.openxmlformats.org/officeDocument/2006/relationships/tags" Target="../tags/tag1028.xml"/></Relationships>
</file>

<file path=ppt/slides/_rels/slide54.xml.rels><?xml version="1.0" encoding="UTF-8" standalone="yes"?>
<Relationships xmlns="http://schemas.openxmlformats.org/package/2006/relationships"><Relationship Id="rId7" Type="http://schemas.openxmlformats.org/officeDocument/2006/relationships/notesSlide" Target="../notesSlides/notesSlide54.xml"/><Relationship Id="rId6" Type="http://schemas.openxmlformats.org/officeDocument/2006/relationships/slideLayout" Target="../slideLayouts/slideLayout20.xml"/><Relationship Id="rId5" Type="http://schemas.openxmlformats.org/officeDocument/2006/relationships/tags" Target="../tags/tag1036.xml"/><Relationship Id="rId4" Type="http://schemas.openxmlformats.org/officeDocument/2006/relationships/image" Target="../media/image17.jpeg"/><Relationship Id="rId3" Type="http://schemas.openxmlformats.org/officeDocument/2006/relationships/tags" Target="../tags/tag1035.xml"/><Relationship Id="rId2" Type="http://schemas.openxmlformats.org/officeDocument/2006/relationships/tags" Target="../tags/tag1034.xml"/><Relationship Id="rId1" Type="http://schemas.openxmlformats.org/officeDocument/2006/relationships/tags" Target="../tags/tag1033.xml"/></Relationships>
</file>

<file path=ppt/slides/_rels/slide55.xml.rels><?xml version="1.0" encoding="UTF-8" standalone="yes"?>
<Relationships xmlns="http://schemas.openxmlformats.org/package/2006/relationships"><Relationship Id="rId9" Type="http://schemas.openxmlformats.org/officeDocument/2006/relationships/tags" Target="../tags/tag1045.xml"/><Relationship Id="rId8" Type="http://schemas.openxmlformats.org/officeDocument/2006/relationships/tags" Target="../tags/tag1044.xml"/><Relationship Id="rId7" Type="http://schemas.openxmlformats.org/officeDocument/2006/relationships/tags" Target="../tags/tag1043.xml"/><Relationship Id="rId6" Type="http://schemas.openxmlformats.org/officeDocument/2006/relationships/tags" Target="../tags/tag1042.xml"/><Relationship Id="rId5" Type="http://schemas.openxmlformats.org/officeDocument/2006/relationships/tags" Target="../tags/tag1041.xml"/><Relationship Id="rId4" Type="http://schemas.openxmlformats.org/officeDocument/2006/relationships/tags" Target="../tags/tag1040.xml"/><Relationship Id="rId3" Type="http://schemas.openxmlformats.org/officeDocument/2006/relationships/tags" Target="../tags/tag1039.xml"/><Relationship Id="rId23" Type="http://schemas.openxmlformats.org/officeDocument/2006/relationships/notesSlide" Target="../notesSlides/notesSlide55.xml"/><Relationship Id="rId22" Type="http://schemas.openxmlformats.org/officeDocument/2006/relationships/slideLayout" Target="../slideLayouts/slideLayout20.xml"/><Relationship Id="rId21" Type="http://schemas.openxmlformats.org/officeDocument/2006/relationships/tags" Target="../tags/tag1056.xml"/><Relationship Id="rId20" Type="http://schemas.openxmlformats.org/officeDocument/2006/relationships/image" Target="../media/image17.jpeg"/><Relationship Id="rId2" Type="http://schemas.openxmlformats.org/officeDocument/2006/relationships/tags" Target="../tags/tag1038.xml"/><Relationship Id="rId19" Type="http://schemas.openxmlformats.org/officeDocument/2006/relationships/tags" Target="../tags/tag1055.xml"/><Relationship Id="rId18" Type="http://schemas.openxmlformats.org/officeDocument/2006/relationships/tags" Target="../tags/tag1054.xml"/><Relationship Id="rId17" Type="http://schemas.openxmlformats.org/officeDocument/2006/relationships/tags" Target="../tags/tag1053.xml"/><Relationship Id="rId16" Type="http://schemas.openxmlformats.org/officeDocument/2006/relationships/tags" Target="../tags/tag1052.xml"/><Relationship Id="rId15" Type="http://schemas.openxmlformats.org/officeDocument/2006/relationships/tags" Target="../tags/tag1051.xml"/><Relationship Id="rId14" Type="http://schemas.openxmlformats.org/officeDocument/2006/relationships/tags" Target="../tags/tag1050.xml"/><Relationship Id="rId13" Type="http://schemas.openxmlformats.org/officeDocument/2006/relationships/tags" Target="../tags/tag1049.xml"/><Relationship Id="rId12" Type="http://schemas.openxmlformats.org/officeDocument/2006/relationships/tags" Target="../tags/tag1048.xml"/><Relationship Id="rId11" Type="http://schemas.openxmlformats.org/officeDocument/2006/relationships/tags" Target="../tags/tag1047.xml"/><Relationship Id="rId10" Type="http://schemas.openxmlformats.org/officeDocument/2006/relationships/tags" Target="../tags/tag1046.xml"/><Relationship Id="rId1" Type="http://schemas.openxmlformats.org/officeDocument/2006/relationships/tags" Target="../tags/tag1037.xml"/></Relationships>
</file>

<file path=ppt/slides/_rels/slide56.xml.rels><?xml version="1.0" encoding="UTF-8" standalone="yes"?>
<Relationships xmlns="http://schemas.openxmlformats.org/package/2006/relationships"><Relationship Id="rId9" Type="http://schemas.openxmlformats.org/officeDocument/2006/relationships/tags" Target="../tags/tag1065.xml"/><Relationship Id="rId8" Type="http://schemas.openxmlformats.org/officeDocument/2006/relationships/tags" Target="../tags/tag1064.xml"/><Relationship Id="rId7" Type="http://schemas.openxmlformats.org/officeDocument/2006/relationships/tags" Target="../tags/tag1063.xml"/><Relationship Id="rId6" Type="http://schemas.openxmlformats.org/officeDocument/2006/relationships/tags" Target="../tags/tag1062.xml"/><Relationship Id="rId5" Type="http://schemas.openxmlformats.org/officeDocument/2006/relationships/tags" Target="../tags/tag1061.xml"/><Relationship Id="rId4" Type="http://schemas.openxmlformats.org/officeDocument/2006/relationships/tags" Target="../tags/tag1060.xml"/><Relationship Id="rId3" Type="http://schemas.openxmlformats.org/officeDocument/2006/relationships/tags" Target="../tags/tag1059.xml"/><Relationship Id="rId2" Type="http://schemas.openxmlformats.org/officeDocument/2006/relationships/tags" Target="../tags/tag1058.xml"/><Relationship Id="rId13" Type="http://schemas.openxmlformats.org/officeDocument/2006/relationships/notesSlide" Target="../notesSlides/notesSlide56.xml"/><Relationship Id="rId12" Type="http://schemas.openxmlformats.org/officeDocument/2006/relationships/slideLayout" Target="../slideLayouts/slideLayout20.xml"/><Relationship Id="rId11" Type="http://schemas.openxmlformats.org/officeDocument/2006/relationships/tags" Target="../tags/tag1066.xml"/><Relationship Id="rId10" Type="http://schemas.openxmlformats.org/officeDocument/2006/relationships/image" Target="../media/image17.jpeg"/><Relationship Id="rId1" Type="http://schemas.openxmlformats.org/officeDocument/2006/relationships/tags" Target="../tags/tag1057.xml"/></Relationships>
</file>

<file path=ppt/slides/_rels/slide57.xml.rels><?xml version="1.0" encoding="UTF-8" standalone="yes"?>
<Relationships xmlns="http://schemas.openxmlformats.org/package/2006/relationships"><Relationship Id="rId9" Type="http://schemas.openxmlformats.org/officeDocument/2006/relationships/notesSlide" Target="../notesSlides/notesSlide57.xml"/><Relationship Id="rId8" Type="http://schemas.openxmlformats.org/officeDocument/2006/relationships/slideLayout" Target="../slideLayouts/slideLayout20.xml"/><Relationship Id="rId7" Type="http://schemas.openxmlformats.org/officeDocument/2006/relationships/tags" Target="../tags/tag1071.xml"/><Relationship Id="rId6" Type="http://schemas.openxmlformats.org/officeDocument/2006/relationships/image" Target="../media/image17.jpeg"/><Relationship Id="rId5" Type="http://schemas.openxmlformats.org/officeDocument/2006/relationships/tags" Target="../tags/tag1070.xml"/><Relationship Id="rId4" Type="http://schemas.openxmlformats.org/officeDocument/2006/relationships/image" Target="../media/image30.jpeg"/><Relationship Id="rId3" Type="http://schemas.openxmlformats.org/officeDocument/2006/relationships/tags" Target="../tags/tag1069.xml"/><Relationship Id="rId2" Type="http://schemas.openxmlformats.org/officeDocument/2006/relationships/tags" Target="../tags/tag1068.xml"/><Relationship Id="rId1" Type="http://schemas.openxmlformats.org/officeDocument/2006/relationships/tags" Target="../tags/tag1067.xml"/></Relationships>
</file>

<file path=ppt/slides/_rels/slide58.xml.rels><?xml version="1.0" encoding="UTF-8" standalone="yes"?>
<Relationships xmlns="http://schemas.openxmlformats.org/package/2006/relationships"><Relationship Id="rId8" Type="http://schemas.openxmlformats.org/officeDocument/2006/relationships/notesSlide" Target="../notesSlides/notesSlide58.xml"/><Relationship Id="rId7" Type="http://schemas.openxmlformats.org/officeDocument/2006/relationships/slideLayout" Target="../slideLayouts/slideLayout20.xml"/><Relationship Id="rId6" Type="http://schemas.openxmlformats.org/officeDocument/2006/relationships/tags" Target="../tags/tag1076.xml"/><Relationship Id="rId5" Type="http://schemas.openxmlformats.org/officeDocument/2006/relationships/image" Target="../media/image17.jpeg"/><Relationship Id="rId4" Type="http://schemas.openxmlformats.org/officeDocument/2006/relationships/tags" Target="../tags/tag1075.xml"/><Relationship Id="rId3" Type="http://schemas.openxmlformats.org/officeDocument/2006/relationships/tags" Target="../tags/tag1074.xml"/><Relationship Id="rId2" Type="http://schemas.openxmlformats.org/officeDocument/2006/relationships/tags" Target="../tags/tag1073.xml"/><Relationship Id="rId1" Type="http://schemas.openxmlformats.org/officeDocument/2006/relationships/tags" Target="../tags/tag1072.xml"/></Relationships>
</file>

<file path=ppt/slides/_rels/slide59.xml.rels><?xml version="1.0" encoding="UTF-8" standalone="yes"?>
<Relationships xmlns="http://schemas.openxmlformats.org/package/2006/relationships"><Relationship Id="rId9" Type="http://schemas.openxmlformats.org/officeDocument/2006/relationships/tags" Target="../tags/tag1083.xml"/><Relationship Id="rId8" Type="http://schemas.openxmlformats.org/officeDocument/2006/relationships/tags" Target="../tags/tag1082.xml"/><Relationship Id="rId7" Type="http://schemas.openxmlformats.org/officeDocument/2006/relationships/image" Target="../media/image17.jpeg"/><Relationship Id="rId6" Type="http://schemas.openxmlformats.org/officeDocument/2006/relationships/tags" Target="../tags/tag1081.xml"/><Relationship Id="rId5" Type="http://schemas.openxmlformats.org/officeDocument/2006/relationships/tags" Target="../tags/tag1080.xml"/><Relationship Id="rId4" Type="http://schemas.openxmlformats.org/officeDocument/2006/relationships/tags" Target="../tags/tag1079.xml"/><Relationship Id="rId3" Type="http://schemas.openxmlformats.org/officeDocument/2006/relationships/tags" Target="../tags/tag1078.xml"/><Relationship Id="rId2" Type="http://schemas.openxmlformats.org/officeDocument/2006/relationships/tags" Target="../tags/tag1077.xml"/><Relationship Id="rId14" Type="http://schemas.openxmlformats.org/officeDocument/2006/relationships/notesSlide" Target="../notesSlides/notesSlide59.xml"/><Relationship Id="rId13" Type="http://schemas.openxmlformats.org/officeDocument/2006/relationships/slideLayout" Target="../slideLayouts/slideLayout20.xml"/><Relationship Id="rId12" Type="http://schemas.openxmlformats.org/officeDocument/2006/relationships/tags" Target="../tags/tag1086.xml"/><Relationship Id="rId11" Type="http://schemas.openxmlformats.org/officeDocument/2006/relationships/tags" Target="../tags/tag1085.xml"/><Relationship Id="rId10" Type="http://schemas.openxmlformats.org/officeDocument/2006/relationships/tags" Target="../tags/tag1084.xml"/><Relationship Id="rId1" Type="http://schemas.openxmlformats.org/officeDocument/2006/relationships/image" Target="../media/image31.png"/></Relationships>
</file>

<file path=ppt/slides/_rels/slide6.xml.rels><?xml version="1.0" encoding="UTF-8" standalone="yes"?>
<Relationships xmlns="http://schemas.openxmlformats.org/package/2006/relationships"><Relationship Id="rId9" Type="http://schemas.openxmlformats.org/officeDocument/2006/relationships/tags" Target="../tags/tag79.xml"/><Relationship Id="rId8" Type="http://schemas.openxmlformats.org/officeDocument/2006/relationships/tags" Target="../tags/tag78.xml"/><Relationship Id="rId7" Type="http://schemas.openxmlformats.org/officeDocument/2006/relationships/tags" Target="../tags/tag77.xml"/><Relationship Id="rId6" Type="http://schemas.openxmlformats.org/officeDocument/2006/relationships/tags" Target="../tags/tag76.xml"/><Relationship Id="rId5" Type="http://schemas.openxmlformats.org/officeDocument/2006/relationships/tags" Target="../tags/tag75.xml"/><Relationship Id="rId4" Type="http://schemas.openxmlformats.org/officeDocument/2006/relationships/tags" Target="../tags/tag74.xml"/><Relationship Id="rId3" Type="http://schemas.openxmlformats.org/officeDocument/2006/relationships/tags" Target="../tags/tag73.xml"/><Relationship Id="rId2" Type="http://schemas.openxmlformats.org/officeDocument/2006/relationships/tags" Target="../tags/tag72.xml"/><Relationship Id="rId13" Type="http://schemas.openxmlformats.org/officeDocument/2006/relationships/notesSlide" Target="../notesSlides/notesSlide6.xml"/><Relationship Id="rId12" Type="http://schemas.openxmlformats.org/officeDocument/2006/relationships/slideLayout" Target="../slideLayouts/slideLayout20.xml"/><Relationship Id="rId11" Type="http://schemas.openxmlformats.org/officeDocument/2006/relationships/tags" Target="../tags/tag80.xml"/><Relationship Id="rId10" Type="http://schemas.openxmlformats.org/officeDocument/2006/relationships/image" Target="../media/image17.jpeg"/><Relationship Id="rId1" Type="http://schemas.openxmlformats.org/officeDocument/2006/relationships/tags" Target="../tags/tag71.xml"/></Relationships>
</file>

<file path=ppt/slides/_rels/slide60.xml.rels><?xml version="1.0" encoding="UTF-8" standalone="yes"?>
<Relationships xmlns="http://schemas.openxmlformats.org/package/2006/relationships"><Relationship Id="rId9" Type="http://schemas.openxmlformats.org/officeDocument/2006/relationships/tags" Target="../tags/tag1095.xml"/><Relationship Id="rId8" Type="http://schemas.openxmlformats.org/officeDocument/2006/relationships/tags" Target="../tags/tag1094.xml"/><Relationship Id="rId7" Type="http://schemas.openxmlformats.org/officeDocument/2006/relationships/tags" Target="../tags/tag1093.xml"/><Relationship Id="rId6" Type="http://schemas.openxmlformats.org/officeDocument/2006/relationships/tags" Target="../tags/tag1092.xml"/><Relationship Id="rId5" Type="http://schemas.openxmlformats.org/officeDocument/2006/relationships/tags" Target="../tags/tag1091.xml"/><Relationship Id="rId4" Type="http://schemas.openxmlformats.org/officeDocument/2006/relationships/tags" Target="../tags/tag1090.xml"/><Relationship Id="rId3" Type="http://schemas.openxmlformats.org/officeDocument/2006/relationships/tags" Target="../tags/tag1089.xml"/><Relationship Id="rId2" Type="http://schemas.openxmlformats.org/officeDocument/2006/relationships/tags" Target="../tags/tag1088.xml"/><Relationship Id="rId17" Type="http://schemas.openxmlformats.org/officeDocument/2006/relationships/notesSlide" Target="../notesSlides/notesSlide60.xml"/><Relationship Id="rId16" Type="http://schemas.openxmlformats.org/officeDocument/2006/relationships/slideLayout" Target="../slideLayouts/slideLayout20.xml"/><Relationship Id="rId15" Type="http://schemas.openxmlformats.org/officeDocument/2006/relationships/tags" Target="../tags/tag1098.xml"/><Relationship Id="rId14" Type="http://schemas.openxmlformats.org/officeDocument/2006/relationships/image" Target="../media/image17.jpeg"/><Relationship Id="rId13" Type="http://schemas.openxmlformats.org/officeDocument/2006/relationships/tags" Target="../tags/tag1097.xml"/><Relationship Id="rId12" Type="http://schemas.openxmlformats.org/officeDocument/2006/relationships/image" Target="../media/image33.jpeg"/><Relationship Id="rId11" Type="http://schemas.openxmlformats.org/officeDocument/2006/relationships/tags" Target="../tags/tag1096.xml"/><Relationship Id="rId10" Type="http://schemas.openxmlformats.org/officeDocument/2006/relationships/image" Target="../media/image32.jpeg"/><Relationship Id="rId1" Type="http://schemas.openxmlformats.org/officeDocument/2006/relationships/tags" Target="../tags/tag1087.xml"/></Relationships>
</file>

<file path=ppt/slides/_rels/slide61.xml.rels><?xml version="1.0" encoding="UTF-8" standalone="yes"?>
<Relationships xmlns="http://schemas.openxmlformats.org/package/2006/relationships"><Relationship Id="rId9" Type="http://schemas.openxmlformats.org/officeDocument/2006/relationships/tags" Target="../tags/tag1107.xml"/><Relationship Id="rId8" Type="http://schemas.openxmlformats.org/officeDocument/2006/relationships/tags" Target="../tags/tag1106.xml"/><Relationship Id="rId7" Type="http://schemas.openxmlformats.org/officeDocument/2006/relationships/tags" Target="../tags/tag1105.xml"/><Relationship Id="rId6" Type="http://schemas.openxmlformats.org/officeDocument/2006/relationships/tags" Target="../tags/tag1104.xml"/><Relationship Id="rId51" Type="http://schemas.openxmlformats.org/officeDocument/2006/relationships/notesSlide" Target="../notesSlides/notesSlide61.xml"/><Relationship Id="rId50" Type="http://schemas.openxmlformats.org/officeDocument/2006/relationships/slideLayout" Target="../slideLayouts/slideLayout20.xml"/><Relationship Id="rId5" Type="http://schemas.openxmlformats.org/officeDocument/2006/relationships/tags" Target="../tags/tag1103.xml"/><Relationship Id="rId49" Type="http://schemas.openxmlformats.org/officeDocument/2006/relationships/tags" Target="../tags/tag1146.xml"/><Relationship Id="rId48" Type="http://schemas.openxmlformats.org/officeDocument/2006/relationships/image" Target="../media/image17.jpeg"/><Relationship Id="rId47" Type="http://schemas.openxmlformats.org/officeDocument/2006/relationships/tags" Target="../tags/tag1145.xml"/><Relationship Id="rId46" Type="http://schemas.openxmlformats.org/officeDocument/2006/relationships/tags" Target="../tags/tag1144.xml"/><Relationship Id="rId45" Type="http://schemas.openxmlformats.org/officeDocument/2006/relationships/tags" Target="../tags/tag1143.xml"/><Relationship Id="rId44" Type="http://schemas.openxmlformats.org/officeDocument/2006/relationships/tags" Target="../tags/tag1142.xml"/><Relationship Id="rId43" Type="http://schemas.openxmlformats.org/officeDocument/2006/relationships/tags" Target="../tags/tag1141.xml"/><Relationship Id="rId42" Type="http://schemas.openxmlformats.org/officeDocument/2006/relationships/tags" Target="../tags/tag1140.xml"/><Relationship Id="rId41" Type="http://schemas.openxmlformats.org/officeDocument/2006/relationships/tags" Target="../tags/tag1139.xml"/><Relationship Id="rId40" Type="http://schemas.openxmlformats.org/officeDocument/2006/relationships/tags" Target="../tags/tag1138.xml"/><Relationship Id="rId4" Type="http://schemas.openxmlformats.org/officeDocument/2006/relationships/tags" Target="../tags/tag1102.xml"/><Relationship Id="rId39" Type="http://schemas.openxmlformats.org/officeDocument/2006/relationships/tags" Target="../tags/tag1137.xml"/><Relationship Id="rId38" Type="http://schemas.openxmlformats.org/officeDocument/2006/relationships/tags" Target="../tags/tag1136.xml"/><Relationship Id="rId37" Type="http://schemas.openxmlformats.org/officeDocument/2006/relationships/tags" Target="../tags/tag1135.xml"/><Relationship Id="rId36" Type="http://schemas.openxmlformats.org/officeDocument/2006/relationships/tags" Target="../tags/tag1134.xml"/><Relationship Id="rId35" Type="http://schemas.openxmlformats.org/officeDocument/2006/relationships/tags" Target="../tags/tag1133.xml"/><Relationship Id="rId34" Type="http://schemas.openxmlformats.org/officeDocument/2006/relationships/tags" Target="../tags/tag1132.xml"/><Relationship Id="rId33" Type="http://schemas.openxmlformats.org/officeDocument/2006/relationships/tags" Target="../tags/tag1131.xml"/><Relationship Id="rId32" Type="http://schemas.openxmlformats.org/officeDocument/2006/relationships/tags" Target="../tags/tag1130.xml"/><Relationship Id="rId31" Type="http://schemas.openxmlformats.org/officeDocument/2006/relationships/tags" Target="../tags/tag1129.xml"/><Relationship Id="rId30" Type="http://schemas.openxmlformats.org/officeDocument/2006/relationships/tags" Target="../tags/tag1128.xml"/><Relationship Id="rId3" Type="http://schemas.openxmlformats.org/officeDocument/2006/relationships/tags" Target="../tags/tag1101.xml"/><Relationship Id="rId29" Type="http://schemas.openxmlformats.org/officeDocument/2006/relationships/tags" Target="../tags/tag1127.xml"/><Relationship Id="rId28" Type="http://schemas.openxmlformats.org/officeDocument/2006/relationships/tags" Target="../tags/tag1126.xml"/><Relationship Id="rId27" Type="http://schemas.openxmlformats.org/officeDocument/2006/relationships/tags" Target="../tags/tag1125.xml"/><Relationship Id="rId26" Type="http://schemas.openxmlformats.org/officeDocument/2006/relationships/tags" Target="../tags/tag1124.xml"/><Relationship Id="rId25" Type="http://schemas.openxmlformats.org/officeDocument/2006/relationships/tags" Target="../tags/tag1123.xml"/><Relationship Id="rId24" Type="http://schemas.openxmlformats.org/officeDocument/2006/relationships/tags" Target="../tags/tag1122.xml"/><Relationship Id="rId23" Type="http://schemas.openxmlformats.org/officeDocument/2006/relationships/tags" Target="../tags/tag1121.xml"/><Relationship Id="rId22" Type="http://schemas.openxmlformats.org/officeDocument/2006/relationships/tags" Target="../tags/tag1120.xml"/><Relationship Id="rId21" Type="http://schemas.openxmlformats.org/officeDocument/2006/relationships/tags" Target="../tags/tag1119.xml"/><Relationship Id="rId20" Type="http://schemas.openxmlformats.org/officeDocument/2006/relationships/tags" Target="../tags/tag1118.xml"/><Relationship Id="rId2" Type="http://schemas.openxmlformats.org/officeDocument/2006/relationships/tags" Target="../tags/tag1100.xml"/><Relationship Id="rId19" Type="http://schemas.openxmlformats.org/officeDocument/2006/relationships/tags" Target="../tags/tag1117.xml"/><Relationship Id="rId18" Type="http://schemas.openxmlformats.org/officeDocument/2006/relationships/tags" Target="../tags/tag1116.xml"/><Relationship Id="rId17" Type="http://schemas.openxmlformats.org/officeDocument/2006/relationships/tags" Target="../tags/tag1115.xml"/><Relationship Id="rId16" Type="http://schemas.openxmlformats.org/officeDocument/2006/relationships/tags" Target="../tags/tag1114.xml"/><Relationship Id="rId15" Type="http://schemas.openxmlformats.org/officeDocument/2006/relationships/tags" Target="../tags/tag1113.xml"/><Relationship Id="rId14" Type="http://schemas.openxmlformats.org/officeDocument/2006/relationships/tags" Target="../tags/tag1112.xml"/><Relationship Id="rId13" Type="http://schemas.openxmlformats.org/officeDocument/2006/relationships/tags" Target="../tags/tag1111.xml"/><Relationship Id="rId12" Type="http://schemas.openxmlformats.org/officeDocument/2006/relationships/tags" Target="../tags/tag1110.xml"/><Relationship Id="rId11" Type="http://schemas.openxmlformats.org/officeDocument/2006/relationships/tags" Target="../tags/tag1109.xml"/><Relationship Id="rId10" Type="http://schemas.openxmlformats.org/officeDocument/2006/relationships/tags" Target="../tags/tag1108.xml"/><Relationship Id="rId1" Type="http://schemas.openxmlformats.org/officeDocument/2006/relationships/tags" Target="../tags/tag1099.xml"/></Relationships>
</file>

<file path=ppt/slides/_rels/slide6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tags" Target="../tags/tag1153.xml"/><Relationship Id="rId7" Type="http://schemas.openxmlformats.org/officeDocument/2006/relationships/image" Target="../media/image17.jpeg"/><Relationship Id="rId6" Type="http://schemas.openxmlformats.org/officeDocument/2006/relationships/tags" Target="../tags/tag1152.xml"/><Relationship Id="rId5" Type="http://schemas.openxmlformats.org/officeDocument/2006/relationships/tags" Target="../tags/tag1151.xml"/><Relationship Id="rId4" Type="http://schemas.openxmlformats.org/officeDocument/2006/relationships/tags" Target="../tags/tag1150.xml"/><Relationship Id="rId3" Type="http://schemas.openxmlformats.org/officeDocument/2006/relationships/tags" Target="../tags/tag1149.xml"/><Relationship Id="rId2" Type="http://schemas.openxmlformats.org/officeDocument/2006/relationships/tags" Target="../tags/tag1148.xml"/><Relationship Id="rId10" Type="http://schemas.openxmlformats.org/officeDocument/2006/relationships/notesSlide" Target="../notesSlides/notesSlide62.xml"/><Relationship Id="rId1" Type="http://schemas.openxmlformats.org/officeDocument/2006/relationships/tags" Target="../tags/tag1147.xml"/></Relationships>
</file>

<file path=ppt/slides/_rels/slide63.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tags" Target="../tags/tag1158.xml"/><Relationship Id="rId7" Type="http://schemas.openxmlformats.org/officeDocument/2006/relationships/image" Target="../media/image17.jpeg"/><Relationship Id="rId6" Type="http://schemas.openxmlformats.org/officeDocument/2006/relationships/tags" Target="../tags/tag1157.xml"/><Relationship Id="rId5" Type="http://schemas.openxmlformats.org/officeDocument/2006/relationships/image" Target="../media/image34.emf"/><Relationship Id="rId4" Type="http://schemas.openxmlformats.org/officeDocument/2006/relationships/oleObject" Target="../embeddings/oleObject4.bin"/><Relationship Id="rId3" Type="http://schemas.openxmlformats.org/officeDocument/2006/relationships/tags" Target="../tags/tag1156.xml"/><Relationship Id="rId2" Type="http://schemas.openxmlformats.org/officeDocument/2006/relationships/tags" Target="../tags/tag1155.xml"/><Relationship Id="rId11" Type="http://schemas.openxmlformats.org/officeDocument/2006/relationships/notesSlide" Target="../notesSlides/notesSlide63.xml"/><Relationship Id="rId10" Type="http://schemas.openxmlformats.org/officeDocument/2006/relationships/vmlDrawing" Target="../drawings/vmlDrawing4.vml"/><Relationship Id="rId1" Type="http://schemas.openxmlformats.org/officeDocument/2006/relationships/tags" Target="../tags/tag1154.xml"/></Relationships>
</file>

<file path=ppt/slides/_rels/slide64.xml.rels><?xml version="1.0" encoding="UTF-8" standalone="yes"?>
<Relationships xmlns="http://schemas.openxmlformats.org/package/2006/relationships"><Relationship Id="rId9" Type="http://schemas.openxmlformats.org/officeDocument/2006/relationships/tags" Target="../tags/tag1167.xml"/><Relationship Id="rId8" Type="http://schemas.openxmlformats.org/officeDocument/2006/relationships/tags" Target="../tags/tag1166.xml"/><Relationship Id="rId7" Type="http://schemas.openxmlformats.org/officeDocument/2006/relationships/tags" Target="../tags/tag1165.xml"/><Relationship Id="rId6" Type="http://schemas.openxmlformats.org/officeDocument/2006/relationships/tags" Target="../tags/tag1164.xml"/><Relationship Id="rId5" Type="http://schemas.openxmlformats.org/officeDocument/2006/relationships/tags" Target="../tags/tag1163.xml"/><Relationship Id="rId4" Type="http://schemas.openxmlformats.org/officeDocument/2006/relationships/tags" Target="../tags/tag1162.xml"/><Relationship Id="rId3" Type="http://schemas.openxmlformats.org/officeDocument/2006/relationships/tags" Target="../tags/tag1161.xml"/><Relationship Id="rId2" Type="http://schemas.openxmlformats.org/officeDocument/2006/relationships/tags" Target="../tags/tag1160.xml"/><Relationship Id="rId18" Type="http://schemas.openxmlformats.org/officeDocument/2006/relationships/notesSlide" Target="../notesSlides/notesSlide64.xml"/><Relationship Id="rId17" Type="http://schemas.openxmlformats.org/officeDocument/2006/relationships/slideLayout" Target="../slideLayouts/slideLayout20.xml"/><Relationship Id="rId16" Type="http://schemas.openxmlformats.org/officeDocument/2006/relationships/tags" Target="../tags/tag1172.xml"/><Relationship Id="rId15" Type="http://schemas.openxmlformats.org/officeDocument/2006/relationships/image" Target="../media/image17.jpeg"/><Relationship Id="rId14" Type="http://schemas.openxmlformats.org/officeDocument/2006/relationships/tags" Target="../tags/tag1171.xml"/><Relationship Id="rId13" Type="http://schemas.openxmlformats.org/officeDocument/2006/relationships/image" Target="../media/image35.png"/><Relationship Id="rId12" Type="http://schemas.openxmlformats.org/officeDocument/2006/relationships/tags" Target="../tags/tag1170.xml"/><Relationship Id="rId11" Type="http://schemas.openxmlformats.org/officeDocument/2006/relationships/tags" Target="../tags/tag1169.xml"/><Relationship Id="rId10" Type="http://schemas.openxmlformats.org/officeDocument/2006/relationships/tags" Target="../tags/tag1168.xml"/><Relationship Id="rId1" Type="http://schemas.openxmlformats.org/officeDocument/2006/relationships/tags" Target="../tags/tag1159.xml"/></Relationships>
</file>

<file path=ppt/slides/_rels/slide65.xml.rels><?xml version="1.0" encoding="UTF-8" standalone="yes"?>
<Relationships xmlns="http://schemas.openxmlformats.org/package/2006/relationships"><Relationship Id="rId9" Type="http://schemas.openxmlformats.org/officeDocument/2006/relationships/tags" Target="../tags/tag1180.xml"/><Relationship Id="rId8" Type="http://schemas.openxmlformats.org/officeDocument/2006/relationships/image" Target="../media/image17.jpeg"/><Relationship Id="rId7" Type="http://schemas.openxmlformats.org/officeDocument/2006/relationships/tags" Target="../tags/tag1179.xml"/><Relationship Id="rId6" Type="http://schemas.openxmlformats.org/officeDocument/2006/relationships/tags" Target="../tags/tag1178.xml"/><Relationship Id="rId5" Type="http://schemas.openxmlformats.org/officeDocument/2006/relationships/tags" Target="../tags/tag1177.xml"/><Relationship Id="rId4" Type="http://schemas.openxmlformats.org/officeDocument/2006/relationships/tags" Target="../tags/tag1176.xml"/><Relationship Id="rId3" Type="http://schemas.openxmlformats.org/officeDocument/2006/relationships/tags" Target="../tags/tag1175.xml"/><Relationship Id="rId2" Type="http://schemas.openxmlformats.org/officeDocument/2006/relationships/tags" Target="../tags/tag1174.xml"/><Relationship Id="rId11" Type="http://schemas.openxmlformats.org/officeDocument/2006/relationships/notesSlide" Target="../notesSlides/notesSlide65.xml"/><Relationship Id="rId10" Type="http://schemas.openxmlformats.org/officeDocument/2006/relationships/slideLayout" Target="../slideLayouts/slideLayout20.xml"/><Relationship Id="rId1" Type="http://schemas.openxmlformats.org/officeDocument/2006/relationships/tags" Target="../tags/tag1173.xml"/></Relationships>
</file>

<file path=ppt/slides/_rels/slide66.xml.rels><?xml version="1.0" encoding="UTF-8" standalone="yes"?>
<Relationships xmlns="http://schemas.openxmlformats.org/package/2006/relationships"><Relationship Id="rId9" Type="http://schemas.openxmlformats.org/officeDocument/2006/relationships/tags" Target="../tags/tag1188.xml"/><Relationship Id="rId8" Type="http://schemas.openxmlformats.org/officeDocument/2006/relationships/image" Target="../media/image17.jpeg"/><Relationship Id="rId7" Type="http://schemas.openxmlformats.org/officeDocument/2006/relationships/tags" Target="../tags/tag1187.xml"/><Relationship Id="rId6" Type="http://schemas.openxmlformats.org/officeDocument/2006/relationships/tags" Target="../tags/tag1186.xml"/><Relationship Id="rId5" Type="http://schemas.openxmlformats.org/officeDocument/2006/relationships/tags" Target="../tags/tag1185.xml"/><Relationship Id="rId4" Type="http://schemas.openxmlformats.org/officeDocument/2006/relationships/tags" Target="../tags/tag1184.xml"/><Relationship Id="rId3" Type="http://schemas.openxmlformats.org/officeDocument/2006/relationships/tags" Target="../tags/tag1183.xml"/><Relationship Id="rId2" Type="http://schemas.openxmlformats.org/officeDocument/2006/relationships/tags" Target="../tags/tag1182.xml"/><Relationship Id="rId11" Type="http://schemas.openxmlformats.org/officeDocument/2006/relationships/notesSlide" Target="../notesSlides/notesSlide66.xml"/><Relationship Id="rId10" Type="http://schemas.openxmlformats.org/officeDocument/2006/relationships/slideLayout" Target="../slideLayouts/slideLayout20.xml"/><Relationship Id="rId1" Type="http://schemas.openxmlformats.org/officeDocument/2006/relationships/tags" Target="../tags/tag1181.xml"/></Relationships>
</file>

<file path=ppt/slides/_rels/slide67.xml.rels><?xml version="1.0" encoding="UTF-8" standalone="yes"?>
<Relationships xmlns="http://schemas.openxmlformats.org/package/2006/relationships"><Relationship Id="rId9" Type="http://schemas.openxmlformats.org/officeDocument/2006/relationships/tags" Target="../tags/tag1197.xml"/><Relationship Id="rId8" Type="http://schemas.openxmlformats.org/officeDocument/2006/relationships/tags" Target="../tags/tag1196.xml"/><Relationship Id="rId7" Type="http://schemas.openxmlformats.org/officeDocument/2006/relationships/tags" Target="../tags/tag1195.xml"/><Relationship Id="rId6" Type="http://schemas.openxmlformats.org/officeDocument/2006/relationships/tags" Target="../tags/tag1194.xml"/><Relationship Id="rId5" Type="http://schemas.openxmlformats.org/officeDocument/2006/relationships/tags" Target="../tags/tag1193.xml"/><Relationship Id="rId4" Type="http://schemas.openxmlformats.org/officeDocument/2006/relationships/tags" Target="../tags/tag1192.xml"/><Relationship Id="rId3" Type="http://schemas.openxmlformats.org/officeDocument/2006/relationships/tags" Target="../tags/tag1191.xml"/><Relationship Id="rId23" Type="http://schemas.openxmlformats.org/officeDocument/2006/relationships/notesSlide" Target="../notesSlides/notesSlide67.xml"/><Relationship Id="rId22" Type="http://schemas.openxmlformats.org/officeDocument/2006/relationships/slideLayout" Target="../slideLayouts/slideLayout20.xml"/><Relationship Id="rId21" Type="http://schemas.openxmlformats.org/officeDocument/2006/relationships/tags" Target="../tags/tag1208.xml"/><Relationship Id="rId20" Type="http://schemas.openxmlformats.org/officeDocument/2006/relationships/image" Target="../media/image17.jpeg"/><Relationship Id="rId2" Type="http://schemas.openxmlformats.org/officeDocument/2006/relationships/tags" Target="../tags/tag1190.xml"/><Relationship Id="rId19" Type="http://schemas.openxmlformats.org/officeDocument/2006/relationships/tags" Target="../tags/tag1207.xml"/><Relationship Id="rId18" Type="http://schemas.openxmlformats.org/officeDocument/2006/relationships/tags" Target="../tags/tag1206.xml"/><Relationship Id="rId17" Type="http://schemas.openxmlformats.org/officeDocument/2006/relationships/tags" Target="../tags/tag1205.xml"/><Relationship Id="rId16" Type="http://schemas.openxmlformats.org/officeDocument/2006/relationships/tags" Target="../tags/tag1204.xml"/><Relationship Id="rId15" Type="http://schemas.openxmlformats.org/officeDocument/2006/relationships/tags" Target="../tags/tag1203.xml"/><Relationship Id="rId14" Type="http://schemas.openxmlformats.org/officeDocument/2006/relationships/tags" Target="../tags/tag1202.xml"/><Relationship Id="rId13" Type="http://schemas.openxmlformats.org/officeDocument/2006/relationships/tags" Target="../tags/tag1201.xml"/><Relationship Id="rId12" Type="http://schemas.openxmlformats.org/officeDocument/2006/relationships/tags" Target="../tags/tag1200.xml"/><Relationship Id="rId11" Type="http://schemas.openxmlformats.org/officeDocument/2006/relationships/tags" Target="../tags/tag1199.xml"/><Relationship Id="rId10" Type="http://schemas.openxmlformats.org/officeDocument/2006/relationships/tags" Target="../tags/tag1198.xml"/><Relationship Id="rId1" Type="http://schemas.openxmlformats.org/officeDocument/2006/relationships/tags" Target="../tags/tag1189.xml"/></Relationships>
</file>

<file path=ppt/slides/_rels/slide68.xml.rels><?xml version="1.0" encoding="UTF-8" standalone="yes"?>
<Relationships xmlns="http://schemas.openxmlformats.org/package/2006/relationships"><Relationship Id="rId9" Type="http://schemas.openxmlformats.org/officeDocument/2006/relationships/tags" Target="../tags/tag1217.xml"/><Relationship Id="rId8" Type="http://schemas.openxmlformats.org/officeDocument/2006/relationships/tags" Target="../tags/tag1216.xml"/><Relationship Id="rId7" Type="http://schemas.openxmlformats.org/officeDocument/2006/relationships/tags" Target="../tags/tag1215.xml"/><Relationship Id="rId6" Type="http://schemas.openxmlformats.org/officeDocument/2006/relationships/tags" Target="../tags/tag1214.xml"/><Relationship Id="rId5" Type="http://schemas.openxmlformats.org/officeDocument/2006/relationships/tags" Target="../tags/tag1213.xml"/><Relationship Id="rId4" Type="http://schemas.openxmlformats.org/officeDocument/2006/relationships/tags" Target="../tags/tag1212.xml"/><Relationship Id="rId3" Type="http://schemas.openxmlformats.org/officeDocument/2006/relationships/tags" Target="../tags/tag1211.xml"/><Relationship Id="rId24" Type="http://schemas.openxmlformats.org/officeDocument/2006/relationships/notesSlide" Target="../notesSlides/notesSlide68.xml"/><Relationship Id="rId23" Type="http://schemas.openxmlformats.org/officeDocument/2006/relationships/slideLayout" Target="../slideLayouts/slideLayout20.xml"/><Relationship Id="rId22" Type="http://schemas.openxmlformats.org/officeDocument/2006/relationships/tags" Target="../tags/tag1229.xml"/><Relationship Id="rId21" Type="http://schemas.openxmlformats.org/officeDocument/2006/relationships/image" Target="../media/image17.jpeg"/><Relationship Id="rId20" Type="http://schemas.openxmlformats.org/officeDocument/2006/relationships/tags" Target="../tags/tag1228.xml"/><Relationship Id="rId2" Type="http://schemas.openxmlformats.org/officeDocument/2006/relationships/tags" Target="../tags/tag1210.xml"/><Relationship Id="rId19" Type="http://schemas.openxmlformats.org/officeDocument/2006/relationships/tags" Target="../tags/tag1227.xml"/><Relationship Id="rId18" Type="http://schemas.openxmlformats.org/officeDocument/2006/relationships/tags" Target="../tags/tag1226.xml"/><Relationship Id="rId17" Type="http://schemas.openxmlformats.org/officeDocument/2006/relationships/tags" Target="../tags/tag1225.xml"/><Relationship Id="rId16" Type="http://schemas.openxmlformats.org/officeDocument/2006/relationships/tags" Target="../tags/tag1224.xml"/><Relationship Id="rId15" Type="http://schemas.openxmlformats.org/officeDocument/2006/relationships/tags" Target="../tags/tag1223.xml"/><Relationship Id="rId14" Type="http://schemas.openxmlformats.org/officeDocument/2006/relationships/tags" Target="../tags/tag1222.xml"/><Relationship Id="rId13" Type="http://schemas.openxmlformats.org/officeDocument/2006/relationships/tags" Target="../tags/tag1221.xml"/><Relationship Id="rId12" Type="http://schemas.openxmlformats.org/officeDocument/2006/relationships/tags" Target="../tags/tag1220.xml"/><Relationship Id="rId11" Type="http://schemas.openxmlformats.org/officeDocument/2006/relationships/tags" Target="../tags/tag1219.xml"/><Relationship Id="rId10" Type="http://schemas.openxmlformats.org/officeDocument/2006/relationships/tags" Target="../tags/tag1218.xml"/><Relationship Id="rId1" Type="http://schemas.openxmlformats.org/officeDocument/2006/relationships/tags" Target="../tags/tag1209.xml"/></Relationships>
</file>

<file path=ppt/slides/_rels/slide69.xml.rels><?xml version="1.0" encoding="UTF-8" standalone="yes"?>
<Relationships xmlns="http://schemas.openxmlformats.org/package/2006/relationships"><Relationship Id="rId9" Type="http://schemas.openxmlformats.org/officeDocument/2006/relationships/tags" Target="../tags/tag1238.xml"/><Relationship Id="rId8" Type="http://schemas.openxmlformats.org/officeDocument/2006/relationships/tags" Target="../tags/tag1237.xml"/><Relationship Id="rId7" Type="http://schemas.openxmlformats.org/officeDocument/2006/relationships/tags" Target="../tags/tag1236.xml"/><Relationship Id="rId6" Type="http://schemas.openxmlformats.org/officeDocument/2006/relationships/tags" Target="../tags/tag1235.xml"/><Relationship Id="rId5" Type="http://schemas.openxmlformats.org/officeDocument/2006/relationships/tags" Target="../tags/tag1234.xml"/><Relationship Id="rId4" Type="http://schemas.openxmlformats.org/officeDocument/2006/relationships/tags" Target="../tags/tag1233.xml"/><Relationship Id="rId38" Type="http://schemas.openxmlformats.org/officeDocument/2006/relationships/notesSlide" Target="../notesSlides/notesSlide69.xml"/><Relationship Id="rId37" Type="http://schemas.openxmlformats.org/officeDocument/2006/relationships/slideLayout" Target="../slideLayouts/slideLayout20.xml"/><Relationship Id="rId36" Type="http://schemas.openxmlformats.org/officeDocument/2006/relationships/tags" Target="../tags/tag1264.xml"/><Relationship Id="rId35" Type="http://schemas.openxmlformats.org/officeDocument/2006/relationships/image" Target="../media/image17.jpeg"/><Relationship Id="rId34" Type="http://schemas.openxmlformats.org/officeDocument/2006/relationships/tags" Target="../tags/tag1263.xml"/><Relationship Id="rId33" Type="http://schemas.openxmlformats.org/officeDocument/2006/relationships/tags" Target="../tags/tag1262.xml"/><Relationship Id="rId32" Type="http://schemas.openxmlformats.org/officeDocument/2006/relationships/tags" Target="../tags/tag1261.xml"/><Relationship Id="rId31" Type="http://schemas.openxmlformats.org/officeDocument/2006/relationships/tags" Target="../tags/tag1260.xml"/><Relationship Id="rId30" Type="http://schemas.openxmlformats.org/officeDocument/2006/relationships/tags" Target="../tags/tag1259.xml"/><Relationship Id="rId3" Type="http://schemas.openxmlformats.org/officeDocument/2006/relationships/tags" Target="../tags/tag1232.xml"/><Relationship Id="rId29" Type="http://schemas.openxmlformats.org/officeDocument/2006/relationships/tags" Target="../tags/tag1258.xml"/><Relationship Id="rId28" Type="http://schemas.openxmlformats.org/officeDocument/2006/relationships/tags" Target="../tags/tag1257.xml"/><Relationship Id="rId27" Type="http://schemas.openxmlformats.org/officeDocument/2006/relationships/tags" Target="../tags/tag1256.xml"/><Relationship Id="rId26" Type="http://schemas.openxmlformats.org/officeDocument/2006/relationships/tags" Target="../tags/tag1255.xml"/><Relationship Id="rId25" Type="http://schemas.openxmlformats.org/officeDocument/2006/relationships/tags" Target="../tags/tag1254.xml"/><Relationship Id="rId24" Type="http://schemas.openxmlformats.org/officeDocument/2006/relationships/tags" Target="../tags/tag1253.xml"/><Relationship Id="rId23" Type="http://schemas.openxmlformats.org/officeDocument/2006/relationships/tags" Target="../tags/tag1252.xml"/><Relationship Id="rId22" Type="http://schemas.openxmlformats.org/officeDocument/2006/relationships/tags" Target="../tags/tag1251.xml"/><Relationship Id="rId21" Type="http://schemas.openxmlformats.org/officeDocument/2006/relationships/tags" Target="../tags/tag1250.xml"/><Relationship Id="rId20" Type="http://schemas.openxmlformats.org/officeDocument/2006/relationships/tags" Target="../tags/tag1249.xml"/><Relationship Id="rId2" Type="http://schemas.openxmlformats.org/officeDocument/2006/relationships/tags" Target="../tags/tag1231.xml"/><Relationship Id="rId19" Type="http://schemas.openxmlformats.org/officeDocument/2006/relationships/tags" Target="../tags/tag1248.xml"/><Relationship Id="rId18" Type="http://schemas.openxmlformats.org/officeDocument/2006/relationships/tags" Target="../tags/tag1247.xml"/><Relationship Id="rId17" Type="http://schemas.openxmlformats.org/officeDocument/2006/relationships/tags" Target="../tags/tag1246.xml"/><Relationship Id="rId16" Type="http://schemas.openxmlformats.org/officeDocument/2006/relationships/tags" Target="../tags/tag1245.xml"/><Relationship Id="rId15" Type="http://schemas.openxmlformats.org/officeDocument/2006/relationships/tags" Target="../tags/tag1244.xml"/><Relationship Id="rId14" Type="http://schemas.openxmlformats.org/officeDocument/2006/relationships/tags" Target="../tags/tag1243.xml"/><Relationship Id="rId13" Type="http://schemas.openxmlformats.org/officeDocument/2006/relationships/tags" Target="../tags/tag1242.xml"/><Relationship Id="rId12" Type="http://schemas.openxmlformats.org/officeDocument/2006/relationships/tags" Target="../tags/tag1241.xml"/><Relationship Id="rId11" Type="http://schemas.openxmlformats.org/officeDocument/2006/relationships/tags" Target="../tags/tag1240.xml"/><Relationship Id="rId10" Type="http://schemas.openxmlformats.org/officeDocument/2006/relationships/tags" Target="../tags/tag1239.xml"/><Relationship Id="rId1" Type="http://schemas.openxmlformats.org/officeDocument/2006/relationships/tags" Target="../tags/tag1230.xml"/></Relationships>
</file>

<file path=ppt/slides/_rels/slide7.xml.rels><?xml version="1.0" encoding="UTF-8" standalone="yes"?>
<Relationships xmlns="http://schemas.openxmlformats.org/package/2006/relationships"><Relationship Id="rId9" Type="http://schemas.openxmlformats.org/officeDocument/2006/relationships/tags" Target="../tags/tag89.xml"/><Relationship Id="rId8" Type="http://schemas.openxmlformats.org/officeDocument/2006/relationships/tags" Target="../tags/tag88.xml"/><Relationship Id="rId7" Type="http://schemas.openxmlformats.org/officeDocument/2006/relationships/tags" Target="../tags/tag87.xml"/><Relationship Id="rId6" Type="http://schemas.openxmlformats.org/officeDocument/2006/relationships/tags" Target="../tags/tag86.xml"/><Relationship Id="rId5" Type="http://schemas.openxmlformats.org/officeDocument/2006/relationships/tags" Target="../tags/tag85.xml"/><Relationship Id="rId4" Type="http://schemas.openxmlformats.org/officeDocument/2006/relationships/tags" Target="../tags/tag84.xml"/><Relationship Id="rId3" Type="http://schemas.openxmlformats.org/officeDocument/2006/relationships/tags" Target="../tags/tag83.xml"/><Relationship Id="rId2" Type="http://schemas.openxmlformats.org/officeDocument/2006/relationships/tags" Target="../tags/tag82.xml"/><Relationship Id="rId13" Type="http://schemas.openxmlformats.org/officeDocument/2006/relationships/notesSlide" Target="../notesSlides/notesSlide7.xml"/><Relationship Id="rId12" Type="http://schemas.openxmlformats.org/officeDocument/2006/relationships/slideLayout" Target="../slideLayouts/slideLayout20.xml"/><Relationship Id="rId11" Type="http://schemas.openxmlformats.org/officeDocument/2006/relationships/tags" Target="../tags/tag90.xml"/><Relationship Id="rId10" Type="http://schemas.openxmlformats.org/officeDocument/2006/relationships/image" Target="../media/image17.jpeg"/><Relationship Id="rId1" Type="http://schemas.openxmlformats.org/officeDocument/2006/relationships/tags" Target="../tags/tag81.xml"/></Relationships>
</file>

<file path=ppt/slides/_rels/slide70.xml.rels><?xml version="1.0" encoding="UTF-8" standalone="yes"?>
<Relationships xmlns="http://schemas.openxmlformats.org/package/2006/relationships"><Relationship Id="rId9" Type="http://schemas.openxmlformats.org/officeDocument/2006/relationships/tags" Target="../tags/tag1273.xml"/><Relationship Id="rId8" Type="http://schemas.openxmlformats.org/officeDocument/2006/relationships/tags" Target="../tags/tag1272.xml"/><Relationship Id="rId7" Type="http://schemas.openxmlformats.org/officeDocument/2006/relationships/tags" Target="../tags/tag1271.xml"/><Relationship Id="rId6" Type="http://schemas.openxmlformats.org/officeDocument/2006/relationships/tags" Target="../tags/tag1270.xml"/><Relationship Id="rId5" Type="http://schemas.openxmlformats.org/officeDocument/2006/relationships/tags" Target="../tags/tag1269.xml"/><Relationship Id="rId4" Type="http://schemas.openxmlformats.org/officeDocument/2006/relationships/tags" Target="../tags/tag1268.xml"/><Relationship Id="rId30" Type="http://schemas.openxmlformats.org/officeDocument/2006/relationships/notesSlide" Target="../notesSlides/notesSlide70.xml"/><Relationship Id="rId3" Type="http://schemas.openxmlformats.org/officeDocument/2006/relationships/tags" Target="../tags/tag1267.xml"/><Relationship Id="rId29" Type="http://schemas.openxmlformats.org/officeDocument/2006/relationships/slideLayout" Target="../slideLayouts/slideLayout20.xml"/><Relationship Id="rId28" Type="http://schemas.openxmlformats.org/officeDocument/2006/relationships/tags" Target="../tags/tag1291.xml"/><Relationship Id="rId27" Type="http://schemas.openxmlformats.org/officeDocument/2006/relationships/image" Target="../media/image17.jpeg"/><Relationship Id="rId26" Type="http://schemas.openxmlformats.org/officeDocument/2006/relationships/tags" Target="../tags/tag1290.xml"/><Relationship Id="rId25" Type="http://schemas.openxmlformats.org/officeDocument/2006/relationships/tags" Target="../tags/tag1289.xml"/><Relationship Id="rId24" Type="http://schemas.openxmlformats.org/officeDocument/2006/relationships/tags" Target="../tags/tag1288.xml"/><Relationship Id="rId23" Type="http://schemas.openxmlformats.org/officeDocument/2006/relationships/tags" Target="../tags/tag1287.xml"/><Relationship Id="rId22" Type="http://schemas.openxmlformats.org/officeDocument/2006/relationships/tags" Target="../tags/tag1286.xml"/><Relationship Id="rId21" Type="http://schemas.openxmlformats.org/officeDocument/2006/relationships/tags" Target="../tags/tag1285.xml"/><Relationship Id="rId20" Type="http://schemas.openxmlformats.org/officeDocument/2006/relationships/tags" Target="../tags/tag1284.xml"/><Relationship Id="rId2" Type="http://schemas.openxmlformats.org/officeDocument/2006/relationships/tags" Target="../tags/tag1266.xml"/><Relationship Id="rId19" Type="http://schemas.openxmlformats.org/officeDocument/2006/relationships/tags" Target="../tags/tag1283.xml"/><Relationship Id="rId18" Type="http://schemas.openxmlformats.org/officeDocument/2006/relationships/tags" Target="../tags/tag1282.xml"/><Relationship Id="rId17" Type="http://schemas.openxmlformats.org/officeDocument/2006/relationships/tags" Target="../tags/tag1281.xml"/><Relationship Id="rId16" Type="http://schemas.openxmlformats.org/officeDocument/2006/relationships/tags" Target="../tags/tag1280.xml"/><Relationship Id="rId15" Type="http://schemas.openxmlformats.org/officeDocument/2006/relationships/tags" Target="../tags/tag1279.xml"/><Relationship Id="rId14" Type="http://schemas.openxmlformats.org/officeDocument/2006/relationships/tags" Target="../tags/tag1278.xml"/><Relationship Id="rId13" Type="http://schemas.openxmlformats.org/officeDocument/2006/relationships/tags" Target="../tags/tag1277.xml"/><Relationship Id="rId12" Type="http://schemas.openxmlformats.org/officeDocument/2006/relationships/tags" Target="../tags/tag1276.xml"/><Relationship Id="rId11" Type="http://schemas.openxmlformats.org/officeDocument/2006/relationships/tags" Target="../tags/tag1275.xml"/><Relationship Id="rId10" Type="http://schemas.openxmlformats.org/officeDocument/2006/relationships/tags" Target="../tags/tag1274.xml"/><Relationship Id="rId1" Type="http://schemas.openxmlformats.org/officeDocument/2006/relationships/tags" Target="../tags/tag1265.xml"/></Relationships>
</file>

<file path=ppt/slides/_rels/slide71.xml.rels><?xml version="1.0" encoding="UTF-8" standalone="yes"?>
<Relationships xmlns="http://schemas.openxmlformats.org/package/2006/relationships"><Relationship Id="rId9" Type="http://schemas.openxmlformats.org/officeDocument/2006/relationships/tags" Target="../tags/tag1300.xml"/><Relationship Id="rId8" Type="http://schemas.openxmlformats.org/officeDocument/2006/relationships/tags" Target="../tags/tag1299.xml"/><Relationship Id="rId7" Type="http://schemas.openxmlformats.org/officeDocument/2006/relationships/tags" Target="../tags/tag1298.xml"/><Relationship Id="rId6" Type="http://schemas.openxmlformats.org/officeDocument/2006/relationships/tags" Target="../tags/tag1297.xml"/><Relationship Id="rId5" Type="http://schemas.openxmlformats.org/officeDocument/2006/relationships/tags" Target="../tags/tag1296.xml"/><Relationship Id="rId4" Type="http://schemas.openxmlformats.org/officeDocument/2006/relationships/tags" Target="../tags/tag1295.xml"/><Relationship Id="rId34" Type="http://schemas.openxmlformats.org/officeDocument/2006/relationships/notesSlide" Target="../notesSlides/notesSlide71.xml"/><Relationship Id="rId33" Type="http://schemas.openxmlformats.org/officeDocument/2006/relationships/slideLayout" Target="../slideLayouts/slideLayout20.xml"/><Relationship Id="rId32" Type="http://schemas.openxmlformats.org/officeDocument/2006/relationships/tags" Target="../tags/tag1322.xml"/><Relationship Id="rId31" Type="http://schemas.openxmlformats.org/officeDocument/2006/relationships/image" Target="../media/image17.jpeg"/><Relationship Id="rId30" Type="http://schemas.openxmlformats.org/officeDocument/2006/relationships/tags" Target="../tags/tag1321.xml"/><Relationship Id="rId3" Type="http://schemas.openxmlformats.org/officeDocument/2006/relationships/tags" Target="../tags/tag1294.xml"/><Relationship Id="rId29" Type="http://schemas.openxmlformats.org/officeDocument/2006/relationships/tags" Target="../tags/tag1320.xml"/><Relationship Id="rId28" Type="http://schemas.openxmlformats.org/officeDocument/2006/relationships/tags" Target="../tags/tag1319.xml"/><Relationship Id="rId27" Type="http://schemas.openxmlformats.org/officeDocument/2006/relationships/tags" Target="../tags/tag1318.xml"/><Relationship Id="rId26" Type="http://schemas.openxmlformats.org/officeDocument/2006/relationships/tags" Target="../tags/tag1317.xml"/><Relationship Id="rId25" Type="http://schemas.openxmlformats.org/officeDocument/2006/relationships/tags" Target="../tags/tag1316.xml"/><Relationship Id="rId24" Type="http://schemas.openxmlformats.org/officeDocument/2006/relationships/tags" Target="../tags/tag1315.xml"/><Relationship Id="rId23" Type="http://schemas.openxmlformats.org/officeDocument/2006/relationships/tags" Target="../tags/tag1314.xml"/><Relationship Id="rId22" Type="http://schemas.openxmlformats.org/officeDocument/2006/relationships/tags" Target="../tags/tag1313.xml"/><Relationship Id="rId21" Type="http://schemas.openxmlformats.org/officeDocument/2006/relationships/tags" Target="../tags/tag1312.xml"/><Relationship Id="rId20" Type="http://schemas.openxmlformats.org/officeDocument/2006/relationships/tags" Target="../tags/tag1311.xml"/><Relationship Id="rId2" Type="http://schemas.openxmlformats.org/officeDocument/2006/relationships/tags" Target="../tags/tag1293.xml"/><Relationship Id="rId19" Type="http://schemas.openxmlformats.org/officeDocument/2006/relationships/tags" Target="../tags/tag1310.xml"/><Relationship Id="rId18" Type="http://schemas.openxmlformats.org/officeDocument/2006/relationships/tags" Target="../tags/tag1309.xml"/><Relationship Id="rId17" Type="http://schemas.openxmlformats.org/officeDocument/2006/relationships/tags" Target="../tags/tag1308.xml"/><Relationship Id="rId16" Type="http://schemas.openxmlformats.org/officeDocument/2006/relationships/tags" Target="../tags/tag1307.xml"/><Relationship Id="rId15" Type="http://schemas.openxmlformats.org/officeDocument/2006/relationships/tags" Target="../tags/tag1306.xml"/><Relationship Id="rId14" Type="http://schemas.openxmlformats.org/officeDocument/2006/relationships/tags" Target="../tags/tag1305.xml"/><Relationship Id="rId13" Type="http://schemas.openxmlformats.org/officeDocument/2006/relationships/tags" Target="../tags/tag1304.xml"/><Relationship Id="rId12" Type="http://schemas.openxmlformats.org/officeDocument/2006/relationships/tags" Target="../tags/tag1303.xml"/><Relationship Id="rId11" Type="http://schemas.openxmlformats.org/officeDocument/2006/relationships/tags" Target="../tags/tag1302.xml"/><Relationship Id="rId10" Type="http://schemas.openxmlformats.org/officeDocument/2006/relationships/tags" Target="../tags/tag1301.xml"/><Relationship Id="rId1" Type="http://schemas.openxmlformats.org/officeDocument/2006/relationships/tags" Target="../tags/tag1292.xml"/></Relationships>
</file>

<file path=ppt/slides/_rels/slide8.xml.rels><?xml version="1.0" encoding="UTF-8" standalone="yes"?>
<Relationships xmlns="http://schemas.openxmlformats.org/package/2006/relationships"><Relationship Id="rId9" Type="http://schemas.openxmlformats.org/officeDocument/2006/relationships/tags" Target="../tags/tag98.xml"/><Relationship Id="rId8" Type="http://schemas.openxmlformats.org/officeDocument/2006/relationships/image" Target="../media/image17.jpeg"/><Relationship Id="rId7" Type="http://schemas.openxmlformats.org/officeDocument/2006/relationships/tags" Target="../tags/tag97.xml"/><Relationship Id="rId6" Type="http://schemas.openxmlformats.org/officeDocument/2006/relationships/tags" Target="../tags/tag96.xml"/><Relationship Id="rId5" Type="http://schemas.openxmlformats.org/officeDocument/2006/relationships/tags" Target="../tags/tag95.xml"/><Relationship Id="rId4" Type="http://schemas.openxmlformats.org/officeDocument/2006/relationships/tags" Target="../tags/tag94.xml"/><Relationship Id="rId3" Type="http://schemas.openxmlformats.org/officeDocument/2006/relationships/tags" Target="../tags/tag93.xml"/><Relationship Id="rId2" Type="http://schemas.openxmlformats.org/officeDocument/2006/relationships/tags" Target="../tags/tag92.xml"/><Relationship Id="rId11" Type="http://schemas.openxmlformats.org/officeDocument/2006/relationships/notesSlide" Target="../notesSlides/notesSlide8.xml"/><Relationship Id="rId10" Type="http://schemas.openxmlformats.org/officeDocument/2006/relationships/slideLayout" Target="../slideLayouts/slideLayout20.xml"/><Relationship Id="rId1" Type="http://schemas.openxmlformats.org/officeDocument/2006/relationships/tags" Target="../tags/tag91.xml"/></Relationships>
</file>

<file path=ppt/slides/_rels/slide9.xml.rels><?xml version="1.0" encoding="UTF-8" standalone="yes"?>
<Relationships xmlns="http://schemas.openxmlformats.org/package/2006/relationships"><Relationship Id="rId9" Type="http://schemas.openxmlformats.org/officeDocument/2006/relationships/tags" Target="../tags/tag107.xml"/><Relationship Id="rId8" Type="http://schemas.openxmlformats.org/officeDocument/2006/relationships/tags" Target="../tags/tag106.xml"/><Relationship Id="rId7" Type="http://schemas.openxmlformats.org/officeDocument/2006/relationships/tags" Target="../tags/tag105.xml"/><Relationship Id="rId6" Type="http://schemas.openxmlformats.org/officeDocument/2006/relationships/tags" Target="../tags/tag104.xml"/><Relationship Id="rId5" Type="http://schemas.openxmlformats.org/officeDocument/2006/relationships/tags" Target="../tags/tag103.xml"/><Relationship Id="rId4" Type="http://schemas.openxmlformats.org/officeDocument/2006/relationships/tags" Target="../tags/tag102.xml"/><Relationship Id="rId3" Type="http://schemas.openxmlformats.org/officeDocument/2006/relationships/tags" Target="../tags/tag101.xml"/><Relationship Id="rId21" Type="http://schemas.openxmlformats.org/officeDocument/2006/relationships/notesSlide" Target="../notesSlides/notesSlide9.xml"/><Relationship Id="rId20" Type="http://schemas.openxmlformats.org/officeDocument/2006/relationships/slideLayout" Target="../slideLayouts/slideLayout20.xml"/><Relationship Id="rId2" Type="http://schemas.openxmlformats.org/officeDocument/2006/relationships/tags" Target="../tags/tag100.xml"/><Relationship Id="rId19" Type="http://schemas.openxmlformats.org/officeDocument/2006/relationships/tags" Target="../tags/tag116.xml"/><Relationship Id="rId18" Type="http://schemas.openxmlformats.org/officeDocument/2006/relationships/image" Target="../media/image17.jpeg"/><Relationship Id="rId17" Type="http://schemas.openxmlformats.org/officeDocument/2006/relationships/tags" Target="../tags/tag115.xml"/><Relationship Id="rId16" Type="http://schemas.openxmlformats.org/officeDocument/2006/relationships/tags" Target="../tags/tag114.xml"/><Relationship Id="rId15" Type="http://schemas.openxmlformats.org/officeDocument/2006/relationships/tags" Target="../tags/tag113.xml"/><Relationship Id="rId14" Type="http://schemas.openxmlformats.org/officeDocument/2006/relationships/tags" Target="../tags/tag112.xml"/><Relationship Id="rId13" Type="http://schemas.openxmlformats.org/officeDocument/2006/relationships/tags" Target="../tags/tag111.xml"/><Relationship Id="rId12" Type="http://schemas.openxmlformats.org/officeDocument/2006/relationships/tags" Target="../tags/tag110.xml"/><Relationship Id="rId11" Type="http://schemas.openxmlformats.org/officeDocument/2006/relationships/tags" Target="../tags/tag109.xml"/><Relationship Id="rId10" Type="http://schemas.openxmlformats.org/officeDocument/2006/relationships/tags" Target="../tags/tag108.xml"/><Relationship Id="rId1" Type="http://schemas.openxmlformats.org/officeDocument/2006/relationships/tags" Target="../tags/tag9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35" y="2519680"/>
            <a:ext cx="11520805" cy="2862580"/>
          </a:xfrm>
          <a:prstGeom prst="rect">
            <a:avLst/>
          </a:prstGeom>
          <a:solidFill>
            <a:srgbClr val="003164">
              <a:alpha val="80000"/>
            </a:srgbClr>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en-US" altLang="zh-CN" sz="1800">
                <a:cs typeface="微软雅黑" panose="020B0503020204020204" pitchFamily="34" charset="-122"/>
              </a:rPr>
              <a:t>         </a:t>
            </a:r>
            <a:endParaRPr lang="en-US" altLang="zh-CN" sz="1800">
              <a:cs typeface="微软雅黑" panose="020B0503020204020204" pitchFamily="34" charset="-122"/>
            </a:endParaRPr>
          </a:p>
        </p:txBody>
      </p:sp>
      <p:sp>
        <p:nvSpPr>
          <p:cNvPr id="18" name="矩形 259"/>
          <p:cNvSpPr>
            <a:spLocks noChangeArrowheads="1"/>
          </p:cNvSpPr>
          <p:nvPr/>
        </p:nvSpPr>
        <p:spPr bwMode="auto">
          <a:xfrm>
            <a:off x="2364977" y="3024063"/>
            <a:ext cx="7021634" cy="774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indent="0" algn="ctr" defTabSz="914400">
              <a:buNone/>
            </a:pPr>
            <a:r>
              <a:rPr lang="zh-CN" altLang="en-US" sz="5035" dirty="0">
                <a:solidFill>
                  <a:schemeClr val="bg1"/>
                </a:solidFill>
                <a:cs typeface="微软雅黑" panose="020B0503020204020204" pitchFamily="34" charset="-122"/>
                <a:sym typeface="+mn-ea"/>
              </a:rPr>
              <a:t>计算机系统结构</a:t>
            </a:r>
            <a:endParaRPr lang="zh-CN" altLang="en-US" sz="5035" b="1" cap="all" dirty="0">
              <a:solidFill>
                <a:schemeClr val="bg1"/>
              </a:solidFill>
              <a:cs typeface="微软雅黑" panose="020B0503020204020204" pitchFamily="34" charset="-122"/>
              <a:sym typeface="+mn-ea"/>
            </a:endParaRPr>
          </a:p>
        </p:txBody>
      </p:sp>
      <p:sp>
        <p:nvSpPr>
          <p:cNvPr id="21" name="矩形 259"/>
          <p:cNvSpPr>
            <a:spLocks noChangeArrowheads="1"/>
          </p:cNvSpPr>
          <p:nvPr/>
        </p:nvSpPr>
        <p:spPr bwMode="auto">
          <a:xfrm>
            <a:off x="3882590" y="4320207"/>
            <a:ext cx="3986407" cy="677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buNone/>
            </a:pPr>
            <a:r>
              <a:rPr lang="zh-CN" altLang="en-US" sz="2000" dirty="0">
                <a:solidFill>
                  <a:schemeClr val="bg1"/>
                </a:solidFill>
                <a:latin typeface="楷体" panose="02010609060101010101" pitchFamily="49" charset="-122"/>
                <a:ea typeface="楷体" panose="02010609060101010101" pitchFamily="49" charset="-122"/>
                <a:cs typeface="Arial" panose="020B0604020202020204" pitchFamily="34" charset="0"/>
              </a:rPr>
              <a:t>吴艳霞 教授</a:t>
            </a:r>
            <a:endParaRPr lang="en-US" altLang="zh-CN" sz="2000" dirty="0">
              <a:solidFill>
                <a:schemeClr val="bg1"/>
              </a:solidFill>
              <a:latin typeface="楷体" panose="02010609060101010101" pitchFamily="49" charset="-122"/>
              <a:ea typeface="楷体" panose="02010609060101010101" pitchFamily="49" charset="-122"/>
              <a:cs typeface="Arial" panose="020B0604020202020204" pitchFamily="34" charset="0"/>
            </a:endParaRPr>
          </a:p>
          <a:p>
            <a:pPr algn="ctr">
              <a:buNone/>
            </a:pPr>
            <a:r>
              <a:rPr lang="zh-CN" altLang="en-US" sz="2000" dirty="0">
                <a:solidFill>
                  <a:schemeClr val="bg1"/>
                </a:solidFill>
                <a:latin typeface="楷体" panose="02010609060101010101" pitchFamily="49" charset="-122"/>
                <a:ea typeface="楷体" panose="02010609060101010101" pitchFamily="49" charset="-122"/>
                <a:cs typeface="Arial" panose="020B0604020202020204" pitchFamily="34" charset="0"/>
              </a:rPr>
              <a:t>计算机科学与技术学院</a:t>
            </a:r>
            <a:endParaRPr lang="zh-CN" altLang="en-US" sz="2000" dirty="0">
              <a:solidFill>
                <a:schemeClr val="bg1"/>
              </a:solidFill>
              <a:latin typeface="楷体" panose="02010609060101010101" pitchFamily="49" charset="-122"/>
              <a:ea typeface="楷体" panose="02010609060101010101" pitchFamily="49" charset="-122"/>
              <a:cs typeface="Arial" panose="020B0604020202020204" pitchFamily="34" charset="0"/>
            </a:endParaRPr>
          </a:p>
        </p:txBody>
      </p:sp>
      <p:pic>
        <p:nvPicPr>
          <p:cNvPr id="3" name="图片 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3023870" y="875665"/>
            <a:ext cx="5618480" cy="168529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30"/>
          <p:cNvSpPr txBox="1"/>
          <p:nvPr>
            <p:custDataLst>
              <p:tags r:id="rId1"/>
            </p:custDataLst>
          </p:nvPr>
        </p:nvSpPr>
        <p:spPr>
          <a:xfrm>
            <a:off x="1224206" y="1647442"/>
            <a:ext cx="9871335" cy="4469710"/>
          </a:xfrm>
          <a:prstGeom prst="rect">
            <a:avLst/>
          </a:prstGeom>
          <a:noFill/>
        </p:spPr>
        <p:txBody>
          <a:bodyPr wrap="square" rtlCol="0">
            <a:normAutofit/>
          </a:bodyPr>
          <a:lstStyle/>
          <a:p>
            <a:pPr marL="774700" lvl="1" indent="-342900" eaLnBrk="1" latinLnBrk="0" hangingPunct="1">
              <a:lnSpc>
                <a:spcPct val="130000"/>
              </a:lnSpc>
              <a:buFont typeface="Wingdings" panose="05000000000000000000" charset="0"/>
              <a:buChar char="Ø"/>
            </a:pPr>
            <a:r>
              <a:rPr lang="zh-CN" altLang="en-US" sz="2000" dirty="0">
                <a:solidFill>
                  <a:schemeClr val="dk1">
                    <a:lumMod val="75000"/>
                  </a:schemeClr>
                </a:solidFill>
                <a:latin typeface="微软雅黑" panose="020B0503020204020204" pitchFamily="34" charset="-122"/>
                <a:ea typeface="微软雅黑" panose="020B0503020204020204" pitchFamily="34" charset="-122"/>
                <a:cs typeface="微软雅黑" panose="020B0503020204020204" pitchFamily="34" charset="-122"/>
              </a:rPr>
              <a:t>指令内部</a:t>
            </a:r>
            <a:r>
              <a:rPr lang="en-US" altLang="zh-CN" sz="2000" dirty="0">
                <a:solidFill>
                  <a:schemeClr val="dk1">
                    <a:lumMod val="75000"/>
                  </a:schemeClr>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000" dirty="0">
                <a:solidFill>
                  <a:schemeClr val="dk1">
                    <a:lumMod val="75000"/>
                  </a:schemeClr>
                </a:solidFill>
                <a:latin typeface="微软雅黑" panose="020B0503020204020204" pitchFamily="34" charset="-122"/>
                <a:ea typeface="微软雅黑" panose="020B0503020204020204" pitchFamily="34" charset="-122"/>
                <a:cs typeface="微软雅黑" panose="020B0503020204020204" pitchFamily="34" charset="-122"/>
              </a:rPr>
              <a:t>一条指令内部各个微操作之间的并行</a:t>
            </a:r>
            <a:endParaRPr lang="zh-CN" altLang="en-US" sz="2000" dirty="0">
              <a:solidFill>
                <a:schemeClr val="dk1">
                  <a:lumMod val="7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marL="774700" lvl="1" indent="-342900" eaLnBrk="1" latinLnBrk="0" hangingPunct="1">
              <a:lnSpc>
                <a:spcPct val="130000"/>
              </a:lnSpc>
              <a:buFont typeface="Wingdings" panose="05000000000000000000" charset="0"/>
              <a:buChar char="Ø"/>
            </a:pPr>
            <a:r>
              <a:rPr lang="zh-CN" altLang="en-US" sz="2000" dirty="0">
                <a:solidFill>
                  <a:schemeClr val="dk1">
                    <a:lumMod val="75000"/>
                  </a:schemeClr>
                </a:solidFill>
                <a:latin typeface="微软雅黑" panose="020B0503020204020204" pitchFamily="34" charset="-122"/>
                <a:ea typeface="微软雅黑" panose="020B0503020204020204" pitchFamily="34" charset="-122"/>
                <a:cs typeface="微软雅黑" panose="020B0503020204020204" pitchFamily="34" charset="-122"/>
              </a:rPr>
              <a:t>指令之间</a:t>
            </a:r>
            <a:r>
              <a:rPr lang="en-US" altLang="zh-CN" sz="2000" dirty="0">
                <a:solidFill>
                  <a:schemeClr val="dk1">
                    <a:lumMod val="75000"/>
                  </a:schemeClr>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000" dirty="0">
                <a:solidFill>
                  <a:schemeClr val="dk1">
                    <a:lumMod val="75000"/>
                  </a:schemeClr>
                </a:solidFill>
                <a:latin typeface="微软雅黑" panose="020B0503020204020204" pitchFamily="34" charset="-122"/>
                <a:ea typeface="微软雅黑" panose="020B0503020204020204" pitchFamily="34" charset="-122"/>
                <a:cs typeface="微软雅黑" panose="020B0503020204020204" pitchFamily="34" charset="-122"/>
              </a:rPr>
              <a:t>多条指令的并行执行</a:t>
            </a:r>
            <a:endParaRPr lang="zh-CN" altLang="en-US" sz="2000" dirty="0">
              <a:solidFill>
                <a:schemeClr val="dk1">
                  <a:lumMod val="7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marL="774700" lvl="1" indent="-342900" eaLnBrk="1" latinLnBrk="0" hangingPunct="1">
              <a:lnSpc>
                <a:spcPct val="130000"/>
              </a:lnSpc>
              <a:buFont typeface="Wingdings" panose="05000000000000000000" charset="0"/>
              <a:buChar char="Ø"/>
            </a:pPr>
            <a:r>
              <a:rPr lang="zh-CN" altLang="en-US" sz="2000" dirty="0">
                <a:solidFill>
                  <a:schemeClr val="dk1">
                    <a:lumMod val="75000"/>
                  </a:schemeClr>
                </a:solidFill>
                <a:latin typeface="微软雅黑" panose="020B0503020204020204" pitchFamily="34" charset="-122"/>
                <a:ea typeface="微软雅黑" panose="020B0503020204020204" pitchFamily="34" charset="-122"/>
                <a:cs typeface="微软雅黑" panose="020B0503020204020204" pitchFamily="34" charset="-122"/>
              </a:rPr>
              <a:t>任务或进程之间</a:t>
            </a:r>
            <a:r>
              <a:rPr lang="en-US" altLang="zh-CN" sz="2000" dirty="0">
                <a:solidFill>
                  <a:schemeClr val="dk1">
                    <a:lumMod val="75000"/>
                  </a:schemeClr>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000" dirty="0">
                <a:solidFill>
                  <a:schemeClr val="dk1">
                    <a:lumMod val="75000"/>
                  </a:schemeClr>
                </a:solidFill>
                <a:latin typeface="微软雅黑" panose="020B0503020204020204" pitchFamily="34" charset="-122"/>
                <a:ea typeface="微软雅黑" panose="020B0503020204020204" pitchFamily="34" charset="-122"/>
                <a:cs typeface="微软雅黑" panose="020B0503020204020204" pitchFamily="34" charset="-122"/>
              </a:rPr>
              <a:t>多个任务或程序段的并行执行</a:t>
            </a:r>
            <a:endParaRPr lang="zh-CN" altLang="en-US" sz="2000" dirty="0">
              <a:solidFill>
                <a:schemeClr val="dk1">
                  <a:lumMod val="7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marL="774700" lvl="1" indent="-342900" eaLnBrk="1" latinLnBrk="0" hangingPunct="1">
              <a:lnSpc>
                <a:spcPct val="130000"/>
              </a:lnSpc>
              <a:buFont typeface="Wingdings" panose="05000000000000000000" charset="0"/>
              <a:buChar char="Ø"/>
            </a:pPr>
            <a:r>
              <a:rPr lang="zh-CN" altLang="en-US" sz="2000" dirty="0">
                <a:solidFill>
                  <a:schemeClr val="dk1">
                    <a:lumMod val="75000"/>
                  </a:schemeClr>
                </a:solidFill>
                <a:latin typeface="微软雅黑" panose="020B0503020204020204" pitchFamily="34" charset="-122"/>
                <a:ea typeface="微软雅黑" panose="020B0503020204020204" pitchFamily="34" charset="-122"/>
                <a:cs typeface="微软雅黑" panose="020B0503020204020204" pitchFamily="34" charset="-122"/>
              </a:rPr>
              <a:t>作业或程序之间</a:t>
            </a:r>
            <a:r>
              <a:rPr lang="en-US" altLang="zh-CN" sz="2000" dirty="0">
                <a:solidFill>
                  <a:schemeClr val="dk1">
                    <a:lumMod val="75000"/>
                  </a:schemeClr>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000" dirty="0">
                <a:solidFill>
                  <a:schemeClr val="dk1">
                    <a:lumMod val="75000"/>
                  </a:schemeClr>
                </a:solidFill>
                <a:latin typeface="微软雅黑" panose="020B0503020204020204" pitchFamily="34" charset="-122"/>
                <a:ea typeface="微软雅黑" panose="020B0503020204020204" pitchFamily="34" charset="-122"/>
                <a:cs typeface="微软雅黑" panose="020B0503020204020204" pitchFamily="34" charset="-122"/>
              </a:rPr>
              <a:t>多个作业或多道程序的并行。</a:t>
            </a:r>
            <a:endParaRPr lang="zh-CN" altLang="en-US" sz="2000" dirty="0">
              <a:solidFill>
                <a:schemeClr val="dk1">
                  <a:lumMod val="7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marL="717550" lvl="1" indent="-285750" eaLnBrk="1" latinLnBrk="0" hangingPunct="1">
              <a:lnSpc>
                <a:spcPct val="130000"/>
              </a:lnSpc>
              <a:buFont typeface="Arial" panose="020B0604020202020204" pitchFamily="34" charset="0"/>
              <a:buChar char="•"/>
            </a:pPr>
            <a:endParaRPr lang="zh-CN" altLang="en-US" sz="2000" dirty="0">
              <a:solidFill>
                <a:schemeClr val="dk1">
                  <a:lumMod val="7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lvl="1" indent="0" eaLnBrk="1" latinLnBrk="0" hangingPunct="1">
              <a:lnSpc>
                <a:spcPct val="130000"/>
              </a:lnSpc>
              <a:buFont typeface="Arial" panose="020B0604020202020204" pitchFamily="34" charset="0"/>
              <a:buNone/>
            </a:pPr>
            <a:r>
              <a:rPr lang="zh-CN" altLang="en-US" sz="2000" b="1" dirty="0">
                <a:solidFill>
                  <a:schemeClr val="dk1">
                    <a:lumMod val="75000"/>
                  </a:schemeClr>
                </a:solidFill>
                <a:latin typeface="微软雅黑" panose="020B0503020204020204" pitchFamily="34" charset="-122"/>
                <a:ea typeface="微软雅黑" panose="020B0503020204020204" pitchFamily="34" charset="-122"/>
                <a:cs typeface="微软雅黑" panose="020B0503020204020204" pitchFamily="34" charset="-122"/>
              </a:rPr>
              <a:t>一般说来：</a:t>
            </a:r>
            <a:endParaRPr lang="zh-CN" altLang="en-US" sz="2000" b="1" dirty="0">
              <a:solidFill>
                <a:schemeClr val="dk1">
                  <a:lumMod val="7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marL="1206500" lvl="2" indent="-342900" eaLnBrk="1" latinLnBrk="0" hangingPunct="1">
              <a:lnSpc>
                <a:spcPct val="130000"/>
              </a:lnSpc>
              <a:buFont typeface="Wingdings" panose="05000000000000000000" charset="0"/>
              <a:buChar char="Ø"/>
            </a:pPr>
            <a:r>
              <a:rPr lang="zh-CN" altLang="en-US" sz="2000" b="1" dirty="0">
                <a:solidFill>
                  <a:schemeClr val="dk1">
                    <a:lumMod val="75000"/>
                  </a:schemeClr>
                </a:solidFill>
                <a:latin typeface="微软雅黑" panose="020B0503020204020204" pitchFamily="34" charset="-122"/>
                <a:ea typeface="微软雅黑" panose="020B0503020204020204" pitchFamily="34" charset="-122"/>
                <a:cs typeface="微软雅黑" panose="020B0503020204020204" pitchFamily="34" charset="-122"/>
              </a:rPr>
              <a:t>细粒度：用并行化或向量化编译器来开发，共享变量通信支持。</a:t>
            </a:r>
            <a:endParaRPr lang="zh-CN" altLang="en-US" sz="2000" b="1" dirty="0">
              <a:solidFill>
                <a:schemeClr val="dk1">
                  <a:lumMod val="7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marL="1206500" lvl="2" indent="-342900" eaLnBrk="1" latinLnBrk="0" hangingPunct="1">
              <a:lnSpc>
                <a:spcPct val="130000"/>
              </a:lnSpc>
              <a:buFont typeface="Wingdings" panose="05000000000000000000" charset="0"/>
              <a:buChar char="Ø"/>
            </a:pPr>
            <a:r>
              <a:rPr lang="zh-CN" altLang="en-US" sz="2000" b="1" dirty="0">
                <a:solidFill>
                  <a:schemeClr val="dk1">
                    <a:lumMod val="75000"/>
                  </a:schemeClr>
                </a:solidFill>
                <a:latin typeface="微软雅黑" panose="020B0503020204020204" pitchFamily="34" charset="-122"/>
                <a:ea typeface="微软雅黑" panose="020B0503020204020204" pitchFamily="34" charset="-122"/>
                <a:cs typeface="微软雅黑" panose="020B0503020204020204" pitchFamily="34" charset="-122"/>
              </a:rPr>
              <a:t>中粒度：靠程序员和编译器一起开发，共享变量通信。</a:t>
            </a:r>
            <a:endParaRPr lang="zh-CN" altLang="en-US" sz="2000" b="1" dirty="0">
              <a:solidFill>
                <a:schemeClr val="dk1">
                  <a:lumMod val="7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marL="1206500" lvl="2" indent="-342900" eaLnBrk="1" latinLnBrk="0" hangingPunct="1">
              <a:lnSpc>
                <a:spcPct val="130000"/>
              </a:lnSpc>
              <a:buFont typeface="Wingdings" panose="05000000000000000000" charset="0"/>
              <a:buChar char="Ø"/>
            </a:pPr>
            <a:r>
              <a:rPr lang="zh-CN" altLang="en-US" sz="2000" b="1" dirty="0">
                <a:solidFill>
                  <a:schemeClr val="dk1">
                    <a:lumMod val="75000"/>
                  </a:schemeClr>
                </a:solidFill>
                <a:latin typeface="微软雅黑" panose="020B0503020204020204" pitchFamily="34" charset="-122"/>
                <a:ea typeface="微软雅黑" panose="020B0503020204020204" pitchFamily="34" charset="-122"/>
                <a:cs typeface="微软雅黑" panose="020B0503020204020204" pitchFamily="34" charset="-122"/>
              </a:rPr>
              <a:t>粗粒度：取决于操作系统和算法的效率，消息传递通信。</a:t>
            </a:r>
            <a:endParaRPr lang="zh-CN" altLang="en-US" sz="2000" b="1" dirty="0">
              <a:solidFill>
                <a:schemeClr val="dk1">
                  <a:lumMod val="75000"/>
                </a:schemeClr>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 name="AutoShape 6"/>
          <p:cNvSpPr>
            <a:spLocks noChangeArrowheads="1"/>
          </p:cNvSpPr>
          <p:nvPr>
            <p:custDataLst>
              <p:tags r:id="rId2"/>
            </p:custDataLst>
          </p:nvPr>
        </p:nvSpPr>
        <p:spPr bwMode="auto">
          <a:xfrm>
            <a:off x="7776845" y="2014855"/>
            <a:ext cx="1595120" cy="534670"/>
          </a:xfrm>
          <a:prstGeom prst="wedgeRoundRectCallout">
            <a:avLst>
              <a:gd name="adj1" fmla="val -67917"/>
              <a:gd name="adj2" fmla="val 20994"/>
              <a:gd name="adj3" fmla="val 16667"/>
            </a:avLst>
          </a:prstGeom>
          <a:solidFill>
            <a:srgbClr val="FF0000"/>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0">
            <a:noAutofit/>
          </a:bodyPr>
          <a:lstStyle>
            <a:lvl1pPr>
              <a:spcBef>
                <a:spcPct val="20000"/>
              </a:spcBef>
              <a:buClr>
                <a:schemeClr val="tx1"/>
              </a:buClr>
              <a:buFont typeface="Wingdings" panose="05000000000000000000" pitchFamily="2" charset="2"/>
              <a:buChar char="v"/>
              <a:defRPr sz="2800" b="1">
                <a:solidFill>
                  <a:schemeClr val="accent1"/>
                </a:solidFill>
                <a:latin typeface="隶书" panose="02010509060101010101" pitchFamily="49" charset="-122"/>
                <a:ea typeface="隶书" panose="02010509060101010101" pitchFamily="49" charset="-122"/>
              </a:defRPr>
            </a:lvl1pPr>
            <a:lvl2pPr marL="742950" indent="-285750">
              <a:spcBef>
                <a:spcPct val="20000"/>
              </a:spcBef>
              <a:buClr>
                <a:schemeClr val="tx2"/>
              </a:buClr>
              <a:buSzPct val="60000"/>
              <a:buFont typeface="Wingdings" panose="05000000000000000000" pitchFamily="2" charset="2"/>
              <a:buChar char="n"/>
              <a:defRPr sz="2400">
                <a:solidFill>
                  <a:schemeClr val="hlink"/>
                </a:solidFill>
                <a:latin typeface="Verdana" panose="020B0604030504040204" pitchFamily="34" charset="0"/>
                <a:ea typeface="隶书" panose="02010509060101010101" pitchFamily="49"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hlink"/>
                </a:solidFill>
                <a:latin typeface="Verdana" panose="020B0604030504040204" pitchFamily="34" charset="0"/>
                <a:ea typeface="隶书" panose="02010509060101010101" pitchFamily="49" charset="-122"/>
              </a:defRPr>
            </a:lvl3pPr>
            <a:lvl4pPr marL="1600200" indent="-228600">
              <a:spcBef>
                <a:spcPct val="20000"/>
              </a:spcBef>
              <a:buClr>
                <a:schemeClr val="tx1"/>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4pPr>
            <a:lvl5pPr marL="2057400" indent="-228600">
              <a:spcBef>
                <a:spcPct val="20000"/>
              </a:spcBef>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9pPr>
          </a:lstStyle>
          <a:p>
            <a:pPr algn="ctr">
              <a:spcBef>
                <a:spcPct val="0"/>
              </a:spcBef>
              <a:buClrTx/>
              <a:buFontTx/>
              <a:buNone/>
            </a:pPr>
            <a:r>
              <a:rPr lang="zh-CN" altLang="en-US" sz="1600" dirty="0">
                <a:solidFill>
                  <a:srgbClr val="FFFFFF"/>
                </a:solidFill>
                <a:latin typeface="Times New Roman" panose="02020603050405020304" pitchFamily="18" charset="0"/>
                <a:ea typeface="微软雅黑" panose="020B0503020204020204" pitchFamily="34" charset="-122"/>
              </a:rPr>
              <a:t>循环级并行</a:t>
            </a:r>
            <a:endParaRPr lang="zh-CN" altLang="en-US" sz="1600" dirty="0">
              <a:solidFill>
                <a:srgbClr val="FFFFFF"/>
              </a:solidFill>
              <a:latin typeface="Times New Roman" panose="02020603050405020304" pitchFamily="18" charset="0"/>
              <a:ea typeface="微软雅黑" panose="020B0503020204020204" pitchFamily="34" charset="-122"/>
            </a:endParaRPr>
          </a:p>
        </p:txBody>
      </p:sp>
      <p:cxnSp>
        <p:nvCxnSpPr>
          <p:cNvPr id="5" name="直接连接符 4"/>
          <p:cNvCxnSpPr/>
          <p:nvPr>
            <p:custDataLst>
              <p:tags r:id="rId3"/>
            </p:custDataLst>
          </p:nvPr>
        </p:nvCxnSpPr>
        <p:spPr>
          <a:xfrm>
            <a:off x="431964" y="860255"/>
            <a:ext cx="10656242" cy="12000"/>
          </a:xfrm>
          <a:prstGeom prst="line">
            <a:avLst/>
          </a:prstGeom>
          <a:ln w="31750">
            <a:solidFill>
              <a:schemeClr val="accent1"/>
            </a:solidFill>
          </a:ln>
        </p:spPr>
        <p:style>
          <a:lnRef idx="1">
            <a:schemeClr val="dk1"/>
          </a:lnRef>
          <a:fillRef idx="0">
            <a:schemeClr val="dk1"/>
          </a:fillRef>
          <a:effectRef idx="0">
            <a:schemeClr val="dk1"/>
          </a:effectRef>
          <a:fontRef idx="minor">
            <a:schemeClr val="tx1"/>
          </a:fontRef>
        </p:style>
      </p:cxnSp>
      <p:sp>
        <p:nvSpPr>
          <p:cNvPr id="6" name="文本框 6"/>
          <p:cNvSpPr txBox="1"/>
          <p:nvPr>
            <p:custDataLst>
              <p:tags r:id="rId4"/>
            </p:custDataLst>
          </p:nvPr>
        </p:nvSpPr>
        <p:spPr>
          <a:xfrm>
            <a:off x="431800" y="80645"/>
            <a:ext cx="10655935" cy="719455"/>
          </a:xfrm>
          <a:prstGeom prst="rect">
            <a:avLst/>
          </a:prstGeom>
          <a:noFill/>
          <a:ln w="12700">
            <a:miter lim="400000"/>
          </a:ln>
          <a:extLst>
            <a:ext uri="{909E8E84-426E-40DD-AFC4-6F175D3DCCD1}">
              <a14:hiddenFill xmlns:a14="http://schemas.microsoft.com/office/drawing/2010/main">
                <a:solidFill>
                  <a:schemeClr val="accent1"/>
                </a:solidFill>
              </a14:hiddenFill>
            </a:ext>
          </a:extLst>
        </p:spPr>
        <p:txBody>
          <a:bodyPr lIns="0" tIns="0" rIns="0" bIns="0" anchor="ctr" anchorCtr="0">
            <a:normAutofit/>
          </a:bodyPr>
          <a:lstStyle>
            <a:defPPr>
              <a:defRPr lang="zh-CN"/>
            </a:defPPr>
            <a:lvl1pPr>
              <a:lnSpc>
                <a:spcPct val="120000"/>
              </a:lnSpc>
              <a:defRPr sz="3600" b="1">
                <a:solidFill>
                  <a:srgbClr val="FFFFFF"/>
                </a:solidFill>
                <a:latin typeface="微软雅黑" panose="020B0503020204020204" pitchFamily="34" charset="-122"/>
                <a:ea typeface="微软雅黑" panose="020B0503020204020204" pitchFamily="34" charset="-122"/>
                <a:cs typeface="微软雅黑" panose="020B0503020204020204" pitchFamily="34" charset="-122"/>
              </a:defRPr>
            </a:lvl1pPr>
          </a:lstStyle>
          <a:p>
            <a:pPr marL="0" indent="0" algn="l">
              <a:lnSpc>
                <a:spcPct val="100000"/>
              </a:lnSpc>
              <a:spcBef>
                <a:spcPts val="0"/>
              </a:spcBef>
              <a:spcAft>
                <a:spcPts val="0"/>
              </a:spcAft>
              <a:buSzPct val="100000"/>
              <a:buNone/>
            </a:pPr>
            <a:r>
              <a:rPr lang="en-US" altLang="zh-CN" sz="3400" dirty="0">
                <a:solidFill>
                  <a:schemeClr val="dk1">
                    <a:lumMod val="75000"/>
                  </a:schemeClr>
                </a:solidFill>
                <a:latin typeface="Arial" panose="020B0604020202020204" pitchFamily="34" charset="0"/>
              </a:rPr>
              <a:t>1.5.1 计算机系统结构的并行性——等级划分 </a:t>
            </a:r>
            <a:endParaRPr lang="en-US" altLang="zh-CN" sz="3400" dirty="0">
              <a:solidFill>
                <a:schemeClr val="dk1">
                  <a:lumMod val="75000"/>
                </a:schemeClr>
              </a:solidFill>
              <a:latin typeface="Arial" panose="020B0604020202020204" pitchFamily="34" charset="0"/>
            </a:endParaRPr>
          </a:p>
        </p:txBody>
      </p:sp>
      <p:sp>
        <p:nvSpPr>
          <p:cNvPr id="7" name="文本框 6"/>
          <p:cNvSpPr txBox="1"/>
          <p:nvPr/>
        </p:nvSpPr>
        <p:spPr>
          <a:xfrm>
            <a:off x="1224280" y="1076325"/>
            <a:ext cx="7724775" cy="570865"/>
          </a:xfrm>
          <a:prstGeom prst="rect">
            <a:avLst/>
          </a:prstGeom>
          <a:noFill/>
        </p:spPr>
        <p:txBody>
          <a:bodyPr wrap="square" rtlCol="0" anchor="t">
            <a:spAutoFit/>
          </a:bodyPr>
          <a:lstStyle/>
          <a:p>
            <a:pPr eaLnBrk="1" latinLnBrk="0" hangingPunct="1">
              <a:lnSpc>
                <a:spcPct val="130000"/>
              </a:lnSpc>
            </a:pPr>
            <a:r>
              <a:rPr lang="en-US" altLang="zh-CN" sz="2400" b="1" dirty="0">
                <a:solidFill>
                  <a:schemeClr val="dk1">
                    <a:lumMod val="7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(1)</a:t>
            </a:r>
            <a:r>
              <a:rPr lang="zh-CN" altLang="en-US" sz="2400" b="1" dirty="0">
                <a:solidFill>
                  <a:schemeClr val="dk1">
                    <a:lumMod val="7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从计算机系统中执行程序的角度（由低到高）</a:t>
            </a:r>
            <a:endParaRPr lang="zh-CN" altLang="en-US" sz="2400" b="1" dirty="0">
              <a:solidFill>
                <a:schemeClr val="dk1">
                  <a:lumMod val="7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pic>
        <p:nvPicPr>
          <p:cNvPr id="11" name="图片 10" descr="微信截图_20240112211134"/>
          <p:cNvPicPr>
            <a:picLocks noChangeAspect="1"/>
          </p:cNvPicPr>
          <p:nvPr>
            <p:custDataLst>
              <p:tags r:id="rId5"/>
            </p:custDataLst>
          </p:nvPr>
        </p:nvPicPr>
        <p:blipFill>
          <a:blip r:embed="rId6"/>
          <a:stretch>
            <a:fillRect/>
          </a:stretch>
        </p:blipFill>
        <p:spPr>
          <a:xfrm>
            <a:off x="9216390" y="201295"/>
            <a:ext cx="1895475" cy="485775"/>
          </a:xfrm>
          <a:prstGeom prst="rect">
            <a:avLst/>
          </a:prstGeom>
        </p:spPr>
      </p:pic>
    </p:spTree>
    <p:custDataLst>
      <p:tags r:id="rId7"/>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2"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slide(fromRight)">
                                      <p:cBhvr>
                                        <p:cTn id="7" dur="500"/>
                                        <p:tgtEl>
                                          <p:spTgt spid="4"/>
                                        </p:tgtEl>
                                      </p:cBhvr>
                                    </p:animEffect>
                                  </p:childTnLst>
                                </p:cTn>
                              </p:par>
                              <p:par>
                                <p:cTn id="8" presetID="14" presetClass="entr" presetSubtype="10" fill="hold" nodeType="withEffect">
                                  <p:stCondLst>
                                    <p:cond delay="0"/>
                                  </p:stCondLst>
                                  <p:childTnLst>
                                    <p:set>
                                      <p:cBhvr>
                                        <p:cTn id="9" dur="1" fill="hold">
                                          <p:stCondLst>
                                            <p:cond delay="0"/>
                                          </p:stCondLst>
                                        </p:cTn>
                                        <p:tgtEl>
                                          <p:spTgt spid="2">
                                            <p:txEl>
                                              <p:pRg st="6" end="6"/>
                                            </p:txEl>
                                          </p:spTgt>
                                        </p:tgtEl>
                                        <p:attrNameLst>
                                          <p:attrName>style.visibility</p:attrName>
                                        </p:attrNameLst>
                                      </p:cBhvr>
                                      <p:to>
                                        <p:strVal val="visible"/>
                                      </p:to>
                                    </p:set>
                                    <p:animEffect transition="in" filter="randombar(horizontal)">
                                      <p:cBhvr>
                                        <p:cTn id="10" dur="500"/>
                                        <p:tgtEl>
                                          <p:spTgt spid="2">
                                            <p:txEl>
                                              <p:pRg st="6" end="6"/>
                                            </p:txEl>
                                          </p:spTgt>
                                        </p:tgtEl>
                                      </p:cBhvr>
                                    </p:animEffect>
                                  </p:childTnLst>
                                </p:cTn>
                              </p:par>
                              <p:par>
                                <p:cTn id="11" presetID="14" presetClass="entr" presetSubtype="10" fill="hold" nodeType="withEffect">
                                  <p:stCondLst>
                                    <p:cond delay="0"/>
                                  </p:stCondLst>
                                  <p:childTnLst>
                                    <p:set>
                                      <p:cBhvr>
                                        <p:cTn id="12" dur="1" fill="hold">
                                          <p:stCondLst>
                                            <p:cond delay="0"/>
                                          </p:stCondLst>
                                        </p:cTn>
                                        <p:tgtEl>
                                          <p:spTgt spid="2">
                                            <p:txEl>
                                              <p:pRg st="7" end="7"/>
                                            </p:txEl>
                                          </p:spTgt>
                                        </p:tgtEl>
                                        <p:attrNameLst>
                                          <p:attrName>style.visibility</p:attrName>
                                        </p:attrNameLst>
                                      </p:cBhvr>
                                      <p:to>
                                        <p:strVal val="visible"/>
                                      </p:to>
                                    </p:set>
                                    <p:animEffect transition="in" filter="randombar(horizontal)">
                                      <p:cBhvr>
                                        <p:cTn id="13" dur="500"/>
                                        <p:tgtEl>
                                          <p:spTgt spid="2">
                                            <p:txEl>
                                              <p:pRg st="7" end="7"/>
                                            </p:txEl>
                                          </p:spTgt>
                                        </p:tgtEl>
                                      </p:cBhvr>
                                    </p:animEffect>
                                  </p:childTnLst>
                                </p:cTn>
                              </p:par>
                              <p:par>
                                <p:cTn id="14" presetID="14" presetClass="entr" presetSubtype="10" fill="hold" nodeType="withEffect">
                                  <p:stCondLst>
                                    <p:cond delay="0"/>
                                  </p:stCondLst>
                                  <p:childTnLst>
                                    <p:set>
                                      <p:cBhvr>
                                        <p:cTn id="15" dur="1" fill="hold">
                                          <p:stCondLst>
                                            <p:cond delay="0"/>
                                          </p:stCondLst>
                                        </p:cTn>
                                        <p:tgtEl>
                                          <p:spTgt spid="2">
                                            <p:txEl>
                                              <p:pRg st="8" end="8"/>
                                            </p:txEl>
                                          </p:spTgt>
                                        </p:tgtEl>
                                        <p:attrNameLst>
                                          <p:attrName>style.visibility</p:attrName>
                                        </p:attrNameLst>
                                      </p:cBhvr>
                                      <p:to>
                                        <p:strVal val="visible"/>
                                      </p:to>
                                    </p:set>
                                    <p:animEffect transition="in" filter="randombar(horizontal)">
                                      <p:cBhvr>
                                        <p:cTn id="16" dur="500"/>
                                        <p:tgtEl>
                                          <p:spTgt spid="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p:cNvCxnSpPr/>
          <p:nvPr>
            <p:custDataLst>
              <p:tags r:id="rId1"/>
            </p:custDataLst>
          </p:nvPr>
        </p:nvCxnSpPr>
        <p:spPr>
          <a:xfrm>
            <a:off x="431964" y="860255"/>
            <a:ext cx="10656242" cy="12000"/>
          </a:xfrm>
          <a:prstGeom prst="line">
            <a:avLst/>
          </a:prstGeom>
          <a:ln w="31750">
            <a:solidFill>
              <a:schemeClr val="accent1"/>
            </a:solidFill>
          </a:ln>
        </p:spPr>
        <p:style>
          <a:lnRef idx="1">
            <a:schemeClr val="dk1"/>
          </a:lnRef>
          <a:fillRef idx="0">
            <a:schemeClr val="dk1"/>
          </a:fillRef>
          <a:effectRef idx="0">
            <a:schemeClr val="dk1"/>
          </a:effectRef>
          <a:fontRef idx="minor">
            <a:schemeClr val="tx1"/>
          </a:fontRef>
        </p:style>
      </p:cxnSp>
      <p:sp>
        <p:nvSpPr>
          <p:cNvPr id="6" name="文本框 6"/>
          <p:cNvSpPr txBox="1"/>
          <p:nvPr>
            <p:custDataLst>
              <p:tags r:id="rId2"/>
            </p:custDataLst>
          </p:nvPr>
        </p:nvSpPr>
        <p:spPr>
          <a:xfrm>
            <a:off x="431800" y="80645"/>
            <a:ext cx="10655935" cy="719455"/>
          </a:xfrm>
          <a:prstGeom prst="rect">
            <a:avLst/>
          </a:prstGeom>
          <a:noFill/>
          <a:ln w="12700">
            <a:miter lim="400000"/>
          </a:ln>
          <a:extLst>
            <a:ext uri="{909E8E84-426E-40DD-AFC4-6F175D3DCCD1}">
              <a14:hiddenFill xmlns:a14="http://schemas.microsoft.com/office/drawing/2010/main">
                <a:solidFill>
                  <a:schemeClr val="accent1"/>
                </a:solidFill>
              </a14:hiddenFill>
            </a:ext>
          </a:extLst>
        </p:spPr>
        <p:txBody>
          <a:bodyPr lIns="0" tIns="0" rIns="0" bIns="0" anchor="ctr" anchorCtr="0">
            <a:normAutofit/>
          </a:bodyPr>
          <a:lstStyle>
            <a:defPPr>
              <a:defRPr lang="zh-CN"/>
            </a:defPPr>
            <a:lvl1pPr>
              <a:lnSpc>
                <a:spcPct val="120000"/>
              </a:lnSpc>
              <a:defRPr sz="3600" b="1">
                <a:solidFill>
                  <a:srgbClr val="FFFFFF"/>
                </a:solidFill>
                <a:latin typeface="微软雅黑" panose="020B0503020204020204" pitchFamily="34" charset="-122"/>
                <a:ea typeface="微软雅黑" panose="020B0503020204020204" pitchFamily="34" charset="-122"/>
                <a:cs typeface="微软雅黑" panose="020B0503020204020204" pitchFamily="34" charset="-122"/>
              </a:defRPr>
            </a:lvl1pPr>
          </a:lstStyle>
          <a:p>
            <a:pPr marL="0" indent="0" algn="l">
              <a:lnSpc>
                <a:spcPct val="100000"/>
              </a:lnSpc>
              <a:spcBef>
                <a:spcPts val="0"/>
              </a:spcBef>
              <a:spcAft>
                <a:spcPts val="0"/>
              </a:spcAft>
              <a:buSzPct val="100000"/>
              <a:buNone/>
            </a:pPr>
            <a:r>
              <a:rPr lang="en-US" altLang="zh-CN" sz="3400" dirty="0">
                <a:solidFill>
                  <a:schemeClr val="dk1">
                    <a:lumMod val="75000"/>
                  </a:schemeClr>
                </a:solidFill>
                <a:latin typeface="Arial" panose="020B0604020202020204" pitchFamily="34" charset="0"/>
              </a:rPr>
              <a:t>1.5.1 计算机系统结构的并行性——等级划分 </a:t>
            </a:r>
            <a:endParaRPr lang="en-US" altLang="zh-CN" sz="3400" dirty="0">
              <a:solidFill>
                <a:schemeClr val="dk1">
                  <a:lumMod val="75000"/>
                </a:schemeClr>
              </a:solidFill>
              <a:latin typeface="Arial" panose="020B0604020202020204" pitchFamily="34" charset="0"/>
            </a:endParaRPr>
          </a:p>
        </p:txBody>
      </p:sp>
      <p:sp>
        <p:nvSpPr>
          <p:cNvPr id="7" name="文本框 6"/>
          <p:cNvSpPr txBox="1"/>
          <p:nvPr/>
        </p:nvSpPr>
        <p:spPr>
          <a:xfrm>
            <a:off x="936625" y="1743075"/>
            <a:ext cx="8855710" cy="3091815"/>
          </a:xfrm>
          <a:prstGeom prst="rect">
            <a:avLst/>
          </a:prstGeom>
          <a:noFill/>
        </p:spPr>
        <p:txBody>
          <a:bodyPr wrap="square" rtlCol="0" anchor="t">
            <a:spAutoFit/>
          </a:bodyPr>
          <a:lstStyle/>
          <a:p>
            <a:pPr marL="774700" lvl="1" indent="-342900" algn="just" eaLnBrk="1" hangingPunct="1">
              <a:spcBef>
                <a:spcPts val="1800"/>
              </a:spcBef>
              <a:buFont typeface="Wingdings" panose="05000000000000000000" charset="0"/>
              <a:buChar char="ü"/>
            </a:pPr>
            <a:r>
              <a:rPr lang="zh-CN" altLang="en-US" sz="20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mn-ea"/>
              </a:rPr>
              <a:t>循环展开技术</a:t>
            </a:r>
            <a:r>
              <a:rPr lang="en-US" altLang="zh-CN" sz="20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en-US" sz="20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mn-ea"/>
              </a:rPr>
              <a:t>减少控制相关停顿</a:t>
            </a:r>
            <a:endParaRPr lang="en-US" altLang="zh-CN" sz="20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p>
            <a:pPr marL="774700" lvl="1" indent="-342900" algn="just" eaLnBrk="1" hangingPunct="1">
              <a:spcBef>
                <a:spcPts val="1800"/>
              </a:spcBef>
              <a:buFont typeface="Wingdings" panose="05000000000000000000" charset="0"/>
              <a:buChar char="ü"/>
            </a:pPr>
            <a:r>
              <a:rPr lang="zh-CN" altLang="en-US" sz="20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mn-ea"/>
              </a:rPr>
              <a:t>记分牌机制</a:t>
            </a:r>
            <a:r>
              <a:rPr lang="en-US" altLang="zh-CN" sz="20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mn-ea"/>
              </a:rPr>
              <a:t>——    </a:t>
            </a:r>
            <a:r>
              <a:rPr lang="zh-CN" altLang="en-US" sz="20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mn-ea"/>
              </a:rPr>
              <a:t>指令的动态调度减少数据相关停顿</a:t>
            </a:r>
            <a:endParaRPr lang="en-US" altLang="zh-CN" sz="20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p>
            <a:pPr marL="774700" lvl="1" indent="-342900" algn="just" eaLnBrk="1" hangingPunct="1">
              <a:spcBef>
                <a:spcPts val="1800"/>
              </a:spcBef>
              <a:buFont typeface="Wingdings" panose="05000000000000000000" charset="0"/>
              <a:buChar char="ü"/>
            </a:pPr>
            <a:r>
              <a:rPr lang="en-US" altLang="zh-CN" sz="2000" b="1" dirty="0" err="1">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mn-ea"/>
              </a:rPr>
              <a:t>Tomasulo</a:t>
            </a:r>
            <a:r>
              <a:rPr lang="zh-CN" altLang="en-US" sz="20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mn-ea"/>
              </a:rPr>
              <a:t>算法</a:t>
            </a:r>
            <a:r>
              <a:rPr lang="en-US" altLang="zh-CN" sz="20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en-US" sz="20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mn-ea"/>
              </a:rPr>
              <a:t>指令的动态调度减少数据相关停顿</a:t>
            </a:r>
            <a:endParaRPr lang="zh-CN" altLang="en-US" sz="20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p>
            <a:pPr marL="774700" lvl="1" indent="-342900" algn="just" eaLnBrk="1" hangingPunct="1">
              <a:spcBef>
                <a:spcPts val="1800"/>
              </a:spcBef>
              <a:buFont typeface="Wingdings" panose="05000000000000000000" charset="0"/>
              <a:buChar char="ü"/>
            </a:pPr>
            <a:r>
              <a:rPr lang="zh-CN" altLang="en-US" sz="20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mn-ea"/>
              </a:rPr>
              <a:t>动态分支预测技术</a:t>
            </a:r>
            <a:r>
              <a:rPr lang="en-US" altLang="zh-CN" sz="20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en-US" sz="20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mn-ea"/>
              </a:rPr>
              <a:t>对分支指令的预测来达到减少控制相关停顿</a:t>
            </a:r>
            <a:endParaRPr lang="zh-CN" altLang="en-US" sz="20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p>
            <a:pPr marL="774700" lvl="1" indent="-342900" algn="just" eaLnBrk="1" hangingPunct="1">
              <a:spcBef>
                <a:spcPts val="1800"/>
              </a:spcBef>
              <a:buFont typeface="Wingdings" panose="05000000000000000000" charset="0"/>
              <a:buChar char="ü"/>
            </a:pPr>
            <a:r>
              <a:rPr lang="en-US" altLang="zh-CN" sz="20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mn-ea"/>
              </a:rPr>
              <a:t>……</a:t>
            </a:r>
            <a:endParaRPr lang="zh-CN" altLang="en-US" sz="20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p>
            <a:pPr marL="774700" lvl="1" indent="-342900" algn="just" eaLnBrk="1" hangingPunct="1">
              <a:spcBef>
                <a:spcPts val="1800"/>
              </a:spcBef>
              <a:buFont typeface="Wingdings" panose="05000000000000000000" charset="0"/>
              <a:buChar char="ü"/>
            </a:pPr>
            <a:r>
              <a:rPr lang="zh-CN" altLang="en-US" sz="20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mn-ea"/>
              </a:rPr>
              <a:t>超长指令字（</a:t>
            </a:r>
            <a:r>
              <a:rPr lang="en-US" altLang="zh-CN" sz="20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mn-ea"/>
              </a:rPr>
              <a:t>VLIW</a:t>
            </a:r>
            <a:r>
              <a:rPr lang="zh-CN" altLang="en-US" sz="20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mn-ea"/>
              </a:rPr>
              <a:t>）、超流水、超标量</a:t>
            </a:r>
            <a:r>
              <a:rPr lang="en-US" altLang="zh-CN" sz="20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mn-ea"/>
              </a:rPr>
              <a:t>…</a:t>
            </a:r>
            <a:endParaRPr lang="en-US" altLang="zh-CN" sz="20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27" name="文本框 26"/>
          <p:cNvSpPr txBox="1"/>
          <p:nvPr/>
        </p:nvSpPr>
        <p:spPr>
          <a:xfrm>
            <a:off x="1080770" y="1152525"/>
            <a:ext cx="7407275" cy="460375"/>
          </a:xfrm>
          <a:prstGeom prst="rect">
            <a:avLst/>
          </a:prstGeom>
          <a:noFill/>
        </p:spPr>
        <p:txBody>
          <a:bodyPr wrap="square" rtlCol="0" anchor="t">
            <a:spAutoFit/>
          </a:bodyPr>
          <a:lstStyle/>
          <a:p>
            <a:pPr marL="0" indent="0" eaLnBrk="1" hangingPunct="1">
              <a:buFont typeface="Arial" panose="020B0604020202020204" pitchFamily="34" charset="0"/>
              <a:buNone/>
            </a:pPr>
            <a:r>
              <a:rPr lang="zh-CN" altLang="en-US" sz="24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mn-ea"/>
              </a:rPr>
              <a:t>指令之间的并行</a:t>
            </a:r>
            <a:r>
              <a:rPr lang="en-US" altLang="zh-CN" sz="24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en-US" sz="24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mn-ea"/>
              </a:rPr>
              <a:t>指令级并行</a:t>
            </a:r>
            <a:r>
              <a:rPr lang="en-US" altLang="zh-CN" sz="24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en-US" sz="24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mn-ea"/>
              </a:rPr>
              <a:t>软件、硬件方法</a:t>
            </a:r>
            <a:r>
              <a:rPr lang="en-US" altLang="zh-CN" sz="24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mn-ea"/>
              </a:rPr>
              <a:t>)</a:t>
            </a:r>
            <a:endParaRPr lang="en-US" altLang="zh-CN" sz="24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pic>
        <p:nvPicPr>
          <p:cNvPr id="11" name="图片 10" descr="微信截图_20240112211134"/>
          <p:cNvPicPr>
            <a:picLocks noChangeAspect="1"/>
          </p:cNvPicPr>
          <p:nvPr>
            <p:custDataLst>
              <p:tags r:id="rId3"/>
            </p:custDataLst>
          </p:nvPr>
        </p:nvPicPr>
        <p:blipFill>
          <a:blip r:embed="rId4"/>
          <a:stretch>
            <a:fillRect/>
          </a:stretch>
        </p:blipFill>
        <p:spPr>
          <a:xfrm>
            <a:off x="9216390" y="201295"/>
            <a:ext cx="1895475" cy="485775"/>
          </a:xfrm>
          <a:prstGeom prst="rect">
            <a:avLst/>
          </a:prstGeom>
        </p:spPr>
      </p:pic>
    </p:spTree>
    <p:custDataLst>
      <p:tags r:id="rId5"/>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直接连接符 7"/>
          <p:cNvCxnSpPr/>
          <p:nvPr>
            <p:custDataLst>
              <p:tags r:id="rId1"/>
            </p:custDataLst>
          </p:nvPr>
        </p:nvCxnSpPr>
        <p:spPr>
          <a:xfrm>
            <a:off x="432010" y="864059"/>
            <a:ext cx="10656242" cy="12000"/>
          </a:xfrm>
          <a:prstGeom prst="line">
            <a:avLst/>
          </a:prstGeom>
          <a:ln w="31750">
            <a:solidFill>
              <a:schemeClr val="accent1"/>
            </a:solidFill>
          </a:ln>
        </p:spPr>
        <p:style>
          <a:lnRef idx="1">
            <a:schemeClr val="dk1"/>
          </a:lnRef>
          <a:fillRef idx="0">
            <a:schemeClr val="dk1"/>
          </a:fillRef>
          <a:effectRef idx="0">
            <a:schemeClr val="dk1"/>
          </a:effectRef>
          <a:fontRef idx="minor">
            <a:schemeClr val="tx1"/>
          </a:fontRef>
        </p:style>
      </p:cxnSp>
      <p:sp>
        <p:nvSpPr>
          <p:cNvPr id="12" name="文本框 6"/>
          <p:cNvSpPr txBox="1"/>
          <p:nvPr>
            <p:custDataLst>
              <p:tags r:id="rId2"/>
            </p:custDataLst>
          </p:nvPr>
        </p:nvSpPr>
        <p:spPr>
          <a:xfrm>
            <a:off x="432010" y="144043"/>
            <a:ext cx="10656242" cy="576013"/>
          </a:xfrm>
          <a:prstGeom prst="rect">
            <a:avLst/>
          </a:prstGeom>
          <a:noFill/>
          <a:ln w="12700">
            <a:miter lim="400000"/>
          </a:ln>
          <a:extLst>
            <a:ext uri="{909E8E84-426E-40DD-AFC4-6F175D3DCCD1}">
              <a14:hiddenFill xmlns:a14="http://schemas.microsoft.com/office/drawing/2010/main">
                <a:solidFill>
                  <a:schemeClr val="accent1"/>
                </a:solidFill>
              </a14:hiddenFill>
            </a:ext>
          </a:extLst>
        </p:spPr>
        <p:txBody>
          <a:bodyPr lIns="0" tIns="0" rIns="0" bIns="0" anchor="ctr" anchorCtr="0">
            <a:normAutofit/>
          </a:bodyPr>
          <a:lstStyle>
            <a:defPPr>
              <a:defRPr lang="zh-CN"/>
            </a:defPPr>
            <a:lvl1pPr>
              <a:lnSpc>
                <a:spcPct val="120000"/>
              </a:lnSpc>
              <a:defRPr sz="3600" b="1">
                <a:solidFill>
                  <a:srgbClr val="FFFFFF"/>
                </a:solidFill>
                <a:latin typeface="微软雅黑" panose="020B0503020204020204" pitchFamily="34" charset="-122"/>
                <a:ea typeface="微软雅黑" panose="020B0503020204020204" pitchFamily="34" charset="-122"/>
                <a:cs typeface="微软雅黑" panose="020B0503020204020204" pitchFamily="34" charset="-122"/>
              </a:defRPr>
            </a:lvl1pPr>
          </a:lstStyle>
          <a:p>
            <a:pPr marL="0" indent="0" algn="l">
              <a:lnSpc>
                <a:spcPct val="100000"/>
              </a:lnSpc>
              <a:spcBef>
                <a:spcPts val="0"/>
              </a:spcBef>
              <a:spcAft>
                <a:spcPts val="0"/>
              </a:spcAft>
              <a:buSzPct val="100000"/>
              <a:buNone/>
            </a:pPr>
            <a:r>
              <a:rPr lang="zh-CN" altLang="en-US" sz="3400" dirty="0">
                <a:solidFill>
                  <a:schemeClr val="dk1">
                    <a:lumMod val="75000"/>
                  </a:schemeClr>
                </a:solidFill>
                <a:latin typeface="Arial" panose="020B0604020202020204" pitchFamily="34" charset="0"/>
              </a:rPr>
              <a:t>超标量指令流水线</a:t>
            </a:r>
            <a:endParaRPr lang="zh-CN" altLang="en-US" sz="3400" dirty="0">
              <a:solidFill>
                <a:schemeClr val="dk1">
                  <a:lumMod val="75000"/>
                </a:schemeClr>
              </a:solidFill>
              <a:latin typeface="Arial" panose="020B0604020202020204" pitchFamily="34" charset="0"/>
            </a:endParaRPr>
          </a:p>
        </p:txBody>
      </p:sp>
      <p:sp>
        <p:nvSpPr>
          <p:cNvPr id="9" name="Rectangle 5"/>
          <p:cNvSpPr>
            <a:spLocks noChangeArrowheads="1"/>
          </p:cNvSpPr>
          <p:nvPr>
            <p:custDataLst>
              <p:tags r:id="rId3"/>
            </p:custDataLst>
          </p:nvPr>
        </p:nvSpPr>
        <p:spPr bwMode="auto">
          <a:xfrm>
            <a:off x="937096" y="2000826"/>
            <a:ext cx="9644708"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normAutofit fontScale="25000" lnSpcReduction="20000"/>
          </a:bodyPr>
          <a:lstStyle>
            <a:lvl1pPr>
              <a:spcBef>
                <a:spcPct val="20000"/>
              </a:spcBef>
              <a:buClr>
                <a:schemeClr val="tx1"/>
              </a:buClr>
              <a:buFont typeface="Wingdings" panose="05000000000000000000" pitchFamily="2" charset="2"/>
              <a:buChar char="v"/>
              <a:defRPr sz="2800" b="1">
                <a:solidFill>
                  <a:schemeClr val="accent1"/>
                </a:solidFill>
                <a:latin typeface="隶书" panose="02010509060101010101" pitchFamily="49" charset="-122"/>
                <a:ea typeface="隶书" panose="02010509060101010101" pitchFamily="49" charset="-122"/>
              </a:defRPr>
            </a:lvl1pPr>
            <a:lvl2pPr marL="742950" indent="-285750">
              <a:spcBef>
                <a:spcPct val="20000"/>
              </a:spcBef>
              <a:buClr>
                <a:schemeClr val="tx2"/>
              </a:buClr>
              <a:buSzPct val="60000"/>
              <a:buFont typeface="Wingdings" panose="05000000000000000000" pitchFamily="2" charset="2"/>
              <a:buChar char="n"/>
              <a:defRPr sz="2400">
                <a:solidFill>
                  <a:schemeClr val="hlink"/>
                </a:solidFill>
                <a:latin typeface="Verdana" panose="020B0604030504040204" pitchFamily="34" charset="0"/>
                <a:ea typeface="隶书" panose="02010509060101010101" pitchFamily="49"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hlink"/>
                </a:solidFill>
                <a:latin typeface="Verdana" panose="020B0604030504040204" pitchFamily="34" charset="0"/>
                <a:ea typeface="隶书" panose="02010509060101010101" pitchFamily="49" charset="-122"/>
              </a:defRPr>
            </a:lvl3pPr>
            <a:lvl4pPr marL="1600200" indent="-228600">
              <a:spcBef>
                <a:spcPct val="20000"/>
              </a:spcBef>
              <a:buClr>
                <a:schemeClr val="tx1"/>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4pPr>
            <a:lvl5pPr marL="2057400" indent="-228600">
              <a:spcBef>
                <a:spcPct val="20000"/>
              </a:spcBef>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9pPr>
          </a:lstStyle>
          <a:p>
            <a:pPr algn="r">
              <a:spcBef>
                <a:spcPct val="0"/>
              </a:spcBef>
              <a:buClrTx/>
              <a:buFontTx/>
              <a:buNone/>
            </a:pPr>
            <a:endParaRPr lang="zh-CN" altLang="en-US" sz="1800" b="0">
              <a:solidFill>
                <a:schemeClr val="tx1"/>
              </a:solidFill>
              <a:latin typeface="Times New Roman" panose="02020603050405020304" pitchFamily="18" charset="0"/>
            </a:endParaRPr>
          </a:p>
        </p:txBody>
      </p:sp>
      <p:graphicFrame>
        <p:nvGraphicFramePr>
          <p:cNvPr id="10" name="Object 4"/>
          <p:cNvGraphicFramePr>
            <a:graphicFrameLocks noChangeAspect="1"/>
          </p:cNvGraphicFramePr>
          <p:nvPr/>
        </p:nvGraphicFramePr>
        <p:xfrm>
          <a:off x="1169842" y="1151890"/>
          <a:ext cx="8576423" cy="5040030"/>
        </p:xfrm>
        <a:graphic>
          <a:graphicData uri="http://schemas.openxmlformats.org/presentationml/2006/ole">
            <mc:AlternateContent xmlns:mc="http://schemas.openxmlformats.org/markup-compatibility/2006">
              <mc:Choice xmlns:v="urn:schemas-microsoft-com:vml" Requires="v">
                <p:oleObj spid="_x0000_s6" name="Visio" r:id="rId4" imgW="10431145" imgH="6129655" progId="Visio.Drawing.11">
                  <p:embed/>
                </p:oleObj>
              </mc:Choice>
              <mc:Fallback>
                <p:oleObj name="Visio" r:id="rId4" imgW="10431145" imgH="6129655" progId="Visio.Drawing.11">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69842" y="1151890"/>
                        <a:ext cx="8576423" cy="50400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2" name="图片 1" descr="微信截图_20240112211134"/>
          <p:cNvPicPr>
            <a:picLocks noChangeAspect="1"/>
          </p:cNvPicPr>
          <p:nvPr>
            <p:custDataLst>
              <p:tags r:id="rId6"/>
            </p:custDataLst>
          </p:nvPr>
        </p:nvPicPr>
        <p:blipFill>
          <a:blip r:embed="rId7"/>
          <a:stretch>
            <a:fillRect/>
          </a:stretch>
        </p:blipFill>
        <p:spPr>
          <a:xfrm>
            <a:off x="9216390" y="201295"/>
            <a:ext cx="1895475" cy="485775"/>
          </a:xfrm>
          <a:prstGeom prst="rect">
            <a:avLst/>
          </a:prstGeom>
        </p:spPr>
      </p:pic>
    </p:spTree>
    <p:custDataLst>
      <p:tags r:id="rId8"/>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custDataLst>
              <p:tags r:id="rId1"/>
            </p:custDataLst>
          </p:nvPr>
        </p:nvCxnSpPr>
        <p:spPr>
          <a:xfrm>
            <a:off x="432010" y="864059"/>
            <a:ext cx="10656242" cy="12000"/>
          </a:xfrm>
          <a:prstGeom prst="line">
            <a:avLst/>
          </a:prstGeom>
          <a:ln w="31750">
            <a:solidFill>
              <a:schemeClr val="accent1"/>
            </a:solidFill>
          </a:ln>
        </p:spPr>
        <p:style>
          <a:lnRef idx="1">
            <a:schemeClr val="dk1"/>
          </a:lnRef>
          <a:fillRef idx="0">
            <a:schemeClr val="dk1"/>
          </a:fillRef>
          <a:effectRef idx="0">
            <a:schemeClr val="dk1"/>
          </a:effectRef>
          <a:fontRef idx="minor">
            <a:schemeClr val="tx1"/>
          </a:fontRef>
        </p:style>
      </p:cxnSp>
      <p:sp>
        <p:nvSpPr>
          <p:cNvPr id="106" name="文本框 6"/>
          <p:cNvSpPr txBox="1"/>
          <p:nvPr>
            <p:custDataLst>
              <p:tags r:id="rId2"/>
            </p:custDataLst>
          </p:nvPr>
        </p:nvSpPr>
        <p:spPr>
          <a:xfrm>
            <a:off x="432010" y="144043"/>
            <a:ext cx="10656242" cy="576013"/>
          </a:xfrm>
          <a:prstGeom prst="rect">
            <a:avLst/>
          </a:prstGeom>
          <a:noFill/>
          <a:ln w="12700">
            <a:miter lim="400000"/>
          </a:ln>
          <a:extLst>
            <a:ext uri="{909E8E84-426E-40DD-AFC4-6F175D3DCCD1}">
              <a14:hiddenFill xmlns:a14="http://schemas.microsoft.com/office/drawing/2010/main">
                <a:solidFill>
                  <a:schemeClr val="accent1"/>
                </a:solidFill>
              </a14:hiddenFill>
            </a:ext>
          </a:extLst>
        </p:spPr>
        <p:txBody>
          <a:bodyPr lIns="0" tIns="0" rIns="0" bIns="0" anchor="ctr" anchorCtr="0">
            <a:normAutofit/>
          </a:bodyPr>
          <a:lstStyle>
            <a:defPPr>
              <a:defRPr lang="zh-CN"/>
            </a:defPPr>
            <a:lvl1pPr>
              <a:lnSpc>
                <a:spcPct val="120000"/>
              </a:lnSpc>
              <a:defRPr sz="3600" b="1">
                <a:solidFill>
                  <a:srgbClr val="FFFFFF"/>
                </a:solidFill>
                <a:latin typeface="微软雅黑" panose="020B0503020204020204" pitchFamily="34" charset="-122"/>
                <a:ea typeface="微软雅黑" panose="020B0503020204020204" pitchFamily="34" charset="-122"/>
                <a:cs typeface="微软雅黑" panose="020B0503020204020204" pitchFamily="34" charset="-122"/>
              </a:defRPr>
            </a:lvl1pPr>
          </a:lstStyle>
          <a:p>
            <a:pPr marL="0" indent="0" algn="l">
              <a:lnSpc>
                <a:spcPct val="100000"/>
              </a:lnSpc>
              <a:spcBef>
                <a:spcPts val="0"/>
              </a:spcBef>
              <a:spcAft>
                <a:spcPts val="0"/>
              </a:spcAft>
              <a:buSzPct val="100000"/>
              <a:buNone/>
            </a:pPr>
            <a:r>
              <a:rPr lang="zh-CN" altLang="en-US" sz="3400" dirty="0">
                <a:solidFill>
                  <a:schemeClr val="dk1">
                    <a:lumMod val="75000"/>
                  </a:schemeClr>
                </a:solidFill>
                <a:latin typeface="Arial" panose="020B0604020202020204" pitchFamily="34" charset="0"/>
              </a:rPr>
              <a:t>并行性等级的划分</a:t>
            </a:r>
            <a:endParaRPr lang="zh-CN" altLang="en-US" sz="3400" dirty="0">
              <a:solidFill>
                <a:schemeClr val="dk1">
                  <a:lumMod val="75000"/>
                </a:schemeClr>
              </a:solidFill>
              <a:latin typeface="Arial" panose="020B0604020202020204" pitchFamily="34" charset="0"/>
            </a:endParaRPr>
          </a:p>
        </p:txBody>
      </p:sp>
      <p:sp>
        <p:nvSpPr>
          <p:cNvPr id="2" name="Rectangle 5"/>
          <p:cNvSpPr>
            <a:spLocks noChangeArrowheads="1"/>
          </p:cNvSpPr>
          <p:nvPr>
            <p:custDataLst>
              <p:tags r:id="rId3"/>
            </p:custDataLst>
          </p:nvPr>
        </p:nvSpPr>
        <p:spPr bwMode="auto">
          <a:xfrm>
            <a:off x="1773402" y="1777021"/>
            <a:ext cx="1783303" cy="469184"/>
          </a:xfrm>
          <a:prstGeom prst="rect">
            <a:avLst/>
          </a:prstGeom>
          <a:solidFill>
            <a:srgbClr val="FF0000"/>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normAutofit/>
          </a:bodyPr>
          <a:lstStyle>
            <a:lvl1pPr>
              <a:spcBef>
                <a:spcPct val="20000"/>
              </a:spcBef>
              <a:buClr>
                <a:schemeClr val="tx1"/>
              </a:buClr>
              <a:buFont typeface="Wingdings" panose="05000000000000000000" pitchFamily="2" charset="2"/>
              <a:buChar char="v"/>
              <a:defRPr sz="2800" b="1">
                <a:solidFill>
                  <a:schemeClr val="accent1"/>
                </a:solidFill>
                <a:latin typeface="隶书" panose="02010509060101010101" pitchFamily="49" charset="-122"/>
                <a:ea typeface="隶书" panose="02010509060101010101" pitchFamily="49" charset="-122"/>
              </a:defRPr>
            </a:lvl1pPr>
            <a:lvl2pPr marL="742950" indent="-285750">
              <a:spcBef>
                <a:spcPct val="20000"/>
              </a:spcBef>
              <a:buClr>
                <a:schemeClr val="tx2"/>
              </a:buClr>
              <a:buSzPct val="60000"/>
              <a:buFont typeface="Wingdings" panose="05000000000000000000" pitchFamily="2" charset="2"/>
              <a:buChar char="n"/>
              <a:defRPr sz="2400">
                <a:solidFill>
                  <a:schemeClr val="hlink"/>
                </a:solidFill>
                <a:latin typeface="Verdana" panose="020B0604030504040204" pitchFamily="34" charset="0"/>
                <a:ea typeface="隶书" panose="02010509060101010101" pitchFamily="49"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hlink"/>
                </a:solidFill>
                <a:latin typeface="Verdana" panose="020B0604030504040204" pitchFamily="34" charset="0"/>
                <a:ea typeface="隶书" panose="02010509060101010101" pitchFamily="49" charset="-122"/>
              </a:defRPr>
            </a:lvl3pPr>
            <a:lvl4pPr marL="1600200" indent="-228600">
              <a:spcBef>
                <a:spcPct val="20000"/>
              </a:spcBef>
              <a:buClr>
                <a:schemeClr val="tx1"/>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4pPr>
            <a:lvl5pPr marL="2057400" indent="-228600">
              <a:spcBef>
                <a:spcPct val="20000"/>
              </a:spcBef>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9pPr>
          </a:lstStyle>
          <a:p>
            <a:pPr algn="r">
              <a:spcBef>
                <a:spcPct val="0"/>
              </a:spcBef>
              <a:buClrTx/>
              <a:buFontTx/>
              <a:buNone/>
            </a:pPr>
            <a:endParaRPr lang="zh-CN" altLang="en-US" sz="1800" b="0">
              <a:solidFill>
                <a:schemeClr val="tx1"/>
              </a:solidFill>
              <a:latin typeface="Times New Roman" panose="02020603050405020304" pitchFamily="18" charset="0"/>
            </a:endParaRPr>
          </a:p>
        </p:txBody>
      </p:sp>
      <p:sp>
        <p:nvSpPr>
          <p:cNvPr id="4" name="Text Box 6"/>
          <p:cNvSpPr txBox="1">
            <a:spLocks noChangeArrowheads="1"/>
          </p:cNvSpPr>
          <p:nvPr>
            <p:custDataLst>
              <p:tags r:id="rId4"/>
            </p:custDataLst>
          </p:nvPr>
        </p:nvSpPr>
        <p:spPr bwMode="auto">
          <a:xfrm>
            <a:off x="2041603" y="1829451"/>
            <a:ext cx="1230096" cy="3898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ormAutofit/>
          </a:bodyPr>
          <a:lstStyle>
            <a:lvl1pPr>
              <a:spcBef>
                <a:spcPct val="20000"/>
              </a:spcBef>
              <a:buClr>
                <a:schemeClr val="tx1"/>
              </a:buClr>
              <a:buFont typeface="Wingdings" panose="05000000000000000000" pitchFamily="2" charset="2"/>
              <a:buChar char="v"/>
              <a:defRPr sz="2800" b="1">
                <a:solidFill>
                  <a:schemeClr val="accent1"/>
                </a:solidFill>
                <a:latin typeface="隶书" panose="02010509060101010101" pitchFamily="49" charset="-122"/>
                <a:ea typeface="隶书" panose="02010509060101010101" pitchFamily="49" charset="-122"/>
              </a:defRPr>
            </a:lvl1pPr>
            <a:lvl2pPr marL="742950" indent="-285750">
              <a:spcBef>
                <a:spcPct val="20000"/>
              </a:spcBef>
              <a:buClr>
                <a:schemeClr val="tx2"/>
              </a:buClr>
              <a:buSzPct val="60000"/>
              <a:buFont typeface="Wingdings" panose="05000000000000000000" pitchFamily="2" charset="2"/>
              <a:buChar char="n"/>
              <a:defRPr sz="2400">
                <a:solidFill>
                  <a:schemeClr val="hlink"/>
                </a:solidFill>
                <a:latin typeface="Verdana" panose="020B0604030504040204" pitchFamily="34" charset="0"/>
                <a:ea typeface="隶书" panose="02010509060101010101" pitchFamily="49"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hlink"/>
                </a:solidFill>
                <a:latin typeface="Verdana" panose="020B0604030504040204" pitchFamily="34" charset="0"/>
                <a:ea typeface="隶书" panose="02010509060101010101" pitchFamily="49" charset="-122"/>
              </a:defRPr>
            </a:lvl3pPr>
            <a:lvl4pPr marL="1600200" indent="-228600">
              <a:spcBef>
                <a:spcPct val="20000"/>
              </a:spcBef>
              <a:buClr>
                <a:schemeClr val="tx1"/>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4pPr>
            <a:lvl5pPr marL="2057400" indent="-228600">
              <a:spcBef>
                <a:spcPct val="20000"/>
              </a:spcBef>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9pPr>
          </a:lstStyle>
          <a:p>
            <a:pPr algn="r">
              <a:spcBef>
                <a:spcPct val="0"/>
              </a:spcBef>
              <a:buClrTx/>
              <a:buFontTx/>
              <a:buNone/>
            </a:pPr>
            <a:r>
              <a:rPr lang="zh-CN" altLang="en-US" sz="1800">
                <a:solidFill>
                  <a:srgbClr val="FFFFFF"/>
                </a:solidFill>
                <a:latin typeface="Times New Roman" panose="02020603050405020304" pitchFamily="18" charset="0"/>
                <a:ea typeface="微软雅黑" panose="020B0503020204020204" pitchFamily="34" charset="-122"/>
              </a:rPr>
              <a:t>位串字串</a:t>
            </a:r>
            <a:endParaRPr lang="zh-CN" altLang="en-US" sz="1800">
              <a:solidFill>
                <a:srgbClr val="FFFFFF"/>
              </a:solidFill>
              <a:latin typeface="Times New Roman" panose="02020603050405020304" pitchFamily="18" charset="0"/>
              <a:ea typeface="微软雅黑" panose="020B0503020204020204" pitchFamily="34" charset="-122"/>
            </a:endParaRPr>
          </a:p>
        </p:txBody>
      </p:sp>
      <p:sp>
        <p:nvSpPr>
          <p:cNvPr id="8" name="AutoShape 8"/>
          <p:cNvSpPr>
            <a:spLocks noChangeArrowheads="1"/>
          </p:cNvSpPr>
          <p:nvPr>
            <p:custDataLst>
              <p:tags r:id="rId5"/>
            </p:custDataLst>
          </p:nvPr>
        </p:nvSpPr>
        <p:spPr bwMode="auto">
          <a:xfrm>
            <a:off x="1773555" y="3145155"/>
            <a:ext cx="1778000" cy="467360"/>
          </a:xfrm>
          <a:prstGeom prst="flowChartProcess">
            <a:avLst/>
          </a:prstGeom>
          <a:solidFill>
            <a:srgbClr val="0070C0"/>
          </a:solidFill>
          <a:ln w="9525">
            <a:solidFill>
              <a:srgbClr val="0070C0"/>
            </a:solidFill>
            <a:miter lim="800000"/>
          </a:ln>
          <a:effectLst/>
        </p:spPr>
        <p:txBody>
          <a:bodyPr wrap="none" anchor="ctr">
            <a:normAutofit/>
          </a:bodyPr>
          <a:lstStyle>
            <a:lvl1pPr>
              <a:spcBef>
                <a:spcPct val="20000"/>
              </a:spcBef>
              <a:buClr>
                <a:schemeClr val="tx1"/>
              </a:buClr>
              <a:buFont typeface="Wingdings" panose="05000000000000000000" pitchFamily="2" charset="2"/>
              <a:buChar char="v"/>
              <a:defRPr sz="2800" b="1">
                <a:solidFill>
                  <a:schemeClr val="accent1"/>
                </a:solidFill>
                <a:latin typeface="隶书" panose="02010509060101010101" pitchFamily="49" charset="-122"/>
                <a:ea typeface="隶书" panose="02010509060101010101" pitchFamily="49" charset="-122"/>
              </a:defRPr>
            </a:lvl1pPr>
            <a:lvl2pPr marL="742950" indent="-285750">
              <a:spcBef>
                <a:spcPct val="20000"/>
              </a:spcBef>
              <a:buClr>
                <a:schemeClr val="tx2"/>
              </a:buClr>
              <a:buSzPct val="60000"/>
              <a:buFont typeface="Wingdings" panose="05000000000000000000" pitchFamily="2" charset="2"/>
              <a:buChar char="n"/>
              <a:defRPr sz="2400">
                <a:solidFill>
                  <a:schemeClr val="hlink"/>
                </a:solidFill>
                <a:latin typeface="Verdana" panose="020B0604030504040204" pitchFamily="34" charset="0"/>
                <a:ea typeface="隶书" panose="02010509060101010101" pitchFamily="49"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hlink"/>
                </a:solidFill>
                <a:latin typeface="Verdana" panose="020B0604030504040204" pitchFamily="34" charset="0"/>
                <a:ea typeface="隶书" panose="02010509060101010101" pitchFamily="49" charset="-122"/>
              </a:defRPr>
            </a:lvl3pPr>
            <a:lvl4pPr marL="1600200" indent="-228600">
              <a:spcBef>
                <a:spcPct val="20000"/>
              </a:spcBef>
              <a:buClr>
                <a:schemeClr val="tx1"/>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4pPr>
            <a:lvl5pPr marL="2057400" indent="-228600">
              <a:spcBef>
                <a:spcPct val="20000"/>
              </a:spcBef>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9pPr>
          </a:lstStyle>
          <a:p>
            <a:pPr algn="ctr">
              <a:spcBef>
                <a:spcPct val="0"/>
              </a:spcBef>
              <a:buClrTx/>
              <a:buFontTx/>
              <a:buNone/>
            </a:pPr>
            <a:r>
              <a:rPr lang="zh-CN" altLang="en-US" sz="1800">
                <a:solidFill>
                  <a:srgbClr val="FFFFFF"/>
                </a:solidFill>
                <a:latin typeface="Times New Roman" panose="02020603050405020304" pitchFamily="18" charset="0"/>
                <a:ea typeface="微软雅黑" panose="020B0503020204020204" pitchFamily="34" charset="-122"/>
              </a:rPr>
              <a:t>位并字串</a:t>
            </a:r>
            <a:endParaRPr lang="zh-CN" altLang="en-US" sz="1800">
              <a:solidFill>
                <a:srgbClr val="FFFFFF"/>
              </a:solidFill>
              <a:latin typeface="Times New Roman" panose="02020603050405020304" pitchFamily="18" charset="0"/>
              <a:ea typeface="微软雅黑" panose="020B0503020204020204" pitchFamily="34" charset="-122"/>
            </a:endParaRPr>
          </a:p>
        </p:txBody>
      </p:sp>
      <p:sp>
        <p:nvSpPr>
          <p:cNvPr id="9" name="AutoShape 10"/>
          <p:cNvSpPr>
            <a:spLocks noChangeArrowheads="1"/>
          </p:cNvSpPr>
          <p:nvPr>
            <p:custDataLst>
              <p:tags r:id="rId6"/>
            </p:custDataLst>
          </p:nvPr>
        </p:nvSpPr>
        <p:spPr bwMode="auto">
          <a:xfrm>
            <a:off x="1772920" y="2439035"/>
            <a:ext cx="1767205" cy="467360"/>
          </a:xfrm>
          <a:prstGeom prst="flowChartProcess">
            <a:avLst/>
          </a:prstGeom>
          <a:solidFill>
            <a:srgbClr val="99CC3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normAutofit/>
          </a:bodyPr>
          <a:lstStyle>
            <a:lvl1pPr>
              <a:spcBef>
                <a:spcPct val="20000"/>
              </a:spcBef>
              <a:buClr>
                <a:schemeClr val="tx1"/>
              </a:buClr>
              <a:buFont typeface="Wingdings" panose="05000000000000000000" pitchFamily="2" charset="2"/>
              <a:buChar char="v"/>
              <a:defRPr sz="2800" b="1">
                <a:solidFill>
                  <a:schemeClr val="accent1"/>
                </a:solidFill>
                <a:latin typeface="隶书" panose="02010509060101010101" pitchFamily="49" charset="-122"/>
                <a:ea typeface="隶书" panose="02010509060101010101" pitchFamily="49" charset="-122"/>
              </a:defRPr>
            </a:lvl1pPr>
            <a:lvl2pPr marL="742950" indent="-285750">
              <a:spcBef>
                <a:spcPct val="20000"/>
              </a:spcBef>
              <a:buClr>
                <a:schemeClr val="tx2"/>
              </a:buClr>
              <a:buSzPct val="60000"/>
              <a:buFont typeface="Wingdings" panose="05000000000000000000" pitchFamily="2" charset="2"/>
              <a:buChar char="n"/>
              <a:defRPr sz="2400">
                <a:solidFill>
                  <a:schemeClr val="hlink"/>
                </a:solidFill>
                <a:latin typeface="Verdana" panose="020B0604030504040204" pitchFamily="34" charset="0"/>
                <a:ea typeface="隶书" panose="02010509060101010101" pitchFamily="49"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hlink"/>
                </a:solidFill>
                <a:latin typeface="Verdana" panose="020B0604030504040204" pitchFamily="34" charset="0"/>
                <a:ea typeface="隶书" panose="02010509060101010101" pitchFamily="49" charset="-122"/>
              </a:defRPr>
            </a:lvl3pPr>
            <a:lvl4pPr marL="1600200" indent="-228600">
              <a:spcBef>
                <a:spcPct val="20000"/>
              </a:spcBef>
              <a:buClr>
                <a:schemeClr val="tx1"/>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4pPr>
            <a:lvl5pPr marL="2057400" indent="-228600">
              <a:spcBef>
                <a:spcPct val="20000"/>
              </a:spcBef>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9pPr>
          </a:lstStyle>
          <a:p>
            <a:pPr algn="ctr">
              <a:spcBef>
                <a:spcPct val="0"/>
              </a:spcBef>
              <a:buClrTx/>
              <a:buFontTx/>
              <a:buNone/>
            </a:pPr>
            <a:r>
              <a:rPr lang="zh-CN" altLang="en-US" sz="1800">
                <a:solidFill>
                  <a:srgbClr val="FFFFFF"/>
                </a:solidFill>
                <a:latin typeface="Times New Roman" panose="02020603050405020304" pitchFamily="18" charset="0"/>
                <a:ea typeface="微软雅黑" panose="020B0503020204020204" pitchFamily="34" charset="-122"/>
              </a:rPr>
              <a:t>位片串字并</a:t>
            </a:r>
            <a:endParaRPr lang="zh-CN" altLang="en-US" sz="1800">
              <a:solidFill>
                <a:srgbClr val="FFFFFF"/>
              </a:solidFill>
              <a:latin typeface="Times New Roman" panose="02020603050405020304" pitchFamily="18" charset="0"/>
              <a:ea typeface="微软雅黑" panose="020B0503020204020204" pitchFamily="34" charset="-122"/>
            </a:endParaRPr>
          </a:p>
        </p:txBody>
      </p:sp>
      <p:sp>
        <p:nvSpPr>
          <p:cNvPr id="10" name="AutoShape 11"/>
          <p:cNvSpPr>
            <a:spLocks noChangeArrowheads="1"/>
          </p:cNvSpPr>
          <p:nvPr>
            <p:custDataLst>
              <p:tags r:id="rId7"/>
            </p:custDataLst>
          </p:nvPr>
        </p:nvSpPr>
        <p:spPr bwMode="auto">
          <a:xfrm>
            <a:off x="1773555" y="3818890"/>
            <a:ext cx="1777365" cy="467360"/>
          </a:xfrm>
          <a:prstGeom prst="flowChartProcess">
            <a:avLst/>
          </a:prstGeom>
          <a:solidFill>
            <a:srgbClr val="FF9900"/>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normAutofit/>
          </a:bodyPr>
          <a:lstStyle>
            <a:lvl1pPr>
              <a:spcBef>
                <a:spcPct val="20000"/>
              </a:spcBef>
              <a:buClr>
                <a:schemeClr val="tx1"/>
              </a:buClr>
              <a:buFont typeface="Wingdings" panose="05000000000000000000" pitchFamily="2" charset="2"/>
              <a:buChar char="v"/>
              <a:defRPr sz="2800" b="1">
                <a:solidFill>
                  <a:schemeClr val="accent1"/>
                </a:solidFill>
                <a:latin typeface="隶书" panose="02010509060101010101" pitchFamily="49" charset="-122"/>
                <a:ea typeface="隶书" panose="02010509060101010101" pitchFamily="49" charset="-122"/>
              </a:defRPr>
            </a:lvl1pPr>
            <a:lvl2pPr marL="742950" indent="-285750">
              <a:spcBef>
                <a:spcPct val="20000"/>
              </a:spcBef>
              <a:buClr>
                <a:schemeClr val="tx2"/>
              </a:buClr>
              <a:buSzPct val="60000"/>
              <a:buFont typeface="Wingdings" panose="05000000000000000000" pitchFamily="2" charset="2"/>
              <a:buChar char="n"/>
              <a:defRPr sz="2400">
                <a:solidFill>
                  <a:schemeClr val="hlink"/>
                </a:solidFill>
                <a:latin typeface="Verdana" panose="020B0604030504040204" pitchFamily="34" charset="0"/>
                <a:ea typeface="隶书" panose="02010509060101010101" pitchFamily="49"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hlink"/>
                </a:solidFill>
                <a:latin typeface="Verdana" panose="020B0604030504040204" pitchFamily="34" charset="0"/>
                <a:ea typeface="隶书" panose="02010509060101010101" pitchFamily="49" charset="-122"/>
              </a:defRPr>
            </a:lvl3pPr>
            <a:lvl4pPr marL="1600200" indent="-228600">
              <a:spcBef>
                <a:spcPct val="20000"/>
              </a:spcBef>
              <a:buClr>
                <a:schemeClr val="tx1"/>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4pPr>
            <a:lvl5pPr marL="2057400" indent="-228600">
              <a:spcBef>
                <a:spcPct val="20000"/>
              </a:spcBef>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9pPr>
          </a:lstStyle>
          <a:p>
            <a:pPr algn="ctr">
              <a:spcBef>
                <a:spcPct val="0"/>
              </a:spcBef>
              <a:buClrTx/>
              <a:buFontTx/>
              <a:buNone/>
            </a:pPr>
            <a:r>
              <a:rPr lang="zh-CN" altLang="en-US" sz="1800" dirty="0">
                <a:solidFill>
                  <a:srgbClr val="FFFFFF"/>
                </a:solidFill>
                <a:latin typeface="Times New Roman" panose="02020603050405020304" pitchFamily="18" charset="0"/>
                <a:ea typeface="微软雅黑" panose="020B0503020204020204" pitchFamily="34" charset="-122"/>
              </a:rPr>
              <a:t>位并字并</a:t>
            </a:r>
            <a:endParaRPr lang="zh-CN" altLang="en-US" sz="1800" dirty="0">
              <a:solidFill>
                <a:srgbClr val="FFFFFF"/>
              </a:solidFill>
              <a:latin typeface="Times New Roman" panose="02020603050405020304" pitchFamily="18" charset="0"/>
              <a:ea typeface="微软雅黑" panose="020B0503020204020204" pitchFamily="34" charset="-122"/>
            </a:endParaRPr>
          </a:p>
        </p:txBody>
      </p:sp>
      <p:sp>
        <p:nvSpPr>
          <p:cNvPr id="11" name="Line 12"/>
          <p:cNvSpPr>
            <a:spLocks noChangeShapeType="1"/>
          </p:cNvSpPr>
          <p:nvPr>
            <p:custDataLst>
              <p:tags r:id="rId8"/>
            </p:custDataLst>
          </p:nvPr>
        </p:nvSpPr>
        <p:spPr bwMode="auto">
          <a:xfrm>
            <a:off x="4193262" y="1777021"/>
            <a:ext cx="5273280" cy="0"/>
          </a:xfrm>
          <a:prstGeom prst="line">
            <a:avLst/>
          </a:prstGeom>
          <a:noFill/>
          <a:ln w="25400">
            <a:solidFill>
              <a:srgbClr val="0070C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ormAutofit fontScale="25000" lnSpcReduction="20000"/>
          </a:bodyPr>
          <a:lstStyle/>
          <a:p>
            <a:endParaRPr lang="zh-CN" altLang="en-US" sz="1800">
              <a:ea typeface="微软雅黑" panose="020B0503020204020204" pitchFamily="34" charset="-122"/>
            </a:endParaRPr>
          </a:p>
        </p:txBody>
      </p:sp>
      <p:sp>
        <p:nvSpPr>
          <p:cNvPr id="12" name="Line 13"/>
          <p:cNvSpPr>
            <a:spLocks noChangeShapeType="1"/>
          </p:cNvSpPr>
          <p:nvPr>
            <p:custDataLst>
              <p:tags r:id="rId9"/>
            </p:custDataLst>
          </p:nvPr>
        </p:nvSpPr>
        <p:spPr bwMode="auto">
          <a:xfrm>
            <a:off x="4203345" y="2257632"/>
            <a:ext cx="5306889" cy="0"/>
          </a:xfrm>
          <a:prstGeom prst="line">
            <a:avLst/>
          </a:prstGeom>
          <a:noFill/>
          <a:ln w="25400">
            <a:solidFill>
              <a:srgbClr val="0070C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ormAutofit fontScale="25000" lnSpcReduction="20000"/>
          </a:bodyPr>
          <a:lstStyle/>
          <a:p>
            <a:endParaRPr lang="zh-CN" altLang="en-US" sz="1800">
              <a:ea typeface="微软雅黑" panose="020B0503020204020204" pitchFamily="34" charset="-122"/>
            </a:endParaRPr>
          </a:p>
        </p:txBody>
      </p:sp>
      <p:sp>
        <p:nvSpPr>
          <p:cNvPr id="13" name="Line 14"/>
          <p:cNvSpPr>
            <a:spLocks noChangeShapeType="1"/>
          </p:cNvSpPr>
          <p:nvPr>
            <p:custDataLst>
              <p:tags r:id="rId10"/>
            </p:custDataLst>
          </p:nvPr>
        </p:nvSpPr>
        <p:spPr bwMode="auto">
          <a:xfrm>
            <a:off x="4193262" y="1792145"/>
            <a:ext cx="0" cy="468847"/>
          </a:xfrm>
          <a:prstGeom prst="line">
            <a:avLst/>
          </a:prstGeom>
          <a:noFill/>
          <a:ln w="25400">
            <a:solidFill>
              <a:srgbClr val="0070C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ormAutofit fontScale="25000" lnSpcReduction="20000"/>
          </a:bodyPr>
          <a:lstStyle/>
          <a:p>
            <a:endParaRPr lang="zh-CN" altLang="en-US" sz="1800">
              <a:ea typeface="微软雅黑" panose="020B0503020204020204" pitchFamily="34" charset="-122"/>
            </a:endParaRPr>
          </a:p>
        </p:txBody>
      </p:sp>
      <p:sp>
        <p:nvSpPr>
          <p:cNvPr id="14" name="Line 15"/>
          <p:cNvSpPr>
            <a:spLocks noChangeShapeType="1"/>
          </p:cNvSpPr>
          <p:nvPr>
            <p:custDataLst>
              <p:tags r:id="rId11"/>
            </p:custDataLst>
          </p:nvPr>
        </p:nvSpPr>
        <p:spPr bwMode="auto">
          <a:xfrm>
            <a:off x="9479986" y="1768619"/>
            <a:ext cx="0" cy="468847"/>
          </a:xfrm>
          <a:prstGeom prst="line">
            <a:avLst/>
          </a:prstGeom>
          <a:noFill/>
          <a:ln w="25400">
            <a:solidFill>
              <a:srgbClr val="0070C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ormAutofit fontScale="25000" lnSpcReduction="20000"/>
          </a:bodyPr>
          <a:lstStyle/>
          <a:p>
            <a:endParaRPr lang="zh-CN" altLang="en-US" sz="1800">
              <a:ea typeface="微软雅黑" panose="020B0503020204020204" pitchFamily="34" charset="-122"/>
            </a:endParaRPr>
          </a:p>
        </p:txBody>
      </p:sp>
      <p:sp>
        <p:nvSpPr>
          <p:cNvPr id="15" name="Line 16"/>
          <p:cNvSpPr>
            <a:spLocks noChangeShapeType="1"/>
          </p:cNvSpPr>
          <p:nvPr>
            <p:custDataLst>
              <p:tags r:id="rId12"/>
            </p:custDataLst>
          </p:nvPr>
        </p:nvSpPr>
        <p:spPr bwMode="auto">
          <a:xfrm>
            <a:off x="4724287" y="1785424"/>
            <a:ext cx="0" cy="468847"/>
          </a:xfrm>
          <a:prstGeom prst="line">
            <a:avLst/>
          </a:prstGeom>
          <a:noFill/>
          <a:ln w="25400">
            <a:solidFill>
              <a:srgbClr val="0070C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ormAutofit fontScale="25000" lnSpcReduction="20000"/>
          </a:bodyPr>
          <a:lstStyle/>
          <a:p>
            <a:endParaRPr lang="zh-CN" altLang="en-US" sz="1800">
              <a:ea typeface="微软雅黑" panose="020B0503020204020204" pitchFamily="34" charset="-122"/>
            </a:endParaRPr>
          </a:p>
        </p:txBody>
      </p:sp>
      <p:sp>
        <p:nvSpPr>
          <p:cNvPr id="16" name="Line 17"/>
          <p:cNvSpPr>
            <a:spLocks noChangeShapeType="1"/>
          </p:cNvSpPr>
          <p:nvPr>
            <p:custDataLst>
              <p:tags r:id="rId13"/>
            </p:custDataLst>
          </p:nvPr>
        </p:nvSpPr>
        <p:spPr bwMode="auto">
          <a:xfrm>
            <a:off x="5272117" y="1778702"/>
            <a:ext cx="0" cy="468847"/>
          </a:xfrm>
          <a:prstGeom prst="line">
            <a:avLst/>
          </a:prstGeom>
          <a:noFill/>
          <a:ln w="25400">
            <a:solidFill>
              <a:srgbClr val="0070C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ormAutofit fontScale="25000" lnSpcReduction="20000"/>
          </a:bodyPr>
          <a:lstStyle/>
          <a:p>
            <a:endParaRPr lang="zh-CN" altLang="en-US" sz="1800">
              <a:ea typeface="微软雅黑" panose="020B0503020204020204" pitchFamily="34" charset="-122"/>
            </a:endParaRPr>
          </a:p>
        </p:txBody>
      </p:sp>
      <p:sp>
        <p:nvSpPr>
          <p:cNvPr id="17" name="Line 18"/>
          <p:cNvSpPr>
            <a:spLocks noChangeShapeType="1"/>
          </p:cNvSpPr>
          <p:nvPr>
            <p:custDataLst>
              <p:tags r:id="rId14"/>
            </p:custDataLst>
          </p:nvPr>
        </p:nvSpPr>
        <p:spPr bwMode="auto">
          <a:xfrm>
            <a:off x="5819947" y="1771980"/>
            <a:ext cx="0" cy="468847"/>
          </a:xfrm>
          <a:prstGeom prst="line">
            <a:avLst/>
          </a:prstGeom>
          <a:noFill/>
          <a:ln w="25400">
            <a:solidFill>
              <a:srgbClr val="0070C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ormAutofit fontScale="25000" lnSpcReduction="20000"/>
          </a:bodyPr>
          <a:lstStyle/>
          <a:p>
            <a:endParaRPr lang="zh-CN" altLang="en-US" sz="1800">
              <a:ea typeface="微软雅黑" panose="020B0503020204020204" pitchFamily="34" charset="-122"/>
            </a:endParaRPr>
          </a:p>
        </p:txBody>
      </p:sp>
      <p:sp>
        <p:nvSpPr>
          <p:cNvPr id="18" name="Line 19"/>
          <p:cNvSpPr>
            <a:spLocks noChangeShapeType="1"/>
          </p:cNvSpPr>
          <p:nvPr>
            <p:custDataLst>
              <p:tags r:id="rId15"/>
            </p:custDataLst>
          </p:nvPr>
        </p:nvSpPr>
        <p:spPr bwMode="auto">
          <a:xfrm>
            <a:off x="6350972" y="1782063"/>
            <a:ext cx="0" cy="468847"/>
          </a:xfrm>
          <a:prstGeom prst="line">
            <a:avLst/>
          </a:prstGeom>
          <a:noFill/>
          <a:ln w="25400">
            <a:solidFill>
              <a:srgbClr val="0070C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ormAutofit fontScale="25000" lnSpcReduction="20000"/>
          </a:bodyPr>
          <a:lstStyle/>
          <a:p>
            <a:endParaRPr lang="zh-CN" altLang="en-US" sz="1800">
              <a:ea typeface="微软雅黑" panose="020B0503020204020204" pitchFamily="34" charset="-122"/>
            </a:endParaRPr>
          </a:p>
        </p:txBody>
      </p:sp>
      <p:sp>
        <p:nvSpPr>
          <p:cNvPr id="19" name="Line 20"/>
          <p:cNvSpPr>
            <a:spLocks noChangeShapeType="1"/>
          </p:cNvSpPr>
          <p:nvPr>
            <p:custDataLst>
              <p:tags r:id="rId16"/>
            </p:custDataLst>
          </p:nvPr>
        </p:nvSpPr>
        <p:spPr bwMode="auto">
          <a:xfrm>
            <a:off x="6865192" y="1775341"/>
            <a:ext cx="0" cy="468847"/>
          </a:xfrm>
          <a:prstGeom prst="line">
            <a:avLst/>
          </a:prstGeom>
          <a:noFill/>
          <a:ln w="25400">
            <a:solidFill>
              <a:srgbClr val="0070C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ormAutofit fontScale="25000" lnSpcReduction="20000"/>
          </a:bodyPr>
          <a:lstStyle/>
          <a:p>
            <a:endParaRPr lang="zh-CN" altLang="en-US" sz="1800">
              <a:ea typeface="微软雅黑" panose="020B0503020204020204" pitchFamily="34" charset="-122"/>
            </a:endParaRPr>
          </a:p>
        </p:txBody>
      </p:sp>
      <p:sp>
        <p:nvSpPr>
          <p:cNvPr id="20" name="Line 21"/>
          <p:cNvSpPr>
            <a:spLocks noChangeShapeType="1"/>
          </p:cNvSpPr>
          <p:nvPr>
            <p:custDataLst>
              <p:tags r:id="rId17"/>
            </p:custDataLst>
          </p:nvPr>
        </p:nvSpPr>
        <p:spPr bwMode="auto">
          <a:xfrm>
            <a:off x="7396217" y="1768619"/>
            <a:ext cx="0" cy="468847"/>
          </a:xfrm>
          <a:prstGeom prst="line">
            <a:avLst/>
          </a:prstGeom>
          <a:noFill/>
          <a:ln w="25400">
            <a:solidFill>
              <a:srgbClr val="0070C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ormAutofit fontScale="25000" lnSpcReduction="20000"/>
          </a:bodyPr>
          <a:lstStyle/>
          <a:p>
            <a:endParaRPr lang="zh-CN" altLang="en-US" sz="1800">
              <a:ea typeface="微软雅黑" panose="020B0503020204020204" pitchFamily="34" charset="-122"/>
            </a:endParaRPr>
          </a:p>
        </p:txBody>
      </p:sp>
      <p:sp>
        <p:nvSpPr>
          <p:cNvPr id="21" name="Line 22"/>
          <p:cNvSpPr>
            <a:spLocks noChangeShapeType="1"/>
          </p:cNvSpPr>
          <p:nvPr>
            <p:custDataLst>
              <p:tags r:id="rId18"/>
            </p:custDataLst>
          </p:nvPr>
        </p:nvSpPr>
        <p:spPr bwMode="auto">
          <a:xfrm>
            <a:off x="7927242" y="1795506"/>
            <a:ext cx="0" cy="468847"/>
          </a:xfrm>
          <a:prstGeom prst="line">
            <a:avLst/>
          </a:prstGeom>
          <a:noFill/>
          <a:ln w="25400">
            <a:solidFill>
              <a:srgbClr val="0070C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ormAutofit fontScale="25000" lnSpcReduction="20000"/>
          </a:bodyPr>
          <a:lstStyle/>
          <a:p>
            <a:endParaRPr lang="zh-CN" altLang="en-US" sz="1800">
              <a:ea typeface="微软雅黑" panose="020B0503020204020204" pitchFamily="34" charset="-122"/>
            </a:endParaRPr>
          </a:p>
        </p:txBody>
      </p:sp>
      <p:sp>
        <p:nvSpPr>
          <p:cNvPr id="22" name="Line 23"/>
          <p:cNvSpPr>
            <a:spLocks noChangeShapeType="1"/>
          </p:cNvSpPr>
          <p:nvPr>
            <p:custDataLst>
              <p:tags r:id="rId19"/>
            </p:custDataLst>
          </p:nvPr>
        </p:nvSpPr>
        <p:spPr bwMode="auto">
          <a:xfrm>
            <a:off x="8441462" y="1788784"/>
            <a:ext cx="0" cy="468847"/>
          </a:xfrm>
          <a:prstGeom prst="line">
            <a:avLst/>
          </a:prstGeom>
          <a:noFill/>
          <a:ln w="25400">
            <a:solidFill>
              <a:srgbClr val="0070C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ormAutofit fontScale="25000" lnSpcReduction="20000"/>
          </a:bodyPr>
          <a:lstStyle/>
          <a:p>
            <a:endParaRPr lang="zh-CN" altLang="en-US" sz="1800">
              <a:ea typeface="微软雅黑" panose="020B0503020204020204" pitchFamily="34" charset="-122"/>
            </a:endParaRPr>
          </a:p>
        </p:txBody>
      </p:sp>
      <p:sp>
        <p:nvSpPr>
          <p:cNvPr id="23" name="Line 24"/>
          <p:cNvSpPr>
            <a:spLocks noChangeShapeType="1"/>
          </p:cNvSpPr>
          <p:nvPr>
            <p:custDataLst>
              <p:tags r:id="rId20"/>
            </p:custDataLst>
          </p:nvPr>
        </p:nvSpPr>
        <p:spPr bwMode="auto">
          <a:xfrm>
            <a:off x="8989292" y="1782063"/>
            <a:ext cx="0" cy="468847"/>
          </a:xfrm>
          <a:prstGeom prst="line">
            <a:avLst/>
          </a:prstGeom>
          <a:noFill/>
          <a:ln w="25400">
            <a:solidFill>
              <a:srgbClr val="0070C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ormAutofit fontScale="25000" lnSpcReduction="20000"/>
          </a:bodyPr>
          <a:lstStyle/>
          <a:p>
            <a:endParaRPr lang="zh-CN" altLang="en-US" sz="1800">
              <a:ea typeface="微软雅黑" panose="020B0503020204020204" pitchFamily="34" charset="-122"/>
            </a:endParaRPr>
          </a:p>
        </p:txBody>
      </p:sp>
      <p:sp>
        <p:nvSpPr>
          <p:cNvPr id="24" name="AutoShape 25"/>
          <p:cNvSpPr>
            <a:spLocks noChangeArrowheads="1"/>
          </p:cNvSpPr>
          <p:nvPr>
            <p:custDataLst>
              <p:tags r:id="rId21"/>
            </p:custDataLst>
          </p:nvPr>
        </p:nvSpPr>
        <p:spPr bwMode="auto">
          <a:xfrm>
            <a:off x="4210067" y="1793825"/>
            <a:ext cx="500777" cy="450363"/>
          </a:xfrm>
          <a:prstGeom prst="flowChartProcess">
            <a:avLst/>
          </a:prstGeom>
          <a:solidFill>
            <a:srgbClr val="0070C0"/>
          </a:solidFill>
          <a:ln w="9525">
            <a:solidFill>
              <a:srgbClr val="0070C0"/>
            </a:solidFill>
            <a:miter lim="800000"/>
          </a:ln>
          <a:effectLst/>
        </p:spPr>
        <p:txBody>
          <a:bodyPr wrap="none" anchor="ctr">
            <a:normAutofit/>
          </a:bodyPr>
          <a:lstStyle>
            <a:lvl1pPr>
              <a:spcBef>
                <a:spcPct val="20000"/>
              </a:spcBef>
              <a:buClr>
                <a:schemeClr val="tx1"/>
              </a:buClr>
              <a:buFont typeface="Wingdings" panose="05000000000000000000" pitchFamily="2" charset="2"/>
              <a:buChar char="v"/>
              <a:defRPr sz="2800" b="1">
                <a:solidFill>
                  <a:schemeClr val="accent1"/>
                </a:solidFill>
                <a:latin typeface="隶书" panose="02010509060101010101" pitchFamily="49" charset="-122"/>
                <a:ea typeface="隶书" panose="02010509060101010101" pitchFamily="49" charset="-122"/>
              </a:defRPr>
            </a:lvl1pPr>
            <a:lvl2pPr marL="742950" indent="-285750">
              <a:spcBef>
                <a:spcPct val="20000"/>
              </a:spcBef>
              <a:buClr>
                <a:schemeClr val="tx2"/>
              </a:buClr>
              <a:buSzPct val="60000"/>
              <a:buFont typeface="Wingdings" panose="05000000000000000000" pitchFamily="2" charset="2"/>
              <a:buChar char="n"/>
              <a:defRPr sz="2400">
                <a:solidFill>
                  <a:schemeClr val="hlink"/>
                </a:solidFill>
                <a:latin typeface="Verdana" panose="020B0604030504040204" pitchFamily="34" charset="0"/>
                <a:ea typeface="隶书" panose="02010509060101010101" pitchFamily="49"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hlink"/>
                </a:solidFill>
                <a:latin typeface="Verdana" panose="020B0604030504040204" pitchFamily="34" charset="0"/>
                <a:ea typeface="隶书" panose="02010509060101010101" pitchFamily="49" charset="-122"/>
              </a:defRPr>
            </a:lvl3pPr>
            <a:lvl4pPr marL="1600200" indent="-228600">
              <a:spcBef>
                <a:spcPct val="20000"/>
              </a:spcBef>
              <a:buClr>
                <a:schemeClr val="tx1"/>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4pPr>
            <a:lvl5pPr marL="2057400" indent="-228600">
              <a:spcBef>
                <a:spcPct val="20000"/>
              </a:spcBef>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9pPr>
          </a:lstStyle>
          <a:p>
            <a:pPr algn="r">
              <a:spcBef>
                <a:spcPct val="0"/>
              </a:spcBef>
              <a:buClrTx/>
              <a:buFontTx/>
              <a:buNone/>
            </a:pPr>
            <a:endParaRPr lang="zh-CN" altLang="en-US" sz="1800" b="0">
              <a:solidFill>
                <a:schemeClr val="tx1"/>
              </a:solidFill>
              <a:latin typeface="Times New Roman" panose="02020603050405020304" pitchFamily="18" charset="0"/>
            </a:endParaRPr>
          </a:p>
        </p:txBody>
      </p:sp>
      <p:sp>
        <p:nvSpPr>
          <p:cNvPr id="25" name="AutoShape 26"/>
          <p:cNvSpPr>
            <a:spLocks noChangeArrowheads="1"/>
          </p:cNvSpPr>
          <p:nvPr>
            <p:custDataLst>
              <p:tags r:id="rId22"/>
            </p:custDataLst>
          </p:nvPr>
        </p:nvSpPr>
        <p:spPr bwMode="auto">
          <a:xfrm>
            <a:off x="4741092" y="1803908"/>
            <a:ext cx="500777" cy="450363"/>
          </a:xfrm>
          <a:prstGeom prst="flowChartProcess">
            <a:avLst/>
          </a:prstGeom>
          <a:solidFill>
            <a:srgbClr val="0070C0"/>
          </a:solidFill>
          <a:ln w="9525">
            <a:solidFill>
              <a:srgbClr val="0070C0"/>
            </a:solidFill>
            <a:miter lim="800000"/>
          </a:ln>
          <a:effectLst/>
        </p:spPr>
        <p:txBody>
          <a:bodyPr wrap="none" anchor="ctr">
            <a:normAutofit/>
          </a:bodyPr>
          <a:lstStyle>
            <a:lvl1pPr>
              <a:spcBef>
                <a:spcPct val="20000"/>
              </a:spcBef>
              <a:buClr>
                <a:schemeClr val="tx1"/>
              </a:buClr>
              <a:buFont typeface="Wingdings" panose="05000000000000000000" pitchFamily="2" charset="2"/>
              <a:buChar char="v"/>
              <a:defRPr sz="2800" b="1">
                <a:solidFill>
                  <a:schemeClr val="accent1"/>
                </a:solidFill>
                <a:latin typeface="隶书" panose="02010509060101010101" pitchFamily="49" charset="-122"/>
                <a:ea typeface="隶书" panose="02010509060101010101" pitchFamily="49" charset="-122"/>
              </a:defRPr>
            </a:lvl1pPr>
            <a:lvl2pPr marL="742950" indent="-285750">
              <a:spcBef>
                <a:spcPct val="20000"/>
              </a:spcBef>
              <a:buClr>
                <a:schemeClr val="tx2"/>
              </a:buClr>
              <a:buSzPct val="60000"/>
              <a:buFont typeface="Wingdings" panose="05000000000000000000" pitchFamily="2" charset="2"/>
              <a:buChar char="n"/>
              <a:defRPr sz="2400">
                <a:solidFill>
                  <a:schemeClr val="hlink"/>
                </a:solidFill>
                <a:latin typeface="Verdana" panose="020B0604030504040204" pitchFamily="34" charset="0"/>
                <a:ea typeface="隶书" panose="02010509060101010101" pitchFamily="49"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hlink"/>
                </a:solidFill>
                <a:latin typeface="Verdana" panose="020B0604030504040204" pitchFamily="34" charset="0"/>
                <a:ea typeface="隶书" panose="02010509060101010101" pitchFamily="49" charset="-122"/>
              </a:defRPr>
            </a:lvl3pPr>
            <a:lvl4pPr marL="1600200" indent="-228600">
              <a:spcBef>
                <a:spcPct val="20000"/>
              </a:spcBef>
              <a:buClr>
                <a:schemeClr val="tx1"/>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4pPr>
            <a:lvl5pPr marL="2057400" indent="-228600">
              <a:spcBef>
                <a:spcPct val="20000"/>
              </a:spcBef>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9pPr>
          </a:lstStyle>
          <a:p>
            <a:pPr algn="r">
              <a:spcBef>
                <a:spcPct val="0"/>
              </a:spcBef>
              <a:buClrTx/>
              <a:buFontTx/>
              <a:buNone/>
            </a:pPr>
            <a:endParaRPr lang="zh-CN" altLang="en-US" sz="1800" b="0">
              <a:solidFill>
                <a:schemeClr val="tx1"/>
              </a:solidFill>
              <a:latin typeface="Times New Roman" panose="02020603050405020304" pitchFamily="18" charset="0"/>
            </a:endParaRPr>
          </a:p>
        </p:txBody>
      </p:sp>
      <p:sp>
        <p:nvSpPr>
          <p:cNvPr id="26" name="AutoShape 27"/>
          <p:cNvSpPr>
            <a:spLocks noChangeArrowheads="1"/>
          </p:cNvSpPr>
          <p:nvPr>
            <p:custDataLst>
              <p:tags r:id="rId23"/>
            </p:custDataLst>
          </p:nvPr>
        </p:nvSpPr>
        <p:spPr bwMode="auto">
          <a:xfrm>
            <a:off x="5288922" y="1797186"/>
            <a:ext cx="500777" cy="450363"/>
          </a:xfrm>
          <a:prstGeom prst="flowChartProcess">
            <a:avLst/>
          </a:prstGeom>
          <a:solidFill>
            <a:srgbClr val="0070C0"/>
          </a:solidFill>
          <a:ln w="9525">
            <a:solidFill>
              <a:srgbClr val="0070C0"/>
            </a:solidFill>
            <a:miter lim="800000"/>
          </a:ln>
          <a:effectLst/>
        </p:spPr>
        <p:txBody>
          <a:bodyPr wrap="none" anchor="ctr">
            <a:normAutofit/>
          </a:bodyPr>
          <a:lstStyle>
            <a:lvl1pPr>
              <a:spcBef>
                <a:spcPct val="20000"/>
              </a:spcBef>
              <a:buClr>
                <a:schemeClr val="tx1"/>
              </a:buClr>
              <a:buFont typeface="Wingdings" panose="05000000000000000000" pitchFamily="2" charset="2"/>
              <a:buChar char="v"/>
              <a:defRPr sz="2800" b="1">
                <a:solidFill>
                  <a:schemeClr val="accent1"/>
                </a:solidFill>
                <a:latin typeface="隶书" panose="02010509060101010101" pitchFamily="49" charset="-122"/>
                <a:ea typeface="隶书" panose="02010509060101010101" pitchFamily="49" charset="-122"/>
              </a:defRPr>
            </a:lvl1pPr>
            <a:lvl2pPr marL="742950" indent="-285750">
              <a:spcBef>
                <a:spcPct val="20000"/>
              </a:spcBef>
              <a:buClr>
                <a:schemeClr val="tx2"/>
              </a:buClr>
              <a:buSzPct val="60000"/>
              <a:buFont typeface="Wingdings" panose="05000000000000000000" pitchFamily="2" charset="2"/>
              <a:buChar char="n"/>
              <a:defRPr sz="2400">
                <a:solidFill>
                  <a:schemeClr val="hlink"/>
                </a:solidFill>
                <a:latin typeface="Verdana" panose="020B0604030504040204" pitchFamily="34" charset="0"/>
                <a:ea typeface="隶书" panose="02010509060101010101" pitchFamily="49"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hlink"/>
                </a:solidFill>
                <a:latin typeface="Verdana" panose="020B0604030504040204" pitchFamily="34" charset="0"/>
                <a:ea typeface="隶书" panose="02010509060101010101" pitchFamily="49" charset="-122"/>
              </a:defRPr>
            </a:lvl3pPr>
            <a:lvl4pPr marL="1600200" indent="-228600">
              <a:spcBef>
                <a:spcPct val="20000"/>
              </a:spcBef>
              <a:buClr>
                <a:schemeClr val="tx1"/>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4pPr>
            <a:lvl5pPr marL="2057400" indent="-228600">
              <a:spcBef>
                <a:spcPct val="20000"/>
              </a:spcBef>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9pPr>
          </a:lstStyle>
          <a:p>
            <a:pPr algn="r">
              <a:spcBef>
                <a:spcPct val="0"/>
              </a:spcBef>
              <a:buClrTx/>
              <a:buFontTx/>
              <a:buNone/>
            </a:pPr>
            <a:endParaRPr lang="zh-CN" altLang="en-US" sz="1800" b="0">
              <a:solidFill>
                <a:schemeClr val="tx1"/>
              </a:solidFill>
              <a:latin typeface="Times New Roman" panose="02020603050405020304" pitchFamily="18" charset="0"/>
            </a:endParaRPr>
          </a:p>
        </p:txBody>
      </p:sp>
      <p:sp>
        <p:nvSpPr>
          <p:cNvPr id="27" name="AutoShape 28"/>
          <p:cNvSpPr>
            <a:spLocks noChangeArrowheads="1"/>
          </p:cNvSpPr>
          <p:nvPr>
            <p:custDataLst>
              <p:tags r:id="rId24"/>
            </p:custDataLst>
          </p:nvPr>
        </p:nvSpPr>
        <p:spPr bwMode="auto">
          <a:xfrm>
            <a:off x="5836751" y="1790464"/>
            <a:ext cx="500777" cy="450363"/>
          </a:xfrm>
          <a:prstGeom prst="flowChartProcess">
            <a:avLst/>
          </a:prstGeom>
          <a:solidFill>
            <a:srgbClr val="0070C0"/>
          </a:solidFill>
          <a:ln w="9525">
            <a:solidFill>
              <a:srgbClr val="0070C0"/>
            </a:solidFill>
            <a:miter lim="800000"/>
          </a:ln>
          <a:effectLst/>
        </p:spPr>
        <p:txBody>
          <a:bodyPr wrap="none" anchor="ctr">
            <a:normAutofit/>
          </a:bodyPr>
          <a:lstStyle>
            <a:lvl1pPr>
              <a:spcBef>
                <a:spcPct val="20000"/>
              </a:spcBef>
              <a:buClr>
                <a:schemeClr val="tx1"/>
              </a:buClr>
              <a:buFont typeface="Wingdings" panose="05000000000000000000" pitchFamily="2" charset="2"/>
              <a:buChar char="v"/>
              <a:defRPr sz="2800" b="1">
                <a:solidFill>
                  <a:schemeClr val="accent1"/>
                </a:solidFill>
                <a:latin typeface="隶书" panose="02010509060101010101" pitchFamily="49" charset="-122"/>
                <a:ea typeface="隶书" panose="02010509060101010101" pitchFamily="49" charset="-122"/>
              </a:defRPr>
            </a:lvl1pPr>
            <a:lvl2pPr marL="742950" indent="-285750">
              <a:spcBef>
                <a:spcPct val="20000"/>
              </a:spcBef>
              <a:buClr>
                <a:schemeClr val="tx2"/>
              </a:buClr>
              <a:buSzPct val="60000"/>
              <a:buFont typeface="Wingdings" panose="05000000000000000000" pitchFamily="2" charset="2"/>
              <a:buChar char="n"/>
              <a:defRPr sz="2400">
                <a:solidFill>
                  <a:schemeClr val="hlink"/>
                </a:solidFill>
                <a:latin typeface="Verdana" panose="020B0604030504040204" pitchFamily="34" charset="0"/>
                <a:ea typeface="隶书" panose="02010509060101010101" pitchFamily="49"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hlink"/>
                </a:solidFill>
                <a:latin typeface="Verdana" panose="020B0604030504040204" pitchFamily="34" charset="0"/>
                <a:ea typeface="隶书" panose="02010509060101010101" pitchFamily="49" charset="-122"/>
              </a:defRPr>
            </a:lvl3pPr>
            <a:lvl4pPr marL="1600200" indent="-228600">
              <a:spcBef>
                <a:spcPct val="20000"/>
              </a:spcBef>
              <a:buClr>
                <a:schemeClr val="tx1"/>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4pPr>
            <a:lvl5pPr marL="2057400" indent="-228600">
              <a:spcBef>
                <a:spcPct val="20000"/>
              </a:spcBef>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9pPr>
          </a:lstStyle>
          <a:p>
            <a:pPr algn="r">
              <a:spcBef>
                <a:spcPct val="0"/>
              </a:spcBef>
              <a:buClrTx/>
              <a:buFontTx/>
              <a:buNone/>
            </a:pPr>
            <a:endParaRPr lang="zh-CN" altLang="en-US" sz="1800" b="0">
              <a:solidFill>
                <a:schemeClr val="tx1"/>
              </a:solidFill>
              <a:latin typeface="Times New Roman" panose="02020603050405020304" pitchFamily="18" charset="0"/>
            </a:endParaRPr>
          </a:p>
        </p:txBody>
      </p:sp>
      <p:sp>
        <p:nvSpPr>
          <p:cNvPr id="28" name="AutoShape 29"/>
          <p:cNvSpPr>
            <a:spLocks noChangeArrowheads="1"/>
          </p:cNvSpPr>
          <p:nvPr>
            <p:custDataLst>
              <p:tags r:id="rId25"/>
            </p:custDataLst>
          </p:nvPr>
        </p:nvSpPr>
        <p:spPr bwMode="auto">
          <a:xfrm>
            <a:off x="6350972" y="1800547"/>
            <a:ext cx="500777" cy="450363"/>
          </a:xfrm>
          <a:prstGeom prst="flowChartProcess">
            <a:avLst/>
          </a:prstGeom>
          <a:solidFill>
            <a:srgbClr val="0070C0"/>
          </a:solidFill>
          <a:ln w="9525">
            <a:solidFill>
              <a:srgbClr val="0070C0"/>
            </a:solidFill>
            <a:miter lim="800000"/>
          </a:ln>
          <a:effectLst/>
        </p:spPr>
        <p:txBody>
          <a:bodyPr wrap="none" anchor="ctr">
            <a:normAutofit/>
          </a:bodyPr>
          <a:lstStyle>
            <a:lvl1pPr>
              <a:spcBef>
                <a:spcPct val="20000"/>
              </a:spcBef>
              <a:buClr>
                <a:schemeClr val="tx1"/>
              </a:buClr>
              <a:buFont typeface="Wingdings" panose="05000000000000000000" pitchFamily="2" charset="2"/>
              <a:buChar char="v"/>
              <a:defRPr sz="2800" b="1">
                <a:solidFill>
                  <a:schemeClr val="accent1"/>
                </a:solidFill>
                <a:latin typeface="隶书" panose="02010509060101010101" pitchFamily="49" charset="-122"/>
                <a:ea typeface="隶书" panose="02010509060101010101" pitchFamily="49" charset="-122"/>
              </a:defRPr>
            </a:lvl1pPr>
            <a:lvl2pPr marL="742950" indent="-285750">
              <a:spcBef>
                <a:spcPct val="20000"/>
              </a:spcBef>
              <a:buClr>
                <a:schemeClr val="tx2"/>
              </a:buClr>
              <a:buSzPct val="60000"/>
              <a:buFont typeface="Wingdings" panose="05000000000000000000" pitchFamily="2" charset="2"/>
              <a:buChar char="n"/>
              <a:defRPr sz="2400">
                <a:solidFill>
                  <a:schemeClr val="hlink"/>
                </a:solidFill>
                <a:latin typeface="Verdana" panose="020B0604030504040204" pitchFamily="34" charset="0"/>
                <a:ea typeface="隶书" panose="02010509060101010101" pitchFamily="49"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hlink"/>
                </a:solidFill>
                <a:latin typeface="Verdana" panose="020B0604030504040204" pitchFamily="34" charset="0"/>
                <a:ea typeface="隶书" panose="02010509060101010101" pitchFamily="49" charset="-122"/>
              </a:defRPr>
            </a:lvl3pPr>
            <a:lvl4pPr marL="1600200" indent="-228600">
              <a:spcBef>
                <a:spcPct val="20000"/>
              </a:spcBef>
              <a:buClr>
                <a:schemeClr val="tx1"/>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4pPr>
            <a:lvl5pPr marL="2057400" indent="-228600">
              <a:spcBef>
                <a:spcPct val="20000"/>
              </a:spcBef>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9pPr>
          </a:lstStyle>
          <a:p>
            <a:pPr algn="r">
              <a:spcBef>
                <a:spcPct val="0"/>
              </a:spcBef>
              <a:buClrTx/>
              <a:buFontTx/>
              <a:buNone/>
            </a:pPr>
            <a:endParaRPr lang="zh-CN" altLang="en-US" sz="1800" b="0">
              <a:solidFill>
                <a:schemeClr val="tx1"/>
              </a:solidFill>
              <a:latin typeface="Times New Roman" panose="02020603050405020304" pitchFamily="18" charset="0"/>
            </a:endParaRPr>
          </a:p>
        </p:txBody>
      </p:sp>
      <p:sp>
        <p:nvSpPr>
          <p:cNvPr id="29" name="AutoShape 30"/>
          <p:cNvSpPr>
            <a:spLocks noChangeArrowheads="1"/>
          </p:cNvSpPr>
          <p:nvPr>
            <p:custDataLst>
              <p:tags r:id="rId26"/>
            </p:custDataLst>
          </p:nvPr>
        </p:nvSpPr>
        <p:spPr bwMode="auto">
          <a:xfrm>
            <a:off x="6881997" y="1793825"/>
            <a:ext cx="500777" cy="450363"/>
          </a:xfrm>
          <a:prstGeom prst="flowChartProcess">
            <a:avLst/>
          </a:prstGeom>
          <a:solidFill>
            <a:srgbClr val="0070C0"/>
          </a:solidFill>
          <a:ln w="9525">
            <a:solidFill>
              <a:srgbClr val="0070C0"/>
            </a:solidFill>
            <a:miter lim="800000"/>
          </a:ln>
          <a:effectLst/>
        </p:spPr>
        <p:txBody>
          <a:bodyPr wrap="none" anchor="ctr">
            <a:normAutofit/>
          </a:bodyPr>
          <a:lstStyle>
            <a:lvl1pPr>
              <a:spcBef>
                <a:spcPct val="20000"/>
              </a:spcBef>
              <a:buClr>
                <a:schemeClr val="tx1"/>
              </a:buClr>
              <a:buFont typeface="Wingdings" panose="05000000000000000000" pitchFamily="2" charset="2"/>
              <a:buChar char="v"/>
              <a:defRPr sz="2800" b="1">
                <a:solidFill>
                  <a:schemeClr val="accent1"/>
                </a:solidFill>
                <a:latin typeface="隶书" panose="02010509060101010101" pitchFamily="49" charset="-122"/>
                <a:ea typeface="隶书" panose="02010509060101010101" pitchFamily="49" charset="-122"/>
              </a:defRPr>
            </a:lvl1pPr>
            <a:lvl2pPr marL="742950" indent="-285750">
              <a:spcBef>
                <a:spcPct val="20000"/>
              </a:spcBef>
              <a:buClr>
                <a:schemeClr val="tx2"/>
              </a:buClr>
              <a:buSzPct val="60000"/>
              <a:buFont typeface="Wingdings" panose="05000000000000000000" pitchFamily="2" charset="2"/>
              <a:buChar char="n"/>
              <a:defRPr sz="2400">
                <a:solidFill>
                  <a:schemeClr val="hlink"/>
                </a:solidFill>
                <a:latin typeface="Verdana" panose="020B0604030504040204" pitchFamily="34" charset="0"/>
                <a:ea typeface="隶书" panose="02010509060101010101" pitchFamily="49"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hlink"/>
                </a:solidFill>
                <a:latin typeface="Verdana" panose="020B0604030504040204" pitchFamily="34" charset="0"/>
                <a:ea typeface="隶书" panose="02010509060101010101" pitchFamily="49" charset="-122"/>
              </a:defRPr>
            </a:lvl3pPr>
            <a:lvl4pPr marL="1600200" indent="-228600">
              <a:spcBef>
                <a:spcPct val="20000"/>
              </a:spcBef>
              <a:buClr>
                <a:schemeClr val="tx1"/>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4pPr>
            <a:lvl5pPr marL="2057400" indent="-228600">
              <a:spcBef>
                <a:spcPct val="20000"/>
              </a:spcBef>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9pPr>
          </a:lstStyle>
          <a:p>
            <a:pPr algn="r">
              <a:spcBef>
                <a:spcPct val="0"/>
              </a:spcBef>
              <a:buClrTx/>
              <a:buFontTx/>
              <a:buNone/>
            </a:pPr>
            <a:endParaRPr lang="zh-CN" altLang="en-US" sz="1800" b="0">
              <a:solidFill>
                <a:schemeClr val="tx1"/>
              </a:solidFill>
              <a:latin typeface="Times New Roman" panose="02020603050405020304" pitchFamily="18" charset="0"/>
            </a:endParaRPr>
          </a:p>
        </p:txBody>
      </p:sp>
      <p:sp>
        <p:nvSpPr>
          <p:cNvPr id="30" name="AutoShape 31"/>
          <p:cNvSpPr>
            <a:spLocks noChangeArrowheads="1"/>
          </p:cNvSpPr>
          <p:nvPr>
            <p:custDataLst>
              <p:tags r:id="rId27"/>
            </p:custDataLst>
          </p:nvPr>
        </p:nvSpPr>
        <p:spPr bwMode="auto">
          <a:xfrm>
            <a:off x="7413022" y="1803908"/>
            <a:ext cx="500777" cy="450363"/>
          </a:xfrm>
          <a:prstGeom prst="flowChartProcess">
            <a:avLst/>
          </a:prstGeom>
          <a:solidFill>
            <a:srgbClr val="0070C0"/>
          </a:solidFill>
          <a:ln w="9525">
            <a:solidFill>
              <a:srgbClr val="0070C0"/>
            </a:solidFill>
            <a:miter lim="800000"/>
          </a:ln>
          <a:effectLst/>
        </p:spPr>
        <p:txBody>
          <a:bodyPr wrap="none" anchor="ctr">
            <a:normAutofit/>
          </a:bodyPr>
          <a:lstStyle>
            <a:lvl1pPr>
              <a:spcBef>
                <a:spcPct val="20000"/>
              </a:spcBef>
              <a:buClr>
                <a:schemeClr val="tx1"/>
              </a:buClr>
              <a:buFont typeface="Wingdings" panose="05000000000000000000" pitchFamily="2" charset="2"/>
              <a:buChar char="v"/>
              <a:defRPr sz="2800" b="1">
                <a:solidFill>
                  <a:schemeClr val="accent1"/>
                </a:solidFill>
                <a:latin typeface="隶书" panose="02010509060101010101" pitchFamily="49" charset="-122"/>
                <a:ea typeface="隶书" panose="02010509060101010101" pitchFamily="49" charset="-122"/>
              </a:defRPr>
            </a:lvl1pPr>
            <a:lvl2pPr marL="742950" indent="-285750">
              <a:spcBef>
                <a:spcPct val="20000"/>
              </a:spcBef>
              <a:buClr>
                <a:schemeClr val="tx2"/>
              </a:buClr>
              <a:buSzPct val="60000"/>
              <a:buFont typeface="Wingdings" panose="05000000000000000000" pitchFamily="2" charset="2"/>
              <a:buChar char="n"/>
              <a:defRPr sz="2400">
                <a:solidFill>
                  <a:schemeClr val="hlink"/>
                </a:solidFill>
                <a:latin typeface="Verdana" panose="020B0604030504040204" pitchFamily="34" charset="0"/>
                <a:ea typeface="隶书" panose="02010509060101010101" pitchFamily="49"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hlink"/>
                </a:solidFill>
                <a:latin typeface="Verdana" panose="020B0604030504040204" pitchFamily="34" charset="0"/>
                <a:ea typeface="隶书" panose="02010509060101010101" pitchFamily="49" charset="-122"/>
              </a:defRPr>
            </a:lvl3pPr>
            <a:lvl4pPr marL="1600200" indent="-228600">
              <a:spcBef>
                <a:spcPct val="20000"/>
              </a:spcBef>
              <a:buClr>
                <a:schemeClr val="tx1"/>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4pPr>
            <a:lvl5pPr marL="2057400" indent="-228600">
              <a:spcBef>
                <a:spcPct val="20000"/>
              </a:spcBef>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9pPr>
          </a:lstStyle>
          <a:p>
            <a:pPr algn="r">
              <a:spcBef>
                <a:spcPct val="0"/>
              </a:spcBef>
              <a:buClrTx/>
              <a:buFontTx/>
              <a:buNone/>
            </a:pPr>
            <a:endParaRPr lang="zh-CN" altLang="en-US" sz="1800" b="0">
              <a:solidFill>
                <a:schemeClr val="tx1"/>
              </a:solidFill>
              <a:latin typeface="Times New Roman" panose="02020603050405020304" pitchFamily="18" charset="0"/>
            </a:endParaRPr>
          </a:p>
        </p:txBody>
      </p:sp>
      <p:sp>
        <p:nvSpPr>
          <p:cNvPr id="31" name="AutoShape 32"/>
          <p:cNvSpPr>
            <a:spLocks noChangeArrowheads="1"/>
          </p:cNvSpPr>
          <p:nvPr>
            <p:custDataLst>
              <p:tags r:id="rId28"/>
            </p:custDataLst>
          </p:nvPr>
        </p:nvSpPr>
        <p:spPr bwMode="auto">
          <a:xfrm>
            <a:off x="7944047" y="1797186"/>
            <a:ext cx="500777" cy="450363"/>
          </a:xfrm>
          <a:prstGeom prst="flowChartProcess">
            <a:avLst/>
          </a:prstGeom>
          <a:solidFill>
            <a:srgbClr val="0070C0"/>
          </a:solidFill>
          <a:ln w="9525">
            <a:solidFill>
              <a:srgbClr val="0070C0"/>
            </a:solidFill>
            <a:miter lim="800000"/>
          </a:ln>
          <a:effectLst/>
        </p:spPr>
        <p:txBody>
          <a:bodyPr wrap="none" anchor="ctr">
            <a:normAutofit/>
          </a:bodyPr>
          <a:lstStyle>
            <a:lvl1pPr>
              <a:spcBef>
                <a:spcPct val="20000"/>
              </a:spcBef>
              <a:buClr>
                <a:schemeClr val="tx1"/>
              </a:buClr>
              <a:buFont typeface="Wingdings" panose="05000000000000000000" pitchFamily="2" charset="2"/>
              <a:buChar char="v"/>
              <a:defRPr sz="2800" b="1">
                <a:solidFill>
                  <a:schemeClr val="accent1"/>
                </a:solidFill>
                <a:latin typeface="隶书" panose="02010509060101010101" pitchFamily="49" charset="-122"/>
                <a:ea typeface="隶书" panose="02010509060101010101" pitchFamily="49" charset="-122"/>
              </a:defRPr>
            </a:lvl1pPr>
            <a:lvl2pPr marL="742950" indent="-285750">
              <a:spcBef>
                <a:spcPct val="20000"/>
              </a:spcBef>
              <a:buClr>
                <a:schemeClr val="tx2"/>
              </a:buClr>
              <a:buSzPct val="60000"/>
              <a:buFont typeface="Wingdings" panose="05000000000000000000" pitchFamily="2" charset="2"/>
              <a:buChar char="n"/>
              <a:defRPr sz="2400">
                <a:solidFill>
                  <a:schemeClr val="hlink"/>
                </a:solidFill>
                <a:latin typeface="Verdana" panose="020B0604030504040204" pitchFamily="34" charset="0"/>
                <a:ea typeface="隶书" panose="02010509060101010101" pitchFamily="49"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hlink"/>
                </a:solidFill>
                <a:latin typeface="Verdana" panose="020B0604030504040204" pitchFamily="34" charset="0"/>
                <a:ea typeface="隶书" panose="02010509060101010101" pitchFamily="49" charset="-122"/>
              </a:defRPr>
            </a:lvl3pPr>
            <a:lvl4pPr marL="1600200" indent="-228600">
              <a:spcBef>
                <a:spcPct val="20000"/>
              </a:spcBef>
              <a:buClr>
                <a:schemeClr val="tx1"/>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4pPr>
            <a:lvl5pPr marL="2057400" indent="-228600">
              <a:spcBef>
                <a:spcPct val="20000"/>
              </a:spcBef>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9pPr>
          </a:lstStyle>
          <a:p>
            <a:pPr algn="ctr">
              <a:spcBef>
                <a:spcPct val="0"/>
              </a:spcBef>
              <a:buClrTx/>
              <a:buFontTx/>
              <a:buNone/>
            </a:pPr>
            <a:endParaRPr lang="zh-CN" altLang="en-US" sz="1800" b="0">
              <a:solidFill>
                <a:schemeClr val="tx1"/>
              </a:solidFill>
              <a:latin typeface="Times New Roman" panose="02020603050405020304" pitchFamily="18" charset="0"/>
              <a:ea typeface="微软雅黑" panose="020B0503020204020204" pitchFamily="34" charset="-122"/>
            </a:endParaRPr>
          </a:p>
        </p:txBody>
      </p:sp>
      <p:sp>
        <p:nvSpPr>
          <p:cNvPr id="32" name="AutoShape 33"/>
          <p:cNvSpPr>
            <a:spLocks noChangeArrowheads="1"/>
          </p:cNvSpPr>
          <p:nvPr>
            <p:custDataLst>
              <p:tags r:id="rId29"/>
            </p:custDataLst>
          </p:nvPr>
        </p:nvSpPr>
        <p:spPr bwMode="auto">
          <a:xfrm>
            <a:off x="8473392" y="1798867"/>
            <a:ext cx="500777" cy="450363"/>
          </a:xfrm>
          <a:prstGeom prst="flowChartProcess">
            <a:avLst/>
          </a:prstGeom>
          <a:solidFill>
            <a:srgbClr val="0070C0"/>
          </a:solidFill>
          <a:ln w="9525">
            <a:solidFill>
              <a:srgbClr val="0070C0"/>
            </a:solidFill>
            <a:miter lim="800000"/>
          </a:ln>
          <a:effectLst/>
        </p:spPr>
        <p:txBody>
          <a:bodyPr wrap="none" anchor="ctr">
            <a:normAutofit/>
          </a:bodyPr>
          <a:lstStyle>
            <a:lvl1pPr>
              <a:spcBef>
                <a:spcPct val="20000"/>
              </a:spcBef>
              <a:buClr>
                <a:schemeClr val="tx1"/>
              </a:buClr>
              <a:buFont typeface="Wingdings" panose="05000000000000000000" pitchFamily="2" charset="2"/>
              <a:buChar char="v"/>
              <a:defRPr sz="2800" b="1">
                <a:solidFill>
                  <a:schemeClr val="accent1"/>
                </a:solidFill>
                <a:latin typeface="隶书" panose="02010509060101010101" pitchFamily="49" charset="-122"/>
                <a:ea typeface="隶书" panose="02010509060101010101" pitchFamily="49" charset="-122"/>
              </a:defRPr>
            </a:lvl1pPr>
            <a:lvl2pPr marL="742950" indent="-285750">
              <a:spcBef>
                <a:spcPct val="20000"/>
              </a:spcBef>
              <a:buClr>
                <a:schemeClr val="tx2"/>
              </a:buClr>
              <a:buSzPct val="60000"/>
              <a:buFont typeface="Wingdings" panose="05000000000000000000" pitchFamily="2" charset="2"/>
              <a:buChar char="n"/>
              <a:defRPr sz="2400">
                <a:solidFill>
                  <a:schemeClr val="hlink"/>
                </a:solidFill>
                <a:latin typeface="Verdana" panose="020B0604030504040204" pitchFamily="34" charset="0"/>
                <a:ea typeface="隶书" panose="02010509060101010101" pitchFamily="49"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hlink"/>
                </a:solidFill>
                <a:latin typeface="Verdana" panose="020B0604030504040204" pitchFamily="34" charset="0"/>
                <a:ea typeface="隶书" panose="02010509060101010101" pitchFamily="49" charset="-122"/>
              </a:defRPr>
            </a:lvl3pPr>
            <a:lvl4pPr marL="1600200" indent="-228600">
              <a:spcBef>
                <a:spcPct val="20000"/>
              </a:spcBef>
              <a:buClr>
                <a:schemeClr val="tx1"/>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4pPr>
            <a:lvl5pPr marL="2057400" indent="-228600">
              <a:spcBef>
                <a:spcPct val="20000"/>
              </a:spcBef>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9pPr>
          </a:lstStyle>
          <a:p>
            <a:pPr algn="ctr">
              <a:spcBef>
                <a:spcPct val="0"/>
              </a:spcBef>
              <a:buClrTx/>
              <a:buFontTx/>
              <a:buNone/>
            </a:pPr>
            <a:endParaRPr lang="zh-CN" altLang="en-US" sz="1800" b="0">
              <a:solidFill>
                <a:schemeClr val="tx1"/>
              </a:solidFill>
              <a:latin typeface="Times New Roman" panose="02020603050405020304" pitchFamily="18" charset="0"/>
              <a:ea typeface="微软雅黑" panose="020B0503020204020204" pitchFamily="34" charset="-122"/>
            </a:endParaRPr>
          </a:p>
        </p:txBody>
      </p:sp>
      <p:sp>
        <p:nvSpPr>
          <p:cNvPr id="33" name="AutoShape 34"/>
          <p:cNvSpPr>
            <a:spLocks noChangeArrowheads="1"/>
          </p:cNvSpPr>
          <p:nvPr>
            <p:custDataLst>
              <p:tags r:id="rId30"/>
            </p:custDataLst>
          </p:nvPr>
        </p:nvSpPr>
        <p:spPr bwMode="auto">
          <a:xfrm>
            <a:off x="9002736" y="1792145"/>
            <a:ext cx="468849" cy="450363"/>
          </a:xfrm>
          <a:prstGeom prst="flowChartProcess">
            <a:avLst/>
          </a:prstGeom>
          <a:solidFill>
            <a:srgbClr val="0070C0"/>
          </a:solidFill>
          <a:ln w="9525">
            <a:solidFill>
              <a:srgbClr val="0070C0"/>
            </a:solidFill>
            <a:miter lim="800000"/>
          </a:ln>
          <a:effectLst/>
        </p:spPr>
        <p:txBody>
          <a:bodyPr wrap="none" anchor="ctr">
            <a:normAutofit/>
          </a:bodyPr>
          <a:lstStyle>
            <a:lvl1pPr>
              <a:spcBef>
                <a:spcPct val="20000"/>
              </a:spcBef>
              <a:buClr>
                <a:schemeClr val="tx1"/>
              </a:buClr>
              <a:buFont typeface="Wingdings" panose="05000000000000000000" pitchFamily="2" charset="2"/>
              <a:buChar char="v"/>
              <a:defRPr sz="2800" b="1">
                <a:solidFill>
                  <a:schemeClr val="accent1"/>
                </a:solidFill>
                <a:latin typeface="隶书" panose="02010509060101010101" pitchFamily="49" charset="-122"/>
                <a:ea typeface="隶书" panose="02010509060101010101" pitchFamily="49" charset="-122"/>
              </a:defRPr>
            </a:lvl1pPr>
            <a:lvl2pPr marL="742950" indent="-285750">
              <a:spcBef>
                <a:spcPct val="20000"/>
              </a:spcBef>
              <a:buClr>
                <a:schemeClr val="tx2"/>
              </a:buClr>
              <a:buSzPct val="60000"/>
              <a:buFont typeface="Wingdings" panose="05000000000000000000" pitchFamily="2" charset="2"/>
              <a:buChar char="n"/>
              <a:defRPr sz="2400">
                <a:solidFill>
                  <a:schemeClr val="hlink"/>
                </a:solidFill>
                <a:latin typeface="Verdana" panose="020B0604030504040204" pitchFamily="34" charset="0"/>
                <a:ea typeface="隶书" panose="02010509060101010101" pitchFamily="49"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hlink"/>
                </a:solidFill>
                <a:latin typeface="Verdana" panose="020B0604030504040204" pitchFamily="34" charset="0"/>
                <a:ea typeface="隶书" panose="02010509060101010101" pitchFamily="49" charset="-122"/>
              </a:defRPr>
            </a:lvl3pPr>
            <a:lvl4pPr marL="1600200" indent="-228600">
              <a:spcBef>
                <a:spcPct val="20000"/>
              </a:spcBef>
              <a:buClr>
                <a:schemeClr val="tx1"/>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4pPr>
            <a:lvl5pPr marL="2057400" indent="-228600">
              <a:spcBef>
                <a:spcPct val="20000"/>
              </a:spcBef>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9pPr>
          </a:lstStyle>
          <a:p>
            <a:pPr algn="ctr">
              <a:spcBef>
                <a:spcPct val="0"/>
              </a:spcBef>
              <a:buClrTx/>
              <a:buFontTx/>
              <a:buNone/>
            </a:pPr>
            <a:endParaRPr lang="zh-CN" altLang="en-US" sz="1800" b="0">
              <a:solidFill>
                <a:schemeClr val="tx1"/>
              </a:solidFill>
              <a:latin typeface="Times New Roman" panose="02020603050405020304" pitchFamily="18" charset="0"/>
              <a:ea typeface="微软雅黑" panose="020B0503020204020204" pitchFamily="34" charset="-122"/>
            </a:endParaRPr>
          </a:p>
        </p:txBody>
      </p:sp>
      <p:sp>
        <p:nvSpPr>
          <p:cNvPr id="34" name="Line 35"/>
          <p:cNvSpPr>
            <a:spLocks noChangeShapeType="1"/>
          </p:cNvSpPr>
          <p:nvPr>
            <p:custDataLst>
              <p:tags r:id="rId31"/>
            </p:custDataLst>
          </p:nvPr>
        </p:nvSpPr>
        <p:spPr bwMode="auto">
          <a:xfrm>
            <a:off x="4169736" y="2425678"/>
            <a:ext cx="5273280" cy="0"/>
          </a:xfrm>
          <a:prstGeom prst="line">
            <a:avLst/>
          </a:prstGeom>
          <a:noFill/>
          <a:ln w="25400">
            <a:solidFill>
              <a:srgbClr val="0070C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ormAutofit fontScale="25000" lnSpcReduction="20000"/>
          </a:bodyPr>
          <a:lstStyle/>
          <a:p>
            <a:endParaRPr lang="zh-CN" altLang="en-US" sz="1800">
              <a:ea typeface="微软雅黑" panose="020B0503020204020204" pitchFamily="34" charset="-122"/>
            </a:endParaRPr>
          </a:p>
        </p:txBody>
      </p:sp>
      <p:sp>
        <p:nvSpPr>
          <p:cNvPr id="35" name="Line 36"/>
          <p:cNvSpPr>
            <a:spLocks noChangeShapeType="1"/>
          </p:cNvSpPr>
          <p:nvPr>
            <p:custDataLst>
              <p:tags r:id="rId32"/>
            </p:custDataLst>
          </p:nvPr>
        </p:nvSpPr>
        <p:spPr bwMode="auto">
          <a:xfrm>
            <a:off x="4179819" y="2906289"/>
            <a:ext cx="5306889" cy="0"/>
          </a:xfrm>
          <a:prstGeom prst="line">
            <a:avLst/>
          </a:prstGeom>
          <a:noFill/>
          <a:ln w="25400">
            <a:solidFill>
              <a:srgbClr val="0070C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ormAutofit fontScale="25000" lnSpcReduction="20000"/>
          </a:bodyPr>
          <a:lstStyle/>
          <a:p>
            <a:endParaRPr lang="zh-CN" altLang="en-US" sz="1800">
              <a:ea typeface="微软雅黑" panose="020B0503020204020204" pitchFamily="34" charset="-122"/>
            </a:endParaRPr>
          </a:p>
        </p:txBody>
      </p:sp>
      <p:sp>
        <p:nvSpPr>
          <p:cNvPr id="36" name="Line 37"/>
          <p:cNvSpPr>
            <a:spLocks noChangeShapeType="1"/>
          </p:cNvSpPr>
          <p:nvPr>
            <p:custDataLst>
              <p:tags r:id="rId33"/>
            </p:custDataLst>
          </p:nvPr>
        </p:nvSpPr>
        <p:spPr bwMode="auto">
          <a:xfrm>
            <a:off x="4169736" y="2440802"/>
            <a:ext cx="0" cy="468847"/>
          </a:xfrm>
          <a:prstGeom prst="line">
            <a:avLst/>
          </a:prstGeom>
          <a:noFill/>
          <a:ln w="25400">
            <a:solidFill>
              <a:srgbClr val="0070C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ormAutofit fontScale="25000" lnSpcReduction="20000"/>
          </a:bodyPr>
          <a:lstStyle/>
          <a:p>
            <a:endParaRPr lang="zh-CN" altLang="en-US" sz="1800">
              <a:ea typeface="微软雅黑" panose="020B0503020204020204" pitchFamily="34" charset="-122"/>
            </a:endParaRPr>
          </a:p>
        </p:txBody>
      </p:sp>
      <p:sp>
        <p:nvSpPr>
          <p:cNvPr id="37" name="Line 38"/>
          <p:cNvSpPr>
            <a:spLocks noChangeShapeType="1"/>
          </p:cNvSpPr>
          <p:nvPr>
            <p:custDataLst>
              <p:tags r:id="rId34"/>
            </p:custDataLst>
          </p:nvPr>
        </p:nvSpPr>
        <p:spPr bwMode="auto">
          <a:xfrm>
            <a:off x="9456459" y="2417276"/>
            <a:ext cx="0" cy="468847"/>
          </a:xfrm>
          <a:prstGeom prst="line">
            <a:avLst/>
          </a:prstGeom>
          <a:noFill/>
          <a:ln w="25400">
            <a:solidFill>
              <a:srgbClr val="0070C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ormAutofit fontScale="25000" lnSpcReduction="20000"/>
          </a:bodyPr>
          <a:lstStyle/>
          <a:p>
            <a:endParaRPr lang="zh-CN" altLang="en-US" sz="1800">
              <a:ea typeface="微软雅黑" panose="020B0503020204020204" pitchFamily="34" charset="-122"/>
            </a:endParaRPr>
          </a:p>
        </p:txBody>
      </p:sp>
      <p:sp>
        <p:nvSpPr>
          <p:cNvPr id="38" name="Line 39"/>
          <p:cNvSpPr>
            <a:spLocks noChangeShapeType="1"/>
          </p:cNvSpPr>
          <p:nvPr>
            <p:custDataLst>
              <p:tags r:id="rId35"/>
            </p:custDataLst>
          </p:nvPr>
        </p:nvSpPr>
        <p:spPr bwMode="auto">
          <a:xfrm>
            <a:off x="4700761" y="2434081"/>
            <a:ext cx="0" cy="468847"/>
          </a:xfrm>
          <a:prstGeom prst="line">
            <a:avLst/>
          </a:prstGeom>
          <a:noFill/>
          <a:ln w="25400">
            <a:solidFill>
              <a:srgbClr val="0070C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ormAutofit fontScale="25000" lnSpcReduction="20000"/>
          </a:bodyPr>
          <a:lstStyle/>
          <a:p>
            <a:endParaRPr lang="zh-CN" altLang="en-US" sz="1800">
              <a:ea typeface="微软雅黑" panose="020B0503020204020204" pitchFamily="34" charset="-122"/>
            </a:endParaRPr>
          </a:p>
        </p:txBody>
      </p:sp>
      <p:sp>
        <p:nvSpPr>
          <p:cNvPr id="39" name="Line 40"/>
          <p:cNvSpPr>
            <a:spLocks noChangeShapeType="1"/>
          </p:cNvSpPr>
          <p:nvPr>
            <p:custDataLst>
              <p:tags r:id="rId36"/>
            </p:custDataLst>
          </p:nvPr>
        </p:nvSpPr>
        <p:spPr bwMode="auto">
          <a:xfrm>
            <a:off x="5248591" y="2427359"/>
            <a:ext cx="0" cy="468847"/>
          </a:xfrm>
          <a:prstGeom prst="line">
            <a:avLst/>
          </a:prstGeom>
          <a:noFill/>
          <a:ln w="25400">
            <a:solidFill>
              <a:srgbClr val="0070C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ormAutofit fontScale="25000" lnSpcReduction="20000"/>
          </a:bodyPr>
          <a:lstStyle/>
          <a:p>
            <a:endParaRPr lang="zh-CN" altLang="en-US" sz="1800">
              <a:ea typeface="微软雅黑" panose="020B0503020204020204" pitchFamily="34" charset="-122"/>
            </a:endParaRPr>
          </a:p>
        </p:txBody>
      </p:sp>
      <p:sp>
        <p:nvSpPr>
          <p:cNvPr id="40" name="Line 41"/>
          <p:cNvSpPr>
            <a:spLocks noChangeShapeType="1"/>
          </p:cNvSpPr>
          <p:nvPr>
            <p:custDataLst>
              <p:tags r:id="rId37"/>
            </p:custDataLst>
          </p:nvPr>
        </p:nvSpPr>
        <p:spPr bwMode="auto">
          <a:xfrm>
            <a:off x="5796420" y="2420637"/>
            <a:ext cx="0" cy="468847"/>
          </a:xfrm>
          <a:prstGeom prst="line">
            <a:avLst/>
          </a:prstGeom>
          <a:noFill/>
          <a:ln w="25400">
            <a:solidFill>
              <a:srgbClr val="0070C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ormAutofit fontScale="25000" lnSpcReduction="20000"/>
          </a:bodyPr>
          <a:lstStyle/>
          <a:p>
            <a:endParaRPr lang="zh-CN" altLang="en-US" sz="1800">
              <a:ea typeface="微软雅黑" panose="020B0503020204020204" pitchFamily="34" charset="-122"/>
            </a:endParaRPr>
          </a:p>
        </p:txBody>
      </p:sp>
      <p:sp>
        <p:nvSpPr>
          <p:cNvPr id="41" name="Line 42"/>
          <p:cNvSpPr>
            <a:spLocks noChangeShapeType="1"/>
          </p:cNvSpPr>
          <p:nvPr>
            <p:custDataLst>
              <p:tags r:id="rId38"/>
            </p:custDataLst>
          </p:nvPr>
        </p:nvSpPr>
        <p:spPr bwMode="auto">
          <a:xfrm>
            <a:off x="6327445" y="2430720"/>
            <a:ext cx="0" cy="468847"/>
          </a:xfrm>
          <a:prstGeom prst="line">
            <a:avLst/>
          </a:prstGeom>
          <a:noFill/>
          <a:ln w="25400">
            <a:solidFill>
              <a:srgbClr val="0070C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ormAutofit fontScale="25000" lnSpcReduction="20000"/>
          </a:bodyPr>
          <a:lstStyle/>
          <a:p>
            <a:endParaRPr lang="zh-CN" altLang="en-US" sz="1800">
              <a:ea typeface="微软雅黑" panose="020B0503020204020204" pitchFamily="34" charset="-122"/>
            </a:endParaRPr>
          </a:p>
        </p:txBody>
      </p:sp>
      <p:sp>
        <p:nvSpPr>
          <p:cNvPr id="42" name="Line 43"/>
          <p:cNvSpPr>
            <a:spLocks noChangeShapeType="1"/>
          </p:cNvSpPr>
          <p:nvPr>
            <p:custDataLst>
              <p:tags r:id="rId39"/>
            </p:custDataLst>
          </p:nvPr>
        </p:nvSpPr>
        <p:spPr bwMode="auto">
          <a:xfrm>
            <a:off x="6841665" y="2423998"/>
            <a:ext cx="0" cy="468847"/>
          </a:xfrm>
          <a:prstGeom prst="line">
            <a:avLst/>
          </a:prstGeom>
          <a:noFill/>
          <a:ln w="25400">
            <a:solidFill>
              <a:srgbClr val="0070C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ormAutofit fontScale="25000" lnSpcReduction="20000"/>
          </a:bodyPr>
          <a:lstStyle/>
          <a:p>
            <a:endParaRPr lang="zh-CN" altLang="en-US" sz="1800">
              <a:ea typeface="微软雅黑" panose="020B0503020204020204" pitchFamily="34" charset="-122"/>
            </a:endParaRPr>
          </a:p>
        </p:txBody>
      </p:sp>
      <p:sp>
        <p:nvSpPr>
          <p:cNvPr id="43" name="Line 44"/>
          <p:cNvSpPr>
            <a:spLocks noChangeShapeType="1"/>
          </p:cNvSpPr>
          <p:nvPr>
            <p:custDataLst>
              <p:tags r:id="rId40"/>
            </p:custDataLst>
          </p:nvPr>
        </p:nvSpPr>
        <p:spPr bwMode="auto">
          <a:xfrm>
            <a:off x="7372690" y="2417276"/>
            <a:ext cx="0" cy="468847"/>
          </a:xfrm>
          <a:prstGeom prst="line">
            <a:avLst/>
          </a:prstGeom>
          <a:noFill/>
          <a:ln w="25400">
            <a:solidFill>
              <a:srgbClr val="0070C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ormAutofit fontScale="25000" lnSpcReduction="20000"/>
          </a:bodyPr>
          <a:lstStyle/>
          <a:p>
            <a:endParaRPr lang="zh-CN" altLang="en-US" sz="1800">
              <a:ea typeface="微软雅黑" panose="020B0503020204020204" pitchFamily="34" charset="-122"/>
            </a:endParaRPr>
          </a:p>
        </p:txBody>
      </p:sp>
      <p:sp>
        <p:nvSpPr>
          <p:cNvPr id="44" name="Line 45"/>
          <p:cNvSpPr>
            <a:spLocks noChangeShapeType="1"/>
          </p:cNvSpPr>
          <p:nvPr>
            <p:custDataLst>
              <p:tags r:id="rId41"/>
            </p:custDataLst>
          </p:nvPr>
        </p:nvSpPr>
        <p:spPr bwMode="auto">
          <a:xfrm>
            <a:off x="7903715" y="2444163"/>
            <a:ext cx="0" cy="468847"/>
          </a:xfrm>
          <a:prstGeom prst="line">
            <a:avLst/>
          </a:prstGeom>
          <a:noFill/>
          <a:ln w="25400">
            <a:solidFill>
              <a:srgbClr val="0070C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ormAutofit fontScale="25000" lnSpcReduction="20000"/>
          </a:bodyPr>
          <a:lstStyle/>
          <a:p>
            <a:endParaRPr lang="zh-CN" altLang="en-US" sz="1800">
              <a:ea typeface="微软雅黑" panose="020B0503020204020204" pitchFamily="34" charset="-122"/>
            </a:endParaRPr>
          </a:p>
        </p:txBody>
      </p:sp>
      <p:sp>
        <p:nvSpPr>
          <p:cNvPr id="45" name="Line 46"/>
          <p:cNvSpPr>
            <a:spLocks noChangeShapeType="1"/>
          </p:cNvSpPr>
          <p:nvPr>
            <p:custDataLst>
              <p:tags r:id="rId42"/>
            </p:custDataLst>
          </p:nvPr>
        </p:nvSpPr>
        <p:spPr bwMode="auto">
          <a:xfrm>
            <a:off x="8417936" y="2437442"/>
            <a:ext cx="0" cy="468847"/>
          </a:xfrm>
          <a:prstGeom prst="line">
            <a:avLst/>
          </a:prstGeom>
          <a:noFill/>
          <a:ln w="25400">
            <a:solidFill>
              <a:srgbClr val="0070C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ormAutofit fontScale="25000" lnSpcReduction="20000"/>
          </a:bodyPr>
          <a:lstStyle/>
          <a:p>
            <a:endParaRPr lang="zh-CN" altLang="en-US" sz="1800">
              <a:ea typeface="微软雅黑" panose="020B0503020204020204" pitchFamily="34" charset="-122"/>
            </a:endParaRPr>
          </a:p>
        </p:txBody>
      </p:sp>
      <p:sp>
        <p:nvSpPr>
          <p:cNvPr id="46" name="Line 47"/>
          <p:cNvSpPr>
            <a:spLocks noChangeShapeType="1"/>
          </p:cNvSpPr>
          <p:nvPr>
            <p:custDataLst>
              <p:tags r:id="rId43"/>
            </p:custDataLst>
          </p:nvPr>
        </p:nvSpPr>
        <p:spPr bwMode="auto">
          <a:xfrm>
            <a:off x="8965765" y="2430720"/>
            <a:ext cx="0" cy="468847"/>
          </a:xfrm>
          <a:prstGeom prst="line">
            <a:avLst/>
          </a:prstGeom>
          <a:noFill/>
          <a:ln w="25400">
            <a:solidFill>
              <a:srgbClr val="0070C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ormAutofit fontScale="25000" lnSpcReduction="20000"/>
          </a:bodyPr>
          <a:lstStyle/>
          <a:p>
            <a:endParaRPr lang="zh-CN" altLang="en-US" sz="1800">
              <a:ea typeface="微软雅黑" panose="020B0503020204020204" pitchFamily="34" charset="-122"/>
            </a:endParaRPr>
          </a:p>
        </p:txBody>
      </p:sp>
      <p:sp>
        <p:nvSpPr>
          <p:cNvPr id="47" name="AutoShape 48"/>
          <p:cNvSpPr>
            <a:spLocks noChangeArrowheads="1"/>
          </p:cNvSpPr>
          <p:nvPr>
            <p:custDataLst>
              <p:tags r:id="rId44"/>
            </p:custDataLst>
          </p:nvPr>
        </p:nvSpPr>
        <p:spPr bwMode="auto">
          <a:xfrm>
            <a:off x="4186541" y="2442482"/>
            <a:ext cx="500777" cy="450363"/>
          </a:xfrm>
          <a:prstGeom prst="flowChartProcess">
            <a:avLst/>
          </a:prstGeom>
          <a:solidFill>
            <a:srgbClr val="0070C0"/>
          </a:solidFill>
          <a:ln w="9525">
            <a:solidFill>
              <a:srgbClr val="0070C0"/>
            </a:solidFill>
            <a:miter lim="800000"/>
          </a:ln>
          <a:effectLst/>
        </p:spPr>
        <p:txBody>
          <a:bodyPr wrap="none" anchor="ctr">
            <a:normAutofit/>
          </a:bodyPr>
          <a:lstStyle>
            <a:lvl1pPr>
              <a:spcBef>
                <a:spcPct val="20000"/>
              </a:spcBef>
              <a:buClr>
                <a:schemeClr val="tx1"/>
              </a:buClr>
              <a:buFont typeface="Wingdings" panose="05000000000000000000" pitchFamily="2" charset="2"/>
              <a:buChar char="v"/>
              <a:defRPr sz="2800" b="1">
                <a:solidFill>
                  <a:schemeClr val="accent1"/>
                </a:solidFill>
                <a:latin typeface="隶书" panose="02010509060101010101" pitchFamily="49" charset="-122"/>
                <a:ea typeface="隶书" panose="02010509060101010101" pitchFamily="49" charset="-122"/>
              </a:defRPr>
            </a:lvl1pPr>
            <a:lvl2pPr marL="742950" indent="-285750">
              <a:spcBef>
                <a:spcPct val="20000"/>
              </a:spcBef>
              <a:buClr>
                <a:schemeClr val="tx2"/>
              </a:buClr>
              <a:buSzPct val="60000"/>
              <a:buFont typeface="Wingdings" panose="05000000000000000000" pitchFamily="2" charset="2"/>
              <a:buChar char="n"/>
              <a:defRPr sz="2400">
                <a:solidFill>
                  <a:schemeClr val="hlink"/>
                </a:solidFill>
                <a:latin typeface="Verdana" panose="020B0604030504040204" pitchFamily="34" charset="0"/>
                <a:ea typeface="隶书" panose="02010509060101010101" pitchFamily="49"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hlink"/>
                </a:solidFill>
                <a:latin typeface="Verdana" panose="020B0604030504040204" pitchFamily="34" charset="0"/>
                <a:ea typeface="隶书" panose="02010509060101010101" pitchFamily="49" charset="-122"/>
              </a:defRPr>
            </a:lvl3pPr>
            <a:lvl4pPr marL="1600200" indent="-228600">
              <a:spcBef>
                <a:spcPct val="20000"/>
              </a:spcBef>
              <a:buClr>
                <a:schemeClr val="tx1"/>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4pPr>
            <a:lvl5pPr marL="2057400" indent="-228600">
              <a:spcBef>
                <a:spcPct val="20000"/>
              </a:spcBef>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9pPr>
          </a:lstStyle>
          <a:p>
            <a:pPr algn="r">
              <a:spcBef>
                <a:spcPct val="0"/>
              </a:spcBef>
              <a:buClrTx/>
              <a:buFontTx/>
              <a:buNone/>
            </a:pPr>
            <a:endParaRPr lang="zh-CN" altLang="en-US" sz="1800" b="0">
              <a:solidFill>
                <a:schemeClr val="tx1"/>
              </a:solidFill>
              <a:latin typeface="Times New Roman" panose="02020603050405020304" pitchFamily="18" charset="0"/>
            </a:endParaRPr>
          </a:p>
        </p:txBody>
      </p:sp>
      <p:sp>
        <p:nvSpPr>
          <p:cNvPr id="48" name="AutoShape 49"/>
          <p:cNvSpPr>
            <a:spLocks noChangeArrowheads="1"/>
          </p:cNvSpPr>
          <p:nvPr>
            <p:custDataLst>
              <p:tags r:id="rId45"/>
            </p:custDataLst>
          </p:nvPr>
        </p:nvSpPr>
        <p:spPr bwMode="auto">
          <a:xfrm>
            <a:off x="4717566" y="2452565"/>
            <a:ext cx="500777" cy="450363"/>
          </a:xfrm>
          <a:prstGeom prst="flowChartProcess">
            <a:avLst/>
          </a:prstGeom>
          <a:solidFill>
            <a:srgbClr val="0070C0"/>
          </a:solidFill>
          <a:ln w="9525">
            <a:solidFill>
              <a:srgbClr val="0070C0"/>
            </a:solidFill>
            <a:miter lim="800000"/>
          </a:ln>
          <a:effectLst/>
        </p:spPr>
        <p:txBody>
          <a:bodyPr wrap="none" anchor="ctr">
            <a:normAutofit/>
          </a:bodyPr>
          <a:lstStyle>
            <a:lvl1pPr>
              <a:spcBef>
                <a:spcPct val="20000"/>
              </a:spcBef>
              <a:buClr>
                <a:schemeClr val="tx1"/>
              </a:buClr>
              <a:buFont typeface="Wingdings" panose="05000000000000000000" pitchFamily="2" charset="2"/>
              <a:buChar char="v"/>
              <a:defRPr sz="2800" b="1">
                <a:solidFill>
                  <a:schemeClr val="accent1"/>
                </a:solidFill>
                <a:latin typeface="隶书" panose="02010509060101010101" pitchFamily="49" charset="-122"/>
                <a:ea typeface="隶书" panose="02010509060101010101" pitchFamily="49" charset="-122"/>
              </a:defRPr>
            </a:lvl1pPr>
            <a:lvl2pPr marL="742950" indent="-285750">
              <a:spcBef>
                <a:spcPct val="20000"/>
              </a:spcBef>
              <a:buClr>
                <a:schemeClr val="tx2"/>
              </a:buClr>
              <a:buSzPct val="60000"/>
              <a:buFont typeface="Wingdings" panose="05000000000000000000" pitchFamily="2" charset="2"/>
              <a:buChar char="n"/>
              <a:defRPr sz="2400">
                <a:solidFill>
                  <a:schemeClr val="hlink"/>
                </a:solidFill>
                <a:latin typeface="Verdana" panose="020B0604030504040204" pitchFamily="34" charset="0"/>
                <a:ea typeface="隶书" panose="02010509060101010101" pitchFamily="49"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hlink"/>
                </a:solidFill>
                <a:latin typeface="Verdana" panose="020B0604030504040204" pitchFamily="34" charset="0"/>
                <a:ea typeface="隶书" panose="02010509060101010101" pitchFamily="49" charset="-122"/>
              </a:defRPr>
            </a:lvl3pPr>
            <a:lvl4pPr marL="1600200" indent="-228600">
              <a:spcBef>
                <a:spcPct val="20000"/>
              </a:spcBef>
              <a:buClr>
                <a:schemeClr val="tx1"/>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4pPr>
            <a:lvl5pPr marL="2057400" indent="-228600">
              <a:spcBef>
                <a:spcPct val="20000"/>
              </a:spcBef>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9pPr>
          </a:lstStyle>
          <a:p>
            <a:pPr algn="r">
              <a:spcBef>
                <a:spcPct val="0"/>
              </a:spcBef>
              <a:buClrTx/>
              <a:buFontTx/>
              <a:buNone/>
            </a:pPr>
            <a:endParaRPr lang="zh-CN" altLang="en-US" sz="1800" b="0">
              <a:solidFill>
                <a:schemeClr val="tx1"/>
              </a:solidFill>
              <a:latin typeface="Times New Roman" panose="02020603050405020304" pitchFamily="18" charset="0"/>
            </a:endParaRPr>
          </a:p>
        </p:txBody>
      </p:sp>
      <p:sp>
        <p:nvSpPr>
          <p:cNvPr id="49" name="AutoShape 50"/>
          <p:cNvSpPr>
            <a:spLocks noChangeArrowheads="1"/>
          </p:cNvSpPr>
          <p:nvPr>
            <p:custDataLst>
              <p:tags r:id="rId46"/>
            </p:custDataLst>
          </p:nvPr>
        </p:nvSpPr>
        <p:spPr bwMode="auto">
          <a:xfrm>
            <a:off x="5265395" y="2445843"/>
            <a:ext cx="500777" cy="450363"/>
          </a:xfrm>
          <a:prstGeom prst="flowChartProcess">
            <a:avLst/>
          </a:prstGeom>
          <a:solidFill>
            <a:srgbClr val="0070C0"/>
          </a:solidFill>
          <a:ln w="9525">
            <a:solidFill>
              <a:srgbClr val="0070C0"/>
            </a:solidFill>
            <a:miter lim="800000"/>
          </a:ln>
          <a:effectLst/>
        </p:spPr>
        <p:txBody>
          <a:bodyPr wrap="none" anchor="ctr">
            <a:normAutofit/>
          </a:bodyPr>
          <a:lstStyle>
            <a:lvl1pPr>
              <a:spcBef>
                <a:spcPct val="20000"/>
              </a:spcBef>
              <a:buClr>
                <a:schemeClr val="tx1"/>
              </a:buClr>
              <a:buFont typeface="Wingdings" panose="05000000000000000000" pitchFamily="2" charset="2"/>
              <a:buChar char="v"/>
              <a:defRPr sz="2800" b="1">
                <a:solidFill>
                  <a:schemeClr val="accent1"/>
                </a:solidFill>
                <a:latin typeface="隶书" panose="02010509060101010101" pitchFamily="49" charset="-122"/>
                <a:ea typeface="隶书" panose="02010509060101010101" pitchFamily="49" charset="-122"/>
              </a:defRPr>
            </a:lvl1pPr>
            <a:lvl2pPr marL="742950" indent="-285750">
              <a:spcBef>
                <a:spcPct val="20000"/>
              </a:spcBef>
              <a:buClr>
                <a:schemeClr val="tx2"/>
              </a:buClr>
              <a:buSzPct val="60000"/>
              <a:buFont typeface="Wingdings" panose="05000000000000000000" pitchFamily="2" charset="2"/>
              <a:buChar char="n"/>
              <a:defRPr sz="2400">
                <a:solidFill>
                  <a:schemeClr val="hlink"/>
                </a:solidFill>
                <a:latin typeface="Verdana" panose="020B0604030504040204" pitchFamily="34" charset="0"/>
                <a:ea typeface="隶书" panose="02010509060101010101" pitchFamily="49"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hlink"/>
                </a:solidFill>
                <a:latin typeface="Verdana" panose="020B0604030504040204" pitchFamily="34" charset="0"/>
                <a:ea typeface="隶书" panose="02010509060101010101" pitchFamily="49" charset="-122"/>
              </a:defRPr>
            </a:lvl3pPr>
            <a:lvl4pPr marL="1600200" indent="-228600">
              <a:spcBef>
                <a:spcPct val="20000"/>
              </a:spcBef>
              <a:buClr>
                <a:schemeClr val="tx1"/>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4pPr>
            <a:lvl5pPr marL="2057400" indent="-228600">
              <a:spcBef>
                <a:spcPct val="20000"/>
              </a:spcBef>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9pPr>
          </a:lstStyle>
          <a:p>
            <a:pPr algn="r">
              <a:spcBef>
                <a:spcPct val="0"/>
              </a:spcBef>
              <a:buClrTx/>
              <a:buFontTx/>
              <a:buNone/>
            </a:pPr>
            <a:endParaRPr lang="zh-CN" altLang="en-US" sz="1800" b="0">
              <a:solidFill>
                <a:schemeClr val="tx1"/>
              </a:solidFill>
              <a:latin typeface="Times New Roman" panose="02020603050405020304" pitchFamily="18" charset="0"/>
            </a:endParaRPr>
          </a:p>
        </p:txBody>
      </p:sp>
      <p:sp>
        <p:nvSpPr>
          <p:cNvPr id="50" name="AutoShape 51"/>
          <p:cNvSpPr>
            <a:spLocks noChangeArrowheads="1"/>
          </p:cNvSpPr>
          <p:nvPr>
            <p:custDataLst>
              <p:tags r:id="rId47"/>
            </p:custDataLst>
          </p:nvPr>
        </p:nvSpPr>
        <p:spPr bwMode="auto">
          <a:xfrm>
            <a:off x="5813225" y="2455926"/>
            <a:ext cx="500777" cy="450363"/>
          </a:xfrm>
          <a:prstGeom prst="flowChartProcess">
            <a:avLst/>
          </a:prstGeom>
          <a:solidFill>
            <a:srgbClr val="0070C0"/>
          </a:solidFill>
          <a:ln w="9525">
            <a:solidFill>
              <a:srgbClr val="0070C0"/>
            </a:solidFill>
            <a:miter lim="800000"/>
          </a:ln>
          <a:effectLst/>
        </p:spPr>
        <p:txBody>
          <a:bodyPr wrap="none" anchor="ctr">
            <a:normAutofit/>
          </a:bodyPr>
          <a:lstStyle>
            <a:lvl1pPr>
              <a:spcBef>
                <a:spcPct val="20000"/>
              </a:spcBef>
              <a:buClr>
                <a:schemeClr val="tx1"/>
              </a:buClr>
              <a:buFont typeface="Wingdings" panose="05000000000000000000" pitchFamily="2" charset="2"/>
              <a:buChar char="v"/>
              <a:defRPr sz="2800" b="1">
                <a:solidFill>
                  <a:schemeClr val="accent1"/>
                </a:solidFill>
                <a:latin typeface="隶书" panose="02010509060101010101" pitchFamily="49" charset="-122"/>
                <a:ea typeface="隶书" panose="02010509060101010101" pitchFamily="49" charset="-122"/>
              </a:defRPr>
            </a:lvl1pPr>
            <a:lvl2pPr marL="742950" indent="-285750">
              <a:spcBef>
                <a:spcPct val="20000"/>
              </a:spcBef>
              <a:buClr>
                <a:schemeClr val="tx2"/>
              </a:buClr>
              <a:buSzPct val="60000"/>
              <a:buFont typeface="Wingdings" panose="05000000000000000000" pitchFamily="2" charset="2"/>
              <a:buChar char="n"/>
              <a:defRPr sz="2400">
                <a:solidFill>
                  <a:schemeClr val="hlink"/>
                </a:solidFill>
                <a:latin typeface="Verdana" panose="020B0604030504040204" pitchFamily="34" charset="0"/>
                <a:ea typeface="隶书" panose="02010509060101010101" pitchFamily="49"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hlink"/>
                </a:solidFill>
                <a:latin typeface="Verdana" panose="020B0604030504040204" pitchFamily="34" charset="0"/>
                <a:ea typeface="隶书" panose="02010509060101010101" pitchFamily="49" charset="-122"/>
              </a:defRPr>
            </a:lvl3pPr>
            <a:lvl4pPr marL="1600200" indent="-228600">
              <a:spcBef>
                <a:spcPct val="20000"/>
              </a:spcBef>
              <a:buClr>
                <a:schemeClr val="tx1"/>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4pPr>
            <a:lvl5pPr marL="2057400" indent="-228600">
              <a:spcBef>
                <a:spcPct val="20000"/>
              </a:spcBef>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9pPr>
          </a:lstStyle>
          <a:p>
            <a:pPr algn="r">
              <a:spcBef>
                <a:spcPct val="0"/>
              </a:spcBef>
              <a:buClrTx/>
              <a:buFontTx/>
              <a:buNone/>
            </a:pPr>
            <a:endParaRPr lang="zh-CN" altLang="en-US" sz="1800" b="0">
              <a:solidFill>
                <a:schemeClr val="tx1"/>
              </a:solidFill>
              <a:latin typeface="Times New Roman" panose="02020603050405020304" pitchFamily="18" charset="0"/>
            </a:endParaRPr>
          </a:p>
        </p:txBody>
      </p:sp>
      <p:sp>
        <p:nvSpPr>
          <p:cNvPr id="51" name="AutoShape 52"/>
          <p:cNvSpPr>
            <a:spLocks noChangeArrowheads="1"/>
          </p:cNvSpPr>
          <p:nvPr>
            <p:custDataLst>
              <p:tags r:id="rId48"/>
            </p:custDataLst>
          </p:nvPr>
        </p:nvSpPr>
        <p:spPr bwMode="auto">
          <a:xfrm>
            <a:off x="6327445" y="2449204"/>
            <a:ext cx="500777" cy="450363"/>
          </a:xfrm>
          <a:prstGeom prst="flowChartProcess">
            <a:avLst/>
          </a:prstGeom>
          <a:solidFill>
            <a:srgbClr val="0070C0"/>
          </a:solidFill>
          <a:ln w="9525">
            <a:solidFill>
              <a:srgbClr val="0070C0"/>
            </a:solidFill>
            <a:miter lim="800000"/>
          </a:ln>
          <a:effectLst/>
        </p:spPr>
        <p:txBody>
          <a:bodyPr wrap="none" anchor="ctr">
            <a:normAutofit/>
          </a:bodyPr>
          <a:lstStyle>
            <a:lvl1pPr>
              <a:spcBef>
                <a:spcPct val="20000"/>
              </a:spcBef>
              <a:buClr>
                <a:schemeClr val="tx1"/>
              </a:buClr>
              <a:buFont typeface="Wingdings" panose="05000000000000000000" pitchFamily="2" charset="2"/>
              <a:buChar char="v"/>
              <a:defRPr sz="2800" b="1">
                <a:solidFill>
                  <a:schemeClr val="accent1"/>
                </a:solidFill>
                <a:latin typeface="隶书" panose="02010509060101010101" pitchFamily="49" charset="-122"/>
                <a:ea typeface="隶书" panose="02010509060101010101" pitchFamily="49" charset="-122"/>
              </a:defRPr>
            </a:lvl1pPr>
            <a:lvl2pPr marL="742950" indent="-285750">
              <a:spcBef>
                <a:spcPct val="20000"/>
              </a:spcBef>
              <a:buClr>
                <a:schemeClr val="tx2"/>
              </a:buClr>
              <a:buSzPct val="60000"/>
              <a:buFont typeface="Wingdings" panose="05000000000000000000" pitchFamily="2" charset="2"/>
              <a:buChar char="n"/>
              <a:defRPr sz="2400">
                <a:solidFill>
                  <a:schemeClr val="hlink"/>
                </a:solidFill>
                <a:latin typeface="Verdana" panose="020B0604030504040204" pitchFamily="34" charset="0"/>
                <a:ea typeface="隶书" panose="02010509060101010101" pitchFamily="49"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hlink"/>
                </a:solidFill>
                <a:latin typeface="Verdana" panose="020B0604030504040204" pitchFamily="34" charset="0"/>
                <a:ea typeface="隶书" panose="02010509060101010101" pitchFamily="49" charset="-122"/>
              </a:defRPr>
            </a:lvl3pPr>
            <a:lvl4pPr marL="1600200" indent="-228600">
              <a:spcBef>
                <a:spcPct val="20000"/>
              </a:spcBef>
              <a:buClr>
                <a:schemeClr val="tx1"/>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4pPr>
            <a:lvl5pPr marL="2057400" indent="-228600">
              <a:spcBef>
                <a:spcPct val="20000"/>
              </a:spcBef>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9pPr>
          </a:lstStyle>
          <a:p>
            <a:pPr algn="r">
              <a:spcBef>
                <a:spcPct val="0"/>
              </a:spcBef>
              <a:buClrTx/>
              <a:buFontTx/>
              <a:buNone/>
            </a:pPr>
            <a:endParaRPr lang="zh-CN" altLang="en-US" sz="1800" b="0">
              <a:solidFill>
                <a:schemeClr val="tx1"/>
              </a:solidFill>
              <a:latin typeface="Times New Roman" panose="02020603050405020304" pitchFamily="18" charset="0"/>
            </a:endParaRPr>
          </a:p>
        </p:txBody>
      </p:sp>
      <p:sp>
        <p:nvSpPr>
          <p:cNvPr id="52" name="AutoShape 53"/>
          <p:cNvSpPr>
            <a:spLocks noChangeArrowheads="1"/>
          </p:cNvSpPr>
          <p:nvPr>
            <p:custDataLst>
              <p:tags r:id="rId49"/>
            </p:custDataLst>
          </p:nvPr>
        </p:nvSpPr>
        <p:spPr bwMode="auto">
          <a:xfrm>
            <a:off x="6858470" y="2442482"/>
            <a:ext cx="500777" cy="450363"/>
          </a:xfrm>
          <a:prstGeom prst="flowChartProcess">
            <a:avLst/>
          </a:prstGeom>
          <a:solidFill>
            <a:srgbClr val="0070C0"/>
          </a:solidFill>
          <a:ln w="9525">
            <a:solidFill>
              <a:srgbClr val="0070C0"/>
            </a:solidFill>
            <a:miter lim="800000"/>
          </a:ln>
          <a:effectLst/>
        </p:spPr>
        <p:txBody>
          <a:bodyPr wrap="none" anchor="ctr">
            <a:normAutofit/>
          </a:bodyPr>
          <a:lstStyle>
            <a:lvl1pPr>
              <a:spcBef>
                <a:spcPct val="20000"/>
              </a:spcBef>
              <a:buClr>
                <a:schemeClr val="tx1"/>
              </a:buClr>
              <a:buFont typeface="Wingdings" panose="05000000000000000000" pitchFamily="2" charset="2"/>
              <a:buChar char="v"/>
              <a:defRPr sz="2800" b="1">
                <a:solidFill>
                  <a:schemeClr val="accent1"/>
                </a:solidFill>
                <a:latin typeface="隶书" panose="02010509060101010101" pitchFamily="49" charset="-122"/>
                <a:ea typeface="隶书" panose="02010509060101010101" pitchFamily="49" charset="-122"/>
              </a:defRPr>
            </a:lvl1pPr>
            <a:lvl2pPr marL="742950" indent="-285750">
              <a:spcBef>
                <a:spcPct val="20000"/>
              </a:spcBef>
              <a:buClr>
                <a:schemeClr val="tx2"/>
              </a:buClr>
              <a:buSzPct val="60000"/>
              <a:buFont typeface="Wingdings" panose="05000000000000000000" pitchFamily="2" charset="2"/>
              <a:buChar char="n"/>
              <a:defRPr sz="2400">
                <a:solidFill>
                  <a:schemeClr val="hlink"/>
                </a:solidFill>
                <a:latin typeface="Verdana" panose="020B0604030504040204" pitchFamily="34" charset="0"/>
                <a:ea typeface="隶书" panose="02010509060101010101" pitchFamily="49"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hlink"/>
                </a:solidFill>
                <a:latin typeface="Verdana" panose="020B0604030504040204" pitchFamily="34" charset="0"/>
                <a:ea typeface="隶书" panose="02010509060101010101" pitchFamily="49" charset="-122"/>
              </a:defRPr>
            </a:lvl3pPr>
            <a:lvl4pPr marL="1600200" indent="-228600">
              <a:spcBef>
                <a:spcPct val="20000"/>
              </a:spcBef>
              <a:buClr>
                <a:schemeClr val="tx1"/>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4pPr>
            <a:lvl5pPr marL="2057400" indent="-228600">
              <a:spcBef>
                <a:spcPct val="20000"/>
              </a:spcBef>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9pPr>
          </a:lstStyle>
          <a:p>
            <a:pPr algn="r">
              <a:spcBef>
                <a:spcPct val="0"/>
              </a:spcBef>
              <a:buClrTx/>
              <a:buFontTx/>
              <a:buNone/>
            </a:pPr>
            <a:endParaRPr lang="zh-CN" altLang="en-US" sz="1800" b="0">
              <a:solidFill>
                <a:schemeClr val="tx1"/>
              </a:solidFill>
              <a:latin typeface="Times New Roman" panose="02020603050405020304" pitchFamily="18" charset="0"/>
            </a:endParaRPr>
          </a:p>
        </p:txBody>
      </p:sp>
      <p:sp>
        <p:nvSpPr>
          <p:cNvPr id="53" name="AutoShape 54"/>
          <p:cNvSpPr>
            <a:spLocks noChangeArrowheads="1"/>
          </p:cNvSpPr>
          <p:nvPr>
            <p:custDataLst>
              <p:tags r:id="rId50"/>
            </p:custDataLst>
          </p:nvPr>
        </p:nvSpPr>
        <p:spPr bwMode="auto">
          <a:xfrm>
            <a:off x="7389495" y="2452565"/>
            <a:ext cx="500777" cy="450363"/>
          </a:xfrm>
          <a:prstGeom prst="flowChartProcess">
            <a:avLst/>
          </a:prstGeom>
          <a:solidFill>
            <a:srgbClr val="0070C0"/>
          </a:solidFill>
          <a:ln w="9525">
            <a:solidFill>
              <a:srgbClr val="0070C0"/>
            </a:solidFill>
            <a:miter lim="800000"/>
          </a:ln>
          <a:effectLst/>
        </p:spPr>
        <p:txBody>
          <a:bodyPr wrap="none" anchor="ctr">
            <a:normAutofit/>
          </a:bodyPr>
          <a:lstStyle>
            <a:lvl1pPr>
              <a:spcBef>
                <a:spcPct val="20000"/>
              </a:spcBef>
              <a:buClr>
                <a:schemeClr val="tx1"/>
              </a:buClr>
              <a:buFont typeface="Wingdings" panose="05000000000000000000" pitchFamily="2" charset="2"/>
              <a:buChar char="v"/>
              <a:defRPr sz="2800" b="1">
                <a:solidFill>
                  <a:schemeClr val="accent1"/>
                </a:solidFill>
                <a:latin typeface="隶书" panose="02010509060101010101" pitchFamily="49" charset="-122"/>
                <a:ea typeface="隶书" panose="02010509060101010101" pitchFamily="49" charset="-122"/>
              </a:defRPr>
            </a:lvl1pPr>
            <a:lvl2pPr marL="742950" indent="-285750">
              <a:spcBef>
                <a:spcPct val="20000"/>
              </a:spcBef>
              <a:buClr>
                <a:schemeClr val="tx2"/>
              </a:buClr>
              <a:buSzPct val="60000"/>
              <a:buFont typeface="Wingdings" panose="05000000000000000000" pitchFamily="2" charset="2"/>
              <a:buChar char="n"/>
              <a:defRPr sz="2400">
                <a:solidFill>
                  <a:schemeClr val="hlink"/>
                </a:solidFill>
                <a:latin typeface="Verdana" panose="020B0604030504040204" pitchFamily="34" charset="0"/>
                <a:ea typeface="隶书" panose="02010509060101010101" pitchFamily="49"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hlink"/>
                </a:solidFill>
                <a:latin typeface="Verdana" panose="020B0604030504040204" pitchFamily="34" charset="0"/>
                <a:ea typeface="隶书" panose="02010509060101010101" pitchFamily="49" charset="-122"/>
              </a:defRPr>
            </a:lvl3pPr>
            <a:lvl4pPr marL="1600200" indent="-228600">
              <a:spcBef>
                <a:spcPct val="20000"/>
              </a:spcBef>
              <a:buClr>
                <a:schemeClr val="tx1"/>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4pPr>
            <a:lvl5pPr marL="2057400" indent="-228600">
              <a:spcBef>
                <a:spcPct val="20000"/>
              </a:spcBef>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9pPr>
          </a:lstStyle>
          <a:p>
            <a:pPr algn="r">
              <a:spcBef>
                <a:spcPct val="0"/>
              </a:spcBef>
              <a:buClrTx/>
              <a:buFontTx/>
              <a:buNone/>
            </a:pPr>
            <a:endParaRPr lang="zh-CN" altLang="en-US" sz="1800" b="0">
              <a:solidFill>
                <a:schemeClr val="tx1"/>
              </a:solidFill>
              <a:latin typeface="Times New Roman" panose="02020603050405020304" pitchFamily="18" charset="0"/>
            </a:endParaRPr>
          </a:p>
        </p:txBody>
      </p:sp>
      <p:sp>
        <p:nvSpPr>
          <p:cNvPr id="54" name="AutoShape 55"/>
          <p:cNvSpPr>
            <a:spLocks noChangeArrowheads="1"/>
          </p:cNvSpPr>
          <p:nvPr>
            <p:custDataLst>
              <p:tags r:id="rId51"/>
            </p:custDataLst>
          </p:nvPr>
        </p:nvSpPr>
        <p:spPr bwMode="auto">
          <a:xfrm>
            <a:off x="7920520" y="2445843"/>
            <a:ext cx="500777" cy="450363"/>
          </a:xfrm>
          <a:prstGeom prst="flowChartProcess">
            <a:avLst/>
          </a:prstGeom>
          <a:solidFill>
            <a:srgbClr val="0070C0"/>
          </a:solidFill>
          <a:ln w="9525">
            <a:solidFill>
              <a:srgbClr val="0070C0"/>
            </a:solidFill>
            <a:miter lim="800000"/>
          </a:ln>
          <a:effectLst/>
        </p:spPr>
        <p:txBody>
          <a:bodyPr wrap="none" anchor="ctr">
            <a:normAutofit/>
          </a:bodyPr>
          <a:lstStyle>
            <a:lvl1pPr>
              <a:spcBef>
                <a:spcPct val="20000"/>
              </a:spcBef>
              <a:buClr>
                <a:schemeClr val="tx1"/>
              </a:buClr>
              <a:buFont typeface="Wingdings" panose="05000000000000000000" pitchFamily="2" charset="2"/>
              <a:buChar char="v"/>
              <a:defRPr sz="2800" b="1">
                <a:solidFill>
                  <a:schemeClr val="accent1"/>
                </a:solidFill>
                <a:latin typeface="隶书" panose="02010509060101010101" pitchFamily="49" charset="-122"/>
                <a:ea typeface="隶书" panose="02010509060101010101" pitchFamily="49" charset="-122"/>
              </a:defRPr>
            </a:lvl1pPr>
            <a:lvl2pPr marL="742950" indent="-285750">
              <a:spcBef>
                <a:spcPct val="20000"/>
              </a:spcBef>
              <a:buClr>
                <a:schemeClr val="tx2"/>
              </a:buClr>
              <a:buSzPct val="60000"/>
              <a:buFont typeface="Wingdings" panose="05000000000000000000" pitchFamily="2" charset="2"/>
              <a:buChar char="n"/>
              <a:defRPr sz="2400">
                <a:solidFill>
                  <a:schemeClr val="hlink"/>
                </a:solidFill>
                <a:latin typeface="Verdana" panose="020B0604030504040204" pitchFamily="34" charset="0"/>
                <a:ea typeface="隶书" panose="02010509060101010101" pitchFamily="49"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hlink"/>
                </a:solidFill>
                <a:latin typeface="Verdana" panose="020B0604030504040204" pitchFamily="34" charset="0"/>
                <a:ea typeface="隶书" panose="02010509060101010101" pitchFamily="49" charset="-122"/>
              </a:defRPr>
            </a:lvl3pPr>
            <a:lvl4pPr marL="1600200" indent="-228600">
              <a:spcBef>
                <a:spcPct val="20000"/>
              </a:spcBef>
              <a:buClr>
                <a:schemeClr val="tx1"/>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4pPr>
            <a:lvl5pPr marL="2057400" indent="-228600">
              <a:spcBef>
                <a:spcPct val="20000"/>
              </a:spcBef>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9pPr>
          </a:lstStyle>
          <a:p>
            <a:pPr algn="ctr">
              <a:spcBef>
                <a:spcPct val="0"/>
              </a:spcBef>
              <a:buClrTx/>
              <a:buFontTx/>
              <a:buNone/>
            </a:pPr>
            <a:endParaRPr lang="zh-CN" altLang="en-US" sz="1800" b="0">
              <a:solidFill>
                <a:schemeClr val="tx1"/>
              </a:solidFill>
              <a:latin typeface="Times New Roman" panose="02020603050405020304" pitchFamily="18" charset="0"/>
              <a:ea typeface="微软雅黑" panose="020B0503020204020204" pitchFamily="34" charset="-122"/>
            </a:endParaRPr>
          </a:p>
        </p:txBody>
      </p:sp>
      <p:sp>
        <p:nvSpPr>
          <p:cNvPr id="56" name="AutoShape 56"/>
          <p:cNvSpPr>
            <a:spLocks noChangeArrowheads="1"/>
          </p:cNvSpPr>
          <p:nvPr>
            <p:custDataLst>
              <p:tags r:id="rId52"/>
            </p:custDataLst>
          </p:nvPr>
        </p:nvSpPr>
        <p:spPr bwMode="auto">
          <a:xfrm>
            <a:off x="8449865" y="2447524"/>
            <a:ext cx="500777" cy="450363"/>
          </a:xfrm>
          <a:prstGeom prst="flowChartProcess">
            <a:avLst/>
          </a:prstGeom>
          <a:solidFill>
            <a:srgbClr val="0070C0"/>
          </a:solidFill>
          <a:ln w="9525">
            <a:solidFill>
              <a:srgbClr val="0070C0"/>
            </a:solidFill>
            <a:miter lim="800000"/>
          </a:ln>
          <a:effectLst/>
        </p:spPr>
        <p:txBody>
          <a:bodyPr wrap="none" anchor="ctr">
            <a:normAutofit/>
          </a:bodyPr>
          <a:lstStyle>
            <a:lvl1pPr>
              <a:spcBef>
                <a:spcPct val="20000"/>
              </a:spcBef>
              <a:buClr>
                <a:schemeClr val="tx1"/>
              </a:buClr>
              <a:buFont typeface="Wingdings" panose="05000000000000000000" pitchFamily="2" charset="2"/>
              <a:buChar char="v"/>
              <a:defRPr sz="2800" b="1">
                <a:solidFill>
                  <a:schemeClr val="accent1"/>
                </a:solidFill>
                <a:latin typeface="隶书" panose="02010509060101010101" pitchFamily="49" charset="-122"/>
                <a:ea typeface="隶书" panose="02010509060101010101" pitchFamily="49" charset="-122"/>
              </a:defRPr>
            </a:lvl1pPr>
            <a:lvl2pPr marL="742950" indent="-285750">
              <a:spcBef>
                <a:spcPct val="20000"/>
              </a:spcBef>
              <a:buClr>
                <a:schemeClr val="tx2"/>
              </a:buClr>
              <a:buSzPct val="60000"/>
              <a:buFont typeface="Wingdings" panose="05000000000000000000" pitchFamily="2" charset="2"/>
              <a:buChar char="n"/>
              <a:defRPr sz="2400">
                <a:solidFill>
                  <a:schemeClr val="hlink"/>
                </a:solidFill>
                <a:latin typeface="Verdana" panose="020B0604030504040204" pitchFamily="34" charset="0"/>
                <a:ea typeface="隶书" panose="02010509060101010101" pitchFamily="49"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hlink"/>
                </a:solidFill>
                <a:latin typeface="Verdana" panose="020B0604030504040204" pitchFamily="34" charset="0"/>
                <a:ea typeface="隶书" panose="02010509060101010101" pitchFamily="49" charset="-122"/>
              </a:defRPr>
            </a:lvl3pPr>
            <a:lvl4pPr marL="1600200" indent="-228600">
              <a:spcBef>
                <a:spcPct val="20000"/>
              </a:spcBef>
              <a:buClr>
                <a:schemeClr val="tx1"/>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4pPr>
            <a:lvl5pPr marL="2057400" indent="-228600">
              <a:spcBef>
                <a:spcPct val="20000"/>
              </a:spcBef>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9pPr>
          </a:lstStyle>
          <a:p>
            <a:pPr algn="ctr">
              <a:spcBef>
                <a:spcPct val="0"/>
              </a:spcBef>
              <a:buClrTx/>
              <a:buFontTx/>
              <a:buNone/>
            </a:pPr>
            <a:endParaRPr lang="zh-CN" altLang="en-US" sz="1800" b="0">
              <a:solidFill>
                <a:schemeClr val="tx1"/>
              </a:solidFill>
              <a:latin typeface="Times New Roman" panose="02020603050405020304" pitchFamily="18" charset="0"/>
              <a:ea typeface="微软雅黑" panose="020B0503020204020204" pitchFamily="34" charset="-122"/>
            </a:endParaRPr>
          </a:p>
        </p:txBody>
      </p:sp>
      <p:sp>
        <p:nvSpPr>
          <p:cNvPr id="57" name="AutoShape 57"/>
          <p:cNvSpPr>
            <a:spLocks noChangeArrowheads="1"/>
          </p:cNvSpPr>
          <p:nvPr>
            <p:custDataLst>
              <p:tags r:id="rId53"/>
            </p:custDataLst>
          </p:nvPr>
        </p:nvSpPr>
        <p:spPr bwMode="auto">
          <a:xfrm>
            <a:off x="8979209" y="2440802"/>
            <a:ext cx="468849" cy="450363"/>
          </a:xfrm>
          <a:prstGeom prst="flowChartProcess">
            <a:avLst/>
          </a:prstGeom>
          <a:solidFill>
            <a:srgbClr val="0070C0"/>
          </a:solidFill>
          <a:ln w="9525">
            <a:solidFill>
              <a:srgbClr val="0070C0"/>
            </a:solidFill>
            <a:miter lim="800000"/>
          </a:ln>
          <a:effectLst/>
        </p:spPr>
        <p:txBody>
          <a:bodyPr wrap="none" anchor="ctr">
            <a:normAutofit/>
          </a:bodyPr>
          <a:lstStyle>
            <a:lvl1pPr>
              <a:spcBef>
                <a:spcPct val="20000"/>
              </a:spcBef>
              <a:buClr>
                <a:schemeClr val="tx1"/>
              </a:buClr>
              <a:buFont typeface="Wingdings" panose="05000000000000000000" pitchFamily="2" charset="2"/>
              <a:buChar char="v"/>
              <a:defRPr sz="2800" b="1">
                <a:solidFill>
                  <a:schemeClr val="accent1"/>
                </a:solidFill>
                <a:latin typeface="隶书" panose="02010509060101010101" pitchFamily="49" charset="-122"/>
                <a:ea typeface="隶书" panose="02010509060101010101" pitchFamily="49" charset="-122"/>
              </a:defRPr>
            </a:lvl1pPr>
            <a:lvl2pPr marL="742950" indent="-285750">
              <a:spcBef>
                <a:spcPct val="20000"/>
              </a:spcBef>
              <a:buClr>
                <a:schemeClr val="tx2"/>
              </a:buClr>
              <a:buSzPct val="60000"/>
              <a:buFont typeface="Wingdings" panose="05000000000000000000" pitchFamily="2" charset="2"/>
              <a:buChar char="n"/>
              <a:defRPr sz="2400">
                <a:solidFill>
                  <a:schemeClr val="hlink"/>
                </a:solidFill>
                <a:latin typeface="Verdana" panose="020B0604030504040204" pitchFamily="34" charset="0"/>
                <a:ea typeface="隶书" panose="02010509060101010101" pitchFamily="49"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hlink"/>
                </a:solidFill>
                <a:latin typeface="Verdana" panose="020B0604030504040204" pitchFamily="34" charset="0"/>
                <a:ea typeface="隶书" panose="02010509060101010101" pitchFamily="49" charset="-122"/>
              </a:defRPr>
            </a:lvl3pPr>
            <a:lvl4pPr marL="1600200" indent="-228600">
              <a:spcBef>
                <a:spcPct val="20000"/>
              </a:spcBef>
              <a:buClr>
                <a:schemeClr val="tx1"/>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4pPr>
            <a:lvl5pPr marL="2057400" indent="-228600">
              <a:spcBef>
                <a:spcPct val="20000"/>
              </a:spcBef>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9pPr>
          </a:lstStyle>
          <a:p>
            <a:pPr algn="ctr">
              <a:spcBef>
                <a:spcPct val="0"/>
              </a:spcBef>
              <a:buClrTx/>
              <a:buFontTx/>
              <a:buNone/>
            </a:pPr>
            <a:endParaRPr lang="zh-CN" altLang="en-US" sz="1800" b="0">
              <a:solidFill>
                <a:schemeClr val="tx1"/>
              </a:solidFill>
              <a:latin typeface="Times New Roman" panose="02020603050405020304" pitchFamily="18" charset="0"/>
              <a:ea typeface="微软雅黑" panose="020B0503020204020204" pitchFamily="34" charset="-122"/>
            </a:endParaRPr>
          </a:p>
        </p:txBody>
      </p:sp>
      <p:sp>
        <p:nvSpPr>
          <p:cNvPr id="58" name="Line 58"/>
          <p:cNvSpPr>
            <a:spLocks noChangeShapeType="1"/>
          </p:cNvSpPr>
          <p:nvPr>
            <p:custDataLst>
              <p:tags r:id="rId54"/>
            </p:custDataLst>
          </p:nvPr>
        </p:nvSpPr>
        <p:spPr bwMode="auto">
          <a:xfrm>
            <a:off x="4163014" y="3107944"/>
            <a:ext cx="5273280" cy="0"/>
          </a:xfrm>
          <a:prstGeom prst="line">
            <a:avLst/>
          </a:prstGeom>
          <a:noFill/>
          <a:ln w="25400">
            <a:solidFill>
              <a:srgbClr val="0070C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ormAutofit fontScale="25000" lnSpcReduction="20000"/>
          </a:bodyPr>
          <a:lstStyle/>
          <a:p>
            <a:endParaRPr lang="zh-CN" altLang="en-US" sz="1800">
              <a:ea typeface="微软雅黑" panose="020B0503020204020204" pitchFamily="34" charset="-122"/>
            </a:endParaRPr>
          </a:p>
        </p:txBody>
      </p:sp>
      <p:sp>
        <p:nvSpPr>
          <p:cNvPr id="59" name="Line 59"/>
          <p:cNvSpPr>
            <a:spLocks noChangeShapeType="1"/>
          </p:cNvSpPr>
          <p:nvPr>
            <p:custDataLst>
              <p:tags r:id="rId55"/>
            </p:custDataLst>
          </p:nvPr>
        </p:nvSpPr>
        <p:spPr bwMode="auto">
          <a:xfrm>
            <a:off x="4173097" y="3588555"/>
            <a:ext cx="5306889" cy="0"/>
          </a:xfrm>
          <a:prstGeom prst="line">
            <a:avLst/>
          </a:prstGeom>
          <a:noFill/>
          <a:ln w="25400">
            <a:solidFill>
              <a:srgbClr val="0070C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ormAutofit fontScale="25000" lnSpcReduction="20000"/>
          </a:bodyPr>
          <a:lstStyle/>
          <a:p>
            <a:endParaRPr lang="zh-CN" altLang="en-US" sz="1800">
              <a:ea typeface="微软雅黑" panose="020B0503020204020204" pitchFamily="34" charset="-122"/>
            </a:endParaRPr>
          </a:p>
        </p:txBody>
      </p:sp>
      <p:sp>
        <p:nvSpPr>
          <p:cNvPr id="60" name="Line 60"/>
          <p:cNvSpPr>
            <a:spLocks noChangeShapeType="1"/>
          </p:cNvSpPr>
          <p:nvPr>
            <p:custDataLst>
              <p:tags r:id="rId56"/>
            </p:custDataLst>
          </p:nvPr>
        </p:nvSpPr>
        <p:spPr bwMode="auto">
          <a:xfrm>
            <a:off x="4163014" y="3123069"/>
            <a:ext cx="0" cy="468847"/>
          </a:xfrm>
          <a:prstGeom prst="line">
            <a:avLst/>
          </a:prstGeom>
          <a:noFill/>
          <a:ln w="25400">
            <a:solidFill>
              <a:srgbClr val="0070C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ormAutofit fontScale="25000" lnSpcReduction="20000"/>
          </a:bodyPr>
          <a:lstStyle/>
          <a:p>
            <a:endParaRPr lang="zh-CN" altLang="en-US" sz="1800">
              <a:ea typeface="微软雅黑" panose="020B0503020204020204" pitchFamily="34" charset="-122"/>
            </a:endParaRPr>
          </a:p>
        </p:txBody>
      </p:sp>
      <p:sp>
        <p:nvSpPr>
          <p:cNvPr id="61" name="Line 61"/>
          <p:cNvSpPr>
            <a:spLocks noChangeShapeType="1"/>
          </p:cNvSpPr>
          <p:nvPr>
            <p:custDataLst>
              <p:tags r:id="rId57"/>
            </p:custDataLst>
          </p:nvPr>
        </p:nvSpPr>
        <p:spPr bwMode="auto">
          <a:xfrm>
            <a:off x="9449738" y="3099542"/>
            <a:ext cx="0" cy="468847"/>
          </a:xfrm>
          <a:prstGeom prst="line">
            <a:avLst/>
          </a:prstGeom>
          <a:noFill/>
          <a:ln w="25400">
            <a:solidFill>
              <a:srgbClr val="0070C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ormAutofit fontScale="25000" lnSpcReduction="20000"/>
          </a:bodyPr>
          <a:lstStyle/>
          <a:p>
            <a:endParaRPr lang="zh-CN" altLang="en-US" sz="1800">
              <a:ea typeface="微软雅黑" panose="020B0503020204020204" pitchFamily="34" charset="-122"/>
            </a:endParaRPr>
          </a:p>
        </p:txBody>
      </p:sp>
      <p:sp>
        <p:nvSpPr>
          <p:cNvPr id="62" name="Line 62"/>
          <p:cNvSpPr>
            <a:spLocks noChangeShapeType="1"/>
          </p:cNvSpPr>
          <p:nvPr>
            <p:custDataLst>
              <p:tags r:id="rId58"/>
            </p:custDataLst>
          </p:nvPr>
        </p:nvSpPr>
        <p:spPr bwMode="auto">
          <a:xfrm>
            <a:off x="4694039" y="3116347"/>
            <a:ext cx="0" cy="468847"/>
          </a:xfrm>
          <a:prstGeom prst="line">
            <a:avLst/>
          </a:prstGeom>
          <a:noFill/>
          <a:ln w="25400">
            <a:solidFill>
              <a:srgbClr val="0070C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ormAutofit fontScale="25000" lnSpcReduction="20000"/>
          </a:bodyPr>
          <a:lstStyle/>
          <a:p>
            <a:endParaRPr lang="zh-CN" altLang="en-US" sz="1800">
              <a:ea typeface="微软雅黑" panose="020B0503020204020204" pitchFamily="34" charset="-122"/>
            </a:endParaRPr>
          </a:p>
        </p:txBody>
      </p:sp>
      <p:sp>
        <p:nvSpPr>
          <p:cNvPr id="63" name="Line 63"/>
          <p:cNvSpPr>
            <a:spLocks noChangeShapeType="1"/>
          </p:cNvSpPr>
          <p:nvPr>
            <p:custDataLst>
              <p:tags r:id="rId59"/>
            </p:custDataLst>
          </p:nvPr>
        </p:nvSpPr>
        <p:spPr bwMode="auto">
          <a:xfrm>
            <a:off x="5241869" y="3109625"/>
            <a:ext cx="0" cy="468847"/>
          </a:xfrm>
          <a:prstGeom prst="line">
            <a:avLst/>
          </a:prstGeom>
          <a:noFill/>
          <a:ln w="25400">
            <a:solidFill>
              <a:srgbClr val="0070C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ormAutofit fontScale="25000" lnSpcReduction="20000"/>
          </a:bodyPr>
          <a:lstStyle/>
          <a:p>
            <a:endParaRPr lang="zh-CN" altLang="en-US" sz="1800">
              <a:ea typeface="微软雅黑" panose="020B0503020204020204" pitchFamily="34" charset="-122"/>
            </a:endParaRPr>
          </a:p>
        </p:txBody>
      </p:sp>
      <p:sp>
        <p:nvSpPr>
          <p:cNvPr id="64" name="Line 64"/>
          <p:cNvSpPr>
            <a:spLocks noChangeShapeType="1"/>
          </p:cNvSpPr>
          <p:nvPr>
            <p:custDataLst>
              <p:tags r:id="rId60"/>
            </p:custDataLst>
          </p:nvPr>
        </p:nvSpPr>
        <p:spPr bwMode="auto">
          <a:xfrm>
            <a:off x="5789698" y="3102903"/>
            <a:ext cx="0" cy="468847"/>
          </a:xfrm>
          <a:prstGeom prst="line">
            <a:avLst/>
          </a:prstGeom>
          <a:noFill/>
          <a:ln w="25400">
            <a:solidFill>
              <a:srgbClr val="0070C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ormAutofit fontScale="25000" lnSpcReduction="20000"/>
          </a:bodyPr>
          <a:lstStyle/>
          <a:p>
            <a:endParaRPr lang="zh-CN" altLang="en-US" sz="1800">
              <a:ea typeface="微软雅黑" panose="020B0503020204020204" pitchFamily="34" charset="-122"/>
            </a:endParaRPr>
          </a:p>
        </p:txBody>
      </p:sp>
      <p:sp>
        <p:nvSpPr>
          <p:cNvPr id="65" name="Line 65"/>
          <p:cNvSpPr>
            <a:spLocks noChangeShapeType="1"/>
          </p:cNvSpPr>
          <p:nvPr>
            <p:custDataLst>
              <p:tags r:id="rId61"/>
            </p:custDataLst>
          </p:nvPr>
        </p:nvSpPr>
        <p:spPr bwMode="auto">
          <a:xfrm>
            <a:off x="6320723" y="3112986"/>
            <a:ext cx="0" cy="468847"/>
          </a:xfrm>
          <a:prstGeom prst="line">
            <a:avLst/>
          </a:prstGeom>
          <a:noFill/>
          <a:ln w="25400">
            <a:solidFill>
              <a:srgbClr val="0070C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ormAutofit fontScale="25000" lnSpcReduction="20000"/>
          </a:bodyPr>
          <a:lstStyle/>
          <a:p>
            <a:endParaRPr lang="zh-CN" altLang="en-US" sz="1800">
              <a:ea typeface="微软雅黑" panose="020B0503020204020204" pitchFamily="34" charset="-122"/>
            </a:endParaRPr>
          </a:p>
        </p:txBody>
      </p:sp>
      <p:sp>
        <p:nvSpPr>
          <p:cNvPr id="66" name="Line 66"/>
          <p:cNvSpPr>
            <a:spLocks noChangeShapeType="1"/>
          </p:cNvSpPr>
          <p:nvPr>
            <p:custDataLst>
              <p:tags r:id="rId62"/>
            </p:custDataLst>
          </p:nvPr>
        </p:nvSpPr>
        <p:spPr bwMode="auto">
          <a:xfrm>
            <a:off x="6834944" y="3106264"/>
            <a:ext cx="0" cy="468847"/>
          </a:xfrm>
          <a:prstGeom prst="line">
            <a:avLst/>
          </a:prstGeom>
          <a:noFill/>
          <a:ln w="25400">
            <a:solidFill>
              <a:srgbClr val="0070C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ormAutofit fontScale="25000" lnSpcReduction="20000"/>
          </a:bodyPr>
          <a:lstStyle/>
          <a:p>
            <a:endParaRPr lang="zh-CN" altLang="en-US" sz="1800">
              <a:ea typeface="微软雅黑" panose="020B0503020204020204" pitchFamily="34" charset="-122"/>
            </a:endParaRPr>
          </a:p>
        </p:txBody>
      </p:sp>
      <p:sp>
        <p:nvSpPr>
          <p:cNvPr id="67" name="Line 67"/>
          <p:cNvSpPr>
            <a:spLocks noChangeShapeType="1"/>
          </p:cNvSpPr>
          <p:nvPr>
            <p:custDataLst>
              <p:tags r:id="rId63"/>
            </p:custDataLst>
          </p:nvPr>
        </p:nvSpPr>
        <p:spPr bwMode="auto">
          <a:xfrm>
            <a:off x="7365969" y="3099542"/>
            <a:ext cx="0" cy="468847"/>
          </a:xfrm>
          <a:prstGeom prst="line">
            <a:avLst/>
          </a:prstGeom>
          <a:noFill/>
          <a:ln w="25400">
            <a:solidFill>
              <a:srgbClr val="0070C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ormAutofit fontScale="25000" lnSpcReduction="20000"/>
          </a:bodyPr>
          <a:lstStyle/>
          <a:p>
            <a:endParaRPr lang="zh-CN" altLang="en-US" sz="1800">
              <a:ea typeface="微软雅黑" panose="020B0503020204020204" pitchFamily="34" charset="-122"/>
            </a:endParaRPr>
          </a:p>
        </p:txBody>
      </p:sp>
      <p:sp>
        <p:nvSpPr>
          <p:cNvPr id="68" name="Line 68"/>
          <p:cNvSpPr>
            <a:spLocks noChangeShapeType="1"/>
          </p:cNvSpPr>
          <p:nvPr>
            <p:custDataLst>
              <p:tags r:id="rId64"/>
            </p:custDataLst>
          </p:nvPr>
        </p:nvSpPr>
        <p:spPr bwMode="auto">
          <a:xfrm>
            <a:off x="7896994" y="3126430"/>
            <a:ext cx="0" cy="468847"/>
          </a:xfrm>
          <a:prstGeom prst="line">
            <a:avLst/>
          </a:prstGeom>
          <a:noFill/>
          <a:ln w="25400">
            <a:solidFill>
              <a:srgbClr val="0070C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ormAutofit fontScale="25000" lnSpcReduction="20000"/>
          </a:bodyPr>
          <a:lstStyle/>
          <a:p>
            <a:endParaRPr lang="zh-CN" altLang="en-US" sz="1800">
              <a:ea typeface="微软雅黑" panose="020B0503020204020204" pitchFamily="34" charset="-122"/>
            </a:endParaRPr>
          </a:p>
        </p:txBody>
      </p:sp>
      <p:sp>
        <p:nvSpPr>
          <p:cNvPr id="69" name="Line 69"/>
          <p:cNvSpPr>
            <a:spLocks noChangeShapeType="1"/>
          </p:cNvSpPr>
          <p:nvPr>
            <p:custDataLst>
              <p:tags r:id="rId65"/>
            </p:custDataLst>
          </p:nvPr>
        </p:nvSpPr>
        <p:spPr bwMode="auto">
          <a:xfrm>
            <a:off x="8411214" y="3119708"/>
            <a:ext cx="0" cy="468847"/>
          </a:xfrm>
          <a:prstGeom prst="line">
            <a:avLst/>
          </a:prstGeom>
          <a:noFill/>
          <a:ln w="25400">
            <a:solidFill>
              <a:srgbClr val="0070C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ormAutofit fontScale="25000" lnSpcReduction="20000"/>
          </a:bodyPr>
          <a:lstStyle/>
          <a:p>
            <a:endParaRPr lang="zh-CN" altLang="en-US" sz="1800">
              <a:ea typeface="微软雅黑" panose="020B0503020204020204" pitchFamily="34" charset="-122"/>
            </a:endParaRPr>
          </a:p>
        </p:txBody>
      </p:sp>
      <p:sp>
        <p:nvSpPr>
          <p:cNvPr id="70" name="Line 70"/>
          <p:cNvSpPr>
            <a:spLocks noChangeShapeType="1"/>
          </p:cNvSpPr>
          <p:nvPr>
            <p:custDataLst>
              <p:tags r:id="rId66"/>
            </p:custDataLst>
          </p:nvPr>
        </p:nvSpPr>
        <p:spPr bwMode="auto">
          <a:xfrm>
            <a:off x="8959044" y="3112986"/>
            <a:ext cx="0" cy="468847"/>
          </a:xfrm>
          <a:prstGeom prst="line">
            <a:avLst/>
          </a:prstGeom>
          <a:noFill/>
          <a:ln w="25400">
            <a:solidFill>
              <a:srgbClr val="0070C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ormAutofit fontScale="25000" lnSpcReduction="20000"/>
          </a:bodyPr>
          <a:lstStyle/>
          <a:p>
            <a:endParaRPr lang="zh-CN" altLang="en-US" sz="1800">
              <a:ea typeface="微软雅黑" panose="020B0503020204020204" pitchFamily="34" charset="-122"/>
            </a:endParaRPr>
          </a:p>
        </p:txBody>
      </p:sp>
      <p:sp>
        <p:nvSpPr>
          <p:cNvPr id="71" name="AutoShape 71"/>
          <p:cNvSpPr>
            <a:spLocks noChangeArrowheads="1"/>
          </p:cNvSpPr>
          <p:nvPr>
            <p:custDataLst>
              <p:tags r:id="rId67"/>
            </p:custDataLst>
          </p:nvPr>
        </p:nvSpPr>
        <p:spPr bwMode="auto">
          <a:xfrm>
            <a:off x="4179819" y="3124749"/>
            <a:ext cx="500777" cy="450363"/>
          </a:xfrm>
          <a:prstGeom prst="flowChartProcess">
            <a:avLst/>
          </a:prstGeom>
          <a:solidFill>
            <a:srgbClr val="0070C0"/>
          </a:solidFill>
          <a:ln w="9525">
            <a:solidFill>
              <a:srgbClr val="0070C0"/>
            </a:solidFill>
            <a:miter lim="800000"/>
          </a:ln>
          <a:effectLst/>
        </p:spPr>
        <p:txBody>
          <a:bodyPr wrap="none" anchor="ctr">
            <a:normAutofit/>
          </a:bodyPr>
          <a:lstStyle>
            <a:lvl1pPr>
              <a:spcBef>
                <a:spcPct val="20000"/>
              </a:spcBef>
              <a:buClr>
                <a:schemeClr val="tx1"/>
              </a:buClr>
              <a:buFont typeface="Wingdings" panose="05000000000000000000" pitchFamily="2" charset="2"/>
              <a:buChar char="v"/>
              <a:defRPr sz="2800" b="1">
                <a:solidFill>
                  <a:schemeClr val="accent1"/>
                </a:solidFill>
                <a:latin typeface="隶书" panose="02010509060101010101" pitchFamily="49" charset="-122"/>
                <a:ea typeface="隶书" panose="02010509060101010101" pitchFamily="49" charset="-122"/>
              </a:defRPr>
            </a:lvl1pPr>
            <a:lvl2pPr marL="742950" indent="-285750">
              <a:spcBef>
                <a:spcPct val="20000"/>
              </a:spcBef>
              <a:buClr>
                <a:schemeClr val="tx2"/>
              </a:buClr>
              <a:buSzPct val="60000"/>
              <a:buFont typeface="Wingdings" panose="05000000000000000000" pitchFamily="2" charset="2"/>
              <a:buChar char="n"/>
              <a:defRPr sz="2400">
                <a:solidFill>
                  <a:schemeClr val="hlink"/>
                </a:solidFill>
                <a:latin typeface="Verdana" panose="020B0604030504040204" pitchFamily="34" charset="0"/>
                <a:ea typeface="隶书" panose="02010509060101010101" pitchFamily="49"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hlink"/>
                </a:solidFill>
                <a:latin typeface="Verdana" panose="020B0604030504040204" pitchFamily="34" charset="0"/>
                <a:ea typeface="隶书" panose="02010509060101010101" pitchFamily="49" charset="-122"/>
              </a:defRPr>
            </a:lvl3pPr>
            <a:lvl4pPr marL="1600200" indent="-228600">
              <a:spcBef>
                <a:spcPct val="20000"/>
              </a:spcBef>
              <a:buClr>
                <a:schemeClr val="tx1"/>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4pPr>
            <a:lvl5pPr marL="2057400" indent="-228600">
              <a:spcBef>
                <a:spcPct val="20000"/>
              </a:spcBef>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9pPr>
          </a:lstStyle>
          <a:p>
            <a:pPr algn="r">
              <a:spcBef>
                <a:spcPct val="0"/>
              </a:spcBef>
              <a:buClrTx/>
              <a:buFontTx/>
              <a:buNone/>
            </a:pPr>
            <a:endParaRPr lang="zh-CN" altLang="en-US" sz="1800" b="0">
              <a:solidFill>
                <a:schemeClr val="tx1"/>
              </a:solidFill>
              <a:latin typeface="Times New Roman" panose="02020603050405020304" pitchFamily="18" charset="0"/>
            </a:endParaRPr>
          </a:p>
        </p:txBody>
      </p:sp>
      <p:sp>
        <p:nvSpPr>
          <p:cNvPr id="72" name="AutoShape 72"/>
          <p:cNvSpPr>
            <a:spLocks noChangeArrowheads="1"/>
          </p:cNvSpPr>
          <p:nvPr>
            <p:custDataLst>
              <p:tags r:id="rId68"/>
            </p:custDataLst>
          </p:nvPr>
        </p:nvSpPr>
        <p:spPr bwMode="auto">
          <a:xfrm>
            <a:off x="4710844" y="3134831"/>
            <a:ext cx="500777" cy="450363"/>
          </a:xfrm>
          <a:prstGeom prst="flowChartProcess">
            <a:avLst/>
          </a:prstGeom>
          <a:solidFill>
            <a:srgbClr val="0070C0"/>
          </a:solidFill>
          <a:ln w="9525">
            <a:solidFill>
              <a:srgbClr val="0070C0"/>
            </a:solidFill>
            <a:miter lim="800000"/>
          </a:ln>
          <a:effectLst/>
        </p:spPr>
        <p:txBody>
          <a:bodyPr wrap="none" anchor="ctr">
            <a:normAutofit/>
          </a:bodyPr>
          <a:lstStyle>
            <a:lvl1pPr>
              <a:spcBef>
                <a:spcPct val="20000"/>
              </a:spcBef>
              <a:buClr>
                <a:schemeClr val="tx1"/>
              </a:buClr>
              <a:buFont typeface="Wingdings" panose="05000000000000000000" pitchFamily="2" charset="2"/>
              <a:buChar char="v"/>
              <a:defRPr sz="2800" b="1">
                <a:solidFill>
                  <a:schemeClr val="accent1"/>
                </a:solidFill>
                <a:latin typeface="隶书" panose="02010509060101010101" pitchFamily="49" charset="-122"/>
                <a:ea typeface="隶书" panose="02010509060101010101" pitchFamily="49" charset="-122"/>
              </a:defRPr>
            </a:lvl1pPr>
            <a:lvl2pPr marL="742950" indent="-285750">
              <a:spcBef>
                <a:spcPct val="20000"/>
              </a:spcBef>
              <a:buClr>
                <a:schemeClr val="tx2"/>
              </a:buClr>
              <a:buSzPct val="60000"/>
              <a:buFont typeface="Wingdings" panose="05000000000000000000" pitchFamily="2" charset="2"/>
              <a:buChar char="n"/>
              <a:defRPr sz="2400">
                <a:solidFill>
                  <a:schemeClr val="hlink"/>
                </a:solidFill>
                <a:latin typeface="Verdana" panose="020B0604030504040204" pitchFamily="34" charset="0"/>
                <a:ea typeface="隶书" panose="02010509060101010101" pitchFamily="49"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hlink"/>
                </a:solidFill>
                <a:latin typeface="Verdana" panose="020B0604030504040204" pitchFamily="34" charset="0"/>
                <a:ea typeface="隶书" panose="02010509060101010101" pitchFamily="49" charset="-122"/>
              </a:defRPr>
            </a:lvl3pPr>
            <a:lvl4pPr marL="1600200" indent="-228600">
              <a:spcBef>
                <a:spcPct val="20000"/>
              </a:spcBef>
              <a:buClr>
                <a:schemeClr val="tx1"/>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4pPr>
            <a:lvl5pPr marL="2057400" indent="-228600">
              <a:spcBef>
                <a:spcPct val="20000"/>
              </a:spcBef>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9pPr>
          </a:lstStyle>
          <a:p>
            <a:pPr algn="r">
              <a:spcBef>
                <a:spcPct val="0"/>
              </a:spcBef>
              <a:buClrTx/>
              <a:buFontTx/>
              <a:buNone/>
            </a:pPr>
            <a:endParaRPr lang="zh-CN" altLang="en-US" sz="1800" b="0">
              <a:solidFill>
                <a:schemeClr val="tx1"/>
              </a:solidFill>
              <a:latin typeface="Times New Roman" panose="02020603050405020304" pitchFamily="18" charset="0"/>
            </a:endParaRPr>
          </a:p>
        </p:txBody>
      </p:sp>
      <p:sp>
        <p:nvSpPr>
          <p:cNvPr id="73" name="AutoShape 73"/>
          <p:cNvSpPr>
            <a:spLocks noChangeArrowheads="1"/>
          </p:cNvSpPr>
          <p:nvPr>
            <p:custDataLst>
              <p:tags r:id="rId69"/>
            </p:custDataLst>
          </p:nvPr>
        </p:nvSpPr>
        <p:spPr bwMode="auto">
          <a:xfrm>
            <a:off x="5258673" y="3128110"/>
            <a:ext cx="500777" cy="450363"/>
          </a:xfrm>
          <a:prstGeom prst="flowChartProcess">
            <a:avLst/>
          </a:prstGeom>
          <a:solidFill>
            <a:srgbClr val="0070C0"/>
          </a:solidFill>
          <a:ln w="9525">
            <a:solidFill>
              <a:srgbClr val="0070C0"/>
            </a:solidFill>
            <a:miter lim="800000"/>
          </a:ln>
          <a:effectLst/>
        </p:spPr>
        <p:txBody>
          <a:bodyPr wrap="none" anchor="ctr">
            <a:normAutofit/>
          </a:bodyPr>
          <a:lstStyle>
            <a:lvl1pPr>
              <a:spcBef>
                <a:spcPct val="20000"/>
              </a:spcBef>
              <a:buClr>
                <a:schemeClr val="tx1"/>
              </a:buClr>
              <a:buFont typeface="Wingdings" panose="05000000000000000000" pitchFamily="2" charset="2"/>
              <a:buChar char="v"/>
              <a:defRPr sz="2800" b="1">
                <a:solidFill>
                  <a:schemeClr val="accent1"/>
                </a:solidFill>
                <a:latin typeface="隶书" panose="02010509060101010101" pitchFamily="49" charset="-122"/>
                <a:ea typeface="隶书" panose="02010509060101010101" pitchFamily="49" charset="-122"/>
              </a:defRPr>
            </a:lvl1pPr>
            <a:lvl2pPr marL="742950" indent="-285750">
              <a:spcBef>
                <a:spcPct val="20000"/>
              </a:spcBef>
              <a:buClr>
                <a:schemeClr val="tx2"/>
              </a:buClr>
              <a:buSzPct val="60000"/>
              <a:buFont typeface="Wingdings" panose="05000000000000000000" pitchFamily="2" charset="2"/>
              <a:buChar char="n"/>
              <a:defRPr sz="2400">
                <a:solidFill>
                  <a:schemeClr val="hlink"/>
                </a:solidFill>
                <a:latin typeface="Verdana" panose="020B0604030504040204" pitchFamily="34" charset="0"/>
                <a:ea typeface="隶书" panose="02010509060101010101" pitchFamily="49"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hlink"/>
                </a:solidFill>
                <a:latin typeface="Verdana" panose="020B0604030504040204" pitchFamily="34" charset="0"/>
                <a:ea typeface="隶书" panose="02010509060101010101" pitchFamily="49" charset="-122"/>
              </a:defRPr>
            </a:lvl3pPr>
            <a:lvl4pPr marL="1600200" indent="-228600">
              <a:spcBef>
                <a:spcPct val="20000"/>
              </a:spcBef>
              <a:buClr>
                <a:schemeClr val="tx1"/>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4pPr>
            <a:lvl5pPr marL="2057400" indent="-228600">
              <a:spcBef>
                <a:spcPct val="20000"/>
              </a:spcBef>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9pPr>
          </a:lstStyle>
          <a:p>
            <a:pPr algn="r">
              <a:spcBef>
                <a:spcPct val="0"/>
              </a:spcBef>
              <a:buClrTx/>
              <a:buFontTx/>
              <a:buNone/>
            </a:pPr>
            <a:endParaRPr lang="zh-CN" altLang="en-US" sz="1800" b="0">
              <a:solidFill>
                <a:schemeClr val="tx1"/>
              </a:solidFill>
              <a:latin typeface="Times New Roman" panose="02020603050405020304" pitchFamily="18" charset="0"/>
            </a:endParaRPr>
          </a:p>
        </p:txBody>
      </p:sp>
      <p:sp>
        <p:nvSpPr>
          <p:cNvPr id="74" name="AutoShape 74"/>
          <p:cNvSpPr>
            <a:spLocks noChangeArrowheads="1"/>
          </p:cNvSpPr>
          <p:nvPr>
            <p:custDataLst>
              <p:tags r:id="rId70"/>
            </p:custDataLst>
          </p:nvPr>
        </p:nvSpPr>
        <p:spPr bwMode="auto">
          <a:xfrm>
            <a:off x="5806503" y="3121388"/>
            <a:ext cx="500777" cy="450363"/>
          </a:xfrm>
          <a:prstGeom prst="flowChartProcess">
            <a:avLst/>
          </a:prstGeom>
          <a:solidFill>
            <a:srgbClr val="0070C0"/>
          </a:solidFill>
          <a:ln w="9525">
            <a:solidFill>
              <a:srgbClr val="0070C0"/>
            </a:solidFill>
            <a:miter lim="800000"/>
          </a:ln>
          <a:effectLst/>
        </p:spPr>
        <p:txBody>
          <a:bodyPr wrap="none" anchor="ctr">
            <a:normAutofit/>
          </a:bodyPr>
          <a:lstStyle>
            <a:lvl1pPr>
              <a:spcBef>
                <a:spcPct val="20000"/>
              </a:spcBef>
              <a:buClr>
                <a:schemeClr val="tx1"/>
              </a:buClr>
              <a:buFont typeface="Wingdings" panose="05000000000000000000" pitchFamily="2" charset="2"/>
              <a:buChar char="v"/>
              <a:defRPr sz="2800" b="1">
                <a:solidFill>
                  <a:schemeClr val="accent1"/>
                </a:solidFill>
                <a:latin typeface="隶书" panose="02010509060101010101" pitchFamily="49" charset="-122"/>
                <a:ea typeface="隶书" panose="02010509060101010101" pitchFamily="49" charset="-122"/>
              </a:defRPr>
            </a:lvl1pPr>
            <a:lvl2pPr marL="742950" indent="-285750">
              <a:spcBef>
                <a:spcPct val="20000"/>
              </a:spcBef>
              <a:buClr>
                <a:schemeClr val="tx2"/>
              </a:buClr>
              <a:buSzPct val="60000"/>
              <a:buFont typeface="Wingdings" panose="05000000000000000000" pitchFamily="2" charset="2"/>
              <a:buChar char="n"/>
              <a:defRPr sz="2400">
                <a:solidFill>
                  <a:schemeClr val="hlink"/>
                </a:solidFill>
                <a:latin typeface="Verdana" panose="020B0604030504040204" pitchFamily="34" charset="0"/>
                <a:ea typeface="隶书" panose="02010509060101010101" pitchFamily="49"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hlink"/>
                </a:solidFill>
                <a:latin typeface="Verdana" panose="020B0604030504040204" pitchFamily="34" charset="0"/>
                <a:ea typeface="隶书" panose="02010509060101010101" pitchFamily="49" charset="-122"/>
              </a:defRPr>
            </a:lvl3pPr>
            <a:lvl4pPr marL="1600200" indent="-228600">
              <a:spcBef>
                <a:spcPct val="20000"/>
              </a:spcBef>
              <a:buClr>
                <a:schemeClr val="tx1"/>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4pPr>
            <a:lvl5pPr marL="2057400" indent="-228600">
              <a:spcBef>
                <a:spcPct val="20000"/>
              </a:spcBef>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9pPr>
          </a:lstStyle>
          <a:p>
            <a:pPr algn="r">
              <a:spcBef>
                <a:spcPct val="0"/>
              </a:spcBef>
              <a:buClrTx/>
              <a:buFontTx/>
              <a:buNone/>
            </a:pPr>
            <a:endParaRPr lang="zh-CN" altLang="en-US" sz="1800" b="0">
              <a:solidFill>
                <a:schemeClr val="tx1"/>
              </a:solidFill>
              <a:latin typeface="Times New Roman" panose="02020603050405020304" pitchFamily="18" charset="0"/>
            </a:endParaRPr>
          </a:p>
        </p:txBody>
      </p:sp>
      <p:sp>
        <p:nvSpPr>
          <p:cNvPr id="75" name="AutoShape 75"/>
          <p:cNvSpPr>
            <a:spLocks noChangeArrowheads="1"/>
          </p:cNvSpPr>
          <p:nvPr>
            <p:custDataLst>
              <p:tags r:id="rId71"/>
            </p:custDataLst>
          </p:nvPr>
        </p:nvSpPr>
        <p:spPr bwMode="auto">
          <a:xfrm>
            <a:off x="6320723" y="3131471"/>
            <a:ext cx="500777" cy="450363"/>
          </a:xfrm>
          <a:prstGeom prst="flowChartProcess">
            <a:avLst/>
          </a:prstGeom>
          <a:solidFill>
            <a:srgbClr val="0070C0"/>
          </a:solidFill>
          <a:ln w="9525">
            <a:solidFill>
              <a:srgbClr val="0070C0"/>
            </a:solidFill>
            <a:miter lim="800000"/>
          </a:ln>
          <a:effectLst/>
        </p:spPr>
        <p:txBody>
          <a:bodyPr wrap="none" anchor="ctr">
            <a:normAutofit/>
          </a:bodyPr>
          <a:lstStyle>
            <a:lvl1pPr>
              <a:spcBef>
                <a:spcPct val="20000"/>
              </a:spcBef>
              <a:buClr>
                <a:schemeClr val="tx1"/>
              </a:buClr>
              <a:buFont typeface="Wingdings" panose="05000000000000000000" pitchFamily="2" charset="2"/>
              <a:buChar char="v"/>
              <a:defRPr sz="2800" b="1">
                <a:solidFill>
                  <a:schemeClr val="accent1"/>
                </a:solidFill>
                <a:latin typeface="隶书" panose="02010509060101010101" pitchFamily="49" charset="-122"/>
                <a:ea typeface="隶书" panose="02010509060101010101" pitchFamily="49" charset="-122"/>
              </a:defRPr>
            </a:lvl1pPr>
            <a:lvl2pPr marL="742950" indent="-285750">
              <a:spcBef>
                <a:spcPct val="20000"/>
              </a:spcBef>
              <a:buClr>
                <a:schemeClr val="tx2"/>
              </a:buClr>
              <a:buSzPct val="60000"/>
              <a:buFont typeface="Wingdings" panose="05000000000000000000" pitchFamily="2" charset="2"/>
              <a:buChar char="n"/>
              <a:defRPr sz="2400">
                <a:solidFill>
                  <a:schemeClr val="hlink"/>
                </a:solidFill>
                <a:latin typeface="Verdana" panose="020B0604030504040204" pitchFamily="34" charset="0"/>
                <a:ea typeface="隶书" panose="02010509060101010101" pitchFamily="49"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hlink"/>
                </a:solidFill>
                <a:latin typeface="Verdana" panose="020B0604030504040204" pitchFamily="34" charset="0"/>
                <a:ea typeface="隶书" panose="02010509060101010101" pitchFamily="49" charset="-122"/>
              </a:defRPr>
            </a:lvl3pPr>
            <a:lvl4pPr marL="1600200" indent="-228600">
              <a:spcBef>
                <a:spcPct val="20000"/>
              </a:spcBef>
              <a:buClr>
                <a:schemeClr val="tx1"/>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4pPr>
            <a:lvl5pPr marL="2057400" indent="-228600">
              <a:spcBef>
                <a:spcPct val="20000"/>
              </a:spcBef>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9pPr>
          </a:lstStyle>
          <a:p>
            <a:pPr algn="r">
              <a:spcBef>
                <a:spcPct val="0"/>
              </a:spcBef>
              <a:buClrTx/>
              <a:buFontTx/>
              <a:buNone/>
            </a:pPr>
            <a:endParaRPr lang="zh-CN" altLang="en-US" sz="1800" b="0">
              <a:solidFill>
                <a:schemeClr val="tx1"/>
              </a:solidFill>
              <a:latin typeface="Times New Roman" panose="02020603050405020304" pitchFamily="18" charset="0"/>
            </a:endParaRPr>
          </a:p>
        </p:txBody>
      </p:sp>
      <p:sp>
        <p:nvSpPr>
          <p:cNvPr id="76" name="AutoShape 76"/>
          <p:cNvSpPr>
            <a:spLocks noChangeArrowheads="1"/>
          </p:cNvSpPr>
          <p:nvPr>
            <p:custDataLst>
              <p:tags r:id="rId72"/>
            </p:custDataLst>
          </p:nvPr>
        </p:nvSpPr>
        <p:spPr bwMode="auto">
          <a:xfrm>
            <a:off x="6851748" y="3124749"/>
            <a:ext cx="500777" cy="450363"/>
          </a:xfrm>
          <a:prstGeom prst="flowChartProcess">
            <a:avLst/>
          </a:prstGeom>
          <a:solidFill>
            <a:srgbClr val="0070C0"/>
          </a:solidFill>
          <a:ln w="9525">
            <a:solidFill>
              <a:srgbClr val="0070C0"/>
            </a:solidFill>
            <a:miter lim="800000"/>
          </a:ln>
          <a:effectLst/>
        </p:spPr>
        <p:txBody>
          <a:bodyPr wrap="none" anchor="ctr">
            <a:normAutofit/>
          </a:bodyPr>
          <a:lstStyle>
            <a:lvl1pPr>
              <a:spcBef>
                <a:spcPct val="20000"/>
              </a:spcBef>
              <a:buClr>
                <a:schemeClr val="tx1"/>
              </a:buClr>
              <a:buFont typeface="Wingdings" panose="05000000000000000000" pitchFamily="2" charset="2"/>
              <a:buChar char="v"/>
              <a:defRPr sz="2800" b="1">
                <a:solidFill>
                  <a:schemeClr val="accent1"/>
                </a:solidFill>
                <a:latin typeface="隶书" panose="02010509060101010101" pitchFamily="49" charset="-122"/>
                <a:ea typeface="隶书" panose="02010509060101010101" pitchFamily="49" charset="-122"/>
              </a:defRPr>
            </a:lvl1pPr>
            <a:lvl2pPr marL="742950" indent="-285750">
              <a:spcBef>
                <a:spcPct val="20000"/>
              </a:spcBef>
              <a:buClr>
                <a:schemeClr val="tx2"/>
              </a:buClr>
              <a:buSzPct val="60000"/>
              <a:buFont typeface="Wingdings" panose="05000000000000000000" pitchFamily="2" charset="2"/>
              <a:buChar char="n"/>
              <a:defRPr sz="2400">
                <a:solidFill>
                  <a:schemeClr val="hlink"/>
                </a:solidFill>
                <a:latin typeface="Verdana" panose="020B0604030504040204" pitchFamily="34" charset="0"/>
                <a:ea typeface="隶书" panose="02010509060101010101" pitchFamily="49"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hlink"/>
                </a:solidFill>
                <a:latin typeface="Verdana" panose="020B0604030504040204" pitchFamily="34" charset="0"/>
                <a:ea typeface="隶书" panose="02010509060101010101" pitchFamily="49" charset="-122"/>
              </a:defRPr>
            </a:lvl3pPr>
            <a:lvl4pPr marL="1600200" indent="-228600">
              <a:spcBef>
                <a:spcPct val="20000"/>
              </a:spcBef>
              <a:buClr>
                <a:schemeClr val="tx1"/>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4pPr>
            <a:lvl5pPr marL="2057400" indent="-228600">
              <a:spcBef>
                <a:spcPct val="20000"/>
              </a:spcBef>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9pPr>
          </a:lstStyle>
          <a:p>
            <a:pPr algn="r">
              <a:spcBef>
                <a:spcPct val="0"/>
              </a:spcBef>
              <a:buClrTx/>
              <a:buFontTx/>
              <a:buNone/>
            </a:pPr>
            <a:endParaRPr lang="zh-CN" altLang="en-US" sz="1800" b="0">
              <a:solidFill>
                <a:schemeClr val="tx1"/>
              </a:solidFill>
              <a:latin typeface="Times New Roman" panose="02020603050405020304" pitchFamily="18" charset="0"/>
            </a:endParaRPr>
          </a:p>
        </p:txBody>
      </p:sp>
      <p:sp>
        <p:nvSpPr>
          <p:cNvPr id="77" name="AutoShape 77"/>
          <p:cNvSpPr>
            <a:spLocks noChangeArrowheads="1"/>
          </p:cNvSpPr>
          <p:nvPr>
            <p:custDataLst>
              <p:tags r:id="rId73"/>
            </p:custDataLst>
          </p:nvPr>
        </p:nvSpPr>
        <p:spPr bwMode="auto">
          <a:xfrm>
            <a:off x="7382773" y="3134831"/>
            <a:ext cx="500777" cy="450363"/>
          </a:xfrm>
          <a:prstGeom prst="flowChartProcess">
            <a:avLst/>
          </a:prstGeom>
          <a:solidFill>
            <a:srgbClr val="0070C0"/>
          </a:solidFill>
          <a:ln w="9525">
            <a:solidFill>
              <a:srgbClr val="0070C0"/>
            </a:solidFill>
            <a:miter lim="800000"/>
          </a:ln>
          <a:effectLst/>
        </p:spPr>
        <p:txBody>
          <a:bodyPr wrap="none" anchor="ctr">
            <a:normAutofit/>
          </a:bodyPr>
          <a:lstStyle>
            <a:lvl1pPr>
              <a:spcBef>
                <a:spcPct val="20000"/>
              </a:spcBef>
              <a:buClr>
                <a:schemeClr val="tx1"/>
              </a:buClr>
              <a:buFont typeface="Wingdings" panose="05000000000000000000" pitchFamily="2" charset="2"/>
              <a:buChar char="v"/>
              <a:defRPr sz="2800" b="1">
                <a:solidFill>
                  <a:schemeClr val="accent1"/>
                </a:solidFill>
                <a:latin typeface="隶书" panose="02010509060101010101" pitchFamily="49" charset="-122"/>
                <a:ea typeface="隶书" panose="02010509060101010101" pitchFamily="49" charset="-122"/>
              </a:defRPr>
            </a:lvl1pPr>
            <a:lvl2pPr marL="742950" indent="-285750">
              <a:spcBef>
                <a:spcPct val="20000"/>
              </a:spcBef>
              <a:buClr>
                <a:schemeClr val="tx2"/>
              </a:buClr>
              <a:buSzPct val="60000"/>
              <a:buFont typeface="Wingdings" panose="05000000000000000000" pitchFamily="2" charset="2"/>
              <a:buChar char="n"/>
              <a:defRPr sz="2400">
                <a:solidFill>
                  <a:schemeClr val="hlink"/>
                </a:solidFill>
                <a:latin typeface="Verdana" panose="020B0604030504040204" pitchFamily="34" charset="0"/>
                <a:ea typeface="隶书" panose="02010509060101010101" pitchFamily="49"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hlink"/>
                </a:solidFill>
                <a:latin typeface="Verdana" panose="020B0604030504040204" pitchFamily="34" charset="0"/>
                <a:ea typeface="隶书" panose="02010509060101010101" pitchFamily="49" charset="-122"/>
              </a:defRPr>
            </a:lvl3pPr>
            <a:lvl4pPr marL="1600200" indent="-228600">
              <a:spcBef>
                <a:spcPct val="20000"/>
              </a:spcBef>
              <a:buClr>
                <a:schemeClr val="tx1"/>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4pPr>
            <a:lvl5pPr marL="2057400" indent="-228600">
              <a:spcBef>
                <a:spcPct val="20000"/>
              </a:spcBef>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9pPr>
          </a:lstStyle>
          <a:p>
            <a:pPr algn="r">
              <a:spcBef>
                <a:spcPct val="0"/>
              </a:spcBef>
              <a:buClrTx/>
              <a:buFontTx/>
              <a:buNone/>
            </a:pPr>
            <a:endParaRPr lang="zh-CN" altLang="en-US" sz="1800" b="0">
              <a:solidFill>
                <a:schemeClr val="tx1"/>
              </a:solidFill>
              <a:latin typeface="Times New Roman" panose="02020603050405020304" pitchFamily="18" charset="0"/>
            </a:endParaRPr>
          </a:p>
        </p:txBody>
      </p:sp>
      <p:sp>
        <p:nvSpPr>
          <p:cNvPr id="78" name="AutoShape 78"/>
          <p:cNvSpPr>
            <a:spLocks noChangeArrowheads="1"/>
          </p:cNvSpPr>
          <p:nvPr>
            <p:custDataLst>
              <p:tags r:id="rId74"/>
            </p:custDataLst>
          </p:nvPr>
        </p:nvSpPr>
        <p:spPr bwMode="auto">
          <a:xfrm>
            <a:off x="7913798" y="3128110"/>
            <a:ext cx="500777" cy="450363"/>
          </a:xfrm>
          <a:prstGeom prst="flowChartProcess">
            <a:avLst/>
          </a:prstGeom>
          <a:solidFill>
            <a:srgbClr val="0070C0"/>
          </a:solidFill>
          <a:ln w="9525">
            <a:solidFill>
              <a:srgbClr val="0070C0"/>
            </a:solidFill>
            <a:miter lim="800000"/>
          </a:ln>
          <a:effectLst/>
        </p:spPr>
        <p:txBody>
          <a:bodyPr wrap="none" anchor="ctr">
            <a:normAutofit/>
          </a:bodyPr>
          <a:lstStyle>
            <a:lvl1pPr>
              <a:spcBef>
                <a:spcPct val="20000"/>
              </a:spcBef>
              <a:buClr>
                <a:schemeClr val="tx1"/>
              </a:buClr>
              <a:buFont typeface="Wingdings" panose="05000000000000000000" pitchFamily="2" charset="2"/>
              <a:buChar char="v"/>
              <a:defRPr sz="2800" b="1">
                <a:solidFill>
                  <a:schemeClr val="accent1"/>
                </a:solidFill>
                <a:latin typeface="隶书" panose="02010509060101010101" pitchFamily="49" charset="-122"/>
                <a:ea typeface="隶书" panose="02010509060101010101" pitchFamily="49" charset="-122"/>
              </a:defRPr>
            </a:lvl1pPr>
            <a:lvl2pPr marL="742950" indent="-285750">
              <a:spcBef>
                <a:spcPct val="20000"/>
              </a:spcBef>
              <a:buClr>
                <a:schemeClr val="tx2"/>
              </a:buClr>
              <a:buSzPct val="60000"/>
              <a:buFont typeface="Wingdings" panose="05000000000000000000" pitchFamily="2" charset="2"/>
              <a:buChar char="n"/>
              <a:defRPr sz="2400">
                <a:solidFill>
                  <a:schemeClr val="hlink"/>
                </a:solidFill>
                <a:latin typeface="Verdana" panose="020B0604030504040204" pitchFamily="34" charset="0"/>
                <a:ea typeface="隶书" panose="02010509060101010101" pitchFamily="49"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hlink"/>
                </a:solidFill>
                <a:latin typeface="Verdana" panose="020B0604030504040204" pitchFamily="34" charset="0"/>
                <a:ea typeface="隶书" panose="02010509060101010101" pitchFamily="49" charset="-122"/>
              </a:defRPr>
            </a:lvl3pPr>
            <a:lvl4pPr marL="1600200" indent="-228600">
              <a:spcBef>
                <a:spcPct val="20000"/>
              </a:spcBef>
              <a:buClr>
                <a:schemeClr val="tx1"/>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4pPr>
            <a:lvl5pPr marL="2057400" indent="-228600">
              <a:spcBef>
                <a:spcPct val="20000"/>
              </a:spcBef>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9pPr>
          </a:lstStyle>
          <a:p>
            <a:pPr algn="ctr">
              <a:spcBef>
                <a:spcPct val="0"/>
              </a:spcBef>
              <a:buClrTx/>
              <a:buFontTx/>
              <a:buNone/>
            </a:pPr>
            <a:endParaRPr lang="zh-CN" altLang="en-US" sz="1800" b="0">
              <a:solidFill>
                <a:schemeClr val="tx1"/>
              </a:solidFill>
              <a:latin typeface="Times New Roman" panose="02020603050405020304" pitchFamily="18" charset="0"/>
              <a:ea typeface="微软雅黑" panose="020B0503020204020204" pitchFamily="34" charset="-122"/>
            </a:endParaRPr>
          </a:p>
        </p:txBody>
      </p:sp>
      <p:sp>
        <p:nvSpPr>
          <p:cNvPr id="79" name="AutoShape 79"/>
          <p:cNvSpPr>
            <a:spLocks noChangeArrowheads="1"/>
          </p:cNvSpPr>
          <p:nvPr>
            <p:custDataLst>
              <p:tags r:id="rId75"/>
            </p:custDataLst>
          </p:nvPr>
        </p:nvSpPr>
        <p:spPr bwMode="auto">
          <a:xfrm>
            <a:off x="8443143" y="3129791"/>
            <a:ext cx="500777" cy="450363"/>
          </a:xfrm>
          <a:prstGeom prst="flowChartProcess">
            <a:avLst/>
          </a:prstGeom>
          <a:solidFill>
            <a:srgbClr val="0070C0"/>
          </a:solidFill>
          <a:ln w="9525">
            <a:solidFill>
              <a:srgbClr val="0070C0"/>
            </a:solidFill>
            <a:miter lim="800000"/>
          </a:ln>
          <a:effectLst/>
        </p:spPr>
        <p:txBody>
          <a:bodyPr wrap="none" anchor="ctr">
            <a:normAutofit/>
          </a:bodyPr>
          <a:lstStyle>
            <a:lvl1pPr>
              <a:spcBef>
                <a:spcPct val="20000"/>
              </a:spcBef>
              <a:buClr>
                <a:schemeClr val="tx1"/>
              </a:buClr>
              <a:buFont typeface="Wingdings" panose="05000000000000000000" pitchFamily="2" charset="2"/>
              <a:buChar char="v"/>
              <a:defRPr sz="2800" b="1">
                <a:solidFill>
                  <a:schemeClr val="accent1"/>
                </a:solidFill>
                <a:latin typeface="隶书" panose="02010509060101010101" pitchFamily="49" charset="-122"/>
                <a:ea typeface="隶书" panose="02010509060101010101" pitchFamily="49" charset="-122"/>
              </a:defRPr>
            </a:lvl1pPr>
            <a:lvl2pPr marL="742950" indent="-285750">
              <a:spcBef>
                <a:spcPct val="20000"/>
              </a:spcBef>
              <a:buClr>
                <a:schemeClr val="tx2"/>
              </a:buClr>
              <a:buSzPct val="60000"/>
              <a:buFont typeface="Wingdings" panose="05000000000000000000" pitchFamily="2" charset="2"/>
              <a:buChar char="n"/>
              <a:defRPr sz="2400">
                <a:solidFill>
                  <a:schemeClr val="hlink"/>
                </a:solidFill>
                <a:latin typeface="Verdana" panose="020B0604030504040204" pitchFamily="34" charset="0"/>
                <a:ea typeface="隶书" panose="02010509060101010101" pitchFamily="49"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hlink"/>
                </a:solidFill>
                <a:latin typeface="Verdana" panose="020B0604030504040204" pitchFamily="34" charset="0"/>
                <a:ea typeface="隶书" panose="02010509060101010101" pitchFamily="49" charset="-122"/>
              </a:defRPr>
            </a:lvl3pPr>
            <a:lvl4pPr marL="1600200" indent="-228600">
              <a:spcBef>
                <a:spcPct val="20000"/>
              </a:spcBef>
              <a:buClr>
                <a:schemeClr val="tx1"/>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4pPr>
            <a:lvl5pPr marL="2057400" indent="-228600">
              <a:spcBef>
                <a:spcPct val="20000"/>
              </a:spcBef>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9pPr>
          </a:lstStyle>
          <a:p>
            <a:pPr algn="ctr">
              <a:spcBef>
                <a:spcPct val="0"/>
              </a:spcBef>
              <a:buClrTx/>
              <a:buFontTx/>
              <a:buNone/>
            </a:pPr>
            <a:endParaRPr lang="zh-CN" altLang="en-US" sz="1800" b="0">
              <a:solidFill>
                <a:schemeClr val="tx1"/>
              </a:solidFill>
              <a:latin typeface="Times New Roman" panose="02020603050405020304" pitchFamily="18" charset="0"/>
              <a:ea typeface="微软雅黑" panose="020B0503020204020204" pitchFamily="34" charset="-122"/>
            </a:endParaRPr>
          </a:p>
        </p:txBody>
      </p:sp>
      <p:sp>
        <p:nvSpPr>
          <p:cNvPr id="80" name="AutoShape 80"/>
          <p:cNvSpPr>
            <a:spLocks noChangeArrowheads="1"/>
          </p:cNvSpPr>
          <p:nvPr>
            <p:custDataLst>
              <p:tags r:id="rId76"/>
            </p:custDataLst>
          </p:nvPr>
        </p:nvSpPr>
        <p:spPr bwMode="auto">
          <a:xfrm>
            <a:off x="8972487" y="3123069"/>
            <a:ext cx="468849" cy="450363"/>
          </a:xfrm>
          <a:prstGeom prst="flowChartProcess">
            <a:avLst/>
          </a:prstGeom>
          <a:solidFill>
            <a:srgbClr val="0070C0"/>
          </a:solidFill>
          <a:ln w="9525">
            <a:solidFill>
              <a:srgbClr val="0070C0"/>
            </a:solidFill>
            <a:miter lim="800000"/>
          </a:ln>
          <a:effectLst/>
        </p:spPr>
        <p:txBody>
          <a:bodyPr wrap="none" anchor="ctr">
            <a:normAutofit/>
          </a:bodyPr>
          <a:lstStyle>
            <a:lvl1pPr>
              <a:spcBef>
                <a:spcPct val="20000"/>
              </a:spcBef>
              <a:buClr>
                <a:schemeClr val="tx1"/>
              </a:buClr>
              <a:buFont typeface="Wingdings" panose="05000000000000000000" pitchFamily="2" charset="2"/>
              <a:buChar char="v"/>
              <a:defRPr sz="2800" b="1">
                <a:solidFill>
                  <a:schemeClr val="accent1"/>
                </a:solidFill>
                <a:latin typeface="隶书" panose="02010509060101010101" pitchFamily="49" charset="-122"/>
                <a:ea typeface="隶书" panose="02010509060101010101" pitchFamily="49" charset="-122"/>
              </a:defRPr>
            </a:lvl1pPr>
            <a:lvl2pPr marL="742950" indent="-285750">
              <a:spcBef>
                <a:spcPct val="20000"/>
              </a:spcBef>
              <a:buClr>
                <a:schemeClr val="tx2"/>
              </a:buClr>
              <a:buSzPct val="60000"/>
              <a:buFont typeface="Wingdings" panose="05000000000000000000" pitchFamily="2" charset="2"/>
              <a:buChar char="n"/>
              <a:defRPr sz="2400">
                <a:solidFill>
                  <a:schemeClr val="hlink"/>
                </a:solidFill>
                <a:latin typeface="Verdana" panose="020B0604030504040204" pitchFamily="34" charset="0"/>
                <a:ea typeface="隶书" panose="02010509060101010101" pitchFamily="49"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hlink"/>
                </a:solidFill>
                <a:latin typeface="Verdana" panose="020B0604030504040204" pitchFamily="34" charset="0"/>
                <a:ea typeface="隶书" panose="02010509060101010101" pitchFamily="49" charset="-122"/>
              </a:defRPr>
            </a:lvl3pPr>
            <a:lvl4pPr marL="1600200" indent="-228600">
              <a:spcBef>
                <a:spcPct val="20000"/>
              </a:spcBef>
              <a:buClr>
                <a:schemeClr val="tx1"/>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4pPr>
            <a:lvl5pPr marL="2057400" indent="-228600">
              <a:spcBef>
                <a:spcPct val="20000"/>
              </a:spcBef>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9pPr>
          </a:lstStyle>
          <a:p>
            <a:pPr algn="ctr">
              <a:spcBef>
                <a:spcPct val="0"/>
              </a:spcBef>
              <a:buClrTx/>
              <a:buFontTx/>
              <a:buNone/>
            </a:pPr>
            <a:endParaRPr lang="zh-CN" altLang="en-US" sz="1800" b="0">
              <a:solidFill>
                <a:schemeClr val="tx1"/>
              </a:solidFill>
              <a:latin typeface="Times New Roman" panose="02020603050405020304" pitchFamily="18" charset="0"/>
              <a:ea typeface="微软雅黑" panose="020B0503020204020204" pitchFamily="34" charset="-122"/>
            </a:endParaRPr>
          </a:p>
        </p:txBody>
      </p:sp>
      <p:sp>
        <p:nvSpPr>
          <p:cNvPr id="81" name="Line 81"/>
          <p:cNvSpPr>
            <a:spLocks noChangeShapeType="1"/>
          </p:cNvSpPr>
          <p:nvPr>
            <p:custDataLst>
              <p:tags r:id="rId77"/>
            </p:custDataLst>
          </p:nvPr>
        </p:nvSpPr>
        <p:spPr bwMode="auto">
          <a:xfrm>
            <a:off x="4173097" y="3807015"/>
            <a:ext cx="5273280" cy="0"/>
          </a:xfrm>
          <a:prstGeom prst="line">
            <a:avLst/>
          </a:prstGeom>
          <a:noFill/>
          <a:ln w="25400">
            <a:solidFill>
              <a:srgbClr val="0070C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ormAutofit fontScale="25000" lnSpcReduction="20000"/>
          </a:bodyPr>
          <a:lstStyle/>
          <a:p>
            <a:endParaRPr lang="zh-CN" altLang="en-US" sz="1800">
              <a:ea typeface="微软雅黑" panose="020B0503020204020204" pitchFamily="34" charset="-122"/>
            </a:endParaRPr>
          </a:p>
        </p:txBody>
      </p:sp>
      <p:sp>
        <p:nvSpPr>
          <p:cNvPr id="82" name="Line 82"/>
          <p:cNvSpPr>
            <a:spLocks noChangeShapeType="1"/>
          </p:cNvSpPr>
          <p:nvPr>
            <p:custDataLst>
              <p:tags r:id="rId78"/>
            </p:custDataLst>
          </p:nvPr>
        </p:nvSpPr>
        <p:spPr bwMode="auto">
          <a:xfrm>
            <a:off x="4183180" y="4287626"/>
            <a:ext cx="5306889" cy="0"/>
          </a:xfrm>
          <a:prstGeom prst="line">
            <a:avLst/>
          </a:prstGeom>
          <a:noFill/>
          <a:ln w="25400">
            <a:solidFill>
              <a:srgbClr val="0070C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ormAutofit fontScale="25000" lnSpcReduction="20000"/>
          </a:bodyPr>
          <a:lstStyle/>
          <a:p>
            <a:endParaRPr lang="zh-CN" altLang="en-US" sz="1800">
              <a:ea typeface="微软雅黑" panose="020B0503020204020204" pitchFamily="34" charset="-122"/>
            </a:endParaRPr>
          </a:p>
        </p:txBody>
      </p:sp>
      <p:sp>
        <p:nvSpPr>
          <p:cNvPr id="83" name="Line 83"/>
          <p:cNvSpPr>
            <a:spLocks noChangeShapeType="1"/>
          </p:cNvSpPr>
          <p:nvPr>
            <p:custDataLst>
              <p:tags r:id="rId79"/>
            </p:custDataLst>
          </p:nvPr>
        </p:nvSpPr>
        <p:spPr bwMode="auto">
          <a:xfrm>
            <a:off x="4173097" y="3822140"/>
            <a:ext cx="0" cy="468847"/>
          </a:xfrm>
          <a:prstGeom prst="line">
            <a:avLst/>
          </a:prstGeom>
          <a:noFill/>
          <a:ln w="25400">
            <a:solidFill>
              <a:srgbClr val="0070C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ormAutofit fontScale="25000" lnSpcReduction="20000"/>
          </a:bodyPr>
          <a:lstStyle/>
          <a:p>
            <a:endParaRPr lang="zh-CN" altLang="en-US" sz="1800">
              <a:ea typeface="微软雅黑" panose="020B0503020204020204" pitchFamily="34" charset="-122"/>
            </a:endParaRPr>
          </a:p>
        </p:txBody>
      </p:sp>
      <p:sp>
        <p:nvSpPr>
          <p:cNvPr id="84" name="Line 84"/>
          <p:cNvSpPr>
            <a:spLocks noChangeShapeType="1"/>
          </p:cNvSpPr>
          <p:nvPr>
            <p:custDataLst>
              <p:tags r:id="rId80"/>
            </p:custDataLst>
          </p:nvPr>
        </p:nvSpPr>
        <p:spPr bwMode="auto">
          <a:xfrm>
            <a:off x="9459820" y="3798613"/>
            <a:ext cx="0" cy="468847"/>
          </a:xfrm>
          <a:prstGeom prst="line">
            <a:avLst/>
          </a:prstGeom>
          <a:noFill/>
          <a:ln w="25400">
            <a:solidFill>
              <a:srgbClr val="0070C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ormAutofit fontScale="25000" lnSpcReduction="20000"/>
          </a:bodyPr>
          <a:lstStyle/>
          <a:p>
            <a:endParaRPr lang="zh-CN" altLang="en-US" sz="1800">
              <a:ea typeface="微软雅黑" panose="020B0503020204020204" pitchFamily="34" charset="-122"/>
            </a:endParaRPr>
          </a:p>
        </p:txBody>
      </p:sp>
      <p:sp>
        <p:nvSpPr>
          <p:cNvPr id="85" name="Line 85"/>
          <p:cNvSpPr>
            <a:spLocks noChangeShapeType="1"/>
          </p:cNvSpPr>
          <p:nvPr>
            <p:custDataLst>
              <p:tags r:id="rId81"/>
            </p:custDataLst>
          </p:nvPr>
        </p:nvSpPr>
        <p:spPr bwMode="auto">
          <a:xfrm>
            <a:off x="4704122" y="3815418"/>
            <a:ext cx="0" cy="468847"/>
          </a:xfrm>
          <a:prstGeom prst="line">
            <a:avLst/>
          </a:prstGeom>
          <a:noFill/>
          <a:ln w="25400">
            <a:solidFill>
              <a:srgbClr val="0070C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ormAutofit fontScale="25000" lnSpcReduction="20000"/>
          </a:bodyPr>
          <a:lstStyle/>
          <a:p>
            <a:endParaRPr lang="zh-CN" altLang="en-US" sz="1800">
              <a:ea typeface="微软雅黑" panose="020B0503020204020204" pitchFamily="34" charset="-122"/>
            </a:endParaRPr>
          </a:p>
        </p:txBody>
      </p:sp>
      <p:sp>
        <p:nvSpPr>
          <p:cNvPr id="86" name="Line 86"/>
          <p:cNvSpPr>
            <a:spLocks noChangeShapeType="1"/>
          </p:cNvSpPr>
          <p:nvPr>
            <p:custDataLst>
              <p:tags r:id="rId82"/>
            </p:custDataLst>
          </p:nvPr>
        </p:nvSpPr>
        <p:spPr bwMode="auto">
          <a:xfrm>
            <a:off x="5251951" y="3808696"/>
            <a:ext cx="0" cy="468847"/>
          </a:xfrm>
          <a:prstGeom prst="line">
            <a:avLst/>
          </a:prstGeom>
          <a:noFill/>
          <a:ln w="25400">
            <a:solidFill>
              <a:srgbClr val="0070C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ormAutofit fontScale="25000" lnSpcReduction="20000"/>
          </a:bodyPr>
          <a:lstStyle/>
          <a:p>
            <a:endParaRPr lang="zh-CN" altLang="en-US" sz="1800">
              <a:ea typeface="微软雅黑" panose="020B0503020204020204" pitchFamily="34" charset="-122"/>
            </a:endParaRPr>
          </a:p>
        </p:txBody>
      </p:sp>
      <p:sp>
        <p:nvSpPr>
          <p:cNvPr id="87" name="Line 87"/>
          <p:cNvSpPr>
            <a:spLocks noChangeShapeType="1"/>
          </p:cNvSpPr>
          <p:nvPr>
            <p:custDataLst>
              <p:tags r:id="rId83"/>
            </p:custDataLst>
          </p:nvPr>
        </p:nvSpPr>
        <p:spPr bwMode="auto">
          <a:xfrm>
            <a:off x="5799781" y="3801974"/>
            <a:ext cx="0" cy="468847"/>
          </a:xfrm>
          <a:prstGeom prst="line">
            <a:avLst/>
          </a:prstGeom>
          <a:noFill/>
          <a:ln w="25400">
            <a:solidFill>
              <a:srgbClr val="0070C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ormAutofit fontScale="25000" lnSpcReduction="20000"/>
          </a:bodyPr>
          <a:lstStyle/>
          <a:p>
            <a:endParaRPr lang="zh-CN" altLang="en-US" sz="1800">
              <a:ea typeface="微软雅黑" panose="020B0503020204020204" pitchFamily="34" charset="-122"/>
            </a:endParaRPr>
          </a:p>
        </p:txBody>
      </p:sp>
      <p:sp>
        <p:nvSpPr>
          <p:cNvPr id="88" name="Line 88"/>
          <p:cNvSpPr>
            <a:spLocks noChangeShapeType="1"/>
          </p:cNvSpPr>
          <p:nvPr>
            <p:custDataLst>
              <p:tags r:id="rId84"/>
            </p:custDataLst>
          </p:nvPr>
        </p:nvSpPr>
        <p:spPr bwMode="auto">
          <a:xfrm>
            <a:off x="6330806" y="3812057"/>
            <a:ext cx="0" cy="468847"/>
          </a:xfrm>
          <a:prstGeom prst="line">
            <a:avLst/>
          </a:prstGeom>
          <a:noFill/>
          <a:ln w="25400">
            <a:solidFill>
              <a:srgbClr val="0070C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ormAutofit fontScale="25000" lnSpcReduction="20000"/>
          </a:bodyPr>
          <a:lstStyle/>
          <a:p>
            <a:endParaRPr lang="zh-CN" altLang="en-US" sz="1800">
              <a:ea typeface="微软雅黑" panose="020B0503020204020204" pitchFamily="34" charset="-122"/>
            </a:endParaRPr>
          </a:p>
        </p:txBody>
      </p:sp>
      <p:sp>
        <p:nvSpPr>
          <p:cNvPr id="89" name="Line 89"/>
          <p:cNvSpPr>
            <a:spLocks noChangeShapeType="1"/>
          </p:cNvSpPr>
          <p:nvPr>
            <p:custDataLst>
              <p:tags r:id="rId85"/>
            </p:custDataLst>
          </p:nvPr>
        </p:nvSpPr>
        <p:spPr bwMode="auto">
          <a:xfrm>
            <a:off x="6845026" y="3805335"/>
            <a:ext cx="0" cy="468847"/>
          </a:xfrm>
          <a:prstGeom prst="line">
            <a:avLst/>
          </a:prstGeom>
          <a:noFill/>
          <a:ln w="25400">
            <a:solidFill>
              <a:srgbClr val="0070C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ormAutofit fontScale="25000" lnSpcReduction="20000"/>
          </a:bodyPr>
          <a:lstStyle/>
          <a:p>
            <a:endParaRPr lang="zh-CN" altLang="en-US" sz="1800">
              <a:ea typeface="微软雅黑" panose="020B0503020204020204" pitchFamily="34" charset="-122"/>
            </a:endParaRPr>
          </a:p>
        </p:txBody>
      </p:sp>
      <p:sp>
        <p:nvSpPr>
          <p:cNvPr id="90" name="Line 90"/>
          <p:cNvSpPr>
            <a:spLocks noChangeShapeType="1"/>
          </p:cNvSpPr>
          <p:nvPr>
            <p:custDataLst>
              <p:tags r:id="rId86"/>
            </p:custDataLst>
          </p:nvPr>
        </p:nvSpPr>
        <p:spPr bwMode="auto">
          <a:xfrm>
            <a:off x="7376051" y="3798613"/>
            <a:ext cx="0" cy="468847"/>
          </a:xfrm>
          <a:prstGeom prst="line">
            <a:avLst/>
          </a:prstGeom>
          <a:noFill/>
          <a:ln w="25400">
            <a:solidFill>
              <a:srgbClr val="0070C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ormAutofit fontScale="25000" lnSpcReduction="20000"/>
          </a:bodyPr>
          <a:lstStyle/>
          <a:p>
            <a:endParaRPr lang="zh-CN" altLang="en-US" sz="1800">
              <a:ea typeface="微软雅黑" panose="020B0503020204020204" pitchFamily="34" charset="-122"/>
            </a:endParaRPr>
          </a:p>
        </p:txBody>
      </p:sp>
      <p:sp>
        <p:nvSpPr>
          <p:cNvPr id="91" name="Line 91"/>
          <p:cNvSpPr>
            <a:spLocks noChangeShapeType="1"/>
          </p:cNvSpPr>
          <p:nvPr>
            <p:custDataLst>
              <p:tags r:id="rId87"/>
            </p:custDataLst>
          </p:nvPr>
        </p:nvSpPr>
        <p:spPr bwMode="auto">
          <a:xfrm>
            <a:off x="7907076" y="3825501"/>
            <a:ext cx="0" cy="468847"/>
          </a:xfrm>
          <a:prstGeom prst="line">
            <a:avLst/>
          </a:prstGeom>
          <a:noFill/>
          <a:ln w="25400">
            <a:solidFill>
              <a:srgbClr val="0070C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ormAutofit fontScale="25000" lnSpcReduction="20000"/>
          </a:bodyPr>
          <a:lstStyle/>
          <a:p>
            <a:endParaRPr lang="zh-CN" altLang="en-US" sz="1800">
              <a:ea typeface="微软雅黑" panose="020B0503020204020204" pitchFamily="34" charset="-122"/>
            </a:endParaRPr>
          </a:p>
        </p:txBody>
      </p:sp>
      <p:sp>
        <p:nvSpPr>
          <p:cNvPr id="92" name="Line 92"/>
          <p:cNvSpPr>
            <a:spLocks noChangeShapeType="1"/>
          </p:cNvSpPr>
          <p:nvPr>
            <p:custDataLst>
              <p:tags r:id="rId88"/>
            </p:custDataLst>
          </p:nvPr>
        </p:nvSpPr>
        <p:spPr bwMode="auto">
          <a:xfrm>
            <a:off x="8421297" y="3818779"/>
            <a:ext cx="0" cy="468847"/>
          </a:xfrm>
          <a:prstGeom prst="line">
            <a:avLst/>
          </a:prstGeom>
          <a:noFill/>
          <a:ln w="25400">
            <a:solidFill>
              <a:srgbClr val="0070C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ormAutofit fontScale="25000" lnSpcReduction="20000"/>
          </a:bodyPr>
          <a:lstStyle/>
          <a:p>
            <a:endParaRPr lang="zh-CN" altLang="en-US" sz="1800">
              <a:ea typeface="微软雅黑" panose="020B0503020204020204" pitchFamily="34" charset="-122"/>
            </a:endParaRPr>
          </a:p>
        </p:txBody>
      </p:sp>
      <p:sp>
        <p:nvSpPr>
          <p:cNvPr id="93" name="Line 93"/>
          <p:cNvSpPr>
            <a:spLocks noChangeShapeType="1"/>
          </p:cNvSpPr>
          <p:nvPr>
            <p:custDataLst>
              <p:tags r:id="rId89"/>
            </p:custDataLst>
          </p:nvPr>
        </p:nvSpPr>
        <p:spPr bwMode="auto">
          <a:xfrm>
            <a:off x="8969126" y="3812057"/>
            <a:ext cx="0" cy="468847"/>
          </a:xfrm>
          <a:prstGeom prst="line">
            <a:avLst/>
          </a:prstGeom>
          <a:noFill/>
          <a:ln w="25400">
            <a:solidFill>
              <a:srgbClr val="0070C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ormAutofit fontScale="25000" lnSpcReduction="20000"/>
          </a:bodyPr>
          <a:lstStyle/>
          <a:p>
            <a:endParaRPr lang="zh-CN" altLang="en-US" sz="1800">
              <a:ea typeface="微软雅黑" panose="020B0503020204020204" pitchFamily="34" charset="-122"/>
            </a:endParaRPr>
          </a:p>
        </p:txBody>
      </p:sp>
      <p:sp>
        <p:nvSpPr>
          <p:cNvPr id="94" name="AutoShape 94"/>
          <p:cNvSpPr>
            <a:spLocks noChangeArrowheads="1"/>
          </p:cNvSpPr>
          <p:nvPr>
            <p:custDataLst>
              <p:tags r:id="rId90"/>
            </p:custDataLst>
          </p:nvPr>
        </p:nvSpPr>
        <p:spPr bwMode="auto">
          <a:xfrm>
            <a:off x="4189901" y="3823820"/>
            <a:ext cx="500777" cy="450363"/>
          </a:xfrm>
          <a:prstGeom prst="flowChartProcess">
            <a:avLst/>
          </a:prstGeom>
          <a:solidFill>
            <a:srgbClr val="0070C0"/>
          </a:solidFill>
          <a:ln w="9525">
            <a:solidFill>
              <a:srgbClr val="0070C0"/>
            </a:solidFill>
            <a:miter lim="800000"/>
          </a:ln>
          <a:effectLst/>
        </p:spPr>
        <p:txBody>
          <a:bodyPr wrap="none" anchor="ctr">
            <a:normAutofit/>
          </a:bodyPr>
          <a:lstStyle>
            <a:lvl1pPr>
              <a:spcBef>
                <a:spcPct val="20000"/>
              </a:spcBef>
              <a:buClr>
                <a:schemeClr val="tx1"/>
              </a:buClr>
              <a:buFont typeface="Wingdings" panose="05000000000000000000" pitchFamily="2" charset="2"/>
              <a:buChar char="v"/>
              <a:defRPr sz="2800" b="1">
                <a:solidFill>
                  <a:schemeClr val="accent1"/>
                </a:solidFill>
                <a:latin typeface="隶书" panose="02010509060101010101" pitchFamily="49" charset="-122"/>
                <a:ea typeface="隶书" panose="02010509060101010101" pitchFamily="49" charset="-122"/>
              </a:defRPr>
            </a:lvl1pPr>
            <a:lvl2pPr marL="742950" indent="-285750">
              <a:spcBef>
                <a:spcPct val="20000"/>
              </a:spcBef>
              <a:buClr>
                <a:schemeClr val="tx2"/>
              </a:buClr>
              <a:buSzPct val="60000"/>
              <a:buFont typeface="Wingdings" panose="05000000000000000000" pitchFamily="2" charset="2"/>
              <a:buChar char="n"/>
              <a:defRPr sz="2400">
                <a:solidFill>
                  <a:schemeClr val="hlink"/>
                </a:solidFill>
                <a:latin typeface="Verdana" panose="020B0604030504040204" pitchFamily="34" charset="0"/>
                <a:ea typeface="隶书" panose="02010509060101010101" pitchFamily="49"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hlink"/>
                </a:solidFill>
                <a:latin typeface="Verdana" panose="020B0604030504040204" pitchFamily="34" charset="0"/>
                <a:ea typeface="隶书" panose="02010509060101010101" pitchFamily="49" charset="-122"/>
              </a:defRPr>
            </a:lvl3pPr>
            <a:lvl4pPr marL="1600200" indent="-228600">
              <a:spcBef>
                <a:spcPct val="20000"/>
              </a:spcBef>
              <a:buClr>
                <a:schemeClr val="tx1"/>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4pPr>
            <a:lvl5pPr marL="2057400" indent="-228600">
              <a:spcBef>
                <a:spcPct val="20000"/>
              </a:spcBef>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9pPr>
          </a:lstStyle>
          <a:p>
            <a:pPr algn="r">
              <a:spcBef>
                <a:spcPct val="0"/>
              </a:spcBef>
              <a:buClrTx/>
              <a:buFontTx/>
              <a:buNone/>
            </a:pPr>
            <a:endParaRPr lang="zh-CN" altLang="en-US" sz="1800" b="0">
              <a:solidFill>
                <a:schemeClr val="tx1"/>
              </a:solidFill>
              <a:latin typeface="Times New Roman" panose="02020603050405020304" pitchFamily="18" charset="0"/>
            </a:endParaRPr>
          </a:p>
        </p:txBody>
      </p:sp>
      <p:sp>
        <p:nvSpPr>
          <p:cNvPr id="95" name="AutoShape 95"/>
          <p:cNvSpPr>
            <a:spLocks noChangeArrowheads="1"/>
          </p:cNvSpPr>
          <p:nvPr>
            <p:custDataLst>
              <p:tags r:id="rId91"/>
            </p:custDataLst>
          </p:nvPr>
        </p:nvSpPr>
        <p:spPr bwMode="auto">
          <a:xfrm>
            <a:off x="4720926" y="3817098"/>
            <a:ext cx="500777" cy="450363"/>
          </a:xfrm>
          <a:prstGeom prst="flowChartProcess">
            <a:avLst/>
          </a:prstGeom>
          <a:solidFill>
            <a:srgbClr val="0070C0"/>
          </a:solidFill>
          <a:ln w="9525">
            <a:solidFill>
              <a:srgbClr val="0070C0"/>
            </a:solidFill>
            <a:miter lim="800000"/>
          </a:ln>
          <a:effectLst/>
        </p:spPr>
        <p:txBody>
          <a:bodyPr wrap="none" anchor="ctr">
            <a:normAutofit/>
          </a:bodyPr>
          <a:lstStyle>
            <a:lvl1pPr>
              <a:spcBef>
                <a:spcPct val="20000"/>
              </a:spcBef>
              <a:buClr>
                <a:schemeClr val="tx1"/>
              </a:buClr>
              <a:buFont typeface="Wingdings" panose="05000000000000000000" pitchFamily="2" charset="2"/>
              <a:buChar char="v"/>
              <a:defRPr sz="2800" b="1">
                <a:solidFill>
                  <a:schemeClr val="accent1"/>
                </a:solidFill>
                <a:latin typeface="隶书" panose="02010509060101010101" pitchFamily="49" charset="-122"/>
                <a:ea typeface="隶书" panose="02010509060101010101" pitchFamily="49" charset="-122"/>
              </a:defRPr>
            </a:lvl1pPr>
            <a:lvl2pPr marL="742950" indent="-285750">
              <a:spcBef>
                <a:spcPct val="20000"/>
              </a:spcBef>
              <a:buClr>
                <a:schemeClr val="tx2"/>
              </a:buClr>
              <a:buSzPct val="60000"/>
              <a:buFont typeface="Wingdings" panose="05000000000000000000" pitchFamily="2" charset="2"/>
              <a:buChar char="n"/>
              <a:defRPr sz="2400">
                <a:solidFill>
                  <a:schemeClr val="hlink"/>
                </a:solidFill>
                <a:latin typeface="Verdana" panose="020B0604030504040204" pitchFamily="34" charset="0"/>
                <a:ea typeface="隶书" panose="02010509060101010101" pitchFamily="49"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hlink"/>
                </a:solidFill>
                <a:latin typeface="Verdana" panose="020B0604030504040204" pitchFamily="34" charset="0"/>
                <a:ea typeface="隶书" panose="02010509060101010101" pitchFamily="49" charset="-122"/>
              </a:defRPr>
            </a:lvl3pPr>
            <a:lvl4pPr marL="1600200" indent="-228600">
              <a:spcBef>
                <a:spcPct val="20000"/>
              </a:spcBef>
              <a:buClr>
                <a:schemeClr val="tx1"/>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4pPr>
            <a:lvl5pPr marL="2057400" indent="-228600">
              <a:spcBef>
                <a:spcPct val="20000"/>
              </a:spcBef>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9pPr>
          </a:lstStyle>
          <a:p>
            <a:pPr algn="r">
              <a:spcBef>
                <a:spcPct val="0"/>
              </a:spcBef>
              <a:buClrTx/>
              <a:buFontTx/>
              <a:buNone/>
            </a:pPr>
            <a:endParaRPr lang="zh-CN" altLang="en-US" sz="1800" b="0">
              <a:solidFill>
                <a:schemeClr val="tx1"/>
              </a:solidFill>
              <a:latin typeface="Times New Roman" panose="02020603050405020304" pitchFamily="18" charset="0"/>
            </a:endParaRPr>
          </a:p>
        </p:txBody>
      </p:sp>
      <p:sp>
        <p:nvSpPr>
          <p:cNvPr id="96" name="AutoShape 96"/>
          <p:cNvSpPr>
            <a:spLocks noChangeArrowheads="1"/>
          </p:cNvSpPr>
          <p:nvPr>
            <p:custDataLst>
              <p:tags r:id="rId92"/>
            </p:custDataLst>
          </p:nvPr>
        </p:nvSpPr>
        <p:spPr bwMode="auto">
          <a:xfrm>
            <a:off x="5268756" y="3827180"/>
            <a:ext cx="500777" cy="450363"/>
          </a:xfrm>
          <a:prstGeom prst="flowChartProcess">
            <a:avLst/>
          </a:prstGeom>
          <a:solidFill>
            <a:srgbClr val="0070C0"/>
          </a:solidFill>
          <a:ln w="9525">
            <a:solidFill>
              <a:srgbClr val="0070C0"/>
            </a:solidFill>
            <a:miter lim="800000"/>
          </a:ln>
          <a:effectLst/>
        </p:spPr>
        <p:txBody>
          <a:bodyPr wrap="none" anchor="ctr">
            <a:normAutofit/>
          </a:bodyPr>
          <a:lstStyle>
            <a:lvl1pPr>
              <a:spcBef>
                <a:spcPct val="20000"/>
              </a:spcBef>
              <a:buClr>
                <a:schemeClr val="tx1"/>
              </a:buClr>
              <a:buFont typeface="Wingdings" panose="05000000000000000000" pitchFamily="2" charset="2"/>
              <a:buChar char="v"/>
              <a:defRPr sz="2800" b="1">
                <a:solidFill>
                  <a:schemeClr val="accent1"/>
                </a:solidFill>
                <a:latin typeface="隶书" panose="02010509060101010101" pitchFamily="49" charset="-122"/>
                <a:ea typeface="隶书" panose="02010509060101010101" pitchFamily="49" charset="-122"/>
              </a:defRPr>
            </a:lvl1pPr>
            <a:lvl2pPr marL="742950" indent="-285750">
              <a:spcBef>
                <a:spcPct val="20000"/>
              </a:spcBef>
              <a:buClr>
                <a:schemeClr val="tx2"/>
              </a:buClr>
              <a:buSzPct val="60000"/>
              <a:buFont typeface="Wingdings" panose="05000000000000000000" pitchFamily="2" charset="2"/>
              <a:buChar char="n"/>
              <a:defRPr sz="2400">
                <a:solidFill>
                  <a:schemeClr val="hlink"/>
                </a:solidFill>
                <a:latin typeface="Verdana" panose="020B0604030504040204" pitchFamily="34" charset="0"/>
                <a:ea typeface="隶书" panose="02010509060101010101" pitchFamily="49"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hlink"/>
                </a:solidFill>
                <a:latin typeface="Verdana" panose="020B0604030504040204" pitchFamily="34" charset="0"/>
                <a:ea typeface="隶书" panose="02010509060101010101" pitchFamily="49" charset="-122"/>
              </a:defRPr>
            </a:lvl3pPr>
            <a:lvl4pPr marL="1600200" indent="-228600">
              <a:spcBef>
                <a:spcPct val="20000"/>
              </a:spcBef>
              <a:buClr>
                <a:schemeClr val="tx1"/>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4pPr>
            <a:lvl5pPr marL="2057400" indent="-228600">
              <a:spcBef>
                <a:spcPct val="20000"/>
              </a:spcBef>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9pPr>
          </a:lstStyle>
          <a:p>
            <a:pPr algn="r">
              <a:spcBef>
                <a:spcPct val="0"/>
              </a:spcBef>
              <a:buClrTx/>
              <a:buFontTx/>
              <a:buNone/>
            </a:pPr>
            <a:endParaRPr lang="zh-CN" altLang="en-US" sz="1800" b="0">
              <a:solidFill>
                <a:schemeClr val="tx1"/>
              </a:solidFill>
              <a:latin typeface="Times New Roman" panose="02020603050405020304" pitchFamily="18" charset="0"/>
            </a:endParaRPr>
          </a:p>
        </p:txBody>
      </p:sp>
      <p:sp>
        <p:nvSpPr>
          <p:cNvPr id="97" name="AutoShape 97"/>
          <p:cNvSpPr>
            <a:spLocks noChangeArrowheads="1"/>
          </p:cNvSpPr>
          <p:nvPr>
            <p:custDataLst>
              <p:tags r:id="rId93"/>
            </p:custDataLst>
          </p:nvPr>
        </p:nvSpPr>
        <p:spPr bwMode="auto">
          <a:xfrm>
            <a:off x="5816586" y="3820459"/>
            <a:ext cx="500777" cy="450363"/>
          </a:xfrm>
          <a:prstGeom prst="flowChartProcess">
            <a:avLst/>
          </a:prstGeom>
          <a:solidFill>
            <a:srgbClr val="0070C0"/>
          </a:solidFill>
          <a:ln w="9525">
            <a:solidFill>
              <a:srgbClr val="0070C0"/>
            </a:solidFill>
            <a:miter lim="800000"/>
          </a:ln>
          <a:effectLst/>
        </p:spPr>
        <p:txBody>
          <a:bodyPr wrap="none" anchor="ctr">
            <a:normAutofit/>
          </a:bodyPr>
          <a:lstStyle>
            <a:lvl1pPr>
              <a:spcBef>
                <a:spcPct val="20000"/>
              </a:spcBef>
              <a:buClr>
                <a:schemeClr val="tx1"/>
              </a:buClr>
              <a:buFont typeface="Wingdings" panose="05000000000000000000" pitchFamily="2" charset="2"/>
              <a:buChar char="v"/>
              <a:defRPr sz="2800" b="1">
                <a:solidFill>
                  <a:schemeClr val="accent1"/>
                </a:solidFill>
                <a:latin typeface="隶书" panose="02010509060101010101" pitchFamily="49" charset="-122"/>
                <a:ea typeface="隶书" panose="02010509060101010101" pitchFamily="49" charset="-122"/>
              </a:defRPr>
            </a:lvl1pPr>
            <a:lvl2pPr marL="742950" indent="-285750">
              <a:spcBef>
                <a:spcPct val="20000"/>
              </a:spcBef>
              <a:buClr>
                <a:schemeClr val="tx2"/>
              </a:buClr>
              <a:buSzPct val="60000"/>
              <a:buFont typeface="Wingdings" panose="05000000000000000000" pitchFamily="2" charset="2"/>
              <a:buChar char="n"/>
              <a:defRPr sz="2400">
                <a:solidFill>
                  <a:schemeClr val="hlink"/>
                </a:solidFill>
                <a:latin typeface="Verdana" panose="020B0604030504040204" pitchFamily="34" charset="0"/>
                <a:ea typeface="隶书" panose="02010509060101010101" pitchFamily="49"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hlink"/>
                </a:solidFill>
                <a:latin typeface="Verdana" panose="020B0604030504040204" pitchFamily="34" charset="0"/>
                <a:ea typeface="隶书" panose="02010509060101010101" pitchFamily="49" charset="-122"/>
              </a:defRPr>
            </a:lvl3pPr>
            <a:lvl4pPr marL="1600200" indent="-228600">
              <a:spcBef>
                <a:spcPct val="20000"/>
              </a:spcBef>
              <a:buClr>
                <a:schemeClr val="tx1"/>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4pPr>
            <a:lvl5pPr marL="2057400" indent="-228600">
              <a:spcBef>
                <a:spcPct val="20000"/>
              </a:spcBef>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9pPr>
          </a:lstStyle>
          <a:p>
            <a:pPr algn="r">
              <a:spcBef>
                <a:spcPct val="0"/>
              </a:spcBef>
              <a:buClrTx/>
              <a:buFontTx/>
              <a:buNone/>
            </a:pPr>
            <a:endParaRPr lang="zh-CN" altLang="en-US" sz="1800" b="0">
              <a:solidFill>
                <a:schemeClr val="tx1"/>
              </a:solidFill>
              <a:latin typeface="Times New Roman" panose="02020603050405020304" pitchFamily="18" charset="0"/>
            </a:endParaRPr>
          </a:p>
        </p:txBody>
      </p:sp>
      <p:sp>
        <p:nvSpPr>
          <p:cNvPr id="98" name="AutoShape 98"/>
          <p:cNvSpPr>
            <a:spLocks noChangeArrowheads="1"/>
          </p:cNvSpPr>
          <p:nvPr>
            <p:custDataLst>
              <p:tags r:id="rId94"/>
            </p:custDataLst>
          </p:nvPr>
        </p:nvSpPr>
        <p:spPr bwMode="auto">
          <a:xfrm>
            <a:off x="6330806" y="3830541"/>
            <a:ext cx="500777" cy="450363"/>
          </a:xfrm>
          <a:prstGeom prst="flowChartProcess">
            <a:avLst/>
          </a:prstGeom>
          <a:solidFill>
            <a:srgbClr val="0070C0"/>
          </a:solidFill>
          <a:ln w="9525">
            <a:solidFill>
              <a:srgbClr val="0070C0"/>
            </a:solidFill>
            <a:miter lim="800000"/>
          </a:ln>
          <a:effectLst/>
        </p:spPr>
        <p:txBody>
          <a:bodyPr wrap="none" anchor="ctr">
            <a:normAutofit/>
          </a:bodyPr>
          <a:lstStyle>
            <a:lvl1pPr>
              <a:spcBef>
                <a:spcPct val="20000"/>
              </a:spcBef>
              <a:buClr>
                <a:schemeClr val="tx1"/>
              </a:buClr>
              <a:buFont typeface="Wingdings" panose="05000000000000000000" pitchFamily="2" charset="2"/>
              <a:buChar char="v"/>
              <a:defRPr sz="2800" b="1">
                <a:solidFill>
                  <a:schemeClr val="accent1"/>
                </a:solidFill>
                <a:latin typeface="隶书" panose="02010509060101010101" pitchFamily="49" charset="-122"/>
                <a:ea typeface="隶书" panose="02010509060101010101" pitchFamily="49" charset="-122"/>
              </a:defRPr>
            </a:lvl1pPr>
            <a:lvl2pPr marL="742950" indent="-285750">
              <a:spcBef>
                <a:spcPct val="20000"/>
              </a:spcBef>
              <a:buClr>
                <a:schemeClr val="tx2"/>
              </a:buClr>
              <a:buSzPct val="60000"/>
              <a:buFont typeface="Wingdings" panose="05000000000000000000" pitchFamily="2" charset="2"/>
              <a:buChar char="n"/>
              <a:defRPr sz="2400">
                <a:solidFill>
                  <a:schemeClr val="hlink"/>
                </a:solidFill>
                <a:latin typeface="Verdana" panose="020B0604030504040204" pitchFamily="34" charset="0"/>
                <a:ea typeface="隶书" panose="02010509060101010101" pitchFamily="49"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hlink"/>
                </a:solidFill>
                <a:latin typeface="Verdana" panose="020B0604030504040204" pitchFamily="34" charset="0"/>
                <a:ea typeface="隶书" panose="02010509060101010101" pitchFamily="49" charset="-122"/>
              </a:defRPr>
            </a:lvl3pPr>
            <a:lvl4pPr marL="1600200" indent="-228600">
              <a:spcBef>
                <a:spcPct val="20000"/>
              </a:spcBef>
              <a:buClr>
                <a:schemeClr val="tx1"/>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4pPr>
            <a:lvl5pPr marL="2057400" indent="-228600">
              <a:spcBef>
                <a:spcPct val="20000"/>
              </a:spcBef>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9pPr>
          </a:lstStyle>
          <a:p>
            <a:pPr algn="r">
              <a:spcBef>
                <a:spcPct val="0"/>
              </a:spcBef>
              <a:buClrTx/>
              <a:buFontTx/>
              <a:buNone/>
            </a:pPr>
            <a:endParaRPr lang="zh-CN" altLang="en-US" sz="1800" b="0">
              <a:solidFill>
                <a:schemeClr val="tx1"/>
              </a:solidFill>
              <a:latin typeface="Times New Roman" panose="02020603050405020304" pitchFamily="18" charset="0"/>
            </a:endParaRPr>
          </a:p>
        </p:txBody>
      </p:sp>
      <p:sp>
        <p:nvSpPr>
          <p:cNvPr id="99" name="AutoShape 99"/>
          <p:cNvSpPr>
            <a:spLocks noChangeArrowheads="1"/>
          </p:cNvSpPr>
          <p:nvPr>
            <p:custDataLst>
              <p:tags r:id="rId95"/>
            </p:custDataLst>
          </p:nvPr>
        </p:nvSpPr>
        <p:spPr bwMode="auto">
          <a:xfrm>
            <a:off x="6861831" y="3823820"/>
            <a:ext cx="500777" cy="450363"/>
          </a:xfrm>
          <a:prstGeom prst="flowChartProcess">
            <a:avLst/>
          </a:prstGeom>
          <a:solidFill>
            <a:srgbClr val="0070C0"/>
          </a:solidFill>
          <a:ln w="9525">
            <a:solidFill>
              <a:srgbClr val="0070C0"/>
            </a:solidFill>
            <a:miter lim="800000"/>
          </a:ln>
          <a:effectLst/>
        </p:spPr>
        <p:txBody>
          <a:bodyPr wrap="none" anchor="ctr">
            <a:normAutofit/>
          </a:bodyPr>
          <a:lstStyle>
            <a:lvl1pPr>
              <a:spcBef>
                <a:spcPct val="20000"/>
              </a:spcBef>
              <a:buClr>
                <a:schemeClr val="tx1"/>
              </a:buClr>
              <a:buFont typeface="Wingdings" panose="05000000000000000000" pitchFamily="2" charset="2"/>
              <a:buChar char="v"/>
              <a:defRPr sz="2800" b="1">
                <a:solidFill>
                  <a:schemeClr val="accent1"/>
                </a:solidFill>
                <a:latin typeface="隶书" panose="02010509060101010101" pitchFamily="49" charset="-122"/>
                <a:ea typeface="隶书" panose="02010509060101010101" pitchFamily="49" charset="-122"/>
              </a:defRPr>
            </a:lvl1pPr>
            <a:lvl2pPr marL="742950" indent="-285750">
              <a:spcBef>
                <a:spcPct val="20000"/>
              </a:spcBef>
              <a:buClr>
                <a:schemeClr val="tx2"/>
              </a:buClr>
              <a:buSzPct val="60000"/>
              <a:buFont typeface="Wingdings" panose="05000000000000000000" pitchFamily="2" charset="2"/>
              <a:buChar char="n"/>
              <a:defRPr sz="2400">
                <a:solidFill>
                  <a:schemeClr val="hlink"/>
                </a:solidFill>
                <a:latin typeface="Verdana" panose="020B0604030504040204" pitchFamily="34" charset="0"/>
                <a:ea typeface="隶书" panose="02010509060101010101" pitchFamily="49"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hlink"/>
                </a:solidFill>
                <a:latin typeface="Verdana" panose="020B0604030504040204" pitchFamily="34" charset="0"/>
                <a:ea typeface="隶书" panose="02010509060101010101" pitchFamily="49" charset="-122"/>
              </a:defRPr>
            </a:lvl3pPr>
            <a:lvl4pPr marL="1600200" indent="-228600">
              <a:spcBef>
                <a:spcPct val="20000"/>
              </a:spcBef>
              <a:buClr>
                <a:schemeClr val="tx1"/>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4pPr>
            <a:lvl5pPr marL="2057400" indent="-228600">
              <a:spcBef>
                <a:spcPct val="20000"/>
              </a:spcBef>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9pPr>
          </a:lstStyle>
          <a:p>
            <a:pPr algn="r">
              <a:spcBef>
                <a:spcPct val="0"/>
              </a:spcBef>
              <a:buClrTx/>
              <a:buFontTx/>
              <a:buNone/>
            </a:pPr>
            <a:endParaRPr lang="zh-CN" altLang="en-US" sz="1800" b="0">
              <a:solidFill>
                <a:schemeClr val="tx1"/>
              </a:solidFill>
              <a:latin typeface="Times New Roman" panose="02020603050405020304" pitchFamily="18" charset="0"/>
            </a:endParaRPr>
          </a:p>
        </p:txBody>
      </p:sp>
      <p:sp>
        <p:nvSpPr>
          <p:cNvPr id="100" name="AutoShape 100"/>
          <p:cNvSpPr>
            <a:spLocks noChangeArrowheads="1"/>
          </p:cNvSpPr>
          <p:nvPr>
            <p:custDataLst>
              <p:tags r:id="rId96"/>
            </p:custDataLst>
          </p:nvPr>
        </p:nvSpPr>
        <p:spPr bwMode="auto">
          <a:xfrm>
            <a:off x="7392856" y="3833902"/>
            <a:ext cx="500777" cy="450363"/>
          </a:xfrm>
          <a:prstGeom prst="flowChartProcess">
            <a:avLst/>
          </a:prstGeom>
          <a:solidFill>
            <a:srgbClr val="0070C0"/>
          </a:solidFill>
          <a:ln w="9525">
            <a:solidFill>
              <a:srgbClr val="0070C0"/>
            </a:solidFill>
            <a:miter lim="800000"/>
          </a:ln>
          <a:effectLst/>
        </p:spPr>
        <p:txBody>
          <a:bodyPr wrap="none" anchor="ctr">
            <a:normAutofit/>
          </a:bodyPr>
          <a:lstStyle>
            <a:lvl1pPr>
              <a:spcBef>
                <a:spcPct val="20000"/>
              </a:spcBef>
              <a:buClr>
                <a:schemeClr val="tx1"/>
              </a:buClr>
              <a:buFont typeface="Wingdings" panose="05000000000000000000" pitchFamily="2" charset="2"/>
              <a:buChar char="v"/>
              <a:defRPr sz="2800" b="1">
                <a:solidFill>
                  <a:schemeClr val="accent1"/>
                </a:solidFill>
                <a:latin typeface="隶书" panose="02010509060101010101" pitchFamily="49" charset="-122"/>
                <a:ea typeface="隶书" panose="02010509060101010101" pitchFamily="49" charset="-122"/>
              </a:defRPr>
            </a:lvl1pPr>
            <a:lvl2pPr marL="742950" indent="-285750">
              <a:spcBef>
                <a:spcPct val="20000"/>
              </a:spcBef>
              <a:buClr>
                <a:schemeClr val="tx2"/>
              </a:buClr>
              <a:buSzPct val="60000"/>
              <a:buFont typeface="Wingdings" panose="05000000000000000000" pitchFamily="2" charset="2"/>
              <a:buChar char="n"/>
              <a:defRPr sz="2400">
                <a:solidFill>
                  <a:schemeClr val="hlink"/>
                </a:solidFill>
                <a:latin typeface="Verdana" panose="020B0604030504040204" pitchFamily="34" charset="0"/>
                <a:ea typeface="隶书" panose="02010509060101010101" pitchFamily="49"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hlink"/>
                </a:solidFill>
                <a:latin typeface="Verdana" panose="020B0604030504040204" pitchFamily="34" charset="0"/>
                <a:ea typeface="隶书" panose="02010509060101010101" pitchFamily="49" charset="-122"/>
              </a:defRPr>
            </a:lvl3pPr>
            <a:lvl4pPr marL="1600200" indent="-228600">
              <a:spcBef>
                <a:spcPct val="20000"/>
              </a:spcBef>
              <a:buClr>
                <a:schemeClr val="tx1"/>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4pPr>
            <a:lvl5pPr marL="2057400" indent="-228600">
              <a:spcBef>
                <a:spcPct val="20000"/>
              </a:spcBef>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9pPr>
          </a:lstStyle>
          <a:p>
            <a:pPr algn="r">
              <a:spcBef>
                <a:spcPct val="0"/>
              </a:spcBef>
              <a:buClrTx/>
              <a:buFontTx/>
              <a:buNone/>
            </a:pPr>
            <a:endParaRPr lang="zh-CN" altLang="en-US" sz="1800" b="0">
              <a:solidFill>
                <a:schemeClr val="tx1"/>
              </a:solidFill>
              <a:latin typeface="Times New Roman" panose="02020603050405020304" pitchFamily="18" charset="0"/>
            </a:endParaRPr>
          </a:p>
        </p:txBody>
      </p:sp>
      <p:sp>
        <p:nvSpPr>
          <p:cNvPr id="101" name="AutoShape 101"/>
          <p:cNvSpPr>
            <a:spLocks noChangeArrowheads="1"/>
          </p:cNvSpPr>
          <p:nvPr>
            <p:custDataLst>
              <p:tags r:id="rId97"/>
            </p:custDataLst>
          </p:nvPr>
        </p:nvSpPr>
        <p:spPr bwMode="auto">
          <a:xfrm>
            <a:off x="7923881" y="3827180"/>
            <a:ext cx="500777" cy="450363"/>
          </a:xfrm>
          <a:prstGeom prst="flowChartProcess">
            <a:avLst/>
          </a:prstGeom>
          <a:solidFill>
            <a:srgbClr val="0070C0"/>
          </a:solidFill>
          <a:ln w="9525">
            <a:solidFill>
              <a:srgbClr val="0070C0"/>
            </a:solidFill>
            <a:miter lim="800000"/>
          </a:ln>
          <a:effectLst/>
        </p:spPr>
        <p:txBody>
          <a:bodyPr wrap="none" anchor="ctr">
            <a:normAutofit/>
          </a:bodyPr>
          <a:lstStyle>
            <a:lvl1pPr>
              <a:spcBef>
                <a:spcPct val="20000"/>
              </a:spcBef>
              <a:buClr>
                <a:schemeClr val="tx1"/>
              </a:buClr>
              <a:buFont typeface="Wingdings" panose="05000000000000000000" pitchFamily="2" charset="2"/>
              <a:buChar char="v"/>
              <a:defRPr sz="2800" b="1">
                <a:solidFill>
                  <a:schemeClr val="accent1"/>
                </a:solidFill>
                <a:latin typeface="隶书" panose="02010509060101010101" pitchFamily="49" charset="-122"/>
                <a:ea typeface="隶书" panose="02010509060101010101" pitchFamily="49" charset="-122"/>
              </a:defRPr>
            </a:lvl1pPr>
            <a:lvl2pPr marL="742950" indent="-285750">
              <a:spcBef>
                <a:spcPct val="20000"/>
              </a:spcBef>
              <a:buClr>
                <a:schemeClr val="tx2"/>
              </a:buClr>
              <a:buSzPct val="60000"/>
              <a:buFont typeface="Wingdings" panose="05000000000000000000" pitchFamily="2" charset="2"/>
              <a:buChar char="n"/>
              <a:defRPr sz="2400">
                <a:solidFill>
                  <a:schemeClr val="hlink"/>
                </a:solidFill>
                <a:latin typeface="Verdana" panose="020B0604030504040204" pitchFamily="34" charset="0"/>
                <a:ea typeface="隶书" panose="02010509060101010101" pitchFamily="49"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hlink"/>
                </a:solidFill>
                <a:latin typeface="Verdana" panose="020B0604030504040204" pitchFamily="34" charset="0"/>
                <a:ea typeface="隶书" panose="02010509060101010101" pitchFamily="49" charset="-122"/>
              </a:defRPr>
            </a:lvl3pPr>
            <a:lvl4pPr marL="1600200" indent="-228600">
              <a:spcBef>
                <a:spcPct val="20000"/>
              </a:spcBef>
              <a:buClr>
                <a:schemeClr val="tx1"/>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4pPr>
            <a:lvl5pPr marL="2057400" indent="-228600">
              <a:spcBef>
                <a:spcPct val="20000"/>
              </a:spcBef>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9pPr>
          </a:lstStyle>
          <a:p>
            <a:pPr algn="ctr">
              <a:spcBef>
                <a:spcPct val="0"/>
              </a:spcBef>
              <a:buClrTx/>
              <a:buFontTx/>
              <a:buNone/>
            </a:pPr>
            <a:endParaRPr lang="zh-CN" altLang="en-US" sz="1800" b="0">
              <a:solidFill>
                <a:schemeClr val="tx1"/>
              </a:solidFill>
              <a:latin typeface="Times New Roman" panose="02020603050405020304" pitchFamily="18" charset="0"/>
              <a:ea typeface="微软雅黑" panose="020B0503020204020204" pitchFamily="34" charset="-122"/>
            </a:endParaRPr>
          </a:p>
        </p:txBody>
      </p:sp>
      <p:sp>
        <p:nvSpPr>
          <p:cNvPr id="102" name="AutoShape 102"/>
          <p:cNvSpPr>
            <a:spLocks noChangeArrowheads="1"/>
          </p:cNvSpPr>
          <p:nvPr>
            <p:custDataLst>
              <p:tags r:id="rId98"/>
            </p:custDataLst>
          </p:nvPr>
        </p:nvSpPr>
        <p:spPr bwMode="auto">
          <a:xfrm>
            <a:off x="8453226" y="3828861"/>
            <a:ext cx="500777" cy="450363"/>
          </a:xfrm>
          <a:prstGeom prst="flowChartProcess">
            <a:avLst/>
          </a:prstGeom>
          <a:solidFill>
            <a:srgbClr val="0070C0"/>
          </a:solidFill>
          <a:ln w="9525">
            <a:solidFill>
              <a:srgbClr val="0070C0"/>
            </a:solidFill>
            <a:miter lim="800000"/>
          </a:ln>
          <a:effectLst/>
        </p:spPr>
        <p:txBody>
          <a:bodyPr wrap="none" anchor="ctr">
            <a:normAutofit/>
          </a:bodyPr>
          <a:lstStyle>
            <a:lvl1pPr>
              <a:spcBef>
                <a:spcPct val="20000"/>
              </a:spcBef>
              <a:buClr>
                <a:schemeClr val="tx1"/>
              </a:buClr>
              <a:buFont typeface="Wingdings" panose="05000000000000000000" pitchFamily="2" charset="2"/>
              <a:buChar char="v"/>
              <a:defRPr sz="2800" b="1">
                <a:solidFill>
                  <a:schemeClr val="accent1"/>
                </a:solidFill>
                <a:latin typeface="隶书" panose="02010509060101010101" pitchFamily="49" charset="-122"/>
                <a:ea typeface="隶书" panose="02010509060101010101" pitchFamily="49" charset="-122"/>
              </a:defRPr>
            </a:lvl1pPr>
            <a:lvl2pPr marL="742950" indent="-285750">
              <a:spcBef>
                <a:spcPct val="20000"/>
              </a:spcBef>
              <a:buClr>
                <a:schemeClr val="tx2"/>
              </a:buClr>
              <a:buSzPct val="60000"/>
              <a:buFont typeface="Wingdings" panose="05000000000000000000" pitchFamily="2" charset="2"/>
              <a:buChar char="n"/>
              <a:defRPr sz="2400">
                <a:solidFill>
                  <a:schemeClr val="hlink"/>
                </a:solidFill>
                <a:latin typeface="Verdana" panose="020B0604030504040204" pitchFamily="34" charset="0"/>
                <a:ea typeface="隶书" panose="02010509060101010101" pitchFamily="49"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hlink"/>
                </a:solidFill>
                <a:latin typeface="Verdana" panose="020B0604030504040204" pitchFamily="34" charset="0"/>
                <a:ea typeface="隶书" panose="02010509060101010101" pitchFamily="49" charset="-122"/>
              </a:defRPr>
            </a:lvl3pPr>
            <a:lvl4pPr marL="1600200" indent="-228600">
              <a:spcBef>
                <a:spcPct val="20000"/>
              </a:spcBef>
              <a:buClr>
                <a:schemeClr val="tx1"/>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4pPr>
            <a:lvl5pPr marL="2057400" indent="-228600">
              <a:spcBef>
                <a:spcPct val="20000"/>
              </a:spcBef>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9pPr>
          </a:lstStyle>
          <a:p>
            <a:pPr algn="ctr">
              <a:spcBef>
                <a:spcPct val="0"/>
              </a:spcBef>
              <a:buClrTx/>
              <a:buFontTx/>
              <a:buNone/>
            </a:pPr>
            <a:endParaRPr lang="zh-CN" altLang="en-US" sz="1800" b="0">
              <a:solidFill>
                <a:schemeClr val="tx1"/>
              </a:solidFill>
              <a:latin typeface="Times New Roman" panose="02020603050405020304" pitchFamily="18" charset="0"/>
              <a:ea typeface="微软雅黑" panose="020B0503020204020204" pitchFamily="34" charset="-122"/>
            </a:endParaRPr>
          </a:p>
        </p:txBody>
      </p:sp>
      <p:sp>
        <p:nvSpPr>
          <p:cNvPr id="103" name="AutoShape 103"/>
          <p:cNvSpPr>
            <a:spLocks noChangeArrowheads="1"/>
          </p:cNvSpPr>
          <p:nvPr>
            <p:custDataLst>
              <p:tags r:id="rId99"/>
            </p:custDataLst>
          </p:nvPr>
        </p:nvSpPr>
        <p:spPr bwMode="auto">
          <a:xfrm>
            <a:off x="8982570" y="3822140"/>
            <a:ext cx="468849" cy="450363"/>
          </a:xfrm>
          <a:prstGeom prst="flowChartProcess">
            <a:avLst/>
          </a:prstGeom>
          <a:solidFill>
            <a:srgbClr val="0070C0"/>
          </a:solidFill>
          <a:ln w="9525">
            <a:solidFill>
              <a:srgbClr val="0070C0"/>
            </a:solidFill>
            <a:miter lim="800000"/>
          </a:ln>
          <a:effectLst/>
        </p:spPr>
        <p:txBody>
          <a:bodyPr wrap="none" anchor="ctr">
            <a:normAutofit/>
          </a:bodyPr>
          <a:lstStyle>
            <a:lvl1pPr>
              <a:spcBef>
                <a:spcPct val="20000"/>
              </a:spcBef>
              <a:buClr>
                <a:schemeClr val="tx1"/>
              </a:buClr>
              <a:buFont typeface="Wingdings" panose="05000000000000000000" pitchFamily="2" charset="2"/>
              <a:buChar char="v"/>
              <a:defRPr sz="2800" b="1">
                <a:solidFill>
                  <a:schemeClr val="accent1"/>
                </a:solidFill>
                <a:latin typeface="隶书" panose="02010509060101010101" pitchFamily="49" charset="-122"/>
                <a:ea typeface="隶书" panose="02010509060101010101" pitchFamily="49" charset="-122"/>
              </a:defRPr>
            </a:lvl1pPr>
            <a:lvl2pPr marL="742950" indent="-285750">
              <a:spcBef>
                <a:spcPct val="20000"/>
              </a:spcBef>
              <a:buClr>
                <a:schemeClr val="tx2"/>
              </a:buClr>
              <a:buSzPct val="60000"/>
              <a:buFont typeface="Wingdings" panose="05000000000000000000" pitchFamily="2" charset="2"/>
              <a:buChar char="n"/>
              <a:defRPr sz="2400">
                <a:solidFill>
                  <a:schemeClr val="hlink"/>
                </a:solidFill>
                <a:latin typeface="Verdana" panose="020B0604030504040204" pitchFamily="34" charset="0"/>
                <a:ea typeface="隶书" panose="02010509060101010101" pitchFamily="49"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hlink"/>
                </a:solidFill>
                <a:latin typeface="Verdana" panose="020B0604030504040204" pitchFamily="34" charset="0"/>
                <a:ea typeface="隶书" panose="02010509060101010101" pitchFamily="49" charset="-122"/>
              </a:defRPr>
            </a:lvl3pPr>
            <a:lvl4pPr marL="1600200" indent="-228600">
              <a:spcBef>
                <a:spcPct val="20000"/>
              </a:spcBef>
              <a:buClr>
                <a:schemeClr val="tx1"/>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4pPr>
            <a:lvl5pPr marL="2057400" indent="-228600">
              <a:spcBef>
                <a:spcPct val="20000"/>
              </a:spcBef>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9pPr>
          </a:lstStyle>
          <a:p>
            <a:pPr algn="ctr">
              <a:spcBef>
                <a:spcPct val="0"/>
              </a:spcBef>
              <a:buClrTx/>
              <a:buFontTx/>
              <a:buNone/>
            </a:pPr>
            <a:endParaRPr lang="zh-CN" altLang="en-US" sz="1800" b="0">
              <a:solidFill>
                <a:schemeClr val="tx1"/>
              </a:solidFill>
              <a:latin typeface="Times New Roman" panose="02020603050405020304" pitchFamily="18" charset="0"/>
              <a:ea typeface="微软雅黑" panose="020B0503020204020204" pitchFamily="34" charset="-122"/>
            </a:endParaRPr>
          </a:p>
        </p:txBody>
      </p:sp>
      <p:sp>
        <p:nvSpPr>
          <p:cNvPr id="104" name="Rectangle 3"/>
          <p:cNvSpPr txBox="1">
            <a:spLocks noChangeArrowheads="1"/>
          </p:cNvSpPr>
          <p:nvPr/>
        </p:nvSpPr>
        <p:spPr bwMode="auto">
          <a:xfrm>
            <a:off x="1336482" y="1151890"/>
            <a:ext cx="8711499" cy="4873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ormAutofit/>
          </a:bodyPr>
          <a:lstStyle>
            <a:lvl1pPr marL="342900" indent="-342900">
              <a:spcBef>
                <a:spcPct val="20000"/>
              </a:spcBef>
              <a:buClr>
                <a:schemeClr val="tx1"/>
              </a:buClr>
              <a:buFont typeface="Wingdings" panose="05000000000000000000" pitchFamily="2" charset="2"/>
              <a:buChar char="v"/>
              <a:defRPr sz="2800" b="1">
                <a:solidFill>
                  <a:schemeClr val="accent1"/>
                </a:solidFill>
                <a:latin typeface="隶书" panose="02010509060101010101" pitchFamily="49" charset="-122"/>
                <a:ea typeface="隶书" panose="02010509060101010101" pitchFamily="49" charset="-122"/>
              </a:defRPr>
            </a:lvl1pPr>
            <a:lvl2pPr marL="742950" indent="-285750">
              <a:spcBef>
                <a:spcPct val="20000"/>
              </a:spcBef>
              <a:buClr>
                <a:schemeClr val="tx2"/>
              </a:buClr>
              <a:buSzPct val="60000"/>
              <a:buFont typeface="Wingdings" panose="05000000000000000000" pitchFamily="2" charset="2"/>
              <a:buChar char="n"/>
              <a:defRPr sz="2400">
                <a:solidFill>
                  <a:schemeClr val="hlink"/>
                </a:solidFill>
                <a:latin typeface="Verdana" panose="020B0604030504040204" pitchFamily="34" charset="0"/>
                <a:ea typeface="隶书" panose="02010509060101010101" pitchFamily="49"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hlink"/>
                </a:solidFill>
                <a:latin typeface="Verdana" panose="020B0604030504040204" pitchFamily="34" charset="0"/>
                <a:ea typeface="隶书" panose="02010509060101010101" pitchFamily="49" charset="-122"/>
              </a:defRPr>
            </a:lvl3pPr>
            <a:lvl4pPr marL="1600200" indent="-228600">
              <a:spcBef>
                <a:spcPct val="20000"/>
              </a:spcBef>
              <a:buClr>
                <a:schemeClr val="tx1"/>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4pPr>
            <a:lvl5pPr marL="2057400" indent="-228600">
              <a:spcBef>
                <a:spcPct val="20000"/>
              </a:spcBef>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9pPr>
          </a:lstStyle>
          <a:p>
            <a:pPr marL="0" indent="0" eaLnBrk="1" hangingPunct="1">
              <a:buNone/>
            </a:pPr>
            <a:r>
              <a:rPr lang="en-US" altLang="zh-CN" sz="2400" dirty="0">
                <a:solidFill>
                  <a:srgbClr val="000000"/>
                </a:solidFill>
                <a:latin typeface="微软雅黑" panose="020B0503020204020204" pitchFamily="34" charset="-122"/>
                <a:ea typeface="微软雅黑" panose="020B0503020204020204" pitchFamily="34" charset="-122"/>
              </a:rPr>
              <a:t>(2) </a:t>
            </a:r>
            <a:r>
              <a:rPr lang="zh-CN" altLang="en-US" sz="2400" dirty="0">
                <a:solidFill>
                  <a:srgbClr val="000000"/>
                </a:solidFill>
                <a:latin typeface="微软雅黑" panose="020B0503020204020204" pitchFamily="34" charset="-122"/>
                <a:ea typeface="微软雅黑" panose="020B0503020204020204" pitchFamily="34" charset="-122"/>
              </a:rPr>
              <a:t>从处理数据的角度</a:t>
            </a:r>
            <a:endParaRPr lang="zh-CN" altLang="en-US" sz="2400" dirty="0">
              <a:solidFill>
                <a:srgbClr val="000000"/>
              </a:solidFill>
              <a:latin typeface="微软雅黑" panose="020B0503020204020204" pitchFamily="34" charset="-122"/>
              <a:ea typeface="微软雅黑" panose="020B0503020204020204" pitchFamily="34" charset="-122"/>
            </a:endParaRPr>
          </a:p>
        </p:txBody>
      </p:sp>
      <p:sp>
        <p:nvSpPr>
          <p:cNvPr id="105" name="Rectangle 3"/>
          <p:cNvSpPr txBox="1">
            <a:spLocks noChangeArrowheads="1"/>
          </p:cNvSpPr>
          <p:nvPr>
            <p:custDataLst>
              <p:tags r:id="rId100"/>
            </p:custDataLst>
          </p:nvPr>
        </p:nvSpPr>
        <p:spPr bwMode="auto">
          <a:xfrm>
            <a:off x="1655341" y="4464157"/>
            <a:ext cx="9255967" cy="1461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vert="horz" wrap="square" lIns="91440" tIns="45720" rIns="91440" bIns="45720" numCol="1" anchor="t" anchorCtr="0" compatLnSpc="1">
            <a:noAutofit/>
          </a:bodyPr>
          <a:lstStyle>
            <a:lvl1pPr marL="323850" indent="-323850" algn="l" rtl="0" fontAlgn="base">
              <a:spcBef>
                <a:spcPct val="20000"/>
              </a:spcBef>
              <a:spcAft>
                <a:spcPct val="0"/>
              </a:spcAft>
              <a:buChar char="•"/>
              <a:defRPr sz="1890">
                <a:solidFill>
                  <a:schemeClr val="accent1"/>
                </a:solidFill>
                <a:latin typeface="+mn-lt"/>
                <a:ea typeface="+mn-ea"/>
                <a:cs typeface="+mn-cs"/>
              </a:defRPr>
            </a:lvl1pPr>
            <a:lvl2pPr marL="701675" indent="-269875" algn="l" rtl="0" eaLnBrk="0" fontAlgn="base" hangingPunct="0">
              <a:spcBef>
                <a:spcPct val="20000"/>
              </a:spcBef>
              <a:spcAft>
                <a:spcPct val="0"/>
              </a:spcAft>
              <a:buChar char="–"/>
              <a:defRPr sz="1890">
                <a:solidFill>
                  <a:schemeClr val="accent1"/>
                </a:solidFill>
                <a:latin typeface="+mn-lt"/>
                <a:ea typeface="仿宋_GB2312" pitchFamily="49" charset="-122"/>
              </a:defRPr>
            </a:lvl2pPr>
            <a:lvl3pPr marL="1079500" indent="-215900" algn="l" rtl="0" eaLnBrk="0" fontAlgn="base" hangingPunct="0">
              <a:spcBef>
                <a:spcPct val="20000"/>
              </a:spcBef>
              <a:spcAft>
                <a:spcPct val="0"/>
              </a:spcAft>
              <a:buChar char="•"/>
              <a:defRPr sz="2265">
                <a:solidFill>
                  <a:schemeClr val="accent1"/>
                </a:solidFill>
                <a:latin typeface="+mn-lt"/>
                <a:ea typeface="宋体" panose="02010600030101010101" pitchFamily="2" charset="-122"/>
              </a:defRPr>
            </a:lvl3pPr>
            <a:lvl4pPr marL="1511300" indent="-215900" algn="l" rtl="0" eaLnBrk="0" fontAlgn="base" hangingPunct="0">
              <a:spcBef>
                <a:spcPct val="20000"/>
              </a:spcBef>
              <a:spcAft>
                <a:spcPct val="0"/>
              </a:spcAft>
              <a:buChar char="–"/>
              <a:defRPr sz="1890">
                <a:solidFill>
                  <a:schemeClr val="accent1"/>
                </a:solidFill>
                <a:latin typeface="+mn-lt"/>
                <a:ea typeface="宋体" panose="02010600030101010101" pitchFamily="2" charset="-122"/>
              </a:defRPr>
            </a:lvl4pPr>
            <a:lvl5pPr marL="1943735" indent="-215900" algn="l" rtl="0" eaLnBrk="0" fontAlgn="base" hangingPunct="0">
              <a:spcBef>
                <a:spcPct val="20000"/>
              </a:spcBef>
              <a:spcAft>
                <a:spcPct val="0"/>
              </a:spcAft>
              <a:buChar char="»"/>
              <a:defRPr sz="1890">
                <a:solidFill>
                  <a:schemeClr val="accent1"/>
                </a:solidFill>
                <a:latin typeface="+mn-lt"/>
                <a:ea typeface="宋体" panose="02010600030101010101" pitchFamily="2" charset="-122"/>
              </a:defRPr>
            </a:lvl5pPr>
            <a:lvl6pPr marL="2375535" indent="-215900" algn="l" rtl="0" eaLnBrk="0" fontAlgn="base" hangingPunct="0">
              <a:spcBef>
                <a:spcPct val="20000"/>
              </a:spcBef>
              <a:spcAft>
                <a:spcPct val="0"/>
              </a:spcAft>
              <a:buChar char="»"/>
              <a:defRPr sz="1890">
                <a:solidFill>
                  <a:schemeClr val="tx1"/>
                </a:solidFill>
                <a:latin typeface="+mn-lt"/>
                <a:ea typeface="宋体" panose="02010600030101010101" pitchFamily="2" charset="-122"/>
              </a:defRPr>
            </a:lvl6pPr>
            <a:lvl7pPr marL="2807335" indent="-215900" algn="l" rtl="0" eaLnBrk="0" fontAlgn="base" hangingPunct="0">
              <a:spcBef>
                <a:spcPct val="20000"/>
              </a:spcBef>
              <a:spcAft>
                <a:spcPct val="0"/>
              </a:spcAft>
              <a:buChar char="»"/>
              <a:defRPr sz="1890">
                <a:solidFill>
                  <a:schemeClr val="tx1"/>
                </a:solidFill>
                <a:latin typeface="+mn-lt"/>
                <a:ea typeface="宋体" panose="02010600030101010101" pitchFamily="2" charset="-122"/>
              </a:defRPr>
            </a:lvl7pPr>
            <a:lvl8pPr marL="3239135" indent="-215900" algn="l" rtl="0" eaLnBrk="0" fontAlgn="base" hangingPunct="0">
              <a:spcBef>
                <a:spcPct val="20000"/>
              </a:spcBef>
              <a:spcAft>
                <a:spcPct val="0"/>
              </a:spcAft>
              <a:buChar char="»"/>
              <a:defRPr sz="1890">
                <a:solidFill>
                  <a:schemeClr val="tx1"/>
                </a:solidFill>
                <a:latin typeface="+mn-lt"/>
                <a:ea typeface="宋体" panose="02010600030101010101" pitchFamily="2" charset="-122"/>
              </a:defRPr>
            </a:lvl8pPr>
            <a:lvl9pPr marL="3670935" indent="-215900" algn="l" rtl="0" eaLnBrk="0" fontAlgn="base" hangingPunct="0">
              <a:spcBef>
                <a:spcPct val="20000"/>
              </a:spcBef>
              <a:spcAft>
                <a:spcPct val="0"/>
              </a:spcAft>
              <a:buChar char="»"/>
              <a:defRPr sz="1890">
                <a:solidFill>
                  <a:schemeClr val="tx1"/>
                </a:solidFill>
                <a:latin typeface="+mn-lt"/>
                <a:ea typeface="宋体" panose="02010600030101010101" pitchFamily="2" charset="-122"/>
              </a:defRPr>
            </a:lvl9pPr>
          </a:lstStyle>
          <a:p>
            <a:pPr eaLnBrk="1" latinLnBrk="0" hangingPunct="1">
              <a:lnSpc>
                <a:spcPct val="130000"/>
              </a:lnSpc>
              <a:spcBef>
                <a:spcPts val="0"/>
              </a:spcBef>
              <a:buFontTx/>
            </a:pPr>
            <a:r>
              <a:rPr lang="zh-CN" altLang="en-US" sz="2000" kern="0" dirty="0">
                <a:solidFill>
                  <a:schemeClr val="dk1">
                    <a:lumMod val="75000"/>
                  </a:schemeClr>
                </a:solidFill>
                <a:latin typeface="微软雅黑" panose="020B0503020204020204" pitchFamily="34" charset="-122"/>
                <a:ea typeface="微软雅黑" panose="020B0503020204020204" pitchFamily="34" charset="-122"/>
                <a:cs typeface="微软雅黑" panose="020B0503020204020204" pitchFamily="34" charset="-122"/>
              </a:rPr>
              <a:t>位串字串：同时只对一个字的一位进行处理；</a:t>
            </a:r>
            <a:endParaRPr lang="en-US" altLang="zh-CN" sz="2000" kern="0" dirty="0">
              <a:solidFill>
                <a:schemeClr val="dk1">
                  <a:lumMod val="7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eaLnBrk="1" latinLnBrk="0" hangingPunct="1">
              <a:lnSpc>
                <a:spcPct val="130000"/>
              </a:lnSpc>
              <a:spcBef>
                <a:spcPts val="0"/>
              </a:spcBef>
              <a:buFontTx/>
            </a:pPr>
            <a:r>
              <a:rPr lang="zh-CN" altLang="en-US" sz="2000" kern="0" dirty="0">
                <a:solidFill>
                  <a:schemeClr val="dk1">
                    <a:lumMod val="75000"/>
                  </a:schemeClr>
                </a:solidFill>
                <a:latin typeface="微软雅黑" panose="020B0503020204020204" pitchFamily="34" charset="-122"/>
                <a:ea typeface="微软雅黑" panose="020B0503020204020204" pitchFamily="34" charset="-122"/>
                <a:cs typeface="微软雅黑" panose="020B0503020204020204" pitchFamily="34" charset="-122"/>
              </a:rPr>
              <a:t>位片串字并：同时对多字的同一位</a:t>
            </a:r>
            <a:r>
              <a:rPr lang="en-US" altLang="zh-CN" sz="2000" kern="0" dirty="0">
                <a:solidFill>
                  <a:schemeClr val="dk1">
                    <a:lumMod val="75000"/>
                  </a:schemeClr>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000" kern="0" dirty="0">
                <a:solidFill>
                  <a:schemeClr val="dk1">
                    <a:lumMod val="75000"/>
                  </a:schemeClr>
                </a:solidFill>
                <a:latin typeface="微软雅黑" panose="020B0503020204020204" pitchFamily="34" charset="-122"/>
                <a:ea typeface="微软雅黑" panose="020B0503020204020204" pitchFamily="34" charset="-122"/>
                <a:cs typeface="微软雅黑" panose="020B0503020204020204" pitchFamily="34" charset="-122"/>
              </a:rPr>
              <a:t>位片</a:t>
            </a:r>
            <a:r>
              <a:rPr lang="en-US" altLang="zh-CN" sz="2000" kern="0" dirty="0">
                <a:solidFill>
                  <a:schemeClr val="dk1">
                    <a:lumMod val="75000"/>
                  </a:schemeClr>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000" kern="0" dirty="0">
                <a:solidFill>
                  <a:schemeClr val="dk1">
                    <a:lumMod val="75000"/>
                  </a:schemeClr>
                </a:solidFill>
                <a:latin typeface="微软雅黑" panose="020B0503020204020204" pitchFamily="34" charset="-122"/>
                <a:ea typeface="微软雅黑" panose="020B0503020204020204" pitchFamily="34" charset="-122"/>
                <a:cs typeface="微软雅黑" panose="020B0503020204020204" pitchFamily="34" charset="-122"/>
              </a:rPr>
              <a:t>进行处理；</a:t>
            </a:r>
            <a:endParaRPr lang="en-US" altLang="zh-CN" sz="2000" kern="0" dirty="0">
              <a:solidFill>
                <a:schemeClr val="dk1">
                  <a:lumMod val="7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eaLnBrk="1" latinLnBrk="0" hangingPunct="1">
              <a:lnSpc>
                <a:spcPct val="130000"/>
              </a:lnSpc>
              <a:spcBef>
                <a:spcPts val="0"/>
              </a:spcBef>
              <a:buFontTx/>
            </a:pPr>
            <a:r>
              <a:rPr lang="zh-CN" altLang="en-US" sz="2000" kern="0" dirty="0">
                <a:solidFill>
                  <a:schemeClr val="dk1">
                    <a:lumMod val="75000"/>
                  </a:schemeClr>
                </a:solidFill>
                <a:latin typeface="微软雅黑" panose="020B0503020204020204" pitchFamily="34" charset="-122"/>
                <a:ea typeface="微软雅黑" panose="020B0503020204020204" pitchFamily="34" charset="-122"/>
                <a:cs typeface="微软雅黑" panose="020B0503020204020204" pitchFamily="34" charset="-122"/>
              </a:rPr>
              <a:t>位并字串：同时只对一个字的全部位进行处理；</a:t>
            </a:r>
            <a:endParaRPr lang="en-US" altLang="zh-CN" sz="2000" kern="0" dirty="0">
              <a:solidFill>
                <a:schemeClr val="dk1">
                  <a:lumMod val="7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eaLnBrk="1" latinLnBrk="0" hangingPunct="1">
              <a:lnSpc>
                <a:spcPct val="130000"/>
              </a:lnSpc>
              <a:spcBef>
                <a:spcPts val="0"/>
              </a:spcBef>
              <a:buFontTx/>
            </a:pPr>
            <a:r>
              <a:rPr lang="zh-CN" altLang="en-US" sz="2000" kern="0" dirty="0">
                <a:solidFill>
                  <a:schemeClr val="dk1">
                    <a:lumMod val="75000"/>
                  </a:schemeClr>
                </a:solidFill>
                <a:latin typeface="微软雅黑" panose="020B0503020204020204" pitchFamily="34" charset="-122"/>
                <a:ea typeface="微软雅黑" panose="020B0503020204020204" pitchFamily="34" charset="-122"/>
                <a:cs typeface="微软雅黑" panose="020B0503020204020204" pitchFamily="34" charset="-122"/>
              </a:rPr>
              <a:t>位并字并：同时对许多字的全部位或部分位进行处理。</a:t>
            </a:r>
            <a:endParaRPr lang="zh-CN" altLang="en-US" sz="2000" kern="0" dirty="0">
              <a:solidFill>
                <a:schemeClr val="dk1">
                  <a:lumMod val="75000"/>
                </a:schemeClr>
              </a:solidFill>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5" name="图片 4" descr="微信截图_20240112211134"/>
          <p:cNvPicPr>
            <a:picLocks noChangeAspect="1"/>
          </p:cNvPicPr>
          <p:nvPr>
            <p:custDataLst>
              <p:tags r:id="rId101"/>
            </p:custDataLst>
          </p:nvPr>
        </p:nvPicPr>
        <p:blipFill>
          <a:blip r:embed="rId102"/>
          <a:stretch>
            <a:fillRect/>
          </a:stretch>
        </p:blipFill>
        <p:spPr>
          <a:xfrm>
            <a:off x="9216390" y="201295"/>
            <a:ext cx="1895475" cy="485775"/>
          </a:xfrm>
          <a:prstGeom prst="rect">
            <a:avLst/>
          </a:prstGeom>
        </p:spPr>
      </p:pic>
    </p:spTree>
    <p:custDataLst>
      <p:tags r:id="rId103"/>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slide(fromLeft)">
                                      <p:cBhvr>
                                        <p:cTn id="7" dur="500"/>
                                        <p:tgtEl>
                                          <p:spTgt spid="24"/>
                                        </p:tgtEl>
                                      </p:cBhvr>
                                    </p:animEffect>
                                  </p:childTnLst>
                                </p:cTn>
                              </p:par>
                            </p:childTnLst>
                          </p:cTn>
                        </p:par>
                        <p:par>
                          <p:cTn id="8" fill="hold">
                            <p:stCondLst>
                              <p:cond delay="500"/>
                            </p:stCondLst>
                            <p:childTnLst>
                              <p:par>
                                <p:cTn id="9" presetID="12" presetClass="entr" presetSubtype="8" fill="hold" nodeType="afterEffect">
                                  <p:stCondLst>
                                    <p:cond delay="0"/>
                                  </p:stCondLst>
                                  <p:childTnLst>
                                    <p:set>
                                      <p:cBhvr>
                                        <p:cTn id="10" dur="1" fill="hold">
                                          <p:stCondLst>
                                            <p:cond delay="0"/>
                                          </p:stCondLst>
                                        </p:cTn>
                                        <p:tgtEl>
                                          <p:spTgt spid="25"/>
                                        </p:tgtEl>
                                        <p:attrNameLst>
                                          <p:attrName>style.visibility</p:attrName>
                                        </p:attrNameLst>
                                      </p:cBhvr>
                                      <p:to>
                                        <p:strVal val="visible"/>
                                      </p:to>
                                    </p:set>
                                    <p:animEffect transition="in" filter="slide(fromLeft)">
                                      <p:cBhvr>
                                        <p:cTn id="11" dur="500"/>
                                        <p:tgtEl>
                                          <p:spTgt spid="25"/>
                                        </p:tgtEl>
                                      </p:cBhvr>
                                    </p:animEffect>
                                  </p:childTnLst>
                                </p:cTn>
                              </p:par>
                            </p:childTnLst>
                          </p:cTn>
                        </p:par>
                        <p:par>
                          <p:cTn id="12" fill="hold">
                            <p:stCondLst>
                              <p:cond delay="1000"/>
                            </p:stCondLst>
                            <p:childTnLst>
                              <p:par>
                                <p:cTn id="13" presetID="12" presetClass="entr" presetSubtype="8" fill="hold" nodeType="afterEffect">
                                  <p:stCondLst>
                                    <p:cond delay="0"/>
                                  </p:stCondLst>
                                  <p:childTnLst>
                                    <p:set>
                                      <p:cBhvr>
                                        <p:cTn id="14" dur="1" fill="hold">
                                          <p:stCondLst>
                                            <p:cond delay="0"/>
                                          </p:stCondLst>
                                        </p:cTn>
                                        <p:tgtEl>
                                          <p:spTgt spid="26"/>
                                        </p:tgtEl>
                                        <p:attrNameLst>
                                          <p:attrName>style.visibility</p:attrName>
                                        </p:attrNameLst>
                                      </p:cBhvr>
                                      <p:to>
                                        <p:strVal val="visible"/>
                                      </p:to>
                                    </p:set>
                                    <p:animEffect transition="in" filter="slide(fromLeft)">
                                      <p:cBhvr>
                                        <p:cTn id="15" dur="500"/>
                                        <p:tgtEl>
                                          <p:spTgt spid="26"/>
                                        </p:tgtEl>
                                      </p:cBhvr>
                                    </p:animEffect>
                                  </p:childTnLst>
                                </p:cTn>
                              </p:par>
                            </p:childTnLst>
                          </p:cTn>
                        </p:par>
                        <p:par>
                          <p:cTn id="16" fill="hold">
                            <p:stCondLst>
                              <p:cond delay="1500"/>
                            </p:stCondLst>
                            <p:childTnLst>
                              <p:par>
                                <p:cTn id="17" presetID="12" presetClass="entr" presetSubtype="8" fill="hold" nodeType="afterEffect">
                                  <p:stCondLst>
                                    <p:cond delay="0"/>
                                  </p:stCondLst>
                                  <p:childTnLst>
                                    <p:set>
                                      <p:cBhvr>
                                        <p:cTn id="18" dur="1" fill="hold">
                                          <p:stCondLst>
                                            <p:cond delay="0"/>
                                          </p:stCondLst>
                                        </p:cTn>
                                        <p:tgtEl>
                                          <p:spTgt spid="27"/>
                                        </p:tgtEl>
                                        <p:attrNameLst>
                                          <p:attrName>style.visibility</p:attrName>
                                        </p:attrNameLst>
                                      </p:cBhvr>
                                      <p:to>
                                        <p:strVal val="visible"/>
                                      </p:to>
                                    </p:set>
                                    <p:animEffect transition="in" filter="slide(fromLeft)">
                                      <p:cBhvr>
                                        <p:cTn id="19" dur="500"/>
                                        <p:tgtEl>
                                          <p:spTgt spid="27"/>
                                        </p:tgtEl>
                                      </p:cBhvr>
                                    </p:animEffect>
                                  </p:childTnLst>
                                </p:cTn>
                              </p:par>
                            </p:childTnLst>
                          </p:cTn>
                        </p:par>
                        <p:par>
                          <p:cTn id="20" fill="hold">
                            <p:stCondLst>
                              <p:cond delay="2000"/>
                            </p:stCondLst>
                            <p:childTnLst>
                              <p:par>
                                <p:cTn id="21" presetID="12" presetClass="entr" presetSubtype="8" fill="hold" nodeType="afterEffect">
                                  <p:stCondLst>
                                    <p:cond delay="0"/>
                                  </p:stCondLst>
                                  <p:childTnLst>
                                    <p:set>
                                      <p:cBhvr>
                                        <p:cTn id="22" dur="1" fill="hold">
                                          <p:stCondLst>
                                            <p:cond delay="0"/>
                                          </p:stCondLst>
                                        </p:cTn>
                                        <p:tgtEl>
                                          <p:spTgt spid="28"/>
                                        </p:tgtEl>
                                        <p:attrNameLst>
                                          <p:attrName>style.visibility</p:attrName>
                                        </p:attrNameLst>
                                      </p:cBhvr>
                                      <p:to>
                                        <p:strVal val="visible"/>
                                      </p:to>
                                    </p:set>
                                    <p:animEffect transition="in" filter="slide(fromLeft)">
                                      <p:cBhvr>
                                        <p:cTn id="23" dur="500"/>
                                        <p:tgtEl>
                                          <p:spTgt spid="28"/>
                                        </p:tgtEl>
                                      </p:cBhvr>
                                    </p:animEffect>
                                  </p:childTnLst>
                                </p:cTn>
                              </p:par>
                            </p:childTnLst>
                          </p:cTn>
                        </p:par>
                        <p:par>
                          <p:cTn id="24" fill="hold">
                            <p:stCondLst>
                              <p:cond delay="2500"/>
                            </p:stCondLst>
                            <p:childTnLst>
                              <p:par>
                                <p:cTn id="25" presetID="12" presetClass="entr" presetSubtype="8" fill="hold" nodeType="afterEffect">
                                  <p:stCondLst>
                                    <p:cond delay="0"/>
                                  </p:stCondLst>
                                  <p:childTnLst>
                                    <p:set>
                                      <p:cBhvr>
                                        <p:cTn id="26" dur="1" fill="hold">
                                          <p:stCondLst>
                                            <p:cond delay="0"/>
                                          </p:stCondLst>
                                        </p:cTn>
                                        <p:tgtEl>
                                          <p:spTgt spid="29"/>
                                        </p:tgtEl>
                                        <p:attrNameLst>
                                          <p:attrName>style.visibility</p:attrName>
                                        </p:attrNameLst>
                                      </p:cBhvr>
                                      <p:to>
                                        <p:strVal val="visible"/>
                                      </p:to>
                                    </p:set>
                                    <p:animEffect transition="in" filter="slide(fromLeft)">
                                      <p:cBhvr>
                                        <p:cTn id="27" dur="500"/>
                                        <p:tgtEl>
                                          <p:spTgt spid="29"/>
                                        </p:tgtEl>
                                      </p:cBhvr>
                                    </p:animEffect>
                                  </p:childTnLst>
                                </p:cTn>
                              </p:par>
                            </p:childTnLst>
                          </p:cTn>
                        </p:par>
                        <p:par>
                          <p:cTn id="28" fill="hold">
                            <p:stCondLst>
                              <p:cond delay="3000"/>
                            </p:stCondLst>
                            <p:childTnLst>
                              <p:par>
                                <p:cTn id="29" presetID="12" presetClass="entr" presetSubtype="8" fill="hold" nodeType="afterEffect">
                                  <p:stCondLst>
                                    <p:cond delay="0"/>
                                  </p:stCondLst>
                                  <p:childTnLst>
                                    <p:set>
                                      <p:cBhvr>
                                        <p:cTn id="30" dur="1" fill="hold">
                                          <p:stCondLst>
                                            <p:cond delay="0"/>
                                          </p:stCondLst>
                                        </p:cTn>
                                        <p:tgtEl>
                                          <p:spTgt spid="30"/>
                                        </p:tgtEl>
                                        <p:attrNameLst>
                                          <p:attrName>style.visibility</p:attrName>
                                        </p:attrNameLst>
                                      </p:cBhvr>
                                      <p:to>
                                        <p:strVal val="visible"/>
                                      </p:to>
                                    </p:set>
                                    <p:animEffect transition="in" filter="slide(fromLeft)">
                                      <p:cBhvr>
                                        <p:cTn id="31" dur="500"/>
                                        <p:tgtEl>
                                          <p:spTgt spid="30"/>
                                        </p:tgtEl>
                                      </p:cBhvr>
                                    </p:animEffect>
                                  </p:childTnLst>
                                </p:cTn>
                              </p:par>
                            </p:childTnLst>
                          </p:cTn>
                        </p:par>
                        <p:par>
                          <p:cTn id="32" fill="hold">
                            <p:stCondLst>
                              <p:cond delay="3500"/>
                            </p:stCondLst>
                            <p:childTnLst>
                              <p:par>
                                <p:cTn id="33" presetID="12" presetClass="entr" presetSubtype="8" fill="hold" nodeType="afterEffect">
                                  <p:stCondLst>
                                    <p:cond delay="0"/>
                                  </p:stCondLst>
                                  <p:childTnLst>
                                    <p:set>
                                      <p:cBhvr>
                                        <p:cTn id="34" dur="1" fill="hold">
                                          <p:stCondLst>
                                            <p:cond delay="0"/>
                                          </p:stCondLst>
                                        </p:cTn>
                                        <p:tgtEl>
                                          <p:spTgt spid="31"/>
                                        </p:tgtEl>
                                        <p:attrNameLst>
                                          <p:attrName>style.visibility</p:attrName>
                                        </p:attrNameLst>
                                      </p:cBhvr>
                                      <p:to>
                                        <p:strVal val="visible"/>
                                      </p:to>
                                    </p:set>
                                    <p:animEffect transition="in" filter="slide(fromLeft)">
                                      <p:cBhvr>
                                        <p:cTn id="35" dur="500"/>
                                        <p:tgtEl>
                                          <p:spTgt spid="31"/>
                                        </p:tgtEl>
                                      </p:cBhvr>
                                    </p:animEffect>
                                  </p:childTnLst>
                                </p:cTn>
                              </p:par>
                            </p:childTnLst>
                          </p:cTn>
                        </p:par>
                        <p:par>
                          <p:cTn id="36" fill="hold">
                            <p:stCondLst>
                              <p:cond delay="4000"/>
                            </p:stCondLst>
                            <p:childTnLst>
                              <p:par>
                                <p:cTn id="37" presetID="12" presetClass="entr" presetSubtype="8" fill="hold" nodeType="afterEffect">
                                  <p:stCondLst>
                                    <p:cond delay="0"/>
                                  </p:stCondLst>
                                  <p:childTnLst>
                                    <p:set>
                                      <p:cBhvr>
                                        <p:cTn id="38" dur="1" fill="hold">
                                          <p:stCondLst>
                                            <p:cond delay="0"/>
                                          </p:stCondLst>
                                        </p:cTn>
                                        <p:tgtEl>
                                          <p:spTgt spid="32"/>
                                        </p:tgtEl>
                                        <p:attrNameLst>
                                          <p:attrName>style.visibility</p:attrName>
                                        </p:attrNameLst>
                                      </p:cBhvr>
                                      <p:to>
                                        <p:strVal val="visible"/>
                                      </p:to>
                                    </p:set>
                                    <p:animEffect transition="in" filter="slide(fromLeft)">
                                      <p:cBhvr>
                                        <p:cTn id="39" dur="500"/>
                                        <p:tgtEl>
                                          <p:spTgt spid="32"/>
                                        </p:tgtEl>
                                      </p:cBhvr>
                                    </p:animEffect>
                                  </p:childTnLst>
                                </p:cTn>
                              </p:par>
                            </p:childTnLst>
                          </p:cTn>
                        </p:par>
                        <p:par>
                          <p:cTn id="40" fill="hold">
                            <p:stCondLst>
                              <p:cond delay="4500"/>
                            </p:stCondLst>
                            <p:childTnLst>
                              <p:par>
                                <p:cTn id="41" presetID="12" presetClass="entr" presetSubtype="8" fill="hold" nodeType="afterEffect">
                                  <p:stCondLst>
                                    <p:cond delay="0"/>
                                  </p:stCondLst>
                                  <p:childTnLst>
                                    <p:set>
                                      <p:cBhvr>
                                        <p:cTn id="42" dur="1" fill="hold">
                                          <p:stCondLst>
                                            <p:cond delay="0"/>
                                          </p:stCondLst>
                                        </p:cTn>
                                        <p:tgtEl>
                                          <p:spTgt spid="33"/>
                                        </p:tgtEl>
                                        <p:attrNameLst>
                                          <p:attrName>style.visibility</p:attrName>
                                        </p:attrNameLst>
                                      </p:cBhvr>
                                      <p:to>
                                        <p:strVal val="visible"/>
                                      </p:to>
                                    </p:set>
                                    <p:animEffect transition="in" filter="slide(fromLeft)">
                                      <p:cBhvr>
                                        <p:cTn id="43" dur="500"/>
                                        <p:tgtEl>
                                          <p:spTgt spid="33"/>
                                        </p:tgtEl>
                                      </p:cBhvr>
                                    </p:animEffect>
                                  </p:childTnLst>
                                </p:cTn>
                              </p:par>
                            </p:childTnLst>
                          </p:cTn>
                        </p:par>
                      </p:childTnLst>
                    </p:cTn>
                  </p:par>
                  <p:par>
                    <p:cTn id="44" fill="hold">
                      <p:stCondLst>
                        <p:cond delay="indefinite"/>
                      </p:stCondLst>
                      <p:childTnLst>
                        <p:par>
                          <p:cTn id="45" fill="hold">
                            <p:stCondLst>
                              <p:cond delay="0"/>
                            </p:stCondLst>
                            <p:childTnLst>
                              <p:par>
                                <p:cTn id="46" presetID="12" presetClass="entr" presetSubtype="8" fill="hold" nodeType="clickEffect">
                                  <p:stCondLst>
                                    <p:cond delay="0"/>
                                  </p:stCondLst>
                                  <p:childTnLst>
                                    <p:set>
                                      <p:cBhvr>
                                        <p:cTn id="47" dur="1" fill="hold">
                                          <p:stCondLst>
                                            <p:cond delay="0"/>
                                          </p:stCondLst>
                                        </p:cTn>
                                        <p:tgtEl>
                                          <p:spTgt spid="47"/>
                                        </p:tgtEl>
                                        <p:attrNameLst>
                                          <p:attrName>style.visibility</p:attrName>
                                        </p:attrNameLst>
                                      </p:cBhvr>
                                      <p:to>
                                        <p:strVal val="visible"/>
                                      </p:to>
                                    </p:set>
                                    <p:animEffect transition="in" filter="slide(fromLeft)">
                                      <p:cBhvr>
                                        <p:cTn id="48" dur="500"/>
                                        <p:tgtEl>
                                          <p:spTgt spid="47"/>
                                        </p:tgtEl>
                                      </p:cBhvr>
                                    </p:animEffect>
                                  </p:childTnLst>
                                </p:cTn>
                              </p:par>
                            </p:childTnLst>
                          </p:cTn>
                        </p:par>
                        <p:par>
                          <p:cTn id="49" fill="hold">
                            <p:stCondLst>
                              <p:cond delay="500"/>
                            </p:stCondLst>
                            <p:childTnLst>
                              <p:par>
                                <p:cTn id="50" presetID="12" presetClass="entr" presetSubtype="8" fill="hold" nodeType="afterEffect">
                                  <p:stCondLst>
                                    <p:cond delay="0"/>
                                  </p:stCondLst>
                                  <p:childTnLst>
                                    <p:set>
                                      <p:cBhvr>
                                        <p:cTn id="51" dur="1" fill="hold">
                                          <p:stCondLst>
                                            <p:cond delay="0"/>
                                          </p:stCondLst>
                                        </p:cTn>
                                        <p:tgtEl>
                                          <p:spTgt spid="48"/>
                                        </p:tgtEl>
                                        <p:attrNameLst>
                                          <p:attrName>style.visibility</p:attrName>
                                        </p:attrNameLst>
                                      </p:cBhvr>
                                      <p:to>
                                        <p:strVal val="visible"/>
                                      </p:to>
                                    </p:set>
                                    <p:animEffect transition="in" filter="slide(fromLeft)">
                                      <p:cBhvr>
                                        <p:cTn id="52" dur="500"/>
                                        <p:tgtEl>
                                          <p:spTgt spid="48"/>
                                        </p:tgtEl>
                                      </p:cBhvr>
                                    </p:animEffect>
                                  </p:childTnLst>
                                </p:cTn>
                              </p:par>
                            </p:childTnLst>
                          </p:cTn>
                        </p:par>
                        <p:par>
                          <p:cTn id="53" fill="hold">
                            <p:stCondLst>
                              <p:cond delay="1000"/>
                            </p:stCondLst>
                            <p:childTnLst>
                              <p:par>
                                <p:cTn id="54" presetID="12" presetClass="entr" presetSubtype="8" fill="hold" nodeType="afterEffect">
                                  <p:stCondLst>
                                    <p:cond delay="0"/>
                                  </p:stCondLst>
                                  <p:childTnLst>
                                    <p:set>
                                      <p:cBhvr>
                                        <p:cTn id="55" dur="1" fill="hold">
                                          <p:stCondLst>
                                            <p:cond delay="0"/>
                                          </p:stCondLst>
                                        </p:cTn>
                                        <p:tgtEl>
                                          <p:spTgt spid="49"/>
                                        </p:tgtEl>
                                        <p:attrNameLst>
                                          <p:attrName>style.visibility</p:attrName>
                                        </p:attrNameLst>
                                      </p:cBhvr>
                                      <p:to>
                                        <p:strVal val="visible"/>
                                      </p:to>
                                    </p:set>
                                    <p:animEffect transition="in" filter="slide(fromLeft)">
                                      <p:cBhvr>
                                        <p:cTn id="56" dur="500"/>
                                        <p:tgtEl>
                                          <p:spTgt spid="49"/>
                                        </p:tgtEl>
                                      </p:cBhvr>
                                    </p:animEffect>
                                  </p:childTnLst>
                                </p:cTn>
                              </p:par>
                            </p:childTnLst>
                          </p:cTn>
                        </p:par>
                        <p:par>
                          <p:cTn id="57" fill="hold">
                            <p:stCondLst>
                              <p:cond delay="1500"/>
                            </p:stCondLst>
                            <p:childTnLst>
                              <p:par>
                                <p:cTn id="58" presetID="12" presetClass="entr" presetSubtype="8" fill="hold" nodeType="afterEffect">
                                  <p:stCondLst>
                                    <p:cond delay="0"/>
                                  </p:stCondLst>
                                  <p:childTnLst>
                                    <p:set>
                                      <p:cBhvr>
                                        <p:cTn id="59" dur="1" fill="hold">
                                          <p:stCondLst>
                                            <p:cond delay="0"/>
                                          </p:stCondLst>
                                        </p:cTn>
                                        <p:tgtEl>
                                          <p:spTgt spid="50"/>
                                        </p:tgtEl>
                                        <p:attrNameLst>
                                          <p:attrName>style.visibility</p:attrName>
                                        </p:attrNameLst>
                                      </p:cBhvr>
                                      <p:to>
                                        <p:strVal val="visible"/>
                                      </p:to>
                                    </p:set>
                                    <p:animEffect transition="in" filter="slide(fromLeft)">
                                      <p:cBhvr>
                                        <p:cTn id="60" dur="500"/>
                                        <p:tgtEl>
                                          <p:spTgt spid="50"/>
                                        </p:tgtEl>
                                      </p:cBhvr>
                                    </p:animEffect>
                                  </p:childTnLst>
                                </p:cTn>
                              </p:par>
                            </p:childTnLst>
                          </p:cTn>
                        </p:par>
                        <p:par>
                          <p:cTn id="61" fill="hold">
                            <p:stCondLst>
                              <p:cond delay="2000"/>
                            </p:stCondLst>
                            <p:childTnLst>
                              <p:par>
                                <p:cTn id="62" presetID="12" presetClass="entr" presetSubtype="8" fill="hold" nodeType="afterEffect">
                                  <p:stCondLst>
                                    <p:cond delay="0"/>
                                  </p:stCondLst>
                                  <p:childTnLst>
                                    <p:set>
                                      <p:cBhvr>
                                        <p:cTn id="63" dur="1" fill="hold">
                                          <p:stCondLst>
                                            <p:cond delay="0"/>
                                          </p:stCondLst>
                                        </p:cTn>
                                        <p:tgtEl>
                                          <p:spTgt spid="51"/>
                                        </p:tgtEl>
                                        <p:attrNameLst>
                                          <p:attrName>style.visibility</p:attrName>
                                        </p:attrNameLst>
                                      </p:cBhvr>
                                      <p:to>
                                        <p:strVal val="visible"/>
                                      </p:to>
                                    </p:set>
                                    <p:animEffect transition="in" filter="slide(fromLeft)">
                                      <p:cBhvr>
                                        <p:cTn id="64" dur="500"/>
                                        <p:tgtEl>
                                          <p:spTgt spid="51"/>
                                        </p:tgtEl>
                                      </p:cBhvr>
                                    </p:animEffect>
                                  </p:childTnLst>
                                </p:cTn>
                              </p:par>
                            </p:childTnLst>
                          </p:cTn>
                        </p:par>
                        <p:par>
                          <p:cTn id="65" fill="hold">
                            <p:stCondLst>
                              <p:cond delay="2500"/>
                            </p:stCondLst>
                            <p:childTnLst>
                              <p:par>
                                <p:cTn id="66" presetID="12" presetClass="entr" presetSubtype="8" fill="hold" nodeType="afterEffect">
                                  <p:stCondLst>
                                    <p:cond delay="0"/>
                                  </p:stCondLst>
                                  <p:childTnLst>
                                    <p:set>
                                      <p:cBhvr>
                                        <p:cTn id="67" dur="1" fill="hold">
                                          <p:stCondLst>
                                            <p:cond delay="0"/>
                                          </p:stCondLst>
                                        </p:cTn>
                                        <p:tgtEl>
                                          <p:spTgt spid="52"/>
                                        </p:tgtEl>
                                        <p:attrNameLst>
                                          <p:attrName>style.visibility</p:attrName>
                                        </p:attrNameLst>
                                      </p:cBhvr>
                                      <p:to>
                                        <p:strVal val="visible"/>
                                      </p:to>
                                    </p:set>
                                    <p:animEffect transition="in" filter="slide(fromLeft)">
                                      <p:cBhvr>
                                        <p:cTn id="68" dur="500"/>
                                        <p:tgtEl>
                                          <p:spTgt spid="52"/>
                                        </p:tgtEl>
                                      </p:cBhvr>
                                    </p:animEffect>
                                  </p:childTnLst>
                                </p:cTn>
                              </p:par>
                            </p:childTnLst>
                          </p:cTn>
                        </p:par>
                        <p:par>
                          <p:cTn id="69" fill="hold">
                            <p:stCondLst>
                              <p:cond delay="3000"/>
                            </p:stCondLst>
                            <p:childTnLst>
                              <p:par>
                                <p:cTn id="70" presetID="12" presetClass="entr" presetSubtype="8" fill="hold" nodeType="afterEffect">
                                  <p:stCondLst>
                                    <p:cond delay="0"/>
                                  </p:stCondLst>
                                  <p:childTnLst>
                                    <p:set>
                                      <p:cBhvr>
                                        <p:cTn id="71" dur="1" fill="hold">
                                          <p:stCondLst>
                                            <p:cond delay="0"/>
                                          </p:stCondLst>
                                        </p:cTn>
                                        <p:tgtEl>
                                          <p:spTgt spid="53"/>
                                        </p:tgtEl>
                                        <p:attrNameLst>
                                          <p:attrName>style.visibility</p:attrName>
                                        </p:attrNameLst>
                                      </p:cBhvr>
                                      <p:to>
                                        <p:strVal val="visible"/>
                                      </p:to>
                                    </p:set>
                                    <p:animEffect transition="in" filter="slide(fromLeft)">
                                      <p:cBhvr>
                                        <p:cTn id="72" dur="500"/>
                                        <p:tgtEl>
                                          <p:spTgt spid="53"/>
                                        </p:tgtEl>
                                      </p:cBhvr>
                                    </p:animEffect>
                                  </p:childTnLst>
                                </p:cTn>
                              </p:par>
                            </p:childTnLst>
                          </p:cTn>
                        </p:par>
                        <p:par>
                          <p:cTn id="73" fill="hold">
                            <p:stCondLst>
                              <p:cond delay="3500"/>
                            </p:stCondLst>
                            <p:childTnLst>
                              <p:par>
                                <p:cTn id="74" presetID="12" presetClass="entr" presetSubtype="8" fill="hold" nodeType="afterEffect">
                                  <p:stCondLst>
                                    <p:cond delay="0"/>
                                  </p:stCondLst>
                                  <p:childTnLst>
                                    <p:set>
                                      <p:cBhvr>
                                        <p:cTn id="75" dur="1" fill="hold">
                                          <p:stCondLst>
                                            <p:cond delay="0"/>
                                          </p:stCondLst>
                                        </p:cTn>
                                        <p:tgtEl>
                                          <p:spTgt spid="54"/>
                                        </p:tgtEl>
                                        <p:attrNameLst>
                                          <p:attrName>style.visibility</p:attrName>
                                        </p:attrNameLst>
                                      </p:cBhvr>
                                      <p:to>
                                        <p:strVal val="visible"/>
                                      </p:to>
                                    </p:set>
                                    <p:animEffect transition="in" filter="slide(fromLeft)">
                                      <p:cBhvr>
                                        <p:cTn id="76" dur="500"/>
                                        <p:tgtEl>
                                          <p:spTgt spid="54"/>
                                        </p:tgtEl>
                                      </p:cBhvr>
                                    </p:animEffect>
                                  </p:childTnLst>
                                </p:cTn>
                              </p:par>
                            </p:childTnLst>
                          </p:cTn>
                        </p:par>
                        <p:par>
                          <p:cTn id="77" fill="hold">
                            <p:stCondLst>
                              <p:cond delay="4000"/>
                            </p:stCondLst>
                            <p:childTnLst>
                              <p:par>
                                <p:cTn id="78" presetID="12" presetClass="entr" presetSubtype="8" fill="hold" nodeType="afterEffect">
                                  <p:stCondLst>
                                    <p:cond delay="0"/>
                                  </p:stCondLst>
                                  <p:childTnLst>
                                    <p:set>
                                      <p:cBhvr>
                                        <p:cTn id="79" dur="1" fill="hold">
                                          <p:stCondLst>
                                            <p:cond delay="0"/>
                                          </p:stCondLst>
                                        </p:cTn>
                                        <p:tgtEl>
                                          <p:spTgt spid="56"/>
                                        </p:tgtEl>
                                        <p:attrNameLst>
                                          <p:attrName>style.visibility</p:attrName>
                                        </p:attrNameLst>
                                      </p:cBhvr>
                                      <p:to>
                                        <p:strVal val="visible"/>
                                      </p:to>
                                    </p:set>
                                    <p:animEffect transition="in" filter="slide(fromLeft)">
                                      <p:cBhvr>
                                        <p:cTn id="80" dur="500"/>
                                        <p:tgtEl>
                                          <p:spTgt spid="56"/>
                                        </p:tgtEl>
                                      </p:cBhvr>
                                    </p:animEffect>
                                  </p:childTnLst>
                                </p:cTn>
                              </p:par>
                            </p:childTnLst>
                          </p:cTn>
                        </p:par>
                        <p:par>
                          <p:cTn id="81" fill="hold">
                            <p:stCondLst>
                              <p:cond delay="4500"/>
                            </p:stCondLst>
                            <p:childTnLst>
                              <p:par>
                                <p:cTn id="82" presetID="12" presetClass="entr" presetSubtype="8" fill="hold" nodeType="afterEffect">
                                  <p:stCondLst>
                                    <p:cond delay="0"/>
                                  </p:stCondLst>
                                  <p:childTnLst>
                                    <p:set>
                                      <p:cBhvr>
                                        <p:cTn id="83" dur="1" fill="hold">
                                          <p:stCondLst>
                                            <p:cond delay="0"/>
                                          </p:stCondLst>
                                        </p:cTn>
                                        <p:tgtEl>
                                          <p:spTgt spid="57"/>
                                        </p:tgtEl>
                                        <p:attrNameLst>
                                          <p:attrName>style.visibility</p:attrName>
                                        </p:attrNameLst>
                                      </p:cBhvr>
                                      <p:to>
                                        <p:strVal val="visible"/>
                                      </p:to>
                                    </p:set>
                                    <p:animEffect transition="in" filter="slide(fromLeft)">
                                      <p:cBhvr>
                                        <p:cTn id="84" dur="500"/>
                                        <p:tgtEl>
                                          <p:spTgt spid="57"/>
                                        </p:tgtEl>
                                      </p:cBhvr>
                                    </p:animEffect>
                                  </p:childTnLst>
                                </p:cTn>
                              </p:par>
                            </p:childTnLst>
                          </p:cTn>
                        </p:par>
                      </p:childTnLst>
                    </p:cTn>
                  </p:par>
                  <p:par>
                    <p:cTn id="85" fill="hold">
                      <p:stCondLst>
                        <p:cond delay="indefinite"/>
                      </p:stCondLst>
                      <p:childTnLst>
                        <p:par>
                          <p:cTn id="86" fill="hold">
                            <p:stCondLst>
                              <p:cond delay="0"/>
                            </p:stCondLst>
                            <p:childTnLst>
                              <p:par>
                                <p:cTn id="87" presetID="12" presetClass="entr" presetSubtype="8" fill="hold" nodeType="clickEffect">
                                  <p:stCondLst>
                                    <p:cond delay="0"/>
                                  </p:stCondLst>
                                  <p:childTnLst>
                                    <p:set>
                                      <p:cBhvr>
                                        <p:cTn id="88" dur="1" fill="hold">
                                          <p:stCondLst>
                                            <p:cond delay="0"/>
                                          </p:stCondLst>
                                        </p:cTn>
                                        <p:tgtEl>
                                          <p:spTgt spid="71"/>
                                        </p:tgtEl>
                                        <p:attrNameLst>
                                          <p:attrName>style.visibility</p:attrName>
                                        </p:attrNameLst>
                                      </p:cBhvr>
                                      <p:to>
                                        <p:strVal val="visible"/>
                                      </p:to>
                                    </p:set>
                                    <p:animEffect transition="in" filter="slide(fromLeft)">
                                      <p:cBhvr>
                                        <p:cTn id="89" dur="500"/>
                                        <p:tgtEl>
                                          <p:spTgt spid="71"/>
                                        </p:tgtEl>
                                      </p:cBhvr>
                                    </p:animEffect>
                                  </p:childTnLst>
                                </p:cTn>
                              </p:par>
                            </p:childTnLst>
                          </p:cTn>
                        </p:par>
                        <p:par>
                          <p:cTn id="90" fill="hold">
                            <p:stCondLst>
                              <p:cond delay="500"/>
                            </p:stCondLst>
                            <p:childTnLst>
                              <p:par>
                                <p:cTn id="91" presetID="12" presetClass="entr" presetSubtype="8" fill="hold" nodeType="afterEffect">
                                  <p:stCondLst>
                                    <p:cond delay="0"/>
                                  </p:stCondLst>
                                  <p:childTnLst>
                                    <p:set>
                                      <p:cBhvr>
                                        <p:cTn id="92" dur="1" fill="hold">
                                          <p:stCondLst>
                                            <p:cond delay="0"/>
                                          </p:stCondLst>
                                        </p:cTn>
                                        <p:tgtEl>
                                          <p:spTgt spid="72"/>
                                        </p:tgtEl>
                                        <p:attrNameLst>
                                          <p:attrName>style.visibility</p:attrName>
                                        </p:attrNameLst>
                                      </p:cBhvr>
                                      <p:to>
                                        <p:strVal val="visible"/>
                                      </p:to>
                                    </p:set>
                                    <p:animEffect transition="in" filter="slide(fromLeft)">
                                      <p:cBhvr>
                                        <p:cTn id="93" dur="500"/>
                                        <p:tgtEl>
                                          <p:spTgt spid="72"/>
                                        </p:tgtEl>
                                      </p:cBhvr>
                                    </p:animEffect>
                                  </p:childTnLst>
                                </p:cTn>
                              </p:par>
                            </p:childTnLst>
                          </p:cTn>
                        </p:par>
                        <p:par>
                          <p:cTn id="94" fill="hold">
                            <p:stCondLst>
                              <p:cond delay="1000"/>
                            </p:stCondLst>
                            <p:childTnLst>
                              <p:par>
                                <p:cTn id="95" presetID="12" presetClass="entr" presetSubtype="8" fill="hold" nodeType="afterEffect">
                                  <p:stCondLst>
                                    <p:cond delay="0"/>
                                  </p:stCondLst>
                                  <p:childTnLst>
                                    <p:set>
                                      <p:cBhvr>
                                        <p:cTn id="96" dur="1" fill="hold">
                                          <p:stCondLst>
                                            <p:cond delay="0"/>
                                          </p:stCondLst>
                                        </p:cTn>
                                        <p:tgtEl>
                                          <p:spTgt spid="73"/>
                                        </p:tgtEl>
                                        <p:attrNameLst>
                                          <p:attrName>style.visibility</p:attrName>
                                        </p:attrNameLst>
                                      </p:cBhvr>
                                      <p:to>
                                        <p:strVal val="visible"/>
                                      </p:to>
                                    </p:set>
                                    <p:animEffect transition="in" filter="slide(fromLeft)">
                                      <p:cBhvr>
                                        <p:cTn id="97" dur="500"/>
                                        <p:tgtEl>
                                          <p:spTgt spid="73"/>
                                        </p:tgtEl>
                                      </p:cBhvr>
                                    </p:animEffect>
                                  </p:childTnLst>
                                </p:cTn>
                              </p:par>
                            </p:childTnLst>
                          </p:cTn>
                        </p:par>
                        <p:par>
                          <p:cTn id="98" fill="hold">
                            <p:stCondLst>
                              <p:cond delay="1500"/>
                            </p:stCondLst>
                            <p:childTnLst>
                              <p:par>
                                <p:cTn id="99" presetID="12" presetClass="entr" presetSubtype="8" fill="hold" nodeType="afterEffect">
                                  <p:stCondLst>
                                    <p:cond delay="0"/>
                                  </p:stCondLst>
                                  <p:childTnLst>
                                    <p:set>
                                      <p:cBhvr>
                                        <p:cTn id="100" dur="1" fill="hold">
                                          <p:stCondLst>
                                            <p:cond delay="0"/>
                                          </p:stCondLst>
                                        </p:cTn>
                                        <p:tgtEl>
                                          <p:spTgt spid="74"/>
                                        </p:tgtEl>
                                        <p:attrNameLst>
                                          <p:attrName>style.visibility</p:attrName>
                                        </p:attrNameLst>
                                      </p:cBhvr>
                                      <p:to>
                                        <p:strVal val="visible"/>
                                      </p:to>
                                    </p:set>
                                    <p:animEffect transition="in" filter="slide(fromLeft)">
                                      <p:cBhvr>
                                        <p:cTn id="101" dur="500"/>
                                        <p:tgtEl>
                                          <p:spTgt spid="74"/>
                                        </p:tgtEl>
                                      </p:cBhvr>
                                    </p:animEffect>
                                  </p:childTnLst>
                                </p:cTn>
                              </p:par>
                            </p:childTnLst>
                          </p:cTn>
                        </p:par>
                        <p:par>
                          <p:cTn id="102" fill="hold">
                            <p:stCondLst>
                              <p:cond delay="2000"/>
                            </p:stCondLst>
                            <p:childTnLst>
                              <p:par>
                                <p:cTn id="103" presetID="12" presetClass="entr" presetSubtype="8" fill="hold" nodeType="afterEffect">
                                  <p:stCondLst>
                                    <p:cond delay="0"/>
                                  </p:stCondLst>
                                  <p:childTnLst>
                                    <p:set>
                                      <p:cBhvr>
                                        <p:cTn id="104" dur="1" fill="hold">
                                          <p:stCondLst>
                                            <p:cond delay="0"/>
                                          </p:stCondLst>
                                        </p:cTn>
                                        <p:tgtEl>
                                          <p:spTgt spid="75"/>
                                        </p:tgtEl>
                                        <p:attrNameLst>
                                          <p:attrName>style.visibility</p:attrName>
                                        </p:attrNameLst>
                                      </p:cBhvr>
                                      <p:to>
                                        <p:strVal val="visible"/>
                                      </p:to>
                                    </p:set>
                                    <p:animEffect transition="in" filter="slide(fromLeft)">
                                      <p:cBhvr>
                                        <p:cTn id="105" dur="500"/>
                                        <p:tgtEl>
                                          <p:spTgt spid="75"/>
                                        </p:tgtEl>
                                      </p:cBhvr>
                                    </p:animEffect>
                                  </p:childTnLst>
                                </p:cTn>
                              </p:par>
                            </p:childTnLst>
                          </p:cTn>
                        </p:par>
                        <p:par>
                          <p:cTn id="106" fill="hold">
                            <p:stCondLst>
                              <p:cond delay="2500"/>
                            </p:stCondLst>
                            <p:childTnLst>
                              <p:par>
                                <p:cTn id="107" presetID="12" presetClass="entr" presetSubtype="8" fill="hold" nodeType="afterEffect">
                                  <p:stCondLst>
                                    <p:cond delay="0"/>
                                  </p:stCondLst>
                                  <p:childTnLst>
                                    <p:set>
                                      <p:cBhvr>
                                        <p:cTn id="108" dur="1" fill="hold">
                                          <p:stCondLst>
                                            <p:cond delay="0"/>
                                          </p:stCondLst>
                                        </p:cTn>
                                        <p:tgtEl>
                                          <p:spTgt spid="76"/>
                                        </p:tgtEl>
                                        <p:attrNameLst>
                                          <p:attrName>style.visibility</p:attrName>
                                        </p:attrNameLst>
                                      </p:cBhvr>
                                      <p:to>
                                        <p:strVal val="visible"/>
                                      </p:to>
                                    </p:set>
                                    <p:animEffect transition="in" filter="slide(fromLeft)">
                                      <p:cBhvr>
                                        <p:cTn id="109" dur="500"/>
                                        <p:tgtEl>
                                          <p:spTgt spid="76"/>
                                        </p:tgtEl>
                                      </p:cBhvr>
                                    </p:animEffect>
                                  </p:childTnLst>
                                </p:cTn>
                              </p:par>
                            </p:childTnLst>
                          </p:cTn>
                        </p:par>
                        <p:par>
                          <p:cTn id="110" fill="hold">
                            <p:stCondLst>
                              <p:cond delay="3000"/>
                            </p:stCondLst>
                            <p:childTnLst>
                              <p:par>
                                <p:cTn id="111" presetID="12" presetClass="entr" presetSubtype="8" fill="hold" nodeType="afterEffect">
                                  <p:stCondLst>
                                    <p:cond delay="0"/>
                                  </p:stCondLst>
                                  <p:childTnLst>
                                    <p:set>
                                      <p:cBhvr>
                                        <p:cTn id="112" dur="1" fill="hold">
                                          <p:stCondLst>
                                            <p:cond delay="0"/>
                                          </p:stCondLst>
                                        </p:cTn>
                                        <p:tgtEl>
                                          <p:spTgt spid="77"/>
                                        </p:tgtEl>
                                        <p:attrNameLst>
                                          <p:attrName>style.visibility</p:attrName>
                                        </p:attrNameLst>
                                      </p:cBhvr>
                                      <p:to>
                                        <p:strVal val="visible"/>
                                      </p:to>
                                    </p:set>
                                    <p:animEffect transition="in" filter="slide(fromLeft)">
                                      <p:cBhvr>
                                        <p:cTn id="113" dur="500"/>
                                        <p:tgtEl>
                                          <p:spTgt spid="77"/>
                                        </p:tgtEl>
                                      </p:cBhvr>
                                    </p:animEffect>
                                  </p:childTnLst>
                                </p:cTn>
                              </p:par>
                            </p:childTnLst>
                          </p:cTn>
                        </p:par>
                        <p:par>
                          <p:cTn id="114" fill="hold">
                            <p:stCondLst>
                              <p:cond delay="3500"/>
                            </p:stCondLst>
                            <p:childTnLst>
                              <p:par>
                                <p:cTn id="115" presetID="12" presetClass="entr" presetSubtype="8" fill="hold" nodeType="afterEffect">
                                  <p:stCondLst>
                                    <p:cond delay="0"/>
                                  </p:stCondLst>
                                  <p:childTnLst>
                                    <p:set>
                                      <p:cBhvr>
                                        <p:cTn id="116" dur="1" fill="hold">
                                          <p:stCondLst>
                                            <p:cond delay="0"/>
                                          </p:stCondLst>
                                        </p:cTn>
                                        <p:tgtEl>
                                          <p:spTgt spid="78"/>
                                        </p:tgtEl>
                                        <p:attrNameLst>
                                          <p:attrName>style.visibility</p:attrName>
                                        </p:attrNameLst>
                                      </p:cBhvr>
                                      <p:to>
                                        <p:strVal val="visible"/>
                                      </p:to>
                                    </p:set>
                                    <p:animEffect transition="in" filter="slide(fromLeft)">
                                      <p:cBhvr>
                                        <p:cTn id="117" dur="500"/>
                                        <p:tgtEl>
                                          <p:spTgt spid="78"/>
                                        </p:tgtEl>
                                      </p:cBhvr>
                                    </p:animEffect>
                                  </p:childTnLst>
                                </p:cTn>
                              </p:par>
                            </p:childTnLst>
                          </p:cTn>
                        </p:par>
                        <p:par>
                          <p:cTn id="118" fill="hold">
                            <p:stCondLst>
                              <p:cond delay="4000"/>
                            </p:stCondLst>
                            <p:childTnLst>
                              <p:par>
                                <p:cTn id="119" presetID="12" presetClass="entr" presetSubtype="8" fill="hold" nodeType="afterEffect">
                                  <p:stCondLst>
                                    <p:cond delay="0"/>
                                  </p:stCondLst>
                                  <p:childTnLst>
                                    <p:set>
                                      <p:cBhvr>
                                        <p:cTn id="120" dur="1" fill="hold">
                                          <p:stCondLst>
                                            <p:cond delay="0"/>
                                          </p:stCondLst>
                                        </p:cTn>
                                        <p:tgtEl>
                                          <p:spTgt spid="79"/>
                                        </p:tgtEl>
                                        <p:attrNameLst>
                                          <p:attrName>style.visibility</p:attrName>
                                        </p:attrNameLst>
                                      </p:cBhvr>
                                      <p:to>
                                        <p:strVal val="visible"/>
                                      </p:to>
                                    </p:set>
                                    <p:animEffect transition="in" filter="slide(fromLeft)">
                                      <p:cBhvr>
                                        <p:cTn id="121" dur="500"/>
                                        <p:tgtEl>
                                          <p:spTgt spid="79"/>
                                        </p:tgtEl>
                                      </p:cBhvr>
                                    </p:animEffect>
                                  </p:childTnLst>
                                </p:cTn>
                              </p:par>
                            </p:childTnLst>
                          </p:cTn>
                        </p:par>
                        <p:par>
                          <p:cTn id="122" fill="hold">
                            <p:stCondLst>
                              <p:cond delay="4500"/>
                            </p:stCondLst>
                            <p:childTnLst>
                              <p:par>
                                <p:cTn id="123" presetID="12" presetClass="entr" presetSubtype="8" fill="hold" nodeType="afterEffect">
                                  <p:stCondLst>
                                    <p:cond delay="0"/>
                                  </p:stCondLst>
                                  <p:childTnLst>
                                    <p:set>
                                      <p:cBhvr>
                                        <p:cTn id="124" dur="1" fill="hold">
                                          <p:stCondLst>
                                            <p:cond delay="0"/>
                                          </p:stCondLst>
                                        </p:cTn>
                                        <p:tgtEl>
                                          <p:spTgt spid="80"/>
                                        </p:tgtEl>
                                        <p:attrNameLst>
                                          <p:attrName>style.visibility</p:attrName>
                                        </p:attrNameLst>
                                      </p:cBhvr>
                                      <p:to>
                                        <p:strVal val="visible"/>
                                      </p:to>
                                    </p:set>
                                    <p:animEffect transition="in" filter="slide(fromLeft)">
                                      <p:cBhvr>
                                        <p:cTn id="125" dur="500"/>
                                        <p:tgtEl>
                                          <p:spTgt spid="80"/>
                                        </p:tgtEl>
                                      </p:cBhvr>
                                    </p:animEffect>
                                  </p:childTnLst>
                                </p:cTn>
                              </p:par>
                            </p:childTnLst>
                          </p:cTn>
                        </p:par>
                      </p:childTnLst>
                    </p:cTn>
                  </p:par>
                  <p:par>
                    <p:cTn id="126" fill="hold">
                      <p:stCondLst>
                        <p:cond delay="indefinite"/>
                      </p:stCondLst>
                      <p:childTnLst>
                        <p:par>
                          <p:cTn id="127" fill="hold">
                            <p:stCondLst>
                              <p:cond delay="0"/>
                            </p:stCondLst>
                            <p:childTnLst>
                              <p:par>
                                <p:cTn id="128" presetID="12" presetClass="entr" presetSubtype="8" fill="hold" nodeType="clickEffect">
                                  <p:stCondLst>
                                    <p:cond delay="0"/>
                                  </p:stCondLst>
                                  <p:childTnLst>
                                    <p:set>
                                      <p:cBhvr>
                                        <p:cTn id="129" dur="1" fill="hold">
                                          <p:stCondLst>
                                            <p:cond delay="0"/>
                                          </p:stCondLst>
                                        </p:cTn>
                                        <p:tgtEl>
                                          <p:spTgt spid="94"/>
                                        </p:tgtEl>
                                        <p:attrNameLst>
                                          <p:attrName>style.visibility</p:attrName>
                                        </p:attrNameLst>
                                      </p:cBhvr>
                                      <p:to>
                                        <p:strVal val="visible"/>
                                      </p:to>
                                    </p:set>
                                    <p:animEffect transition="in" filter="slide(fromLeft)">
                                      <p:cBhvr>
                                        <p:cTn id="130" dur="500"/>
                                        <p:tgtEl>
                                          <p:spTgt spid="94"/>
                                        </p:tgtEl>
                                      </p:cBhvr>
                                    </p:animEffect>
                                  </p:childTnLst>
                                </p:cTn>
                              </p:par>
                            </p:childTnLst>
                          </p:cTn>
                        </p:par>
                        <p:par>
                          <p:cTn id="131" fill="hold">
                            <p:stCondLst>
                              <p:cond delay="500"/>
                            </p:stCondLst>
                            <p:childTnLst>
                              <p:par>
                                <p:cTn id="132" presetID="12" presetClass="entr" presetSubtype="8" fill="hold" nodeType="afterEffect">
                                  <p:stCondLst>
                                    <p:cond delay="0"/>
                                  </p:stCondLst>
                                  <p:childTnLst>
                                    <p:set>
                                      <p:cBhvr>
                                        <p:cTn id="133" dur="1" fill="hold">
                                          <p:stCondLst>
                                            <p:cond delay="0"/>
                                          </p:stCondLst>
                                        </p:cTn>
                                        <p:tgtEl>
                                          <p:spTgt spid="95"/>
                                        </p:tgtEl>
                                        <p:attrNameLst>
                                          <p:attrName>style.visibility</p:attrName>
                                        </p:attrNameLst>
                                      </p:cBhvr>
                                      <p:to>
                                        <p:strVal val="visible"/>
                                      </p:to>
                                    </p:set>
                                    <p:animEffect transition="in" filter="slide(fromLeft)">
                                      <p:cBhvr>
                                        <p:cTn id="134" dur="500"/>
                                        <p:tgtEl>
                                          <p:spTgt spid="95"/>
                                        </p:tgtEl>
                                      </p:cBhvr>
                                    </p:animEffect>
                                  </p:childTnLst>
                                </p:cTn>
                              </p:par>
                            </p:childTnLst>
                          </p:cTn>
                        </p:par>
                        <p:par>
                          <p:cTn id="135" fill="hold">
                            <p:stCondLst>
                              <p:cond delay="1000"/>
                            </p:stCondLst>
                            <p:childTnLst>
                              <p:par>
                                <p:cTn id="136" presetID="12" presetClass="entr" presetSubtype="8" fill="hold" nodeType="afterEffect">
                                  <p:stCondLst>
                                    <p:cond delay="0"/>
                                  </p:stCondLst>
                                  <p:childTnLst>
                                    <p:set>
                                      <p:cBhvr>
                                        <p:cTn id="137" dur="1" fill="hold">
                                          <p:stCondLst>
                                            <p:cond delay="0"/>
                                          </p:stCondLst>
                                        </p:cTn>
                                        <p:tgtEl>
                                          <p:spTgt spid="96"/>
                                        </p:tgtEl>
                                        <p:attrNameLst>
                                          <p:attrName>style.visibility</p:attrName>
                                        </p:attrNameLst>
                                      </p:cBhvr>
                                      <p:to>
                                        <p:strVal val="visible"/>
                                      </p:to>
                                    </p:set>
                                    <p:animEffect transition="in" filter="slide(fromLeft)">
                                      <p:cBhvr>
                                        <p:cTn id="138" dur="500"/>
                                        <p:tgtEl>
                                          <p:spTgt spid="96"/>
                                        </p:tgtEl>
                                      </p:cBhvr>
                                    </p:animEffect>
                                  </p:childTnLst>
                                </p:cTn>
                              </p:par>
                            </p:childTnLst>
                          </p:cTn>
                        </p:par>
                        <p:par>
                          <p:cTn id="139" fill="hold">
                            <p:stCondLst>
                              <p:cond delay="1500"/>
                            </p:stCondLst>
                            <p:childTnLst>
                              <p:par>
                                <p:cTn id="140" presetID="12" presetClass="entr" presetSubtype="8" fill="hold" nodeType="afterEffect">
                                  <p:stCondLst>
                                    <p:cond delay="0"/>
                                  </p:stCondLst>
                                  <p:childTnLst>
                                    <p:set>
                                      <p:cBhvr>
                                        <p:cTn id="141" dur="1" fill="hold">
                                          <p:stCondLst>
                                            <p:cond delay="0"/>
                                          </p:stCondLst>
                                        </p:cTn>
                                        <p:tgtEl>
                                          <p:spTgt spid="97"/>
                                        </p:tgtEl>
                                        <p:attrNameLst>
                                          <p:attrName>style.visibility</p:attrName>
                                        </p:attrNameLst>
                                      </p:cBhvr>
                                      <p:to>
                                        <p:strVal val="visible"/>
                                      </p:to>
                                    </p:set>
                                    <p:animEffect transition="in" filter="slide(fromLeft)">
                                      <p:cBhvr>
                                        <p:cTn id="142" dur="500"/>
                                        <p:tgtEl>
                                          <p:spTgt spid="97"/>
                                        </p:tgtEl>
                                      </p:cBhvr>
                                    </p:animEffect>
                                  </p:childTnLst>
                                </p:cTn>
                              </p:par>
                            </p:childTnLst>
                          </p:cTn>
                        </p:par>
                        <p:par>
                          <p:cTn id="143" fill="hold">
                            <p:stCondLst>
                              <p:cond delay="2000"/>
                            </p:stCondLst>
                            <p:childTnLst>
                              <p:par>
                                <p:cTn id="144" presetID="12" presetClass="entr" presetSubtype="8" fill="hold" nodeType="afterEffect">
                                  <p:stCondLst>
                                    <p:cond delay="0"/>
                                  </p:stCondLst>
                                  <p:childTnLst>
                                    <p:set>
                                      <p:cBhvr>
                                        <p:cTn id="145" dur="1" fill="hold">
                                          <p:stCondLst>
                                            <p:cond delay="0"/>
                                          </p:stCondLst>
                                        </p:cTn>
                                        <p:tgtEl>
                                          <p:spTgt spid="98"/>
                                        </p:tgtEl>
                                        <p:attrNameLst>
                                          <p:attrName>style.visibility</p:attrName>
                                        </p:attrNameLst>
                                      </p:cBhvr>
                                      <p:to>
                                        <p:strVal val="visible"/>
                                      </p:to>
                                    </p:set>
                                    <p:animEffect transition="in" filter="slide(fromLeft)">
                                      <p:cBhvr>
                                        <p:cTn id="146" dur="500"/>
                                        <p:tgtEl>
                                          <p:spTgt spid="98"/>
                                        </p:tgtEl>
                                      </p:cBhvr>
                                    </p:animEffect>
                                  </p:childTnLst>
                                </p:cTn>
                              </p:par>
                            </p:childTnLst>
                          </p:cTn>
                        </p:par>
                        <p:par>
                          <p:cTn id="147" fill="hold">
                            <p:stCondLst>
                              <p:cond delay="2500"/>
                            </p:stCondLst>
                            <p:childTnLst>
                              <p:par>
                                <p:cTn id="148" presetID="12" presetClass="entr" presetSubtype="8" fill="hold" nodeType="afterEffect">
                                  <p:stCondLst>
                                    <p:cond delay="0"/>
                                  </p:stCondLst>
                                  <p:childTnLst>
                                    <p:set>
                                      <p:cBhvr>
                                        <p:cTn id="149" dur="1" fill="hold">
                                          <p:stCondLst>
                                            <p:cond delay="0"/>
                                          </p:stCondLst>
                                        </p:cTn>
                                        <p:tgtEl>
                                          <p:spTgt spid="99"/>
                                        </p:tgtEl>
                                        <p:attrNameLst>
                                          <p:attrName>style.visibility</p:attrName>
                                        </p:attrNameLst>
                                      </p:cBhvr>
                                      <p:to>
                                        <p:strVal val="visible"/>
                                      </p:to>
                                    </p:set>
                                    <p:animEffect transition="in" filter="slide(fromLeft)">
                                      <p:cBhvr>
                                        <p:cTn id="150" dur="500"/>
                                        <p:tgtEl>
                                          <p:spTgt spid="99"/>
                                        </p:tgtEl>
                                      </p:cBhvr>
                                    </p:animEffect>
                                  </p:childTnLst>
                                </p:cTn>
                              </p:par>
                            </p:childTnLst>
                          </p:cTn>
                        </p:par>
                        <p:par>
                          <p:cTn id="151" fill="hold">
                            <p:stCondLst>
                              <p:cond delay="3000"/>
                            </p:stCondLst>
                            <p:childTnLst>
                              <p:par>
                                <p:cTn id="152" presetID="12" presetClass="entr" presetSubtype="8" fill="hold" nodeType="afterEffect">
                                  <p:stCondLst>
                                    <p:cond delay="0"/>
                                  </p:stCondLst>
                                  <p:childTnLst>
                                    <p:set>
                                      <p:cBhvr>
                                        <p:cTn id="153" dur="1" fill="hold">
                                          <p:stCondLst>
                                            <p:cond delay="0"/>
                                          </p:stCondLst>
                                        </p:cTn>
                                        <p:tgtEl>
                                          <p:spTgt spid="100"/>
                                        </p:tgtEl>
                                        <p:attrNameLst>
                                          <p:attrName>style.visibility</p:attrName>
                                        </p:attrNameLst>
                                      </p:cBhvr>
                                      <p:to>
                                        <p:strVal val="visible"/>
                                      </p:to>
                                    </p:set>
                                    <p:animEffect transition="in" filter="slide(fromLeft)">
                                      <p:cBhvr>
                                        <p:cTn id="154" dur="500"/>
                                        <p:tgtEl>
                                          <p:spTgt spid="100"/>
                                        </p:tgtEl>
                                      </p:cBhvr>
                                    </p:animEffect>
                                  </p:childTnLst>
                                </p:cTn>
                              </p:par>
                            </p:childTnLst>
                          </p:cTn>
                        </p:par>
                        <p:par>
                          <p:cTn id="155" fill="hold">
                            <p:stCondLst>
                              <p:cond delay="3500"/>
                            </p:stCondLst>
                            <p:childTnLst>
                              <p:par>
                                <p:cTn id="156" presetID="12" presetClass="entr" presetSubtype="8" fill="hold" nodeType="afterEffect">
                                  <p:stCondLst>
                                    <p:cond delay="0"/>
                                  </p:stCondLst>
                                  <p:childTnLst>
                                    <p:set>
                                      <p:cBhvr>
                                        <p:cTn id="157" dur="1" fill="hold">
                                          <p:stCondLst>
                                            <p:cond delay="0"/>
                                          </p:stCondLst>
                                        </p:cTn>
                                        <p:tgtEl>
                                          <p:spTgt spid="101"/>
                                        </p:tgtEl>
                                        <p:attrNameLst>
                                          <p:attrName>style.visibility</p:attrName>
                                        </p:attrNameLst>
                                      </p:cBhvr>
                                      <p:to>
                                        <p:strVal val="visible"/>
                                      </p:to>
                                    </p:set>
                                    <p:animEffect transition="in" filter="slide(fromLeft)">
                                      <p:cBhvr>
                                        <p:cTn id="158" dur="500"/>
                                        <p:tgtEl>
                                          <p:spTgt spid="101"/>
                                        </p:tgtEl>
                                      </p:cBhvr>
                                    </p:animEffect>
                                  </p:childTnLst>
                                </p:cTn>
                              </p:par>
                            </p:childTnLst>
                          </p:cTn>
                        </p:par>
                        <p:par>
                          <p:cTn id="159" fill="hold">
                            <p:stCondLst>
                              <p:cond delay="4000"/>
                            </p:stCondLst>
                            <p:childTnLst>
                              <p:par>
                                <p:cTn id="160" presetID="12" presetClass="entr" presetSubtype="8" fill="hold" nodeType="afterEffect">
                                  <p:stCondLst>
                                    <p:cond delay="0"/>
                                  </p:stCondLst>
                                  <p:childTnLst>
                                    <p:set>
                                      <p:cBhvr>
                                        <p:cTn id="161" dur="1" fill="hold">
                                          <p:stCondLst>
                                            <p:cond delay="0"/>
                                          </p:stCondLst>
                                        </p:cTn>
                                        <p:tgtEl>
                                          <p:spTgt spid="102"/>
                                        </p:tgtEl>
                                        <p:attrNameLst>
                                          <p:attrName>style.visibility</p:attrName>
                                        </p:attrNameLst>
                                      </p:cBhvr>
                                      <p:to>
                                        <p:strVal val="visible"/>
                                      </p:to>
                                    </p:set>
                                    <p:animEffect transition="in" filter="slide(fromLeft)">
                                      <p:cBhvr>
                                        <p:cTn id="162" dur="500"/>
                                        <p:tgtEl>
                                          <p:spTgt spid="102"/>
                                        </p:tgtEl>
                                      </p:cBhvr>
                                    </p:animEffect>
                                  </p:childTnLst>
                                </p:cTn>
                              </p:par>
                            </p:childTnLst>
                          </p:cTn>
                        </p:par>
                        <p:par>
                          <p:cTn id="163" fill="hold">
                            <p:stCondLst>
                              <p:cond delay="4500"/>
                            </p:stCondLst>
                            <p:childTnLst>
                              <p:par>
                                <p:cTn id="164" presetID="12" presetClass="entr" presetSubtype="8" fill="hold" nodeType="afterEffect">
                                  <p:stCondLst>
                                    <p:cond delay="0"/>
                                  </p:stCondLst>
                                  <p:childTnLst>
                                    <p:set>
                                      <p:cBhvr>
                                        <p:cTn id="165" dur="1" fill="hold">
                                          <p:stCondLst>
                                            <p:cond delay="0"/>
                                          </p:stCondLst>
                                        </p:cTn>
                                        <p:tgtEl>
                                          <p:spTgt spid="103"/>
                                        </p:tgtEl>
                                        <p:attrNameLst>
                                          <p:attrName>style.visibility</p:attrName>
                                        </p:attrNameLst>
                                      </p:cBhvr>
                                      <p:to>
                                        <p:strVal val="visible"/>
                                      </p:to>
                                    </p:set>
                                    <p:animEffect transition="in" filter="slide(fromLeft)">
                                      <p:cBhvr>
                                        <p:cTn id="166" dur="500"/>
                                        <p:tgtEl>
                                          <p:spTgt spid="103"/>
                                        </p:tgtEl>
                                      </p:cBhvr>
                                    </p:animEffect>
                                  </p:childTnLst>
                                </p:cTn>
                              </p:par>
                            </p:childTnLst>
                          </p:cTn>
                        </p:par>
                      </p:childTnLst>
                    </p:cTn>
                  </p:par>
                  <p:par>
                    <p:cTn id="167" fill="hold">
                      <p:stCondLst>
                        <p:cond delay="indefinite"/>
                      </p:stCondLst>
                      <p:childTnLst>
                        <p:par>
                          <p:cTn id="168" fill="hold">
                            <p:stCondLst>
                              <p:cond delay="0"/>
                            </p:stCondLst>
                            <p:childTnLst>
                              <p:par>
                                <p:cTn id="169" presetID="10" presetClass="exit" presetSubtype="0" fill="hold" nodeType="clickEffect">
                                  <p:stCondLst>
                                    <p:cond delay="0"/>
                                  </p:stCondLst>
                                  <p:childTnLst>
                                    <p:animEffect transition="out" filter="fade">
                                      <p:cBhvr>
                                        <p:cTn id="170" dur="1000"/>
                                        <p:tgtEl>
                                          <p:spTgt spid="24"/>
                                        </p:tgtEl>
                                      </p:cBhvr>
                                    </p:animEffect>
                                    <p:set>
                                      <p:cBhvr>
                                        <p:cTn id="171" dur="1" fill="hold">
                                          <p:stCondLst>
                                            <p:cond delay="999"/>
                                          </p:stCondLst>
                                        </p:cTn>
                                        <p:tgtEl>
                                          <p:spTgt spid="24"/>
                                        </p:tgtEl>
                                        <p:attrNameLst>
                                          <p:attrName>style.visibility</p:attrName>
                                        </p:attrNameLst>
                                      </p:cBhvr>
                                      <p:to>
                                        <p:strVal val="hidden"/>
                                      </p:to>
                                    </p:set>
                                  </p:childTnLst>
                                </p:cTn>
                              </p:par>
                              <p:par>
                                <p:cTn id="172" presetID="10" presetClass="exit" presetSubtype="0" fill="hold" nodeType="withEffect">
                                  <p:stCondLst>
                                    <p:cond delay="0"/>
                                  </p:stCondLst>
                                  <p:childTnLst>
                                    <p:animEffect transition="out" filter="fade">
                                      <p:cBhvr>
                                        <p:cTn id="173" dur="1000"/>
                                        <p:tgtEl>
                                          <p:spTgt spid="25"/>
                                        </p:tgtEl>
                                      </p:cBhvr>
                                    </p:animEffect>
                                    <p:set>
                                      <p:cBhvr>
                                        <p:cTn id="174" dur="1" fill="hold">
                                          <p:stCondLst>
                                            <p:cond delay="999"/>
                                          </p:stCondLst>
                                        </p:cTn>
                                        <p:tgtEl>
                                          <p:spTgt spid="25"/>
                                        </p:tgtEl>
                                        <p:attrNameLst>
                                          <p:attrName>style.visibility</p:attrName>
                                        </p:attrNameLst>
                                      </p:cBhvr>
                                      <p:to>
                                        <p:strVal val="hidden"/>
                                      </p:to>
                                    </p:set>
                                  </p:childTnLst>
                                </p:cTn>
                              </p:par>
                              <p:par>
                                <p:cTn id="175" presetID="10" presetClass="exit" presetSubtype="0" fill="hold" nodeType="withEffect">
                                  <p:stCondLst>
                                    <p:cond delay="0"/>
                                  </p:stCondLst>
                                  <p:childTnLst>
                                    <p:animEffect transition="out" filter="fade">
                                      <p:cBhvr>
                                        <p:cTn id="176" dur="1000"/>
                                        <p:tgtEl>
                                          <p:spTgt spid="26"/>
                                        </p:tgtEl>
                                      </p:cBhvr>
                                    </p:animEffect>
                                    <p:set>
                                      <p:cBhvr>
                                        <p:cTn id="177" dur="1" fill="hold">
                                          <p:stCondLst>
                                            <p:cond delay="999"/>
                                          </p:stCondLst>
                                        </p:cTn>
                                        <p:tgtEl>
                                          <p:spTgt spid="26"/>
                                        </p:tgtEl>
                                        <p:attrNameLst>
                                          <p:attrName>style.visibility</p:attrName>
                                        </p:attrNameLst>
                                      </p:cBhvr>
                                      <p:to>
                                        <p:strVal val="hidden"/>
                                      </p:to>
                                    </p:set>
                                  </p:childTnLst>
                                </p:cTn>
                              </p:par>
                              <p:par>
                                <p:cTn id="178" presetID="10" presetClass="exit" presetSubtype="0" fill="hold" nodeType="withEffect">
                                  <p:stCondLst>
                                    <p:cond delay="0"/>
                                  </p:stCondLst>
                                  <p:childTnLst>
                                    <p:animEffect transition="out" filter="fade">
                                      <p:cBhvr>
                                        <p:cTn id="179" dur="1000"/>
                                        <p:tgtEl>
                                          <p:spTgt spid="27"/>
                                        </p:tgtEl>
                                      </p:cBhvr>
                                    </p:animEffect>
                                    <p:set>
                                      <p:cBhvr>
                                        <p:cTn id="180" dur="1" fill="hold">
                                          <p:stCondLst>
                                            <p:cond delay="999"/>
                                          </p:stCondLst>
                                        </p:cTn>
                                        <p:tgtEl>
                                          <p:spTgt spid="27"/>
                                        </p:tgtEl>
                                        <p:attrNameLst>
                                          <p:attrName>style.visibility</p:attrName>
                                        </p:attrNameLst>
                                      </p:cBhvr>
                                      <p:to>
                                        <p:strVal val="hidden"/>
                                      </p:to>
                                    </p:set>
                                  </p:childTnLst>
                                </p:cTn>
                              </p:par>
                              <p:par>
                                <p:cTn id="181" presetID="10" presetClass="exit" presetSubtype="0" fill="hold" nodeType="withEffect">
                                  <p:stCondLst>
                                    <p:cond delay="0"/>
                                  </p:stCondLst>
                                  <p:childTnLst>
                                    <p:animEffect transition="out" filter="fade">
                                      <p:cBhvr>
                                        <p:cTn id="182" dur="1000"/>
                                        <p:tgtEl>
                                          <p:spTgt spid="28"/>
                                        </p:tgtEl>
                                      </p:cBhvr>
                                    </p:animEffect>
                                    <p:set>
                                      <p:cBhvr>
                                        <p:cTn id="183" dur="1" fill="hold">
                                          <p:stCondLst>
                                            <p:cond delay="999"/>
                                          </p:stCondLst>
                                        </p:cTn>
                                        <p:tgtEl>
                                          <p:spTgt spid="28"/>
                                        </p:tgtEl>
                                        <p:attrNameLst>
                                          <p:attrName>style.visibility</p:attrName>
                                        </p:attrNameLst>
                                      </p:cBhvr>
                                      <p:to>
                                        <p:strVal val="hidden"/>
                                      </p:to>
                                    </p:set>
                                  </p:childTnLst>
                                </p:cTn>
                              </p:par>
                              <p:par>
                                <p:cTn id="184" presetID="10" presetClass="exit" presetSubtype="0" fill="hold" nodeType="withEffect">
                                  <p:stCondLst>
                                    <p:cond delay="0"/>
                                  </p:stCondLst>
                                  <p:childTnLst>
                                    <p:animEffect transition="out" filter="fade">
                                      <p:cBhvr>
                                        <p:cTn id="185" dur="1000"/>
                                        <p:tgtEl>
                                          <p:spTgt spid="29"/>
                                        </p:tgtEl>
                                      </p:cBhvr>
                                    </p:animEffect>
                                    <p:set>
                                      <p:cBhvr>
                                        <p:cTn id="186" dur="1" fill="hold">
                                          <p:stCondLst>
                                            <p:cond delay="999"/>
                                          </p:stCondLst>
                                        </p:cTn>
                                        <p:tgtEl>
                                          <p:spTgt spid="29"/>
                                        </p:tgtEl>
                                        <p:attrNameLst>
                                          <p:attrName>style.visibility</p:attrName>
                                        </p:attrNameLst>
                                      </p:cBhvr>
                                      <p:to>
                                        <p:strVal val="hidden"/>
                                      </p:to>
                                    </p:set>
                                  </p:childTnLst>
                                </p:cTn>
                              </p:par>
                              <p:par>
                                <p:cTn id="187" presetID="10" presetClass="exit" presetSubtype="0" fill="hold" nodeType="withEffect">
                                  <p:stCondLst>
                                    <p:cond delay="0"/>
                                  </p:stCondLst>
                                  <p:childTnLst>
                                    <p:animEffect transition="out" filter="fade">
                                      <p:cBhvr>
                                        <p:cTn id="188" dur="1000"/>
                                        <p:tgtEl>
                                          <p:spTgt spid="30"/>
                                        </p:tgtEl>
                                      </p:cBhvr>
                                    </p:animEffect>
                                    <p:set>
                                      <p:cBhvr>
                                        <p:cTn id="189" dur="1" fill="hold">
                                          <p:stCondLst>
                                            <p:cond delay="999"/>
                                          </p:stCondLst>
                                        </p:cTn>
                                        <p:tgtEl>
                                          <p:spTgt spid="30"/>
                                        </p:tgtEl>
                                        <p:attrNameLst>
                                          <p:attrName>style.visibility</p:attrName>
                                        </p:attrNameLst>
                                      </p:cBhvr>
                                      <p:to>
                                        <p:strVal val="hidden"/>
                                      </p:to>
                                    </p:set>
                                  </p:childTnLst>
                                </p:cTn>
                              </p:par>
                              <p:par>
                                <p:cTn id="190" presetID="10" presetClass="exit" presetSubtype="0" fill="hold" nodeType="withEffect">
                                  <p:stCondLst>
                                    <p:cond delay="0"/>
                                  </p:stCondLst>
                                  <p:childTnLst>
                                    <p:animEffect transition="out" filter="fade">
                                      <p:cBhvr>
                                        <p:cTn id="191" dur="1000"/>
                                        <p:tgtEl>
                                          <p:spTgt spid="31"/>
                                        </p:tgtEl>
                                      </p:cBhvr>
                                    </p:animEffect>
                                    <p:set>
                                      <p:cBhvr>
                                        <p:cTn id="192" dur="1" fill="hold">
                                          <p:stCondLst>
                                            <p:cond delay="999"/>
                                          </p:stCondLst>
                                        </p:cTn>
                                        <p:tgtEl>
                                          <p:spTgt spid="31"/>
                                        </p:tgtEl>
                                        <p:attrNameLst>
                                          <p:attrName>style.visibility</p:attrName>
                                        </p:attrNameLst>
                                      </p:cBhvr>
                                      <p:to>
                                        <p:strVal val="hidden"/>
                                      </p:to>
                                    </p:set>
                                  </p:childTnLst>
                                </p:cTn>
                              </p:par>
                              <p:par>
                                <p:cTn id="193" presetID="10" presetClass="exit" presetSubtype="0" fill="hold" nodeType="withEffect">
                                  <p:stCondLst>
                                    <p:cond delay="0"/>
                                  </p:stCondLst>
                                  <p:childTnLst>
                                    <p:animEffect transition="out" filter="fade">
                                      <p:cBhvr>
                                        <p:cTn id="194" dur="1000"/>
                                        <p:tgtEl>
                                          <p:spTgt spid="32"/>
                                        </p:tgtEl>
                                      </p:cBhvr>
                                    </p:animEffect>
                                    <p:set>
                                      <p:cBhvr>
                                        <p:cTn id="195" dur="1" fill="hold">
                                          <p:stCondLst>
                                            <p:cond delay="999"/>
                                          </p:stCondLst>
                                        </p:cTn>
                                        <p:tgtEl>
                                          <p:spTgt spid="32"/>
                                        </p:tgtEl>
                                        <p:attrNameLst>
                                          <p:attrName>style.visibility</p:attrName>
                                        </p:attrNameLst>
                                      </p:cBhvr>
                                      <p:to>
                                        <p:strVal val="hidden"/>
                                      </p:to>
                                    </p:set>
                                  </p:childTnLst>
                                </p:cTn>
                              </p:par>
                              <p:par>
                                <p:cTn id="196" presetID="10" presetClass="exit" presetSubtype="0" fill="hold" nodeType="withEffect">
                                  <p:stCondLst>
                                    <p:cond delay="0"/>
                                  </p:stCondLst>
                                  <p:childTnLst>
                                    <p:animEffect transition="out" filter="fade">
                                      <p:cBhvr>
                                        <p:cTn id="197" dur="1000"/>
                                        <p:tgtEl>
                                          <p:spTgt spid="33"/>
                                        </p:tgtEl>
                                      </p:cBhvr>
                                    </p:animEffect>
                                    <p:set>
                                      <p:cBhvr>
                                        <p:cTn id="198" dur="1" fill="hold">
                                          <p:stCondLst>
                                            <p:cond delay="999"/>
                                          </p:stCondLst>
                                        </p:cTn>
                                        <p:tgtEl>
                                          <p:spTgt spid="33"/>
                                        </p:tgtEl>
                                        <p:attrNameLst>
                                          <p:attrName>style.visibility</p:attrName>
                                        </p:attrNameLst>
                                      </p:cBhvr>
                                      <p:to>
                                        <p:strVal val="hidden"/>
                                      </p:to>
                                    </p:set>
                                  </p:childTnLst>
                                </p:cTn>
                              </p:par>
                              <p:par>
                                <p:cTn id="199" presetID="10" presetClass="exit" presetSubtype="0" fill="hold" nodeType="withEffect">
                                  <p:stCondLst>
                                    <p:cond delay="0"/>
                                  </p:stCondLst>
                                  <p:childTnLst>
                                    <p:animEffect transition="out" filter="fade">
                                      <p:cBhvr>
                                        <p:cTn id="200" dur="1000"/>
                                        <p:tgtEl>
                                          <p:spTgt spid="57"/>
                                        </p:tgtEl>
                                      </p:cBhvr>
                                    </p:animEffect>
                                    <p:set>
                                      <p:cBhvr>
                                        <p:cTn id="201" dur="1" fill="hold">
                                          <p:stCondLst>
                                            <p:cond delay="999"/>
                                          </p:stCondLst>
                                        </p:cTn>
                                        <p:tgtEl>
                                          <p:spTgt spid="57"/>
                                        </p:tgtEl>
                                        <p:attrNameLst>
                                          <p:attrName>style.visibility</p:attrName>
                                        </p:attrNameLst>
                                      </p:cBhvr>
                                      <p:to>
                                        <p:strVal val="hidden"/>
                                      </p:to>
                                    </p:set>
                                  </p:childTnLst>
                                </p:cTn>
                              </p:par>
                              <p:par>
                                <p:cTn id="202" presetID="10" presetClass="exit" presetSubtype="0" fill="hold" nodeType="withEffect">
                                  <p:stCondLst>
                                    <p:cond delay="0"/>
                                  </p:stCondLst>
                                  <p:childTnLst>
                                    <p:animEffect transition="out" filter="fade">
                                      <p:cBhvr>
                                        <p:cTn id="203" dur="1000"/>
                                        <p:tgtEl>
                                          <p:spTgt spid="56"/>
                                        </p:tgtEl>
                                      </p:cBhvr>
                                    </p:animEffect>
                                    <p:set>
                                      <p:cBhvr>
                                        <p:cTn id="204" dur="1" fill="hold">
                                          <p:stCondLst>
                                            <p:cond delay="999"/>
                                          </p:stCondLst>
                                        </p:cTn>
                                        <p:tgtEl>
                                          <p:spTgt spid="56"/>
                                        </p:tgtEl>
                                        <p:attrNameLst>
                                          <p:attrName>style.visibility</p:attrName>
                                        </p:attrNameLst>
                                      </p:cBhvr>
                                      <p:to>
                                        <p:strVal val="hidden"/>
                                      </p:to>
                                    </p:set>
                                  </p:childTnLst>
                                </p:cTn>
                              </p:par>
                              <p:par>
                                <p:cTn id="205" presetID="10" presetClass="exit" presetSubtype="0" fill="hold" nodeType="withEffect">
                                  <p:stCondLst>
                                    <p:cond delay="0"/>
                                  </p:stCondLst>
                                  <p:childTnLst>
                                    <p:animEffect transition="out" filter="fade">
                                      <p:cBhvr>
                                        <p:cTn id="206" dur="1000"/>
                                        <p:tgtEl>
                                          <p:spTgt spid="54"/>
                                        </p:tgtEl>
                                      </p:cBhvr>
                                    </p:animEffect>
                                    <p:set>
                                      <p:cBhvr>
                                        <p:cTn id="207" dur="1" fill="hold">
                                          <p:stCondLst>
                                            <p:cond delay="999"/>
                                          </p:stCondLst>
                                        </p:cTn>
                                        <p:tgtEl>
                                          <p:spTgt spid="54"/>
                                        </p:tgtEl>
                                        <p:attrNameLst>
                                          <p:attrName>style.visibility</p:attrName>
                                        </p:attrNameLst>
                                      </p:cBhvr>
                                      <p:to>
                                        <p:strVal val="hidden"/>
                                      </p:to>
                                    </p:set>
                                  </p:childTnLst>
                                </p:cTn>
                              </p:par>
                              <p:par>
                                <p:cTn id="208" presetID="10" presetClass="exit" presetSubtype="0" fill="hold" nodeType="withEffect">
                                  <p:stCondLst>
                                    <p:cond delay="0"/>
                                  </p:stCondLst>
                                  <p:childTnLst>
                                    <p:animEffect transition="out" filter="fade">
                                      <p:cBhvr>
                                        <p:cTn id="209" dur="1000"/>
                                        <p:tgtEl>
                                          <p:spTgt spid="53"/>
                                        </p:tgtEl>
                                      </p:cBhvr>
                                    </p:animEffect>
                                    <p:set>
                                      <p:cBhvr>
                                        <p:cTn id="210" dur="1" fill="hold">
                                          <p:stCondLst>
                                            <p:cond delay="999"/>
                                          </p:stCondLst>
                                        </p:cTn>
                                        <p:tgtEl>
                                          <p:spTgt spid="53"/>
                                        </p:tgtEl>
                                        <p:attrNameLst>
                                          <p:attrName>style.visibility</p:attrName>
                                        </p:attrNameLst>
                                      </p:cBhvr>
                                      <p:to>
                                        <p:strVal val="hidden"/>
                                      </p:to>
                                    </p:set>
                                  </p:childTnLst>
                                </p:cTn>
                              </p:par>
                              <p:par>
                                <p:cTn id="211" presetID="10" presetClass="exit" presetSubtype="0" fill="hold" nodeType="withEffect">
                                  <p:stCondLst>
                                    <p:cond delay="0"/>
                                  </p:stCondLst>
                                  <p:childTnLst>
                                    <p:animEffect transition="out" filter="fade">
                                      <p:cBhvr>
                                        <p:cTn id="212" dur="1000"/>
                                        <p:tgtEl>
                                          <p:spTgt spid="52"/>
                                        </p:tgtEl>
                                      </p:cBhvr>
                                    </p:animEffect>
                                    <p:set>
                                      <p:cBhvr>
                                        <p:cTn id="213" dur="1" fill="hold">
                                          <p:stCondLst>
                                            <p:cond delay="999"/>
                                          </p:stCondLst>
                                        </p:cTn>
                                        <p:tgtEl>
                                          <p:spTgt spid="52"/>
                                        </p:tgtEl>
                                        <p:attrNameLst>
                                          <p:attrName>style.visibility</p:attrName>
                                        </p:attrNameLst>
                                      </p:cBhvr>
                                      <p:to>
                                        <p:strVal val="hidden"/>
                                      </p:to>
                                    </p:set>
                                  </p:childTnLst>
                                </p:cTn>
                              </p:par>
                              <p:par>
                                <p:cTn id="214" presetID="10" presetClass="exit" presetSubtype="0" fill="hold" nodeType="withEffect">
                                  <p:stCondLst>
                                    <p:cond delay="0"/>
                                  </p:stCondLst>
                                  <p:childTnLst>
                                    <p:animEffect transition="out" filter="fade">
                                      <p:cBhvr>
                                        <p:cTn id="215" dur="1000"/>
                                        <p:tgtEl>
                                          <p:spTgt spid="51"/>
                                        </p:tgtEl>
                                      </p:cBhvr>
                                    </p:animEffect>
                                    <p:set>
                                      <p:cBhvr>
                                        <p:cTn id="216" dur="1" fill="hold">
                                          <p:stCondLst>
                                            <p:cond delay="999"/>
                                          </p:stCondLst>
                                        </p:cTn>
                                        <p:tgtEl>
                                          <p:spTgt spid="51"/>
                                        </p:tgtEl>
                                        <p:attrNameLst>
                                          <p:attrName>style.visibility</p:attrName>
                                        </p:attrNameLst>
                                      </p:cBhvr>
                                      <p:to>
                                        <p:strVal val="hidden"/>
                                      </p:to>
                                    </p:set>
                                  </p:childTnLst>
                                </p:cTn>
                              </p:par>
                              <p:par>
                                <p:cTn id="217" presetID="10" presetClass="exit" presetSubtype="0" fill="hold" nodeType="withEffect">
                                  <p:stCondLst>
                                    <p:cond delay="0"/>
                                  </p:stCondLst>
                                  <p:childTnLst>
                                    <p:animEffect transition="out" filter="fade">
                                      <p:cBhvr>
                                        <p:cTn id="218" dur="1000"/>
                                        <p:tgtEl>
                                          <p:spTgt spid="50"/>
                                        </p:tgtEl>
                                      </p:cBhvr>
                                    </p:animEffect>
                                    <p:set>
                                      <p:cBhvr>
                                        <p:cTn id="219" dur="1" fill="hold">
                                          <p:stCondLst>
                                            <p:cond delay="999"/>
                                          </p:stCondLst>
                                        </p:cTn>
                                        <p:tgtEl>
                                          <p:spTgt spid="50"/>
                                        </p:tgtEl>
                                        <p:attrNameLst>
                                          <p:attrName>style.visibility</p:attrName>
                                        </p:attrNameLst>
                                      </p:cBhvr>
                                      <p:to>
                                        <p:strVal val="hidden"/>
                                      </p:to>
                                    </p:set>
                                  </p:childTnLst>
                                </p:cTn>
                              </p:par>
                              <p:par>
                                <p:cTn id="220" presetID="10" presetClass="exit" presetSubtype="0" fill="hold" nodeType="withEffect">
                                  <p:stCondLst>
                                    <p:cond delay="0"/>
                                  </p:stCondLst>
                                  <p:childTnLst>
                                    <p:animEffect transition="out" filter="fade">
                                      <p:cBhvr>
                                        <p:cTn id="221" dur="1000"/>
                                        <p:tgtEl>
                                          <p:spTgt spid="49"/>
                                        </p:tgtEl>
                                      </p:cBhvr>
                                    </p:animEffect>
                                    <p:set>
                                      <p:cBhvr>
                                        <p:cTn id="222" dur="1" fill="hold">
                                          <p:stCondLst>
                                            <p:cond delay="999"/>
                                          </p:stCondLst>
                                        </p:cTn>
                                        <p:tgtEl>
                                          <p:spTgt spid="49"/>
                                        </p:tgtEl>
                                        <p:attrNameLst>
                                          <p:attrName>style.visibility</p:attrName>
                                        </p:attrNameLst>
                                      </p:cBhvr>
                                      <p:to>
                                        <p:strVal val="hidden"/>
                                      </p:to>
                                    </p:set>
                                  </p:childTnLst>
                                </p:cTn>
                              </p:par>
                              <p:par>
                                <p:cTn id="223" presetID="10" presetClass="exit" presetSubtype="0" fill="hold" nodeType="withEffect">
                                  <p:stCondLst>
                                    <p:cond delay="0"/>
                                  </p:stCondLst>
                                  <p:childTnLst>
                                    <p:animEffect transition="out" filter="fade">
                                      <p:cBhvr>
                                        <p:cTn id="224" dur="1000"/>
                                        <p:tgtEl>
                                          <p:spTgt spid="48"/>
                                        </p:tgtEl>
                                      </p:cBhvr>
                                    </p:animEffect>
                                    <p:set>
                                      <p:cBhvr>
                                        <p:cTn id="225" dur="1" fill="hold">
                                          <p:stCondLst>
                                            <p:cond delay="999"/>
                                          </p:stCondLst>
                                        </p:cTn>
                                        <p:tgtEl>
                                          <p:spTgt spid="48"/>
                                        </p:tgtEl>
                                        <p:attrNameLst>
                                          <p:attrName>style.visibility</p:attrName>
                                        </p:attrNameLst>
                                      </p:cBhvr>
                                      <p:to>
                                        <p:strVal val="hidden"/>
                                      </p:to>
                                    </p:set>
                                  </p:childTnLst>
                                </p:cTn>
                              </p:par>
                              <p:par>
                                <p:cTn id="226" presetID="10" presetClass="exit" presetSubtype="0" fill="hold" nodeType="withEffect">
                                  <p:stCondLst>
                                    <p:cond delay="0"/>
                                  </p:stCondLst>
                                  <p:childTnLst>
                                    <p:animEffect transition="out" filter="fade">
                                      <p:cBhvr>
                                        <p:cTn id="227" dur="1000"/>
                                        <p:tgtEl>
                                          <p:spTgt spid="47"/>
                                        </p:tgtEl>
                                      </p:cBhvr>
                                    </p:animEffect>
                                    <p:set>
                                      <p:cBhvr>
                                        <p:cTn id="228" dur="1" fill="hold">
                                          <p:stCondLst>
                                            <p:cond delay="999"/>
                                          </p:stCondLst>
                                        </p:cTn>
                                        <p:tgtEl>
                                          <p:spTgt spid="47"/>
                                        </p:tgtEl>
                                        <p:attrNameLst>
                                          <p:attrName>style.visibility</p:attrName>
                                        </p:attrNameLst>
                                      </p:cBhvr>
                                      <p:to>
                                        <p:strVal val="hidden"/>
                                      </p:to>
                                    </p:set>
                                  </p:childTnLst>
                                </p:cTn>
                              </p:par>
                              <p:par>
                                <p:cTn id="229" presetID="10" presetClass="exit" presetSubtype="0" fill="hold" nodeType="withEffect">
                                  <p:stCondLst>
                                    <p:cond delay="0"/>
                                  </p:stCondLst>
                                  <p:childTnLst>
                                    <p:animEffect transition="out" filter="fade">
                                      <p:cBhvr>
                                        <p:cTn id="230" dur="1000"/>
                                        <p:tgtEl>
                                          <p:spTgt spid="71"/>
                                        </p:tgtEl>
                                      </p:cBhvr>
                                    </p:animEffect>
                                    <p:set>
                                      <p:cBhvr>
                                        <p:cTn id="231" dur="1" fill="hold">
                                          <p:stCondLst>
                                            <p:cond delay="999"/>
                                          </p:stCondLst>
                                        </p:cTn>
                                        <p:tgtEl>
                                          <p:spTgt spid="71"/>
                                        </p:tgtEl>
                                        <p:attrNameLst>
                                          <p:attrName>style.visibility</p:attrName>
                                        </p:attrNameLst>
                                      </p:cBhvr>
                                      <p:to>
                                        <p:strVal val="hidden"/>
                                      </p:to>
                                    </p:set>
                                  </p:childTnLst>
                                </p:cTn>
                              </p:par>
                              <p:par>
                                <p:cTn id="232" presetID="10" presetClass="exit" presetSubtype="0" fill="hold" nodeType="withEffect">
                                  <p:stCondLst>
                                    <p:cond delay="0"/>
                                  </p:stCondLst>
                                  <p:childTnLst>
                                    <p:animEffect transition="out" filter="fade">
                                      <p:cBhvr>
                                        <p:cTn id="233" dur="1000"/>
                                        <p:tgtEl>
                                          <p:spTgt spid="72"/>
                                        </p:tgtEl>
                                      </p:cBhvr>
                                    </p:animEffect>
                                    <p:set>
                                      <p:cBhvr>
                                        <p:cTn id="234" dur="1" fill="hold">
                                          <p:stCondLst>
                                            <p:cond delay="999"/>
                                          </p:stCondLst>
                                        </p:cTn>
                                        <p:tgtEl>
                                          <p:spTgt spid="72"/>
                                        </p:tgtEl>
                                        <p:attrNameLst>
                                          <p:attrName>style.visibility</p:attrName>
                                        </p:attrNameLst>
                                      </p:cBhvr>
                                      <p:to>
                                        <p:strVal val="hidden"/>
                                      </p:to>
                                    </p:set>
                                  </p:childTnLst>
                                </p:cTn>
                              </p:par>
                              <p:par>
                                <p:cTn id="235" presetID="10" presetClass="exit" presetSubtype="0" fill="hold" nodeType="withEffect">
                                  <p:stCondLst>
                                    <p:cond delay="0"/>
                                  </p:stCondLst>
                                  <p:childTnLst>
                                    <p:animEffect transition="out" filter="fade">
                                      <p:cBhvr>
                                        <p:cTn id="236" dur="1000"/>
                                        <p:tgtEl>
                                          <p:spTgt spid="73"/>
                                        </p:tgtEl>
                                      </p:cBhvr>
                                    </p:animEffect>
                                    <p:set>
                                      <p:cBhvr>
                                        <p:cTn id="237" dur="1" fill="hold">
                                          <p:stCondLst>
                                            <p:cond delay="999"/>
                                          </p:stCondLst>
                                        </p:cTn>
                                        <p:tgtEl>
                                          <p:spTgt spid="73"/>
                                        </p:tgtEl>
                                        <p:attrNameLst>
                                          <p:attrName>style.visibility</p:attrName>
                                        </p:attrNameLst>
                                      </p:cBhvr>
                                      <p:to>
                                        <p:strVal val="hidden"/>
                                      </p:to>
                                    </p:set>
                                  </p:childTnLst>
                                </p:cTn>
                              </p:par>
                              <p:par>
                                <p:cTn id="238" presetID="10" presetClass="exit" presetSubtype="0" fill="hold" nodeType="withEffect">
                                  <p:stCondLst>
                                    <p:cond delay="0"/>
                                  </p:stCondLst>
                                  <p:childTnLst>
                                    <p:animEffect transition="out" filter="fade">
                                      <p:cBhvr>
                                        <p:cTn id="239" dur="1000"/>
                                        <p:tgtEl>
                                          <p:spTgt spid="74"/>
                                        </p:tgtEl>
                                      </p:cBhvr>
                                    </p:animEffect>
                                    <p:set>
                                      <p:cBhvr>
                                        <p:cTn id="240" dur="1" fill="hold">
                                          <p:stCondLst>
                                            <p:cond delay="999"/>
                                          </p:stCondLst>
                                        </p:cTn>
                                        <p:tgtEl>
                                          <p:spTgt spid="74"/>
                                        </p:tgtEl>
                                        <p:attrNameLst>
                                          <p:attrName>style.visibility</p:attrName>
                                        </p:attrNameLst>
                                      </p:cBhvr>
                                      <p:to>
                                        <p:strVal val="hidden"/>
                                      </p:to>
                                    </p:set>
                                  </p:childTnLst>
                                </p:cTn>
                              </p:par>
                              <p:par>
                                <p:cTn id="241" presetID="10" presetClass="exit" presetSubtype="0" fill="hold" nodeType="withEffect">
                                  <p:stCondLst>
                                    <p:cond delay="0"/>
                                  </p:stCondLst>
                                  <p:childTnLst>
                                    <p:animEffect transition="out" filter="fade">
                                      <p:cBhvr>
                                        <p:cTn id="242" dur="1000"/>
                                        <p:tgtEl>
                                          <p:spTgt spid="75"/>
                                        </p:tgtEl>
                                      </p:cBhvr>
                                    </p:animEffect>
                                    <p:set>
                                      <p:cBhvr>
                                        <p:cTn id="243" dur="1" fill="hold">
                                          <p:stCondLst>
                                            <p:cond delay="999"/>
                                          </p:stCondLst>
                                        </p:cTn>
                                        <p:tgtEl>
                                          <p:spTgt spid="75"/>
                                        </p:tgtEl>
                                        <p:attrNameLst>
                                          <p:attrName>style.visibility</p:attrName>
                                        </p:attrNameLst>
                                      </p:cBhvr>
                                      <p:to>
                                        <p:strVal val="hidden"/>
                                      </p:to>
                                    </p:set>
                                  </p:childTnLst>
                                </p:cTn>
                              </p:par>
                              <p:par>
                                <p:cTn id="244" presetID="10" presetClass="exit" presetSubtype="0" fill="hold" nodeType="withEffect">
                                  <p:stCondLst>
                                    <p:cond delay="0"/>
                                  </p:stCondLst>
                                  <p:childTnLst>
                                    <p:animEffect transition="out" filter="fade">
                                      <p:cBhvr>
                                        <p:cTn id="245" dur="1000"/>
                                        <p:tgtEl>
                                          <p:spTgt spid="76"/>
                                        </p:tgtEl>
                                      </p:cBhvr>
                                    </p:animEffect>
                                    <p:set>
                                      <p:cBhvr>
                                        <p:cTn id="246" dur="1" fill="hold">
                                          <p:stCondLst>
                                            <p:cond delay="999"/>
                                          </p:stCondLst>
                                        </p:cTn>
                                        <p:tgtEl>
                                          <p:spTgt spid="76"/>
                                        </p:tgtEl>
                                        <p:attrNameLst>
                                          <p:attrName>style.visibility</p:attrName>
                                        </p:attrNameLst>
                                      </p:cBhvr>
                                      <p:to>
                                        <p:strVal val="hidden"/>
                                      </p:to>
                                    </p:set>
                                  </p:childTnLst>
                                </p:cTn>
                              </p:par>
                              <p:par>
                                <p:cTn id="247" presetID="10" presetClass="exit" presetSubtype="0" fill="hold" nodeType="withEffect">
                                  <p:stCondLst>
                                    <p:cond delay="0"/>
                                  </p:stCondLst>
                                  <p:childTnLst>
                                    <p:animEffect transition="out" filter="fade">
                                      <p:cBhvr>
                                        <p:cTn id="248" dur="1000"/>
                                        <p:tgtEl>
                                          <p:spTgt spid="77"/>
                                        </p:tgtEl>
                                      </p:cBhvr>
                                    </p:animEffect>
                                    <p:set>
                                      <p:cBhvr>
                                        <p:cTn id="249" dur="1" fill="hold">
                                          <p:stCondLst>
                                            <p:cond delay="999"/>
                                          </p:stCondLst>
                                        </p:cTn>
                                        <p:tgtEl>
                                          <p:spTgt spid="77"/>
                                        </p:tgtEl>
                                        <p:attrNameLst>
                                          <p:attrName>style.visibility</p:attrName>
                                        </p:attrNameLst>
                                      </p:cBhvr>
                                      <p:to>
                                        <p:strVal val="hidden"/>
                                      </p:to>
                                    </p:set>
                                  </p:childTnLst>
                                </p:cTn>
                              </p:par>
                              <p:par>
                                <p:cTn id="250" presetID="10" presetClass="exit" presetSubtype="0" fill="hold" nodeType="withEffect">
                                  <p:stCondLst>
                                    <p:cond delay="0"/>
                                  </p:stCondLst>
                                  <p:childTnLst>
                                    <p:animEffect transition="out" filter="fade">
                                      <p:cBhvr>
                                        <p:cTn id="251" dur="1000"/>
                                        <p:tgtEl>
                                          <p:spTgt spid="78"/>
                                        </p:tgtEl>
                                      </p:cBhvr>
                                    </p:animEffect>
                                    <p:set>
                                      <p:cBhvr>
                                        <p:cTn id="252" dur="1" fill="hold">
                                          <p:stCondLst>
                                            <p:cond delay="999"/>
                                          </p:stCondLst>
                                        </p:cTn>
                                        <p:tgtEl>
                                          <p:spTgt spid="78"/>
                                        </p:tgtEl>
                                        <p:attrNameLst>
                                          <p:attrName>style.visibility</p:attrName>
                                        </p:attrNameLst>
                                      </p:cBhvr>
                                      <p:to>
                                        <p:strVal val="hidden"/>
                                      </p:to>
                                    </p:set>
                                  </p:childTnLst>
                                </p:cTn>
                              </p:par>
                              <p:par>
                                <p:cTn id="253" presetID="10" presetClass="exit" presetSubtype="0" fill="hold" nodeType="withEffect">
                                  <p:stCondLst>
                                    <p:cond delay="0"/>
                                  </p:stCondLst>
                                  <p:childTnLst>
                                    <p:animEffect transition="out" filter="fade">
                                      <p:cBhvr>
                                        <p:cTn id="254" dur="1000"/>
                                        <p:tgtEl>
                                          <p:spTgt spid="79"/>
                                        </p:tgtEl>
                                      </p:cBhvr>
                                    </p:animEffect>
                                    <p:set>
                                      <p:cBhvr>
                                        <p:cTn id="255" dur="1" fill="hold">
                                          <p:stCondLst>
                                            <p:cond delay="999"/>
                                          </p:stCondLst>
                                        </p:cTn>
                                        <p:tgtEl>
                                          <p:spTgt spid="79"/>
                                        </p:tgtEl>
                                        <p:attrNameLst>
                                          <p:attrName>style.visibility</p:attrName>
                                        </p:attrNameLst>
                                      </p:cBhvr>
                                      <p:to>
                                        <p:strVal val="hidden"/>
                                      </p:to>
                                    </p:set>
                                  </p:childTnLst>
                                </p:cTn>
                              </p:par>
                              <p:par>
                                <p:cTn id="256" presetID="10" presetClass="exit" presetSubtype="0" fill="hold" nodeType="withEffect">
                                  <p:stCondLst>
                                    <p:cond delay="0"/>
                                  </p:stCondLst>
                                  <p:childTnLst>
                                    <p:animEffect transition="out" filter="fade">
                                      <p:cBhvr>
                                        <p:cTn id="257" dur="1000"/>
                                        <p:tgtEl>
                                          <p:spTgt spid="80"/>
                                        </p:tgtEl>
                                      </p:cBhvr>
                                    </p:animEffect>
                                    <p:set>
                                      <p:cBhvr>
                                        <p:cTn id="258" dur="1" fill="hold">
                                          <p:stCondLst>
                                            <p:cond delay="999"/>
                                          </p:stCondLst>
                                        </p:cTn>
                                        <p:tgtEl>
                                          <p:spTgt spid="80"/>
                                        </p:tgtEl>
                                        <p:attrNameLst>
                                          <p:attrName>style.visibility</p:attrName>
                                        </p:attrNameLst>
                                      </p:cBhvr>
                                      <p:to>
                                        <p:strVal val="hidden"/>
                                      </p:to>
                                    </p:set>
                                  </p:childTnLst>
                                </p:cTn>
                              </p:par>
                              <p:par>
                                <p:cTn id="259" presetID="10" presetClass="exit" presetSubtype="0" fill="hold" nodeType="withEffect">
                                  <p:stCondLst>
                                    <p:cond delay="0"/>
                                  </p:stCondLst>
                                  <p:childTnLst>
                                    <p:animEffect transition="out" filter="fade">
                                      <p:cBhvr>
                                        <p:cTn id="260" dur="1000"/>
                                        <p:tgtEl>
                                          <p:spTgt spid="103"/>
                                        </p:tgtEl>
                                      </p:cBhvr>
                                    </p:animEffect>
                                    <p:set>
                                      <p:cBhvr>
                                        <p:cTn id="261" dur="1" fill="hold">
                                          <p:stCondLst>
                                            <p:cond delay="999"/>
                                          </p:stCondLst>
                                        </p:cTn>
                                        <p:tgtEl>
                                          <p:spTgt spid="103"/>
                                        </p:tgtEl>
                                        <p:attrNameLst>
                                          <p:attrName>style.visibility</p:attrName>
                                        </p:attrNameLst>
                                      </p:cBhvr>
                                      <p:to>
                                        <p:strVal val="hidden"/>
                                      </p:to>
                                    </p:set>
                                  </p:childTnLst>
                                </p:cTn>
                              </p:par>
                              <p:par>
                                <p:cTn id="262" presetID="10" presetClass="exit" presetSubtype="0" fill="hold" nodeType="withEffect">
                                  <p:stCondLst>
                                    <p:cond delay="0"/>
                                  </p:stCondLst>
                                  <p:childTnLst>
                                    <p:animEffect transition="out" filter="fade">
                                      <p:cBhvr>
                                        <p:cTn id="263" dur="1000"/>
                                        <p:tgtEl>
                                          <p:spTgt spid="102"/>
                                        </p:tgtEl>
                                      </p:cBhvr>
                                    </p:animEffect>
                                    <p:set>
                                      <p:cBhvr>
                                        <p:cTn id="264" dur="1" fill="hold">
                                          <p:stCondLst>
                                            <p:cond delay="999"/>
                                          </p:stCondLst>
                                        </p:cTn>
                                        <p:tgtEl>
                                          <p:spTgt spid="102"/>
                                        </p:tgtEl>
                                        <p:attrNameLst>
                                          <p:attrName>style.visibility</p:attrName>
                                        </p:attrNameLst>
                                      </p:cBhvr>
                                      <p:to>
                                        <p:strVal val="hidden"/>
                                      </p:to>
                                    </p:set>
                                  </p:childTnLst>
                                </p:cTn>
                              </p:par>
                              <p:par>
                                <p:cTn id="265" presetID="10" presetClass="exit" presetSubtype="0" fill="hold" nodeType="withEffect">
                                  <p:stCondLst>
                                    <p:cond delay="0"/>
                                  </p:stCondLst>
                                  <p:childTnLst>
                                    <p:animEffect transition="out" filter="fade">
                                      <p:cBhvr>
                                        <p:cTn id="266" dur="1000"/>
                                        <p:tgtEl>
                                          <p:spTgt spid="101"/>
                                        </p:tgtEl>
                                      </p:cBhvr>
                                    </p:animEffect>
                                    <p:set>
                                      <p:cBhvr>
                                        <p:cTn id="267" dur="1" fill="hold">
                                          <p:stCondLst>
                                            <p:cond delay="999"/>
                                          </p:stCondLst>
                                        </p:cTn>
                                        <p:tgtEl>
                                          <p:spTgt spid="101"/>
                                        </p:tgtEl>
                                        <p:attrNameLst>
                                          <p:attrName>style.visibility</p:attrName>
                                        </p:attrNameLst>
                                      </p:cBhvr>
                                      <p:to>
                                        <p:strVal val="hidden"/>
                                      </p:to>
                                    </p:set>
                                  </p:childTnLst>
                                </p:cTn>
                              </p:par>
                              <p:par>
                                <p:cTn id="268" presetID="10" presetClass="exit" presetSubtype="0" fill="hold" nodeType="withEffect">
                                  <p:stCondLst>
                                    <p:cond delay="0"/>
                                  </p:stCondLst>
                                  <p:childTnLst>
                                    <p:animEffect transition="out" filter="fade">
                                      <p:cBhvr>
                                        <p:cTn id="269" dur="1000"/>
                                        <p:tgtEl>
                                          <p:spTgt spid="100"/>
                                        </p:tgtEl>
                                      </p:cBhvr>
                                    </p:animEffect>
                                    <p:set>
                                      <p:cBhvr>
                                        <p:cTn id="270" dur="1" fill="hold">
                                          <p:stCondLst>
                                            <p:cond delay="999"/>
                                          </p:stCondLst>
                                        </p:cTn>
                                        <p:tgtEl>
                                          <p:spTgt spid="100"/>
                                        </p:tgtEl>
                                        <p:attrNameLst>
                                          <p:attrName>style.visibility</p:attrName>
                                        </p:attrNameLst>
                                      </p:cBhvr>
                                      <p:to>
                                        <p:strVal val="hidden"/>
                                      </p:to>
                                    </p:set>
                                  </p:childTnLst>
                                </p:cTn>
                              </p:par>
                              <p:par>
                                <p:cTn id="271" presetID="10" presetClass="exit" presetSubtype="0" fill="hold" nodeType="withEffect">
                                  <p:stCondLst>
                                    <p:cond delay="0"/>
                                  </p:stCondLst>
                                  <p:childTnLst>
                                    <p:animEffect transition="out" filter="fade">
                                      <p:cBhvr>
                                        <p:cTn id="272" dur="1000"/>
                                        <p:tgtEl>
                                          <p:spTgt spid="99"/>
                                        </p:tgtEl>
                                      </p:cBhvr>
                                    </p:animEffect>
                                    <p:set>
                                      <p:cBhvr>
                                        <p:cTn id="273" dur="1" fill="hold">
                                          <p:stCondLst>
                                            <p:cond delay="999"/>
                                          </p:stCondLst>
                                        </p:cTn>
                                        <p:tgtEl>
                                          <p:spTgt spid="99"/>
                                        </p:tgtEl>
                                        <p:attrNameLst>
                                          <p:attrName>style.visibility</p:attrName>
                                        </p:attrNameLst>
                                      </p:cBhvr>
                                      <p:to>
                                        <p:strVal val="hidden"/>
                                      </p:to>
                                    </p:set>
                                  </p:childTnLst>
                                </p:cTn>
                              </p:par>
                              <p:par>
                                <p:cTn id="274" presetID="10" presetClass="exit" presetSubtype="0" fill="hold" nodeType="withEffect">
                                  <p:stCondLst>
                                    <p:cond delay="0"/>
                                  </p:stCondLst>
                                  <p:childTnLst>
                                    <p:animEffect transition="out" filter="fade">
                                      <p:cBhvr>
                                        <p:cTn id="275" dur="1000"/>
                                        <p:tgtEl>
                                          <p:spTgt spid="98"/>
                                        </p:tgtEl>
                                      </p:cBhvr>
                                    </p:animEffect>
                                    <p:set>
                                      <p:cBhvr>
                                        <p:cTn id="276" dur="1" fill="hold">
                                          <p:stCondLst>
                                            <p:cond delay="999"/>
                                          </p:stCondLst>
                                        </p:cTn>
                                        <p:tgtEl>
                                          <p:spTgt spid="98"/>
                                        </p:tgtEl>
                                        <p:attrNameLst>
                                          <p:attrName>style.visibility</p:attrName>
                                        </p:attrNameLst>
                                      </p:cBhvr>
                                      <p:to>
                                        <p:strVal val="hidden"/>
                                      </p:to>
                                    </p:set>
                                  </p:childTnLst>
                                </p:cTn>
                              </p:par>
                              <p:par>
                                <p:cTn id="277" presetID="10" presetClass="exit" presetSubtype="0" fill="hold" nodeType="withEffect">
                                  <p:stCondLst>
                                    <p:cond delay="0"/>
                                  </p:stCondLst>
                                  <p:childTnLst>
                                    <p:animEffect transition="out" filter="fade">
                                      <p:cBhvr>
                                        <p:cTn id="278" dur="1000"/>
                                        <p:tgtEl>
                                          <p:spTgt spid="97"/>
                                        </p:tgtEl>
                                      </p:cBhvr>
                                    </p:animEffect>
                                    <p:set>
                                      <p:cBhvr>
                                        <p:cTn id="279" dur="1" fill="hold">
                                          <p:stCondLst>
                                            <p:cond delay="999"/>
                                          </p:stCondLst>
                                        </p:cTn>
                                        <p:tgtEl>
                                          <p:spTgt spid="97"/>
                                        </p:tgtEl>
                                        <p:attrNameLst>
                                          <p:attrName>style.visibility</p:attrName>
                                        </p:attrNameLst>
                                      </p:cBhvr>
                                      <p:to>
                                        <p:strVal val="hidden"/>
                                      </p:to>
                                    </p:set>
                                  </p:childTnLst>
                                </p:cTn>
                              </p:par>
                              <p:par>
                                <p:cTn id="280" presetID="10" presetClass="exit" presetSubtype="0" fill="hold" nodeType="withEffect">
                                  <p:stCondLst>
                                    <p:cond delay="0"/>
                                  </p:stCondLst>
                                  <p:childTnLst>
                                    <p:animEffect transition="out" filter="fade">
                                      <p:cBhvr>
                                        <p:cTn id="281" dur="1000"/>
                                        <p:tgtEl>
                                          <p:spTgt spid="96"/>
                                        </p:tgtEl>
                                      </p:cBhvr>
                                    </p:animEffect>
                                    <p:set>
                                      <p:cBhvr>
                                        <p:cTn id="282" dur="1" fill="hold">
                                          <p:stCondLst>
                                            <p:cond delay="999"/>
                                          </p:stCondLst>
                                        </p:cTn>
                                        <p:tgtEl>
                                          <p:spTgt spid="96"/>
                                        </p:tgtEl>
                                        <p:attrNameLst>
                                          <p:attrName>style.visibility</p:attrName>
                                        </p:attrNameLst>
                                      </p:cBhvr>
                                      <p:to>
                                        <p:strVal val="hidden"/>
                                      </p:to>
                                    </p:set>
                                  </p:childTnLst>
                                </p:cTn>
                              </p:par>
                              <p:par>
                                <p:cTn id="283" presetID="10" presetClass="exit" presetSubtype="0" fill="hold" nodeType="withEffect">
                                  <p:stCondLst>
                                    <p:cond delay="0"/>
                                  </p:stCondLst>
                                  <p:childTnLst>
                                    <p:animEffect transition="out" filter="fade">
                                      <p:cBhvr>
                                        <p:cTn id="284" dur="1000"/>
                                        <p:tgtEl>
                                          <p:spTgt spid="95"/>
                                        </p:tgtEl>
                                      </p:cBhvr>
                                    </p:animEffect>
                                    <p:set>
                                      <p:cBhvr>
                                        <p:cTn id="285" dur="1" fill="hold">
                                          <p:stCondLst>
                                            <p:cond delay="999"/>
                                          </p:stCondLst>
                                        </p:cTn>
                                        <p:tgtEl>
                                          <p:spTgt spid="95"/>
                                        </p:tgtEl>
                                        <p:attrNameLst>
                                          <p:attrName>style.visibility</p:attrName>
                                        </p:attrNameLst>
                                      </p:cBhvr>
                                      <p:to>
                                        <p:strVal val="hidden"/>
                                      </p:to>
                                    </p:set>
                                  </p:childTnLst>
                                </p:cTn>
                              </p:par>
                              <p:par>
                                <p:cTn id="286" presetID="10" presetClass="exit" presetSubtype="0" fill="hold" nodeType="withEffect">
                                  <p:stCondLst>
                                    <p:cond delay="0"/>
                                  </p:stCondLst>
                                  <p:childTnLst>
                                    <p:animEffect transition="out" filter="fade">
                                      <p:cBhvr>
                                        <p:cTn id="287" dur="1000"/>
                                        <p:tgtEl>
                                          <p:spTgt spid="94"/>
                                        </p:tgtEl>
                                      </p:cBhvr>
                                    </p:animEffect>
                                    <p:set>
                                      <p:cBhvr>
                                        <p:cTn id="288" dur="1" fill="hold">
                                          <p:stCondLst>
                                            <p:cond delay="999"/>
                                          </p:stCondLst>
                                        </p:cTn>
                                        <p:tgtEl>
                                          <p:spTgt spid="94"/>
                                        </p:tgtEl>
                                        <p:attrNameLst>
                                          <p:attrName>style.visibility</p:attrName>
                                        </p:attrNameLst>
                                      </p:cBhvr>
                                      <p:to>
                                        <p:strVal val="hidden"/>
                                      </p:to>
                                    </p:set>
                                  </p:childTnLst>
                                </p:cTn>
                              </p:par>
                            </p:childTnLst>
                          </p:cTn>
                        </p:par>
                      </p:childTnLst>
                    </p:cTn>
                  </p:par>
                  <p:par>
                    <p:cTn id="289" fill="hold">
                      <p:stCondLst>
                        <p:cond delay="indefinite"/>
                      </p:stCondLst>
                      <p:childTnLst>
                        <p:par>
                          <p:cTn id="290" fill="hold">
                            <p:stCondLst>
                              <p:cond delay="0"/>
                            </p:stCondLst>
                            <p:childTnLst>
                              <p:par>
                                <p:cTn id="291" presetID="10" presetClass="entr" presetSubtype="0" fill="hold" nodeType="clickEffect">
                                  <p:stCondLst>
                                    <p:cond delay="0"/>
                                  </p:stCondLst>
                                  <p:childTnLst>
                                    <p:set>
                                      <p:cBhvr>
                                        <p:cTn id="292" dur="1" fill="hold">
                                          <p:stCondLst>
                                            <p:cond delay="0"/>
                                          </p:stCondLst>
                                        </p:cTn>
                                        <p:tgtEl>
                                          <p:spTgt spid="9"/>
                                        </p:tgtEl>
                                        <p:attrNameLst>
                                          <p:attrName>style.visibility</p:attrName>
                                        </p:attrNameLst>
                                      </p:cBhvr>
                                      <p:to>
                                        <p:strVal val="visible"/>
                                      </p:to>
                                    </p:set>
                                    <p:animEffect transition="in" filter="fade">
                                      <p:cBhvr>
                                        <p:cTn id="293" dur="1000"/>
                                        <p:tgtEl>
                                          <p:spTgt spid="9"/>
                                        </p:tgtEl>
                                      </p:cBhvr>
                                    </p:animEffect>
                                  </p:childTnLst>
                                </p:cTn>
                              </p:par>
                            </p:childTnLst>
                          </p:cTn>
                        </p:par>
                      </p:childTnLst>
                    </p:cTn>
                  </p:par>
                  <p:par>
                    <p:cTn id="294" fill="hold">
                      <p:stCondLst>
                        <p:cond delay="indefinite"/>
                      </p:stCondLst>
                      <p:childTnLst>
                        <p:par>
                          <p:cTn id="295" fill="hold">
                            <p:stCondLst>
                              <p:cond delay="0"/>
                            </p:stCondLst>
                            <p:childTnLst>
                              <p:par>
                                <p:cTn id="296" presetID="12" presetClass="entr" presetSubtype="8" fill="hold" nodeType="clickEffect">
                                  <p:stCondLst>
                                    <p:cond delay="0"/>
                                  </p:stCondLst>
                                  <p:childTnLst>
                                    <p:set>
                                      <p:cBhvr>
                                        <p:cTn id="297" dur="1" fill="hold">
                                          <p:stCondLst>
                                            <p:cond delay="0"/>
                                          </p:stCondLst>
                                        </p:cTn>
                                        <p:tgtEl>
                                          <p:spTgt spid="24"/>
                                        </p:tgtEl>
                                        <p:attrNameLst>
                                          <p:attrName>style.visibility</p:attrName>
                                        </p:attrNameLst>
                                      </p:cBhvr>
                                      <p:to>
                                        <p:strVal val="visible"/>
                                      </p:to>
                                    </p:set>
                                    <p:animEffect transition="in" filter="slide(fromLeft)">
                                      <p:cBhvr>
                                        <p:cTn id="298" dur="500"/>
                                        <p:tgtEl>
                                          <p:spTgt spid="24"/>
                                        </p:tgtEl>
                                      </p:cBhvr>
                                    </p:animEffect>
                                  </p:childTnLst>
                                </p:cTn>
                              </p:par>
                              <p:par>
                                <p:cTn id="299" presetID="12" presetClass="entr" presetSubtype="8" fill="hold" nodeType="withEffect">
                                  <p:stCondLst>
                                    <p:cond delay="0"/>
                                  </p:stCondLst>
                                  <p:childTnLst>
                                    <p:set>
                                      <p:cBhvr>
                                        <p:cTn id="300" dur="1" fill="hold">
                                          <p:stCondLst>
                                            <p:cond delay="0"/>
                                          </p:stCondLst>
                                        </p:cTn>
                                        <p:tgtEl>
                                          <p:spTgt spid="47"/>
                                        </p:tgtEl>
                                        <p:attrNameLst>
                                          <p:attrName>style.visibility</p:attrName>
                                        </p:attrNameLst>
                                      </p:cBhvr>
                                      <p:to>
                                        <p:strVal val="visible"/>
                                      </p:to>
                                    </p:set>
                                    <p:animEffect transition="in" filter="slide(fromLeft)">
                                      <p:cBhvr>
                                        <p:cTn id="301" dur="500"/>
                                        <p:tgtEl>
                                          <p:spTgt spid="47"/>
                                        </p:tgtEl>
                                      </p:cBhvr>
                                    </p:animEffect>
                                  </p:childTnLst>
                                </p:cTn>
                              </p:par>
                              <p:par>
                                <p:cTn id="302" presetID="12" presetClass="entr" presetSubtype="8" fill="hold" nodeType="withEffect">
                                  <p:stCondLst>
                                    <p:cond delay="0"/>
                                  </p:stCondLst>
                                  <p:childTnLst>
                                    <p:set>
                                      <p:cBhvr>
                                        <p:cTn id="303" dur="1" fill="hold">
                                          <p:stCondLst>
                                            <p:cond delay="0"/>
                                          </p:stCondLst>
                                        </p:cTn>
                                        <p:tgtEl>
                                          <p:spTgt spid="71"/>
                                        </p:tgtEl>
                                        <p:attrNameLst>
                                          <p:attrName>style.visibility</p:attrName>
                                        </p:attrNameLst>
                                      </p:cBhvr>
                                      <p:to>
                                        <p:strVal val="visible"/>
                                      </p:to>
                                    </p:set>
                                    <p:animEffect transition="in" filter="slide(fromLeft)">
                                      <p:cBhvr>
                                        <p:cTn id="304" dur="500"/>
                                        <p:tgtEl>
                                          <p:spTgt spid="71"/>
                                        </p:tgtEl>
                                      </p:cBhvr>
                                    </p:animEffect>
                                  </p:childTnLst>
                                </p:cTn>
                              </p:par>
                              <p:par>
                                <p:cTn id="305" presetID="12" presetClass="entr" presetSubtype="8" fill="hold" nodeType="withEffect">
                                  <p:stCondLst>
                                    <p:cond delay="0"/>
                                  </p:stCondLst>
                                  <p:childTnLst>
                                    <p:set>
                                      <p:cBhvr>
                                        <p:cTn id="306" dur="1" fill="hold">
                                          <p:stCondLst>
                                            <p:cond delay="0"/>
                                          </p:stCondLst>
                                        </p:cTn>
                                        <p:tgtEl>
                                          <p:spTgt spid="94"/>
                                        </p:tgtEl>
                                        <p:attrNameLst>
                                          <p:attrName>style.visibility</p:attrName>
                                        </p:attrNameLst>
                                      </p:cBhvr>
                                      <p:to>
                                        <p:strVal val="visible"/>
                                      </p:to>
                                    </p:set>
                                    <p:animEffect transition="in" filter="slide(fromLeft)">
                                      <p:cBhvr>
                                        <p:cTn id="307" dur="500"/>
                                        <p:tgtEl>
                                          <p:spTgt spid="94"/>
                                        </p:tgtEl>
                                      </p:cBhvr>
                                    </p:animEffect>
                                  </p:childTnLst>
                                </p:cTn>
                              </p:par>
                            </p:childTnLst>
                          </p:cTn>
                        </p:par>
                      </p:childTnLst>
                    </p:cTn>
                  </p:par>
                  <p:par>
                    <p:cTn id="308" fill="hold">
                      <p:stCondLst>
                        <p:cond delay="indefinite"/>
                      </p:stCondLst>
                      <p:childTnLst>
                        <p:par>
                          <p:cTn id="309" fill="hold">
                            <p:stCondLst>
                              <p:cond delay="0"/>
                            </p:stCondLst>
                            <p:childTnLst>
                              <p:par>
                                <p:cTn id="310" presetID="12" presetClass="entr" presetSubtype="8" fill="hold" nodeType="clickEffect">
                                  <p:stCondLst>
                                    <p:cond delay="0"/>
                                  </p:stCondLst>
                                  <p:childTnLst>
                                    <p:set>
                                      <p:cBhvr>
                                        <p:cTn id="311" dur="1" fill="hold">
                                          <p:stCondLst>
                                            <p:cond delay="0"/>
                                          </p:stCondLst>
                                        </p:cTn>
                                        <p:tgtEl>
                                          <p:spTgt spid="25"/>
                                        </p:tgtEl>
                                        <p:attrNameLst>
                                          <p:attrName>style.visibility</p:attrName>
                                        </p:attrNameLst>
                                      </p:cBhvr>
                                      <p:to>
                                        <p:strVal val="visible"/>
                                      </p:to>
                                    </p:set>
                                    <p:animEffect transition="in" filter="slide(fromLeft)">
                                      <p:cBhvr>
                                        <p:cTn id="312" dur="500"/>
                                        <p:tgtEl>
                                          <p:spTgt spid="25"/>
                                        </p:tgtEl>
                                      </p:cBhvr>
                                    </p:animEffect>
                                  </p:childTnLst>
                                </p:cTn>
                              </p:par>
                              <p:par>
                                <p:cTn id="313" presetID="12" presetClass="entr" presetSubtype="8" fill="hold" nodeType="withEffect">
                                  <p:stCondLst>
                                    <p:cond delay="0"/>
                                  </p:stCondLst>
                                  <p:childTnLst>
                                    <p:set>
                                      <p:cBhvr>
                                        <p:cTn id="314" dur="1" fill="hold">
                                          <p:stCondLst>
                                            <p:cond delay="0"/>
                                          </p:stCondLst>
                                        </p:cTn>
                                        <p:tgtEl>
                                          <p:spTgt spid="48"/>
                                        </p:tgtEl>
                                        <p:attrNameLst>
                                          <p:attrName>style.visibility</p:attrName>
                                        </p:attrNameLst>
                                      </p:cBhvr>
                                      <p:to>
                                        <p:strVal val="visible"/>
                                      </p:to>
                                    </p:set>
                                    <p:animEffect transition="in" filter="slide(fromLeft)">
                                      <p:cBhvr>
                                        <p:cTn id="315" dur="500"/>
                                        <p:tgtEl>
                                          <p:spTgt spid="48"/>
                                        </p:tgtEl>
                                      </p:cBhvr>
                                    </p:animEffect>
                                  </p:childTnLst>
                                </p:cTn>
                              </p:par>
                              <p:par>
                                <p:cTn id="316" presetID="12" presetClass="entr" presetSubtype="8" fill="hold" nodeType="withEffect">
                                  <p:stCondLst>
                                    <p:cond delay="0"/>
                                  </p:stCondLst>
                                  <p:childTnLst>
                                    <p:set>
                                      <p:cBhvr>
                                        <p:cTn id="317" dur="1" fill="hold">
                                          <p:stCondLst>
                                            <p:cond delay="0"/>
                                          </p:stCondLst>
                                        </p:cTn>
                                        <p:tgtEl>
                                          <p:spTgt spid="72"/>
                                        </p:tgtEl>
                                        <p:attrNameLst>
                                          <p:attrName>style.visibility</p:attrName>
                                        </p:attrNameLst>
                                      </p:cBhvr>
                                      <p:to>
                                        <p:strVal val="visible"/>
                                      </p:to>
                                    </p:set>
                                    <p:animEffect transition="in" filter="slide(fromLeft)">
                                      <p:cBhvr>
                                        <p:cTn id="318" dur="500"/>
                                        <p:tgtEl>
                                          <p:spTgt spid="72"/>
                                        </p:tgtEl>
                                      </p:cBhvr>
                                    </p:animEffect>
                                  </p:childTnLst>
                                </p:cTn>
                              </p:par>
                              <p:par>
                                <p:cTn id="319" presetID="12" presetClass="entr" presetSubtype="8" fill="hold" nodeType="withEffect">
                                  <p:stCondLst>
                                    <p:cond delay="0"/>
                                  </p:stCondLst>
                                  <p:childTnLst>
                                    <p:set>
                                      <p:cBhvr>
                                        <p:cTn id="320" dur="1" fill="hold">
                                          <p:stCondLst>
                                            <p:cond delay="0"/>
                                          </p:stCondLst>
                                        </p:cTn>
                                        <p:tgtEl>
                                          <p:spTgt spid="95"/>
                                        </p:tgtEl>
                                        <p:attrNameLst>
                                          <p:attrName>style.visibility</p:attrName>
                                        </p:attrNameLst>
                                      </p:cBhvr>
                                      <p:to>
                                        <p:strVal val="visible"/>
                                      </p:to>
                                    </p:set>
                                    <p:animEffect transition="in" filter="slide(fromLeft)">
                                      <p:cBhvr>
                                        <p:cTn id="321" dur="500"/>
                                        <p:tgtEl>
                                          <p:spTgt spid="95"/>
                                        </p:tgtEl>
                                      </p:cBhvr>
                                    </p:animEffect>
                                  </p:childTnLst>
                                </p:cTn>
                              </p:par>
                            </p:childTnLst>
                          </p:cTn>
                        </p:par>
                      </p:childTnLst>
                    </p:cTn>
                  </p:par>
                  <p:par>
                    <p:cTn id="322" fill="hold">
                      <p:stCondLst>
                        <p:cond delay="indefinite"/>
                      </p:stCondLst>
                      <p:childTnLst>
                        <p:par>
                          <p:cTn id="323" fill="hold">
                            <p:stCondLst>
                              <p:cond delay="0"/>
                            </p:stCondLst>
                            <p:childTnLst>
                              <p:par>
                                <p:cTn id="324" presetID="12" presetClass="entr" presetSubtype="8" fill="hold" nodeType="clickEffect">
                                  <p:stCondLst>
                                    <p:cond delay="0"/>
                                  </p:stCondLst>
                                  <p:childTnLst>
                                    <p:set>
                                      <p:cBhvr>
                                        <p:cTn id="325" dur="1" fill="hold">
                                          <p:stCondLst>
                                            <p:cond delay="0"/>
                                          </p:stCondLst>
                                        </p:cTn>
                                        <p:tgtEl>
                                          <p:spTgt spid="26"/>
                                        </p:tgtEl>
                                        <p:attrNameLst>
                                          <p:attrName>style.visibility</p:attrName>
                                        </p:attrNameLst>
                                      </p:cBhvr>
                                      <p:to>
                                        <p:strVal val="visible"/>
                                      </p:to>
                                    </p:set>
                                    <p:animEffect transition="in" filter="slide(fromLeft)">
                                      <p:cBhvr>
                                        <p:cTn id="326" dur="500"/>
                                        <p:tgtEl>
                                          <p:spTgt spid="26"/>
                                        </p:tgtEl>
                                      </p:cBhvr>
                                    </p:animEffect>
                                  </p:childTnLst>
                                </p:cTn>
                              </p:par>
                              <p:par>
                                <p:cTn id="327" presetID="12" presetClass="entr" presetSubtype="8" fill="hold" nodeType="withEffect">
                                  <p:stCondLst>
                                    <p:cond delay="0"/>
                                  </p:stCondLst>
                                  <p:childTnLst>
                                    <p:set>
                                      <p:cBhvr>
                                        <p:cTn id="328" dur="1" fill="hold">
                                          <p:stCondLst>
                                            <p:cond delay="0"/>
                                          </p:stCondLst>
                                        </p:cTn>
                                        <p:tgtEl>
                                          <p:spTgt spid="49"/>
                                        </p:tgtEl>
                                        <p:attrNameLst>
                                          <p:attrName>style.visibility</p:attrName>
                                        </p:attrNameLst>
                                      </p:cBhvr>
                                      <p:to>
                                        <p:strVal val="visible"/>
                                      </p:to>
                                    </p:set>
                                    <p:animEffect transition="in" filter="slide(fromLeft)">
                                      <p:cBhvr>
                                        <p:cTn id="329" dur="500"/>
                                        <p:tgtEl>
                                          <p:spTgt spid="49"/>
                                        </p:tgtEl>
                                      </p:cBhvr>
                                    </p:animEffect>
                                  </p:childTnLst>
                                </p:cTn>
                              </p:par>
                              <p:par>
                                <p:cTn id="330" presetID="12" presetClass="entr" presetSubtype="8" fill="hold" nodeType="withEffect">
                                  <p:stCondLst>
                                    <p:cond delay="0"/>
                                  </p:stCondLst>
                                  <p:childTnLst>
                                    <p:set>
                                      <p:cBhvr>
                                        <p:cTn id="331" dur="1" fill="hold">
                                          <p:stCondLst>
                                            <p:cond delay="0"/>
                                          </p:stCondLst>
                                        </p:cTn>
                                        <p:tgtEl>
                                          <p:spTgt spid="73"/>
                                        </p:tgtEl>
                                        <p:attrNameLst>
                                          <p:attrName>style.visibility</p:attrName>
                                        </p:attrNameLst>
                                      </p:cBhvr>
                                      <p:to>
                                        <p:strVal val="visible"/>
                                      </p:to>
                                    </p:set>
                                    <p:animEffect transition="in" filter="slide(fromLeft)">
                                      <p:cBhvr>
                                        <p:cTn id="332" dur="500"/>
                                        <p:tgtEl>
                                          <p:spTgt spid="73"/>
                                        </p:tgtEl>
                                      </p:cBhvr>
                                    </p:animEffect>
                                  </p:childTnLst>
                                </p:cTn>
                              </p:par>
                              <p:par>
                                <p:cTn id="333" presetID="12" presetClass="entr" presetSubtype="8" fill="hold" nodeType="withEffect">
                                  <p:stCondLst>
                                    <p:cond delay="0"/>
                                  </p:stCondLst>
                                  <p:childTnLst>
                                    <p:set>
                                      <p:cBhvr>
                                        <p:cTn id="334" dur="1" fill="hold">
                                          <p:stCondLst>
                                            <p:cond delay="0"/>
                                          </p:stCondLst>
                                        </p:cTn>
                                        <p:tgtEl>
                                          <p:spTgt spid="96"/>
                                        </p:tgtEl>
                                        <p:attrNameLst>
                                          <p:attrName>style.visibility</p:attrName>
                                        </p:attrNameLst>
                                      </p:cBhvr>
                                      <p:to>
                                        <p:strVal val="visible"/>
                                      </p:to>
                                    </p:set>
                                    <p:animEffect transition="in" filter="slide(fromLeft)">
                                      <p:cBhvr>
                                        <p:cTn id="335" dur="500"/>
                                        <p:tgtEl>
                                          <p:spTgt spid="96"/>
                                        </p:tgtEl>
                                      </p:cBhvr>
                                    </p:animEffect>
                                  </p:childTnLst>
                                </p:cTn>
                              </p:par>
                            </p:childTnLst>
                          </p:cTn>
                        </p:par>
                      </p:childTnLst>
                    </p:cTn>
                  </p:par>
                  <p:par>
                    <p:cTn id="336" fill="hold">
                      <p:stCondLst>
                        <p:cond delay="indefinite"/>
                      </p:stCondLst>
                      <p:childTnLst>
                        <p:par>
                          <p:cTn id="337" fill="hold">
                            <p:stCondLst>
                              <p:cond delay="0"/>
                            </p:stCondLst>
                            <p:childTnLst>
                              <p:par>
                                <p:cTn id="338" presetID="12" presetClass="entr" presetSubtype="8" fill="hold" nodeType="clickEffect">
                                  <p:stCondLst>
                                    <p:cond delay="0"/>
                                  </p:stCondLst>
                                  <p:childTnLst>
                                    <p:set>
                                      <p:cBhvr>
                                        <p:cTn id="339" dur="1" fill="hold">
                                          <p:stCondLst>
                                            <p:cond delay="0"/>
                                          </p:stCondLst>
                                        </p:cTn>
                                        <p:tgtEl>
                                          <p:spTgt spid="27"/>
                                        </p:tgtEl>
                                        <p:attrNameLst>
                                          <p:attrName>style.visibility</p:attrName>
                                        </p:attrNameLst>
                                      </p:cBhvr>
                                      <p:to>
                                        <p:strVal val="visible"/>
                                      </p:to>
                                    </p:set>
                                    <p:animEffect transition="in" filter="slide(fromLeft)">
                                      <p:cBhvr>
                                        <p:cTn id="340" dur="500"/>
                                        <p:tgtEl>
                                          <p:spTgt spid="27"/>
                                        </p:tgtEl>
                                      </p:cBhvr>
                                    </p:animEffect>
                                  </p:childTnLst>
                                </p:cTn>
                              </p:par>
                              <p:par>
                                <p:cTn id="341" presetID="12" presetClass="entr" presetSubtype="8" fill="hold" nodeType="withEffect">
                                  <p:stCondLst>
                                    <p:cond delay="0"/>
                                  </p:stCondLst>
                                  <p:childTnLst>
                                    <p:set>
                                      <p:cBhvr>
                                        <p:cTn id="342" dur="1" fill="hold">
                                          <p:stCondLst>
                                            <p:cond delay="0"/>
                                          </p:stCondLst>
                                        </p:cTn>
                                        <p:tgtEl>
                                          <p:spTgt spid="50"/>
                                        </p:tgtEl>
                                        <p:attrNameLst>
                                          <p:attrName>style.visibility</p:attrName>
                                        </p:attrNameLst>
                                      </p:cBhvr>
                                      <p:to>
                                        <p:strVal val="visible"/>
                                      </p:to>
                                    </p:set>
                                    <p:animEffect transition="in" filter="slide(fromLeft)">
                                      <p:cBhvr>
                                        <p:cTn id="343" dur="500"/>
                                        <p:tgtEl>
                                          <p:spTgt spid="50"/>
                                        </p:tgtEl>
                                      </p:cBhvr>
                                    </p:animEffect>
                                  </p:childTnLst>
                                </p:cTn>
                              </p:par>
                              <p:par>
                                <p:cTn id="344" presetID="12" presetClass="entr" presetSubtype="8" fill="hold" nodeType="withEffect">
                                  <p:stCondLst>
                                    <p:cond delay="0"/>
                                  </p:stCondLst>
                                  <p:childTnLst>
                                    <p:set>
                                      <p:cBhvr>
                                        <p:cTn id="345" dur="1" fill="hold">
                                          <p:stCondLst>
                                            <p:cond delay="0"/>
                                          </p:stCondLst>
                                        </p:cTn>
                                        <p:tgtEl>
                                          <p:spTgt spid="74"/>
                                        </p:tgtEl>
                                        <p:attrNameLst>
                                          <p:attrName>style.visibility</p:attrName>
                                        </p:attrNameLst>
                                      </p:cBhvr>
                                      <p:to>
                                        <p:strVal val="visible"/>
                                      </p:to>
                                    </p:set>
                                    <p:animEffect transition="in" filter="slide(fromLeft)">
                                      <p:cBhvr>
                                        <p:cTn id="346" dur="500"/>
                                        <p:tgtEl>
                                          <p:spTgt spid="74"/>
                                        </p:tgtEl>
                                      </p:cBhvr>
                                    </p:animEffect>
                                  </p:childTnLst>
                                </p:cTn>
                              </p:par>
                              <p:par>
                                <p:cTn id="347" presetID="12" presetClass="entr" presetSubtype="8" fill="hold" nodeType="withEffect">
                                  <p:stCondLst>
                                    <p:cond delay="0"/>
                                  </p:stCondLst>
                                  <p:childTnLst>
                                    <p:set>
                                      <p:cBhvr>
                                        <p:cTn id="348" dur="1" fill="hold">
                                          <p:stCondLst>
                                            <p:cond delay="0"/>
                                          </p:stCondLst>
                                        </p:cTn>
                                        <p:tgtEl>
                                          <p:spTgt spid="97"/>
                                        </p:tgtEl>
                                        <p:attrNameLst>
                                          <p:attrName>style.visibility</p:attrName>
                                        </p:attrNameLst>
                                      </p:cBhvr>
                                      <p:to>
                                        <p:strVal val="visible"/>
                                      </p:to>
                                    </p:set>
                                    <p:animEffect transition="in" filter="slide(fromLeft)">
                                      <p:cBhvr>
                                        <p:cTn id="349" dur="500"/>
                                        <p:tgtEl>
                                          <p:spTgt spid="97"/>
                                        </p:tgtEl>
                                      </p:cBhvr>
                                    </p:animEffect>
                                  </p:childTnLst>
                                </p:cTn>
                              </p:par>
                            </p:childTnLst>
                          </p:cTn>
                        </p:par>
                      </p:childTnLst>
                    </p:cTn>
                  </p:par>
                  <p:par>
                    <p:cTn id="350" fill="hold">
                      <p:stCondLst>
                        <p:cond delay="indefinite"/>
                      </p:stCondLst>
                      <p:childTnLst>
                        <p:par>
                          <p:cTn id="351" fill="hold">
                            <p:stCondLst>
                              <p:cond delay="0"/>
                            </p:stCondLst>
                            <p:childTnLst>
                              <p:par>
                                <p:cTn id="352" presetID="12" presetClass="entr" presetSubtype="8" fill="hold" nodeType="clickEffect">
                                  <p:stCondLst>
                                    <p:cond delay="0"/>
                                  </p:stCondLst>
                                  <p:childTnLst>
                                    <p:set>
                                      <p:cBhvr>
                                        <p:cTn id="353" dur="1" fill="hold">
                                          <p:stCondLst>
                                            <p:cond delay="0"/>
                                          </p:stCondLst>
                                        </p:cTn>
                                        <p:tgtEl>
                                          <p:spTgt spid="28"/>
                                        </p:tgtEl>
                                        <p:attrNameLst>
                                          <p:attrName>style.visibility</p:attrName>
                                        </p:attrNameLst>
                                      </p:cBhvr>
                                      <p:to>
                                        <p:strVal val="visible"/>
                                      </p:to>
                                    </p:set>
                                    <p:animEffect transition="in" filter="slide(fromLeft)">
                                      <p:cBhvr>
                                        <p:cTn id="354" dur="500"/>
                                        <p:tgtEl>
                                          <p:spTgt spid="28"/>
                                        </p:tgtEl>
                                      </p:cBhvr>
                                    </p:animEffect>
                                  </p:childTnLst>
                                </p:cTn>
                              </p:par>
                              <p:par>
                                <p:cTn id="355" presetID="12" presetClass="entr" presetSubtype="8" fill="hold" nodeType="withEffect">
                                  <p:stCondLst>
                                    <p:cond delay="0"/>
                                  </p:stCondLst>
                                  <p:childTnLst>
                                    <p:set>
                                      <p:cBhvr>
                                        <p:cTn id="356" dur="1" fill="hold">
                                          <p:stCondLst>
                                            <p:cond delay="0"/>
                                          </p:stCondLst>
                                        </p:cTn>
                                        <p:tgtEl>
                                          <p:spTgt spid="51"/>
                                        </p:tgtEl>
                                        <p:attrNameLst>
                                          <p:attrName>style.visibility</p:attrName>
                                        </p:attrNameLst>
                                      </p:cBhvr>
                                      <p:to>
                                        <p:strVal val="visible"/>
                                      </p:to>
                                    </p:set>
                                    <p:animEffect transition="in" filter="slide(fromLeft)">
                                      <p:cBhvr>
                                        <p:cTn id="357" dur="500"/>
                                        <p:tgtEl>
                                          <p:spTgt spid="51"/>
                                        </p:tgtEl>
                                      </p:cBhvr>
                                    </p:animEffect>
                                  </p:childTnLst>
                                </p:cTn>
                              </p:par>
                              <p:par>
                                <p:cTn id="358" presetID="12" presetClass="entr" presetSubtype="8" fill="hold" nodeType="withEffect">
                                  <p:stCondLst>
                                    <p:cond delay="0"/>
                                  </p:stCondLst>
                                  <p:childTnLst>
                                    <p:set>
                                      <p:cBhvr>
                                        <p:cTn id="359" dur="1" fill="hold">
                                          <p:stCondLst>
                                            <p:cond delay="0"/>
                                          </p:stCondLst>
                                        </p:cTn>
                                        <p:tgtEl>
                                          <p:spTgt spid="75"/>
                                        </p:tgtEl>
                                        <p:attrNameLst>
                                          <p:attrName>style.visibility</p:attrName>
                                        </p:attrNameLst>
                                      </p:cBhvr>
                                      <p:to>
                                        <p:strVal val="visible"/>
                                      </p:to>
                                    </p:set>
                                    <p:animEffect transition="in" filter="slide(fromLeft)">
                                      <p:cBhvr>
                                        <p:cTn id="360" dur="500"/>
                                        <p:tgtEl>
                                          <p:spTgt spid="75"/>
                                        </p:tgtEl>
                                      </p:cBhvr>
                                    </p:animEffect>
                                  </p:childTnLst>
                                </p:cTn>
                              </p:par>
                              <p:par>
                                <p:cTn id="361" presetID="12" presetClass="entr" presetSubtype="8" fill="hold" nodeType="withEffect">
                                  <p:stCondLst>
                                    <p:cond delay="0"/>
                                  </p:stCondLst>
                                  <p:childTnLst>
                                    <p:set>
                                      <p:cBhvr>
                                        <p:cTn id="362" dur="1" fill="hold">
                                          <p:stCondLst>
                                            <p:cond delay="0"/>
                                          </p:stCondLst>
                                        </p:cTn>
                                        <p:tgtEl>
                                          <p:spTgt spid="98"/>
                                        </p:tgtEl>
                                        <p:attrNameLst>
                                          <p:attrName>style.visibility</p:attrName>
                                        </p:attrNameLst>
                                      </p:cBhvr>
                                      <p:to>
                                        <p:strVal val="visible"/>
                                      </p:to>
                                    </p:set>
                                    <p:animEffect transition="in" filter="slide(fromLeft)">
                                      <p:cBhvr>
                                        <p:cTn id="363" dur="500"/>
                                        <p:tgtEl>
                                          <p:spTgt spid="98"/>
                                        </p:tgtEl>
                                      </p:cBhvr>
                                    </p:animEffect>
                                  </p:childTnLst>
                                </p:cTn>
                              </p:par>
                            </p:childTnLst>
                          </p:cTn>
                        </p:par>
                      </p:childTnLst>
                    </p:cTn>
                  </p:par>
                  <p:par>
                    <p:cTn id="364" fill="hold">
                      <p:stCondLst>
                        <p:cond delay="indefinite"/>
                      </p:stCondLst>
                      <p:childTnLst>
                        <p:par>
                          <p:cTn id="365" fill="hold">
                            <p:stCondLst>
                              <p:cond delay="0"/>
                            </p:stCondLst>
                            <p:childTnLst>
                              <p:par>
                                <p:cTn id="366" presetID="12" presetClass="entr" presetSubtype="8" fill="hold" nodeType="clickEffect">
                                  <p:stCondLst>
                                    <p:cond delay="0"/>
                                  </p:stCondLst>
                                  <p:childTnLst>
                                    <p:set>
                                      <p:cBhvr>
                                        <p:cTn id="367" dur="1" fill="hold">
                                          <p:stCondLst>
                                            <p:cond delay="0"/>
                                          </p:stCondLst>
                                        </p:cTn>
                                        <p:tgtEl>
                                          <p:spTgt spid="29"/>
                                        </p:tgtEl>
                                        <p:attrNameLst>
                                          <p:attrName>style.visibility</p:attrName>
                                        </p:attrNameLst>
                                      </p:cBhvr>
                                      <p:to>
                                        <p:strVal val="visible"/>
                                      </p:to>
                                    </p:set>
                                    <p:animEffect transition="in" filter="slide(fromLeft)">
                                      <p:cBhvr>
                                        <p:cTn id="368" dur="500"/>
                                        <p:tgtEl>
                                          <p:spTgt spid="29"/>
                                        </p:tgtEl>
                                      </p:cBhvr>
                                    </p:animEffect>
                                  </p:childTnLst>
                                </p:cTn>
                              </p:par>
                              <p:par>
                                <p:cTn id="369" presetID="12" presetClass="entr" presetSubtype="8" fill="hold" nodeType="withEffect">
                                  <p:stCondLst>
                                    <p:cond delay="0"/>
                                  </p:stCondLst>
                                  <p:childTnLst>
                                    <p:set>
                                      <p:cBhvr>
                                        <p:cTn id="370" dur="1" fill="hold">
                                          <p:stCondLst>
                                            <p:cond delay="0"/>
                                          </p:stCondLst>
                                        </p:cTn>
                                        <p:tgtEl>
                                          <p:spTgt spid="52"/>
                                        </p:tgtEl>
                                        <p:attrNameLst>
                                          <p:attrName>style.visibility</p:attrName>
                                        </p:attrNameLst>
                                      </p:cBhvr>
                                      <p:to>
                                        <p:strVal val="visible"/>
                                      </p:to>
                                    </p:set>
                                    <p:animEffect transition="in" filter="slide(fromLeft)">
                                      <p:cBhvr>
                                        <p:cTn id="371" dur="500"/>
                                        <p:tgtEl>
                                          <p:spTgt spid="52"/>
                                        </p:tgtEl>
                                      </p:cBhvr>
                                    </p:animEffect>
                                  </p:childTnLst>
                                </p:cTn>
                              </p:par>
                              <p:par>
                                <p:cTn id="372" presetID="12" presetClass="entr" presetSubtype="8" fill="hold" nodeType="withEffect">
                                  <p:stCondLst>
                                    <p:cond delay="0"/>
                                  </p:stCondLst>
                                  <p:childTnLst>
                                    <p:set>
                                      <p:cBhvr>
                                        <p:cTn id="373" dur="1" fill="hold">
                                          <p:stCondLst>
                                            <p:cond delay="0"/>
                                          </p:stCondLst>
                                        </p:cTn>
                                        <p:tgtEl>
                                          <p:spTgt spid="76"/>
                                        </p:tgtEl>
                                        <p:attrNameLst>
                                          <p:attrName>style.visibility</p:attrName>
                                        </p:attrNameLst>
                                      </p:cBhvr>
                                      <p:to>
                                        <p:strVal val="visible"/>
                                      </p:to>
                                    </p:set>
                                    <p:animEffect transition="in" filter="slide(fromLeft)">
                                      <p:cBhvr>
                                        <p:cTn id="374" dur="500"/>
                                        <p:tgtEl>
                                          <p:spTgt spid="76"/>
                                        </p:tgtEl>
                                      </p:cBhvr>
                                    </p:animEffect>
                                  </p:childTnLst>
                                </p:cTn>
                              </p:par>
                              <p:par>
                                <p:cTn id="375" presetID="12" presetClass="entr" presetSubtype="8" fill="hold" nodeType="withEffect">
                                  <p:stCondLst>
                                    <p:cond delay="0"/>
                                  </p:stCondLst>
                                  <p:childTnLst>
                                    <p:set>
                                      <p:cBhvr>
                                        <p:cTn id="376" dur="1" fill="hold">
                                          <p:stCondLst>
                                            <p:cond delay="0"/>
                                          </p:stCondLst>
                                        </p:cTn>
                                        <p:tgtEl>
                                          <p:spTgt spid="99"/>
                                        </p:tgtEl>
                                        <p:attrNameLst>
                                          <p:attrName>style.visibility</p:attrName>
                                        </p:attrNameLst>
                                      </p:cBhvr>
                                      <p:to>
                                        <p:strVal val="visible"/>
                                      </p:to>
                                    </p:set>
                                    <p:animEffect transition="in" filter="slide(fromLeft)">
                                      <p:cBhvr>
                                        <p:cTn id="377" dur="500"/>
                                        <p:tgtEl>
                                          <p:spTgt spid="99"/>
                                        </p:tgtEl>
                                      </p:cBhvr>
                                    </p:animEffect>
                                  </p:childTnLst>
                                </p:cTn>
                              </p:par>
                            </p:childTnLst>
                          </p:cTn>
                        </p:par>
                      </p:childTnLst>
                    </p:cTn>
                  </p:par>
                  <p:par>
                    <p:cTn id="378" fill="hold">
                      <p:stCondLst>
                        <p:cond delay="indefinite"/>
                      </p:stCondLst>
                      <p:childTnLst>
                        <p:par>
                          <p:cTn id="379" fill="hold">
                            <p:stCondLst>
                              <p:cond delay="0"/>
                            </p:stCondLst>
                            <p:childTnLst>
                              <p:par>
                                <p:cTn id="380" presetID="12" presetClass="entr" presetSubtype="8" fill="hold" nodeType="clickEffect">
                                  <p:stCondLst>
                                    <p:cond delay="0"/>
                                  </p:stCondLst>
                                  <p:childTnLst>
                                    <p:set>
                                      <p:cBhvr>
                                        <p:cTn id="381" dur="1" fill="hold">
                                          <p:stCondLst>
                                            <p:cond delay="0"/>
                                          </p:stCondLst>
                                        </p:cTn>
                                        <p:tgtEl>
                                          <p:spTgt spid="30"/>
                                        </p:tgtEl>
                                        <p:attrNameLst>
                                          <p:attrName>style.visibility</p:attrName>
                                        </p:attrNameLst>
                                      </p:cBhvr>
                                      <p:to>
                                        <p:strVal val="visible"/>
                                      </p:to>
                                    </p:set>
                                    <p:animEffect transition="in" filter="slide(fromLeft)">
                                      <p:cBhvr>
                                        <p:cTn id="382" dur="500"/>
                                        <p:tgtEl>
                                          <p:spTgt spid="30"/>
                                        </p:tgtEl>
                                      </p:cBhvr>
                                    </p:animEffect>
                                  </p:childTnLst>
                                </p:cTn>
                              </p:par>
                              <p:par>
                                <p:cTn id="383" presetID="12" presetClass="entr" presetSubtype="8" fill="hold" nodeType="withEffect">
                                  <p:stCondLst>
                                    <p:cond delay="0"/>
                                  </p:stCondLst>
                                  <p:childTnLst>
                                    <p:set>
                                      <p:cBhvr>
                                        <p:cTn id="384" dur="1" fill="hold">
                                          <p:stCondLst>
                                            <p:cond delay="0"/>
                                          </p:stCondLst>
                                        </p:cTn>
                                        <p:tgtEl>
                                          <p:spTgt spid="53"/>
                                        </p:tgtEl>
                                        <p:attrNameLst>
                                          <p:attrName>style.visibility</p:attrName>
                                        </p:attrNameLst>
                                      </p:cBhvr>
                                      <p:to>
                                        <p:strVal val="visible"/>
                                      </p:to>
                                    </p:set>
                                    <p:animEffect transition="in" filter="slide(fromLeft)">
                                      <p:cBhvr>
                                        <p:cTn id="385" dur="500"/>
                                        <p:tgtEl>
                                          <p:spTgt spid="53"/>
                                        </p:tgtEl>
                                      </p:cBhvr>
                                    </p:animEffect>
                                  </p:childTnLst>
                                </p:cTn>
                              </p:par>
                              <p:par>
                                <p:cTn id="386" presetID="12" presetClass="entr" presetSubtype="8" fill="hold" nodeType="withEffect">
                                  <p:stCondLst>
                                    <p:cond delay="0"/>
                                  </p:stCondLst>
                                  <p:childTnLst>
                                    <p:set>
                                      <p:cBhvr>
                                        <p:cTn id="387" dur="1" fill="hold">
                                          <p:stCondLst>
                                            <p:cond delay="0"/>
                                          </p:stCondLst>
                                        </p:cTn>
                                        <p:tgtEl>
                                          <p:spTgt spid="77"/>
                                        </p:tgtEl>
                                        <p:attrNameLst>
                                          <p:attrName>style.visibility</p:attrName>
                                        </p:attrNameLst>
                                      </p:cBhvr>
                                      <p:to>
                                        <p:strVal val="visible"/>
                                      </p:to>
                                    </p:set>
                                    <p:animEffect transition="in" filter="slide(fromLeft)">
                                      <p:cBhvr>
                                        <p:cTn id="388" dur="500"/>
                                        <p:tgtEl>
                                          <p:spTgt spid="77"/>
                                        </p:tgtEl>
                                      </p:cBhvr>
                                    </p:animEffect>
                                  </p:childTnLst>
                                </p:cTn>
                              </p:par>
                              <p:par>
                                <p:cTn id="389" presetID="12" presetClass="entr" presetSubtype="8" fill="hold" nodeType="withEffect">
                                  <p:stCondLst>
                                    <p:cond delay="0"/>
                                  </p:stCondLst>
                                  <p:childTnLst>
                                    <p:set>
                                      <p:cBhvr>
                                        <p:cTn id="390" dur="1" fill="hold">
                                          <p:stCondLst>
                                            <p:cond delay="0"/>
                                          </p:stCondLst>
                                        </p:cTn>
                                        <p:tgtEl>
                                          <p:spTgt spid="100"/>
                                        </p:tgtEl>
                                        <p:attrNameLst>
                                          <p:attrName>style.visibility</p:attrName>
                                        </p:attrNameLst>
                                      </p:cBhvr>
                                      <p:to>
                                        <p:strVal val="visible"/>
                                      </p:to>
                                    </p:set>
                                    <p:animEffect transition="in" filter="slide(fromLeft)">
                                      <p:cBhvr>
                                        <p:cTn id="391" dur="500"/>
                                        <p:tgtEl>
                                          <p:spTgt spid="100"/>
                                        </p:tgtEl>
                                      </p:cBhvr>
                                    </p:animEffect>
                                  </p:childTnLst>
                                </p:cTn>
                              </p:par>
                            </p:childTnLst>
                          </p:cTn>
                        </p:par>
                      </p:childTnLst>
                    </p:cTn>
                  </p:par>
                  <p:par>
                    <p:cTn id="392" fill="hold">
                      <p:stCondLst>
                        <p:cond delay="indefinite"/>
                      </p:stCondLst>
                      <p:childTnLst>
                        <p:par>
                          <p:cTn id="393" fill="hold">
                            <p:stCondLst>
                              <p:cond delay="0"/>
                            </p:stCondLst>
                            <p:childTnLst>
                              <p:par>
                                <p:cTn id="394" presetID="12" presetClass="entr" presetSubtype="8" fill="hold" nodeType="clickEffect">
                                  <p:stCondLst>
                                    <p:cond delay="0"/>
                                  </p:stCondLst>
                                  <p:childTnLst>
                                    <p:set>
                                      <p:cBhvr>
                                        <p:cTn id="395" dur="1" fill="hold">
                                          <p:stCondLst>
                                            <p:cond delay="0"/>
                                          </p:stCondLst>
                                        </p:cTn>
                                        <p:tgtEl>
                                          <p:spTgt spid="31"/>
                                        </p:tgtEl>
                                        <p:attrNameLst>
                                          <p:attrName>style.visibility</p:attrName>
                                        </p:attrNameLst>
                                      </p:cBhvr>
                                      <p:to>
                                        <p:strVal val="visible"/>
                                      </p:to>
                                    </p:set>
                                    <p:animEffect transition="in" filter="slide(fromLeft)">
                                      <p:cBhvr>
                                        <p:cTn id="396" dur="500"/>
                                        <p:tgtEl>
                                          <p:spTgt spid="31"/>
                                        </p:tgtEl>
                                      </p:cBhvr>
                                    </p:animEffect>
                                  </p:childTnLst>
                                </p:cTn>
                              </p:par>
                              <p:par>
                                <p:cTn id="397" presetID="12" presetClass="entr" presetSubtype="8" fill="hold" nodeType="withEffect">
                                  <p:stCondLst>
                                    <p:cond delay="0"/>
                                  </p:stCondLst>
                                  <p:childTnLst>
                                    <p:set>
                                      <p:cBhvr>
                                        <p:cTn id="398" dur="1" fill="hold">
                                          <p:stCondLst>
                                            <p:cond delay="0"/>
                                          </p:stCondLst>
                                        </p:cTn>
                                        <p:tgtEl>
                                          <p:spTgt spid="54"/>
                                        </p:tgtEl>
                                        <p:attrNameLst>
                                          <p:attrName>style.visibility</p:attrName>
                                        </p:attrNameLst>
                                      </p:cBhvr>
                                      <p:to>
                                        <p:strVal val="visible"/>
                                      </p:to>
                                    </p:set>
                                    <p:animEffect transition="in" filter="slide(fromLeft)">
                                      <p:cBhvr>
                                        <p:cTn id="399" dur="500"/>
                                        <p:tgtEl>
                                          <p:spTgt spid="54"/>
                                        </p:tgtEl>
                                      </p:cBhvr>
                                    </p:animEffect>
                                  </p:childTnLst>
                                </p:cTn>
                              </p:par>
                              <p:par>
                                <p:cTn id="400" presetID="12" presetClass="entr" presetSubtype="8" fill="hold" nodeType="withEffect">
                                  <p:stCondLst>
                                    <p:cond delay="0"/>
                                  </p:stCondLst>
                                  <p:childTnLst>
                                    <p:set>
                                      <p:cBhvr>
                                        <p:cTn id="401" dur="1" fill="hold">
                                          <p:stCondLst>
                                            <p:cond delay="0"/>
                                          </p:stCondLst>
                                        </p:cTn>
                                        <p:tgtEl>
                                          <p:spTgt spid="78"/>
                                        </p:tgtEl>
                                        <p:attrNameLst>
                                          <p:attrName>style.visibility</p:attrName>
                                        </p:attrNameLst>
                                      </p:cBhvr>
                                      <p:to>
                                        <p:strVal val="visible"/>
                                      </p:to>
                                    </p:set>
                                    <p:animEffect transition="in" filter="slide(fromLeft)">
                                      <p:cBhvr>
                                        <p:cTn id="402" dur="500"/>
                                        <p:tgtEl>
                                          <p:spTgt spid="78"/>
                                        </p:tgtEl>
                                      </p:cBhvr>
                                    </p:animEffect>
                                  </p:childTnLst>
                                </p:cTn>
                              </p:par>
                              <p:par>
                                <p:cTn id="403" presetID="12" presetClass="entr" presetSubtype="8" fill="hold" nodeType="withEffect">
                                  <p:stCondLst>
                                    <p:cond delay="0"/>
                                  </p:stCondLst>
                                  <p:childTnLst>
                                    <p:set>
                                      <p:cBhvr>
                                        <p:cTn id="404" dur="1" fill="hold">
                                          <p:stCondLst>
                                            <p:cond delay="0"/>
                                          </p:stCondLst>
                                        </p:cTn>
                                        <p:tgtEl>
                                          <p:spTgt spid="101"/>
                                        </p:tgtEl>
                                        <p:attrNameLst>
                                          <p:attrName>style.visibility</p:attrName>
                                        </p:attrNameLst>
                                      </p:cBhvr>
                                      <p:to>
                                        <p:strVal val="visible"/>
                                      </p:to>
                                    </p:set>
                                    <p:animEffect transition="in" filter="slide(fromLeft)">
                                      <p:cBhvr>
                                        <p:cTn id="405" dur="500"/>
                                        <p:tgtEl>
                                          <p:spTgt spid="101"/>
                                        </p:tgtEl>
                                      </p:cBhvr>
                                    </p:animEffect>
                                  </p:childTnLst>
                                </p:cTn>
                              </p:par>
                            </p:childTnLst>
                          </p:cTn>
                        </p:par>
                      </p:childTnLst>
                    </p:cTn>
                  </p:par>
                  <p:par>
                    <p:cTn id="406" fill="hold">
                      <p:stCondLst>
                        <p:cond delay="indefinite"/>
                      </p:stCondLst>
                      <p:childTnLst>
                        <p:par>
                          <p:cTn id="407" fill="hold">
                            <p:stCondLst>
                              <p:cond delay="0"/>
                            </p:stCondLst>
                            <p:childTnLst>
                              <p:par>
                                <p:cTn id="408" presetID="12" presetClass="entr" presetSubtype="8" fill="hold" nodeType="clickEffect">
                                  <p:stCondLst>
                                    <p:cond delay="0"/>
                                  </p:stCondLst>
                                  <p:childTnLst>
                                    <p:set>
                                      <p:cBhvr>
                                        <p:cTn id="409" dur="1" fill="hold">
                                          <p:stCondLst>
                                            <p:cond delay="0"/>
                                          </p:stCondLst>
                                        </p:cTn>
                                        <p:tgtEl>
                                          <p:spTgt spid="32"/>
                                        </p:tgtEl>
                                        <p:attrNameLst>
                                          <p:attrName>style.visibility</p:attrName>
                                        </p:attrNameLst>
                                      </p:cBhvr>
                                      <p:to>
                                        <p:strVal val="visible"/>
                                      </p:to>
                                    </p:set>
                                    <p:animEffect transition="in" filter="slide(fromLeft)">
                                      <p:cBhvr>
                                        <p:cTn id="410" dur="500"/>
                                        <p:tgtEl>
                                          <p:spTgt spid="32"/>
                                        </p:tgtEl>
                                      </p:cBhvr>
                                    </p:animEffect>
                                  </p:childTnLst>
                                </p:cTn>
                              </p:par>
                              <p:par>
                                <p:cTn id="411" presetID="12" presetClass="entr" presetSubtype="8" fill="hold" nodeType="withEffect">
                                  <p:stCondLst>
                                    <p:cond delay="0"/>
                                  </p:stCondLst>
                                  <p:childTnLst>
                                    <p:set>
                                      <p:cBhvr>
                                        <p:cTn id="412" dur="1" fill="hold">
                                          <p:stCondLst>
                                            <p:cond delay="0"/>
                                          </p:stCondLst>
                                        </p:cTn>
                                        <p:tgtEl>
                                          <p:spTgt spid="56"/>
                                        </p:tgtEl>
                                        <p:attrNameLst>
                                          <p:attrName>style.visibility</p:attrName>
                                        </p:attrNameLst>
                                      </p:cBhvr>
                                      <p:to>
                                        <p:strVal val="visible"/>
                                      </p:to>
                                    </p:set>
                                    <p:animEffect transition="in" filter="slide(fromLeft)">
                                      <p:cBhvr>
                                        <p:cTn id="413" dur="500"/>
                                        <p:tgtEl>
                                          <p:spTgt spid="56"/>
                                        </p:tgtEl>
                                      </p:cBhvr>
                                    </p:animEffect>
                                  </p:childTnLst>
                                </p:cTn>
                              </p:par>
                              <p:par>
                                <p:cTn id="414" presetID="12" presetClass="entr" presetSubtype="8" fill="hold" nodeType="withEffect">
                                  <p:stCondLst>
                                    <p:cond delay="0"/>
                                  </p:stCondLst>
                                  <p:childTnLst>
                                    <p:set>
                                      <p:cBhvr>
                                        <p:cTn id="415" dur="1" fill="hold">
                                          <p:stCondLst>
                                            <p:cond delay="0"/>
                                          </p:stCondLst>
                                        </p:cTn>
                                        <p:tgtEl>
                                          <p:spTgt spid="79"/>
                                        </p:tgtEl>
                                        <p:attrNameLst>
                                          <p:attrName>style.visibility</p:attrName>
                                        </p:attrNameLst>
                                      </p:cBhvr>
                                      <p:to>
                                        <p:strVal val="visible"/>
                                      </p:to>
                                    </p:set>
                                    <p:animEffect transition="in" filter="slide(fromLeft)">
                                      <p:cBhvr>
                                        <p:cTn id="416" dur="500"/>
                                        <p:tgtEl>
                                          <p:spTgt spid="79"/>
                                        </p:tgtEl>
                                      </p:cBhvr>
                                    </p:animEffect>
                                  </p:childTnLst>
                                </p:cTn>
                              </p:par>
                              <p:par>
                                <p:cTn id="417" presetID="12" presetClass="entr" presetSubtype="8" fill="hold" nodeType="withEffect">
                                  <p:stCondLst>
                                    <p:cond delay="0"/>
                                  </p:stCondLst>
                                  <p:childTnLst>
                                    <p:set>
                                      <p:cBhvr>
                                        <p:cTn id="418" dur="1" fill="hold">
                                          <p:stCondLst>
                                            <p:cond delay="0"/>
                                          </p:stCondLst>
                                        </p:cTn>
                                        <p:tgtEl>
                                          <p:spTgt spid="102"/>
                                        </p:tgtEl>
                                        <p:attrNameLst>
                                          <p:attrName>style.visibility</p:attrName>
                                        </p:attrNameLst>
                                      </p:cBhvr>
                                      <p:to>
                                        <p:strVal val="visible"/>
                                      </p:to>
                                    </p:set>
                                    <p:animEffect transition="in" filter="slide(fromLeft)">
                                      <p:cBhvr>
                                        <p:cTn id="419" dur="500"/>
                                        <p:tgtEl>
                                          <p:spTgt spid="102"/>
                                        </p:tgtEl>
                                      </p:cBhvr>
                                    </p:animEffect>
                                  </p:childTnLst>
                                </p:cTn>
                              </p:par>
                            </p:childTnLst>
                          </p:cTn>
                        </p:par>
                      </p:childTnLst>
                    </p:cTn>
                  </p:par>
                  <p:par>
                    <p:cTn id="420" fill="hold">
                      <p:stCondLst>
                        <p:cond delay="indefinite"/>
                      </p:stCondLst>
                      <p:childTnLst>
                        <p:par>
                          <p:cTn id="421" fill="hold">
                            <p:stCondLst>
                              <p:cond delay="0"/>
                            </p:stCondLst>
                            <p:childTnLst>
                              <p:par>
                                <p:cTn id="422" presetID="12" presetClass="entr" presetSubtype="8" fill="hold" nodeType="clickEffect">
                                  <p:stCondLst>
                                    <p:cond delay="0"/>
                                  </p:stCondLst>
                                  <p:childTnLst>
                                    <p:set>
                                      <p:cBhvr>
                                        <p:cTn id="423" dur="1" fill="hold">
                                          <p:stCondLst>
                                            <p:cond delay="0"/>
                                          </p:stCondLst>
                                        </p:cTn>
                                        <p:tgtEl>
                                          <p:spTgt spid="33"/>
                                        </p:tgtEl>
                                        <p:attrNameLst>
                                          <p:attrName>style.visibility</p:attrName>
                                        </p:attrNameLst>
                                      </p:cBhvr>
                                      <p:to>
                                        <p:strVal val="visible"/>
                                      </p:to>
                                    </p:set>
                                    <p:animEffect transition="in" filter="slide(fromLeft)">
                                      <p:cBhvr>
                                        <p:cTn id="424" dur="500"/>
                                        <p:tgtEl>
                                          <p:spTgt spid="33"/>
                                        </p:tgtEl>
                                      </p:cBhvr>
                                    </p:animEffect>
                                  </p:childTnLst>
                                </p:cTn>
                              </p:par>
                              <p:par>
                                <p:cTn id="425" presetID="12" presetClass="entr" presetSubtype="8" fill="hold" nodeType="withEffect">
                                  <p:stCondLst>
                                    <p:cond delay="0"/>
                                  </p:stCondLst>
                                  <p:childTnLst>
                                    <p:set>
                                      <p:cBhvr>
                                        <p:cTn id="426" dur="1" fill="hold">
                                          <p:stCondLst>
                                            <p:cond delay="0"/>
                                          </p:stCondLst>
                                        </p:cTn>
                                        <p:tgtEl>
                                          <p:spTgt spid="57"/>
                                        </p:tgtEl>
                                        <p:attrNameLst>
                                          <p:attrName>style.visibility</p:attrName>
                                        </p:attrNameLst>
                                      </p:cBhvr>
                                      <p:to>
                                        <p:strVal val="visible"/>
                                      </p:to>
                                    </p:set>
                                    <p:animEffect transition="in" filter="slide(fromLeft)">
                                      <p:cBhvr>
                                        <p:cTn id="427" dur="500"/>
                                        <p:tgtEl>
                                          <p:spTgt spid="57"/>
                                        </p:tgtEl>
                                      </p:cBhvr>
                                    </p:animEffect>
                                  </p:childTnLst>
                                </p:cTn>
                              </p:par>
                              <p:par>
                                <p:cTn id="428" presetID="12" presetClass="entr" presetSubtype="8" fill="hold" nodeType="withEffect">
                                  <p:stCondLst>
                                    <p:cond delay="0"/>
                                  </p:stCondLst>
                                  <p:childTnLst>
                                    <p:set>
                                      <p:cBhvr>
                                        <p:cTn id="429" dur="1" fill="hold">
                                          <p:stCondLst>
                                            <p:cond delay="0"/>
                                          </p:stCondLst>
                                        </p:cTn>
                                        <p:tgtEl>
                                          <p:spTgt spid="103"/>
                                        </p:tgtEl>
                                        <p:attrNameLst>
                                          <p:attrName>style.visibility</p:attrName>
                                        </p:attrNameLst>
                                      </p:cBhvr>
                                      <p:to>
                                        <p:strVal val="visible"/>
                                      </p:to>
                                    </p:set>
                                    <p:animEffect transition="in" filter="slide(fromLeft)">
                                      <p:cBhvr>
                                        <p:cTn id="430" dur="500"/>
                                        <p:tgtEl>
                                          <p:spTgt spid="103"/>
                                        </p:tgtEl>
                                      </p:cBhvr>
                                    </p:animEffect>
                                  </p:childTnLst>
                                </p:cTn>
                              </p:par>
                              <p:par>
                                <p:cTn id="431" presetID="12" presetClass="entr" presetSubtype="8" fill="hold" nodeType="withEffect">
                                  <p:stCondLst>
                                    <p:cond delay="0"/>
                                  </p:stCondLst>
                                  <p:childTnLst>
                                    <p:set>
                                      <p:cBhvr>
                                        <p:cTn id="432" dur="1" fill="hold">
                                          <p:stCondLst>
                                            <p:cond delay="0"/>
                                          </p:stCondLst>
                                        </p:cTn>
                                        <p:tgtEl>
                                          <p:spTgt spid="80"/>
                                        </p:tgtEl>
                                        <p:attrNameLst>
                                          <p:attrName>style.visibility</p:attrName>
                                        </p:attrNameLst>
                                      </p:cBhvr>
                                      <p:to>
                                        <p:strVal val="visible"/>
                                      </p:to>
                                    </p:set>
                                    <p:animEffect transition="in" filter="slide(fromLeft)">
                                      <p:cBhvr>
                                        <p:cTn id="433" dur="500"/>
                                        <p:tgtEl>
                                          <p:spTgt spid="80"/>
                                        </p:tgtEl>
                                      </p:cBhvr>
                                    </p:animEffect>
                                  </p:childTnLst>
                                </p:cTn>
                              </p:par>
                            </p:childTnLst>
                          </p:cTn>
                        </p:par>
                      </p:childTnLst>
                    </p:cTn>
                  </p:par>
                  <p:par>
                    <p:cTn id="434" fill="hold">
                      <p:stCondLst>
                        <p:cond delay="indefinite"/>
                      </p:stCondLst>
                      <p:childTnLst>
                        <p:par>
                          <p:cTn id="435" fill="hold">
                            <p:stCondLst>
                              <p:cond delay="0"/>
                            </p:stCondLst>
                            <p:childTnLst>
                              <p:par>
                                <p:cTn id="436" presetID="10" presetClass="entr" presetSubtype="0" fill="hold" nodeType="clickEffect">
                                  <p:stCondLst>
                                    <p:cond delay="0"/>
                                  </p:stCondLst>
                                  <p:childTnLst>
                                    <p:set>
                                      <p:cBhvr>
                                        <p:cTn id="437" dur="1" fill="hold">
                                          <p:stCondLst>
                                            <p:cond delay="0"/>
                                          </p:stCondLst>
                                        </p:cTn>
                                        <p:tgtEl>
                                          <p:spTgt spid="8"/>
                                        </p:tgtEl>
                                        <p:attrNameLst>
                                          <p:attrName>style.visibility</p:attrName>
                                        </p:attrNameLst>
                                      </p:cBhvr>
                                      <p:to>
                                        <p:strVal val="visible"/>
                                      </p:to>
                                    </p:set>
                                    <p:animEffect transition="in" filter="fade">
                                      <p:cBhvr>
                                        <p:cTn id="438" dur="1000"/>
                                        <p:tgtEl>
                                          <p:spTgt spid="8"/>
                                        </p:tgtEl>
                                      </p:cBhvr>
                                    </p:animEffect>
                                  </p:childTnLst>
                                </p:cTn>
                              </p:par>
                              <p:par>
                                <p:cTn id="439" presetID="10" presetClass="exit" presetSubtype="0" fill="hold" nodeType="withEffect">
                                  <p:stCondLst>
                                    <p:cond delay="0"/>
                                  </p:stCondLst>
                                  <p:childTnLst>
                                    <p:animEffect transition="out" filter="fade">
                                      <p:cBhvr>
                                        <p:cTn id="440" dur="1000"/>
                                        <p:tgtEl>
                                          <p:spTgt spid="24"/>
                                        </p:tgtEl>
                                      </p:cBhvr>
                                    </p:animEffect>
                                    <p:set>
                                      <p:cBhvr>
                                        <p:cTn id="441" dur="1" fill="hold">
                                          <p:stCondLst>
                                            <p:cond delay="999"/>
                                          </p:stCondLst>
                                        </p:cTn>
                                        <p:tgtEl>
                                          <p:spTgt spid="24"/>
                                        </p:tgtEl>
                                        <p:attrNameLst>
                                          <p:attrName>style.visibility</p:attrName>
                                        </p:attrNameLst>
                                      </p:cBhvr>
                                      <p:to>
                                        <p:strVal val="hidden"/>
                                      </p:to>
                                    </p:set>
                                  </p:childTnLst>
                                </p:cTn>
                              </p:par>
                              <p:par>
                                <p:cTn id="442" presetID="10" presetClass="exit" presetSubtype="0" fill="hold" nodeType="withEffect">
                                  <p:stCondLst>
                                    <p:cond delay="0"/>
                                  </p:stCondLst>
                                  <p:childTnLst>
                                    <p:animEffect transition="out" filter="fade">
                                      <p:cBhvr>
                                        <p:cTn id="443" dur="1000"/>
                                        <p:tgtEl>
                                          <p:spTgt spid="25"/>
                                        </p:tgtEl>
                                      </p:cBhvr>
                                    </p:animEffect>
                                    <p:set>
                                      <p:cBhvr>
                                        <p:cTn id="444" dur="1" fill="hold">
                                          <p:stCondLst>
                                            <p:cond delay="999"/>
                                          </p:stCondLst>
                                        </p:cTn>
                                        <p:tgtEl>
                                          <p:spTgt spid="25"/>
                                        </p:tgtEl>
                                        <p:attrNameLst>
                                          <p:attrName>style.visibility</p:attrName>
                                        </p:attrNameLst>
                                      </p:cBhvr>
                                      <p:to>
                                        <p:strVal val="hidden"/>
                                      </p:to>
                                    </p:set>
                                  </p:childTnLst>
                                </p:cTn>
                              </p:par>
                              <p:par>
                                <p:cTn id="445" presetID="10" presetClass="exit" presetSubtype="0" fill="hold" nodeType="withEffect">
                                  <p:stCondLst>
                                    <p:cond delay="0"/>
                                  </p:stCondLst>
                                  <p:childTnLst>
                                    <p:animEffect transition="out" filter="fade">
                                      <p:cBhvr>
                                        <p:cTn id="446" dur="1000"/>
                                        <p:tgtEl>
                                          <p:spTgt spid="26"/>
                                        </p:tgtEl>
                                      </p:cBhvr>
                                    </p:animEffect>
                                    <p:set>
                                      <p:cBhvr>
                                        <p:cTn id="447" dur="1" fill="hold">
                                          <p:stCondLst>
                                            <p:cond delay="999"/>
                                          </p:stCondLst>
                                        </p:cTn>
                                        <p:tgtEl>
                                          <p:spTgt spid="26"/>
                                        </p:tgtEl>
                                        <p:attrNameLst>
                                          <p:attrName>style.visibility</p:attrName>
                                        </p:attrNameLst>
                                      </p:cBhvr>
                                      <p:to>
                                        <p:strVal val="hidden"/>
                                      </p:to>
                                    </p:set>
                                  </p:childTnLst>
                                </p:cTn>
                              </p:par>
                              <p:par>
                                <p:cTn id="448" presetID="10" presetClass="exit" presetSubtype="0" fill="hold" nodeType="withEffect">
                                  <p:stCondLst>
                                    <p:cond delay="0"/>
                                  </p:stCondLst>
                                  <p:childTnLst>
                                    <p:animEffect transition="out" filter="fade">
                                      <p:cBhvr>
                                        <p:cTn id="449" dur="1000"/>
                                        <p:tgtEl>
                                          <p:spTgt spid="27"/>
                                        </p:tgtEl>
                                      </p:cBhvr>
                                    </p:animEffect>
                                    <p:set>
                                      <p:cBhvr>
                                        <p:cTn id="450" dur="1" fill="hold">
                                          <p:stCondLst>
                                            <p:cond delay="999"/>
                                          </p:stCondLst>
                                        </p:cTn>
                                        <p:tgtEl>
                                          <p:spTgt spid="27"/>
                                        </p:tgtEl>
                                        <p:attrNameLst>
                                          <p:attrName>style.visibility</p:attrName>
                                        </p:attrNameLst>
                                      </p:cBhvr>
                                      <p:to>
                                        <p:strVal val="hidden"/>
                                      </p:to>
                                    </p:set>
                                  </p:childTnLst>
                                </p:cTn>
                              </p:par>
                              <p:par>
                                <p:cTn id="451" presetID="10" presetClass="exit" presetSubtype="0" fill="hold" nodeType="withEffect">
                                  <p:stCondLst>
                                    <p:cond delay="0"/>
                                  </p:stCondLst>
                                  <p:childTnLst>
                                    <p:animEffect transition="out" filter="fade">
                                      <p:cBhvr>
                                        <p:cTn id="452" dur="1000"/>
                                        <p:tgtEl>
                                          <p:spTgt spid="28"/>
                                        </p:tgtEl>
                                      </p:cBhvr>
                                    </p:animEffect>
                                    <p:set>
                                      <p:cBhvr>
                                        <p:cTn id="453" dur="1" fill="hold">
                                          <p:stCondLst>
                                            <p:cond delay="999"/>
                                          </p:stCondLst>
                                        </p:cTn>
                                        <p:tgtEl>
                                          <p:spTgt spid="28"/>
                                        </p:tgtEl>
                                        <p:attrNameLst>
                                          <p:attrName>style.visibility</p:attrName>
                                        </p:attrNameLst>
                                      </p:cBhvr>
                                      <p:to>
                                        <p:strVal val="hidden"/>
                                      </p:to>
                                    </p:set>
                                  </p:childTnLst>
                                </p:cTn>
                              </p:par>
                              <p:par>
                                <p:cTn id="454" presetID="10" presetClass="exit" presetSubtype="0" fill="hold" nodeType="withEffect">
                                  <p:stCondLst>
                                    <p:cond delay="0"/>
                                  </p:stCondLst>
                                  <p:childTnLst>
                                    <p:animEffect transition="out" filter="fade">
                                      <p:cBhvr>
                                        <p:cTn id="455" dur="1000"/>
                                        <p:tgtEl>
                                          <p:spTgt spid="29"/>
                                        </p:tgtEl>
                                      </p:cBhvr>
                                    </p:animEffect>
                                    <p:set>
                                      <p:cBhvr>
                                        <p:cTn id="456" dur="1" fill="hold">
                                          <p:stCondLst>
                                            <p:cond delay="999"/>
                                          </p:stCondLst>
                                        </p:cTn>
                                        <p:tgtEl>
                                          <p:spTgt spid="29"/>
                                        </p:tgtEl>
                                        <p:attrNameLst>
                                          <p:attrName>style.visibility</p:attrName>
                                        </p:attrNameLst>
                                      </p:cBhvr>
                                      <p:to>
                                        <p:strVal val="hidden"/>
                                      </p:to>
                                    </p:set>
                                  </p:childTnLst>
                                </p:cTn>
                              </p:par>
                              <p:par>
                                <p:cTn id="457" presetID="10" presetClass="exit" presetSubtype="0" fill="hold" nodeType="withEffect">
                                  <p:stCondLst>
                                    <p:cond delay="0"/>
                                  </p:stCondLst>
                                  <p:childTnLst>
                                    <p:animEffect transition="out" filter="fade">
                                      <p:cBhvr>
                                        <p:cTn id="458" dur="1000"/>
                                        <p:tgtEl>
                                          <p:spTgt spid="30"/>
                                        </p:tgtEl>
                                      </p:cBhvr>
                                    </p:animEffect>
                                    <p:set>
                                      <p:cBhvr>
                                        <p:cTn id="459" dur="1" fill="hold">
                                          <p:stCondLst>
                                            <p:cond delay="999"/>
                                          </p:stCondLst>
                                        </p:cTn>
                                        <p:tgtEl>
                                          <p:spTgt spid="30"/>
                                        </p:tgtEl>
                                        <p:attrNameLst>
                                          <p:attrName>style.visibility</p:attrName>
                                        </p:attrNameLst>
                                      </p:cBhvr>
                                      <p:to>
                                        <p:strVal val="hidden"/>
                                      </p:to>
                                    </p:set>
                                  </p:childTnLst>
                                </p:cTn>
                              </p:par>
                              <p:par>
                                <p:cTn id="460" presetID="10" presetClass="exit" presetSubtype="0" fill="hold" nodeType="withEffect">
                                  <p:stCondLst>
                                    <p:cond delay="0"/>
                                  </p:stCondLst>
                                  <p:childTnLst>
                                    <p:animEffect transition="out" filter="fade">
                                      <p:cBhvr>
                                        <p:cTn id="461" dur="1000"/>
                                        <p:tgtEl>
                                          <p:spTgt spid="31"/>
                                        </p:tgtEl>
                                      </p:cBhvr>
                                    </p:animEffect>
                                    <p:set>
                                      <p:cBhvr>
                                        <p:cTn id="462" dur="1" fill="hold">
                                          <p:stCondLst>
                                            <p:cond delay="999"/>
                                          </p:stCondLst>
                                        </p:cTn>
                                        <p:tgtEl>
                                          <p:spTgt spid="31"/>
                                        </p:tgtEl>
                                        <p:attrNameLst>
                                          <p:attrName>style.visibility</p:attrName>
                                        </p:attrNameLst>
                                      </p:cBhvr>
                                      <p:to>
                                        <p:strVal val="hidden"/>
                                      </p:to>
                                    </p:set>
                                  </p:childTnLst>
                                </p:cTn>
                              </p:par>
                              <p:par>
                                <p:cTn id="463" presetID="10" presetClass="exit" presetSubtype="0" fill="hold" nodeType="withEffect">
                                  <p:stCondLst>
                                    <p:cond delay="0"/>
                                  </p:stCondLst>
                                  <p:childTnLst>
                                    <p:animEffect transition="out" filter="fade">
                                      <p:cBhvr>
                                        <p:cTn id="464" dur="1000"/>
                                        <p:tgtEl>
                                          <p:spTgt spid="32"/>
                                        </p:tgtEl>
                                      </p:cBhvr>
                                    </p:animEffect>
                                    <p:set>
                                      <p:cBhvr>
                                        <p:cTn id="465" dur="1" fill="hold">
                                          <p:stCondLst>
                                            <p:cond delay="999"/>
                                          </p:stCondLst>
                                        </p:cTn>
                                        <p:tgtEl>
                                          <p:spTgt spid="32"/>
                                        </p:tgtEl>
                                        <p:attrNameLst>
                                          <p:attrName>style.visibility</p:attrName>
                                        </p:attrNameLst>
                                      </p:cBhvr>
                                      <p:to>
                                        <p:strVal val="hidden"/>
                                      </p:to>
                                    </p:set>
                                  </p:childTnLst>
                                </p:cTn>
                              </p:par>
                              <p:par>
                                <p:cTn id="466" presetID="10" presetClass="exit" presetSubtype="0" fill="hold" nodeType="withEffect">
                                  <p:stCondLst>
                                    <p:cond delay="0"/>
                                  </p:stCondLst>
                                  <p:childTnLst>
                                    <p:animEffect transition="out" filter="fade">
                                      <p:cBhvr>
                                        <p:cTn id="467" dur="1000"/>
                                        <p:tgtEl>
                                          <p:spTgt spid="33"/>
                                        </p:tgtEl>
                                      </p:cBhvr>
                                    </p:animEffect>
                                    <p:set>
                                      <p:cBhvr>
                                        <p:cTn id="468" dur="1" fill="hold">
                                          <p:stCondLst>
                                            <p:cond delay="999"/>
                                          </p:stCondLst>
                                        </p:cTn>
                                        <p:tgtEl>
                                          <p:spTgt spid="33"/>
                                        </p:tgtEl>
                                        <p:attrNameLst>
                                          <p:attrName>style.visibility</p:attrName>
                                        </p:attrNameLst>
                                      </p:cBhvr>
                                      <p:to>
                                        <p:strVal val="hidden"/>
                                      </p:to>
                                    </p:set>
                                  </p:childTnLst>
                                </p:cTn>
                              </p:par>
                              <p:par>
                                <p:cTn id="469" presetID="10" presetClass="exit" presetSubtype="0" fill="hold" nodeType="withEffect">
                                  <p:stCondLst>
                                    <p:cond delay="0"/>
                                  </p:stCondLst>
                                  <p:childTnLst>
                                    <p:animEffect transition="out" filter="fade">
                                      <p:cBhvr>
                                        <p:cTn id="470" dur="1000"/>
                                        <p:tgtEl>
                                          <p:spTgt spid="57"/>
                                        </p:tgtEl>
                                      </p:cBhvr>
                                    </p:animEffect>
                                    <p:set>
                                      <p:cBhvr>
                                        <p:cTn id="471" dur="1" fill="hold">
                                          <p:stCondLst>
                                            <p:cond delay="999"/>
                                          </p:stCondLst>
                                        </p:cTn>
                                        <p:tgtEl>
                                          <p:spTgt spid="57"/>
                                        </p:tgtEl>
                                        <p:attrNameLst>
                                          <p:attrName>style.visibility</p:attrName>
                                        </p:attrNameLst>
                                      </p:cBhvr>
                                      <p:to>
                                        <p:strVal val="hidden"/>
                                      </p:to>
                                    </p:set>
                                  </p:childTnLst>
                                </p:cTn>
                              </p:par>
                              <p:par>
                                <p:cTn id="472" presetID="10" presetClass="exit" presetSubtype="0" fill="hold" nodeType="withEffect">
                                  <p:stCondLst>
                                    <p:cond delay="0"/>
                                  </p:stCondLst>
                                  <p:childTnLst>
                                    <p:animEffect transition="out" filter="fade">
                                      <p:cBhvr>
                                        <p:cTn id="473" dur="1000"/>
                                        <p:tgtEl>
                                          <p:spTgt spid="56"/>
                                        </p:tgtEl>
                                      </p:cBhvr>
                                    </p:animEffect>
                                    <p:set>
                                      <p:cBhvr>
                                        <p:cTn id="474" dur="1" fill="hold">
                                          <p:stCondLst>
                                            <p:cond delay="999"/>
                                          </p:stCondLst>
                                        </p:cTn>
                                        <p:tgtEl>
                                          <p:spTgt spid="56"/>
                                        </p:tgtEl>
                                        <p:attrNameLst>
                                          <p:attrName>style.visibility</p:attrName>
                                        </p:attrNameLst>
                                      </p:cBhvr>
                                      <p:to>
                                        <p:strVal val="hidden"/>
                                      </p:to>
                                    </p:set>
                                  </p:childTnLst>
                                </p:cTn>
                              </p:par>
                              <p:par>
                                <p:cTn id="475" presetID="10" presetClass="exit" presetSubtype="0" fill="hold" nodeType="withEffect">
                                  <p:stCondLst>
                                    <p:cond delay="0"/>
                                  </p:stCondLst>
                                  <p:childTnLst>
                                    <p:animEffect transition="out" filter="fade">
                                      <p:cBhvr>
                                        <p:cTn id="476" dur="1000"/>
                                        <p:tgtEl>
                                          <p:spTgt spid="54"/>
                                        </p:tgtEl>
                                      </p:cBhvr>
                                    </p:animEffect>
                                    <p:set>
                                      <p:cBhvr>
                                        <p:cTn id="477" dur="1" fill="hold">
                                          <p:stCondLst>
                                            <p:cond delay="999"/>
                                          </p:stCondLst>
                                        </p:cTn>
                                        <p:tgtEl>
                                          <p:spTgt spid="54"/>
                                        </p:tgtEl>
                                        <p:attrNameLst>
                                          <p:attrName>style.visibility</p:attrName>
                                        </p:attrNameLst>
                                      </p:cBhvr>
                                      <p:to>
                                        <p:strVal val="hidden"/>
                                      </p:to>
                                    </p:set>
                                  </p:childTnLst>
                                </p:cTn>
                              </p:par>
                              <p:par>
                                <p:cTn id="478" presetID="10" presetClass="exit" presetSubtype="0" fill="hold" nodeType="withEffect">
                                  <p:stCondLst>
                                    <p:cond delay="0"/>
                                  </p:stCondLst>
                                  <p:childTnLst>
                                    <p:animEffect transition="out" filter="fade">
                                      <p:cBhvr>
                                        <p:cTn id="479" dur="1000"/>
                                        <p:tgtEl>
                                          <p:spTgt spid="53"/>
                                        </p:tgtEl>
                                      </p:cBhvr>
                                    </p:animEffect>
                                    <p:set>
                                      <p:cBhvr>
                                        <p:cTn id="480" dur="1" fill="hold">
                                          <p:stCondLst>
                                            <p:cond delay="999"/>
                                          </p:stCondLst>
                                        </p:cTn>
                                        <p:tgtEl>
                                          <p:spTgt spid="53"/>
                                        </p:tgtEl>
                                        <p:attrNameLst>
                                          <p:attrName>style.visibility</p:attrName>
                                        </p:attrNameLst>
                                      </p:cBhvr>
                                      <p:to>
                                        <p:strVal val="hidden"/>
                                      </p:to>
                                    </p:set>
                                  </p:childTnLst>
                                </p:cTn>
                              </p:par>
                              <p:par>
                                <p:cTn id="481" presetID="10" presetClass="exit" presetSubtype="0" fill="hold" nodeType="withEffect">
                                  <p:stCondLst>
                                    <p:cond delay="0"/>
                                  </p:stCondLst>
                                  <p:childTnLst>
                                    <p:animEffect transition="out" filter="fade">
                                      <p:cBhvr>
                                        <p:cTn id="482" dur="1000"/>
                                        <p:tgtEl>
                                          <p:spTgt spid="52"/>
                                        </p:tgtEl>
                                      </p:cBhvr>
                                    </p:animEffect>
                                    <p:set>
                                      <p:cBhvr>
                                        <p:cTn id="483" dur="1" fill="hold">
                                          <p:stCondLst>
                                            <p:cond delay="999"/>
                                          </p:stCondLst>
                                        </p:cTn>
                                        <p:tgtEl>
                                          <p:spTgt spid="52"/>
                                        </p:tgtEl>
                                        <p:attrNameLst>
                                          <p:attrName>style.visibility</p:attrName>
                                        </p:attrNameLst>
                                      </p:cBhvr>
                                      <p:to>
                                        <p:strVal val="hidden"/>
                                      </p:to>
                                    </p:set>
                                  </p:childTnLst>
                                </p:cTn>
                              </p:par>
                              <p:par>
                                <p:cTn id="484" presetID="10" presetClass="exit" presetSubtype="0" fill="hold" nodeType="withEffect">
                                  <p:stCondLst>
                                    <p:cond delay="0"/>
                                  </p:stCondLst>
                                  <p:childTnLst>
                                    <p:animEffect transition="out" filter="fade">
                                      <p:cBhvr>
                                        <p:cTn id="485" dur="1000"/>
                                        <p:tgtEl>
                                          <p:spTgt spid="51"/>
                                        </p:tgtEl>
                                      </p:cBhvr>
                                    </p:animEffect>
                                    <p:set>
                                      <p:cBhvr>
                                        <p:cTn id="486" dur="1" fill="hold">
                                          <p:stCondLst>
                                            <p:cond delay="999"/>
                                          </p:stCondLst>
                                        </p:cTn>
                                        <p:tgtEl>
                                          <p:spTgt spid="51"/>
                                        </p:tgtEl>
                                        <p:attrNameLst>
                                          <p:attrName>style.visibility</p:attrName>
                                        </p:attrNameLst>
                                      </p:cBhvr>
                                      <p:to>
                                        <p:strVal val="hidden"/>
                                      </p:to>
                                    </p:set>
                                  </p:childTnLst>
                                </p:cTn>
                              </p:par>
                              <p:par>
                                <p:cTn id="487" presetID="10" presetClass="exit" presetSubtype="0" fill="hold" nodeType="withEffect">
                                  <p:stCondLst>
                                    <p:cond delay="0"/>
                                  </p:stCondLst>
                                  <p:childTnLst>
                                    <p:animEffect transition="out" filter="fade">
                                      <p:cBhvr>
                                        <p:cTn id="488" dur="1000"/>
                                        <p:tgtEl>
                                          <p:spTgt spid="50"/>
                                        </p:tgtEl>
                                      </p:cBhvr>
                                    </p:animEffect>
                                    <p:set>
                                      <p:cBhvr>
                                        <p:cTn id="489" dur="1" fill="hold">
                                          <p:stCondLst>
                                            <p:cond delay="999"/>
                                          </p:stCondLst>
                                        </p:cTn>
                                        <p:tgtEl>
                                          <p:spTgt spid="50"/>
                                        </p:tgtEl>
                                        <p:attrNameLst>
                                          <p:attrName>style.visibility</p:attrName>
                                        </p:attrNameLst>
                                      </p:cBhvr>
                                      <p:to>
                                        <p:strVal val="hidden"/>
                                      </p:to>
                                    </p:set>
                                  </p:childTnLst>
                                </p:cTn>
                              </p:par>
                              <p:par>
                                <p:cTn id="490" presetID="10" presetClass="exit" presetSubtype="0" fill="hold" nodeType="withEffect">
                                  <p:stCondLst>
                                    <p:cond delay="0"/>
                                  </p:stCondLst>
                                  <p:childTnLst>
                                    <p:animEffect transition="out" filter="fade">
                                      <p:cBhvr>
                                        <p:cTn id="491" dur="1000"/>
                                        <p:tgtEl>
                                          <p:spTgt spid="49"/>
                                        </p:tgtEl>
                                      </p:cBhvr>
                                    </p:animEffect>
                                    <p:set>
                                      <p:cBhvr>
                                        <p:cTn id="492" dur="1" fill="hold">
                                          <p:stCondLst>
                                            <p:cond delay="999"/>
                                          </p:stCondLst>
                                        </p:cTn>
                                        <p:tgtEl>
                                          <p:spTgt spid="49"/>
                                        </p:tgtEl>
                                        <p:attrNameLst>
                                          <p:attrName>style.visibility</p:attrName>
                                        </p:attrNameLst>
                                      </p:cBhvr>
                                      <p:to>
                                        <p:strVal val="hidden"/>
                                      </p:to>
                                    </p:set>
                                  </p:childTnLst>
                                </p:cTn>
                              </p:par>
                              <p:par>
                                <p:cTn id="493" presetID="10" presetClass="exit" presetSubtype="0" fill="hold" nodeType="withEffect">
                                  <p:stCondLst>
                                    <p:cond delay="0"/>
                                  </p:stCondLst>
                                  <p:childTnLst>
                                    <p:animEffect transition="out" filter="fade">
                                      <p:cBhvr>
                                        <p:cTn id="494" dur="1000"/>
                                        <p:tgtEl>
                                          <p:spTgt spid="48"/>
                                        </p:tgtEl>
                                      </p:cBhvr>
                                    </p:animEffect>
                                    <p:set>
                                      <p:cBhvr>
                                        <p:cTn id="495" dur="1" fill="hold">
                                          <p:stCondLst>
                                            <p:cond delay="999"/>
                                          </p:stCondLst>
                                        </p:cTn>
                                        <p:tgtEl>
                                          <p:spTgt spid="48"/>
                                        </p:tgtEl>
                                        <p:attrNameLst>
                                          <p:attrName>style.visibility</p:attrName>
                                        </p:attrNameLst>
                                      </p:cBhvr>
                                      <p:to>
                                        <p:strVal val="hidden"/>
                                      </p:to>
                                    </p:set>
                                  </p:childTnLst>
                                </p:cTn>
                              </p:par>
                              <p:par>
                                <p:cTn id="496" presetID="10" presetClass="exit" presetSubtype="0" fill="hold" nodeType="withEffect">
                                  <p:stCondLst>
                                    <p:cond delay="0"/>
                                  </p:stCondLst>
                                  <p:childTnLst>
                                    <p:animEffect transition="out" filter="fade">
                                      <p:cBhvr>
                                        <p:cTn id="497" dur="1000"/>
                                        <p:tgtEl>
                                          <p:spTgt spid="47"/>
                                        </p:tgtEl>
                                      </p:cBhvr>
                                    </p:animEffect>
                                    <p:set>
                                      <p:cBhvr>
                                        <p:cTn id="498" dur="1" fill="hold">
                                          <p:stCondLst>
                                            <p:cond delay="999"/>
                                          </p:stCondLst>
                                        </p:cTn>
                                        <p:tgtEl>
                                          <p:spTgt spid="47"/>
                                        </p:tgtEl>
                                        <p:attrNameLst>
                                          <p:attrName>style.visibility</p:attrName>
                                        </p:attrNameLst>
                                      </p:cBhvr>
                                      <p:to>
                                        <p:strVal val="hidden"/>
                                      </p:to>
                                    </p:set>
                                  </p:childTnLst>
                                </p:cTn>
                              </p:par>
                              <p:par>
                                <p:cTn id="499" presetID="10" presetClass="exit" presetSubtype="0" fill="hold" nodeType="withEffect">
                                  <p:stCondLst>
                                    <p:cond delay="0"/>
                                  </p:stCondLst>
                                  <p:childTnLst>
                                    <p:animEffect transition="out" filter="fade">
                                      <p:cBhvr>
                                        <p:cTn id="500" dur="1000"/>
                                        <p:tgtEl>
                                          <p:spTgt spid="71"/>
                                        </p:tgtEl>
                                      </p:cBhvr>
                                    </p:animEffect>
                                    <p:set>
                                      <p:cBhvr>
                                        <p:cTn id="501" dur="1" fill="hold">
                                          <p:stCondLst>
                                            <p:cond delay="999"/>
                                          </p:stCondLst>
                                        </p:cTn>
                                        <p:tgtEl>
                                          <p:spTgt spid="71"/>
                                        </p:tgtEl>
                                        <p:attrNameLst>
                                          <p:attrName>style.visibility</p:attrName>
                                        </p:attrNameLst>
                                      </p:cBhvr>
                                      <p:to>
                                        <p:strVal val="hidden"/>
                                      </p:to>
                                    </p:set>
                                  </p:childTnLst>
                                </p:cTn>
                              </p:par>
                              <p:par>
                                <p:cTn id="502" presetID="10" presetClass="exit" presetSubtype="0" fill="hold" nodeType="withEffect">
                                  <p:stCondLst>
                                    <p:cond delay="0"/>
                                  </p:stCondLst>
                                  <p:childTnLst>
                                    <p:animEffect transition="out" filter="fade">
                                      <p:cBhvr>
                                        <p:cTn id="503" dur="1000"/>
                                        <p:tgtEl>
                                          <p:spTgt spid="72"/>
                                        </p:tgtEl>
                                      </p:cBhvr>
                                    </p:animEffect>
                                    <p:set>
                                      <p:cBhvr>
                                        <p:cTn id="504" dur="1" fill="hold">
                                          <p:stCondLst>
                                            <p:cond delay="999"/>
                                          </p:stCondLst>
                                        </p:cTn>
                                        <p:tgtEl>
                                          <p:spTgt spid="72"/>
                                        </p:tgtEl>
                                        <p:attrNameLst>
                                          <p:attrName>style.visibility</p:attrName>
                                        </p:attrNameLst>
                                      </p:cBhvr>
                                      <p:to>
                                        <p:strVal val="hidden"/>
                                      </p:to>
                                    </p:set>
                                  </p:childTnLst>
                                </p:cTn>
                              </p:par>
                              <p:par>
                                <p:cTn id="505" presetID="10" presetClass="exit" presetSubtype="0" fill="hold" nodeType="withEffect">
                                  <p:stCondLst>
                                    <p:cond delay="0"/>
                                  </p:stCondLst>
                                  <p:childTnLst>
                                    <p:animEffect transition="out" filter="fade">
                                      <p:cBhvr>
                                        <p:cTn id="506" dur="1000"/>
                                        <p:tgtEl>
                                          <p:spTgt spid="73"/>
                                        </p:tgtEl>
                                      </p:cBhvr>
                                    </p:animEffect>
                                    <p:set>
                                      <p:cBhvr>
                                        <p:cTn id="507" dur="1" fill="hold">
                                          <p:stCondLst>
                                            <p:cond delay="999"/>
                                          </p:stCondLst>
                                        </p:cTn>
                                        <p:tgtEl>
                                          <p:spTgt spid="73"/>
                                        </p:tgtEl>
                                        <p:attrNameLst>
                                          <p:attrName>style.visibility</p:attrName>
                                        </p:attrNameLst>
                                      </p:cBhvr>
                                      <p:to>
                                        <p:strVal val="hidden"/>
                                      </p:to>
                                    </p:set>
                                  </p:childTnLst>
                                </p:cTn>
                              </p:par>
                              <p:par>
                                <p:cTn id="508" presetID="10" presetClass="exit" presetSubtype="0" fill="hold" nodeType="withEffect">
                                  <p:stCondLst>
                                    <p:cond delay="0"/>
                                  </p:stCondLst>
                                  <p:childTnLst>
                                    <p:animEffect transition="out" filter="fade">
                                      <p:cBhvr>
                                        <p:cTn id="509" dur="1000"/>
                                        <p:tgtEl>
                                          <p:spTgt spid="74"/>
                                        </p:tgtEl>
                                      </p:cBhvr>
                                    </p:animEffect>
                                    <p:set>
                                      <p:cBhvr>
                                        <p:cTn id="510" dur="1" fill="hold">
                                          <p:stCondLst>
                                            <p:cond delay="999"/>
                                          </p:stCondLst>
                                        </p:cTn>
                                        <p:tgtEl>
                                          <p:spTgt spid="74"/>
                                        </p:tgtEl>
                                        <p:attrNameLst>
                                          <p:attrName>style.visibility</p:attrName>
                                        </p:attrNameLst>
                                      </p:cBhvr>
                                      <p:to>
                                        <p:strVal val="hidden"/>
                                      </p:to>
                                    </p:set>
                                  </p:childTnLst>
                                </p:cTn>
                              </p:par>
                              <p:par>
                                <p:cTn id="511" presetID="10" presetClass="exit" presetSubtype="0" fill="hold" nodeType="withEffect">
                                  <p:stCondLst>
                                    <p:cond delay="0"/>
                                  </p:stCondLst>
                                  <p:childTnLst>
                                    <p:animEffect transition="out" filter="fade">
                                      <p:cBhvr>
                                        <p:cTn id="512" dur="1000"/>
                                        <p:tgtEl>
                                          <p:spTgt spid="75"/>
                                        </p:tgtEl>
                                      </p:cBhvr>
                                    </p:animEffect>
                                    <p:set>
                                      <p:cBhvr>
                                        <p:cTn id="513" dur="1" fill="hold">
                                          <p:stCondLst>
                                            <p:cond delay="999"/>
                                          </p:stCondLst>
                                        </p:cTn>
                                        <p:tgtEl>
                                          <p:spTgt spid="75"/>
                                        </p:tgtEl>
                                        <p:attrNameLst>
                                          <p:attrName>style.visibility</p:attrName>
                                        </p:attrNameLst>
                                      </p:cBhvr>
                                      <p:to>
                                        <p:strVal val="hidden"/>
                                      </p:to>
                                    </p:set>
                                  </p:childTnLst>
                                </p:cTn>
                              </p:par>
                              <p:par>
                                <p:cTn id="514" presetID="10" presetClass="exit" presetSubtype="0" fill="hold" nodeType="withEffect">
                                  <p:stCondLst>
                                    <p:cond delay="0"/>
                                  </p:stCondLst>
                                  <p:childTnLst>
                                    <p:animEffect transition="out" filter="fade">
                                      <p:cBhvr>
                                        <p:cTn id="515" dur="1000"/>
                                        <p:tgtEl>
                                          <p:spTgt spid="76"/>
                                        </p:tgtEl>
                                      </p:cBhvr>
                                    </p:animEffect>
                                    <p:set>
                                      <p:cBhvr>
                                        <p:cTn id="516" dur="1" fill="hold">
                                          <p:stCondLst>
                                            <p:cond delay="999"/>
                                          </p:stCondLst>
                                        </p:cTn>
                                        <p:tgtEl>
                                          <p:spTgt spid="76"/>
                                        </p:tgtEl>
                                        <p:attrNameLst>
                                          <p:attrName>style.visibility</p:attrName>
                                        </p:attrNameLst>
                                      </p:cBhvr>
                                      <p:to>
                                        <p:strVal val="hidden"/>
                                      </p:to>
                                    </p:set>
                                  </p:childTnLst>
                                </p:cTn>
                              </p:par>
                              <p:par>
                                <p:cTn id="517" presetID="10" presetClass="exit" presetSubtype="0" fill="hold" nodeType="withEffect">
                                  <p:stCondLst>
                                    <p:cond delay="0"/>
                                  </p:stCondLst>
                                  <p:childTnLst>
                                    <p:animEffect transition="out" filter="fade">
                                      <p:cBhvr>
                                        <p:cTn id="518" dur="1000"/>
                                        <p:tgtEl>
                                          <p:spTgt spid="77"/>
                                        </p:tgtEl>
                                      </p:cBhvr>
                                    </p:animEffect>
                                    <p:set>
                                      <p:cBhvr>
                                        <p:cTn id="519" dur="1" fill="hold">
                                          <p:stCondLst>
                                            <p:cond delay="999"/>
                                          </p:stCondLst>
                                        </p:cTn>
                                        <p:tgtEl>
                                          <p:spTgt spid="77"/>
                                        </p:tgtEl>
                                        <p:attrNameLst>
                                          <p:attrName>style.visibility</p:attrName>
                                        </p:attrNameLst>
                                      </p:cBhvr>
                                      <p:to>
                                        <p:strVal val="hidden"/>
                                      </p:to>
                                    </p:set>
                                  </p:childTnLst>
                                </p:cTn>
                              </p:par>
                              <p:par>
                                <p:cTn id="520" presetID="10" presetClass="exit" presetSubtype="0" fill="hold" nodeType="withEffect">
                                  <p:stCondLst>
                                    <p:cond delay="0"/>
                                  </p:stCondLst>
                                  <p:childTnLst>
                                    <p:animEffect transition="out" filter="fade">
                                      <p:cBhvr>
                                        <p:cTn id="521" dur="1000"/>
                                        <p:tgtEl>
                                          <p:spTgt spid="80"/>
                                        </p:tgtEl>
                                      </p:cBhvr>
                                    </p:animEffect>
                                    <p:set>
                                      <p:cBhvr>
                                        <p:cTn id="522" dur="1" fill="hold">
                                          <p:stCondLst>
                                            <p:cond delay="999"/>
                                          </p:stCondLst>
                                        </p:cTn>
                                        <p:tgtEl>
                                          <p:spTgt spid="80"/>
                                        </p:tgtEl>
                                        <p:attrNameLst>
                                          <p:attrName>style.visibility</p:attrName>
                                        </p:attrNameLst>
                                      </p:cBhvr>
                                      <p:to>
                                        <p:strVal val="hidden"/>
                                      </p:to>
                                    </p:set>
                                  </p:childTnLst>
                                </p:cTn>
                              </p:par>
                              <p:par>
                                <p:cTn id="523" presetID="10" presetClass="exit" presetSubtype="0" fill="hold" nodeType="withEffect">
                                  <p:stCondLst>
                                    <p:cond delay="0"/>
                                  </p:stCondLst>
                                  <p:childTnLst>
                                    <p:animEffect transition="out" filter="fade">
                                      <p:cBhvr>
                                        <p:cTn id="524" dur="1000"/>
                                        <p:tgtEl>
                                          <p:spTgt spid="79"/>
                                        </p:tgtEl>
                                      </p:cBhvr>
                                    </p:animEffect>
                                    <p:set>
                                      <p:cBhvr>
                                        <p:cTn id="525" dur="1" fill="hold">
                                          <p:stCondLst>
                                            <p:cond delay="999"/>
                                          </p:stCondLst>
                                        </p:cTn>
                                        <p:tgtEl>
                                          <p:spTgt spid="79"/>
                                        </p:tgtEl>
                                        <p:attrNameLst>
                                          <p:attrName>style.visibility</p:attrName>
                                        </p:attrNameLst>
                                      </p:cBhvr>
                                      <p:to>
                                        <p:strVal val="hidden"/>
                                      </p:to>
                                    </p:set>
                                  </p:childTnLst>
                                </p:cTn>
                              </p:par>
                              <p:par>
                                <p:cTn id="526" presetID="10" presetClass="exit" presetSubtype="0" fill="hold" nodeType="withEffect">
                                  <p:stCondLst>
                                    <p:cond delay="0"/>
                                  </p:stCondLst>
                                  <p:childTnLst>
                                    <p:animEffect transition="out" filter="fade">
                                      <p:cBhvr>
                                        <p:cTn id="527" dur="1000"/>
                                        <p:tgtEl>
                                          <p:spTgt spid="78"/>
                                        </p:tgtEl>
                                      </p:cBhvr>
                                    </p:animEffect>
                                    <p:set>
                                      <p:cBhvr>
                                        <p:cTn id="528" dur="1" fill="hold">
                                          <p:stCondLst>
                                            <p:cond delay="999"/>
                                          </p:stCondLst>
                                        </p:cTn>
                                        <p:tgtEl>
                                          <p:spTgt spid="78"/>
                                        </p:tgtEl>
                                        <p:attrNameLst>
                                          <p:attrName>style.visibility</p:attrName>
                                        </p:attrNameLst>
                                      </p:cBhvr>
                                      <p:to>
                                        <p:strVal val="hidden"/>
                                      </p:to>
                                    </p:set>
                                  </p:childTnLst>
                                </p:cTn>
                              </p:par>
                              <p:par>
                                <p:cTn id="529" presetID="10" presetClass="exit" presetSubtype="0" fill="hold" nodeType="withEffect">
                                  <p:stCondLst>
                                    <p:cond delay="0"/>
                                  </p:stCondLst>
                                  <p:childTnLst>
                                    <p:animEffect transition="out" filter="fade">
                                      <p:cBhvr>
                                        <p:cTn id="530" dur="1000"/>
                                        <p:tgtEl>
                                          <p:spTgt spid="103"/>
                                        </p:tgtEl>
                                      </p:cBhvr>
                                    </p:animEffect>
                                    <p:set>
                                      <p:cBhvr>
                                        <p:cTn id="531" dur="1" fill="hold">
                                          <p:stCondLst>
                                            <p:cond delay="999"/>
                                          </p:stCondLst>
                                        </p:cTn>
                                        <p:tgtEl>
                                          <p:spTgt spid="103"/>
                                        </p:tgtEl>
                                        <p:attrNameLst>
                                          <p:attrName>style.visibility</p:attrName>
                                        </p:attrNameLst>
                                      </p:cBhvr>
                                      <p:to>
                                        <p:strVal val="hidden"/>
                                      </p:to>
                                    </p:set>
                                  </p:childTnLst>
                                </p:cTn>
                              </p:par>
                              <p:par>
                                <p:cTn id="532" presetID="10" presetClass="exit" presetSubtype="0" fill="hold" nodeType="withEffect">
                                  <p:stCondLst>
                                    <p:cond delay="0"/>
                                  </p:stCondLst>
                                  <p:childTnLst>
                                    <p:animEffect transition="out" filter="fade">
                                      <p:cBhvr>
                                        <p:cTn id="533" dur="1000"/>
                                        <p:tgtEl>
                                          <p:spTgt spid="102"/>
                                        </p:tgtEl>
                                      </p:cBhvr>
                                    </p:animEffect>
                                    <p:set>
                                      <p:cBhvr>
                                        <p:cTn id="534" dur="1" fill="hold">
                                          <p:stCondLst>
                                            <p:cond delay="999"/>
                                          </p:stCondLst>
                                        </p:cTn>
                                        <p:tgtEl>
                                          <p:spTgt spid="102"/>
                                        </p:tgtEl>
                                        <p:attrNameLst>
                                          <p:attrName>style.visibility</p:attrName>
                                        </p:attrNameLst>
                                      </p:cBhvr>
                                      <p:to>
                                        <p:strVal val="hidden"/>
                                      </p:to>
                                    </p:set>
                                  </p:childTnLst>
                                </p:cTn>
                              </p:par>
                              <p:par>
                                <p:cTn id="535" presetID="10" presetClass="exit" presetSubtype="0" fill="hold" nodeType="withEffect">
                                  <p:stCondLst>
                                    <p:cond delay="0"/>
                                  </p:stCondLst>
                                  <p:childTnLst>
                                    <p:animEffect transition="out" filter="fade">
                                      <p:cBhvr>
                                        <p:cTn id="536" dur="1000"/>
                                        <p:tgtEl>
                                          <p:spTgt spid="101"/>
                                        </p:tgtEl>
                                      </p:cBhvr>
                                    </p:animEffect>
                                    <p:set>
                                      <p:cBhvr>
                                        <p:cTn id="537" dur="1" fill="hold">
                                          <p:stCondLst>
                                            <p:cond delay="999"/>
                                          </p:stCondLst>
                                        </p:cTn>
                                        <p:tgtEl>
                                          <p:spTgt spid="101"/>
                                        </p:tgtEl>
                                        <p:attrNameLst>
                                          <p:attrName>style.visibility</p:attrName>
                                        </p:attrNameLst>
                                      </p:cBhvr>
                                      <p:to>
                                        <p:strVal val="hidden"/>
                                      </p:to>
                                    </p:set>
                                  </p:childTnLst>
                                </p:cTn>
                              </p:par>
                              <p:par>
                                <p:cTn id="538" presetID="10" presetClass="exit" presetSubtype="0" fill="hold" nodeType="withEffect">
                                  <p:stCondLst>
                                    <p:cond delay="0"/>
                                  </p:stCondLst>
                                  <p:childTnLst>
                                    <p:animEffect transition="out" filter="fade">
                                      <p:cBhvr>
                                        <p:cTn id="539" dur="1000"/>
                                        <p:tgtEl>
                                          <p:spTgt spid="100"/>
                                        </p:tgtEl>
                                      </p:cBhvr>
                                    </p:animEffect>
                                    <p:set>
                                      <p:cBhvr>
                                        <p:cTn id="540" dur="1" fill="hold">
                                          <p:stCondLst>
                                            <p:cond delay="999"/>
                                          </p:stCondLst>
                                        </p:cTn>
                                        <p:tgtEl>
                                          <p:spTgt spid="100"/>
                                        </p:tgtEl>
                                        <p:attrNameLst>
                                          <p:attrName>style.visibility</p:attrName>
                                        </p:attrNameLst>
                                      </p:cBhvr>
                                      <p:to>
                                        <p:strVal val="hidden"/>
                                      </p:to>
                                    </p:set>
                                  </p:childTnLst>
                                </p:cTn>
                              </p:par>
                              <p:par>
                                <p:cTn id="541" presetID="10" presetClass="exit" presetSubtype="0" fill="hold" nodeType="withEffect">
                                  <p:stCondLst>
                                    <p:cond delay="0"/>
                                  </p:stCondLst>
                                  <p:childTnLst>
                                    <p:animEffect transition="out" filter="fade">
                                      <p:cBhvr>
                                        <p:cTn id="542" dur="1000"/>
                                        <p:tgtEl>
                                          <p:spTgt spid="99"/>
                                        </p:tgtEl>
                                      </p:cBhvr>
                                    </p:animEffect>
                                    <p:set>
                                      <p:cBhvr>
                                        <p:cTn id="543" dur="1" fill="hold">
                                          <p:stCondLst>
                                            <p:cond delay="999"/>
                                          </p:stCondLst>
                                        </p:cTn>
                                        <p:tgtEl>
                                          <p:spTgt spid="99"/>
                                        </p:tgtEl>
                                        <p:attrNameLst>
                                          <p:attrName>style.visibility</p:attrName>
                                        </p:attrNameLst>
                                      </p:cBhvr>
                                      <p:to>
                                        <p:strVal val="hidden"/>
                                      </p:to>
                                    </p:set>
                                  </p:childTnLst>
                                </p:cTn>
                              </p:par>
                              <p:par>
                                <p:cTn id="544" presetID="10" presetClass="exit" presetSubtype="0" fill="hold" nodeType="withEffect">
                                  <p:stCondLst>
                                    <p:cond delay="0"/>
                                  </p:stCondLst>
                                  <p:childTnLst>
                                    <p:animEffect transition="out" filter="fade">
                                      <p:cBhvr>
                                        <p:cTn id="545" dur="1000"/>
                                        <p:tgtEl>
                                          <p:spTgt spid="98"/>
                                        </p:tgtEl>
                                      </p:cBhvr>
                                    </p:animEffect>
                                    <p:set>
                                      <p:cBhvr>
                                        <p:cTn id="546" dur="1" fill="hold">
                                          <p:stCondLst>
                                            <p:cond delay="999"/>
                                          </p:stCondLst>
                                        </p:cTn>
                                        <p:tgtEl>
                                          <p:spTgt spid="98"/>
                                        </p:tgtEl>
                                        <p:attrNameLst>
                                          <p:attrName>style.visibility</p:attrName>
                                        </p:attrNameLst>
                                      </p:cBhvr>
                                      <p:to>
                                        <p:strVal val="hidden"/>
                                      </p:to>
                                    </p:set>
                                  </p:childTnLst>
                                </p:cTn>
                              </p:par>
                              <p:par>
                                <p:cTn id="547" presetID="10" presetClass="exit" presetSubtype="0" fill="hold" nodeType="withEffect">
                                  <p:stCondLst>
                                    <p:cond delay="0"/>
                                  </p:stCondLst>
                                  <p:childTnLst>
                                    <p:animEffect transition="out" filter="fade">
                                      <p:cBhvr>
                                        <p:cTn id="548" dur="1000"/>
                                        <p:tgtEl>
                                          <p:spTgt spid="97"/>
                                        </p:tgtEl>
                                      </p:cBhvr>
                                    </p:animEffect>
                                    <p:set>
                                      <p:cBhvr>
                                        <p:cTn id="549" dur="1" fill="hold">
                                          <p:stCondLst>
                                            <p:cond delay="999"/>
                                          </p:stCondLst>
                                        </p:cTn>
                                        <p:tgtEl>
                                          <p:spTgt spid="97"/>
                                        </p:tgtEl>
                                        <p:attrNameLst>
                                          <p:attrName>style.visibility</p:attrName>
                                        </p:attrNameLst>
                                      </p:cBhvr>
                                      <p:to>
                                        <p:strVal val="hidden"/>
                                      </p:to>
                                    </p:set>
                                  </p:childTnLst>
                                </p:cTn>
                              </p:par>
                              <p:par>
                                <p:cTn id="550" presetID="10" presetClass="exit" presetSubtype="0" fill="hold" nodeType="withEffect">
                                  <p:stCondLst>
                                    <p:cond delay="0"/>
                                  </p:stCondLst>
                                  <p:childTnLst>
                                    <p:animEffect transition="out" filter="fade">
                                      <p:cBhvr>
                                        <p:cTn id="551" dur="1000"/>
                                        <p:tgtEl>
                                          <p:spTgt spid="96"/>
                                        </p:tgtEl>
                                      </p:cBhvr>
                                    </p:animEffect>
                                    <p:set>
                                      <p:cBhvr>
                                        <p:cTn id="552" dur="1" fill="hold">
                                          <p:stCondLst>
                                            <p:cond delay="999"/>
                                          </p:stCondLst>
                                        </p:cTn>
                                        <p:tgtEl>
                                          <p:spTgt spid="96"/>
                                        </p:tgtEl>
                                        <p:attrNameLst>
                                          <p:attrName>style.visibility</p:attrName>
                                        </p:attrNameLst>
                                      </p:cBhvr>
                                      <p:to>
                                        <p:strVal val="hidden"/>
                                      </p:to>
                                    </p:set>
                                  </p:childTnLst>
                                </p:cTn>
                              </p:par>
                              <p:par>
                                <p:cTn id="553" presetID="10" presetClass="exit" presetSubtype="0" fill="hold" nodeType="withEffect">
                                  <p:stCondLst>
                                    <p:cond delay="0"/>
                                  </p:stCondLst>
                                  <p:childTnLst>
                                    <p:animEffect transition="out" filter="fade">
                                      <p:cBhvr>
                                        <p:cTn id="554" dur="1000"/>
                                        <p:tgtEl>
                                          <p:spTgt spid="95"/>
                                        </p:tgtEl>
                                      </p:cBhvr>
                                    </p:animEffect>
                                    <p:set>
                                      <p:cBhvr>
                                        <p:cTn id="555" dur="1" fill="hold">
                                          <p:stCondLst>
                                            <p:cond delay="999"/>
                                          </p:stCondLst>
                                        </p:cTn>
                                        <p:tgtEl>
                                          <p:spTgt spid="95"/>
                                        </p:tgtEl>
                                        <p:attrNameLst>
                                          <p:attrName>style.visibility</p:attrName>
                                        </p:attrNameLst>
                                      </p:cBhvr>
                                      <p:to>
                                        <p:strVal val="hidden"/>
                                      </p:to>
                                    </p:set>
                                  </p:childTnLst>
                                </p:cTn>
                              </p:par>
                              <p:par>
                                <p:cTn id="556" presetID="10" presetClass="exit" presetSubtype="0" fill="hold" nodeType="withEffect">
                                  <p:stCondLst>
                                    <p:cond delay="0"/>
                                  </p:stCondLst>
                                  <p:childTnLst>
                                    <p:animEffect transition="out" filter="fade">
                                      <p:cBhvr>
                                        <p:cTn id="557" dur="1000"/>
                                        <p:tgtEl>
                                          <p:spTgt spid="94"/>
                                        </p:tgtEl>
                                      </p:cBhvr>
                                    </p:animEffect>
                                    <p:set>
                                      <p:cBhvr>
                                        <p:cTn id="558" dur="1" fill="hold">
                                          <p:stCondLst>
                                            <p:cond delay="999"/>
                                          </p:stCondLst>
                                        </p:cTn>
                                        <p:tgtEl>
                                          <p:spTgt spid="94"/>
                                        </p:tgtEl>
                                        <p:attrNameLst>
                                          <p:attrName>style.visibility</p:attrName>
                                        </p:attrNameLst>
                                      </p:cBhvr>
                                      <p:to>
                                        <p:strVal val="hidden"/>
                                      </p:to>
                                    </p:set>
                                  </p:childTnLst>
                                </p:cTn>
                              </p:par>
                            </p:childTnLst>
                          </p:cTn>
                        </p:par>
                      </p:childTnLst>
                    </p:cTn>
                  </p:par>
                  <p:par>
                    <p:cTn id="559" fill="hold">
                      <p:stCondLst>
                        <p:cond delay="indefinite"/>
                      </p:stCondLst>
                      <p:childTnLst>
                        <p:par>
                          <p:cTn id="560" fill="hold">
                            <p:stCondLst>
                              <p:cond delay="0"/>
                            </p:stCondLst>
                            <p:childTnLst>
                              <p:par>
                                <p:cTn id="561" presetID="12" presetClass="entr" presetSubtype="1" fill="hold" nodeType="clickEffect">
                                  <p:stCondLst>
                                    <p:cond delay="0"/>
                                  </p:stCondLst>
                                  <p:childTnLst>
                                    <p:set>
                                      <p:cBhvr>
                                        <p:cTn id="562" dur="1" fill="hold">
                                          <p:stCondLst>
                                            <p:cond delay="0"/>
                                          </p:stCondLst>
                                        </p:cTn>
                                        <p:tgtEl>
                                          <p:spTgt spid="24"/>
                                        </p:tgtEl>
                                        <p:attrNameLst>
                                          <p:attrName>style.visibility</p:attrName>
                                        </p:attrNameLst>
                                      </p:cBhvr>
                                      <p:to>
                                        <p:strVal val="visible"/>
                                      </p:to>
                                    </p:set>
                                    <p:animEffect transition="in" filter="slide(fromTop)">
                                      <p:cBhvr>
                                        <p:cTn id="563" dur="500"/>
                                        <p:tgtEl>
                                          <p:spTgt spid="24"/>
                                        </p:tgtEl>
                                      </p:cBhvr>
                                    </p:animEffect>
                                  </p:childTnLst>
                                </p:cTn>
                              </p:par>
                              <p:par>
                                <p:cTn id="564" presetID="12" presetClass="entr" presetSubtype="1" fill="hold" nodeType="withEffect">
                                  <p:stCondLst>
                                    <p:cond delay="0"/>
                                  </p:stCondLst>
                                  <p:childTnLst>
                                    <p:set>
                                      <p:cBhvr>
                                        <p:cTn id="565" dur="1" fill="hold">
                                          <p:stCondLst>
                                            <p:cond delay="0"/>
                                          </p:stCondLst>
                                        </p:cTn>
                                        <p:tgtEl>
                                          <p:spTgt spid="25"/>
                                        </p:tgtEl>
                                        <p:attrNameLst>
                                          <p:attrName>style.visibility</p:attrName>
                                        </p:attrNameLst>
                                      </p:cBhvr>
                                      <p:to>
                                        <p:strVal val="visible"/>
                                      </p:to>
                                    </p:set>
                                    <p:animEffect transition="in" filter="slide(fromTop)">
                                      <p:cBhvr>
                                        <p:cTn id="566" dur="500"/>
                                        <p:tgtEl>
                                          <p:spTgt spid="25"/>
                                        </p:tgtEl>
                                      </p:cBhvr>
                                    </p:animEffect>
                                  </p:childTnLst>
                                </p:cTn>
                              </p:par>
                              <p:par>
                                <p:cTn id="567" presetID="12" presetClass="entr" presetSubtype="1" fill="hold" nodeType="withEffect">
                                  <p:stCondLst>
                                    <p:cond delay="0"/>
                                  </p:stCondLst>
                                  <p:childTnLst>
                                    <p:set>
                                      <p:cBhvr>
                                        <p:cTn id="568" dur="1" fill="hold">
                                          <p:stCondLst>
                                            <p:cond delay="0"/>
                                          </p:stCondLst>
                                        </p:cTn>
                                        <p:tgtEl>
                                          <p:spTgt spid="26"/>
                                        </p:tgtEl>
                                        <p:attrNameLst>
                                          <p:attrName>style.visibility</p:attrName>
                                        </p:attrNameLst>
                                      </p:cBhvr>
                                      <p:to>
                                        <p:strVal val="visible"/>
                                      </p:to>
                                    </p:set>
                                    <p:animEffect transition="in" filter="slide(fromTop)">
                                      <p:cBhvr>
                                        <p:cTn id="569" dur="500"/>
                                        <p:tgtEl>
                                          <p:spTgt spid="26"/>
                                        </p:tgtEl>
                                      </p:cBhvr>
                                    </p:animEffect>
                                  </p:childTnLst>
                                </p:cTn>
                              </p:par>
                              <p:par>
                                <p:cTn id="570" presetID="12" presetClass="entr" presetSubtype="1" fill="hold" nodeType="withEffect">
                                  <p:stCondLst>
                                    <p:cond delay="0"/>
                                  </p:stCondLst>
                                  <p:childTnLst>
                                    <p:set>
                                      <p:cBhvr>
                                        <p:cTn id="571" dur="1" fill="hold">
                                          <p:stCondLst>
                                            <p:cond delay="0"/>
                                          </p:stCondLst>
                                        </p:cTn>
                                        <p:tgtEl>
                                          <p:spTgt spid="27"/>
                                        </p:tgtEl>
                                        <p:attrNameLst>
                                          <p:attrName>style.visibility</p:attrName>
                                        </p:attrNameLst>
                                      </p:cBhvr>
                                      <p:to>
                                        <p:strVal val="visible"/>
                                      </p:to>
                                    </p:set>
                                    <p:animEffect transition="in" filter="slide(fromTop)">
                                      <p:cBhvr>
                                        <p:cTn id="572" dur="500"/>
                                        <p:tgtEl>
                                          <p:spTgt spid="27"/>
                                        </p:tgtEl>
                                      </p:cBhvr>
                                    </p:animEffect>
                                  </p:childTnLst>
                                </p:cTn>
                              </p:par>
                              <p:par>
                                <p:cTn id="573" presetID="12" presetClass="entr" presetSubtype="1" fill="hold" nodeType="withEffect">
                                  <p:stCondLst>
                                    <p:cond delay="0"/>
                                  </p:stCondLst>
                                  <p:childTnLst>
                                    <p:set>
                                      <p:cBhvr>
                                        <p:cTn id="574" dur="1" fill="hold">
                                          <p:stCondLst>
                                            <p:cond delay="0"/>
                                          </p:stCondLst>
                                        </p:cTn>
                                        <p:tgtEl>
                                          <p:spTgt spid="28"/>
                                        </p:tgtEl>
                                        <p:attrNameLst>
                                          <p:attrName>style.visibility</p:attrName>
                                        </p:attrNameLst>
                                      </p:cBhvr>
                                      <p:to>
                                        <p:strVal val="visible"/>
                                      </p:to>
                                    </p:set>
                                    <p:animEffect transition="in" filter="slide(fromTop)">
                                      <p:cBhvr>
                                        <p:cTn id="575" dur="500"/>
                                        <p:tgtEl>
                                          <p:spTgt spid="28"/>
                                        </p:tgtEl>
                                      </p:cBhvr>
                                    </p:animEffect>
                                  </p:childTnLst>
                                </p:cTn>
                              </p:par>
                              <p:par>
                                <p:cTn id="576" presetID="12" presetClass="entr" presetSubtype="1" fill="hold" nodeType="withEffect">
                                  <p:stCondLst>
                                    <p:cond delay="0"/>
                                  </p:stCondLst>
                                  <p:childTnLst>
                                    <p:set>
                                      <p:cBhvr>
                                        <p:cTn id="577" dur="1" fill="hold">
                                          <p:stCondLst>
                                            <p:cond delay="0"/>
                                          </p:stCondLst>
                                        </p:cTn>
                                        <p:tgtEl>
                                          <p:spTgt spid="29"/>
                                        </p:tgtEl>
                                        <p:attrNameLst>
                                          <p:attrName>style.visibility</p:attrName>
                                        </p:attrNameLst>
                                      </p:cBhvr>
                                      <p:to>
                                        <p:strVal val="visible"/>
                                      </p:to>
                                    </p:set>
                                    <p:animEffect transition="in" filter="slide(fromTop)">
                                      <p:cBhvr>
                                        <p:cTn id="578" dur="500"/>
                                        <p:tgtEl>
                                          <p:spTgt spid="29"/>
                                        </p:tgtEl>
                                      </p:cBhvr>
                                    </p:animEffect>
                                  </p:childTnLst>
                                </p:cTn>
                              </p:par>
                              <p:par>
                                <p:cTn id="579" presetID="12" presetClass="entr" presetSubtype="1" fill="hold" nodeType="withEffect">
                                  <p:stCondLst>
                                    <p:cond delay="0"/>
                                  </p:stCondLst>
                                  <p:childTnLst>
                                    <p:set>
                                      <p:cBhvr>
                                        <p:cTn id="580" dur="1" fill="hold">
                                          <p:stCondLst>
                                            <p:cond delay="0"/>
                                          </p:stCondLst>
                                        </p:cTn>
                                        <p:tgtEl>
                                          <p:spTgt spid="30"/>
                                        </p:tgtEl>
                                        <p:attrNameLst>
                                          <p:attrName>style.visibility</p:attrName>
                                        </p:attrNameLst>
                                      </p:cBhvr>
                                      <p:to>
                                        <p:strVal val="visible"/>
                                      </p:to>
                                    </p:set>
                                    <p:animEffect transition="in" filter="slide(fromTop)">
                                      <p:cBhvr>
                                        <p:cTn id="581" dur="500"/>
                                        <p:tgtEl>
                                          <p:spTgt spid="30"/>
                                        </p:tgtEl>
                                      </p:cBhvr>
                                    </p:animEffect>
                                  </p:childTnLst>
                                </p:cTn>
                              </p:par>
                              <p:par>
                                <p:cTn id="582" presetID="12" presetClass="entr" presetSubtype="1" fill="hold" nodeType="withEffect">
                                  <p:stCondLst>
                                    <p:cond delay="0"/>
                                  </p:stCondLst>
                                  <p:childTnLst>
                                    <p:set>
                                      <p:cBhvr>
                                        <p:cTn id="583" dur="1" fill="hold">
                                          <p:stCondLst>
                                            <p:cond delay="0"/>
                                          </p:stCondLst>
                                        </p:cTn>
                                        <p:tgtEl>
                                          <p:spTgt spid="31"/>
                                        </p:tgtEl>
                                        <p:attrNameLst>
                                          <p:attrName>style.visibility</p:attrName>
                                        </p:attrNameLst>
                                      </p:cBhvr>
                                      <p:to>
                                        <p:strVal val="visible"/>
                                      </p:to>
                                    </p:set>
                                    <p:animEffect transition="in" filter="slide(fromTop)">
                                      <p:cBhvr>
                                        <p:cTn id="584" dur="500"/>
                                        <p:tgtEl>
                                          <p:spTgt spid="31"/>
                                        </p:tgtEl>
                                      </p:cBhvr>
                                    </p:animEffect>
                                  </p:childTnLst>
                                </p:cTn>
                              </p:par>
                              <p:par>
                                <p:cTn id="585" presetID="12" presetClass="entr" presetSubtype="1" fill="hold" nodeType="withEffect">
                                  <p:stCondLst>
                                    <p:cond delay="0"/>
                                  </p:stCondLst>
                                  <p:childTnLst>
                                    <p:set>
                                      <p:cBhvr>
                                        <p:cTn id="586" dur="1" fill="hold">
                                          <p:stCondLst>
                                            <p:cond delay="0"/>
                                          </p:stCondLst>
                                        </p:cTn>
                                        <p:tgtEl>
                                          <p:spTgt spid="32"/>
                                        </p:tgtEl>
                                        <p:attrNameLst>
                                          <p:attrName>style.visibility</p:attrName>
                                        </p:attrNameLst>
                                      </p:cBhvr>
                                      <p:to>
                                        <p:strVal val="visible"/>
                                      </p:to>
                                    </p:set>
                                    <p:animEffect transition="in" filter="slide(fromTop)">
                                      <p:cBhvr>
                                        <p:cTn id="587" dur="500"/>
                                        <p:tgtEl>
                                          <p:spTgt spid="32"/>
                                        </p:tgtEl>
                                      </p:cBhvr>
                                    </p:animEffect>
                                  </p:childTnLst>
                                </p:cTn>
                              </p:par>
                              <p:par>
                                <p:cTn id="588" presetID="12" presetClass="entr" presetSubtype="1" fill="hold" nodeType="withEffect">
                                  <p:stCondLst>
                                    <p:cond delay="0"/>
                                  </p:stCondLst>
                                  <p:childTnLst>
                                    <p:set>
                                      <p:cBhvr>
                                        <p:cTn id="589" dur="1" fill="hold">
                                          <p:stCondLst>
                                            <p:cond delay="0"/>
                                          </p:stCondLst>
                                        </p:cTn>
                                        <p:tgtEl>
                                          <p:spTgt spid="33"/>
                                        </p:tgtEl>
                                        <p:attrNameLst>
                                          <p:attrName>style.visibility</p:attrName>
                                        </p:attrNameLst>
                                      </p:cBhvr>
                                      <p:to>
                                        <p:strVal val="visible"/>
                                      </p:to>
                                    </p:set>
                                    <p:animEffect transition="in" filter="slide(fromTop)">
                                      <p:cBhvr>
                                        <p:cTn id="590" dur="500"/>
                                        <p:tgtEl>
                                          <p:spTgt spid="33"/>
                                        </p:tgtEl>
                                      </p:cBhvr>
                                    </p:animEffect>
                                  </p:childTnLst>
                                </p:cTn>
                              </p:par>
                            </p:childTnLst>
                          </p:cTn>
                        </p:par>
                      </p:childTnLst>
                    </p:cTn>
                  </p:par>
                  <p:par>
                    <p:cTn id="591" fill="hold">
                      <p:stCondLst>
                        <p:cond delay="indefinite"/>
                      </p:stCondLst>
                      <p:childTnLst>
                        <p:par>
                          <p:cTn id="592" fill="hold">
                            <p:stCondLst>
                              <p:cond delay="0"/>
                            </p:stCondLst>
                            <p:childTnLst>
                              <p:par>
                                <p:cTn id="593" presetID="12" presetClass="entr" presetSubtype="1" fill="hold" nodeType="clickEffect">
                                  <p:stCondLst>
                                    <p:cond delay="0"/>
                                  </p:stCondLst>
                                  <p:childTnLst>
                                    <p:set>
                                      <p:cBhvr>
                                        <p:cTn id="594" dur="1" fill="hold">
                                          <p:stCondLst>
                                            <p:cond delay="0"/>
                                          </p:stCondLst>
                                        </p:cTn>
                                        <p:tgtEl>
                                          <p:spTgt spid="47"/>
                                        </p:tgtEl>
                                        <p:attrNameLst>
                                          <p:attrName>style.visibility</p:attrName>
                                        </p:attrNameLst>
                                      </p:cBhvr>
                                      <p:to>
                                        <p:strVal val="visible"/>
                                      </p:to>
                                    </p:set>
                                    <p:animEffect transition="in" filter="slide(fromTop)">
                                      <p:cBhvr>
                                        <p:cTn id="595" dur="500"/>
                                        <p:tgtEl>
                                          <p:spTgt spid="47"/>
                                        </p:tgtEl>
                                      </p:cBhvr>
                                    </p:animEffect>
                                  </p:childTnLst>
                                </p:cTn>
                              </p:par>
                              <p:par>
                                <p:cTn id="596" presetID="12" presetClass="entr" presetSubtype="1" fill="hold" nodeType="withEffect">
                                  <p:stCondLst>
                                    <p:cond delay="0"/>
                                  </p:stCondLst>
                                  <p:childTnLst>
                                    <p:set>
                                      <p:cBhvr>
                                        <p:cTn id="597" dur="1" fill="hold">
                                          <p:stCondLst>
                                            <p:cond delay="0"/>
                                          </p:stCondLst>
                                        </p:cTn>
                                        <p:tgtEl>
                                          <p:spTgt spid="48"/>
                                        </p:tgtEl>
                                        <p:attrNameLst>
                                          <p:attrName>style.visibility</p:attrName>
                                        </p:attrNameLst>
                                      </p:cBhvr>
                                      <p:to>
                                        <p:strVal val="visible"/>
                                      </p:to>
                                    </p:set>
                                    <p:animEffect transition="in" filter="slide(fromTop)">
                                      <p:cBhvr>
                                        <p:cTn id="598" dur="500"/>
                                        <p:tgtEl>
                                          <p:spTgt spid="48"/>
                                        </p:tgtEl>
                                      </p:cBhvr>
                                    </p:animEffect>
                                  </p:childTnLst>
                                </p:cTn>
                              </p:par>
                              <p:par>
                                <p:cTn id="599" presetID="12" presetClass="entr" presetSubtype="1" fill="hold" nodeType="withEffect">
                                  <p:stCondLst>
                                    <p:cond delay="0"/>
                                  </p:stCondLst>
                                  <p:childTnLst>
                                    <p:set>
                                      <p:cBhvr>
                                        <p:cTn id="600" dur="1" fill="hold">
                                          <p:stCondLst>
                                            <p:cond delay="0"/>
                                          </p:stCondLst>
                                        </p:cTn>
                                        <p:tgtEl>
                                          <p:spTgt spid="49"/>
                                        </p:tgtEl>
                                        <p:attrNameLst>
                                          <p:attrName>style.visibility</p:attrName>
                                        </p:attrNameLst>
                                      </p:cBhvr>
                                      <p:to>
                                        <p:strVal val="visible"/>
                                      </p:to>
                                    </p:set>
                                    <p:animEffect transition="in" filter="slide(fromTop)">
                                      <p:cBhvr>
                                        <p:cTn id="601" dur="500"/>
                                        <p:tgtEl>
                                          <p:spTgt spid="49"/>
                                        </p:tgtEl>
                                      </p:cBhvr>
                                    </p:animEffect>
                                  </p:childTnLst>
                                </p:cTn>
                              </p:par>
                              <p:par>
                                <p:cTn id="602" presetID="12" presetClass="entr" presetSubtype="1" fill="hold" nodeType="withEffect">
                                  <p:stCondLst>
                                    <p:cond delay="0"/>
                                  </p:stCondLst>
                                  <p:childTnLst>
                                    <p:set>
                                      <p:cBhvr>
                                        <p:cTn id="603" dur="1" fill="hold">
                                          <p:stCondLst>
                                            <p:cond delay="0"/>
                                          </p:stCondLst>
                                        </p:cTn>
                                        <p:tgtEl>
                                          <p:spTgt spid="50"/>
                                        </p:tgtEl>
                                        <p:attrNameLst>
                                          <p:attrName>style.visibility</p:attrName>
                                        </p:attrNameLst>
                                      </p:cBhvr>
                                      <p:to>
                                        <p:strVal val="visible"/>
                                      </p:to>
                                    </p:set>
                                    <p:animEffect transition="in" filter="slide(fromTop)">
                                      <p:cBhvr>
                                        <p:cTn id="604" dur="500"/>
                                        <p:tgtEl>
                                          <p:spTgt spid="50"/>
                                        </p:tgtEl>
                                      </p:cBhvr>
                                    </p:animEffect>
                                  </p:childTnLst>
                                </p:cTn>
                              </p:par>
                              <p:par>
                                <p:cTn id="605" presetID="12" presetClass="entr" presetSubtype="1" fill="hold" nodeType="withEffect">
                                  <p:stCondLst>
                                    <p:cond delay="0"/>
                                  </p:stCondLst>
                                  <p:childTnLst>
                                    <p:set>
                                      <p:cBhvr>
                                        <p:cTn id="606" dur="1" fill="hold">
                                          <p:stCondLst>
                                            <p:cond delay="0"/>
                                          </p:stCondLst>
                                        </p:cTn>
                                        <p:tgtEl>
                                          <p:spTgt spid="51"/>
                                        </p:tgtEl>
                                        <p:attrNameLst>
                                          <p:attrName>style.visibility</p:attrName>
                                        </p:attrNameLst>
                                      </p:cBhvr>
                                      <p:to>
                                        <p:strVal val="visible"/>
                                      </p:to>
                                    </p:set>
                                    <p:animEffect transition="in" filter="slide(fromTop)">
                                      <p:cBhvr>
                                        <p:cTn id="607" dur="500"/>
                                        <p:tgtEl>
                                          <p:spTgt spid="51"/>
                                        </p:tgtEl>
                                      </p:cBhvr>
                                    </p:animEffect>
                                  </p:childTnLst>
                                </p:cTn>
                              </p:par>
                              <p:par>
                                <p:cTn id="608" presetID="12" presetClass="entr" presetSubtype="1" fill="hold" nodeType="withEffect">
                                  <p:stCondLst>
                                    <p:cond delay="0"/>
                                  </p:stCondLst>
                                  <p:childTnLst>
                                    <p:set>
                                      <p:cBhvr>
                                        <p:cTn id="609" dur="1" fill="hold">
                                          <p:stCondLst>
                                            <p:cond delay="0"/>
                                          </p:stCondLst>
                                        </p:cTn>
                                        <p:tgtEl>
                                          <p:spTgt spid="52"/>
                                        </p:tgtEl>
                                        <p:attrNameLst>
                                          <p:attrName>style.visibility</p:attrName>
                                        </p:attrNameLst>
                                      </p:cBhvr>
                                      <p:to>
                                        <p:strVal val="visible"/>
                                      </p:to>
                                    </p:set>
                                    <p:animEffect transition="in" filter="slide(fromTop)">
                                      <p:cBhvr>
                                        <p:cTn id="610" dur="500"/>
                                        <p:tgtEl>
                                          <p:spTgt spid="52"/>
                                        </p:tgtEl>
                                      </p:cBhvr>
                                    </p:animEffect>
                                  </p:childTnLst>
                                </p:cTn>
                              </p:par>
                              <p:par>
                                <p:cTn id="611" presetID="12" presetClass="entr" presetSubtype="1" fill="hold" nodeType="withEffect">
                                  <p:stCondLst>
                                    <p:cond delay="0"/>
                                  </p:stCondLst>
                                  <p:childTnLst>
                                    <p:set>
                                      <p:cBhvr>
                                        <p:cTn id="612" dur="1" fill="hold">
                                          <p:stCondLst>
                                            <p:cond delay="0"/>
                                          </p:stCondLst>
                                        </p:cTn>
                                        <p:tgtEl>
                                          <p:spTgt spid="53"/>
                                        </p:tgtEl>
                                        <p:attrNameLst>
                                          <p:attrName>style.visibility</p:attrName>
                                        </p:attrNameLst>
                                      </p:cBhvr>
                                      <p:to>
                                        <p:strVal val="visible"/>
                                      </p:to>
                                    </p:set>
                                    <p:animEffect transition="in" filter="slide(fromTop)">
                                      <p:cBhvr>
                                        <p:cTn id="613" dur="500"/>
                                        <p:tgtEl>
                                          <p:spTgt spid="53"/>
                                        </p:tgtEl>
                                      </p:cBhvr>
                                    </p:animEffect>
                                  </p:childTnLst>
                                </p:cTn>
                              </p:par>
                              <p:par>
                                <p:cTn id="614" presetID="12" presetClass="entr" presetSubtype="1" fill="hold" nodeType="withEffect">
                                  <p:stCondLst>
                                    <p:cond delay="0"/>
                                  </p:stCondLst>
                                  <p:childTnLst>
                                    <p:set>
                                      <p:cBhvr>
                                        <p:cTn id="615" dur="1" fill="hold">
                                          <p:stCondLst>
                                            <p:cond delay="0"/>
                                          </p:stCondLst>
                                        </p:cTn>
                                        <p:tgtEl>
                                          <p:spTgt spid="54"/>
                                        </p:tgtEl>
                                        <p:attrNameLst>
                                          <p:attrName>style.visibility</p:attrName>
                                        </p:attrNameLst>
                                      </p:cBhvr>
                                      <p:to>
                                        <p:strVal val="visible"/>
                                      </p:to>
                                    </p:set>
                                    <p:animEffect transition="in" filter="slide(fromTop)">
                                      <p:cBhvr>
                                        <p:cTn id="616" dur="500"/>
                                        <p:tgtEl>
                                          <p:spTgt spid="54"/>
                                        </p:tgtEl>
                                      </p:cBhvr>
                                    </p:animEffect>
                                  </p:childTnLst>
                                </p:cTn>
                              </p:par>
                              <p:par>
                                <p:cTn id="617" presetID="12" presetClass="entr" presetSubtype="1" fill="hold" nodeType="withEffect">
                                  <p:stCondLst>
                                    <p:cond delay="0"/>
                                  </p:stCondLst>
                                  <p:childTnLst>
                                    <p:set>
                                      <p:cBhvr>
                                        <p:cTn id="618" dur="1" fill="hold">
                                          <p:stCondLst>
                                            <p:cond delay="0"/>
                                          </p:stCondLst>
                                        </p:cTn>
                                        <p:tgtEl>
                                          <p:spTgt spid="56"/>
                                        </p:tgtEl>
                                        <p:attrNameLst>
                                          <p:attrName>style.visibility</p:attrName>
                                        </p:attrNameLst>
                                      </p:cBhvr>
                                      <p:to>
                                        <p:strVal val="visible"/>
                                      </p:to>
                                    </p:set>
                                    <p:animEffect transition="in" filter="slide(fromTop)">
                                      <p:cBhvr>
                                        <p:cTn id="619" dur="500"/>
                                        <p:tgtEl>
                                          <p:spTgt spid="56"/>
                                        </p:tgtEl>
                                      </p:cBhvr>
                                    </p:animEffect>
                                  </p:childTnLst>
                                </p:cTn>
                              </p:par>
                              <p:par>
                                <p:cTn id="620" presetID="12" presetClass="entr" presetSubtype="1" fill="hold" nodeType="withEffect">
                                  <p:stCondLst>
                                    <p:cond delay="0"/>
                                  </p:stCondLst>
                                  <p:childTnLst>
                                    <p:set>
                                      <p:cBhvr>
                                        <p:cTn id="621" dur="1" fill="hold">
                                          <p:stCondLst>
                                            <p:cond delay="0"/>
                                          </p:stCondLst>
                                        </p:cTn>
                                        <p:tgtEl>
                                          <p:spTgt spid="57"/>
                                        </p:tgtEl>
                                        <p:attrNameLst>
                                          <p:attrName>style.visibility</p:attrName>
                                        </p:attrNameLst>
                                      </p:cBhvr>
                                      <p:to>
                                        <p:strVal val="visible"/>
                                      </p:to>
                                    </p:set>
                                    <p:animEffect transition="in" filter="slide(fromTop)">
                                      <p:cBhvr>
                                        <p:cTn id="622" dur="500"/>
                                        <p:tgtEl>
                                          <p:spTgt spid="57"/>
                                        </p:tgtEl>
                                      </p:cBhvr>
                                    </p:animEffect>
                                  </p:childTnLst>
                                </p:cTn>
                              </p:par>
                            </p:childTnLst>
                          </p:cTn>
                        </p:par>
                      </p:childTnLst>
                    </p:cTn>
                  </p:par>
                  <p:par>
                    <p:cTn id="623" fill="hold">
                      <p:stCondLst>
                        <p:cond delay="indefinite"/>
                      </p:stCondLst>
                      <p:childTnLst>
                        <p:par>
                          <p:cTn id="624" fill="hold">
                            <p:stCondLst>
                              <p:cond delay="0"/>
                            </p:stCondLst>
                            <p:childTnLst>
                              <p:par>
                                <p:cTn id="625" presetID="12" presetClass="entr" presetSubtype="1" fill="hold" nodeType="clickEffect">
                                  <p:stCondLst>
                                    <p:cond delay="0"/>
                                  </p:stCondLst>
                                  <p:childTnLst>
                                    <p:set>
                                      <p:cBhvr>
                                        <p:cTn id="626" dur="1" fill="hold">
                                          <p:stCondLst>
                                            <p:cond delay="0"/>
                                          </p:stCondLst>
                                        </p:cTn>
                                        <p:tgtEl>
                                          <p:spTgt spid="71"/>
                                        </p:tgtEl>
                                        <p:attrNameLst>
                                          <p:attrName>style.visibility</p:attrName>
                                        </p:attrNameLst>
                                      </p:cBhvr>
                                      <p:to>
                                        <p:strVal val="visible"/>
                                      </p:to>
                                    </p:set>
                                    <p:animEffect transition="in" filter="slide(fromTop)">
                                      <p:cBhvr>
                                        <p:cTn id="627" dur="500"/>
                                        <p:tgtEl>
                                          <p:spTgt spid="71"/>
                                        </p:tgtEl>
                                      </p:cBhvr>
                                    </p:animEffect>
                                  </p:childTnLst>
                                </p:cTn>
                              </p:par>
                              <p:par>
                                <p:cTn id="628" presetID="12" presetClass="entr" presetSubtype="1" fill="hold" nodeType="withEffect">
                                  <p:stCondLst>
                                    <p:cond delay="0"/>
                                  </p:stCondLst>
                                  <p:childTnLst>
                                    <p:set>
                                      <p:cBhvr>
                                        <p:cTn id="629" dur="1" fill="hold">
                                          <p:stCondLst>
                                            <p:cond delay="0"/>
                                          </p:stCondLst>
                                        </p:cTn>
                                        <p:tgtEl>
                                          <p:spTgt spid="72"/>
                                        </p:tgtEl>
                                        <p:attrNameLst>
                                          <p:attrName>style.visibility</p:attrName>
                                        </p:attrNameLst>
                                      </p:cBhvr>
                                      <p:to>
                                        <p:strVal val="visible"/>
                                      </p:to>
                                    </p:set>
                                    <p:animEffect transition="in" filter="slide(fromTop)">
                                      <p:cBhvr>
                                        <p:cTn id="630" dur="500"/>
                                        <p:tgtEl>
                                          <p:spTgt spid="72"/>
                                        </p:tgtEl>
                                      </p:cBhvr>
                                    </p:animEffect>
                                  </p:childTnLst>
                                </p:cTn>
                              </p:par>
                              <p:par>
                                <p:cTn id="631" presetID="12" presetClass="entr" presetSubtype="1" fill="hold" nodeType="withEffect">
                                  <p:stCondLst>
                                    <p:cond delay="0"/>
                                  </p:stCondLst>
                                  <p:childTnLst>
                                    <p:set>
                                      <p:cBhvr>
                                        <p:cTn id="632" dur="1" fill="hold">
                                          <p:stCondLst>
                                            <p:cond delay="0"/>
                                          </p:stCondLst>
                                        </p:cTn>
                                        <p:tgtEl>
                                          <p:spTgt spid="73"/>
                                        </p:tgtEl>
                                        <p:attrNameLst>
                                          <p:attrName>style.visibility</p:attrName>
                                        </p:attrNameLst>
                                      </p:cBhvr>
                                      <p:to>
                                        <p:strVal val="visible"/>
                                      </p:to>
                                    </p:set>
                                    <p:animEffect transition="in" filter="slide(fromTop)">
                                      <p:cBhvr>
                                        <p:cTn id="633" dur="500"/>
                                        <p:tgtEl>
                                          <p:spTgt spid="73"/>
                                        </p:tgtEl>
                                      </p:cBhvr>
                                    </p:animEffect>
                                  </p:childTnLst>
                                </p:cTn>
                              </p:par>
                              <p:par>
                                <p:cTn id="634" presetID="12" presetClass="entr" presetSubtype="1" fill="hold" nodeType="withEffect">
                                  <p:stCondLst>
                                    <p:cond delay="0"/>
                                  </p:stCondLst>
                                  <p:childTnLst>
                                    <p:set>
                                      <p:cBhvr>
                                        <p:cTn id="635" dur="1" fill="hold">
                                          <p:stCondLst>
                                            <p:cond delay="0"/>
                                          </p:stCondLst>
                                        </p:cTn>
                                        <p:tgtEl>
                                          <p:spTgt spid="74"/>
                                        </p:tgtEl>
                                        <p:attrNameLst>
                                          <p:attrName>style.visibility</p:attrName>
                                        </p:attrNameLst>
                                      </p:cBhvr>
                                      <p:to>
                                        <p:strVal val="visible"/>
                                      </p:to>
                                    </p:set>
                                    <p:animEffect transition="in" filter="slide(fromTop)">
                                      <p:cBhvr>
                                        <p:cTn id="636" dur="500"/>
                                        <p:tgtEl>
                                          <p:spTgt spid="74"/>
                                        </p:tgtEl>
                                      </p:cBhvr>
                                    </p:animEffect>
                                  </p:childTnLst>
                                </p:cTn>
                              </p:par>
                              <p:par>
                                <p:cTn id="637" presetID="12" presetClass="entr" presetSubtype="1" fill="hold" nodeType="withEffect">
                                  <p:stCondLst>
                                    <p:cond delay="0"/>
                                  </p:stCondLst>
                                  <p:childTnLst>
                                    <p:set>
                                      <p:cBhvr>
                                        <p:cTn id="638" dur="1" fill="hold">
                                          <p:stCondLst>
                                            <p:cond delay="0"/>
                                          </p:stCondLst>
                                        </p:cTn>
                                        <p:tgtEl>
                                          <p:spTgt spid="75"/>
                                        </p:tgtEl>
                                        <p:attrNameLst>
                                          <p:attrName>style.visibility</p:attrName>
                                        </p:attrNameLst>
                                      </p:cBhvr>
                                      <p:to>
                                        <p:strVal val="visible"/>
                                      </p:to>
                                    </p:set>
                                    <p:animEffect transition="in" filter="slide(fromTop)">
                                      <p:cBhvr>
                                        <p:cTn id="639" dur="500"/>
                                        <p:tgtEl>
                                          <p:spTgt spid="75"/>
                                        </p:tgtEl>
                                      </p:cBhvr>
                                    </p:animEffect>
                                  </p:childTnLst>
                                </p:cTn>
                              </p:par>
                              <p:par>
                                <p:cTn id="640" presetID="12" presetClass="entr" presetSubtype="1" fill="hold" nodeType="withEffect">
                                  <p:stCondLst>
                                    <p:cond delay="0"/>
                                  </p:stCondLst>
                                  <p:childTnLst>
                                    <p:set>
                                      <p:cBhvr>
                                        <p:cTn id="641" dur="1" fill="hold">
                                          <p:stCondLst>
                                            <p:cond delay="0"/>
                                          </p:stCondLst>
                                        </p:cTn>
                                        <p:tgtEl>
                                          <p:spTgt spid="76"/>
                                        </p:tgtEl>
                                        <p:attrNameLst>
                                          <p:attrName>style.visibility</p:attrName>
                                        </p:attrNameLst>
                                      </p:cBhvr>
                                      <p:to>
                                        <p:strVal val="visible"/>
                                      </p:to>
                                    </p:set>
                                    <p:animEffect transition="in" filter="slide(fromTop)">
                                      <p:cBhvr>
                                        <p:cTn id="642" dur="500"/>
                                        <p:tgtEl>
                                          <p:spTgt spid="76"/>
                                        </p:tgtEl>
                                      </p:cBhvr>
                                    </p:animEffect>
                                  </p:childTnLst>
                                </p:cTn>
                              </p:par>
                              <p:par>
                                <p:cTn id="643" presetID="12" presetClass="entr" presetSubtype="1" fill="hold" nodeType="withEffect">
                                  <p:stCondLst>
                                    <p:cond delay="0"/>
                                  </p:stCondLst>
                                  <p:childTnLst>
                                    <p:set>
                                      <p:cBhvr>
                                        <p:cTn id="644" dur="1" fill="hold">
                                          <p:stCondLst>
                                            <p:cond delay="0"/>
                                          </p:stCondLst>
                                        </p:cTn>
                                        <p:tgtEl>
                                          <p:spTgt spid="77"/>
                                        </p:tgtEl>
                                        <p:attrNameLst>
                                          <p:attrName>style.visibility</p:attrName>
                                        </p:attrNameLst>
                                      </p:cBhvr>
                                      <p:to>
                                        <p:strVal val="visible"/>
                                      </p:to>
                                    </p:set>
                                    <p:animEffect transition="in" filter="slide(fromTop)">
                                      <p:cBhvr>
                                        <p:cTn id="645" dur="500"/>
                                        <p:tgtEl>
                                          <p:spTgt spid="77"/>
                                        </p:tgtEl>
                                      </p:cBhvr>
                                    </p:animEffect>
                                  </p:childTnLst>
                                </p:cTn>
                              </p:par>
                              <p:par>
                                <p:cTn id="646" presetID="12" presetClass="entr" presetSubtype="1" fill="hold" nodeType="withEffect">
                                  <p:stCondLst>
                                    <p:cond delay="0"/>
                                  </p:stCondLst>
                                  <p:childTnLst>
                                    <p:set>
                                      <p:cBhvr>
                                        <p:cTn id="647" dur="1" fill="hold">
                                          <p:stCondLst>
                                            <p:cond delay="0"/>
                                          </p:stCondLst>
                                        </p:cTn>
                                        <p:tgtEl>
                                          <p:spTgt spid="78"/>
                                        </p:tgtEl>
                                        <p:attrNameLst>
                                          <p:attrName>style.visibility</p:attrName>
                                        </p:attrNameLst>
                                      </p:cBhvr>
                                      <p:to>
                                        <p:strVal val="visible"/>
                                      </p:to>
                                    </p:set>
                                    <p:animEffect transition="in" filter="slide(fromTop)">
                                      <p:cBhvr>
                                        <p:cTn id="648" dur="500"/>
                                        <p:tgtEl>
                                          <p:spTgt spid="78"/>
                                        </p:tgtEl>
                                      </p:cBhvr>
                                    </p:animEffect>
                                  </p:childTnLst>
                                </p:cTn>
                              </p:par>
                              <p:par>
                                <p:cTn id="649" presetID="12" presetClass="entr" presetSubtype="1" fill="hold" nodeType="withEffect">
                                  <p:stCondLst>
                                    <p:cond delay="0"/>
                                  </p:stCondLst>
                                  <p:childTnLst>
                                    <p:set>
                                      <p:cBhvr>
                                        <p:cTn id="650" dur="1" fill="hold">
                                          <p:stCondLst>
                                            <p:cond delay="0"/>
                                          </p:stCondLst>
                                        </p:cTn>
                                        <p:tgtEl>
                                          <p:spTgt spid="79"/>
                                        </p:tgtEl>
                                        <p:attrNameLst>
                                          <p:attrName>style.visibility</p:attrName>
                                        </p:attrNameLst>
                                      </p:cBhvr>
                                      <p:to>
                                        <p:strVal val="visible"/>
                                      </p:to>
                                    </p:set>
                                    <p:animEffect transition="in" filter="slide(fromTop)">
                                      <p:cBhvr>
                                        <p:cTn id="651" dur="500"/>
                                        <p:tgtEl>
                                          <p:spTgt spid="79"/>
                                        </p:tgtEl>
                                      </p:cBhvr>
                                    </p:animEffect>
                                  </p:childTnLst>
                                </p:cTn>
                              </p:par>
                              <p:par>
                                <p:cTn id="652" presetID="12" presetClass="entr" presetSubtype="1" fill="hold" nodeType="withEffect">
                                  <p:stCondLst>
                                    <p:cond delay="0"/>
                                  </p:stCondLst>
                                  <p:childTnLst>
                                    <p:set>
                                      <p:cBhvr>
                                        <p:cTn id="653" dur="1" fill="hold">
                                          <p:stCondLst>
                                            <p:cond delay="0"/>
                                          </p:stCondLst>
                                        </p:cTn>
                                        <p:tgtEl>
                                          <p:spTgt spid="80"/>
                                        </p:tgtEl>
                                        <p:attrNameLst>
                                          <p:attrName>style.visibility</p:attrName>
                                        </p:attrNameLst>
                                      </p:cBhvr>
                                      <p:to>
                                        <p:strVal val="visible"/>
                                      </p:to>
                                    </p:set>
                                    <p:animEffect transition="in" filter="slide(fromTop)">
                                      <p:cBhvr>
                                        <p:cTn id="654" dur="500"/>
                                        <p:tgtEl>
                                          <p:spTgt spid="80"/>
                                        </p:tgtEl>
                                      </p:cBhvr>
                                    </p:animEffect>
                                  </p:childTnLst>
                                </p:cTn>
                              </p:par>
                            </p:childTnLst>
                          </p:cTn>
                        </p:par>
                      </p:childTnLst>
                    </p:cTn>
                  </p:par>
                  <p:par>
                    <p:cTn id="655" fill="hold">
                      <p:stCondLst>
                        <p:cond delay="indefinite"/>
                      </p:stCondLst>
                      <p:childTnLst>
                        <p:par>
                          <p:cTn id="656" fill="hold">
                            <p:stCondLst>
                              <p:cond delay="0"/>
                            </p:stCondLst>
                            <p:childTnLst>
                              <p:par>
                                <p:cTn id="657" presetID="12" presetClass="entr" presetSubtype="1" fill="hold" nodeType="clickEffect">
                                  <p:stCondLst>
                                    <p:cond delay="0"/>
                                  </p:stCondLst>
                                  <p:childTnLst>
                                    <p:set>
                                      <p:cBhvr>
                                        <p:cTn id="658" dur="1" fill="hold">
                                          <p:stCondLst>
                                            <p:cond delay="0"/>
                                          </p:stCondLst>
                                        </p:cTn>
                                        <p:tgtEl>
                                          <p:spTgt spid="94"/>
                                        </p:tgtEl>
                                        <p:attrNameLst>
                                          <p:attrName>style.visibility</p:attrName>
                                        </p:attrNameLst>
                                      </p:cBhvr>
                                      <p:to>
                                        <p:strVal val="visible"/>
                                      </p:to>
                                    </p:set>
                                    <p:animEffect transition="in" filter="slide(fromTop)">
                                      <p:cBhvr>
                                        <p:cTn id="659" dur="500"/>
                                        <p:tgtEl>
                                          <p:spTgt spid="94"/>
                                        </p:tgtEl>
                                      </p:cBhvr>
                                    </p:animEffect>
                                  </p:childTnLst>
                                </p:cTn>
                              </p:par>
                              <p:par>
                                <p:cTn id="660" presetID="12" presetClass="entr" presetSubtype="1" fill="hold" nodeType="withEffect">
                                  <p:stCondLst>
                                    <p:cond delay="0"/>
                                  </p:stCondLst>
                                  <p:childTnLst>
                                    <p:set>
                                      <p:cBhvr>
                                        <p:cTn id="661" dur="1" fill="hold">
                                          <p:stCondLst>
                                            <p:cond delay="0"/>
                                          </p:stCondLst>
                                        </p:cTn>
                                        <p:tgtEl>
                                          <p:spTgt spid="95"/>
                                        </p:tgtEl>
                                        <p:attrNameLst>
                                          <p:attrName>style.visibility</p:attrName>
                                        </p:attrNameLst>
                                      </p:cBhvr>
                                      <p:to>
                                        <p:strVal val="visible"/>
                                      </p:to>
                                    </p:set>
                                    <p:animEffect transition="in" filter="slide(fromTop)">
                                      <p:cBhvr>
                                        <p:cTn id="662" dur="500"/>
                                        <p:tgtEl>
                                          <p:spTgt spid="95"/>
                                        </p:tgtEl>
                                      </p:cBhvr>
                                    </p:animEffect>
                                  </p:childTnLst>
                                </p:cTn>
                              </p:par>
                              <p:par>
                                <p:cTn id="663" presetID="12" presetClass="entr" presetSubtype="1" fill="hold" nodeType="withEffect">
                                  <p:stCondLst>
                                    <p:cond delay="0"/>
                                  </p:stCondLst>
                                  <p:childTnLst>
                                    <p:set>
                                      <p:cBhvr>
                                        <p:cTn id="664" dur="1" fill="hold">
                                          <p:stCondLst>
                                            <p:cond delay="0"/>
                                          </p:stCondLst>
                                        </p:cTn>
                                        <p:tgtEl>
                                          <p:spTgt spid="96"/>
                                        </p:tgtEl>
                                        <p:attrNameLst>
                                          <p:attrName>style.visibility</p:attrName>
                                        </p:attrNameLst>
                                      </p:cBhvr>
                                      <p:to>
                                        <p:strVal val="visible"/>
                                      </p:to>
                                    </p:set>
                                    <p:animEffect transition="in" filter="slide(fromTop)">
                                      <p:cBhvr>
                                        <p:cTn id="665" dur="500"/>
                                        <p:tgtEl>
                                          <p:spTgt spid="96"/>
                                        </p:tgtEl>
                                      </p:cBhvr>
                                    </p:animEffect>
                                  </p:childTnLst>
                                </p:cTn>
                              </p:par>
                              <p:par>
                                <p:cTn id="666" presetID="12" presetClass="entr" presetSubtype="1" fill="hold" nodeType="withEffect">
                                  <p:stCondLst>
                                    <p:cond delay="0"/>
                                  </p:stCondLst>
                                  <p:childTnLst>
                                    <p:set>
                                      <p:cBhvr>
                                        <p:cTn id="667" dur="1" fill="hold">
                                          <p:stCondLst>
                                            <p:cond delay="0"/>
                                          </p:stCondLst>
                                        </p:cTn>
                                        <p:tgtEl>
                                          <p:spTgt spid="97"/>
                                        </p:tgtEl>
                                        <p:attrNameLst>
                                          <p:attrName>style.visibility</p:attrName>
                                        </p:attrNameLst>
                                      </p:cBhvr>
                                      <p:to>
                                        <p:strVal val="visible"/>
                                      </p:to>
                                    </p:set>
                                    <p:animEffect transition="in" filter="slide(fromTop)">
                                      <p:cBhvr>
                                        <p:cTn id="668" dur="500"/>
                                        <p:tgtEl>
                                          <p:spTgt spid="97"/>
                                        </p:tgtEl>
                                      </p:cBhvr>
                                    </p:animEffect>
                                  </p:childTnLst>
                                </p:cTn>
                              </p:par>
                              <p:par>
                                <p:cTn id="669" presetID="12" presetClass="entr" presetSubtype="1" fill="hold" nodeType="withEffect">
                                  <p:stCondLst>
                                    <p:cond delay="0"/>
                                  </p:stCondLst>
                                  <p:childTnLst>
                                    <p:set>
                                      <p:cBhvr>
                                        <p:cTn id="670" dur="1" fill="hold">
                                          <p:stCondLst>
                                            <p:cond delay="0"/>
                                          </p:stCondLst>
                                        </p:cTn>
                                        <p:tgtEl>
                                          <p:spTgt spid="98"/>
                                        </p:tgtEl>
                                        <p:attrNameLst>
                                          <p:attrName>style.visibility</p:attrName>
                                        </p:attrNameLst>
                                      </p:cBhvr>
                                      <p:to>
                                        <p:strVal val="visible"/>
                                      </p:to>
                                    </p:set>
                                    <p:animEffect transition="in" filter="slide(fromTop)">
                                      <p:cBhvr>
                                        <p:cTn id="671" dur="500"/>
                                        <p:tgtEl>
                                          <p:spTgt spid="98"/>
                                        </p:tgtEl>
                                      </p:cBhvr>
                                    </p:animEffect>
                                  </p:childTnLst>
                                </p:cTn>
                              </p:par>
                              <p:par>
                                <p:cTn id="672" presetID="12" presetClass="entr" presetSubtype="1" fill="hold" nodeType="withEffect">
                                  <p:stCondLst>
                                    <p:cond delay="0"/>
                                  </p:stCondLst>
                                  <p:childTnLst>
                                    <p:set>
                                      <p:cBhvr>
                                        <p:cTn id="673" dur="1" fill="hold">
                                          <p:stCondLst>
                                            <p:cond delay="0"/>
                                          </p:stCondLst>
                                        </p:cTn>
                                        <p:tgtEl>
                                          <p:spTgt spid="99"/>
                                        </p:tgtEl>
                                        <p:attrNameLst>
                                          <p:attrName>style.visibility</p:attrName>
                                        </p:attrNameLst>
                                      </p:cBhvr>
                                      <p:to>
                                        <p:strVal val="visible"/>
                                      </p:to>
                                    </p:set>
                                    <p:animEffect transition="in" filter="slide(fromTop)">
                                      <p:cBhvr>
                                        <p:cTn id="674" dur="500"/>
                                        <p:tgtEl>
                                          <p:spTgt spid="99"/>
                                        </p:tgtEl>
                                      </p:cBhvr>
                                    </p:animEffect>
                                  </p:childTnLst>
                                </p:cTn>
                              </p:par>
                              <p:par>
                                <p:cTn id="675" presetID="12" presetClass="entr" presetSubtype="1" fill="hold" nodeType="withEffect">
                                  <p:stCondLst>
                                    <p:cond delay="0"/>
                                  </p:stCondLst>
                                  <p:childTnLst>
                                    <p:set>
                                      <p:cBhvr>
                                        <p:cTn id="676" dur="1" fill="hold">
                                          <p:stCondLst>
                                            <p:cond delay="0"/>
                                          </p:stCondLst>
                                        </p:cTn>
                                        <p:tgtEl>
                                          <p:spTgt spid="100"/>
                                        </p:tgtEl>
                                        <p:attrNameLst>
                                          <p:attrName>style.visibility</p:attrName>
                                        </p:attrNameLst>
                                      </p:cBhvr>
                                      <p:to>
                                        <p:strVal val="visible"/>
                                      </p:to>
                                    </p:set>
                                    <p:animEffect transition="in" filter="slide(fromTop)">
                                      <p:cBhvr>
                                        <p:cTn id="677" dur="500"/>
                                        <p:tgtEl>
                                          <p:spTgt spid="100"/>
                                        </p:tgtEl>
                                      </p:cBhvr>
                                    </p:animEffect>
                                  </p:childTnLst>
                                </p:cTn>
                              </p:par>
                              <p:par>
                                <p:cTn id="678" presetID="12" presetClass="entr" presetSubtype="1" fill="hold" nodeType="withEffect">
                                  <p:stCondLst>
                                    <p:cond delay="0"/>
                                  </p:stCondLst>
                                  <p:childTnLst>
                                    <p:set>
                                      <p:cBhvr>
                                        <p:cTn id="679" dur="1" fill="hold">
                                          <p:stCondLst>
                                            <p:cond delay="0"/>
                                          </p:stCondLst>
                                        </p:cTn>
                                        <p:tgtEl>
                                          <p:spTgt spid="101"/>
                                        </p:tgtEl>
                                        <p:attrNameLst>
                                          <p:attrName>style.visibility</p:attrName>
                                        </p:attrNameLst>
                                      </p:cBhvr>
                                      <p:to>
                                        <p:strVal val="visible"/>
                                      </p:to>
                                    </p:set>
                                    <p:animEffect transition="in" filter="slide(fromTop)">
                                      <p:cBhvr>
                                        <p:cTn id="680" dur="500"/>
                                        <p:tgtEl>
                                          <p:spTgt spid="101"/>
                                        </p:tgtEl>
                                      </p:cBhvr>
                                    </p:animEffect>
                                  </p:childTnLst>
                                </p:cTn>
                              </p:par>
                              <p:par>
                                <p:cTn id="681" presetID="12" presetClass="entr" presetSubtype="1" fill="hold" nodeType="withEffect">
                                  <p:stCondLst>
                                    <p:cond delay="0"/>
                                  </p:stCondLst>
                                  <p:childTnLst>
                                    <p:set>
                                      <p:cBhvr>
                                        <p:cTn id="682" dur="1" fill="hold">
                                          <p:stCondLst>
                                            <p:cond delay="0"/>
                                          </p:stCondLst>
                                        </p:cTn>
                                        <p:tgtEl>
                                          <p:spTgt spid="102"/>
                                        </p:tgtEl>
                                        <p:attrNameLst>
                                          <p:attrName>style.visibility</p:attrName>
                                        </p:attrNameLst>
                                      </p:cBhvr>
                                      <p:to>
                                        <p:strVal val="visible"/>
                                      </p:to>
                                    </p:set>
                                    <p:animEffect transition="in" filter="slide(fromTop)">
                                      <p:cBhvr>
                                        <p:cTn id="683" dur="500"/>
                                        <p:tgtEl>
                                          <p:spTgt spid="102"/>
                                        </p:tgtEl>
                                      </p:cBhvr>
                                    </p:animEffect>
                                  </p:childTnLst>
                                </p:cTn>
                              </p:par>
                              <p:par>
                                <p:cTn id="684" presetID="12" presetClass="entr" presetSubtype="1" fill="hold" nodeType="withEffect">
                                  <p:stCondLst>
                                    <p:cond delay="0"/>
                                  </p:stCondLst>
                                  <p:childTnLst>
                                    <p:set>
                                      <p:cBhvr>
                                        <p:cTn id="685" dur="1" fill="hold">
                                          <p:stCondLst>
                                            <p:cond delay="0"/>
                                          </p:stCondLst>
                                        </p:cTn>
                                        <p:tgtEl>
                                          <p:spTgt spid="103"/>
                                        </p:tgtEl>
                                        <p:attrNameLst>
                                          <p:attrName>style.visibility</p:attrName>
                                        </p:attrNameLst>
                                      </p:cBhvr>
                                      <p:to>
                                        <p:strVal val="visible"/>
                                      </p:to>
                                    </p:set>
                                    <p:animEffect transition="in" filter="slide(fromTop)">
                                      <p:cBhvr>
                                        <p:cTn id="686" dur="500"/>
                                        <p:tgtEl>
                                          <p:spTgt spid="103"/>
                                        </p:tgtEl>
                                      </p:cBhvr>
                                    </p:animEffect>
                                  </p:childTnLst>
                                </p:cTn>
                              </p:par>
                            </p:childTnLst>
                          </p:cTn>
                        </p:par>
                      </p:childTnLst>
                    </p:cTn>
                  </p:par>
                  <p:par>
                    <p:cTn id="687" fill="hold">
                      <p:stCondLst>
                        <p:cond delay="indefinite"/>
                      </p:stCondLst>
                      <p:childTnLst>
                        <p:par>
                          <p:cTn id="688" fill="hold">
                            <p:stCondLst>
                              <p:cond delay="0"/>
                            </p:stCondLst>
                            <p:childTnLst>
                              <p:par>
                                <p:cTn id="689" presetID="10" presetClass="exit" presetSubtype="0" fill="hold" nodeType="clickEffect">
                                  <p:stCondLst>
                                    <p:cond delay="0"/>
                                  </p:stCondLst>
                                  <p:childTnLst>
                                    <p:animEffect transition="out" filter="fade">
                                      <p:cBhvr>
                                        <p:cTn id="690" dur="1000"/>
                                        <p:tgtEl>
                                          <p:spTgt spid="24"/>
                                        </p:tgtEl>
                                      </p:cBhvr>
                                    </p:animEffect>
                                    <p:set>
                                      <p:cBhvr>
                                        <p:cTn id="691" dur="1" fill="hold">
                                          <p:stCondLst>
                                            <p:cond delay="999"/>
                                          </p:stCondLst>
                                        </p:cTn>
                                        <p:tgtEl>
                                          <p:spTgt spid="24"/>
                                        </p:tgtEl>
                                        <p:attrNameLst>
                                          <p:attrName>style.visibility</p:attrName>
                                        </p:attrNameLst>
                                      </p:cBhvr>
                                      <p:to>
                                        <p:strVal val="hidden"/>
                                      </p:to>
                                    </p:set>
                                  </p:childTnLst>
                                </p:cTn>
                              </p:par>
                              <p:par>
                                <p:cTn id="692" presetID="10" presetClass="exit" presetSubtype="0" fill="hold" nodeType="withEffect">
                                  <p:stCondLst>
                                    <p:cond delay="0"/>
                                  </p:stCondLst>
                                  <p:childTnLst>
                                    <p:animEffect transition="out" filter="fade">
                                      <p:cBhvr>
                                        <p:cTn id="693" dur="1000"/>
                                        <p:tgtEl>
                                          <p:spTgt spid="25"/>
                                        </p:tgtEl>
                                      </p:cBhvr>
                                    </p:animEffect>
                                    <p:set>
                                      <p:cBhvr>
                                        <p:cTn id="694" dur="1" fill="hold">
                                          <p:stCondLst>
                                            <p:cond delay="999"/>
                                          </p:stCondLst>
                                        </p:cTn>
                                        <p:tgtEl>
                                          <p:spTgt spid="25"/>
                                        </p:tgtEl>
                                        <p:attrNameLst>
                                          <p:attrName>style.visibility</p:attrName>
                                        </p:attrNameLst>
                                      </p:cBhvr>
                                      <p:to>
                                        <p:strVal val="hidden"/>
                                      </p:to>
                                    </p:set>
                                  </p:childTnLst>
                                </p:cTn>
                              </p:par>
                              <p:par>
                                <p:cTn id="695" presetID="10" presetClass="exit" presetSubtype="0" fill="hold" nodeType="withEffect">
                                  <p:stCondLst>
                                    <p:cond delay="0"/>
                                  </p:stCondLst>
                                  <p:childTnLst>
                                    <p:animEffect transition="out" filter="fade">
                                      <p:cBhvr>
                                        <p:cTn id="696" dur="1000"/>
                                        <p:tgtEl>
                                          <p:spTgt spid="26"/>
                                        </p:tgtEl>
                                      </p:cBhvr>
                                    </p:animEffect>
                                    <p:set>
                                      <p:cBhvr>
                                        <p:cTn id="697" dur="1" fill="hold">
                                          <p:stCondLst>
                                            <p:cond delay="999"/>
                                          </p:stCondLst>
                                        </p:cTn>
                                        <p:tgtEl>
                                          <p:spTgt spid="26"/>
                                        </p:tgtEl>
                                        <p:attrNameLst>
                                          <p:attrName>style.visibility</p:attrName>
                                        </p:attrNameLst>
                                      </p:cBhvr>
                                      <p:to>
                                        <p:strVal val="hidden"/>
                                      </p:to>
                                    </p:set>
                                  </p:childTnLst>
                                </p:cTn>
                              </p:par>
                              <p:par>
                                <p:cTn id="698" presetID="10" presetClass="exit" presetSubtype="0" fill="hold" nodeType="withEffect">
                                  <p:stCondLst>
                                    <p:cond delay="0"/>
                                  </p:stCondLst>
                                  <p:childTnLst>
                                    <p:animEffect transition="out" filter="fade">
                                      <p:cBhvr>
                                        <p:cTn id="699" dur="1000"/>
                                        <p:tgtEl>
                                          <p:spTgt spid="27"/>
                                        </p:tgtEl>
                                      </p:cBhvr>
                                    </p:animEffect>
                                    <p:set>
                                      <p:cBhvr>
                                        <p:cTn id="700" dur="1" fill="hold">
                                          <p:stCondLst>
                                            <p:cond delay="999"/>
                                          </p:stCondLst>
                                        </p:cTn>
                                        <p:tgtEl>
                                          <p:spTgt spid="27"/>
                                        </p:tgtEl>
                                        <p:attrNameLst>
                                          <p:attrName>style.visibility</p:attrName>
                                        </p:attrNameLst>
                                      </p:cBhvr>
                                      <p:to>
                                        <p:strVal val="hidden"/>
                                      </p:to>
                                    </p:set>
                                  </p:childTnLst>
                                </p:cTn>
                              </p:par>
                              <p:par>
                                <p:cTn id="701" presetID="10" presetClass="exit" presetSubtype="0" fill="hold" nodeType="withEffect">
                                  <p:stCondLst>
                                    <p:cond delay="0"/>
                                  </p:stCondLst>
                                  <p:childTnLst>
                                    <p:animEffect transition="out" filter="fade">
                                      <p:cBhvr>
                                        <p:cTn id="702" dur="1000"/>
                                        <p:tgtEl>
                                          <p:spTgt spid="28"/>
                                        </p:tgtEl>
                                      </p:cBhvr>
                                    </p:animEffect>
                                    <p:set>
                                      <p:cBhvr>
                                        <p:cTn id="703" dur="1" fill="hold">
                                          <p:stCondLst>
                                            <p:cond delay="999"/>
                                          </p:stCondLst>
                                        </p:cTn>
                                        <p:tgtEl>
                                          <p:spTgt spid="28"/>
                                        </p:tgtEl>
                                        <p:attrNameLst>
                                          <p:attrName>style.visibility</p:attrName>
                                        </p:attrNameLst>
                                      </p:cBhvr>
                                      <p:to>
                                        <p:strVal val="hidden"/>
                                      </p:to>
                                    </p:set>
                                  </p:childTnLst>
                                </p:cTn>
                              </p:par>
                              <p:par>
                                <p:cTn id="704" presetID="10" presetClass="exit" presetSubtype="0" fill="hold" nodeType="withEffect">
                                  <p:stCondLst>
                                    <p:cond delay="0"/>
                                  </p:stCondLst>
                                  <p:childTnLst>
                                    <p:animEffect transition="out" filter="fade">
                                      <p:cBhvr>
                                        <p:cTn id="705" dur="1000"/>
                                        <p:tgtEl>
                                          <p:spTgt spid="29"/>
                                        </p:tgtEl>
                                      </p:cBhvr>
                                    </p:animEffect>
                                    <p:set>
                                      <p:cBhvr>
                                        <p:cTn id="706" dur="1" fill="hold">
                                          <p:stCondLst>
                                            <p:cond delay="999"/>
                                          </p:stCondLst>
                                        </p:cTn>
                                        <p:tgtEl>
                                          <p:spTgt spid="29"/>
                                        </p:tgtEl>
                                        <p:attrNameLst>
                                          <p:attrName>style.visibility</p:attrName>
                                        </p:attrNameLst>
                                      </p:cBhvr>
                                      <p:to>
                                        <p:strVal val="hidden"/>
                                      </p:to>
                                    </p:set>
                                  </p:childTnLst>
                                </p:cTn>
                              </p:par>
                              <p:par>
                                <p:cTn id="707" presetID="10" presetClass="exit" presetSubtype="0" fill="hold" nodeType="withEffect">
                                  <p:stCondLst>
                                    <p:cond delay="0"/>
                                  </p:stCondLst>
                                  <p:childTnLst>
                                    <p:animEffect transition="out" filter="fade">
                                      <p:cBhvr>
                                        <p:cTn id="708" dur="1000"/>
                                        <p:tgtEl>
                                          <p:spTgt spid="30"/>
                                        </p:tgtEl>
                                      </p:cBhvr>
                                    </p:animEffect>
                                    <p:set>
                                      <p:cBhvr>
                                        <p:cTn id="709" dur="1" fill="hold">
                                          <p:stCondLst>
                                            <p:cond delay="999"/>
                                          </p:stCondLst>
                                        </p:cTn>
                                        <p:tgtEl>
                                          <p:spTgt spid="30"/>
                                        </p:tgtEl>
                                        <p:attrNameLst>
                                          <p:attrName>style.visibility</p:attrName>
                                        </p:attrNameLst>
                                      </p:cBhvr>
                                      <p:to>
                                        <p:strVal val="hidden"/>
                                      </p:to>
                                    </p:set>
                                  </p:childTnLst>
                                </p:cTn>
                              </p:par>
                              <p:par>
                                <p:cTn id="710" presetID="10" presetClass="exit" presetSubtype="0" fill="hold" nodeType="withEffect">
                                  <p:stCondLst>
                                    <p:cond delay="0"/>
                                  </p:stCondLst>
                                  <p:childTnLst>
                                    <p:animEffect transition="out" filter="fade">
                                      <p:cBhvr>
                                        <p:cTn id="711" dur="1000"/>
                                        <p:tgtEl>
                                          <p:spTgt spid="31"/>
                                        </p:tgtEl>
                                      </p:cBhvr>
                                    </p:animEffect>
                                    <p:set>
                                      <p:cBhvr>
                                        <p:cTn id="712" dur="1" fill="hold">
                                          <p:stCondLst>
                                            <p:cond delay="999"/>
                                          </p:stCondLst>
                                        </p:cTn>
                                        <p:tgtEl>
                                          <p:spTgt spid="31"/>
                                        </p:tgtEl>
                                        <p:attrNameLst>
                                          <p:attrName>style.visibility</p:attrName>
                                        </p:attrNameLst>
                                      </p:cBhvr>
                                      <p:to>
                                        <p:strVal val="hidden"/>
                                      </p:to>
                                    </p:set>
                                  </p:childTnLst>
                                </p:cTn>
                              </p:par>
                              <p:par>
                                <p:cTn id="713" presetID="10" presetClass="exit" presetSubtype="0" fill="hold" nodeType="withEffect">
                                  <p:stCondLst>
                                    <p:cond delay="0"/>
                                  </p:stCondLst>
                                  <p:childTnLst>
                                    <p:animEffect transition="out" filter="fade">
                                      <p:cBhvr>
                                        <p:cTn id="714" dur="1000"/>
                                        <p:tgtEl>
                                          <p:spTgt spid="32"/>
                                        </p:tgtEl>
                                      </p:cBhvr>
                                    </p:animEffect>
                                    <p:set>
                                      <p:cBhvr>
                                        <p:cTn id="715" dur="1" fill="hold">
                                          <p:stCondLst>
                                            <p:cond delay="999"/>
                                          </p:stCondLst>
                                        </p:cTn>
                                        <p:tgtEl>
                                          <p:spTgt spid="32"/>
                                        </p:tgtEl>
                                        <p:attrNameLst>
                                          <p:attrName>style.visibility</p:attrName>
                                        </p:attrNameLst>
                                      </p:cBhvr>
                                      <p:to>
                                        <p:strVal val="hidden"/>
                                      </p:to>
                                    </p:set>
                                  </p:childTnLst>
                                </p:cTn>
                              </p:par>
                              <p:par>
                                <p:cTn id="716" presetID="10" presetClass="exit" presetSubtype="0" fill="hold" nodeType="withEffect">
                                  <p:stCondLst>
                                    <p:cond delay="0"/>
                                  </p:stCondLst>
                                  <p:childTnLst>
                                    <p:animEffect transition="out" filter="fade">
                                      <p:cBhvr>
                                        <p:cTn id="717" dur="1000"/>
                                        <p:tgtEl>
                                          <p:spTgt spid="33"/>
                                        </p:tgtEl>
                                      </p:cBhvr>
                                    </p:animEffect>
                                    <p:set>
                                      <p:cBhvr>
                                        <p:cTn id="718" dur="1" fill="hold">
                                          <p:stCondLst>
                                            <p:cond delay="999"/>
                                          </p:stCondLst>
                                        </p:cTn>
                                        <p:tgtEl>
                                          <p:spTgt spid="33"/>
                                        </p:tgtEl>
                                        <p:attrNameLst>
                                          <p:attrName>style.visibility</p:attrName>
                                        </p:attrNameLst>
                                      </p:cBhvr>
                                      <p:to>
                                        <p:strVal val="hidden"/>
                                      </p:to>
                                    </p:set>
                                  </p:childTnLst>
                                </p:cTn>
                              </p:par>
                              <p:par>
                                <p:cTn id="719" presetID="10" presetClass="exit" presetSubtype="0" fill="hold" nodeType="withEffect">
                                  <p:stCondLst>
                                    <p:cond delay="0"/>
                                  </p:stCondLst>
                                  <p:childTnLst>
                                    <p:animEffect transition="out" filter="fade">
                                      <p:cBhvr>
                                        <p:cTn id="720" dur="1000"/>
                                        <p:tgtEl>
                                          <p:spTgt spid="57"/>
                                        </p:tgtEl>
                                      </p:cBhvr>
                                    </p:animEffect>
                                    <p:set>
                                      <p:cBhvr>
                                        <p:cTn id="721" dur="1" fill="hold">
                                          <p:stCondLst>
                                            <p:cond delay="999"/>
                                          </p:stCondLst>
                                        </p:cTn>
                                        <p:tgtEl>
                                          <p:spTgt spid="57"/>
                                        </p:tgtEl>
                                        <p:attrNameLst>
                                          <p:attrName>style.visibility</p:attrName>
                                        </p:attrNameLst>
                                      </p:cBhvr>
                                      <p:to>
                                        <p:strVal val="hidden"/>
                                      </p:to>
                                    </p:set>
                                  </p:childTnLst>
                                </p:cTn>
                              </p:par>
                              <p:par>
                                <p:cTn id="722" presetID="10" presetClass="exit" presetSubtype="0" fill="hold" nodeType="withEffect">
                                  <p:stCondLst>
                                    <p:cond delay="0"/>
                                  </p:stCondLst>
                                  <p:childTnLst>
                                    <p:animEffect transition="out" filter="fade">
                                      <p:cBhvr>
                                        <p:cTn id="723" dur="1000"/>
                                        <p:tgtEl>
                                          <p:spTgt spid="56"/>
                                        </p:tgtEl>
                                      </p:cBhvr>
                                    </p:animEffect>
                                    <p:set>
                                      <p:cBhvr>
                                        <p:cTn id="724" dur="1" fill="hold">
                                          <p:stCondLst>
                                            <p:cond delay="999"/>
                                          </p:stCondLst>
                                        </p:cTn>
                                        <p:tgtEl>
                                          <p:spTgt spid="56"/>
                                        </p:tgtEl>
                                        <p:attrNameLst>
                                          <p:attrName>style.visibility</p:attrName>
                                        </p:attrNameLst>
                                      </p:cBhvr>
                                      <p:to>
                                        <p:strVal val="hidden"/>
                                      </p:to>
                                    </p:set>
                                  </p:childTnLst>
                                </p:cTn>
                              </p:par>
                              <p:par>
                                <p:cTn id="725" presetID="10" presetClass="exit" presetSubtype="0" fill="hold" nodeType="withEffect">
                                  <p:stCondLst>
                                    <p:cond delay="0"/>
                                  </p:stCondLst>
                                  <p:childTnLst>
                                    <p:animEffect transition="out" filter="fade">
                                      <p:cBhvr>
                                        <p:cTn id="726" dur="1000"/>
                                        <p:tgtEl>
                                          <p:spTgt spid="54"/>
                                        </p:tgtEl>
                                      </p:cBhvr>
                                    </p:animEffect>
                                    <p:set>
                                      <p:cBhvr>
                                        <p:cTn id="727" dur="1" fill="hold">
                                          <p:stCondLst>
                                            <p:cond delay="999"/>
                                          </p:stCondLst>
                                        </p:cTn>
                                        <p:tgtEl>
                                          <p:spTgt spid="54"/>
                                        </p:tgtEl>
                                        <p:attrNameLst>
                                          <p:attrName>style.visibility</p:attrName>
                                        </p:attrNameLst>
                                      </p:cBhvr>
                                      <p:to>
                                        <p:strVal val="hidden"/>
                                      </p:to>
                                    </p:set>
                                  </p:childTnLst>
                                </p:cTn>
                              </p:par>
                              <p:par>
                                <p:cTn id="728" presetID="10" presetClass="exit" presetSubtype="0" fill="hold" nodeType="withEffect">
                                  <p:stCondLst>
                                    <p:cond delay="0"/>
                                  </p:stCondLst>
                                  <p:childTnLst>
                                    <p:animEffect transition="out" filter="fade">
                                      <p:cBhvr>
                                        <p:cTn id="729" dur="1000"/>
                                        <p:tgtEl>
                                          <p:spTgt spid="53"/>
                                        </p:tgtEl>
                                      </p:cBhvr>
                                    </p:animEffect>
                                    <p:set>
                                      <p:cBhvr>
                                        <p:cTn id="730" dur="1" fill="hold">
                                          <p:stCondLst>
                                            <p:cond delay="999"/>
                                          </p:stCondLst>
                                        </p:cTn>
                                        <p:tgtEl>
                                          <p:spTgt spid="53"/>
                                        </p:tgtEl>
                                        <p:attrNameLst>
                                          <p:attrName>style.visibility</p:attrName>
                                        </p:attrNameLst>
                                      </p:cBhvr>
                                      <p:to>
                                        <p:strVal val="hidden"/>
                                      </p:to>
                                    </p:set>
                                  </p:childTnLst>
                                </p:cTn>
                              </p:par>
                              <p:par>
                                <p:cTn id="731" presetID="10" presetClass="exit" presetSubtype="0" fill="hold" nodeType="withEffect">
                                  <p:stCondLst>
                                    <p:cond delay="0"/>
                                  </p:stCondLst>
                                  <p:childTnLst>
                                    <p:animEffect transition="out" filter="fade">
                                      <p:cBhvr>
                                        <p:cTn id="732" dur="1000"/>
                                        <p:tgtEl>
                                          <p:spTgt spid="52"/>
                                        </p:tgtEl>
                                      </p:cBhvr>
                                    </p:animEffect>
                                    <p:set>
                                      <p:cBhvr>
                                        <p:cTn id="733" dur="1" fill="hold">
                                          <p:stCondLst>
                                            <p:cond delay="999"/>
                                          </p:stCondLst>
                                        </p:cTn>
                                        <p:tgtEl>
                                          <p:spTgt spid="52"/>
                                        </p:tgtEl>
                                        <p:attrNameLst>
                                          <p:attrName>style.visibility</p:attrName>
                                        </p:attrNameLst>
                                      </p:cBhvr>
                                      <p:to>
                                        <p:strVal val="hidden"/>
                                      </p:to>
                                    </p:set>
                                  </p:childTnLst>
                                </p:cTn>
                              </p:par>
                              <p:par>
                                <p:cTn id="734" presetID="10" presetClass="exit" presetSubtype="0" fill="hold" nodeType="withEffect">
                                  <p:stCondLst>
                                    <p:cond delay="0"/>
                                  </p:stCondLst>
                                  <p:childTnLst>
                                    <p:animEffect transition="out" filter="fade">
                                      <p:cBhvr>
                                        <p:cTn id="735" dur="1000"/>
                                        <p:tgtEl>
                                          <p:spTgt spid="51"/>
                                        </p:tgtEl>
                                      </p:cBhvr>
                                    </p:animEffect>
                                    <p:set>
                                      <p:cBhvr>
                                        <p:cTn id="736" dur="1" fill="hold">
                                          <p:stCondLst>
                                            <p:cond delay="999"/>
                                          </p:stCondLst>
                                        </p:cTn>
                                        <p:tgtEl>
                                          <p:spTgt spid="51"/>
                                        </p:tgtEl>
                                        <p:attrNameLst>
                                          <p:attrName>style.visibility</p:attrName>
                                        </p:attrNameLst>
                                      </p:cBhvr>
                                      <p:to>
                                        <p:strVal val="hidden"/>
                                      </p:to>
                                    </p:set>
                                  </p:childTnLst>
                                </p:cTn>
                              </p:par>
                              <p:par>
                                <p:cTn id="737" presetID="10" presetClass="exit" presetSubtype="0" fill="hold" nodeType="withEffect">
                                  <p:stCondLst>
                                    <p:cond delay="0"/>
                                  </p:stCondLst>
                                  <p:childTnLst>
                                    <p:animEffect transition="out" filter="fade">
                                      <p:cBhvr>
                                        <p:cTn id="738" dur="1000"/>
                                        <p:tgtEl>
                                          <p:spTgt spid="50"/>
                                        </p:tgtEl>
                                      </p:cBhvr>
                                    </p:animEffect>
                                    <p:set>
                                      <p:cBhvr>
                                        <p:cTn id="739" dur="1" fill="hold">
                                          <p:stCondLst>
                                            <p:cond delay="999"/>
                                          </p:stCondLst>
                                        </p:cTn>
                                        <p:tgtEl>
                                          <p:spTgt spid="50"/>
                                        </p:tgtEl>
                                        <p:attrNameLst>
                                          <p:attrName>style.visibility</p:attrName>
                                        </p:attrNameLst>
                                      </p:cBhvr>
                                      <p:to>
                                        <p:strVal val="hidden"/>
                                      </p:to>
                                    </p:set>
                                  </p:childTnLst>
                                </p:cTn>
                              </p:par>
                              <p:par>
                                <p:cTn id="740" presetID="10" presetClass="exit" presetSubtype="0" fill="hold" nodeType="withEffect">
                                  <p:stCondLst>
                                    <p:cond delay="0"/>
                                  </p:stCondLst>
                                  <p:childTnLst>
                                    <p:animEffect transition="out" filter="fade">
                                      <p:cBhvr>
                                        <p:cTn id="741" dur="1000"/>
                                        <p:tgtEl>
                                          <p:spTgt spid="49"/>
                                        </p:tgtEl>
                                      </p:cBhvr>
                                    </p:animEffect>
                                    <p:set>
                                      <p:cBhvr>
                                        <p:cTn id="742" dur="1" fill="hold">
                                          <p:stCondLst>
                                            <p:cond delay="999"/>
                                          </p:stCondLst>
                                        </p:cTn>
                                        <p:tgtEl>
                                          <p:spTgt spid="49"/>
                                        </p:tgtEl>
                                        <p:attrNameLst>
                                          <p:attrName>style.visibility</p:attrName>
                                        </p:attrNameLst>
                                      </p:cBhvr>
                                      <p:to>
                                        <p:strVal val="hidden"/>
                                      </p:to>
                                    </p:set>
                                  </p:childTnLst>
                                </p:cTn>
                              </p:par>
                              <p:par>
                                <p:cTn id="743" presetID="10" presetClass="exit" presetSubtype="0" fill="hold" nodeType="withEffect">
                                  <p:stCondLst>
                                    <p:cond delay="0"/>
                                  </p:stCondLst>
                                  <p:childTnLst>
                                    <p:animEffect transition="out" filter="fade">
                                      <p:cBhvr>
                                        <p:cTn id="744" dur="1000"/>
                                        <p:tgtEl>
                                          <p:spTgt spid="48"/>
                                        </p:tgtEl>
                                      </p:cBhvr>
                                    </p:animEffect>
                                    <p:set>
                                      <p:cBhvr>
                                        <p:cTn id="745" dur="1" fill="hold">
                                          <p:stCondLst>
                                            <p:cond delay="999"/>
                                          </p:stCondLst>
                                        </p:cTn>
                                        <p:tgtEl>
                                          <p:spTgt spid="48"/>
                                        </p:tgtEl>
                                        <p:attrNameLst>
                                          <p:attrName>style.visibility</p:attrName>
                                        </p:attrNameLst>
                                      </p:cBhvr>
                                      <p:to>
                                        <p:strVal val="hidden"/>
                                      </p:to>
                                    </p:set>
                                  </p:childTnLst>
                                </p:cTn>
                              </p:par>
                              <p:par>
                                <p:cTn id="746" presetID="10" presetClass="exit" presetSubtype="0" fill="hold" nodeType="withEffect">
                                  <p:stCondLst>
                                    <p:cond delay="0"/>
                                  </p:stCondLst>
                                  <p:childTnLst>
                                    <p:animEffect transition="out" filter="fade">
                                      <p:cBhvr>
                                        <p:cTn id="747" dur="1000"/>
                                        <p:tgtEl>
                                          <p:spTgt spid="47"/>
                                        </p:tgtEl>
                                      </p:cBhvr>
                                    </p:animEffect>
                                    <p:set>
                                      <p:cBhvr>
                                        <p:cTn id="748" dur="1" fill="hold">
                                          <p:stCondLst>
                                            <p:cond delay="999"/>
                                          </p:stCondLst>
                                        </p:cTn>
                                        <p:tgtEl>
                                          <p:spTgt spid="47"/>
                                        </p:tgtEl>
                                        <p:attrNameLst>
                                          <p:attrName>style.visibility</p:attrName>
                                        </p:attrNameLst>
                                      </p:cBhvr>
                                      <p:to>
                                        <p:strVal val="hidden"/>
                                      </p:to>
                                    </p:set>
                                  </p:childTnLst>
                                </p:cTn>
                              </p:par>
                              <p:par>
                                <p:cTn id="749" presetID="10" presetClass="exit" presetSubtype="0" fill="hold" nodeType="withEffect">
                                  <p:stCondLst>
                                    <p:cond delay="0"/>
                                  </p:stCondLst>
                                  <p:childTnLst>
                                    <p:animEffect transition="out" filter="fade">
                                      <p:cBhvr>
                                        <p:cTn id="750" dur="1000"/>
                                        <p:tgtEl>
                                          <p:spTgt spid="71"/>
                                        </p:tgtEl>
                                      </p:cBhvr>
                                    </p:animEffect>
                                    <p:set>
                                      <p:cBhvr>
                                        <p:cTn id="751" dur="1" fill="hold">
                                          <p:stCondLst>
                                            <p:cond delay="999"/>
                                          </p:stCondLst>
                                        </p:cTn>
                                        <p:tgtEl>
                                          <p:spTgt spid="71"/>
                                        </p:tgtEl>
                                        <p:attrNameLst>
                                          <p:attrName>style.visibility</p:attrName>
                                        </p:attrNameLst>
                                      </p:cBhvr>
                                      <p:to>
                                        <p:strVal val="hidden"/>
                                      </p:to>
                                    </p:set>
                                  </p:childTnLst>
                                </p:cTn>
                              </p:par>
                              <p:par>
                                <p:cTn id="752" presetID="10" presetClass="exit" presetSubtype="0" fill="hold" nodeType="withEffect">
                                  <p:stCondLst>
                                    <p:cond delay="0"/>
                                  </p:stCondLst>
                                  <p:childTnLst>
                                    <p:animEffect transition="out" filter="fade">
                                      <p:cBhvr>
                                        <p:cTn id="753" dur="1000"/>
                                        <p:tgtEl>
                                          <p:spTgt spid="72"/>
                                        </p:tgtEl>
                                      </p:cBhvr>
                                    </p:animEffect>
                                    <p:set>
                                      <p:cBhvr>
                                        <p:cTn id="754" dur="1" fill="hold">
                                          <p:stCondLst>
                                            <p:cond delay="999"/>
                                          </p:stCondLst>
                                        </p:cTn>
                                        <p:tgtEl>
                                          <p:spTgt spid="72"/>
                                        </p:tgtEl>
                                        <p:attrNameLst>
                                          <p:attrName>style.visibility</p:attrName>
                                        </p:attrNameLst>
                                      </p:cBhvr>
                                      <p:to>
                                        <p:strVal val="hidden"/>
                                      </p:to>
                                    </p:set>
                                  </p:childTnLst>
                                </p:cTn>
                              </p:par>
                              <p:par>
                                <p:cTn id="755" presetID="10" presetClass="exit" presetSubtype="0" fill="hold" nodeType="withEffect">
                                  <p:stCondLst>
                                    <p:cond delay="0"/>
                                  </p:stCondLst>
                                  <p:childTnLst>
                                    <p:animEffect transition="out" filter="fade">
                                      <p:cBhvr>
                                        <p:cTn id="756" dur="1000"/>
                                        <p:tgtEl>
                                          <p:spTgt spid="73"/>
                                        </p:tgtEl>
                                      </p:cBhvr>
                                    </p:animEffect>
                                    <p:set>
                                      <p:cBhvr>
                                        <p:cTn id="757" dur="1" fill="hold">
                                          <p:stCondLst>
                                            <p:cond delay="999"/>
                                          </p:stCondLst>
                                        </p:cTn>
                                        <p:tgtEl>
                                          <p:spTgt spid="73"/>
                                        </p:tgtEl>
                                        <p:attrNameLst>
                                          <p:attrName>style.visibility</p:attrName>
                                        </p:attrNameLst>
                                      </p:cBhvr>
                                      <p:to>
                                        <p:strVal val="hidden"/>
                                      </p:to>
                                    </p:set>
                                  </p:childTnLst>
                                </p:cTn>
                              </p:par>
                              <p:par>
                                <p:cTn id="758" presetID="10" presetClass="exit" presetSubtype="0" fill="hold" nodeType="withEffect">
                                  <p:stCondLst>
                                    <p:cond delay="0"/>
                                  </p:stCondLst>
                                  <p:childTnLst>
                                    <p:animEffect transition="out" filter="fade">
                                      <p:cBhvr>
                                        <p:cTn id="759" dur="1000"/>
                                        <p:tgtEl>
                                          <p:spTgt spid="74"/>
                                        </p:tgtEl>
                                      </p:cBhvr>
                                    </p:animEffect>
                                    <p:set>
                                      <p:cBhvr>
                                        <p:cTn id="760" dur="1" fill="hold">
                                          <p:stCondLst>
                                            <p:cond delay="999"/>
                                          </p:stCondLst>
                                        </p:cTn>
                                        <p:tgtEl>
                                          <p:spTgt spid="74"/>
                                        </p:tgtEl>
                                        <p:attrNameLst>
                                          <p:attrName>style.visibility</p:attrName>
                                        </p:attrNameLst>
                                      </p:cBhvr>
                                      <p:to>
                                        <p:strVal val="hidden"/>
                                      </p:to>
                                    </p:set>
                                  </p:childTnLst>
                                </p:cTn>
                              </p:par>
                              <p:par>
                                <p:cTn id="761" presetID="10" presetClass="exit" presetSubtype="0" fill="hold" nodeType="withEffect">
                                  <p:stCondLst>
                                    <p:cond delay="0"/>
                                  </p:stCondLst>
                                  <p:childTnLst>
                                    <p:animEffect transition="out" filter="fade">
                                      <p:cBhvr>
                                        <p:cTn id="762" dur="1000"/>
                                        <p:tgtEl>
                                          <p:spTgt spid="75"/>
                                        </p:tgtEl>
                                      </p:cBhvr>
                                    </p:animEffect>
                                    <p:set>
                                      <p:cBhvr>
                                        <p:cTn id="763" dur="1" fill="hold">
                                          <p:stCondLst>
                                            <p:cond delay="999"/>
                                          </p:stCondLst>
                                        </p:cTn>
                                        <p:tgtEl>
                                          <p:spTgt spid="75"/>
                                        </p:tgtEl>
                                        <p:attrNameLst>
                                          <p:attrName>style.visibility</p:attrName>
                                        </p:attrNameLst>
                                      </p:cBhvr>
                                      <p:to>
                                        <p:strVal val="hidden"/>
                                      </p:to>
                                    </p:set>
                                  </p:childTnLst>
                                </p:cTn>
                              </p:par>
                              <p:par>
                                <p:cTn id="764" presetID="10" presetClass="exit" presetSubtype="0" fill="hold" nodeType="withEffect">
                                  <p:stCondLst>
                                    <p:cond delay="0"/>
                                  </p:stCondLst>
                                  <p:childTnLst>
                                    <p:animEffect transition="out" filter="fade">
                                      <p:cBhvr>
                                        <p:cTn id="765" dur="1000"/>
                                        <p:tgtEl>
                                          <p:spTgt spid="76"/>
                                        </p:tgtEl>
                                      </p:cBhvr>
                                    </p:animEffect>
                                    <p:set>
                                      <p:cBhvr>
                                        <p:cTn id="766" dur="1" fill="hold">
                                          <p:stCondLst>
                                            <p:cond delay="999"/>
                                          </p:stCondLst>
                                        </p:cTn>
                                        <p:tgtEl>
                                          <p:spTgt spid="76"/>
                                        </p:tgtEl>
                                        <p:attrNameLst>
                                          <p:attrName>style.visibility</p:attrName>
                                        </p:attrNameLst>
                                      </p:cBhvr>
                                      <p:to>
                                        <p:strVal val="hidden"/>
                                      </p:to>
                                    </p:set>
                                  </p:childTnLst>
                                </p:cTn>
                              </p:par>
                              <p:par>
                                <p:cTn id="767" presetID="10" presetClass="exit" presetSubtype="0" fill="hold" nodeType="withEffect">
                                  <p:stCondLst>
                                    <p:cond delay="0"/>
                                  </p:stCondLst>
                                  <p:childTnLst>
                                    <p:animEffect transition="out" filter="fade">
                                      <p:cBhvr>
                                        <p:cTn id="768" dur="1000"/>
                                        <p:tgtEl>
                                          <p:spTgt spid="77"/>
                                        </p:tgtEl>
                                      </p:cBhvr>
                                    </p:animEffect>
                                    <p:set>
                                      <p:cBhvr>
                                        <p:cTn id="769" dur="1" fill="hold">
                                          <p:stCondLst>
                                            <p:cond delay="999"/>
                                          </p:stCondLst>
                                        </p:cTn>
                                        <p:tgtEl>
                                          <p:spTgt spid="77"/>
                                        </p:tgtEl>
                                        <p:attrNameLst>
                                          <p:attrName>style.visibility</p:attrName>
                                        </p:attrNameLst>
                                      </p:cBhvr>
                                      <p:to>
                                        <p:strVal val="hidden"/>
                                      </p:to>
                                    </p:set>
                                  </p:childTnLst>
                                </p:cTn>
                              </p:par>
                              <p:par>
                                <p:cTn id="770" presetID="10" presetClass="exit" presetSubtype="0" fill="hold" nodeType="withEffect">
                                  <p:stCondLst>
                                    <p:cond delay="0"/>
                                  </p:stCondLst>
                                  <p:childTnLst>
                                    <p:animEffect transition="out" filter="fade">
                                      <p:cBhvr>
                                        <p:cTn id="771" dur="1000"/>
                                        <p:tgtEl>
                                          <p:spTgt spid="78"/>
                                        </p:tgtEl>
                                      </p:cBhvr>
                                    </p:animEffect>
                                    <p:set>
                                      <p:cBhvr>
                                        <p:cTn id="772" dur="1" fill="hold">
                                          <p:stCondLst>
                                            <p:cond delay="999"/>
                                          </p:stCondLst>
                                        </p:cTn>
                                        <p:tgtEl>
                                          <p:spTgt spid="78"/>
                                        </p:tgtEl>
                                        <p:attrNameLst>
                                          <p:attrName>style.visibility</p:attrName>
                                        </p:attrNameLst>
                                      </p:cBhvr>
                                      <p:to>
                                        <p:strVal val="hidden"/>
                                      </p:to>
                                    </p:set>
                                  </p:childTnLst>
                                </p:cTn>
                              </p:par>
                              <p:par>
                                <p:cTn id="773" presetID="10" presetClass="exit" presetSubtype="0" fill="hold" nodeType="withEffect">
                                  <p:stCondLst>
                                    <p:cond delay="0"/>
                                  </p:stCondLst>
                                  <p:childTnLst>
                                    <p:animEffect transition="out" filter="fade">
                                      <p:cBhvr>
                                        <p:cTn id="774" dur="1000"/>
                                        <p:tgtEl>
                                          <p:spTgt spid="79"/>
                                        </p:tgtEl>
                                      </p:cBhvr>
                                    </p:animEffect>
                                    <p:set>
                                      <p:cBhvr>
                                        <p:cTn id="775" dur="1" fill="hold">
                                          <p:stCondLst>
                                            <p:cond delay="999"/>
                                          </p:stCondLst>
                                        </p:cTn>
                                        <p:tgtEl>
                                          <p:spTgt spid="79"/>
                                        </p:tgtEl>
                                        <p:attrNameLst>
                                          <p:attrName>style.visibility</p:attrName>
                                        </p:attrNameLst>
                                      </p:cBhvr>
                                      <p:to>
                                        <p:strVal val="hidden"/>
                                      </p:to>
                                    </p:set>
                                  </p:childTnLst>
                                </p:cTn>
                              </p:par>
                              <p:par>
                                <p:cTn id="776" presetID="10" presetClass="exit" presetSubtype="0" fill="hold" nodeType="withEffect">
                                  <p:stCondLst>
                                    <p:cond delay="0"/>
                                  </p:stCondLst>
                                  <p:childTnLst>
                                    <p:animEffect transition="out" filter="fade">
                                      <p:cBhvr>
                                        <p:cTn id="777" dur="1000"/>
                                        <p:tgtEl>
                                          <p:spTgt spid="80"/>
                                        </p:tgtEl>
                                      </p:cBhvr>
                                    </p:animEffect>
                                    <p:set>
                                      <p:cBhvr>
                                        <p:cTn id="778" dur="1" fill="hold">
                                          <p:stCondLst>
                                            <p:cond delay="999"/>
                                          </p:stCondLst>
                                        </p:cTn>
                                        <p:tgtEl>
                                          <p:spTgt spid="80"/>
                                        </p:tgtEl>
                                        <p:attrNameLst>
                                          <p:attrName>style.visibility</p:attrName>
                                        </p:attrNameLst>
                                      </p:cBhvr>
                                      <p:to>
                                        <p:strVal val="hidden"/>
                                      </p:to>
                                    </p:set>
                                  </p:childTnLst>
                                </p:cTn>
                              </p:par>
                              <p:par>
                                <p:cTn id="779" presetID="10" presetClass="exit" presetSubtype="0" fill="hold" nodeType="withEffect">
                                  <p:stCondLst>
                                    <p:cond delay="0"/>
                                  </p:stCondLst>
                                  <p:childTnLst>
                                    <p:animEffect transition="out" filter="fade">
                                      <p:cBhvr>
                                        <p:cTn id="780" dur="1000"/>
                                        <p:tgtEl>
                                          <p:spTgt spid="103"/>
                                        </p:tgtEl>
                                      </p:cBhvr>
                                    </p:animEffect>
                                    <p:set>
                                      <p:cBhvr>
                                        <p:cTn id="781" dur="1" fill="hold">
                                          <p:stCondLst>
                                            <p:cond delay="999"/>
                                          </p:stCondLst>
                                        </p:cTn>
                                        <p:tgtEl>
                                          <p:spTgt spid="103"/>
                                        </p:tgtEl>
                                        <p:attrNameLst>
                                          <p:attrName>style.visibility</p:attrName>
                                        </p:attrNameLst>
                                      </p:cBhvr>
                                      <p:to>
                                        <p:strVal val="hidden"/>
                                      </p:to>
                                    </p:set>
                                  </p:childTnLst>
                                </p:cTn>
                              </p:par>
                              <p:par>
                                <p:cTn id="782" presetID="10" presetClass="exit" presetSubtype="0" fill="hold" nodeType="withEffect">
                                  <p:stCondLst>
                                    <p:cond delay="0"/>
                                  </p:stCondLst>
                                  <p:childTnLst>
                                    <p:animEffect transition="out" filter="fade">
                                      <p:cBhvr>
                                        <p:cTn id="783" dur="1000"/>
                                        <p:tgtEl>
                                          <p:spTgt spid="102"/>
                                        </p:tgtEl>
                                      </p:cBhvr>
                                    </p:animEffect>
                                    <p:set>
                                      <p:cBhvr>
                                        <p:cTn id="784" dur="1" fill="hold">
                                          <p:stCondLst>
                                            <p:cond delay="999"/>
                                          </p:stCondLst>
                                        </p:cTn>
                                        <p:tgtEl>
                                          <p:spTgt spid="102"/>
                                        </p:tgtEl>
                                        <p:attrNameLst>
                                          <p:attrName>style.visibility</p:attrName>
                                        </p:attrNameLst>
                                      </p:cBhvr>
                                      <p:to>
                                        <p:strVal val="hidden"/>
                                      </p:to>
                                    </p:set>
                                  </p:childTnLst>
                                </p:cTn>
                              </p:par>
                              <p:par>
                                <p:cTn id="785" presetID="10" presetClass="exit" presetSubtype="0" fill="hold" nodeType="withEffect">
                                  <p:stCondLst>
                                    <p:cond delay="0"/>
                                  </p:stCondLst>
                                  <p:childTnLst>
                                    <p:animEffect transition="out" filter="fade">
                                      <p:cBhvr>
                                        <p:cTn id="786" dur="1000"/>
                                        <p:tgtEl>
                                          <p:spTgt spid="101"/>
                                        </p:tgtEl>
                                      </p:cBhvr>
                                    </p:animEffect>
                                    <p:set>
                                      <p:cBhvr>
                                        <p:cTn id="787" dur="1" fill="hold">
                                          <p:stCondLst>
                                            <p:cond delay="999"/>
                                          </p:stCondLst>
                                        </p:cTn>
                                        <p:tgtEl>
                                          <p:spTgt spid="101"/>
                                        </p:tgtEl>
                                        <p:attrNameLst>
                                          <p:attrName>style.visibility</p:attrName>
                                        </p:attrNameLst>
                                      </p:cBhvr>
                                      <p:to>
                                        <p:strVal val="hidden"/>
                                      </p:to>
                                    </p:set>
                                  </p:childTnLst>
                                </p:cTn>
                              </p:par>
                              <p:par>
                                <p:cTn id="788" presetID="10" presetClass="exit" presetSubtype="0" fill="hold" nodeType="withEffect">
                                  <p:stCondLst>
                                    <p:cond delay="0"/>
                                  </p:stCondLst>
                                  <p:childTnLst>
                                    <p:animEffect transition="out" filter="fade">
                                      <p:cBhvr>
                                        <p:cTn id="789" dur="1000"/>
                                        <p:tgtEl>
                                          <p:spTgt spid="100"/>
                                        </p:tgtEl>
                                      </p:cBhvr>
                                    </p:animEffect>
                                    <p:set>
                                      <p:cBhvr>
                                        <p:cTn id="790" dur="1" fill="hold">
                                          <p:stCondLst>
                                            <p:cond delay="999"/>
                                          </p:stCondLst>
                                        </p:cTn>
                                        <p:tgtEl>
                                          <p:spTgt spid="100"/>
                                        </p:tgtEl>
                                        <p:attrNameLst>
                                          <p:attrName>style.visibility</p:attrName>
                                        </p:attrNameLst>
                                      </p:cBhvr>
                                      <p:to>
                                        <p:strVal val="hidden"/>
                                      </p:to>
                                    </p:set>
                                  </p:childTnLst>
                                </p:cTn>
                              </p:par>
                              <p:par>
                                <p:cTn id="791" presetID="10" presetClass="exit" presetSubtype="0" fill="hold" nodeType="withEffect">
                                  <p:stCondLst>
                                    <p:cond delay="0"/>
                                  </p:stCondLst>
                                  <p:childTnLst>
                                    <p:animEffect transition="out" filter="fade">
                                      <p:cBhvr>
                                        <p:cTn id="792" dur="1000"/>
                                        <p:tgtEl>
                                          <p:spTgt spid="99"/>
                                        </p:tgtEl>
                                      </p:cBhvr>
                                    </p:animEffect>
                                    <p:set>
                                      <p:cBhvr>
                                        <p:cTn id="793" dur="1" fill="hold">
                                          <p:stCondLst>
                                            <p:cond delay="999"/>
                                          </p:stCondLst>
                                        </p:cTn>
                                        <p:tgtEl>
                                          <p:spTgt spid="99"/>
                                        </p:tgtEl>
                                        <p:attrNameLst>
                                          <p:attrName>style.visibility</p:attrName>
                                        </p:attrNameLst>
                                      </p:cBhvr>
                                      <p:to>
                                        <p:strVal val="hidden"/>
                                      </p:to>
                                    </p:set>
                                  </p:childTnLst>
                                </p:cTn>
                              </p:par>
                              <p:par>
                                <p:cTn id="794" presetID="10" presetClass="exit" presetSubtype="0" fill="hold" nodeType="withEffect">
                                  <p:stCondLst>
                                    <p:cond delay="0"/>
                                  </p:stCondLst>
                                  <p:childTnLst>
                                    <p:animEffect transition="out" filter="fade">
                                      <p:cBhvr>
                                        <p:cTn id="795" dur="1000"/>
                                        <p:tgtEl>
                                          <p:spTgt spid="98"/>
                                        </p:tgtEl>
                                      </p:cBhvr>
                                    </p:animEffect>
                                    <p:set>
                                      <p:cBhvr>
                                        <p:cTn id="796" dur="1" fill="hold">
                                          <p:stCondLst>
                                            <p:cond delay="999"/>
                                          </p:stCondLst>
                                        </p:cTn>
                                        <p:tgtEl>
                                          <p:spTgt spid="98"/>
                                        </p:tgtEl>
                                        <p:attrNameLst>
                                          <p:attrName>style.visibility</p:attrName>
                                        </p:attrNameLst>
                                      </p:cBhvr>
                                      <p:to>
                                        <p:strVal val="hidden"/>
                                      </p:to>
                                    </p:set>
                                  </p:childTnLst>
                                </p:cTn>
                              </p:par>
                              <p:par>
                                <p:cTn id="797" presetID="10" presetClass="exit" presetSubtype="0" fill="hold" nodeType="withEffect">
                                  <p:stCondLst>
                                    <p:cond delay="0"/>
                                  </p:stCondLst>
                                  <p:childTnLst>
                                    <p:animEffect transition="out" filter="fade">
                                      <p:cBhvr>
                                        <p:cTn id="798" dur="1000"/>
                                        <p:tgtEl>
                                          <p:spTgt spid="97"/>
                                        </p:tgtEl>
                                      </p:cBhvr>
                                    </p:animEffect>
                                    <p:set>
                                      <p:cBhvr>
                                        <p:cTn id="799" dur="1" fill="hold">
                                          <p:stCondLst>
                                            <p:cond delay="999"/>
                                          </p:stCondLst>
                                        </p:cTn>
                                        <p:tgtEl>
                                          <p:spTgt spid="97"/>
                                        </p:tgtEl>
                                        <p:attrNameLst>
                                          <p:attrName>style.visibility</p:attrName>
                                        </p:attrNameLst>
                                      </p:cBhvr>
                                      <p:to>
                                        <p:strVal val="hidden"/>
                                      </p:to>
                                    </p:set>
                                  </p:childTnLst>
                                </p:cTn>
                              </p:par>
                              <p:par>
                                <p:cTn id="800" presetID="10" presetClass="exit" presetSubtype="0" fill="hold" nodeType="withEffect">
                                  <p:stCondLst>
                                    <p:cond delay="0"/>
                                  </p:stCondLst>
                                  <p:childTnLst>
                                    <p:animEffect transition="out" filter="fade">
                                      <p:cBhvr>
                                        <p:cTn id="801" dur="1000"/>
                                        <p:tgtEl>
                                          <p:spTgt spid="96"/>
                                        </p:tgtEl>
                                      </p:cBhvr>
                                    </p:animEffect>
                                    <p:set>
                                      <p:cBhvr>
                                        <p:cTn id="802" dur="1" fill="hold">
                                          <p:stCondLst>
                                            <p:cond delay="999"/>
                                          </p:stCondLst>
                                        </p:cTn>
                                        <p:tgtEl>
                                          <p:spTgt spid="96"/>
                                        </p:tgtEl>
                                        <p:attrNameLst>
                                          <p:attrName>style.visibility</p:attrName>
                                        </p:attrNameLst>
                                      </p:cBhvr>
                                      <p:to>
                                        <p:strVal val="hidden"/>
                                      </p:to>
                                    </p:set>
                                  </p:childTnLst>
                                </p:cTn>
                              </p:par>
                              <p:par>
                                <p:cTn id="803" presetID="10" presetClass="exit" presetSubtype="0" fill="hold" nodeType="withEffect">
                                  <p:stCondLst>
                                    <p:cond delay="0"/>
                                  </p:stCondLst>
                                  <p:childTnLst>
                                    <p:animEffect transition="out" filter="fade">
                                      <p:cBhvr>
                                        <p:cTn id="804" dur="1000"/>
                                        <p:tgtEl>
                                          <p:spTgt spid="95"/>
                                        </p:tgtEl>
                                      </p:cBhvr>
                                    </p:animEffect>
                                    <p:set>
                                      <p:cBhvr>
                                        <p:cTn id="805" dur="1" fill="hold">
                                          <p:stCondLst>
                                            <p:cond delay="999"/>
                                          </p:stCondLst>
                                        </p:cTn>
                                        <p:tgtEl>
                                          <p:spTgt spid="95"/>
                                        </p:tgtEl>
                                        <p:attrNameLst>
                                          <p:attrName>style.visibility</p:attrName>
                                        </p:attrNameLst>
                                      </p:cBhvr>
                                      <p:to>
                                        <p:strVal val="hidden"/>
                                      </p:to>
                                    </p:set>
                                  </p:childTnLst>
                                </p:cTn>
                              </p:par>
                              <p:par>
                                <p:cTn id="806" presetID="10" presetClass="exit" presetSubtype="0" fill="hold" nodeType="withEffect">
                                  <p:stCondLst>
                                    <p:cond delay="0"/>
                                  </p:stCondLst>
                                  <p:childTnLst>
                                    <p:animEffect transition="out" filter="fade">
                                      <p:cBhvr>
                                        <p:cTn id="807" dur="1000"/>
                                        <p:tgtEl>
                                          <p:spTgt spid="94"/>
                                        </p:tgtEl>
                                      </p:cBhvr>
                                    </p:animEffect>
                                    <p:set>
                                      <p:cBhvr>
                                        <p:cTn id="808" dur="1" fill="hold">
                                          <p:stCondLst>
                                            <p:cond delay="999"/>
                                          </p:stCondLst>
                                        </p:cTn>
                                        <p:tgtEl>
                                          <p:spTgt spid="94"/>
                                        </p:tgtEl>
                                        <p:attrNameLst>
                                          <p:attrName>style.visibility</p:attrName>
                                        </p:attrNameLst>
                                      </p:cBhvr>
                                      <p:to>
                                        <p:strVal val="hidden"/>
                                      </p:to>
                                    </p:set>
                                  </p:childTnLst>
                                </p:cTn>
                              </p:par>
                            </p:childTnLst>
                          </p:cTn>
                        </p:par>
                      </p:childTnLst>
                    </p:cTn>
                  </p:par>
                  <p:par>
                    <p:cTn id="809" fill="hold">
                      <p:stCondLst>
                        <p:cond delay="indefinite"/>
                      </p:stCondLst>
                      <p:childTnLst>
                        <p:par>
                          <p:cTn id="810" fill="hold">
                            <p:stCondLst>
                              <p:cond delay="0"/>
                            </p:stCondLst>
                            <p:childTnLst>
                              <p:par>
                                <p:cTn id="811" presetID="10" presetClass="entr" presetSubtype="0" fill="hold" nodeType="clickEffect">
                                  <p:stCondLst>
                                    <p:cond delay="0"/>
                                  </p:stCondLst>
                                  <p:childTnLst>
                                    <p:set>
                                      <p:cBhvr>
                                        <p:cTn id="812" dur="1" fill="hold">
                                          <p:stCondLst>
                                            <p:cond delay="0"/>
                                          </p:stCondLst>
                                        </p:cTn>
                                        <p:tgtEl>
                                          <p:spTgt spid="10"/>
                                        </p:tgtEl>
                                        <p:attrNameLst>
                                          <p:attrName>style.visibility</p:attrName>
                                        </p:attrNameLst>
                                      </p:cBhvr>
                                      <p:to>
                                        <p:strVal val="visible"/>
                                      </p:to>
                                    </p:set>
                                    <p:animEffect transition="in" filter="fade">
                                      <p:cBhvr>
                                        <p:cTn id="813" dur="1000"/>
                                        <p:tgtEl>
                                          <p:spTgt spid="10"/>
                                        </p:tgtEl>
                                      </p:cBhvr>
                                    </p:animEffect>
                                  </p:childTnLst>
                                </p:cTn>
                              </p:par>
                            </p:childTnLst>
                          </p:cTn>
                        </p:par>
                      </p:childTnLst>
                    </p:cTn>
                  </p:par>
                  <p:par>
                    <p:cTn id="814" fill="hold">
                      <p:stCondLst>
                        <p:cond delay="indefinite"/>
                      </p:stCondLst>
                      <p:childTnLst>
                        <p:par>
                          <p:cTn id="815" fill="hold">
                            <p:stCondLst>
                              <p:cond delay="0"/>
                            </p:stCondLst>
                            <p:childTnLst>
                              <p:par>
                                <p:cTn id="816" presetID="12" presetClass="entr" presetSubtype="1" fill="hold" nodeType="clickEffect">
                                  <p:stCondLst>
                                    <p:cond delay="0"/>
                                  </p:stCondLst>
                                  <p:childTnLst>
                                    <p:set>
                                      <p:cBhvr>
                                        <p:cTn id="817" dur="1" fill="hold">
                                          <p:stCondLst>
                                            <p:cond delay="0"/>
                                          </p:stCondLst>
                                        </p:cTn>
                                        <p:tgtEl>
                                          <p:spTgt spid="94"/>
                                        </p:tgtEl>
                                        <p:attrNameLst>
                                          <p:attrName>style.visibility</p:attrName>
                                        </p:attrNameLst>
                                      </p:cBhvr>
                                      <p:to>
                                        <p:strVal val="visible"/>
                                      </p:to>
                                    </p:set>
                                    <p:animEffect transition="in" filter="slide(fromTop)">
                                      <p:cBhvr>
                                        <p:cTn id="818" dur="500"/>
                                        <p:tgtEl>
                                          <p:spTgt spid="94"/>
                                        </p:tgtEl>
                                      </p:cBhvr>
                                    </p:animEffect>
                                  </p:childTnLst>
                                </p:cTn>
                              </p:par>
                              <p:par>
                                <p:cTn id="819" presetID="12" presetClass="entr" presetSubtype="1" fill="hold" nodeType="withEffect">
                                  <p:stCondLst>
                                    <p:cond delay="0"/>
                                  </p:stCondLst>
                                  <p:childTnLst>
                                    <p:set>
                                      <p:cBhvr>
                                        <p:cTn id="820" dur="1" fill="hold">
                                          <p:stCondLst>
                                            <p:cond delay="0"/>
                                          </p:stCondLst>
                                        </p:cTn>
                                        <p:tgtEl>
                                          <p:spTgt spid="71"/>
                                        </p:tgtEl>
                                        <p:attrNameLst>
                                          <p:attrName>style.visibility</p:attrName>
                                        </p:attrNameLst>
                                      </p:cBhvr>
                                      <p:to>
                                        <p:strVal val="visible"/>
                                      </p:to>
                                    </p:set>
                                    <p:animEffect transition="in" filter="slide(fromTop)">
                                      <p:cBhvr>
                                        <p:cTn id="821" dur="500"/>
                                        <p:tgtEl>
                                          <p:spTgt spid="71"/>
                                        </p:tgtEl>
                                      </p:cBhvr>
                                    </p:animEffect>
                                  </p:childTnLst>
                                </p:cTn>
                              </p:par>
                              <p:par>
                                <p:cTn id="822" presetID="12" presetClass="entr" presetSubtype="1" fill="hold" nodeType="withEffect">
                                  <p:stCondLst>
                                    <p:cond delay="0"/>
                                  </p:stCondLst>
                                  <p:childTnLst>
                                    <p:set>
                                      <p:cBhvr>
                                        <p:cTn id="823" dur="1" fill="hold">
                                          <p:stCondLst>
                                            <p:cond delay="0"/>
                                          </p:stCondLst>
                                        </p:cTn>
                                        <p:tgtEl>
                                          <p:spTgt spid="47"/>
                                        </p:tgtEl>
                                        <p:attrNameLst>
                                          <p:attrName>style.visibility</p:attrName>
                                        </p:attrNameLst>
                                      </p:cBhvr>
                                      <p:to>
                                        <p:strVal val="visible"/>
                                      </p:to>
                                    </p:set>
                                    <p:animEffect transition="in" filter="slide(fromTop)">
                                      <p:cBhvr>
                                        <p:cTn id="824" dur="500"/>
                                        <p:tgtEl>
                                          <p:spTgt spid="47"/>
                                        </p:tgtEl>
                                      </p:cBhvr>
                                    </p:animEffect>
                                  </p:childTnLst>
                                </p:cTn>
                              </p:par>
                              <p:par>
                                <p:cTn id="825" presetID="12" presetClass="entr" presetSubtype="1" fill="hold" nodeType="withEffect">
                                  <p:stCondLst>
                                    <p:cond delay="0"/>
                                  </p:stCondLst>
                                  <p:childTnLst>
                                    <p:set>
                                      <p:cBhvr>
                                        <p:cTn id="826" dur="1" fill="hold">
                                          <p:stCondLst>
                                            <p:cond delay="0"/>
                                          </p:stCondLst>
                                        </p:cTn>
                                        <p:tgtEl>
                                          <p:spTgt spid="24"/>
                                        </p:tgtEl>
                                        <p:attrNameLst>
                                          <p:attrName>style.visibility</p:attrName>
                                        </p:attrNameLst>
                                      </p:cBhvr>
                                      <p:to>
                                        <p:strVal val="visible"/>
                                      </p:to>
                                    </p:set>
                                    <p:animEffect transition="in" filter="slide(fromTop)">
                                      <p:cBhvr>
                                        <p:cTn id="827" dur="500"/>
                                        <p:tgtEl>
                                          <p:spTgt spid="24"/>
                                        </p:tgtEl>
                                      </p:cBhvr>
                                    </p:animEffect>
                                  </p:childTnLst>
                                </p:cTn>
                              </p:par>
                              <p:par>
                                <p:cTn id="828" presetID="12" presetClass="entr" presetSubtype="1" fill="hold" nodeType="withEffect">
                                  <p:stCondLst>
                                    <p:cond delay="0"/>
                                  </p:stCondLst>
                                  <p:childTnLst>
                                    <p:set>
                                      <p:cBhvr>
                                        <p:cTn id="829" dur="1" fill="hold">
                                          <p:stCondLst>
                                            <p:cond delay="0"/>
                                          </p:stCondLst>
                                        </p:cTn>
                                        <p:tgtEl>
                                          <p:spTgt spid="25"/>
                                        </p:tgtEl>
                                        <p:attrNameLst>
                                          <p:attrName>style.visibility</p:attrName>
                                        </p:attrNameLst>
                                      </p:cBhvr>
                                      <p:to>
                                        <p:strVal val="visible"/>
                                      </p:to>
                                    </p:set>
                                    <p:animEffect transition="in" filter="slide(fromTop)">
                                      <p:cBhvr>
                                        <p:cTn id="830" dur="500"/>
                                        <p:tgtEl>
                                          <p:spTgt spid="25"/>
                                        </p:tgtEl>
                                      </p:cBhvr>
                                    </p:animEffect>
                                  </p:childTnLst>
                                </p:cTn>
                              </p:par>
                              <p:par>
                                <p:cTn id="831" presetID="12" presetClass="entr" presetSubtype="1" fill="hold" nodeType="withEffect">
                                  <p:stCondLst>
                                    <p:cond delay="0"/>
                                  </p:stCondLst>
                                  <p:childTnLst>
                                    <p:set>
                                      <p:cBhvr>
                                        <p:cTn id="832" dur="1" fill="hold">
                                          <p:stCondLst>
                                            <p:cond delay="0"/>
                                          </p:stCondLst>
                                        </p:cTn>
                                        <p:tgtEl>
                                          <p:spTgt spid="48"/>
                                        </p:tgtEl>
                                        <p:attrNameLst>
                                          <p:attrName>style.visibility</p:attrName>
                                        </p:attrNameLst>
                                      </p:cBhvr>
                                      <p:to>
                                        <p:strVal val="visible"/>
                                      </p:to>
                                    </p:set>
                                    <p:animEffect transition="in" filter="slide(fromTop)">
                                      <p:cBhvr>
                                        <p:cTn id="833" dur="500"/>
                                        <p:tgtEl>
                                          <p:spTgt spid="48"/>
                                        </p:tgtEl>
                                      </p:cBhvr>
                                    </p:animEffect>
                                  </p:childTnLst>
                                </p:cTn>
                              </p:par>
                              <p:par>
                                <p:cTn id="834" presetID="12" presetClass="entr" presetSubtype="1" fill="hold" nodeType="withEffect">
                                  <p:stCondLst>
                                    <p:cond delay="0"/>
                                  </p:stCondLst>
                                  <p:childTnLst>
                                    <p:set>
                                      <p:cBhvr>
                                        <p:cTn id="835" dur="1" fill="hold">
                                          <p:stCondLst>
                                            <p:cond delay="0"/>
                                          </p:stCondLst>
                                        </p:cTn>
                                        <p:tgtEl>
                                          <p:spTgt spid="72"/>
                                        </p:tgtEl>
                                        <p:attrNameLst>
                                          <p:attrName>style.visibility</p:attrName>
                                        </p:attrNameLst>
                                      </p:cBhvr>
                                      <p:to>
                                        <p:strVal val="visible"/>
                                      </p:to>
                                    </p:set>
                                    <p:animEffect transition="in" filter="slide(fromTop)">
                                      <p:cBhvr>
                                        <p:cTn id="836" dur="500"/>
                                        <p:tgtEl>
                                          <p:spTgt spid="72"/>
                                        </p:tgtEl>
                                      </p:cBhvr>
                                    </p:animEffect>
                                  </p:childTnLst>
                                </p:cTn>
                              </p:par>
                              <p:par>
                                <p:cTn id="837" presetID="12" presetClass="entr" presetSubtype="1" fill="hold" nodeType="withEffect">
                                  <p:stCondLst>
                                    <p:cond delay="0"/>
                                  </p:stCondLst>
                                  <p:childTnLst>
                                    <p:set>
                                      <p:cBhvr>
                                        <p:cTn id="838" dur="1" fill="hold">
                                          <p:stCondLst>
                                            <p:cond delay="0"/>
                                          </p:stCondLst>
                                        </p:cTn>
                                        <p:tgtEl>
                                          <p:spTgt spid="95"/>
                                        </p:tgtEl>
                                        <p:attrNameLst>
                                          <p:attrName>style.visibility</p:attrName>
                                        </p:attrNameLst>
                                      </p:cBhvr>
                                      <p:to>
                                        <p:strVal val="visible"/>
                                      </p:to>
                                    </p:set>
                                    <p:animEffect transition="in" filter="slide(fromTop)">
                                      <p:cBhvr>
                                        <p:cTn id="839" dur="500"/>
                                        <p:tgtEl>
                                          <p:spTgt spid="95"/>
                                        </p:tgtEl>
                                      </p:cBhvr>
                                    </p:animEffect>
                                  </p:childTnLst>
                                </p:cTn>
                              </p:par>
                              <p:par>
                                <p:cTn id="840" presetID="12" presetClass="entr" presetSubtype="1" fill="hold" nodeType="withEffect">
                                  <p:stCondLst>
                                    <p:cond delay="0"/>
                                  </p:stCondLst>
                                  <p:childTnLst>
                                    <p:set>
                                      <p:cBhvr>
                                        <p:cTn id="841" dur="1" fill="hold">
                                          <p:stCondLst>
                                            <p:cond delay="0"/>
                                          </p:stCondLst>
                                        </p:cTn>
                                        <p:tgtEl>
                                          <p:spTgt spid="96"/>
                                        </p:tgtEl>
                                        <p:attrNameLst>
                                          <p:attrName>style.visibility</p:attrName>
                                        </p:attrNameLst>
                                      </p:cBhvr>
                                      <p:to>
                                        <p:strVal val="visible"/>
                                      </p:to>
                                    </p:set>
                                    <p:animEffect transition="in" filter="slide(fromTop)">
                                      <p:cBhvr>
                                        <p:cTn id="842" dur="500"/>
                                        <p:tgtEl>
                                          <p:spTgt spid="96"/>
                                        </p:tgtEl>
                                      </p:cBhvr>
                                    </p:animEffect>
                                  </p:childTnLst>
                                </p:cTn>
                              </p:par>
                              <p:par>
                                <p:cTn id="843" presetID="12" presetClass="entr" presetSubtype="1" fill="hold" nodeType="withEffect">
                                  <p:stCondLst>
                                    <p:cond delay="0"/>
                                  </p:stCondLst>
                                  <p:childTnLst>
                                    <p:set>
                                      <p:cBhvr>
                                        <p:cTn id="844" dur="1" fill="hold">
                                          <p:stCondLst>
                                            <p:cond delay="0"/>
                                          </p:stCondLst>
                                        </p:cTn>
                                        <p:tgtEl>
                                          <p:spTgt spid="73"/>
                                        </p:tgtEl>
                                        <p:attrNameLst>
                                          <p:attrName>style.visibility</p:attrName>
                                        </p:attrNameLst>
                                      </p:cBhvr>
                                      <p:to>
                                        <p:strVal val="visible"/>
                                      </p:to>
                                    </p:set>
                                    <p:animEffect transition="in" filter="slide(fromTop)">
                                      <p:cBhvr>
                                        <p:cTn id="845" dur="500"/>
                                        <p:tgtEl>
                                          <p:spTgt spid="73"/>
                                        </p:tgtEl>
                                      </p:cBhvr>
                                    </p:animEffect>
                                  </p:childTnLst>
                                </p:cTn>
                              </p:par>
                              <p:par>
                                <p:cTn id="846" presetID="12" presetClass="entr" presetSubtype="1" fill="hold" nodeType="withEffect">
                                  <p:stCondLst>
                                    <p:cond delay="0"/>
                                  </p:stCondLst>
                                  <p:childTnLst>
                                    <p:set>
                                      <p:cBhvr>
                                        <p:cTn id="847" dur="1" fill="hold">
                                          <p:stCondLst>
                                            <p:cond delay="0"/>
                                          </p:stCondLst>
                                        </p:cTn>
                                        <p:tgtEl>
                                          <p:spTgt spid="49"/>
                                        </p:tgtEl>
                                        <p:attrNameLst>
                                          <p:attrName>style.visibility</p:attrName>
                                        </p:attrNameLst>
                                      </p:cBhvr>
                                      <p:to>
                                        <p:strVal val="visible"/>
                                      </p:to>
                                    </p:set>
                                    <p:animEffect transition="in" filter="slide(fromTop)">
                                      <p:cBhvr>
                                        <p:cTn id="848" dur="500"/>
                                        <p:tgtEl>
                                          <p:spTgt spid="49"/>
                                        </p:tgtEl>
                                      </p:cBhvr>
                                    </p:animEffect>
                                  </p:childTnLst>
                                </p:cTn>
                              </p:par>
                              <p:par>
                                <p:cTn id="849" presetID="12" presetClass="entr" presetSubtype="1" fill="hold" nodeType="withEffect">
                                  <p:stCondLst>
                                    <p:cond delay="0"/>
                                  </p:stCondLst>
                                  <p:childTnLst>
                                    <p:set>
                                      <p:cBhvr>
                                        <p:cTn id="850" dur="1" fill="hold">
                                          <p:stCondLst>
                                            <p:cond delay="0"/>
                                          </p:stCondLst>
                                        </p:cTn>
                                        <p:tgtEl>
                                          <p:spTgt spid="26"/>
                                        </p:tgtEl>
                                        <p:attrNameLst>
                                          <p:attrName>style.visibility</p:attrName>
                                        </p:attrNameLst>
                                      </p:cBhvr>
                                      <p:to>
                                        <p:strVal val="visible"/>
                                      </p:to>
                                    </p:set>
                                    <p:animEffect transition="in" filter="slide(fromTop)">
                                      <p:cBhvr>
                                        <p:cTn id="851" dur="500"/>
                                        <p:tgtEl>
                                          <p:spTgt spid="26"/>
                                        </p:tgtEl>
                                      </p:cBhvr>
                                    </p:animEffect>
                                  </p:childTnLst>
                                </p:cTn>
                              </p:par>
                              <p:par>
                                <p:cTn id="852" presetID="12" presetClass="entr" presetSubtype="1" fill="hold" nodeType="withEffect">
                                  <p:stCondLst>
                                    <p:cond delay="0"/>
                                  </p:stCondLst>
                                  <p:childTnLst>
                                    <p:set>
                                      <p:cBhvr>
                                        <p:cTn id="853" dur="1" fill="hold">
                                          <p:stCondLst>
                                            <p:cond delay="0"/>
                                          </p:stCondLst>
                                        </p:cTn>
                                        <p:tgtEl>
                                          <p:spTgt spid="27"/>
                                        </p:tgtEl>
                                        <p:attrNameLst>
                                          <p:attrName>style.visibility</p:attrName>
                                        </p:attrNameLst>
                                      </p:cBhvr>
                                      <p:to>
                                        <p:strVal val="visible"/>
                                      </p:to>
                                    </p:set>
                                    <p:animEffect transition="in" filter="slide(fromTop)">
                                      <p:cBhvr>
                                        <p:cTn id="854" dur="500"/>
                                        <p:tgtEl>
                                          <p:spTgt spid="27"/>
                                        </p:tgtEl>
                                      </p:cBhvr>
                                    </p:animEffect>
                                  </p:childTnLst>
                                </p:cTn>
                              </p:par>
                              <p:par>
                                <p:cTn id="855" presetID="12" presetClass="entr" presetSubtype="1" fill="hold" nodeType="withEffect">
                                  <p:stCondLst>
                                    <p:cond delay="0"/>
                                  </p:stCondLst>
                                  <p:childTnLst>
                                    <p:set>
                                      <p:cBhvr>
                                        <p:cTn id="856" dur="1" fill="hold">
                                          <p:stCondLst>
                                            <p:cond delay="0"/>
                                          </p:stCondLst>
                                        </p:cTn>
                                        <p:tgtEl>
                                          <p:spTgt spid="28"/>
                                        </p:tgtEl>
                                        <p:attrNameLst>
                                          <p:attrName>style.visibility</p:attrName>
                                        </p:attrNameLst>
                                      </p:cBhvr>
                                      <p:to>
                                        <p:strVal val="visible"/>
                                      </p:to>
                                    </p:set>
                                    <p:animEffect transition="in" filter="slide(fromTop)">
                                      <p:cBhvr>
                                        <p:cTn id="857" dur="500"/>
                                        <p:tgtEl>
                                          <p:spTgt spid="28"/>
                                        </p:tgtEl>
                                      </p:cBhvr>
                                    </p:animEffect>
                                  </p:childTnLst>
                                </p:cTn>
                              </p:par>
                              <p:par>
                                <p:cTn id="858" presetID="12" presetClass="entr" presetSubtype="1" fill="hold" nodeType="withEffect">
                                  <p:stCondLst>
                                    <p:cond delay="0"/>
                                  </p:stCondLst>
                                  <p:childTnLst>
                                    <p:set>
                                      <p:cBhvr>
                                        <p:cTn id="859" dur="1" fill="hold">
                                          <p:stCondLst>
                                            <p:cond delay="0"/>
                                          </p:stCondLst>
                                        </p:cTn>
                                        <p:tgtEl>
                                          <p:spTgt spid="29"/>
                                        </p:tgtEl>
                                        <p:attrNameLst>
                                          <p:attrName>style.visibility</p:attrName>
                                        </p:attrNameLst>
                                      </p:cBhvr>
                                      <p:to>
                                        <p:strVal val="visible"/>
                                      </p:to>
                                    </p:set>
                                    <p:animEffect transition="in" filter="slide(fromTop)">
                                      <p:cBhvr>
                                        <p:cTn id="860" dur="500"/>
                                        <p:tgtEl>
                                          <p:spTgt spid="29"/>
                                        </p:tgtEl>
                                      </p:cBhvr>
                                    </p:animEffect>
                                  </p:childTnLst>
                                </p:cTn>
                              </p:par>
                              <p:par>
                                <p:cTn id="861" presetID="12" presetClass="entr" presetSubtype="1" fill="hold" nodeType="withEffect">
                                  <p:stCondLst>
                                    <p:cond delay="0"/>
                                  </p:stCondLst>
                                  <p:childTnLst>
                                    <p:set>
                                      <p:cBhvr>
                                        <p:cTn id="862" dur="1" fill="hold">
                                          <p:stCondLst>
                                            <p:cond delay="0"/>
                                          </p:stCondLst>
                                        </p:cTn>
                                        <p:tgtEl>
                                          <p:spTgt spid="30"/>
                                        </p:tgtEl>
                                        <p:attrNameLst>
                                          <p:attrName>style.visibility</p:attrName>
                                        </p:attrNameLst>
                                      </p:cBhvr>
                                      <p:to>
                                        <p:strVal val="visible"/>
                                      </p:to>
                                    </p:set>
                                    <p:animEffect transition="in" filter="slide(fromTop)">
                                      <p:cBhvr>
                                        <p:cTn id="863" dur="500"/>
                                        <p:tgtEl>
                                          <p:spTgt spid="30"/>
                                        </p:tgtEl>
                                      </p:cBhvr>
                                    </p:animEffect>
                                  </p:childTnLst>
                                </p:cTn>
                              </p:par>
                              <p:par>
                                <p:cTn id="864" presetID="12" presetClass="entr" presetSubtype="1" fill="hold" nodeType="withEffect">
                                  <p:stCondLst>
                                    <p:cond delay="0"/>
                                  </p:stCondLst>
                                  <p:childTnLst>
                                    <p:set>
                                      <p:cBhvr>
                                        <p:cTn id="865" dur="1" fill="hold">
                                          <p:stCondLst>
                                            <p:cond delay="0"/>
                                          </p:stCondLst>
                                        </p:cTn>
                                        <p:tgtEl>
                                          <p:spTgt spid="31"/>
                                        </p:tgtEl>
                                        <p:attrNameLst>
                                          <p:attrName>style.visibility</p:attrName>
                                        </p:attrNameLst>
                                      </p:cBhvr>
                                      <p:to>
                                        <p:strVal val="visible"/>
                                      </p:to>
                                    </p:set>
                                    <p:animEffect transition="in" filter="slide(fromTop)">
                                      <p:cBhvr>
                                        <p:cTn id="866" dur="500"/>
                                        <p:tgtEl>
                                          <p:spTgt spid="31"/>
                                        </p:tgtEl>
                                      </p:cBhvr>
                                    </p:animEffect>
                                  </p:childTnLst>
                                </p:cTn>
                              </p:par>
                              <p:par>
                                <p:cTn id="867" presetID="12" presetClass="entr" presetSubtype="1" fill="hold" nodeType="withEffect">
                                  <p:stCondLst>
                                    <p:cond delay="0"/>
                                  </p:stCondLst>
                                  <p:childTnLst>
                                    <p:set>
                                      <p:cBhvr>
                                        <p:cTn id="868" dur="1" fill="hold">
                                          <p:stCondLst>
                                            <p:cond delay="0"/>
                                          </p:stCondLst>
                                        </p:cTn>
                                        <p:tgtEl>
                                          <p:spTgt spid="32"/>
                                        </p:tgtEl>
                                        <p:attrNameLst>
                                          <p:attrName>style.visibility</p:attrName>
                                        </p:attrNameLst>
                                      </p:cBhvr>
                                      <p:to>
                                        <p:strVal val="visible"/>
                                      </p:to>
                                    </p:set>
                                    <p:animEffect transition="in" filter="slide(fromTop)">
                                      <p:cBhvr>
                                        <p:cTn id="869" dur="500"/>
                                        <p:tgtEl>
                                          <p:spTgt spid="32"/>
                                        </p:tgtEl>
                                      </p:cBhvr>
                                    </p:animEffect>
                                  </p:childTnLst>
                                </p:cTn>
                              </p:par>
                              <p:par>
                                <p:cTn id="870" presetID="12" presetClass="entr" presetSubtype="1" fill="hold" nodeType="withEffect">
                                  <p:stCondLst>
                                    <p:cond delay="0"/>
                                  </p:stCondLst>
                                  <p:childTnLst>
                                    <p:set>
                                      <p:cBhvr>
                                        <p:cTn id="871" dur="1" fill="hold">
                                          <p:stCondLst>
                                            <p:cond delay="0"/>
                                          </p:stCondLst>
                                        </p:cTn>
                                        <p:tgtEl>
                                          <p:spTgt spid="33"/>
                                        </p:tgtEl>
                                        <p:attrNameLst>
                                          <p:attrName>style.visibility</p:attrName>
                                        </p:attrNameLst>
                                      </p:cBhvr>
                                      <p:to>
                                        <p:strVal val="visible"/>
                                      </p:to>
                                    </p:set>
                                    <p:animEffect transition="in" filter="slide(fromTop)">
                                      <p:cBhvr>
                                        <p:cTn id="872" dur="500"/>
                                        <p:tgtEl>
                                          <p:spTgt spid="33"/>
                                        </p:tgtEl>
                                      </p:cBhvr>
                                    </p:animEffect>
                                  </p:childTnLst>
                                </p:cTn>
                              </p:par>
                              <p:par>
                                <p:cTn id="873" presetID="12" presetClass="entr" presetSubtype="1" fill="hold" nodeType="withEffect">
                                  <p:stCondLst>
                                    <p:cond delay="0"/>
                                  </p:stCondLst>
                                  <p:childTnLst>
                                    <p:set>
                                      <p:cBhvr>
                                        <p:cTn id="874" dur="1" fill="hold">
                                          <p:stCondLst>
                                            <p:cond delay="0"/>
                                          </p:stCondLst>
                                        </p:cTn>
                                        <p:tgtEl>
                                          <p:spTgt spid="57"/>
                                        </p:tgtEl>
                                        <p:attrNameLst>
                                          <p:attrName>style.visibility</p:attrName>
                                        </p:attrNameLst>
                                      </p:cBhvr>
                                      <p:to>
                                        <p:strVal val="visible"/>
                                      </p:to>
                                    </p:set>
                                    <p:animEffect transition="in" filter="slide(fromTop)">
                                      <p:cBhvr>
                                        <p:cTn id="875" dur="500"/>
                                        <p:tgtEl>
                                          <p:spTgt spid="57"/>
                                        </p:tgtEl>
                                      </p:cBhvr>
                                    </p:animEffect>
                                  </p:childTnLst>
                                </p:cTn>
                              </p:par>
                              <p:par>
                                <p:cTn id="876" presetID="12" presetClass="entr" presetSubtype="1" fill="hold" nodeType="withEffect">
                                  <p:stCondLst>
                                    <p:cond delay="0"/>
                                  </p:stCondLst>
                                  <p:childTnLst>
                                    <p:set>
                                      <p:cBhvr>
                                        <p:cTn id="877" dur="1" fill="hold">
                                          <p:stCondLst>
                                            <p:cond delay="0"/>
                                          </p:stCondLst>
                                        </p:cTn>
                                        <p:tgtEl>
                                          <p:spTgt spid="56"/>
                                        </p:tgtEl>
                                        <p:attrNameLst>
                                          <p:attrName>style.visibility</p:attrName>
                                        </p:attrNameLst>
                                      </p:cBhvr>
                                      <p:to>
                                        <p:strVal val="visible"/>
                                      </p:to>
                                    </p:set>
                                    <p:animEffect transition="in" filter="slide(fromTop)">
                                      <p:cBhvr>
                                        <p:cTn id="878" dur="500"/>
                                        <p:tgtEl>
                                          <p:spTgt spid="56"/>
                                        </p:tgtEl>
                                      </p:cBhvr>
                                    </p:animEffect>
                                  </p:childTnLst>
                                </p:cTn>
                              </p:par>
                              <p:par>
                                <p:cTn id="879" presetID="12" presetClass="entr" presetSubtype="1" fill="hold" nodeType="withEffect">
                                  <p:stCondLst>
                                    <p:cond delay="0"/>
                                  </p:stCondLst>
                                  <p:childTnLst>
                                    <p:set>
                                      <p:cBhvr>
                                        <p:cTn id="880" dur="1" fill="hold">
                                          <p:stCondLst>
                                            <p:cond delay="0"/>
                                          </p:stCondLst>
                                        </p:cTn>
                                        <p:tgtEl>
                                          <p:spTgt spid="54"/>
                                        </p:tgtEl>
                                        <p:attrNameLst>
                                          <p:attrName>style.visibility</p:attrName>
                                        </p:attrNameLst>
                                      </p:cBhvr>
                                      <p:to>
                                        <p:strVal val="visible"/>
                                      </p:to>
                                    </p:set>
                                    <p:animEffect transition="in" filter="slide(fromTop)">
                                      <p:cBhvr>
                                        <p:cTn id="881" dur="500"/>
                                        <p:tgtEl>
                                          <p:spTgt spid="54"/>
                                        </p:tgtEl>
                                      </p:cBhvr>
                                    </p:animEffect>
                                  </p:childTnLst>
                                </p:cTn>
                              </p:par>
                              <p:par>
                                <p:cTn id="882" presetID="12" presetClass="entr" presetSubtype="1" fill="hold" nodeType="withEffect">
                                  <p:stCondLst>
                                    <p:cond delay="0"/>
                                  </p:stCondLst>
                                  <p:childTnLst>
                                    <p:set>
                                      <p:cBhvr>
                                        <p:cTn id="883" dur="1" fill="hold">
                                          <p:stCondLst>
                                            <p:cond delay="0"/>
                                          </p:stCondLst>
                                        </p:cTn>
                                        <p:tgtEl>
                                          <p:spTgt spid="53"/>
                                        </p:tgtEl>
                                        <p:attrNameLst>
                                          <p:attrName>style.visibility</p:attrName>
                                        </p:attrNameLst>
                                      </p:cBhvr>
                                      <p:to>
                                        <p:strVal val="visible"/>
                                      </p:to>
                                    </p:set>
                                    <p:animEffect transition="in" filter="slide(fromTop)">
                                      <p:cBhvr>
                                        <p:cTn id="884" dur="500"/>
                                        <p:tgtEl>
                                          <p:spTgt spid="53"/>
                                        </p:tgtEl>
                                      </p:cBhvr>
                                    </p:animEffect>
                                  </p:childTnLst>
                                </p:cTn>
                              </p:par>
                              <p:par>
                                <p:cTn id="885" presetID="12" presetClass="entr" presetSubtype="1" fill="hold" nodeType="withEffect">
                                  <p:stCondLst>
                                    <p:cond delay="0"/>
                                  </p:stCondLst>
                                  <p:childTnLst>
                                    <p:set>
                                      <p:cBhvr>
                                        <p:cTn id="886" dur="1" fill="hold">
                                          <p:stCondLst>
                                            <p:cond delay="0"/>
                                          </p:stCondLst>
                                        </p:cTn>
                                        <p:tgtEl>
                                          <p:spTgt spid="52"/>
                                        </p:tgtEl>
                                        <p:attrNameLst>
                                          <p:attrName>style.visibility</p:attrName>
                                        </p:attrNameLst>
                                      </p:cBhvr>
                                      <p:to>
                                        <p:strVal val="visible"/>
                                      </p:to>
                                    </p:set>
                                    <p:animEffect transition="in" filter="slide(fromTop)">
                                      <p:cBhvr>
                                        <p:cTn id="887" dur="500"/>
                                        <p:tgtEl>
                                          <p:spTgt spid="52"/>
                                        </p:tgtEl>
                                      </p:cBhvr>
                                    </p:animEffect>
                                  </p:childTnLst>
                                </p:cTn>
                              </p:par>
                              <p:par>
                                <p:cTn id="888" presetID="12" presetClass="entr" presetSubtype="1" fill="hold" nodeType="withEffect">
                                  <p:stCondLst>
                                    <p:cond delay="0"/>
                                  </p:stCondLst>
                                  <p:childTnLst>
                                    <p:set>
                                      <p:cBhvr>
                                        <p:cTn id="889" dur="1" fill="hold">
                                          <p:stCondLst>
                                            <p:cond delay="0"/>
                                          </p:stCondLst>
                                        </p:cTn>
                                        <p:tgtEl>
                                          <p:spTgt spid="51"/>
                                        </p:tgtEl>
                                        <p:attrNameLst>
                                          <p:attrName>style.visibility</p:attrName>
                                        </p:attrNameLst>
                                      </p:cBhvr>
                                      <p:to>
                                        <p:strVal val="visible"/>
                                      </p:to>
                                    </p:set>
                                    <p:animEffect transition="in" filter="slide(fromTop)">
                                      <p:cBhvr>
                                        <p:cTn id="890" dur="500"/>
                                        <p:tgtEl>
                                          <p:spTgt spid="51"/>
                                        </p:tgtEl>
                                      </p:cBhvr>
                                    </p:animEffect>
                                  </p:childTnLst>
                                </p:cTn>
                              </p:par>
                              <p:par>
                                <p:cTn id="891" presetID="12" presetClass="entr" presetSubtype="1" fill="hold" nodeType="withEffect">
                                  <p:stCondLst>
                                    <p:cond delay="0"/>
                                  </p:stCondLst>
                                  <p:childTnLst>
                                    <p:set>
                                      <p:cBhvr>
                                        <p:cTn id="892" dur="1" fill="hold">
                                          <p:stCondLst>
                                            <p:cond delay="0"/>
                                          </p:stCondLst>
                                        </p:cTn>
                                        <p:tgtEl>
                                          <p:spTgt spid="50"/>
                                        </p:tgtEl>
                                        <p:attrNameLst>
                                          <p:attrName>style.visibility</p:attrName>
                                        </p:attrNameLst>
                                      </p:cBhvr>
                                      <p:to>
                                        <p:strVal val="visible"/>
                                      </p:to>
                                    </p:set>
                                    <p:animEffect transition="in" filter="slide(fromTop)">
                                      <p:cBhvr>
                                        <p:cTn id="893" dur="500"/>
                                        <p:tgtEl>
                                          <p:spTgt spid="50"/>
                                        </p:tgtEl>
                                      </p:cBhvr>
                                    </p:animEffect>
                                  </p:childTnLst>
                                </p:cTn>
                              </p:par>
                              <p:par>
                                <p:cTn id="894" presetID="12" presetClass="entr" presetSubtype="1" fill="hold" nodeType="withEffect">
                                  <p:stCondLst>
                                    <p:cond delay="0"/>
                                  </p:stCondLst>
                                  <p:childTnLst>
                                    <p:set>
                                      <p:cBhvr>
                                        <p:cTn id="895" dur="1" fill="hold">
                                          <p:stCondLst>
                                            <p:cond delay="0"/>
                                          </p:stCondLst>
                                        </p:cTn>
                                        <p:tgtEl>
                                          <p:spTgt spid="74"/>
                                        </p:tgtEl>
                                        <p:attrNameLst>
                                          <p:attrName>style.visibility</p:attrName>
                                        </p:attrNameLst>
                                      </p:cBhvr>
                                      <p:to>
                                        <p:strVal val="visible"/>
                                      </p:to>
                                    </p:set>
                                    <p:animEffect transition="in" filter="slide(fromTop)">
                                      <p:cBhvr>
                                        <p:cTn id="896" dur="500"/>
                                        <p:tgtEl>
                                          <p:spTgt spid="74"/>
                                        </p:tgtEl>
                                      </p:cBhvr>
                                    </p:animEffect>
                                  </p:childTnLst>
                                </p:cTn>
                              </p:par>
                              <p:par>
                                <p:cTn id="897" presetID="12" presetClass="entr" presetSubtype="1" fill="hold" nodeType="withEffect">
                                  <p:stCondLst>
                                    <p:cond delay="0"/>
                                  </p:stCondLst>
                                  <p:childTnLst>
                                    <p:set>
                                      <p:cBhvr>
                                        <p:cTn id="898" dur="1" fill="hold">
                                          <p:stCondLst>
                                            <p:cond delay="0"/>
                                          </p:stCondLst>
                                        </p:cTn>
                                        <p:tgtEl>
                                          <p:spTgt spid="75"/>
                                        </p:tgtEl>
                                        <p:attrNameLst>
                                          <p:attrName>style.visibility</p:attrName>
                                        </p:attrNameLst>
                                      </p:cBhvr>
                                      <p:to>
                                        <p:strVal val="visible"/>
                                      </p:to>
                                    </p:set>
                                    <p:animEffect transition="in" filter="slide(fromTop)">
                                      <p:cBhvr>
                                        <p:cTn id="899" dur="500"/>
                                        <p:tgtEl>
                                          <p:spTgt spid="75"/>
                                        </p:tgtEl>
                                      </p:cBhvr>
                                    </p:animEffect>
                                  </p:childTnLst>
                                </p:cTn>
                              </p:par>
                              <p:par>
                                <p:cTn id="900" presetID="12" presetClass="entr" presetSubtype="1" fill="hold" nodeType="withEffect">
                                  <p:stCondLst>
                                    <p:cond delay="0"/>
                                  </p:stCondLst>
                                  <p:childTnLst>
                                    <p:set>
                                      <p:cBhvr>
                                        <p:cTn id="901" dur="1" fill="hold">
                                          <p:stCondLst>
                                            <p:cond delay="0"/>
                                          </p:stCondLst>
                                        </p:cTn>
                                        <p:tgtEl>
                                          <p:spTgt spid="76"/>
                                        </p:tgtEl>
                                        <p:attrNameLst>
                                          <p:attrName>style.visibility</p:attrName>
                                        </p:attrNameLst>
                                      </p:cBhvr>
                                      <p:to>
                                        <p:strVal val="visible"/>
                                      </p:to>
                                    </p:set>
                                    <p:animEffect transition="in" filter="slide(fromTop)">
                                      <p:cBhvr>
                                        <p:cTn id="902" dur="500"/>
                                        <p:tgtEl>
                                          <p:spTgt spid="76"/>
                                        </p:tgtEl>
                                      </p:cBhvr>
                                    </p:animEffect>
                                  </p:childTnLst>
                                </p:cTn>
                              </p:par>
                              <p:par>
                                <p:cTn id="903" presetID="12" presetClass="entr" presetSubtype="1" fill="hold" nodeType="withEffect">
                                  <p:stCondLst>
                                    <p:cond delay="0"/>
                                  </p:stCondLst>
                                  <p:childTnLst>
                                    <p:set>
                                      <p:cBhvr>
                                        <p:cTn id="904" dur="1" fill="hold">
                                          <p:stCondLst>
                                            <p:cond delay="0"/>
                                          </p:stCondLst>
                                        </p:cTn>
                                        <p:tgtEl>
                                          <p:spTgt spid="77"/>
                                        </p:tgtEl>
                                        <p:attrNameLst>
                                          <p:attrName>style.visibility</p:attrName>
                                        </p:attrNameLst>
                                      </p:cBhvr>
                                      <p:to>
                                        <p:strVal val="visible"/>
                                      </p:to>
                                    </p:set>
                                    <p:animEffect transition="in" filter="slide(fromTop)">
                                      <p:cBhvr>
                                        <p:cTn id="905" dur="500"/>
                                        <p:tgtEl>
                                          <p:spTgt spid="77"/>
                                        </p:tgtEl>
                                      </p:cBhvr>
                                    </p:animEffect>
                                  </p:childTnLst>
                                </p:cTn>
                              </p:par>
                              <p:par>
                                <p:cTn id="906" presetID="12" presetClass="entr" presetSubtype="1" fill="hold" nodeType="withEffect">
                                  <p:stCondLst>
                                    <p:cond delay="0"/>
                                  </p:stCondLst>
                                  <p:childTnLst>
                                    <p:set>
                                      <p:cBhvr>
                                        <p:cTn id="907" dur="1" fill="hold">
                                          <p:stCondLst>
                                            <p:cond delay="0"/>
                                          </p:stCondLst>
                                        </p:cTn>
                                        <p:tgtEl>
                                          <p:spTgt spid="78"/>
                                        </p:tgtEl>
                                        <p:attrNameLst>
                                          <p:attrName>style.visibility</p:attrName>
                                        </p:attrNameLst>
                                      </p:cBhvr>
                                      <p:to>
                                        <p:strVal val="visible"/>
                                      </p:to>
                                    </p:set>
                                    <p:animEffect transition="in" filter="slide(fromTop)">
                                      <p:cBhvr>
                                        <p:cTn id="908" dur="500"/>
                                        <p:tgtEl>
                                          <p:spTgt spid="78"/>
                                        </p:tgtEl>
                                      </p:cBhvr>
                                    </p:animEffect>
                                  </p:childTnLst>
                                </p:cTn>
                              </p:par>
                              <p:par>
                                <p:cTn id="909" presetID="12" presetClass="entr" presetSubtype="1" fill="hold" nodeType="withEffect">
                                  <p:stCondLst>
                                    <p:cond delay="0"/>
                                  </p:stCondLst>
                                  <p:childTnLst>
                                    <p:set>
                                      <p:cBhvr>
                                        <p:cTn id="910" dur="1" fill="hold">
                                          <p:stCondLst>
                                            <p:cond delay="0"/>
                                          </p:stCondLst>
                                        </p:cTn>
                                        <p:tgtEl>
                                          <p:spTgt spid="79"/>
                                        </p:tgtEl>
                                        <p:attrNameLst>
                                          <p:attrName>style.visibility</p:attrName>
                                        </p:attrNameLst>
                                      </p:cBhvr>
                                      <p:to>
                                        <p:strVal val="visible"/>
                                      </p:to>
                                    </p:set>
                                    <p:animEffect transition="in" filter="slide(fromTop)">
                                      <p:cBhvr>
                                        <p:cTn id="911" dur="500"/>
                                        <p:tgtEl>
                                          <p:spTgt spid="79"/>
                                        </p:tgtEl>
                                      </p:cBhvr>
                                    </p:animEffect>
                                  </p:childTnLst>
                                </p:cTn>
                              </p:par>
                              <p:par>
                                <p:cTn id="912" presetID="12" presetClass="entr" presetSubtype="1" fill="hold" nodeType="withEffect">
                                  <p:stCondLst>
                                    <p:cond delay="0"/>
                                  </p:stCondLst>
                                  <p:childTnLst>
                                    <p:set>
                                      <p:cBhvr>
                                        <p:cTn id="913" dur="1" fill="hold">
                                          <p:stCondLst>
                                            <p:cond delay="0"/>
                                          </p:stCondLst>
                                        </p:cTn>
                                        <p:tgtEl>
                                          <p:spTgt spid="80"/>
                                        </p:tgtEl>
                                        <p:attrNameLst>
                                          <p:attrName>style.visibility</p:attrName>
                                        </p:attrNameLst>
                                      </p:cBhvr>
                                      <p:to>
                                        <p:strVal val="visible"/>
                                      </p:to>
                                    </p:set>
                                    <p:animEffect transition="in" filter="slide(fromTop)">
                                      <p:cBhvr>
                                        <p:cTn id="914" dur="500"/>
                                        <p:tgtEl>
                                          <p:spTgt spid="80"/>
                                        </p:tgtEl>
                                      </p:cBhvr>
                                    </p:animEffect>
                                  </p:childTnLst>
                                </p:cTn>
                              </p:par>
                              <p:par>
                                <p:cTn id="915" presetID="12" presetClass="entr" presetSubtype="1" fill="hold" nodeType="withEffect">
                                  <p:stCondLst>
                                    <p:cond delay="0"/>
                                  </p:stCondLst>
                                  <p:childTnLst>
                                    <p:set>
                                      <p:cBhvr>
                                        <p:cTn id="916" dur="1" fill="hold">
                                          <p:stCondLst>
                                            <p:cond delay="0"/>
                                          </p:stCondLst>
                                        </p:cTn>
                                        <p:tgtEl>
                                          <p:spTgt spid="103"/>
                                        </p:tgtEl>
                                        <p:attrNameLst>
                                          <p:attrName>style.visibility</p:attrName>
                                        </p:attrNameLst>
                                      </p:cBhvr>
                                      <p:to>
                                        <p:strVal val="visible"/>
                                      </p:to>
                                    </p:set>
                                    <p:animEffect transition="in" filter="slide(fromTop)">
                                      <p:cBhvr>
                                        <p:cTn id="917" dur="500"/>
                                        <p:tgtEl>
                                          <p:spTgt spid="103"/>
                                        </p:tgtEl>
                                      </p:cBhvr>
                                    </p:animEffect>
                                  </p:childTnLst>
                                </p:cTn>
                              </p:par>
                              <p:par>
                                <p:cTn id="918" presetID="12" presetClass="entr" presetSubtype="1" fill="hold" nodeType="withEffect">
                                  <p:stCondLst>
                                    <p:cond delay="0"/>
                                  </p:stCondLst>
                                  <p:childTnLst>
                                    <p:set>
                                      <p:cBhvr>
                                        <p:cTn id="919" dur="1" fill="hold">
                                          <p:stCondLst>
                                            <p:cond delay="0"/>
                                          </p:stCondLst>
                                        </p:cTn>
                                        <p:tgtEl>
                                          <p:spTgt spid="102"/>
                                        </p:tgtEl>
                                        <p:attrNameLst>
                                          <p:attrName>style.visibility</p:attrName>
                                        </p:attrNameLst>
                                      </p:cBhvr>
                                      <p:to>
                                        <p:strVal val="visible"/>
                                      </p:to>
                                    </p:set>
                                    <p:animEffect transition="in" filter="slide(fromTop)">
                                      <p:cBhvr>
                                        <p:cTn id="920" dur="500"/>
                                        <p:tgtEl>
                                          <p:spTgt spid="102"/>
                                        </p:tgtEl>
                                      </p:cBhvr>
                                    </p:animEffect>
                                  </p:childTnLst>
                                </p:cTn>
                              </p:par>
                              <p:par>
                                <p:cTn id="921" presetID="12" presetClass="entr" presetSubtype="1" fill="hold" nodeType="withEffect">
                                  <p:stCondLst>
                                    <p:cond delay="0"/>
                                  </p:stCondLst>
                                  <p:childTnLst>
                                    <p:set>
                                      <p:cBhvr>
                                        <p:cTn id="922" dur="1" fill="hold">
                                          <p:stCondLst>
                                            <p:cond delay="0"/>
                                          </p:stCondLst>
                                        </p:cTn>
                                        <p:tgtEl>
                                          <p:spTgt spid="101"/>
                                        </p:tgtEl>
                                        <p:attrNameLst>
                                          <p:attrName>style.visibility</p:attrName>
                                        </p:attrNameLst>
                                      </p:cBhvr>
                                      <p:to>
                                        <p:strVal val="visible"/>
                                      </p:to>
                                    </p:set>
                                    <p:animEffect transition="in" filter="slide(fromTop)">
                                      <p:cBhvr>
                                        <p:cTn id="923" dur="500"/>
                                        <p:tgtEl>
                                          <p:spTgt spid="101"/>
                                        </p:tgtEl>
                                      </p:cBhvr>
                                    </p:animEffect>
                                  </p:childTnLst>
                                </p:cTn>
                              </p:par>
                              <p:par>
                                <p:cTn id="924" presetID="12" presetClass="entr" presetSubtype="1" fill="hold" nodeType="withEffect">
                                  <p:stCondLst>
                                    <p:cond delay="0"/>
                                  </p:stCondLst>
                                  <p:childTnLst>
                                    <p:set>
                                      <p:cBhvr>
                                        <p:cTn id="925" dur="1" fill="hold">
                                          <p:stCondLst>
                                            <p:cond delay="0"/>
                                          </p:stCondLst>
                                        </p:cTn>
                                        <p:tgtEl>
                                          <p:spTgt spid="100"/>
                                        </p:tgtEl>
                                        <p:attrNameLst>
                                          <p:attrName>style.visibility</p:attrName>
                                        </p:attrNameLst>
                                      </p:cBhvr>
                                      <p:to>
                                        <p:strVal val="visible"/>
                                      </p:to>
                                    </p:set>
                                    <p:animEffect transition="in" filter="slide(fromTop)">
                                      <p:cBhvr>
                                        <p:cTn id="926" dur="500"/>
                                        <p:tgtEl>
                                          <p:spTgt spid="100"/>
                                        </p:tgtEl>
                                      </p:cBhvr>
                                    </p:animEffect>
                                  </p:childTnLst>
                                </p:cTn>
                              </p:par>
                              <p:par>
                                <p:cTn id="927" presetID="12" presetClass="entr" presetSubtype="1" fill="hold" nodeType="withEffect">
                                  <p:stCondLst>
                                    <p:cond delay="0"/>
                                  </p:stCondLst>
                                  <p:childTnLst>
                                    <p:set>
                                      <p:cBhvr>
                                        <p:cTn id="928" dur="1" fill="hold">
                                          <p:stCondLst>
                                            <p:cond delay="0"/>
                                          </p:stCondLst>
                                        </p:cTn>
                                        <p:tgtEl>
                                          <p:spTgt spid="99"/>
                                        </p:tgtEl>
                                        <p:attrNameLst>
                                          <p:attrName>style.visibility</p:attrName>
                                        </p:attrNameLst>
                                      </p:cBhvr>
                                      <p:to>
                                        <p:strVal val="visible"/>
                                      </p:to>
                                    </p:set>
                                    <p:animEffect transition="in" filter="slide(fromTop)">
                                      <p:cBhvr>
                                        <p:cTn id="929" dur="500"/>
                                        <p:tgtEl>
                                          <p:spTgt spid="99"/>
                                        </p:tgtEl>
                                      </p:cBhvr>
                                    </p:animEffect>
                                  </p:childTnLst>
                                </p:cTn>
                              </p:par>
                              <p:par>
                                <p:cTn id="930" presetID="12" presetClass="entr" presetSubtype="1" fill="hold" nodeType="withEffect">
                                  <p:stCondLst>
                                    <p:cond delay="0"/>
                                  </p:stCondLst>
                                  <p:childTnLst>
                                    <p:set>
                                      <p:cBhvr>
                                        <p:cTn id="931" dur="1" fill="hold">
                                          <p:stCondLst>
                                            <p:cond delay="0"/>
                                          </p:stCondLst>
                                        </p:cTn>
                                        <p:tgtEl>
                                          <p:spTgt spid="98"/>
                                        </p:tgtEl>
                                        <p:attrNameLst>
                                          <p:attrName>style.visibility</p:attrName>
                                        </p:attrNameLst>
                                      </p:cBhvr>
                                      <p:to>
                                        <p:strVal val="visible"/>
                                      </p:to>
                                    </p:set>
                                    <p:animEffect transition="in" filter="slide(fromTop)">
                                      <p:cBhvr>
                                        <p:cTn id="932" dur="500"/>
                                        <p:tgtEl>
                                          <p:spTgt spid="98"/>
                                        </p:tgtEl>
                                      </p:cBhvr>
                                    </p:animEffect>
                                  </p:childTnLst>
                                </p:cTn>
                              </p:par>
                              <p:par>
                                <p:cTn id="933" presetID="12" presetClass="entr" presetSubtype="1" fill="hold" nodeType="withEffect">
                                  <p:stCondLst>
                                    <p:cond delay="0"/>
                                  </p:stCondLst>
                                  <p:childTnLst>
                                    <p:set>
                                      <p:cBhvr>
                                        <p:cTn id="934" dur="1" fill="hold">
                                          <p:stCondLst>
                                            <p:cond delay="0"/>
                                          </p:stCondLst>
                                        </p:cTn>
                                        <p:tgtEl>
                                          <p:spTgt spid="97"/>
                                        </p:tgtEl>
                                        <p:attrNameLst>
                                          <p:attrName>style.visibility</p:attrName>
                                        </p:attrNameLst>
                                      </p:cBhvr>
                                      <p:to>
                                        <p:strVal val="visible"/>
                                      </p:to>
                                    </p:set>
                                    <p:animEffect transition="in" filter="slide(fromTop)">
                                      <p:cBhvr>
                                        <p:cTn id="935" dur="500"/>
                                        <p:tgtEl>
                                          <p:spTgt spid="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31" grpId="0" animBg="1"/>
      <p:bldP spid="31" grpId="1" animBg="1"/>
      <p:bldP spid="31" grpId="2" animBg="1"/>
      <p:bldP spid="31" grpId="3" animBg="1"/>
      <p:bldP spid="31" grpId="4" animBg="1"/>
      <p:bldP spid="31" grpId="5" animBg="1"/>
      <p:bldP spid="31" grpId="6" animBg="1"/>
      <p:bldP spid="32" grpId="0" animBg="1"/>
      <p:bldP spid="32" grpId="1" animBg="1"/>
      <p:bldP spid="32" grpId="2" animBg="1"/>
      <p:bldP spid="32" grpId="3" animBg="1"/>
      <p:bldP spid="32" grpId="4" animBg="1"/>
      <p:bldP spid="32" grpId="5" animBg="1"/>
      <p:bldP spid="32" grpId="6" animBg="1"/>
      <p:bldP spid="33" grpId="0" animBg="1"/>
      <p:bldP spid="33" grpId="1" animBg="1"/>
      <p:bldP spid="33" grpId="2" animBg="1"/>
      <p:bldP spid="33" grpId="3" animBg="1"/>
      <p:bldP spid="33" grpId="4" animBg="1"/>
      <p:bldP spid="33" grpId="5" animBg="1"/>
      <p:bldP spid="33" grpId="6" animBg="1"/>
      <p:bldP spid="54" grpId="0" animBg="1"/>
      <p:bldP spid="54" grpId="1" animBg="1"/>
      <p:bldP spid="54" grpId="2" animBg="1"/>
      <p:bldP spid="54" grpId="3" animBg="1"/>
      <p:bldP spid="54" grpId="4" animBg="1"/>
      <p:bldP spid="54" grpId="5" animBg="1"/>
      <p:bldP spid="54" grpId="6" animBg="1"/>
      <p:bldP spid="56" grpId="0" animBg="1"/>
      <p:bldP spid="56" grpId="1" animBg="1"/>
      <p:bldP spid="56" grpId="2" animBg="1"/>
      <p:bldP spid="56" grpId="3" animBg="1"/>
      <p:bldP spid="56" grpId="4" animBg="1"/>
      <p:bldP spid="56" grpId="5" animBg="1"/>
      <p:bldP spid="56" grpId="6" animBg="1"/>
      <p:bldP spid="57" grpId="0" animBg="1"/>
      <p:bldP spid="57" grpId="1" animBg="1"/>
      <p:bldP spid="57" grpId="2" animBg="1"/>
      <p:bldP spid="57" grpId="3" animBg="1"/>
      <p:bldP spid="57" grpId="4" animBg="1"/>
      <p:bldP spid="57" grpId="5" animBg="1"/>
      <p:bldP spid="57" grpId="6" animBg="1"/>
      <p:bldP spid="78" grpId="0" animBg="1"/>
      <p:bldP spid="78" grpId="1" animBg="1"/>
      <p:bldP spid="78" grpId="2" animBg="1"/>
      <p:bldP spid="78" grpId="3" animBg="1"/>
      <p:bldP spid="78" grpId="4" animBg="1"/>
      <p:bldP spid="78" grpId="5" animBg="1"/>
      <p:bldP spid="78" grpId="6" animBg="1"/>
      <p:bldP spid="79" grpId="0" animBg="1"/>
      <p:bldP spid="79" grpId="1" animBg="1"/>
      <p:bldP spid="79" grpId="2" animBg="1"/>
      <p:bldP spid="79" grpId="3" animBg="1"/>
      <p:bldP spid="79" grpId="4" animBg="1"/>
      <p:bldP spid="79" grpId="5" animBg="1"/>
      <p:bldP spid="79" grpId="6" animBg="1"/>
      <p:bldP spid="80" grpId="0" animBg="1"/>
      <p:bldP spid="80" grpId="1" animBg="1"/>
      <p:bldP spid="80" grpId="2" animBg="1"/>
      <p:bldP spid="80" grpId="3" animBg="1"/>
      <p:bldP spid="80" grpId="4" animBg="1"/>
      <p:bldP spid="80" grpId="5" animBg="1"/>
      <p:bldP spid="80" grpId="6" animBg="1"/>
      <p:bldP spid="101" grpId="0" animBg="1"/>
      <p:bldP spid="101" grpId="1" animBg="1"/>
      <p:bldP spid="101" grpId="2" animBg="1"/>
      <p:bldP spid="101" grpId="3" animBg="1"/>
      <p:bldP spid="101" grpId="4" animBg="1"/>
      <p:bldP spid="101" grpId="5" animBg="1"/>
      <p:bldP spid="101" grpId="6" animBg="1"/>
      <p:bldP spid="102" grpId="0" animBg="1"/>
      <p:bldP spid="102" grpId="1" animBg="1"/>
      <p:bldP spid="102" grpId="2" animBg="1"/>
      <p:bldP spid="102" grpId="3" animBg="1"/>
      <p:bldP spid="102" grpId="4" animBg="1"/>
      <p:bldP spid="102" grpId="5" animBg="1"/>
      <p:bldP spid="102" grpId="6" animBg="1"/>
      <p:bldP spid="103" grpId="0" animBg="1"/>
      <p:bldP spid="103" grpId="1" animBg="1"/>
      <p:bldP spid="103" grpId="2" animBg="1"/>
      <p:bldP spid="103" grpId="3" animBg="1"/>
      <p:bldP spid="103" grpId="4" animBg="1"/>
      <p:bldP spid="103" grpId="5" animBg="1"/>
      <p:bldP spid="103" grpId="6"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custDataLst>
              <p:tags r:id="rId1"/>
            </p:custDataLst>
          </p:nvPr>
        </p:nvSpPr>
        <p:spPr>
          <a:xfrm>
            <a:off x="772795" y="1958340"/>
            <a:ext cx="10075545" cy="3659505"/>
          </a:xfrm>
          <a:prstGeom prst="rect">
            <a:avLst/>
          </a:prstGeom>
          <a:solidFill>
            <a:schemeClr val="accent1">
              <a:alpha val="5000"/>
            </a:schemeClr>
          </a:solidFill>
          <a:ln w="6350">
            <a:solidFill>
              <a:schemeClr val="accent1">
                <a:alpha val="20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0"/>
          </a:p>
        </p:txBody>
      </p:sp>
      <p:sp>
        <p:nvSpPr>
          <p:cNvPr id="15" name="矩形 14"/>
          <p:cNvSpPr/>
          <p:nvPr>
            <p:custDataLst>
              <p:tags r:id="rId2"/>
            </p:custDataLst>
          </p:nvPr>
        </p:nvSpPr>
        <p:spPr>
          <a:xfrm>
            <a:off x="1141730" y="2265045"/>
            <a:ext cx="4334510" cy="3042285"/>
          </a:xfrm>
          <a:prstGeom prst="rect">
            <a:avLst/>
          </a:prstGeom>
          <a:ln>
            <a:noFill/>
          </a:ln>
        </p:spPr>
        <p:txBody>
          <a:bodyPr anchor="ctr">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marR="0" lvl="0" indent="-285750" algn="l" defTabSz="914400" rtl="0" fontAlgn="auto">
              <a:lnSpc>
                <a:spcPct val="130000"/>
              </a:lnSpc>
              <a:spcBef>
                <a:spcPts val="0"/>
              </a:spcBef>
              <a:spcAft>
                <a:spcPts val="0"/>
              </a:spcAft>
              <a:buClr>
                <a:srgbClr val="000000">
                  <a:lumMod val="75000"/>
                  <a:lumOff val="25000"/>
                </a:srgbClr>
              </a:buClr>
              <a:buSzPct val="90000"/>
              <a:buFont typeface="Wingdings" panose="05000000000000000000" pitchFamily="2" charset="2"/>
              <a:buNone/>
            </a:pPr>
            <a:r>
              <a:rPr kumimoji="0" lang="zh-CN" altLang="en-US" sz="2000" b="1" i="0" u="none" kern="1200" cap="none" spc="150" normalizeH="0" noProof="0" dirty="0">
                <a:ln>
                  <a:noFill/>
                </a:ln>
                <a:solidFill>
                  <a:srgbClr val="FF0000"/>
                </a:solidFill>
                <a:effectLst/>
                <a:uLnTx/>
                <a:uFillTx/>
                <a:latin typeface="Arial" panose="020B0604020202020204" pitchFamily="34" charset="0"/>
                <a:ea typeface="微软雅黑" panose="020B0503020204020204" pitchFamily="34" charset="-122"/>
              </a:rPr>
              <a:t>存储器操作并行</a:t>
            </a:r>
            <a:endParaRPr kumimoji="0" lang="zh-CN" altLang="en-US" sz="2000" b="1" i="0" u="none" kern="1200" cap="none" spc="150" normalizeH="0" noProof="0" dirty="0">
              <a:ln>
                <a:noFill/>
              </a:ln>
              <a:solidFill>
                <a:srgbClr val="FF0000"/>
              </a:solidFill>
              <a:effectLst/>
              <a:uLnTx/>
              <a:uFillTx/>
              <a:latin typeface="Arial" panose="020B0604020202020204" pitchFamily="34" charset="0"/>
              <a:ea typeface="微软雅黑" panose="020B0503020204020204" pitchFamily="34" charset="-122"/>
            </a:endParaRPr>
          </a:p>
          <a:p>
            <a:pPr marL="628650" marR="0" lvl="1" indent="-342900" algn="l" defTabSz="914400" rtl="0" fontAlgn="ctr">
              <a:lnSpc>
                <a:spcPct val="130000"/>
              </a:lnSpc>
              <a:spcBef>
                <a:spcPts val="0"/>
              </a:spcBef>
              <a:spcAft>
                <a:spcPts val="0"/>
              </a:spcAft>
              <a:buSzPct val="100000"/>
              <a:buFont typeface="Wingdings" panose="05000000000000000000" charset="0"/>
              <a:buChar char="ü"/>
            </a:pPr>
            <a:r>
              <a:rPr kumimoji="0" lang="zh-CN" altLang="en-US" sz="2000" b="0" i="0" u="none" kern="1200" cap="none" spc="150" normalizeH="0" noProof="0" dirty="0">
                <a:ln>
                  <a:noFill/>
                </a:ln>
                <a:solidFill>
                  <a:schemeClr val="dk1">
                    <a:lumMod val="75000"/>
                  </a:schemeClr>
                </a:solidFill>
                <a:effectLst/>
                <a:uLnTx/>
                <a:uFillTx/>
                <a:latin typeface="Arial" panose="020B0604020202020204" pitchFamily="34" charset="0"/>
                <a:ea typeface="微软雅黑" panose="020B0503020204020204" pitchFamily="34" charset="-122"/>
              </a:rPr>
              <a:t>单体多字、多体单字、多体多字在一个周期内访问多个字；</a:t>
            </a:r>
            <a:endParaRPr kumimoji="0" lang="zh-CN" altLang="en-US" sz="2000" b="0" i="0" u="none" kern="1200" cap="none" spc="150" normalizeH="0" noProof="0" dirty="0">
              <a:ln>
                <a:noFill/>
              </a:ln>
              <a:solidFill>
                <a:schemeClr val="dk1">
                  <a:lumMod val="75000"/>
                </a:schemeClr>
              </a:solidFill>
              <a:effectLst/>
              <a:uLnTx/>
              <a:uFillTx/>
              <a:latin typeface="Arial" panose="020B0604020202020204" pitchFamily="34" charset="0"/>
              <a:ea typeface="微软雅黑" panose="020B0503020204020204" pitchFamily="34" charset="-122"/>
            </a:endParaRPr>
          </a:p>
          <a:p>
            <a:pPr marL="628650" marR="0" lvl="1" indent="-342900" algn="l" defTabSz="914400" rtl="0" fontAlgn="ctr">
              <a:lnSpc>
                <a:spcPct val="130000"/>
              </a:lnSpc>
              <a:spcBef>
                <a:spcPts val="0"/>
              </a:spcBef>
              <a:spcAft>
                <a:spcPts val="0"/>
              </a:spcAft>
              <a:buSzPct val="100000"/>
              <a:buFont typeface="Wingdings" panose="05000000000000000000" charset="0"/>
              <a:buChar char="ü"/>
            </a:pPr>
            <a:r>
              <a:rPr kumimoji="0" lang="zh-CN" altLang="en-US" sz="2000" b="0" i="0" u="none" kern="1200" cap="none" spc="150" normalizeH="0" noProof="0" dirty="0">
                <a:ln>
                  <a:noFill/>
                </a:ln>
                <a:solidFill>
                  <a:schemeClr val="dk1">
                    <a:lumMod val="75000"/>
                  </a:schemeClr>
                </a:solidFill>
                <a:effectLst/>
                <a:uLnTx/>
                <a:uFillTx/>
                <a:latin typeface="Arial" panose="020B0604020202020204" pitchFamily="34" charset="0"/>
                <a:ea typeface="微软雅黑" panose="020B0503020204020204" pitchFamily="34" charset="-122"/>
              </a:rPr>
              <a:t>并行存储器系统和以相联存贮器为核心的处理器；</a:t>
            </a:r>
            <a:endParaRPr kumimoji="0" lang="zh-CN" altLang="en-US" sz="2000" b="0" i="0" u="none" kern="1200" cap="none" spc="150" normalizeH="0" noProof="0" dirty="0">
              <a:ln>
                <a:noFill/>
              </a:ln>
              <a:solidFill>
                <a:schemeClr val="dk1">
                  <a:lumMod val="75000"/>
                </a:schemeClr>
              </a:solidFill>
              <a:effectLst/>
              <a:uLnTx/>
              <a:uFillTx/>
              <a:latin typeface="Arial" panose="020B0604020202020204" pitchFamily="34" charset="0"/>
              <a:ea typeface="微软雅黑" panose="020B0503020204020204" pitchFamily="34" charset="-122"/>
            </a:endParaRPr>
          </a:p>
        </p:txBody>
      </p:sp>
      <p:sp>
        <p:nvSpPr>
          <p:cNvPr id="16" name="矩形 15"/>
          <p:cNvSpPr/>
          <p:nvPr>
            <p:custDataLst>
              <p:tags r:id="rId3"/>
            </p:custDataLst>
          </p:nvPr>
        </p:nvSpPr>
        <p:spPr>
          <a:xfrm>
            <a:off x="6263640" y="2265680"/>
            <a:ext cx="4140835" cy="3041650"/>
          </a:xfrm>
          <a:prstGeom prst="rect">
            <a:avLst/>
          </a:prstGeom>
          <a:ln>
            <a:noFill/>
          </a:ln>
        </p:spPr>
        <p:txBody>
          <a:bodyPr anchor="ctr">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marR="0" lvl="0" indent="-285750" algn="l" defTabSz="914400" rtl="0" fontAlgn="auto">
              <a:lnSpc>
                <a:spcPct val="130000"/>
              </a:lnSpc>
              <a:spcBef>
                <a:spcPts val="0"/>
              </a:spcBef>
              <a:spcAft>
                <a:spcPts val="0"/>
              </a:spcAft>
              <a:buClr>
                <a:srgbClr val="000000">
                  <a:lumMod val="75000"/>
                  <a:lumOff val="25000"/>
                </a:srgbClr>
              </a:buClr>
              <a:buSzPct val="90000"/>
              <a:buFont typeface="Wingdings" panose="05000000000000000000" pitchFamily="2" charset="2"/>
              <a:buNone/>
            </a:pPr>
            <a:r>
              <a:rPr kumimoji="0" lang="zh-CN" altLang="en-US" sz="2000" b="1" i="0" u="none" kern="1200" cap="none" spc="150" normalizeH="0" noProof="0" dirty="0">
                <a:ln>
                  <a:noFill/>
                </a:ln>
                <a:solidFill>
                  <a:srgbClr val="FF0000"/>
                </a:solidFill>
                <a:effectLst/>
                <a:uLnTx/>
                <a:uFillTx/>
                <a:latin typeface="Arial" panose="020B0604020202020204" pitchFamily="34" charset="0"/>
                <a:ea typeface="微软雅黑" panose="020B0503020204020204" pitchFamily="34" charset="-122"/>
              </a:rPr>
              <a:t>处理器操作步骤并行</a:t>
            </a:r>
            <a:endParaRPr kumimoji="0" lang="zh-CN" altLang="en-US" sz="2000" b="1" i="0" u="none" kern="1200" cap="none" spc="150" normalizeH="0" noProof="0" dirty="0">
              <a:ln>
                <a:noFill/>
              </a:ln>
              <a:solidFill>
                <a:srgbClr val="FF0000"/>
              </a:solidFill>
              <a:effectLst/>
              <a:uLnTx/>
              <a:uFillTx/>
              <a:latin typeface="Arial" panose="020B0604020202020204" pitchFamily="34" charset="0"/>
              <a:ea typeface="微软雅黑" panose="020B0503020204020204" pitchFamily="34" charset="-122"/>
            </a:endParaRPr>
          </a:p>
          <a:p>
            <a:pPr marL="628650" marR="0" lvl="1" indent="-342900" algn="l" defTabSz="914400" rtl="0" fontAlgn="ctr">
              <a:lnSpc>
                <a:spcPct val="130000"/>
              </a:lnSpc>
              <a:spcBef>
                <a:spcPts val="0"/>
              </a:spcBef>
              <a:spcAft>
                <a:spcPts val="0"/>
              </a:spcAft>
              <a:buSzPct val="100000"/>
              <a:buFont typeface="Wingdings" panose="05000000000000000000" charset="0"/>
              <a:buChar char="ü"/>
            </a:pPr>
            <a:r>
              <a:rPr kumimoji="0" lang="zh-CN" altLang="en-US" sz="2000" b="0" i="0" u="none" kern="1200" cap="none" spc="150" normalizeH="0" noProof="0" dirty="0">
                <a:ln>
                  <a:noFill/>
                </a:ln>
                <a:solidFill>
                  <a:schemeClr val="dk1">
                    <a:lumMod val="75000"/>
                  </a:schemeClr>
                </a:solidFill>
                <a:effectLst/>
                <a:uLnTx/>
                <a:uFillTx/>
                <a:latin typeface="Arial" panose="020B0604020202020204" pitchFamily="34" charset="0"/>
                <a:ea typeface="微软雅黑" panose="020B0503020204020204" pitchFamily="34" charset="-122"/>
              </a:rPr>
              <a:t>将操作步骤或具体操作执行步骤在时间上重叠流水地进行（一条指令的取址、分析、执行）</a:t>
            </a:r>
            <a:endParaRPr kumimoji="0" lang="zh-CN" altLang="en-US" sz="2000" b="0" i="0" u="none" kern="1200" cap="none" spc="150" normalizeH="0" noProof="0" dirty="0">
              <a:ln>
                <a:noFill/>
              </a:ln>
              <a:solidFill>
                <a:schemeClr val="dk1">
                  <a:lumMod val="75000"/>
                </a:schemeClr>
              </a:solidFill>
              <a:effectLst/>
              <a:uLnTx/>
              <a:uFillTx/>
              <a:latin typeface="Arial" panose="020B0604020202020204" pitchFamily="34" charset="0"/>
              <a:ea typeface="微软雅黑" panose="020B0503020204020204" pitchFamily="34" charset="-122"/>
            </a:endParaRPr>
          </a:p>
          <a:p>
            <a:pPr marL="628650" marR="0" lvl="1" indent="-342900" algn="l" defTabSz="914400" rtl="0" fontAlgn="ctr">
              <a:lnSpc>
                <a:spcPct val="130000"/>
              </a:lnSpc>
              <a:spcBef>
                <a:spcPts val="0"/>
              </a:spcBef>
              <a:spcAft>
                <a:spcPts val="0"/>
              </a:spcAft>
              <a:buSzPct val="100000"/>
              <a:buFont typeface="Wingdings" panose="05000000000000000000" charset="0"/>
              <a:buChar char="ü"/>
            </a:pPr>
            <a:r>
              <a:rPr kumimoji="0" lang="zh-CN" altLang="en-US" sz="2000" b="0" i="0" u="none" kern="1200" cap="none" spc="150" normalizeH="0" noProof="0" dirty="0">
                <a:ln>
                  <a:noFill/>
                </a:ln>
                <a:solidFill>
                  <a:schemeClr val="dk1">
                    <a:lumMod val="75000"/>
                  </a:schemeClr>
                </a:solidFill>
                <a:effectLst/>
                <a:uLnTx/>
                <a:uFillTx/>
                <a:latin typeface="Arial" panose="020B0604020202020204" pitchFamily="34" charset="0"/>
                <a:ea typeface="微软雅黑" panose="020B0503020204020204" pitchFamily="34" charset="-122"/>
              </a:rPr>
              <a:t>流水线处理机</a:t>
            </a:r>
            <a:endParaRPr kumimoji="0" lang="zh-CN" altLang="en-US" sz="2000" b="0" i="0" u="none" kern="1200" cap="none" spc="150" normalizeH="0" noProof="0" dirty="0">
              <a:ln>
                <a:noFill/>
              </a:ln>
              <a:solidFill>
                <a:schemeClr val="dk1">
                  <a:lumMod val="75000"/>
                </a:schemeClr>
              </a:solidFill>
              <a:effectLst/>
              <a:uLnTx/>
              <a:uFillTx/>
              <a:latin typeface="Arial" panose="020B0604020202020204" pitchFamily="34" charset="0"/>
              <a:ea typeface="微软雅黑" panose="020B0503020204020204" pitchFamily="34" charset="-122"/>
            </a:endParaRPr>
          </a:p>
        </p:txBody>
      </p:sp>
      <p:cxnSp>
        <p:nvCxnSpPr>
          <p:cNvPr id="17" name="直接连接符 16"/>
          <p:cNvCxnSpPr/>
          <p:nvPr>
            <p:custDataLst>
              <p:tags r:id="rId4"/>
            </p:custDataLst>
          </p:nvPr>
        </p:nvCxnSpPr>
        <p:spPr>
          <a:xfrm>
            <a:off x="5863255" y="2176746"/>
            <a:ext cx="0" cy="3234055"/>
          </a:xfrm>
          <a:prstGeom prst="line">
            <a:avLst/>
          </a:prstGeom>
          <a:ln w="6350" cmpd="sng">
            <a:solidFill>
              <a:schemeClr val="accent1">
                <a:lumMod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custDataLst>
              <p:tags r:id="rId5"/>
            </p:custDataLst>
          </p:nvPr>
        </p:nvCxnSpPr>
        <p:spPr>
          <a:xfrm>
            <a:off x="431964" y="860255"/>
            <a:ext cx="10656242" cy="12000"/>
          </a:xfrm>
          <a:prstGeom prst="line">
            <a:avLst/>
          </a:prstGeom>
          <a:ln w="31750">
            <a:solidFill>
              <a:schemeClr val="accent1"/>
            </a:solidFill>
          </a:ln>
        </p:spPr>
        <p:style>
          <a:lnRef idx="1">
            <a:schemeClr val="dk1"/>
          </a:lnRef>
          <a:fillRef idx="0">
            <a:schemeClr val="dk1"/>
          </a:fillRef>
          <a:effectRef idx="0">
            <a:schemeClr val="dk1"/>
          </a:effectRef>
          <a:fontRef idx="minor">
            <a:schemeClr val="tx1"/>
          </a:fontRef>
        </p:style>
      </p:cxnSp>
      <p:sp>
        <p:nvSpPr>
          <p:cNvPr id="6" name="文本框 6"/>
          <p:cNvSpPr txBox="1"/>
          <p:nvPr>
            <p:custDataLst>
              <p:tags r:id="rId6"/>
            </p:custDataLst>
          </p:nvPr>
        </p:nvSpPr>
        <p:spPr>
          <a:xfrm>
            <a:off x="431800" y="80645"/>
            <a:ext cx="10655935" cy="719455"/>
          </a:xfrm>
          <a:prstGeom prst="rect">
            <a:avLst/>
          </a:prstGeom>
          <a:noFill/>
          <a:ln w="12700">
            <a:miter lim="400000"/>
          </a:ln>
          <a:extLst>
            <a:ext uri="{909E8E84-426E-40DD-AFC4-6F175D3DCCD1}">
              <a14:hiddenFill xmlns:a14="http://schemas.microsoft.com/office/drawing/2010/main">
                <a:solidFill>
                  <a:schemeClr val="accent1"/>
                </a:solidFill>
              </a14:hiddenFill>
            </a:ext>
          </a:extLst>
        </p:spPr>
        <p:txBody>
          <a:bodyPr lIns="0" tIns="0" rIns="0" bIns="0" anchor="ctr" anchorCtr="0">
            <a:normAutofit/>
          </a:bodyPr>
          <a:lstStyle>
            <a:defPPr>
              <a:defRPr lang="zh-CN"/>
            </a:defPPr>
            <a:lvl1pPr>
              <a:lnSpc>
                <a:spcPct val="120000"/>
              </a:lnSpc>
              <a:defRPr sz="3600" b="1">
                <a:solidFill>
                  <a:srgbClr val="FFFFFF"/>
                </a:solidFill>
                <a:latin typeface="微软雅黑" panose="020B0503020204020204" pitchFamily="34" charset="-122"/>
                <a:ea typeface="微软雅黑" panose="020B0503020204020204" pitchFamily="34" charset="-122"/>
                <a:cs typeface="微软雅黑" panose="020B0503020204020204" pitchFamily="34" charset="-122"/>
              </a:defRPr>
            </a:lvl1pPr>
          </a:lstStyle>
          <a:p>
            <a:pPr marL="0" indent="0" algn="l">
              <a:lnSpc>
                <a:spcPct val="100000"/>
              </a:lnSpc>
              <a:spcBef>
                <a:spcPts val="0"/>
              </a:spcBef>
              <a:spcAft>
                <a:spcPts val="0"/>
              </a:spcAft>
              <a:buSzPct val="100000"/>
              <a:buNone/>
            </a:pPr>
            <a:r>
              <a:rPr lang="en-US" altLang="zh-CN" sz="3400" dirty="0">
                <a:solidFill>
                  <a:schemeClr val="dk1">
                    <a:lumMod val="75000"/>
                  </a:schemeClr>
                </a:solidFill>
                <a:latin typeface="Arial" panose="020B0604020202020204" pitchFamily="34" charset="0"/>
              </a:rPr>
              <a:t>1.5.1 计算机系统结构的并行性——等级划分 </a:t>
            </a:r>
            <a:endParaRPr lang="en-US" altLang="zh-CN" sz="3400" dirty="0">
              <a:solidFill>
                <a:schemeClr val="dk1">
                  <a:lumMod val="75000"/>
                </a:schemeClr>
              </a:solidFill>
              <a:latin typeface="Arial" panose="020B0604020202020204" pitchFamily="34" charset="0"/>
            </a:endParaRPr>
          </a:p>
        </p:txBody>
      </p:sp>
      <p:sp>
        <p:nvSpPr>
          <p:cNvPr id="2" name="文本框 1"/>
          <p:cNvSpPr txBox="1"/>
          <p:nvPr/>
        </p:nvSpPr>
        <p:spPr>
          <a:xfrm>
            <a:off x="575310" y="1185545"/>
            <a:ext cx="5765800" cy="460375"/>
          </a:xfrm>
          <a:prstGeom prst="rect">
            <a:avLst/>
          </a:prstGeom>
          <a:noFill/>
        </p:spPr>
        <p:txBody>
          <a:bodyPr wrap="square" rtlCol="0" anchor="t">
            <a:spAutoFit/>
          </a:bodyPr>
          <a:lstStyle/>
          <a:p>
            <a:pPr>
              <a:buFontTx/>
            </a:pPr>
            <a:r>
              <a:rPr lang="en-US" altLang="zh-CN" sz="2400" b="1" kern="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mn-ea"/>
              </a:rPr>
              <a:t>(3) </a:t>
            </a:r>
            <a:r>
              <a:rPr lang="zh-CN" altLang="en-US" sz="2400" b="1" kern="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mn-ea"/>
              </a:rPr>
              <a:t>计算机信息加工的各个步骤和阶段</a:t>
            </a:r>
            <a:endParaRPr lang="zh-CN" altLang="en-US" sz="2400" b="1" kern="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pic>
        <p:nvPicPr>
          <p:cNvPr id="11" name="图片 10" descr="微信截图_20240112211134"/>
          <p:cNvPicPr>
            <a:picLocks noChangeAspect="1"/>
          </p:cNvPicPr>
          <p:nvPr>
            <p:custDataLst>
              <p:tags r:id="rId7"/>
            </p:custDataLst>
          </p:nvPr>
        </p:nvPicPr>
        <p:blipFill>
          <a:blip r:embed="rId8"/>
          <a:stretch>
            <a:fillRect/>
          </a:stretch>
        </p:blipFill>
        <p:spPr>
          <a:xfrm>
            <a:off x="9216390" y="201295"/>
            <a:ext cx="1895475" cy="485775"/>
          </a:xfrm>
          <a:prstGeom prst="rect">
            <a:avLst/>
          </a:prstGeom>
        </p:spPr>
      </p:pic>
    </p:spTree>
    <p:custDataLst>
      <p:tags r:id="rId9"/>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矩形 18"/>
          <p:cNvSpPr/>
          <p:nvPr>
            <p:custDataLst>
              <p:tags r:id="rId1"/>
            </p:custDataLst>
          </p:nvPr>
        </p:nvSpPr>
        <p:spPr>
          <a:xfrm>
            <a:off x="772795" y="1958340"/>
            <a:ext cx="10075545" cy="3659505"/>
          </a:xfrm>
          <a:prstGeom prst="rect">
            <a:avLst/>
          </a:prstGeom>
          <a:solidFill>
            <a:schemeClr val="accent1">
              <a:alpha val="5000"/>
            </a:schemeClr>
          </a:solidFill>
          <a:ln w="6350">
            <a:solidFill>
              <a:schemeClr val="accent1">
                <a:alpha val="20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0"/>
          </a:p>
        </p:txBody>
      </p:sp>
      <p:cxnSp>
        <p:nvCxnSpPr>
          <p:cNvPr id="20" name="直接连接符 19"/>
          <p:cNvCxnSpPr/>
          <p:nvPr>
            <p:custDataLst>
              <p:tags r:id="rId2"/>
            </p:custDataLst>
          </p:nvPr>
        </p:nvCxnSpPr>
        <p:spPr>
          <a:xfrm>
            <a:off x="5863255" y="2176746"/>
            <a:ext cx="0" cy="3234055"/>
          </a:xfrm>
          <a:prstGeom prst="line">
            <a:avLst/>
          </a:prstGeom>
          <a:ln w="6350" cmpd="sng">
            <a:solidFill>
              <a:schemeClr val="accent1">
                <a:lumMod val="50000"/>
              </a:schemeClr>
            </a:solidFill>
            <a:prstDash val="solid"/>
          </a:ln>
        </p:spPr>
        <p:style>
          <a:lnRef idx="1">
            <a:schemeClr val="accent1"/>
          </a:lnRef>
          <a:fillRef idx="0">
            <a:schemeClr val="accent1"/>
          </a:fillRef>
          <a:effectRef idx="0">
            <a:schemeClr val="accent1"/>
          </a:effectRef>
          <a:fontRef idx="minor">
            <a:schemeClr val="tx1"/>
          </a:fontRef>
        </p:style>
      </p:cxnSp>
      <p:sp>
        <p:nvSpPr>
          <p:cNvPr id="15" name="矩形 14"/>
          <p:cNvSpPr/>
          <p:nvPr>
            <p:custDataLst>
              <p:tags r:id="rId3"/>
            </p:custDataLst>
          </p:nvPr>
        </p:nvSpPr>
        <p:spPr>
          <a:xfrm>
            <a:off x="1027430" y="2159635"/>
            <a:ext cx="4587240" cy="3216275"/>
          </a:xfrm>
          <a:prstGeom prst="rect">
            <a:avLst/>
          </a:prstGeom>
          <a:ln>
            <a:noFill/>
          </a:ln>
        </p:spPr>
        <p:txBody>
          <a:bodyPr anchor="ctr">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marR="0" lvl="0" indent="-285750" algn="l" defTabSz="914400" rtl="0" eaLnBrk="1" fontAlgn="auto" latinLnBrk="0" hangingPunct="1">
              <a:lnSpc>
                <a:spcPct val="150000"/>
              </a:lnSpc>
              <a:spcBef>
                <a:spcPts val="0"/>
              </a:spcBef>
              <a:spcAft>
                <a:spcPts val="1000"/>
              </a:spcAft>
              <a:buClr>
                <a:srgbClr val="000000">
                  <a:lumMod val="75000"/>
                  <a:lumOff val="25000"/>
                </a:srgbClr>
              </a:buClr>
              <a:buSzPct val="90000"/>
              <a:buFont typeface="Wingdings" panose="05000000000000000000" pitchFamily="2" charset="2"/>
              <a:buNone/>
            </a:pPr>
            <a:r>
              <a:rPr kumimoji="0" lang="zh-CN" altLang="en-US" sz="2000" b="1" i="0" u="none" kern="1200" cap="none" spc="150" normalizeH="0" noProof="0" dirty="0">
                <a:ln>
                  <a:noFill/>
                </a:ln>
                <a:solidFill>
                  <a:srgbClr val="FF0000"/>
                </a:solidFill>
                <a:effectLst/>
                <a:uLnTx/>
                <a:uFillTx/>
                <a:latin typeface="Arial" panose="020B0604020202020204" pitchFamily="34" charset="0"/>
                <a:ea typeface="微软雅黑" panose="020B0503020204020204" pitchFamily="34" charset="-122"/>
              </a:rPr>
              <a:t>处理器操作并行</a:t>
            </a:r>
            <a:endParaRPr kumimoji="0" lang="zh-CN" altLang="en-US" sz="2000" b="1" i="0" u="none" kern="1200" cap="none" spc="150" normalizeH="0" noProof="0" dirty="0">
              <a:ln>
                <a:noFill/>
              </a:ln>
              <a:solidFill>
                <a:srgbClr val="FF0000"/>
              </a:solidFill>
              <a:effectLst/>
              <a:uLnTx/>
              <a:uFillTx/>
              <a:latin typeface="Arial" panose="020B0604020202020204" pitchFamily="34" charset="0"/>
              <a:ea typeface="微软雅黑" panose="020B0503020204020204" pitchFamily="34" charset="-122"/>
            </a:endParaRPr>
          </a:p>
          <a:p>
            <a:pPr marL="571500" marR="0" lvl="1" indent="-285750" algn="l" defTabSz="914400" rtl="0" eaLnBrk="1" fontAlgn="ctr" latinLnBrk="0" hangingPunct="1">
              <a:lnSpc>
                <a:spcPct val="130000"/>
              </a:lnSpc>
              <a:spcBef>
                <a:spcPts val="0"/>
              </a:spcBef>
              <a:spcAft>
                <a:spcPts val="0"/>
              </a:spcAft>
              <a:buSzPct val="100000"/>
              <a:buFont typeface="Wingdings" panose="05000000000000000000" charset="0"/>
              <a:buChar char="ü"/>
            </a:pPr>
            <a:r>
              <a:rPr kumimoji="0" lang="zh-CN" altLang="en-US" sz="2000" b="0" i="0" u="none" kern="1200" cap="none" spc="150" normalizeH="0" noProof="0" dirty="0">
                <a:ln>
                  <a:noFill/>
                </a:ln>
                <a:solidFill>
                  <a:schemeClr val="dk1">
                    <a:lumMod val="75000"/>
                  </a:schemeClr>
                </a:solidFill>
                <a:effectLst/>
                <a:uLnTx/>
                <a:uFillTx/>
                <a:latin typeface="Arial" panose="020B0604020202020204" pitchFamily="34" charset="0"/>
                <a:ea typeface="微软雅黑" panose="020B0503020204020204" pitchFamily="34" charset="-122"/>
              </a:rPr>
              <a:t>为支持向量数组运算，通过重复设置大量处理单元，在同一控制器的控制下，按照同一条指令的要求对多个数组同时操作</a:t>
            </a:r>
            <a:endParaRPr kumimoji="0" lang="zh-CN" altLang="en-US" sz="2000" b="0" i="0" u="none" kern="1200" cap="none" spc="150" normalizeH="0" noProof="0" dirty="0">
              <a:ln>
                <a:noFill/>
              </a:ln>
              <a:solidFill>
                <a:schemeClr val="dk1">
                  <a:lumMod val="75000"/>
                </a:schemeClr>
              </a:solidFill>
              <a:effectLst/>
              <a:uLnTx/>
              <a:uFillTx/>
              <a:latin typeface="Arial" panose="020B0604020202020204" pitchFamily="34" charset="0"/>
              <a:ea typeface="微软雅黑" panose="020B0503020204020204" pitchFamily="34" charset="-122"/>
            </a:endParaRPr>
          </a:p>
          <a:p>
            <a:pPr marL="571500" marR="0" lvl="1" indent="-285750" algn="l" defTabSz="914400" rtl="0" eaLnBrk="1" fontAlgn="ctr" latinLnBrk="0" hangingPunct="1">
              <a:lnSpc>
                <a:spcPct val="130000"/>
              </a:lnSpc>
              <a:spcBef>
                <a:spcPts val="0"/>
              </a:spcBef>
              <a:spcAft>
                <a:spcPts val="0"/>
              </a:spcAft>
              <a:buSzPct val="100000"/>
              <a:buFont typeface="Wingdings" panose="05000000000000000000" charset="0"/>
              <a:buChar char="ü"/>
            </a:pPr>
            <a:r>
              <a:rPr kumimoji="0" lang="zh-CN" altLang="en-US" sz="2000" b="0" i="0" u="none" kern="1200" cap="none" spc="150" normalizeH="0" noProof="0" dirty="0">
                <a:ln>
                  <a:noFill/>
                </a:ln>
                <a:solidFill>
                  <a:schemeClr val="dk1">
                    <a:lumMod val="75000"/>
                  </a:schemeClr>
                </a:solidFill>
                <a:effectLst/>
                <a:uLnTx/>
                <a:uFillTx/>
                <a:latin typeface="Arial" panose="020B0604020202020204" pitchFamily="34" charset="0"/>
                <a:ea typeface="微软雅黑" panose="020B0503020204020204" pitchFamily="34" charset="-122"/>
              </a:rPr>
              <a:t>阵列处理器</a:t>
            </a:r>
            <a:endParaRPr kumimoji="0" lang="zh-CN" altLang="en-US" sz="2000" b="0" i="0" u="none" kern="1200" cap="none" spc="150" normalizeH="0" noProof="0" dirty="0">
              <a:ln>
                <a:noFill/>
              </a:ln>
              <a:solidFill>
                <a:schemeClr val="dk1">
                  <a:lumMod val="75000"/>
                </a:schemeClr>
              </a:solidFill>
              <a:effectLst/>
              <a:uLnTx/>
              <a:uFillTx/>
              <a:latin typeface="Arial" panose="020B0604020202020204" pitchFamily="34" charset="0"/>
              <a:ea typeface="微软雅黑" panose="020B0503020204020204" pitchFamily="34" charset="-122"/>
            </a:endParaRPr>
          </a:p>
        </p:txBody>
      </p:sp>
      <p:sp>
        <p:nvSpPr>
          <p:cNvPr id="16" name="矩形 15"/>
          <p:cNvSpPr/>
          <p:nvPr>
            <p:custDataLst>
              <p:tags r:id="rId4"/>
            </p:custDataLst>
          </p:nvPr>
        </p:nvSpPr>
        <p:spPr>
          <a:xfrm>
            <a:off x="6219825" y="2176780"/>
            <a:ext cx="4121150" cy="2988945"/>
          </a:xfrm>
          <a:prstGeom prst="rect">
            <a:avLst/>
          </a:prstGeom>
          <a:ln>
            <a:noFill/>
          </a:ln>
        </p:spPr>
        <p:txBody>
          <a:bodyPr anchor="ctr">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marR="0" lvl="0" indent="-285750" algn="l" defTabSz="914400" rtl="0" eaLnBrk="1" fontAlgn="auto" latinLnBrk="0" hangingPunct="1">
              <a:lnSpc>
                <a:spcPct val="150000"/>
              </a:lnSpc>
              <a:spcBef>
                <a:spcPts val="0"/>
              </a:spcBef>
              <a:spcAft>
                <a:spcPts val="1000"/>
              </a:spcAft>
              <a:buClr>
                <a:srgbClr val="000000">
                  <a:lumMod val="75000"/>
                  <a:lumOff val="25000"/>
                </a:srgbClr>
              </a:buClr>
              <a:buSzPct val="90000"/>
              <a:buFont typeface="Wingdings" panose="05000000000000000000" pitchFamily="2" charset="2"/>
              <a:buNone/>
            </a:pPr>
            <a:r>
              <a:rPr kumimoji="0" lang="zh-CN" altLang="en-US" sz="2000" b="1" i="0" u="none" kern="1200" cap="none" spc="150" normalizeH="0" noProof="0" dirty="0">
                <a:ln>
                  <a:noFill/>
                </a:ln>
                <a:solidFill>
                  <a:srgbClr val="FF0000"/>
                </a:solidFill>
                <a:effectLst/>
                <a:uLnTx/>
                <a:uFillTx/>
                <a:latin typeface="Arial" panose="020B0604020202020204" pitchFamily="34" charset="0"/>
                <a:ea typeface="微软雅黑" panose="020B0503020204020204" pitchFamily="34" charset="-122"/>
              </a:rPr>
              <a:t>指令、任务、作业并行</a:t>
            </a:r>
            <a:endParaRPr kumimoji="0" lang="zh-CN" altLang="en-US" sz="2000" b="1" i="0" u="none" kern="1200" cap="none" spc="150" normalizeH="0" noProof="0" dirty="0">
              <a:ln>
                <a:noFill/>
              </a:ln>
              <a:solidFill>
                <a:srgbClr val="FF0000"/>
              </a:solidFill>
              <a:effectLst/>
              <a:uLnTx/>
              <a:uFillTx/>
              <a:latin typeface="Arial" panose="020B0604020202020204" pitchFamily="34" charset="0"/>
              <a:ea typeface="微软雅黑" panose="020B0503020204020204" pitchFamily="34" charset="-122"/>
            </a:endParaRPr>
          </a:p>
          <a:p>
            <a:pPr marL="628650" marR="0" lvl="1" indent="-342900" algn="l" defTabSz="914400" rtl="0" eaLnBrk="1" fontAlgn="ctr" latinLnBrk="0" hangingPunct="1">
              <a:lnSpc>
                <a:spcPct val="130000"/>
              </a:lnSpc>
              <a:spcBef>
                <a:spcPts val="0"/>
              </a:spcBef>
              <a:spcAft>
                <a:spcPts val="0"/>
              </a:spcAft>
              <a:buSzPct val="100000"/>
              <a:buFont typeface="Wingdings" panose="05000000000000000000" charset="0"/>
              <a:buChar char="ü"/>
            </a:pPr>
            <a:r>
              <a:rPr kumimoji="0" lang="zh-CN" altLang="en-US" sz="2000" b="0" i="0" u="none" kern="1200" cap="none" spc="150" normalizeH="0" noProof="0" dirty="0">
                <a:ln>
                  <a:noFill/>
                </a:ln>
                <a:solidFill>
                  <a:schemeClr val="dk1">
                    <a:lumMod val="75000"/>
                  </a:schemeClr>
                </a:solidFill>
                <a:effectLst/>
                <a:uLnTx/>
                <a:uFillTx/>
                <a:latin typeface="Arial" panose="020B0604020202020204" pitchFamily="34" charset="0"/>
                <a:ea typeface="微软雅黑" panose="020B0503020204020204" pitchFamily="34" charset="-122"/>
              </a:rPr>
              <a:t>多个处理机同时对多条指令及有关的多数据组进行处理</a:t>
            </a:r>
            <a:endParaRPr kumimoji="0" lang="zh-CN" altLang="en-US" sz="2000" b="0" i="0" u="none" kern="1200" cap="none" spc="150" normalizeH="0" noProof="0" dirty="0">
              <a:ln>
                <a:noFill/>
              </a:ln>
              <a:solidFill>
                <a:schemeClr val="dk1">
                  <a:lumMod val="75000"/>
                </a:schemeClr>
              </a:solidFill>
              <a:effectLst/>
              <a:uLnTx/>
              <a:uFillTx/>
              <a:latin typeface="Arial" panose="020B0604020202020204" pitchFamily="34" charset="0"/>
              <a:ea typeface="微软雅黑" panose="020B0503020204020204" pitchFamily="34" charset="-122"/>
            </a:endParaRPr>
          </a:p>
          <a:p>
            <a:pPr marL="628650" marR="0" lvl="1" indent="-342900" algn="l" defTabSz="914400" rtl="0" eaLnBrk="1" fontAlgn="ctr" latinLnBrk="0" hangingPunct="1">
              <a:lnSpc>
                <a:spcPct val="130000"/>
              </a:lnSpc>
              <a:spcBef>
                <a:spcPts val="0"/>
              </a:spcBef>
              <a:spcAft>
                <a:spcPts val="0"/>
              </a:spcAft>
              <a:buSzPct val="100000"/>
              <a:buFont typeface="Wingdings" panose="05000000000000000000" charset="0"/>
              <a:buChar char="ü"/>
            </a:pPr>
            <a:r>
              <a:rPr kumimoji="0" lang="zh-CN" altLang="en-US" sz="2000" b="0" i="0" u="none" kern="1200" cap="none" spc="150" normalizeH="0" noProof="0" dirty="0">
                <a:ln>
                  <a:noFill/>
                </a:ln>
                <a:solidFill>
                  <a:schemeClr val="dk1">
                    <a:lumMod val="75000"/>
                  </a:schemeClr>
                </a:solidFill>
                <a:effectLst/>
                <a:uLnTx/>
                <a:uFillTx/>
                <a:latin typeface="Arial" panose="020B0604020202020204" pitchFamily="34" charset="0"/>
                <a:ea typeface="微软雅黑" panose="020B0503020204020204" pitchFamily="34" charset="-122"/>
              </a:rPr>
              <a:t>多处理机</a:t>
            </a:r>
            <a:endParaRPr kumimoji="0" lang="zh-CN" altLang="en-US" sz="2000" b="0" i="0" u="none" kern="1200" cap="none" spc="150" normalizeH="0" noProof="0" dirty="0">
              <a:ln>
                <a:noFill/>
              </a:ln>
              <a:solidFill>
                <a:schemeClr val="dk1">
                  <a:lumMod val="75000"/>
                </a:schemeClr>
              </a:solidFill>
              <a:effectLst/>
              <a:uLnTx/>
              <a:uFillTx/>
              <a:latin typeface="Arial" panose="020B0604020202020204" pitchFamily="34" charset="0"/>
              <a:ea typeface="微软雅黑" panose="020B0503020204020204" pitchFamily="34" charset="-122"/>
            </a:endParaRPr>
          </a:p>
        </p:txBody>
      </p:sp>
      <p:cxnSp>
        <p:nvCxnSpPr>
          <p:cNvPr id="5" name="直接连接符 4"/>
          <p:cNvCxnSpPr/>
          <p:nvPr>
            <p:custDataLst>
              <p:tags r:id="rId5"/>
            </p:custDataLst>
          </p:nvPr>
        </p:nvCxnSpPr>
        <p:spPr>
          <a:xfrm>
            <a:off x="431964" y="860255"/>
            <a:ext cx="10656242" cy="12000"/>
          </a:xfrm>
          <a:prstGeom prst="line">
            <a:avLst/>
          </a:prstGeom>
          <a:ln w="31750">
            <a:solidFill>
              <a:schemeClr val="accent1"/>
            </a:solidFill>
          </a:ln>
        </p:spPr>
        <p:style>
          <a:lnRef idx="1">
            <a:schemeClr val="dk1"/>
          </a:lnRef>
          <a:fillRef idx="0">
            <a:schemeClr val="dk1"/>
          </a:fillRef>
          <a:effectRef idx="0">
            <a:schemeClr val="dk1"/>
          </a:effectRef>
          <a:fontRef idx="minor">
            <a:schemeClr val="tx1"/>
          </a:fontRef>
        </p:style>
      </p:cxnSp>
      <p:sp>
        <p:nvSpPr>
          <p:cNvPr id="6" name="文本框 6"/>
          <p:cNvSpPr txBox="1"/>
          <p:nvPr>
            <p:custDataLst>
              <p:tags r:id="rId6"/>
            </p:custDataLst>
          </p:nvPr>
        </p:nvSpPr>
        <p:spPr>
          <a:xfrm>
            <a:off x="431800" y="80645"/>
            <a:ext cx="10655935" cy="719455"/>
          </a:xfrm>
          <a:prstGeom prst="rect">
            <a:avLst/>
          </a:prstGeom>
          <a:noFill/>
          <a:ln w="12700">
            <a:miter lim="400000"/>
          </a:ln>
          <a:extLst>
            <a:ext uri="{909E8E84-426E-40DD-AFC4-6F175D3DCCD1}">
              <a14:hiddenFill xmlns:a14="http://schemas.microsoft.com/office/drawing/2010/main">
                <a:solidFill>
                  <a:schemeClr val="accent1"/>
                </a:solidFill>
              </a14:hiddenFill>
            </a:ext>
          </a:extLst>
        </p:spPr>
        <p:txBody>
          <a:bodyPr lIns="0" tIns="0" rIns="0" bIns="0" anchor="ctr" anchorCtr="0">
            <a:normAutofit/>
          </a:bodyPr>
          <a:lstStyle>
            <a:defPPr>
              <a:defRPr lang="zh-CN"/>
            </a:defPPr>
            <a:lvl1pPr>
              <a:lnSpc>
                <a:spcPct val="120000"/>
              </a:lnSpc>
              <a:defRPr sz="3600" b="1">
                <a:solidFill>
                  <a:srgbClr val="FFFFFF"/>
                </a:solidFill>
                <a:latin typeface="微软雅黑" panose="020B0503020204020204" pitchFamily="34" charset="-122"/>
                <a:ea typeface="微软雅黑" panose="020B0503020204020204" pitchFamily="34" charset="-122"/>
                <a:cs typeface="微软雅黑" panose="020B0503020204020204" pitchFamily="34" charset="-122"/>
              </a:defRPr>
            </a:lvl1pPr>
          </a:lstStyle>
          <a:p>
            <a:pPr marL="0" indent="0" algn="l">
              <a:lnSpc>
                <a:spcPct val="100000"/>
              </a:lnSpc>
              <a:spcBef>
                <a:spcPts val="0"/>
              </a:spcBef>
              <a:spcAft>
                <a:spcPts val="0"/>
              </a:spcAft>
              <a:buSzPct val="100000"/>
              <a:buNone/>
            </a:pPr>
            <a:r>
              <a:rPr lang="en-US" altLang="zh-CN" sz="3400" dirty="0">
                <a:solidFill>
                  <a:schemeClr val="dk1">
                    <a:lumMod val="75000"/>
                  </a:schemeClr>
                </a:solidFill>
                <a:latin typeface="Arial" panose="020B0604020202020204" pitchFamily="34" charset="0"/>
              </a:rPr>
              <a:t>1.5.1 计算机系统结构的并行性——等级划分 </a:t>
            </a:r>
            <a:endParaRPr lang="en-US" altLang="zh-CN" sz="3400" dirty="0">
              <a:solidFill>
                <a:schemeClr val="dk1">
                  <a:lumMod val="75000"/>
                </a:schemeClr>
              </a:solidFill>
              <a:latin typeface="Arial" panose="020B0604020202020204" pitchFamily="34" charset="0"/>
            </a:endParaRPr>
          </a:p>
        </p:txBody>
      </p:sp>
      <p:sp>
        <p:nvSpPr>
          <p:cNvPr id="23" name="文本框 22"/>
          <p:cNvSpPr txBox="1"/>
          <p:nvPr>
            <p:custDataLst>
              <p:tags r:id="rId7"/>
            </p:custDataLst>
          </p:nvPr>
        </p:nvSpPr>
        <p:spPr>
          <a:xfrm>
            <a:off x="575310" y="1185545"/>
            <a:ext cx="5765800" cy="460375"/>
          </a:xfrm>
          <a:prstGeom prst="rect">
            <a:avLst/>
          </a:prstGeom>
          <a:noFill/>
        </p:spPr>
        <p:txBody>
          <a:bodyPr wrap="square" rtlCol="0" anchor="t">
            <a:spAutoFit/>
          </a:bodyPr>
          <a:lstStyle/>
          <a:p>
            <a:pPr>
              <a:buFontTx/>
            </a:pPr>
            <a:r>
              <a:rPr lang="en-US" altLang="zh-CN" sz="2400" b="1" kern="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mn-ea"/>
              </a:rPr>
              <a:t>(3) </a:t>
            </a:r>
            <a:r>
              <a:rPr lang="zh-CN" altLang="en-US" sz="2400" b="1" kern="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mn-ea"/>
              </a:rPr>
              <a:t>计算机信息加工的各个步骤和阶段</a:t>
            </a:r>
            <a:endParaRPr lang="zh-CN" altLang="en-US" sz="2400" b="1" kern="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pic>
        <p:nvPicPr>
          <p:cNvPr id="11" name="图片 10" descr="微信截图_20240112211134"/>
          <p:cNvPicPr>
            <a:picLocks noChangeAspect="1"/>
          </p:cNvPicPr>
          <p:nvPr>
            <p:custDataLst>
              <p:tags r:id="rId8"/>
            </p:custDataLst>
          </p:nvPr>
        </p:nvPicPr>
        <p:blipFill>
          <a:blip r:embed="rId9"/>
          <a:stretch>
            <a:fillRect/>
          </a:stretch>
        </p:blipFill>
        <p:spPr>
          <a:xfrm>
            <a:off x="9216390" y="201295"/>
            <a:ext cx="1895475" cy="485775"/>
          </a:xfrm>
          <a:prstGeom prst="rect">
            <a:avLst/>
          </a:prstGeom>
        </p:spPr>
      </p:pic>
    </p:spTree>
    <p:custDataLst>
      <p:tags r:id="rId10"/>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p:cNvSpPr txBox="1"/>
          <p:nvPr>
            <p:custDataLst>
              <p:tags r:id="rId1"/>
            </p:custDataLst>
          </p:nvPr>
        </p:nvSpPr>
        <p:spPr>
          <a:xfrm>
            <a:off x="1151890" y="1295400"/>
            <a:ext cx="8865235" cy="2299335"/>
          </a:xfrm>
          <a:prstGeom prst="rect">
            <a:avLst/>
          </a:prstGeom>
          <a:noFill/>
        </p:spPr>
        <p:txBody>
          <a:bodyPr wrap="square" lIns="96001" tIns="0" rIns="78001" bIns="0" rtlCol="0">
            <a:noAutofit/>
          </a:bodyPr>
          <a:lstStyle>
            <a:defPPr>
              <a:defRPr lang="zh-CN"/>
            </a:defPPr>
            <a:lvl1pPr fontAlgn="auto">
              <a:lnSpc>
                <a:spcPct val="130000"/>
              </a:lnSpc>
              <a:spcAft>
                <a:spcPts val="1000"/>
              </a:spcAft>
              <a:defRPr sz="1600" spc="150"/>
            </a:lvl1pPr>
          </a:lstStyle>
          <a:p>
            <a:pPr marL="285750" lvl="0" indent="-285750" algn="l" eaLnBrk="1" fontAlgn="ctr" latinLnBrk="0" hangingPunct="1">
              <a:lnSpc>
                <a:spcPct val="130000"/>
              </a:lnSpc>
              <a:spcBef>
                <a:spcPts val="0"/>
              </a:spcBef>
              <a:spcAft>
                <a:spcPts val="0"/>
              </a:spcAft>
              <a:buSzPct val="100000"/>
              <a:buFont typeface="WPS-Bullets" pitchFamily="2" charset="0"/>
              <a:buChar char=""/>
            </a:pPr>
            <a:r>
              <a:rPr lang="en-US" altLang="zh-CN" sz="2000" dirty="0">
                <a:solidFill>
                  <a:srgbClr val="FF0000"/>
                </a:solidFill>
                <a:uFillTx/>
                <a:latin typeface="微软雅黑" panose="020B0503020204020204" pitchFamily="34" charset="-122"/>
                <a:ea typeface="微软雅黑" panose="020B0503020204020204" pitchFamily="34" charset="-122"/>
                <a:cs typeface="微软雅黑" panose="020B0503020204020204" pitchFamily="34" charset="-122"/>
              </a:rPr>
              <a:t> 时间重叠（Time Interleaving）</a:t>
            </a:r>
            <a:endParaRPr lang="en-US" altLang="zh-CN" sz="2000" dirty="0">
              <a:solidFill>
                <a:srgbClr val="FF0000"/>
              </a:solidFill>
              <a:uFillTx/>
              <a:latin typeface="微软雅黑" panose="020B0503020204020204" pitchFamily="34" charset="-122"/>
              <a:ea typeface="微软雅黑" panose="020B0503020204020204" pitchFamily="34" charset="-122"/>
              <a:cs typeface="微软雅黑" panose="020B0503020204020204" pitchFamily="34" charset="-122"/>
            </a:endParaRPr>
          </a:p>
          <a:p>
            <a:pPr marL="285750" lvl="0" indent="-285750" algn="l" eaLnBrk="1" fontAlgn="ctr" latinLnBrk="0" hangingPunct="1">
              <a:lnSpc>
                <a:spcPct val="130000"/>
              </a:lnSpc>
              <a:spcBef>
                <a:spcPts val="0"/>
              </a:spcBef>
              <a:spcAft>
                <a:spcPts val="0"/>
              </a:spcAft>
              <a:buSzPct val="100000"/>
              <a:buFont typeface="WPS-Bullets" pitchFamily="2" charset="0"/>
              <a:buChar char=""/>
            </a:pPr>
            <a:r>
              <a:rPr lang="en-US" altLang="zh-CN" sz="2000" dirty="0">
                <a:solidFill>
                  <a:schemeClr val="dk1">
                    <a:lumMod val="75000"/>
                  </a:schemeClr>
                </a:solidFill>
                <a:uFillTx/>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000" dirty="0">
                <a:solidFill>
                  <a:schemeClr val="dk1">
                    <a:lumMod val="75000"/>
                  </a:schemeClr>
                </a:solidFill>
                <a:uFillTx/>
                <a:latin typeface="微软雅黑" panose="020B0503020204020204" pitchFamily="34" charset="-122"/>
                <a:ea typeface="微软雅黑" panose="020B0503020204020204" pitchFamily="34" charset="-122"/>
                <a:cs typeface="微软雅黑" panose="020B0503020204020204" pitchFamily="34" charset="-122"/>
              </a:rPr>
              <a:t>是在并行性概念中引入时间因素，让多个处理过程在</a:t>
            </a:r>
            <a:r>
              <a:rPr lang="en-US" altLang="zh-CN" sz="2000" dirty="0">
                <a:solidFill>
                  <a:schemeClr val="dk1">
                    <a:lumMod val="75000"/>
                  </a:schemeClr>
                </a:solidFill>
                <a:uFillTx/>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000" dirty="0">
                <a:solidFill>
                  <a:schemeClr val="dk1">
                    <a:lumMod val="75000"/>
                  </a:schemeClr>
                </a:solidFill>
                <a:uFillTx/>
                <a:latin typeface="微软雅黑" panose="020B0503020204020204" pitchFamily="34" charset="-122"/>
                <a:ea typeface="微软雅黑" panose="020B0503020204020204" pitchFamily="34" charset="-122"/>
                <a:cs typeface="微软雅黑" panose="020B0503020204020204" pitchFamily="34" charset="-122"/>
              </a:rPr>
              <a:t>时间上相互错开，轮流重叠地使用同一套硬件设备的各个部分，以加快硬件周转而赢得速度。</a:t>
            </a:r>
            <a:endParaRPr lang="zh-CN" altLang="en-US" sz="2000" dirty="0">
              <a:solidFill>
                <a:schemeClr val="dk1">
                  <a:lumMod val="75000"/>
                </a:schemeClr>
              </a:solidFill>
              <a:uFillTx/>
              <a:latin typeface="微软雅黑" panose="020B0503020204020204" pitchFamily="34" charset="-122"/>
              <a:ea typeface="微软雅黑" panose="020B0503020204020204" pitchFamily="34" charset="-122"/>
              <a:cs typeface="微软雅黑" panose="020B0503020204020204" pitchFamily="34" charset="-122"/>
            </a:endParaRPr>
          </a:p>
          <a:p>
            <a:pPr marL="285750" lvl="0" indent="-285750" algn="l" eaLnBrk="1" fontAlgn="ctr" latinLnBrk="0" hangingPunct="1">
              <a:lnSpc>
                <a:spcPct val="130000"/>
              </a:lnSpc>
              <a:spcBef>
                <a:spcPts val="0"/>
              </a:spcBef>
              <a:spcAft>
                <a:spcPts val="0"/>
              </a:spcAft>
              <a:buSzPct val="100000"/>
              <a:buFont typeface="WPS-Bullets" pitchFamily="2" charset="0"/>
              <a:buChar char=""/>
            </a:pPr>
            <a:r>
              <a:rPr lang="en-US" altLang="zh-CN" sz="2000" dirty="0">
                <a:solidFill>
                  <a:schemeClr val="bg1">
                    <a:lumMod val="75000"/>
                  </a:schemeClr>
                </a:solidFill>
                <a:uFillTx/>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000" dirty="0">
                <a:solidFill>
                  <a:schemeClr val="bg1">
                    <a:lumMod val="75000"/>
                  </a:schemeClr>
                </a:solidFill>
                <a:uFillTx/>
                <a:latin typeface="微软雅黑" panose="020B0503020204020204" pitchFamily="34" charset="-122"/>
                <a:ea typeface="微软雅黑" panose="020B0503020204020204" pitchFamily="34" charset="-122"/>
                <a:cs typeface="微软雅黑" panose="020B0503020204020204" pitchFamily="34" charset="-122"/>
              </a:rPr>
              <a:t>举例：流水线</a:t>
            </a:r>
            <a:endParaRPr lang="zh-CN" altLang="en-US" sz="2000" dirty="0">
              <a:solidFill>
                <a:schemeClr val="bg1">
                  <a:lumMod val="75000"/>
                </a:schemeClr>
              </a:solidFill>
              <a:uFillTx/>
              <a:latin typeface="微软雅黑" panose="020B0503020204020204" pitchFamily="34" charset="-122"/>
              <a:ea typeface="微软雅黑" panose="020B0503020204020204" pitchFamily="34" charset="-122"/>
              <a:cs typeface="微软雅黑" panose="020B0503020204020204" pitchFamily="34" charset="-122"/>
            </a:endParaRPr>
          </a:p>
        </p:txBody>
      </p:sp>
      <p:cxnSp>
        <p:nvCxnSpPr>
          <p:cNvPr id="4" name="直接连接符 3"/>
          <p:cNvCxnSpPr/>
          <p:nvPr>
            <p:custDataLst>
              <p:tags r:id="rId2"/>
            </p:custDataLst>
          </p:nvPr>
        </p:nvCxnSpPr>
        <p:spPr>
          <a:xfrm>
            <a:off x="432010" y="864059"/>
            <a:ext cx="10656242" cy="12000"/>
          </a:xfrm>
          <a:prstGeom prst="line">
            <a:avLst/>
          </a:prstGeom>
          <a:ln w="31750">
            <a:solidFill>
              <a:schemeClr val="accent1"/>
            </a:solidFill>
          </a:ln>
        </p:spPr>
        <p:style>
          <a:lnRef idx="1">
            <a:schemeClr val="dk1"/>
          </a:lnRef>
          <a:fillRef idx="0">
            <a:schemeClr val="dk1"/>
          </a:fillRef>
          <a:effectRef idx="0">
            <a:schemeClr val="dk1"/>
          </a:effectRef>
          <a:fontRef idx="minor">
            <a:schemeClr val="tx1"/>
          </a:fontRef>
        </p:style>
      </p:cxnSp>
      <p:sp>
        <p:nvSpPr>
          <p:cNvPr id="8" name="文本框 6"/>
          <p:cNvSpPr txBox="1"/>
          <p:nvPr>
            <p:custDataLst>
              <p:tags r:id="rId3"/>
            </p:custDataLst>
          </p:nvPr>
        </p:nvSpPr>
        <p:spPr>
          <a:xfrm>
            <a:off x="432010" y="144043"/>
            <a:ext cx="10656242" cy="576013"/>
          </a:xfrm>
          <a:prstGeom prst="rect">
            <a:avLst/>
          </a:prstGeom>
          <a:noFill/>
          <a:ln w="12700">
            <a:miter lim="400000"/>
          </a:ln>
          <a:extLst>
            <a:ext uri="{909E8E84-426E-40DD-AFC4-6F175D3DCCD1}">
              <a14:hiddenFill xmlns:a14="http://schemas.microsoft.com/office/drawing/2010/main">
                <a:solidFill>
                  <a:schemeClr val="accent1"/>
                </a:solidFill>
              </a14:hiddenFill>
            </a:ext>
          </a:extLst>
        </p:spPr>
        <p:txBody>
          <a:bodyPr lIns="0" tIns="0" rIns="0" bIns="0" anchor="ctr" anchorCtr="0">
            <a:normAutofit/>
          </a:bodyPr>
          <a:lstStyle>
            <a:defPPr>
              <a:defRPr lang="zh-CN"/>
            </a:defPPr>
            <a:lvl1pPr>
              <a:lnSpc>
                <a:spcPct val="120000"/>
              </a:lnSpc>
              <a:defRPr sz="3600" b="1">
                <a:solidFill>
                  <a:srgbClr val="FFFFFF"/>
                </a:solidFill>
                <a:latin typeface="微软雅黑" panose="020B0503020204020204" pitchFamily="34" charset="-122"/>
                <a:ea typeface="微软雅黑" panose="020B0503020204020204" pitchFamily="34" charset="-122"/>
                <a:cs typeface="微软雅黑" panose="020B0503020204020204" pitchFamily="34" charset="-122"/>
              </a:defRPr>
            </a:lvl1pPr>
          </a:lstStyle>
          <a:p>
            <a:pPr marL="0" indent="0" algn="l">
              <a:lnSpc>
                <a:spcPct val="100000"/>
              </a:lnSpc>
              <a:spcBef>
                <a:spcPts val="0"/>
              </a:spcBef>
              <a:spcAft>
                <a:spcPts val="0"/>
              </a:spcAft>
              <a:buSzPct val="100000"/>
              <a:buNone/>
            </a:pPr>
            <a:r>
              <a:rPr lang="en-US" altLang="zh-CN" sz="3400" dirty="0">
                <a:solidFill>
                  <a:schemeClr val="dk1">
                    <a:lumMod val="75000"/>
                  </a:schemeClr>
                </a:solidFill>
                <a:latin typeface="Arial" panose="020B0604020202020204" pitchFamily="34" charset="0"/>
              </a:rPr>
              <a:t>1.5.1 计算机系统结构的并行性——开发途径</a:t>
            </a:r>
            <a:endParaRPr lang="en-US" altLang="zh-CN" sz="3400" dirty="0">
              <a:solidFill>
                <a:schemeClr val="dk1">
                  <a:lumMod val="75000"/>
                </a:schemeClr>
              </a:solidFill>
              <a:latin typeface="Arial" panose="020B0604020202020204" pitchFamily="34" charset="0"/>
            </a:endParaRPr>
          </a:p>
        </p:txBody>
      </p:sp>
      <p:sp>
        <p:nvSpPr>
          <p:cNvPr id="3" name="AutoShape 40"/>
          <p:cNvSpPr>
            <a:spLocks noChangeArrowheads="1"/>
          </p:cNvSpPr>
          <p:nvPr>
            <p:custDataLst>
              <p:tags r:id="rId4"/>
            </p:custDataLst>
          </p:nvPr>
        </p:nvSpPr>
        <p:spPr bwMode="auto">
          <a:xfrm>
            <a:off x="3888105" y="3383915"/>
            <a:ext cx="3189605" cy="2160905"/>
          </a:xfrm>
          <a:prstGeom prst="irregularSeal1">
            <a:avLst/>
          </a:prstGeom>
          <a:solidFill>
            <a:srgbClr val="FF0000"/>
          </a:solidFill>
          <a:ln w="9525">
            <a:no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1"/>
              </a:buClr>
              <a:buFont typeface="Wingdings" panose="05000000000000000000" pitchFamily="2" charset="2"/>
              <a:buChar char="v"/>
              <a:defRPr sz="2800" b="1">
                <a:solidFill>
                  <a:schemeClr val="accent1"/>
                </a:solidFill>
                <a:latin typeface="隶书" panose="02010509060101010101" pitchFamily="49" charset="-122"/>
                <a:ea typeface="隶书" panose="02010509060101010101" pitchFamily="49" charset="-122"/>
              </a:defRPr>
            </a:lvl1pPr>
            <a:lvl2pPr marL="742950" indent="-285750">
              <a:spcBef>
                <a:spcPct val="20000"/>
              </a:spcBef>
              <a:buClr>
                <a:schemeClr val="tx2"/>
              </a:buClr>
              <a:buSzPct val="60000"/>
              <a:buFont typeface="Wingdings" panose="05000000000000000000" pitchFamily="2" charset="2"/>
              <a:buChar char="n"/>
              <a:defRPr sz="2400">
                <a:solidFill>
                  <a:schemeClr val="hlink"/>
                </a:solidFill>
                <a:latin typeface="Verdana" panose="020B0604030504040204" pitchFamily="34" charset="0"/>
                <a:ea typeface="隶书" panose="02010509060101010101" pitchFamily="49"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hlink"/>
                </a:solidFill>
                <a:latin typeface="Verdana" panose="020B0604030504040204" pitchFamily="34" charset="0"/>
                <a:ea typeface="隶书" panose="02010509060101010101" pitchFamily="49" charset="-122"/>
              </a:defRPr>
            </a:lvl3pPr>
            <a:lvl4pPr marL="1600200" indent="-228600">
              <a:spcBef>
                <a:spcPct val="20000"/>
              </a:spcBef>
              <a:buClr>
                <a:schemeClr val="tx1"/>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4pPr>
            <a:lvl5pPr marL="2057400" indent="-228600">
              <a:spcBef>
                <a:spcPct val="20000"/>
              </a:spcBef>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9pPr>
          </a:lstStyle>
          <a:p>
            <a:pPr algn="ctr">
              <a:spcBef>
                <a:spcPct val="0"/>
              </a:spcBef>
              <a:buClrTx/>
              <a:buFontTx/>
              <a:buNone/>
            </a:pPr>
            <a:r>
              <a:rPr lang="zh-CN" altLang="en-US" sz="2000" dirty="0">
                <a:solidFill>
                  <a:schemeClr val="accent2"/>
                </a:solidFill>
                <a:latin typeface="微软雅黑" panose="020B0503020204020204" pitchFamily="34" charset="-122"/>
                <a:ea typeface="微软雅黑" panose="020B0503020204020204" pitchFamily="34" charset="-122"/>
              </a:rPr>
              <a:t>从时间上开发并行</a:t>
            </a:r>
            <a:endParaRPr lang="zh-CN" altLang="en-US" sz="2000" dirty="0">
              <a:solidFill>
                <a:schemeClr val="accent2"/>
              </a:solidFill>
              <a:latin typeface="微软雅黑" panose="020B0503020204020204" pitchFamily="34" charset="-122"/>
              <a:ea typeface="微软雅黑" panose="020B0503020204020204" pitchFamily="34" charset="-122"/>
            </a:endParaRPr>
          </a:p>
        </p:txBody>
      </p:sp>
      <p:pic>
        <p:nvPicPr>
          <p:cNvPr id="11" name="图片 10" descr="微信截图_20240112211134"/>
          <p:cNvPicPr>
            <a:picLocks noChangeAspect="1"/>
          </p:cNvPicPr>
          <p:nvPr>
            <p:custDataLst>
              <p:tags r:id="rId5"/>
            </p:custDataLst>
          </p:nvPr>
        </p:nvPicPr>
        <p:blipFill>
          <a:blip r:embed="rId6"/>
          <a:stretch>
            <a:fillRect/>
          </a:stretch>
        </p:blipFill>
        <p:spPr>
          <a:xfrm>
            <a:off x="9216390" y="201295"/>
            <a:ext cx="1895475" cy="485775"/>
          </a:xfrm>
          <a:prstGeom prst="rect">
            <a:avLst/>
          </a:prstGeom>
        </p:spPr>
      </p:pic>
    </p:spTree>
    <p:custDataLst>
      <p:tags r:id="rId7"/>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直接连接符 35"/>
          <p:cNvCxnSpPr/>
          <p:nvPr>
            <p:custDataLst>
              <p:tags r:id="rId1"/>
            </p:custDataLst>
          </p:nvPr>
        </p:nvCxnSpPr>
        <p:spPr>
          <a:xfrm>
            <a:off x="432010" y="864059"/>
            <a:ext cx="10656242" cy="12000"/>
          </a:xfrm>
          <a:prstGeom prst="line">
            <a:avLst/>
          </a:prstGeom>
          <a:ln w="31750">
            <a:solidFill>
              <a:schemeClr val="accent1"/>
            </a:solidFill>
          </a:ln>
        </p:spPr>
        <p:style>
          <a:lnRef idx="1">
            <a:schemeClr val="dk1"/>
          </a:lnRef>
          <a:fillRef idx="0">
            <a:schemeClr val="dk1"/>
          </a:fillRef>
          <a:effectRef idx="0">
            <a:schemeClr val="dk1"/>
          </a:effectRef>
          <a:fontRef idx="minor">
            <a:schemeClr val="tx1"/>
          </a:fontRef>
        </p:style>
      </p:cxnSp>
      <p:sp>
        <p:nvSpPr>
          <p:cNvPr id="68" name="文本框 6"/>
          <p:cNvSpPr txBox="1"/>
          <p:nvPr>
            <p:custDataLst>
              <p:tags r:id="rId2"/>
            </p:custDataLst>
          </p:nvPr>
        </p:nvSpPr>
        <p:spPr>
          <a:xfrm>
            <a:off x="432010" y="144043"/>
            <a:ext cx="10656242" cy="576013"/>
          </a:xfrm>
          <a:prstGeom prst="rect">
            <a:avLst/>
          </a:prstGeom>
          <a:noFill/>
          <a:ln w="12700">
            <a:miter lim="400000"/>
          </a:ln>
          <a:extLst>
            <a:ext uri="{909E8E84-426E-40DD-AFC4-6F175D3DCCD1}">
              <a14:hiddenFill xmlns:a14="http://schemas.microsoft.com/office/drawing/2010/main">
                <a:solidFill>
                  <a:schemeClr val="accent1"/>
                </a:solidFill>
              </a14:hiddenFill>
            </a:ext>
          </a:extLst>
        </p:spPr>
        <p:txBody>
          <a:bodyPr lIns="0" tIns="0" rIns="0" bIns="0" anchor="ctr" anchorCtr="0">
            <a:normAutofit/>
          </a:bodyPr>
          <a:lstStyle>
            <a:defPPr>
              <a:defRPr lang="zh-CN"/>
            </a:defPPr>
            <a:lvl1pPr>
              <a:lnSpc>
                <a:spcPct val="120000"/>
              </a:lnSpc>
              <a:defRPr sz="3600" b="1">
                <a:solidFill>
                  <a:srgbClr val="FFFFFF"/>
                </a:solidFill>
                <a:latin typeface="微软雅黑" panose="020B0503020204020204" pitchFamily="34" charset="-122"/>
                <a:ea typeface="微软雅黑" panose="020B0503020204020204" pitchFamily="34" charset="-122"/>
                <a:cs typeface="微软雅黑" panose="020B0503020204020204" pitchFamily="34" charset="-122"/>
              </a:defRPr>
            </a:lvl1pPr>
          </a:lstStyle>
          <a:p>
            <a:pPr marL="0" indent="0" algn="l">
              <a:lnSpc>
                <a:spcPct val="100000"/>
              </a:lnSpc>
              <a:spcBef>
                <a:spcPts val="0"/>
              </a:spcBef>
              <a:spcAft>
                <a:spcPts val="0"/>
              </a:spcAft>
              <a:buSzPct val="100000"/>
              <a:buNone/>
            </a:pPr>
            <a:r>
              <a:rPr lang="en-US" altLang="zh-CN" sz="3400" dirty="0">
                <a:solidFill>
                  <a:schemeClr val="dk1">
                    <a:lumMod val="75000"/>
                  </a:schemeClr>
                </a:solidFill>
                <a:latin typeface="Arial" panose="020B0604020202020204" pitchFamily="34" charset="0"/>
              </a:rPr>
              <a:t>1.5.1 计算机系统结构的并行性——开发途径</a:t>
            </a:r>
            <a:endParaRPr lang="en-US" altLang="zh-CN" sz="3400" dirty="0">
              <a:solidFill>
                <a:schemeClr val="dk1">
                  <a:lumMod val="75000"/>
                </a:schemeClr>
              </a:solidFill>
              <a:latin typeface="Arial" panose="020B0604020202020204" pitchFamily="34" charset="0"/>
            </a:endParaRPr>
          </a:p>
        </p:txBody>
      </p:sp>
      <p:sp>
        <p:nvSpPr>
          <p:cNvPr id="37" name="Rectangle 3"/>
          <p:cNvSpPr txBox="1">
            <a:spLocks noChangeArrowheads="1"/>
          </p:cNvSpPr>
          <p:nvPr>
            <p:custDataLst>
              <p:tags r:id="rId3"/>
            </p:custDataLst>
          </p:nvPr>
        </p:nvSpPr>
        <p:spPr bwMode="auto">
          <a:xfrm>
            <a:off x="1684762" y="1151890"/>
            <a:ext cx="8078934" cy="17799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rmAutofit/>
          </a:bodyPr>
          <a:lstStyle>
            <a:lvl1pPr marL="323850" indent="-323850" algn="l" rtl="0" fontAlgn="base">
              <a:spcBef>
                <a:spcPct val="20000"/>
              </a:spcBef>
              <a:spcAft>
                <a:spcPct val="0"/>
              </a:spcAft>
              <a:buChar char="•"/>
              <a:defRPr sz="1890">
                <a:solidFill>
                  <a:schemeClr val="accent1"/>
                </a:solidFill>
                <a:latin typeface="+mn-lt"/>
                <a:ea typeface="+mn-ea"/>
                <a:cs typeface="+mn-cs"/>
              </a:defRPr>
            </a:lvl1pPr>
            <a:lvl2pPr marL="701675" indent="-269875" algn="l" rtl="0" eaLnBrk="0" fontAlgn="base" hangingPunct="0">
              <a:spcBef>
                <a:spcPct val="20000"/>
              </a:spcBef>
              <a:spcAft>
                <a:spcPct val="0"/>
              </a:spcAft>
              <a:buChar char="–"/>
              <a:defRPr sz="1890">
                <a:solidFill>
                  <a:schemeClr val="accent1"/>
                </a:solidFill>
                <a:latin typeface="+mn-lt"/>
                <a:ea typeface="仿宋_GB2312" pitchFamily="49" charset="-122"/>
              </a:defRPr>
            </a:lvl2pPr>
            <a:lvl3pPr marL="1079500" indent="-215900" algn="l" rtl="0" eaLnBrk="0" fontAlgn="base" hangingPunct="0">
              <a:spcBef>
                <a:spcPct val="20000"/>
              </a:spcBef>
              <a:spcAft>
                <a:spcPct val="0"/>
              </a:spcAft>
              <a:buChar char="•"/>
              <a:defRPr sz="2265">
                <a:solidFill>
                  <a:schemeClr val="accent1"/>
                </a:solidFill>
                <a:latin typeface="+mn-lt"/>
                <a:ea typeface="宋体" panose="02010600030101010101" pitchFamily="2" charset="-122"/>
              </a:defRPr>
            </a:lvl3pPr>
            <a:lvl4pPr marL="1511300" indent="-215900" algn="l" rtl="0" eaLnBrk="0" fontAlgn="base" hangingPunct="0">
              <a:spcBef>
                <a:spcPct val="20000"/>
              </a:spcBef>
              <a:spcAft>
                <a:spcPct val="0"/>
              </a:spcAft>
              <a:buChar char="–"/>
              <a:defRPr sz="1890">
                <a:solidFill>
                  <a:schemeClr val="accent1"/>
                </a:solidFill>
                <a:latin typeface="+mn-lt"/>
                <a:ea typeface="宋体" panose="02010600030101010101" pitchFamily="2" charset="-122"/>
              </a:defRPr>
            </a:lvl4pPr>
            <a:lvl5pPr marL="1943735" indent="-215900" algn="l" rtl="0" eaLnBrk="0" fontAlgn="base" hangingPunct="0">
              <a:spcBef>
                <a:spcPct val="20000"/>
              </a:spcBef>
              <a:spcAft>
                <a:spcPct val="0"/>
              </a:spcAft>
              <a:buChar char="»"/>
              <a:defRPr sz="1890">
                <a:solidFill>
                  <a:schemeClr val="accent1"/>
                </a:solidFill>
                <a:latin typeface="+mn-lt"/>
                <a:ea typeface="宋体" panose="02010600030101010101" pitchFamily="2" charset="-122"/>
              </a:defRPr>
            </a:lvl5pPr>
            <a:lvl6pPr marL="2375535" indent="-215900" algn="l" rtl="0" eaLnBrk="0" fontAlgn="base" hangingPunct="0">
              <a:spcBef>
                <a:spcPct val="20000"/>
              </a:spcBef>
              <a:spcAft>
                <a:spcPct val="0"/>
              </a:spcAft>
              <a:buChar char="»"/>
              <a:defRPr sz="1890">
                <a:solidFill>
                  <a:schemeClr val="tx1"/>
                </a:solidFill>
                <a:latin typeface="+mn-lt"/>
                <a:ea typeface="宋体" panose="02010600030101010101" pitchFamily="2" charset="-122"/>
              </a:defRPr>
            </a:lvl6pPr>
            <a:lvl7pPr marL="2807335" indent="-215900" algn="l" rtl="0" eaLnBrk="0" fontAlgn="base" hangingPunct="0">
              <a:spcBef>
                <a:spcPct val="20000"/>
              </a:spcBef>
              <a:spcAft>
                <a:spcPct val="0"/>
              </a:spcAft>
              <a:buChar char="»"/>
              <a:defRPr sz="1890">
                <a:solidFill>
                  <a:schemeClr val="tx1"/>
                </a:solidFill>
                <a:latin typeface="+mn-lt"/>
                <a:ea typeface="宋体" panose="02010600030101010101" pitchFamily="2" charset="-122"/>
              </a:defRPr>
            </a:lvl7pPr>
            <a:lvl8pPr marL="3239135" indent="-215900" algn="l" rtl="0" eaLnBrk="0" fontAlgn="base" hangingPunct="0">
              <a:spcBef>
                <a:spcPct val="20000"/>
              </a:spcBef>
              <a:spcAft>
                <a:spcPct val="0"/>
              </a:spcAft>
              <a:buChar char="»"/>
              <a:defRPr sz="1890">
                <a:solidFill>
                  <a:schemeClr val="tx1"/>
                </a:solidFill>
                <a:latin typeface="+mn-lt"/>
                <a:ea typeface="宋体" panose="02010600030101010101" pitchFamily="2" charset="-122"/>
              </a:defRPr>
            </a:lvl8pPr>
            <a:lvl9pPr marL="3670935" indent="-215900" algn="l" rtl="0" eaLnBrk="0" fontAlgn="base" hangingPunct="0">
              <a:spcBef>
                <a:spcPct val="20000"/>
              </a:spcBef>
              <a:spcAft>
                <a:spcPct val="0"/>
              </a:spcAft>
              <a:buChar char="»"/>
              <a:defRPr sz="1890">
                <a:solidFill>
                  <a:schemeClr val="tx1"/>
                </a:solidFill>
                <a:latin typeface="+mn-lt"/>
                <a:ea typeface="宋体" panose="02010600030101010101" pitchFamily="2" charset="-122"/>
              </a:defRPr>
            </a:lvl9pPr>
          </a:lstStyle>
          <a:p>
            <a:pPr marL="0" indent="0" eaLnBrk="1" latinLnBrk="0" hangingPunct="1">
              <a:lnSpc>
                <a:spcPct val="130000"/>
              </a:lnSpc>
              <a:spcBef>
                <a:spcPts val="0"/>
              </a:spcBef>
              <a:buNone/>
            </a:pPr>
            <a:r>
              <a:rPr lang="zh-CN" altLang="en-US" sz="2000" dirty="0">
                <a:solidFill>
                  <a:schemeClr val="dk1">
                    <a:lumMod val="75000"/>
                  </a:schemeClr>
                </a:solidFill>
                <a:latin typeface="微软雅黑" panose="020B0503020204020204" pitchFamily="34" charset="-122"/>
                <a:ea typeface="微软雅黑" panose="020B0503020204020204" pitchFamily="34" charset="-122"/>
              </a:rPr>
              <a:t>顺序执行</a:t>
            </a:r>
            <a:endParaRPr lang="zh-CN" altLang="en-US" sz="2000" dirty="0">
              <a:solidFill>
                <a:schemeClr val="dk1">
                  <a:lumMod val="75000"/>
                </a:schemeClr>
              </a:solidFill>
              <a:latin typeface="微软雅黑" panose="020B0503020204020204" pitchFamily="34" charset="-122"/>
              <a:ea typeface="微软雅黑" panose="020B0503020204020204" pitchFamily="34" charset="-122"/>
            </a:endParaRPr>
          </a:p>
          <a:p>
            <a:pPr lvl="1" eaLnBrk="1" latinLnBrk="0" hangingPunct="1">
              <a:lnSpc>
                <a:spcPct val="130000"/>
              </a:lnSpc>
              <a:spcBef>
                <a:spcPts val="0"/>
              </a:spcBef>
            </a:pPr>
            <a:r>
              <a:rPr lang="zh-CN" altLang="en-US" sz="2000" b="1" dirty="0">
                <a:solidFill>
                  <a:schemeClr val="dk1">
                    <a:lumMod val="75000"/>
                  </a:schemeClr>
                </a:solidFill>
                <a:latin typeface="微软雅黑" panose="020B0503020204020204" pitchFamily="34" charset="-122"/>
                <a:ea typeface="微软雅黑" panose="020B0503020204020204" pitchFamily="34" charset="-122"/>
              </a:rPr>
              <a:t>流水线：执行</a:t>
            </a:r>
            <a:r>
              <a:rPr lang="en-US" altLang="zh-CN" sz="2000" b="1" dirty="0">
                <a:solidFill>
                  <a:schemeClr val="dk1">
                    <a:lumMod val="75000"/>
                  </a:schemeClr>
                </a:solidFill>
                <a:latin typeface="微软雅黑" panose="020B0503020204020204" pitchFamily="34" charset="-122"/>
                <a:ea typeface="微软雅黑" panose="020B0503020204020204" pitchFamily="34" charset="-122"/>
              </a:rPr>
              <a:t>1</a:t>
            </a:r>
            <a:r>
              <a:rPr lang="zh-CN" altLang="en-US" sz="2000" b="1" dirty="0">
                <a:solidFill>
                  <a:schemeClr val="dk1">
                    <a:lumMod val="75000"/>
                  </a:schemeClr>
                </a:solidFill>
                <a:latin typeface="微软雅黑" panose="020B0503020204020204" pitchFamily="34" charset="-122"/>
                <a:ea typeface="微软雅黑" panose="020B0503020204020204" pitchFamily="34" charset="-122"/>
              </a:rPr>
              <a:t>条指令需要</a:t>
            </a:r>
            <a:r>
              <a:rPr lang="en-US" altLang="zh-CN" sz="2000" b="1" dirty="0">
                <a:solidFill>
                  <a:schemeClr val="dk1">
                    <a:lumMod val="75000"/>
                  </a:schemeClr>
                </a:solidFill>
                <a:latin typeface="微软雅黑" panose="020B0503020204020204" pitchFamily="34" charset="-122"/>
                <a:ea typeface="微软雅黑" panose="020B0503020204020204" pitchFamily="34" charset="-122"/>
              </a:rPr>
              <a:t>3△t</a:t>
            </a:r>
            <a:endParaRPr lang="en-US" altLang="zh-CN" sz="2000" b="1" dirty="0">
              <a:solidFill>
                <a:schemeClr val="dk1">
                  <a:lumMod val="75000"/>
                </a:schemeClr>
              </a:solidFill>
              <a:latin typeface="微软雅黑" panose="020B0503020204020204" pitchFamily="34" charset="-122"/>
              <a:ea typeface="微软雅黑" panose="020B0503020204020204" pitchFamily="34" charset="-122"/>
            </a:endParaRPr>
          </a:p>
          <a:p>
            <a:pPr lvl="1" eaLnBrk="1" latinLnBrk="0" hangingPunct="1">
              <a:lnSpc>
                <a:spcPct val="130000"/>
              </a:lnSpc>
              <a:spcBef>
                <a:spcPts val="0"/>
              </a:spcBef>
            </a:pPr>
            <a:r>
              <a:rPr lang="zh-CN" altLang="en-US" sz="2000" b="1" dirty="0">
                <a:solidFill>
                  <a:schemeClr val="dk1">
                    <a:lumMod val="75000"/>
                  </a:schemeClr>
                </a:solidFill>
                <a:latin typeface="微软雅黑" panose="020B0503020204020204" pitchFamily="34" charset="-122"/>
                <a:ea typeface="微软雅黑" panose="020B0503020204020204" pitchFamily="34" charset="-122"/>
              </a:rPr>
              <a:t>指令串行执行：执行</a:t>
            </a:r>
            <a:r>
              <a:rPr lang="en-US" altLang="zh-CN" sz="2000" b="1" dirty="0">
                <a:solidFill>
                  <a:schemeClr val="dk1">
                    <a:lumMod val="75000"/>
                  </a:schemeClr>
                </a:solidFill>
                <a:latin typeface="微软雅黑" panose="020B0503020204020204" pitchFamily="34" charset="-122"/>
                <a:ea typeface="微软雅黑" panose="020B0503020204020204" pitchFamily="34" charset="-122"/>
              </a:rPr>
              <a:t>3</a:t>
            </a:r>
            <a:r>
              <a:rPr lang="zh-CN" altLang="en-US" sz="2000" b="1" dirty="0">
                <a:solidFill>
                  <a:schemeClr val="dk1">
                    <a:lumMod val="75000"/>
                  </a:schemeClr>
                </a:solidFill>
                <a:latin typeface="微软雅黑" panose="020B0503020204020204" pitchFamily="34" charset="-122"/>
                <a:ea typeface="微软雅黑" panose="020B0503020204020204" pitchFamily="34" charset="-122"/>
              </a:rPr>
              <a:t>条指令需要</a:t>
            </a:r>
            <a:r>
              <a:rPr lang="en-US" altLang="zh-CN" sz="2000" b="1" dirty="0">
                <a:solidFill>
                  <a:schemeClr val="dk1">
                    <a:lumMod val="75000"/>
                  </a:schemeClr>
                </a:solidFill>
                <a:latin typeface="微软雅黑" panose="020B0503020204020204" pitchFamily="34" charset="-122"/>
                <a:ea typeface="微软雅黑" panose="020B0503020204020204" pitchFamily="34" charset="-122"/>
              </a:rPr>
              <a:t>9△t</a:t>
            </a:r>
            <a:endParaRPr lang="en-US" altLang="zh-CN" sz="2000" b="1" dirty="0">
              <a:solidFill>
                <a:schemeClr val="dk1">
                  <a:lumMod val="75000"/>
                </a:schemeClr>
              </a:solidFill>
              <a:latin typeface="微软雅黑" panose="020B0503020204020204" pitchFamily="34" charset="-122"/>
              <a:ea typeface="微软雅黑" panose="020B0503020204020204" pitchFamily="34" charset="-122"/>
              <a:cs typeface="楷体_GB2312"/>
            </a:endParaRPr>
          </a:p>
        </p:txBody>
      </p:sp>
      <p:sp>
        <p:nvSpPr>
          <p:cNvPr id="38" name="Rectangle 5"/>
          <p:cNvSpPr>
            <a:spLocks noChangeArrowheads="1"/>
          </p:cNvSpPr>
          <p:nvPr/>
        </p:nvSpPr>
        <p:spPr bwMode="auto">
          <a:xfrm>
            <a:off x="3983144" y="2774534"/>
            <a:ext cx="868984" cy="450076"/>
          </a:xfrm>
          <a:prstGeom prst="rect">
            <a:avLst/>
          </a:prstGeom>
          <a:solidFill>
            <a:srgbClr val="00B0F0"/>
          </a:solidFill>
          <a:ln w="9525">
            <a:solidFill>
              <a:srgbClr val="00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normAutofit/>
          </a:bodyPr>
          <a:lstStyle>
            <a:lvl1pPr>
              <a:spcBef>
                <a:spcPct val="20000"/>
              </a:spcBef>
              <a:buClr>
                <a:schemeClr val="tx1"/>
              </a:buClr>
              <a:buFont typeface="Wingdings" panose="05000000000000000000" pitchFamily="2" charset="2"/>
              <a:buChar char="v"/>
              <a:defRPr sz="2800" b="1">
                <a:solidFill>
                  <a:schemeClr val="accent1"/>
                </a:solidFill>
                <a:latin typeface="隶书" panose="02010509060101010101" pitchFamily="49" charset="-122"/>
                <a:ea typeface="隶书" panose="02010509060101010101" pitchFamily="49" charset="-122"/>
              </a:defRPr>
            </a:lvl1pPr>
            <a:lvl2pPr marL="742950" indent="-285750">
              <a:spcBef>
                <a:spcPct val="20000"/>
              </a:spcBef>
              <a:buClr>
                <a:schemeClr val="tx2"/>
              </a:buClr>
              <a:buSzPct val="60000"/>
              <a:buFont typeface="Wingdings" panose="05000000000000000000" pitchFamily="2" charset="2"/>
              <a:buChar char="n"/>
              <a:defRPr sz="2400">
                <a:solidFill>
                  <a:schemeClr val="hlink"/>
                </a:solidFill>
                <a:latin typeface="Verdana" panose="020B0604030504040204" pitchFamily="34" charset="0"/>
                <a:ea typeface="隶书" panose="02010509060101010101" pitchFamily="49"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hlink"/>
                </a:solidFill>
                <a:latin typeface="Verdana" panose="020B0604030504040204" pitchFamily="34" charset="0"/>
                <a:ea typeface="隶书" panose="02010509060101010101" pitchFamily="49" charset="-122"/>
              </a:defRPr>
            </a:lvl3pPr>
            <a:lvl4pPr marL="1600200" indent="-228600">
              <a:spcBef>
                <a:spcPct val="20000"/>
              </a:spcBef>
              <a:buClr>
                <a:schemeClr val="tx1"/>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4pPr>
            <a:lvl5pPr marL="2057400" indent="-228600">
              <a:spcBef>
                <a:spcPct val="20000"/>
              </a:spcBef>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9pPr>
          </a:lstStyle>
          <a:p>
            <a:pPr algn="ctr" eaLnBrk="1" hangingPunct="1">
              <a:spcBef>
                <a:spcPct val="0"/>
              </a:spcBef>
              <a:buClrTx/>
              <a:buFontTx/>
              <a:buNone/>
            </a:pPr>
            <a:r>
              <a:rPr kumimoji="1" lang="zh-CN" altLang="en-US" sz="2000">
                <a:solidFill>
                  <a:srgbClr val="FFFFFF"/>
                </a:solidFill>
                <a:latin typeface="Tahoma" panose="020B0604030504040204" pitchFamily="34" charset="0"/>
                <a:ea typeface="微软雅黑" panose="020B0503020204020204" pitchFamily="34" charset="-122"/>
              </a:rPr>
              <a:t>取指</a:t>
            </a:r>
            <a:endParaRPr kumimoji="1" lang="zh-CN" altLang="en-US" sz="2000">
              <a:solidFill>
                <a:srgbClr val="FFFFFF"/>
              </a:solidFill>
              <a:latin typeface="Tahoma" panose="020B0604030504040204" pitchFamily="34" charset="0"/>
              <a:ea typeface="微软雅黑" panose="020B0503020204020204" pitchFamily="34" charset="-122"/>
            </a:endParaRPr>
          </a:p>
        </p:txBody>
      </p:sp>
      <p:sp>
        <p:nvSpPr>
          <p:cNvPr id="39" name="Rectangle 6"/>
          <p:cNvSpPr>
            <a:spLocks noChangeArrowheads="1"/>
          </p:cNvSpPr>
          <p:nvPr/>
        </p:nvSpPr>
        <p:spPr bwMode="auto">
          <a:xfrm>
            <a:off x="5232387" y="2774534"/>
            <a:ext cx="868984" cy="450076"/>
          </a:xfrm>
          <a:prstGeom prst="rect">
            <a:avLst/>
          </a:prstGeom>
          <a:solidFill>
            <a:srgbClr val="FF0000"/>
          </a:solidFill>
          <a:ln w="9525">
            <a:solidFill>
              <a:srgbClr val="00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normAutofit/>
          </a:bodyPr>
          <a:lstStyle>
            <a:lvl1pPr>
              <a:spcBef>
                <a:spcPct val="20000"/>
              </a:spcBef>
              <a:buClr>
                <a:schemeClr val="tx1"/>
              </a:buClr>
              <a:buFont typeface="Wingdings" panose="05000000000000000000" pitchFamily="2" charset="2"/>
              <a:buChar char="v"/>
              <a:defRPr sz="2800" b="1">
                <a:solidFill>
                  <a:schemeClr val="accent1"/>
                </a:solidFill>
                <a:latin typeface="隶书" panose="02010509060101010101" pitchFamily="49" charset="-122"/>
                <a:ea typeface="隶书" panose="02010509060101010101" pitchFamily="49" charset="-122"/>
              </a:defRPr>
            </a:lvl1pPr>
            <a:lvl2pPr marL="742950" indent="-285750">
              <a:spcBef>
                <a:spcPct val="20000"/>
              </a:spcBef>
              <a:buClr>
                <a:schemeClr val="tx2"/>
              </a:buClr>
              <a:buSzPct val="60000"/>
              <a:buFont typeface="Wingdings" panose="05000000000000000000" pitchFamily="2" charset="2"/>
              <a:buChar char="n"/>
              <a:defRPr sz="2400">
                <a:solidFill>
                  <a:schemeClr val="hlink"/>
                </a:solidFill>
                <a:latin typeface="Verdana" panose="020B0604030504040204" pitchFamily="34" charset="0"/>
                <a:ea typeface="隶书" panose="02010509060101010101" pitchFamily="49"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hlink"/>
                </a:solidFill>
                <a:latin typeface="Verdana" panose="020B0604030504040204" pitchFamily="34" charset="0"/>
                <a:ea typeface="隶书" panose="02010509060101010101" pitchFamily="49" charset="-122"/>
              </a:defRPr>
            </a:lvl3pPr>
            <a:lvl4pPr marL="1600200" indent="-228600">
              <a:spcBef>
                <a:spcPct val="20000"/>
              </a:spcBef>
              <a:buClr>
                <a:schemeClr val="tx1"/>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4pPr>
            <a:lvl5pPr marL="2057400" indent="-228600">
              <a:spcBef>
                <a:spcPct val="20000"/>
              </a:spcBef>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9pPr>
          </a:lstStyle>
          <a:p>
            <a:pPr algn="ctr" eaLnBrk="1" hangingPunct="1">
              <a:spcBef>
                <a:spcPct val="0"/>
              </a:spcBef>
              <a:buClrTx/>
              <a:buFontTx/>
              <a:buNone/>
            </a:pPr>
            <a:r>
              <a:rPr kumimoji="1" lang="zh-CN" altLang="en-US" sz="2000">
                <a:solidFill>
                  <a:srgbClr val="FFFFFF"/>
                </a:solidFill>
                <a:latin typeface="Tahoma" panose="020B0604030504040204" pitchFamily="34" charset="0"/>
                <a:ea typeface="微软雅黑" panose="020B0503020204020204" pitchFamily="34" charset="-122"/>
              </a:rPr>
              <a:t>分析</a:t>
            </a:r>
            <a:endParaRPr kumimoji="1" lang="zh-CN" altLang="en-US" sz="2000">
              <a:solidFill>
                <a:srgbClr val="FFFFFF"/>
              </a:solidFill>
              <a:latin typeface="Tahoma" panose="020B0604030504040204" pitchFamily="34" charset="0"/>
              <a:ea typeface="微软雅黑" panose="020B0503020204020204" pitchFamily="34" charset="-122"/>
            </a:endParaRPr>
          </a:p>
        </p:txBody>
      </p:sp>
      <p:sp>
        <p:nvSpPr>
          <p:cNvPr id="40" name="Rectangle 7"/>
          <p:cNvSpPr>
            <a:spLocks noChangeArrowheads="1"/>
          </p:cNvSpPr>
          <p:nvPr/>
        </p:nvSpPr>
        <p:spPr bwMode="auto">
          <a:xfrm>
            <a:off x="6426772" y="2774534"/>
            <a:ext cx="868984" cy="450076"/>
          </a:xfrm>
          <a:prstGeom prst="rect">
            <a:avLst/>
          </a:prstGeom>
          <a:solidFill>
            <a:srgbClr val="FFFF00"/>
          </a:solidFill>
          <a:ln w="9525">
            <a:solidFill>
              <a:srgbClr val="00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normAutofit/>
          </a:bodyPr>
          <a:lstStyle>
            <a:lvl1pPr>
              <a:spcBef>
                <a:spcPct val="20000"/>
              </a:spcBef>
              <a:buClr>
                <a:schemeClr val="tx1"/>
              </a:buClr>
              <a:buFont typeface="Wingdings" panose="05000000000000000000" pitchFamily="2" charset="2"/>
              <a:buChar char="v"/>
              <a:defRPr sz="2800" b="1">
                <a:solidFill>
                  <a:schemeClr val="accent1"/>
                </a:solidFill>
                <a:latin typeface="隶书" panose="02010509060101010101" pitchFamily="49" charset="-122"/>
                <a:ea typeface="隶书" panose="02010509060101010101" pitchFamily="49" charset="-122"/>
              </a:defRPr>
            </a:lvl1pPr>
            <a:lvl2pPr marL="742950" indent="-285750">
              <a:spcBef>
                <a:spcPct val="20000"/>
              </a:spcBef>
              <a:buClr>
                <a:schemeClr val="tx2"/>
              </a:buClr>
              <a:buSzPct val="60000"/>
              <a:buFont typeface="Wingdings" panose="05000000000000000000" pitchFamily="2" charset="2"/>
              <a:buChar char="n"/>
              <a:defRPr sz="2400">
                <a:solidFill>
                  <a:schemeClr val="hlink"/>
                </a:solidFill>
                <a:latin typeface="Verdana" panose="020B0604030504040204" pitchFamily="34" charset="0"/>
                <a:ea typeface="隶书" panose="02010509060101010101" pitchFamily="49"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hlink"/>
                </a:solidFill>
                <a:latin typeface="Verdana" panose="020B0604030504040204" pitchFamily="34" charset="0"/>
                <a:ea typeface="隶书" panose="02010509060101010101" pitchFamily="49" charset="-122"/>
              </a:defRPr>
            </a:lvl3pPr>
            <a:lvl4pPr marL="1600200" indent="-228600">
              <a:spcBef>
                <a:spcPct val="20000"/>
              </a:spcBef>
              <a:buClr>
                <a:schemeClr val="tx1"/>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4pPr>
            <a:lvl5pPr marL="2057400" indent="-228600">
              <a:spcBef>
                <a:spcPct val="20000"/>
              </a:spcBef>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9pPr>
          </a:lstStyle>
          <a:p>
            <a:pPr algn="ctr" eaLnBrk="1" hangingPunct="1">
              <a:spcBef>
                <a:spcPct val="0"/>
              </a:spcBef>
              <a:buClrTx/>
              <a:buFontTx/>
              <a:buNone/>
            </a:pPr>
            <a:r>
              <a:rPr kumimoji="1" lang="zh-CN" altLang="en-US" sz="2000">
                <a:solidFill>
                  <a:srgbClr val="000000"/>
                </a:solidFill>
                <a:latin typeface="Tahoma" panose="020B0604030504040204" pitchFamily="34" charset="0"/>
                <a:ea typeface="微软雅黑" panose="020B0503020204020204" pitchFamily="34" charset="-122"/>
              </a:rPr>
              <a:t>执行</a:t>
            </a:r>
            <a:endParaRPr kumimoji="1" lang="zh-CN" altLang="en-US" sz="2000">
              <a:solidFill>
                <a:srgbClr val="000000"/>
              </a:solidFill>
              <a:latin typeface="Tahoma" panose="020B0604030504040204" pitchFamily="34" charset="0"/>
              <a:ea typeface="微软雅黑" panose="020B0503020204020204" pitchFamily="34" charset="-122"/>
            </a:endParaRPr>
          </a:p>
        </p:txBody>
      </p:sp>
      <p:sp>
        <p:nvSpPr>
          <p:cNvPr id="41" name="Line 8"/>
          <p:cNvSpPr>
            <a:spLocks noChangeShapeType="1"/>
          </p:cNvSpPr>
          <p:nvPr>
            <p:custDataLst>
              <p:tags r:id="rId4"/>
            </p:custDataLst>
          </p:nvPr>
        </p:nvSpPr>
        <p:spPr bwMode="auto">
          <a:xfrm>
            <a:off x="3603509" y="2999572"/>
            <a:ext cx="380258" cy="0"/>
          </a:xfrm>
          <a:prstGeom prst="line">
            <a:avLst/>
          </a:prstGeom>
          <a:noFill/>
          <a:ln w="28575">
            <a:solidFill>
              <a:srgbClr val="00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normAutofit fontScale="25000" lnSpcReduction="20000"/>
          </a:bodyPr>
          <a:lstStyle/>
          <a:p>
            <a:endParaRPr lang="zh-CN" altLang="en-US" sz="1800">
              <a:ea typeface="微软雅黑" panose="020B0503020204020204" pitchFamily="34" charset="-122"/>
            </a:endParaRPr>
          </a:p>
        </p:txBody>
      </p:sp>
      <p:sp>
        <p:nvSpPr>
          <p:cNvPr id="42" name="Line 9"/>
          <p:cNvSpPr>
            <a:spLocks noChangeShapeType="1"/>
          </p:cNvSpPr>
          <p:nvPr>
            <p:custDataLst>
              <p:tags r:id="rId5"/>
            </p:custDataLst>
          </p:nvPr>
        </p:nvSpPr>
        <p:spPr bwMode="auto">
          <a:xfrm>
            <a:off x="4866466" y="3021390"/>
            <a:ext cx="380258" cy="0"/>
          </a:xfrm>
          <a:prstGeom prst="line">
            <a:avLst/>
          </a:prstGeom>
          <a:noFill/>
          <a:ln w="28575">
            <a:solidFill>
              <a:srgbClr val="00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normAutofit fontScale="25000" lnSpcReduction="20000"/>
          </a:bodyPr>
          <a:lstStyle/>
          <a:p>
            <a:endParaRPr lang="zh-CN" altLang="en-US" sz="1800">
              <a:ea typeface="微软雅黑" panose="020B0503020204020204" pitchFamily="34" charset="-122"/>
            </a:endParaRPr>
          </a:p>
        </p:txBody>
      </p:sp>
      <p:sp>
        <p:nvSpPr>
          <p:cNvPr id="43" name="Line 10"/>
          <p:cNvSpPr>
            <a:spLocks noChangeShapeType="1"/>
          </p:cNvSpPr>
          <p:nvPr>
            <p:custDataLst>
              <p:tags r:id="rId6"/>
            </p:custDataLst>
          </p:nvPr>
        </p:nvSpPr>
        <p:spPr bwMode="auto">
          <a:xfrm>
            <a:off x="6107605" y="3033858"/>
            <a:ext cx="380258" cy="0"/>
          </a:xfrm>
          <a:prstGeom prst="line">
            <a:avLst/>
          </a:prstGeom>
          <a:noFill/>
          <a:ln w="28575">
            <a:solidFill>
              <a:srgbClr val="00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normAutofit fontScale="25000" lnSpcReduction="20000"/>
          </a:bodyPr>
          <a:lstStyle/>
          <a:p>
            <a:endParaRPr lang="zh-CN" altLang="en-US" sz="1800">
              <a:ea typeface="微软雅黑" panose="020B0503020204020204" pitchFamily="34" charset="-122"/>
            </a:endParaRPr>
          </a:p>
        </p:txBody>
      </p:sp>
      <p:sp>
        <p:nvSpPr>
          <p:cNvPr id="44" name="Line 11"/>
          <p:cNvSpPr>
            <a:spLocks noChangeShapeType="1"/>
          </p:cNvSpPr>
          <p:nvPr>
            <p:custDataLst>
              <p:tags r:id="rId7"/>
            </p:custDataLst>
          </p:nvPr>
        </p:nvSpPr>
        <p:spPr bwMode="auto">
          <a:xfrm>
            <a:off x="7275185" y="3019520"/>
            <a:ext cx="380258" cy="0"/>
          </a:xfrm>
          <a:prstGeom prst="line">
            <a:avLst/>
          </a:prstGeom>
          <a:noFill/>
          <a:ln w="28575">
            <a:solidFill>
              <a:srgbClr val="00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normAutofit fontScale="25000" lnSpcReduction="20000"/>
          </a:bodyPr>
          <a:lstStyle/>
          <a:p>
            <a:endParaRPr lang="zh-CN" altLang="en-US" sz="1800">
              <a:ea typeface="微软雅黑" panose="020B0503020204020204" pitchFamily="34" charset="-122"/>
            </a:endParaRPr>
          </a:p>
        </p:txBody>
      </p:sp>
      <p:sp>
        <p:nvSpPr>
          <p:cNvPr id="45" name="Text Box 12"/>
          <p:cNvSpPr txBox="1">
            <a:spLocks noChangeArrowheads="1"/>
          </p:cNvSpPr>
          <p:nvPr/>
        </p:nvSpPr>
        <p:spPr bwMode="auto">
          <a:xfrm>
            <a:off x="4242780" y="3249575"/>
            <a:ext cx="267428" cy="3615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ormAutofit lnSpcReduction="10000"/>
          </a:bodyPr>
          <a:lstStyle>
            <a:lvl1pPr>
              <a:spcBef>
                <a:spcPct val="20000"/>
              </a:spcBef>
              <a:buClr>
                <a:schemeClr val="tx1"/>
              </a:buClr>
              <a:buFont typeface="Wingdings" panose="05000000000000000000" pitchFamily="2" charset="2"/>
              <a:buChar char="v"/>
              <a:defRPr sz="2800" b="1">
                <a:solidFill>
                  <a:schemeClr val="accent1"/>
                </a:solidFill>
                <a:latin typeface="隶书" panose="02010509060101010101" pitchFamily="49" charset="-122"/>
                <a:ea typeface="隶书" panose="02010509060101010101" pitchFamily="49" charset="-122"/>
              </a:defRPr>
            </a:lvl1pPr>
            <a:lvl2pPr marL="742950" indent="-285750">
              <a:spcBef>
                <a:spcPct val="20000"/>
              </a:spcBef>
              <a:buClr>
                <a:schemeClr val="tx2"/>
              </a:buClr>
              <a:buSzPct val="60000"/>
              <a:buFont typeface="Wingdings" panose="05000000000000000000" pitchFamily="2" charset="2"/>
              <a:buChar char="n"/>
              <a:defRPr sz="2400">
                <a:solidFill>
                  <a:schemeClr val="hlink"/>
                </a:solidFill>
                <a:latin typeface="Verdana" panose="020B0604030504040204" pitchFamily="34" charset="0"/>
                <a:ea typeface="隶书" panose="02010509060101010101" pitchFamily="49"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hlink"/>
                </a:solidFill>
                <a:latin typeface="Verdana" panose="020B0604030504040204" pitchFamily="34" charset="0"/>
                <a:ea typeface="隶书" panose="02010509060101010101" pitchFamily="49" charset="-122"/>
              </a:defRPr>
            </a:lvl3pPr>
            <a:lvl4pPr marL="1600200" indent="-228600">
              <a:spcBef>
                <a:spcPct val="20000"/>
              </a:spcBef>
              <a:buClr>
                <a:schemeClr val="tx1"/>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4pPr>
            <a:lvl5pPr marL="2057400" indent="-228600">
              <a:spcBef>
                <a:spcPct val="20000"/>
              </a:spcBef>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9pPr>
          </a:lstStyle>
          <a:p>
            <a:pPr algn="r">
              <a:spcBef>
                <a:spcPct val="0"/>
              </a:spcBef>
              <a:buClrTx/>
              <a:buFontTx/>
              <a:buNone/>
            </a:pPr>
            <a:r>
              <a:rPr lang="en-US" altLang="zh-CN" sz="1800" b="0">
                <a:solidFill>
                  <a:srgbClr val="000000"/>
                </a:solidFill>
                <a:latin typeface="Times New Roman" panose="02020603050405020304" pitchFamily="18" charset="0"/>
                <a:ea typeface="微软雅黑" panose="020B0503020204020204" pitchFamily="34" charset="-122"/>
              </a:rPr>
              <a:t>t</a:t>
            </a:r>
            <a:endParaRPr lang="en-US" altLang="zh-CN" sz="1800" b="0">
              <a:solidFill>
                <a:srgbClr val="000000"/>
              </a:solidFill>
              <a:latin typeface="Times New Roman" panose="02020603050405020304" pitchFamily="18" charset="0"/>
              <a:ea typeface="微软雅黑" panose="020B0503020204020204" pitchFamily="34" charset="-122"/>
            </a:endParaRPr>
          </a:p>
        </p:txBody>
      </p:sp>
      <p:sp>
        <p:nvSpPr>
          <p:cNvPr id="46" name="Text Box 13"/>
          <p:cNvSpPr txBox="1">
            <a:spLocks noChangeArrowheads="1"/>
          </p:cNvSpPr>
          <p:nvPr/>
        </p:nvSpPr>
        <p:spPr bwMode="auto">
          <a:xfrm>
            <a:off x="5477062" y="3254251"/>
            <a:ext cx="267428" cy="3615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ormAutofit lnSpcReduction="10000"/>
          </a:bodyPr>
          <a:lstStyle>
            <a:lvl1pPr>
              <a:spcBef>
                <a:spcPct val="20000"/>
              </a:spcBef>
              <a:buClr>
                <a:schemeClr val="tx1"/>
              </a:buClr>
              <a:buFont typeface="Wingdings" panose="05000000000000000000" pitchFamily="2" charset="2"/>
              <a:buChar char="v"/>
              <a:defRPr sz="2800" b="1">
                <a:solidFill>
                  <a:schemeClr val="accent1"/>
                </a:solidFill>
                <a:latin typeface="隶书" panose="02010509060101010101" pitchFamily="49" charset="-122"/>
                <a:ea typeface="隶书" panose="02010509060101010101" pitchFamily="49" charset="-122"/>
              </a:defRPr>
            </a:lvl1pPr>
            <a:lvl2pPr marL="742950" indent="-285750">
              <a:spcBef>
                <a:spcPct val="20000"/>
              </a:spcBef>
              <a:buClr>
                <a:schemeClr val="tx2"/>
              </a:buClr>
              <a:buSzPct val="60000"/>
              <a:buFont typeface="Wingdings" panose="05000000000000000000" pitchFamily="2" charset="2"/>
              <a:buChar char="n"/>
              <a:defRPr sz="2400">
                <a:solidFill>
                  <a:schemeClr val="hlink"/>
                </a:solidFill>
                <a:latin typeface="Verdana" panose="020B0604030504040204" pitchFamily="34" charset="0"/>
                <a:ea typeface="隶书" panose="02010509060101010101" pitchFamily="49"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hlink"/>
                </a:solidFill>
                <a:latin typeface="Verdana" panose="020B0604030504040204" pitchFamily="34" charset="0"/>
                <a:ea typeface="隶书" panose="02010509060101010101" pitchFamily="49" charset="-122"/>
              </a:defRPr>
            </a:lvl3pPr>
            <a:lvl4pPr marL="1600200" indent="-228600">
              <a:spcBef>
                <a:spcPct val="20000"/>
              </a:spcBef>
              <a:buClr>
                <a:schemeClr val="tx1"/>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4pPr>
            <a:lvl5pPr marL="2057400" indent="-228600">
              <a:spcBef>
                <a:spcPct val="20000"/>
              </a:spcBef>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9pPr>
          </a:lstStyle>
          <a:p>
            <a:pPr algn="r">
              <a:spcBef>
                <a:spcPct val="0"/>
              </a:spcBef>
              <a:buClrTx/>
              <a:buFontTx/>
              <a:buNone/>
            </a:pPr>
            <a:r>
              <a:rPr lang="en-US" altLang="zh-CN" sz="1800" b="0">
                <a:solidFill>
                  <a:srgbClr val="000000"/>
                </a:solidFill>
                <a:latin typeface="Times New Roman" panose="02020603050405020304" pitchFamily="18" charset="0"/>
                <a:ea typeface="微软雅黑" panose="020B0503020204020204" pitchFamily="34" charset="-122"/>
              </a:rPr>
              <a:t>t</a:t>
            </a:r>
            <a:endParaRPr lang="en-US" altLang="zh-CN" sz="1800" b="0">
              <a:solidFill>
                <a:srgbClr val="000000"/>
              </a:solidFill>
              <a:latin typeface="Times New Roman" panose="02020603050405020304" pitchFamily="18" charset="0"/>
              <a:ea typeface="微软雅黑" panose="020B0503020204020204" pitchFamily="34" charset="-122"/>
            </a:endParaRPr>
          </a:p>
        </p:txBody>
      </p:sp>
      <p:sp>
        <p:nvSpPr>
          <p:cNvPr id="47" name="Text Box 14"/>
          <p:cNvSpPr txBox="1">
            <a:spLocks noChangeArrowheads="1"/>
          </p:cNvSpPr>
          <p:nvPr/>
        </p:nvSpPr>
        <p:spPr bwMode="auto">
          <a:xfrm>
            <a:off x="6664590" y="3244900"/>
            <a:ext cx="267428" cy="3615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ormAutofit lnSpcReduction="10000"/>
          </a:bodyPr>
          <a:lstStyle>
            <a:lvl1pPr>
              <a:spcBef>
                <a:spcPct val="20000"/>
              </a:spcBef>
              <a:buClr>
                <a:schemeClr val="tx1"/>
              </a:buClr>
              <a:buFont typeface="Wingdings" panose="05000000000000000000" pitchFamily="2" charset="2"/>
              <a:buChar char="v"/>
              <a:defRPr sz="2800" b="1">
                <a:solidFill>
                  <a:schemeClr val="accent1"/>
                </a:solidFill>
                <a:latin typeface="隶书" panose="02010509060101010101" pitchFamily="49" charset="-122"/>
                <a:ea typeface="隶书" panose="02010509060101010101" pitchFamily="49" charset="-122"/>
              </a:defRPr>
            </a:lvl1pPr>
            <a:lvl2pPr marL="742950" indent="-285750">
              <a:spcBef>
                <a:spcPct val="20000"/>
              </a:spcBef>
              <a:buClr>
                <a:schemeClr val="tx2"/>
              </a:buClr>
              <a:buSzPct val="60000"/>
              <a:buFont typeface="Wingdings" panose="05000000000000000000" pitchFamily="2" charset="2"/>
              <a:buChar char="n"/>
              <a:defRPr sz="2400">
                <a:solidFill>
                  <a:schemeClr val="hlink"/>
                </a:solidFill>
                <a:latin typeface="Verdana" panose="020B0604030504040204" pitchFamily="34" charset="0"/>
                <a:ea typeface="隶书" panose="02010509060101010101" pitchFamily="49"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hlink"/>
                </a:solidFill>
                <a:latin typeface="Verdana" panose="020B0604030504040204" pitchFamily="34" charset="0"/>
                <a:ea typeface="隶书" panose="02010509060101010101" pitchFamily="49" charset="-122"/>
              </a:defRPr>
            </a:lvl3pPr>
            <a:lvl4pPr marL="1600200" indent="-228600">
              <a:spcBef>
                <a:spcPct val="20000"/>
              </a:spcBef>
              <a:buClr>
                <a:schemeClr val="tx1"/>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4pPr>
            <a:lvl5pPr marL="2057400" indent="-228600">
              <a:spcBef>
                <a:spcPct val="20000"/>
              </a:spcBef>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9pPr>
          </a:lstStyle>
          <a:p>
            <a:pPr algn="r">
              <a:spcBef>
                <a:spcPct val="0"/>
              </a:spcBef>
              <a:buClrTx/>
              <a:buFontTx/>
              <a:buNone/>
            </a:pPr>
            <a:r>
              <a:rPr lang="en-US" altLang="zh-CN" sz="1800" b="0">
                <a:solidFill>
                  <a:srgbClr val="000000"/>
                </a:solidFill>
                <a:latin typeface="Times New Roman" panose="02020603050405020304" pitchFamily="18" charset="0"/>
                <a:ea typeface="微软雅黑" panose="020B0503020204020204" pitchFamily="34" charset="-122"/>
              </a:rPr>
              <a:t>t</a:t>
            </a:r>
            <a:endParaRPr lang="en-US" altLang="zh-CN" sz="1800" b="0">
              <a:solidFill>
                <a:srgbClr val="000000"/>
              </a:solidFill>
              <a:latin typeface="Times New Roman" panose="02020603050405020304" pitchFamily="18" charset="0"/>
              <a:ea typeface="微软雅黑" panose="020B0503020204020204" pitchFamily="34" charset="-122"/>
            </a:endParaRPr>
          </a:p>
        </p:txBody>
      </p:sp>
      <p:sp>
        <p:nvSpPr>
          <p:cNvPr id="48" name="Line 15"/>
          <p:cNvSpPr>
            <a:spLocks noChangeShapeType="1"/>
          </p:cNvSpPr>
          <p:nvPr>
            <p:custDataLst>
              <p:tags r:id="rId8"/>
            </p:custDataLst>
          </p:nvPr>
        </p:nvSpPr>
        <p:spPr bwMode="auto">
          <a:xfrm>
            <a:off x="3378835" y="5309235"/>
            <a:ext cx="5766435" cy="635"/>
          </a:xfrm>
          <a:prstGeom prst="line">
            <a:avLst/>
          </a:prstGeom>
          <a:noFill/>
          <a:ln w="19050">
            <a:solidFill>
              <a:srgbClr val="00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normAutofit fontScale="25000" lnSpcReduction="20000"/>
          </a:bodyPr>
          <a:lstStyle/>
          <a:p>
            <a:endParaRPr lang="zh-CN" altLang="en-US" sz="1800">
              <a:ea typeface="微软雅黑" panose="020B0503020204020204" pitchFamily="34" charset="-122"/>
            </a:endParaRPr>
          </a:p>
        </p:txBody>
      </p:sp>
      <p:sp>
        <p:nvSpPr>
          <p:cNvPr id="49" name="Line 16"/>
          <p:cNvSpPr>
            <a:spLocks noChangeShapeType="1"/>
          </p:cNvSpPr>
          <p:nvPr>
            <p:custDataLst>
              <p:tags r:id="rId9"/>
            </p:custDataLst>
          </p:nvPr>
        </p:nvSpPr>
        <p:spPr bwMode="auto">
          <a:xfrm flipV="1">
            <a:off x="3377224" y="3597107"/>
            <a:ext cx="0" cy="1640202"/>
          </a:xfrm>
          <a:prstGeom prst="line">
            <a:avLst/>
          </a:prstGeom>
          <a:noFill/>
          <a:ln w="19050">
            <a:solidFill>
              <a:srgbClr val="00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normAutofit fontScale="25000" lnSpcReduction="20000"/>
          </a:bodyPr>
          <a:lstStyle/>
          <a:p>
            <a:endParaRPr lang="zh-CN" altLang="en-US" sz="1800">
              <a:ea typeface="微软雅黑" panose="020B0503020204020204" pitchFamily="34" charset="-122"/>
            </a:endParaRPr>
          </a:p>
        </p:txBody>
      </p:sp>
      <p:sp>
        <p:nvSpPr>
          <p:cNvPr id="50" name="Rectangle 17"/>
          <p:cNvSpPr>
            <a:spLocks noChangeArrowheads="1"/>
          </p:cNvSpPr>
          <p:nvPr>
            <p:custDataLst>
              <p:tags r:id="rId10"/>
            </p:custDataLst>
          </p:nvPr>
        </p:nvSpPr>
        <p:spPr bwMode="auto">
          <a:xfrm>
            <a:off x="4274820" y="4801235"/>
            <a:ext cx="1100455" cy="448310"/>
          </a:xfrm>
          <a:prstGeom prst="rect">
            <a:avLst/>
          </a:prstGeom>
          <a:solidFill>
            <a:srgbClr val="FF0000"/>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nchorCtr="0">
            <a:normAutofit/>
          </a:bodyPr>
          <a:lstStyle>
            <a:lvl1pPr>
              <a:spcBef>
                <a:spcPct val="20000"/>
              </a:spcBef>
              <a:buClr>
                <a:schemeClr val="tx1"/>
              </a:buClr>
              <a:buFont typeface="Wingdings" panose="05000000000000000000" pitchFamily="2" charset="2"/>
              <a:buChar char="v"/>
              <a:defRPr sz="2800" b="1">
                <a:solidFill>
                  <a:schemeClr val="accent1"/>
                </a:solidFill>
                <a:latin typeface="隶书" panose="02010509060101010101" pitchFamily="49" charset="-122"/>
                <a:ea typeface="隶书" panose="02010509060101010101" pitchFamily="49" charset="-122"/>
              </a:defRPr>
            </a:lvl1pPr>
            <a:lvl2pPr marL="742950" indent="-285750">
              <a:spcBef>
                <a:spcPct val="20000"/>
              </a:spcBef>
              <a:buClr>
                <a:schemeClr val="tx2"/>
              </a:buClr>
              <a:buSzPct val="60000"/>
              <a:buFont typeface="Wingdings" panose="05000000000000000000" pitchFamily="2" charset="2"/>
              <a:buChar char="n"/>
              <a:defRPr sz="2400">
                <a:solidFill>
                  <a:schemeClr val="hlink"/>
                </a:solidFill>
                <a:latin typeface="Verdana" panose="020B0604030504040204" pitchFamily="34" charset="0"/>
                <a:ea typeface="隶书" panose="02010509060101010101" pitchFamily="49"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hlink"/>
                </a:solidFill>
                <a:latin typeface="Verdana" panose="020B0604030504040204" pitchFamily="34" charset="0"/>
                <a:ea typeface="隶书" panose="02010509060101010101" pitchFamily="49" charset="-122"/>
              </a:defRPr>
            </a:lvl3pPr>
            <a:lvl4pPr marL="1600200" indent="-228600">
              <a:spcBef>
                <a:spcPct val="20000"/>
              </a:spcBef>
              <a:buClr>
                <a:schemeClr val="tx1"/>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4pPr>
            <a:lvl5pPr marL="2057400" indent="-228600">
              <a:spcBef>
                <a:spcPct val="20000"/>
              </a:spcBef>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9pPr>
          </a:lstStyle>
          <a:p>
            <a:pPr algn="ctr">
              <a:spcBef>
                <a:spcPct val="0"/>
              </a:spcBef>
              <a:buClrTx/>
              <a:buFontTx/>
              <a:buNone/>
            </a:pPr>
            <a:r>
              <a:rPr lang="en-US" altLang="zh-CN" sz="2220">
                <a:solidFill>
                  <a:srgbClr val="FFFFFF"/>
                </a:solidFill>
                <a:latin typeface="微软雅黑" panose="020B0503020204020204" pitchFamily="34" charset="-122"/>
                <a:ea typeface="微软雅黑" panose="020B0503020204020204" pitchFamily="34" charset="-122"/>
              </a:rPr>
              <a:t>k</a:t>
            </a:r>
            <a:endParaRPr lang="en-US" altLang="zh-CN" sz="2220">
              <a:solidFill>
                <a:srgbClr val="FFFFFF"/>
              </a:solidFill>
              <a:latin typeface="微软雅黑" panose="020B0503020204020204" pitchFamily="34" charset="-122"/>
              <a:ea typeface="微软雅黑" panose="020B0503020204020204" pitchFamily="34" charset="-122"/>
            </a:endParaRPr>
          </a:p>
        </p:txBody>
      </p:sp>
      <p:sp>
        <p:nvSpPr>
          <p:cNvPr id="51" name="Rectangle 18"/>
          <p:cNvSpPr>
            <a:spLocks noChangeArrowheads="1"/>
          </p:cNvSpPr>
          <p:nvPr>
            <p:custDataLst>
              <p:tags r:id="rId11"/>
            </p:custDataLst>
          </p:nvPr>
        </p:nvSpPr>
        <p:spPr bwMode="auto">
          <a:xfrm>
            <a:off x="5370195" y="4798060"/>
            <a:ext cx="1089660" cy="451485"/>
          </a:xfrm>
          <a:prstGeom prst="rect">
            <a:avLst/>
          </a:prstGeom>
          <a:solidFill>
            <a:srgbClr val="FFFF00"/>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nchorCtr="0">
            <a:normAutofit/>
          </a:bodyPr>
          <a:lstStyle>
            <a:lvl1pPr>
              <a:spcBef>
                <a:spcPct val="20000"/>
              </a:spcBef>
              <a:buClr>
                <a:schemeClr val="tx1"/>
              </a:buClr>
              <a:buFont typeface="Wingdings" panose="05000000000000000000" pitchFamily="2" charset="2"/>
              <a:buChar char="v"/>
              <a:defRPr sz="2800" b="1">
                <a:solidFill>
                  <a:schemeClr val="accent1"/>
                </a:solidFill>
                <a:latin typeface="隶书" panose="02010509060101010101" pitchFamily="49" charset="-122"/>
                <a:ea typeface="隶书" panose="02010509060101010101" pitchFamily="49" charset="-122"/>
              </a:defRPr>
            </a:lvl1pPr>
            <a:lvl2pPr marL="742950" indent="-285750">
              <a:spcBef>
                <a:spcPct val="20000"/>
              </a:spcBef>
              <a:buClr>
                <a:schemeClr val="tx2"/>
              </a:buClr>
              <a:buSzPct val="60000"/>
              <a:buFont typeface="Wingdings" panose="05000000000000000000" pitchFamily="2" charset="2"/>
              <a:buChar char="n"/>
              <a:defRPr sz="2400">
                <a:solidFill>
                  <a:schemeClr val="hlink"/>
                </a:solidFill>
                <a:latin typeface="Verdana" panose="020B0604030504040204" pitchFamily="34" charset="0"/>
                <a:ea typeface="隶书" panose="02010509060101010101" pitchFamily="49"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hlink"/>
                </a:solidFill>
                <a:latin typeface="Verdana" panose="020B0604030504040204" pitchFamily="34" charset="0"/>
                <a:ea typeface="隶书" panose="02010509060101010101" pitchFamily="49" charset="-122"/>
              </a:defRPr>
            </a:lvl3pPr>
            <a:lvl4pPr marL="1600200" indent="-228600">
              <a:spcBef>
                <a:spcPct val="20000"/>
              </a:spcBef>
              <a:buClr>
                <a:schemeClr val="tx1"/>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4pPr>
            <a:lvl5pPr marL="2057400" indent="-228600">
              <a:spcBef>
                <a:spcPct val="20000"/>
              </a:spcBef>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9pPr>
          </a:lstStyle>
          <a:p>
            <a:pPr algn="ctr">
              <a:spcBef>
                <a:spcPct val="0"/>
              </a:spcBef>
              <a:buClrTx/>
              <a:buFontTx/>
              <a:buNone/>
            </a:pPr>
            <a:r>
              <a:rPr kumimoji="1" lang="en-US" altLang="zh-CN" sz="2220">
                <a:solidFill>
                  <a:srgbClr val="000000"/>
                </a:solidFill>
                <a:latin typeface="微软雅黑" panose="020B0503020204020204" pitchFamily="34" charset="-122"/>
                <a:ea typeface="微软雅黑" panose="020B0503020204020204" pitchFamily="34" charset="-122"/>
              </a:rPr>
              <a:t>k</a:t>
            </a:r>
            <a:endParaRPr kumimoji="1" lang="en-US" altLang="zh-CN" sz="2220">
              <a:solidFill>
                <a:srgbClr val="000000"/>
              </a:solidFill>
              <a:latin typeface="微软雅黑" panose="020B0503020204020204" pitchFamily="34" charset="-122"/>
              <a:ea typeface="微软雅黑" panose="020B0503020204020204" pitchFamily="34" charset="-122"/>
            </a:endParaRPr>
          </a:p>
        </p:txBody>
      </p:sp>
      <p:sp>
        <p:nvSpPr>
          <p:cNvPr id="52" name="Rectangle 19"/>
          <p:cNvSpPr>
            <a:spLocks noChangeArrowheads="1"/>
          </p:cNvSpPr>
          <p:nvPr>
            <p:custDataLst>
              <p:tags r:id="rId12"/>
            </p:custDataLst>
          </p:nvPr>
        </p:nvSpPr>
        <p:spPr bwMode="auto">
          <a:xfrm>
            <a:off x="3376930" y="4803775"/>
            <a:ext cx="901065" cy="445770"/>
          </a:xfrm>
          <a:prstGeom prst="rect">
            <a:avLst/>
          </a:prstGeom>
          <a:solidFill>
            <a:srgbClr val="00B0F0"/>
          </a:solidFill>
          <a:ln w="9525">
            <a:solidFill>
              <a:schemeClr val="tx1"/>
            </a:solidFill>
            <a:miter lim="800000"/>
          </a:ln>
          <a:effectLst/>
        </p:spPr>
        <p:txBody>
          <a:bodyPr wrap="none" anchor="b" anchorCtr="0">
            <a:normAutofit/>
          </a:bodyPr>
          <a:lstStyle>
            <a:lvl1pPr>
              <a:spcBef>
                <a:spcPct val="20000"/>
              </a:spcBef>
              <a:buClr>
                <a:schemeClr val="tx1"/>
              </a:buClr>
              <a:buFont typeface="Wingdings" panose="05000000000000000000" pitchFamily="2" charset="2"/>
              <a:buChar char="v"/>
              <a:defRPr sz="2800" b="1">
                <a:solidFill>
                  <a:schemeClr val="accent1"/>
                </a:solidFill>
                <a:latin typeface="隶书" panose="02010509060101010101" pitchFamily="49" charset="-122"/>
                <a:ea typeface="隶书" panose="02010509060101010101" pitchFamily="49" charset="-122"/>
              </a:defRPr>
            </a:lvl1pPr>
            <a:lvl2pPr marL="742950" indent="-285750">
              <a:spcBef>
                <a:spcPct val="20000"/>
              </a:spcBef>
              <a:buClr>
                <a:schemeClr val="tx2"/>
              </a:buClr>
              <a:buSzPct val="60000"/>
              <a:buFont typeface="Wingdings" panose="05000000000000000000" pitchFamily="2" charset="2"/>
              <a:buChar char="n"/>
              <a:defRPr sz="2400">
                <a:solidFill>
                  <a:schemeClr val="hlink"/>
                </a:solidFill>
                <a:latin typeface="Verdana" panose="020B0604030504040204" pitchFamily="34" charset="0"/>
                <a:ea typeface="隶书" panose="02010509060101010101" pitchFamily="49"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hlink"/>
                </a:solidFill>
                <a:latin typeface="Verdana" panose="020B0604030504040204" pitchFamily="34" charset="0"/>
                <a:ea typeface="隶书" panose="02010509060101010101" pitchFamily="49" charset="-122"/>
              </a:defRPr>
            </a:lvl3pPr>
            <a:lvl4pPr marL="1600200" indent="-228600">
              <a:spcBef>
                <a:spcPct val="20000"/>
              </a:spcBef>
              <a:buClr>
                <a:schemeClr val="tx1"/>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4pPr>
            <a:lvl5pPr marL="2057400" indent="-228600">
              <a:spcBef>
                <a:spcPct val="20000"/>
              </a:spcBef>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9pPr>
          </a:lstStyle>
          <a:p>
            <a:pPr algn="ctr" eaLnBrk="1" hangingPunct="1">
              <a:spcBef>
                <a:spcPct val="0"/>
              </a:spcBef>
              <a:buClrTx/>
              <a:buFontTx/>
              <a:buNone/>
            </a:pPr>
            <a:r>
              <a:rPr kumimoji="1" lang="en-US" altLang="zh-CN" sz="2220">
                <a:solidFill>
                  <a:srgbClr val="FFFFFF"/>
                </a:solidFill>
                <a:latin typeface="微软雅黑" panose="020B0503020204020204" pitchFamily="34" charset="-122"/>
                <a:ea typeface="微软雅黑" panose="020B0503020204020204" pitchFamily="34" charset="-122"/>
              </a:rPr>
              <a:t>k</a:t>
            </a:r>
            <a:endParaRPr kumimoji="1" lang="en-US" altLang="zh-CN" sz="2220">
              <a:solidFill>
                <a:srgbClr val="FFFFFF"/>
              </a:solidFill>
              <a:latin typeface="微软雅黑" panose="020B0503020204020204" pitchFamily="34" charset="-122"/>
              <a:ea typeface="微软雅黑" panose="020B0503020204020204" pitchFamily="34" charset="-122"/>
            </a:endParaRPr>
          </a:p>
        </p:txBody>
      </p:sp>
      <p:sp>
        <p:nvSpPr>
          <p:cNvPr id="53" name="Text Box 20"/>
          <p:cNvSpPr txBox="1">
            <a:spLocks noChangeArrowheads="1"/>
          </p:cNvSpPr>
          <p:nvPr/>
        </p:nvSpPr>
        <p:spPr bwMode="auto">
          <a:xfrm>
            <a:off x="2447973" y="3597580"/>
            <a:ext cx="777971" cy="4519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ormAutofit/>
          </a:bodyPr>
          <a:lstStyle>
            <a:lvl1pPr>
              <a:spcBef>
                <a:spcPct val="20000"/>
              </a:spcBef>
              <a:buClr>
                <a:schemeClr val="tx1"/>
              </a:buClr>
              <a:buFont typeface="Wingdings" panose="05000000000000000000" pitchFamily="2" charset="2"/>
              <a:buChar char="v"/>
              <a:defRPr sz="2800" b="1">
                <a:solidFill>
                  <a:schemeClr val="accent1"/>
                </a:solidFill>
                <a:latin typeface="隶书" panose="02010509060101010101" pitchFamily="49" charset="-122"/>
                <a:ea typeface="隶书" panose="02010509060101010101" pitchFamily="49" charset="-122"/>
              </a:defRPr>
            </a:lvl1pPr>
            <a:lvl2pPr marL="742950" indent="-285750">
              <a:spcBef>
                <a:spcPct val="20000"/>
              </a:spcBef>
              <a:buClr>
                <a:schemeClr val="tx2"/>
              </a:buClr>
              <a:buSzPct val="60000"/>
              <a:buFont typeface="Wingdings" panose="05000000000000000000" pitchFamily="2" charset="2"/>
              <a:buChar char="n"/>
              <a:defRPr sz="2400">
                <a:solidFill>
                  <a:schemeClr val="hlink"/>
                </a:solidFill>
                <a:latin typeface="Verdana" panose="020B0604030504040204" pitchFamily="34" charset="0"/>
                <a:ea typeface="隶书" panose="02010509060101010101" pitchFamily="49"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hlink"/>
                </a:solidFill>
                <a:latin typeface="Verdana" panose="020B0604030504040204" pitchFamily="34" charset="0"/>
                <a:ea typeface="隶书" panose="02010509060101010101" pitchFamily="49" charset="-122"/>
              </a:defRPr>
            </a:lvl3pPr>
            <a:lvl4pPr marL="1600200" indent="-228600">
              <a:spcBef>
                <a:spcPct val="20000"/>
              </a:spcBef>
              <a:buClr>
                <a:schemeClr val="tx1"/>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4pPr>
            <a:lvl5pPr marL="2057400" indent="-228600">
              <a:spcBef>
                <a:spcPct val="20000"/>
              </a:spcBef>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9pPr>
          </a:lstStyle>
          <a:p>
            <a:pPr algn="ctr" eaLnBrk="1" hangingPunct="1">
              <a:spcBef>
                <a:spcPct val="0"/>
              </a:spcBef>
              <a:buClrTx/>
              <a:buFontTx/>
              <a:buNone/>
            </a:pPr>
            <a:r>
              <a:rPr kumimoji="1" lang="zh-CN" altLang="en-US" sz="2000">
                <a:solidFill>
                  <a:srgbClr val="000000"/>
                </a:solidFill>
                <a:latin typeface="Tahoma" panose="020B0604030504040204" pitchFamily="34" charset="0"/>
                <a:ea typeface="微软雅黑" panose="020B0503020204020204" pitchFamily="34" charset="-122"/>
              </a:rPr>
              <a:t>部件</a:t>
            </a:r>
            <a:endParaRPr kumimoji="1" lang="zh-CN" altLang="en-US" sz="2000">
              <a:solidFill>
                <a:srgbClr val="000000"/>
              </a:solidFill>
              <a:latin typeface="Tahoma" panose="020B0604030504040204" pitchFamily="34" charset="0"/>
              <a:ea typeface="微软雅黑" panose="020B0503020204020204" pitchFamily="34" charset="-122"/>
            </a:endParaRPr>
          </a:p>
        </p:txBody>
      </p:sp>
      <p:sp>
        <p:nvSpPr>
          <p:cNvPr id="54" name="Text Box 22"/>
          <p:cNvSpPr txBox="1">
            <a:spLocks noChangeArrowheads="1"/>
          </p:cNvSpPr>
          <p:nvPr/>
        </p:nvSpPr>
        <p:spPr bwMode="auto">
          <a:xfrm>
            <a:off x="791845" y="4895850"/>
            <a:ext cx="2775585" cy="361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oAutofit/>
          </a:bodyPr>
          <a:lstStyle>
            <a:lvl1pPr>
              <a:spcBef>
                <a:spcPct val="20000"/>
              </a:spcBef>
              <a:buClr>
                <a:schemeClr val="tx1"/>
              </a:buClr>
              <a:buFont typeface="Wingdings" panose="05000000000000000000" pitchFamily="2" charset="2"/>
              <a:buChar char="v"/>
              <a:defRPr sz="2800" b="1">
                <a:solidFill>
                  <a:schemeClr val="accent1"/>
                </a:solidFill>
                <a:latin typeface="隶书" panose="02010509060101010101" pitchFamily="49" charset="-122"/>
                <a:ea typeface="隶书" panose="02010509060101010101" pitchFamily="49" charset="-122"/>
              </a:defRPr>
            </a:lvl1pPr>
            <a:lvl2pPr marL="742950" indent="-285750">
              <a:spcBef>
                <a:spcPct val="20000"/>
              </a:spcBef>
              <a:buClr>
                <a:schemeClr val="tx2"/>
              </a:buClr>
              <a:buSzPct val="60000"/>
              <a:buFont typeface="Wingdings" panose="05000000000000000000" pitchFamily="2" charset="2"/>
              <a:buChar char="n"/>
              <a:defRPr sz="2400">
                <a:solidFill>
                  <a:schemeClr val="hlink"/>
                </a:solidFill>
                <a:latin typeface="Verdana" panose="020B0604030504040204" pitchFamily="34" charset="0"/>
                <a:ea typeface="隶书" panose="02010509060101010101" pitchFamily="49"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hlink"/>
                </a:solidFill>
                <a:latin typeface="Verdana" panose="020B0604030504040204" pitchFamily="34" charset="0"/>
                <a:ea typeface="隶书" panose="02010509060101010101" pitchFamily="49" charset="-122"/>
              </a:defRPr>
            </a:lvl3pPr>
            <a:lvl4pPr marL="1600200" indent="-228600">
              <a:spcBef>
                <a:spcPct val="20000"/>
              </a:spcBef>
              <a:buClr>
                <a:schemeClr val="tx1"/>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4pPr>
            <a:lvl5pPr marL="2057400" indent="-228600">
              <a:spcBef>
                <a:spcPct val="20000"/>
              </a:spcBef>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9pPr>
          </a:lstStyle>
          <a:p>
            <a:pPr algn="ctr" eaLnBrk="1" hangingPunct="1">
              <a:spcBef>
                <a:spcPct val="0"/>
              </a:spcBef>
              <a:buClrTx/>
              <a:buFontTx/>
              <a:buNone/>
            </a:pPr>
            <a:r>
              <a:rPr kumimoji="1" lang="zh-CN" altLang="en-US" sz="1900">
                <a:solidFill>
                  <a:srgbClr val="000000"/>
                </a:solidFill>
                <a:latin typeface="微软雅黑" panose="020B0503020204020204" pitchFamily="34" charset="-122"/>
                <a:ea typeface="微软雅黑" panose="020B0503020204020204" pitchFamily="34" charset="-122"/>
                <a:cs typeface="楷体_GB2312"/>
              </a:rPr>
              <a:t>取指、分析、执行</a:t>
            </a:r>
            <a:endParaRPr kumimoji="1" lang="zh-CN" altLang="en-US" sz="1900">
              <a:solidFill>
                <a:srgbClr val="000000"/>
              </a:solidFill>
              <a:latin typeface="微软雅黑" panose="020B0503020204020204" pitchFamily="34" charset="-122"/>
              <a:ea typeface="微软雅黑" panose="020B0503020204020204" pitchFamily="34" charset="-122"/>
              <a:cs typeface="楷体_GB2312"/>
            </a:endParaRPr>
          </a:p>
        </p:txBody>
      </p:sp>
      <p:sp>
        <p:nvSpPr>
          <p:cNvPr id="56" name="Text Box 24"/>
          <p:cNvSpPr txBox="1">
            <a:spLocks noChangeArrowheads="1"/>
          </p:cNvSpPr>
          <p:nvPr/>
        </p:nvSpPr>
        <p:spPr bwMode="auto">
          <a:xfrm>
            <a:off x="4130573" y="5301038"/>
            <a:ext cx="267428" cy="3615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ormAutofit fontScale="97500"/>
          </a:bodyPr>
          <a:lstStyle>
            <a:lvl1pPr>
              <a:spcBef>
                <a:spcPct val="20000"/>
              </a:spcBef>
              <a:buClr>
                <a:schemeClr val="tx1"/>
              </a:buClr>
              <a:buFont typeface="Wingdings" panose="05000000000000000000" pitchFamily="2" charset="2"/>
              <a:buChar char="v"/>
              <a:defRPr sz="2800" b="1">
                <a:solidFill>
                  <a:schemeClr val="accent1"/>
                </a:solidFill>
                <a:latin typeface="隶书" panose="02010509060101010101" pitchFamily="49" charset="-122"/>
                <a:ea typeface="隶书" panose="02010509060101010101" pitchFamily="49" charset="-122"/>
              </a:defRPr>
            </a:lvl1pPr>
            <a:lvl2pPr marL="742950" indent="-285750">
              <a:spcBef>
                <a:spcPct val="20000"/>
              </a:spcBef>
              <a:buClr>
                <a:schemeClr val="tx2"/>
              </a:buClr>
              <a:buSzPct val="60000"/>
              <a:buFont typeface="Wingdings" panose="05000000000000000000" pitchFamily="2" charset="2"/>
              <a:buChar char="n"/>
              <a:defRPr sz="2400">
                <a:solidFill>
                  <a:schemeClr val="hlink"/>
                </a:solidFill>
                <a:latin typeface="Verdana" panose="020B0604030504040204" pitchFamily="34" charset="0"/>
                <a:ea typeface="隶书" panose="02010509060101010101" pitchFamily="49"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hlink"/>
                </a:solidFill>
                <a:latin typeface="Verdana" panose="020B0604030504040204" pitchFamily="34" charset="0"/>
                <a:ea typeface="隶书" panose="02010509060101010101" pitchFamily="49" charset="-122"/>
              </a:defRPr>
            </a:lvl3pPr>
            <a:lvl4pPr marL="1600200" indent="-228600">
              <a:spcBef>
                <a:spcPct val="20000"/>
              </a:spcBef>
              <a:buClr>
                <a:schemeClr val="tx1"/>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4pPr>
            <a:lvl5pPr marL="2057400" indent="-228600">
              <a:spcBef>
                <a:spcPct val="20000"/>
              </a:spcBef>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9pPr>
          </a:lstStyle>
          <a:p>
            <a:pPr algn="r">
              <a:spcBef>
                <a:spcPct val="0"/>
              </a:spcBef>
              <a:buClrTx/>
              <a:buFontTx/>
              <a:buNone/>
            </a:pPr>
            <a:r>
              <a:rPr lang="en-US" altLang="zh-CN" sz="1780">
                <a:solidFill>
                  <a:srgbClr val="000000"/>
                </a:solidFill>
                <a:latin typeface="微软雅黑" panose="020B0503020204020204" pitchFamily="34" charset="-122"/>
                <a:ea typeface="微软雅黑" panose="020B0503020204020204" pitchFamily="34" charset="-122"/>
              </a:rPr>
              <a:t>t</a:t>
            </a:r>
            <a:endParaRPr lang="en-US" altLang="zh-CN" sz="1780">
              <a:solidFill>
                <a:srgbClr val="000000"/>
              </a:solidFill>
              <a:latin typeface="微软雅黑" panose="020B0503020204020204" pitchFamily="34" charset="-122"/>
              <a:ea typeface="微软雅黑" panose="020B0503020204020204" pitchFamily="34" charset="-122"/>
            </a:endParaRPr>
          </a:p>
        </p:txBody>
      </p:sp>
      <p:sp>
        <p:nvSpPr>
          <p:cNvPr id="57" name="Text Box 25"/>
          <p:cNvSpPr txBox="1">
            <a:spLocks noChangeArrowheads="1"/>
          </p:cNvSpPr>
          <p:nvPr/>
        </p:nvSpPr>
        <p:spPr bwMode="auto">
          <a:xfrm>
            <a:off x="5122362" y="5296362"/>
            <a:ext cx="410180" cy="3615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ormAutofit/>
          </a:bodyPr>
          <a:lstStyle>
            <a:lvl1pPr>
              <a:spcBef>
                <a:spcPct val="20000"/>
              </a:spcBef>
              <a:buClr>
                <a:schemeClr val="tx1"/>
              </a:buClr>
              <a:buFont typeface="Wingdings" panose="05000000000000000000" pitchFamily="2" charset="2"/>
              <a:buChar char="v"/>
              <a:defRPr sz="2800" b="1">
                <a:solidFill>
                  <a:schemeClr val="accent1"/>
                </a:solidFill>
                <a:latin typeface="隶书" panose="02010509060101010101" pitchFamily="49" charset="-122"/>
                <a:ea typeface="隶书" panose="02010509060101010101" pitchFamily="49" charset="-122"/>
              </a:defRPr>
            </a:lvl1pPr>
            <a:lvl2pPr marL="742950" indent="-285750">
              <a:spcBef>
                <a:spcPct val="20000"/>
              </a:spcBef>
              <a:buClr>
                <a:schemeClr val="tx2"/>
              </a:buClr>
              <a:buSzPct val="60000"/>
              <a:buFont typeface="Wingdings" panose="05000000000000000000" pitchFamily="2" charset="2"/>
              <a:buChar char="n"/>
              <a:defRPr sz="2400">
                <a:solidFill>
                  <a:schemeClr val="hlink"/>
                </a:solidFill>
                <a:latin typeface="Verdana" panose="020B0604030504040204" pitchFamily="34" charset="0"/>
                <a:ea typeface="隶书" panose="02010509060101010101" pitchFamily="49"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hlink"/>
                </a:solidFill>
                <a:latin typeface="Verdana" panose="020B0604030504040204" pitchFamily="34" charset="0"/>
                <a:ea typeface="隶书" panose="02010509060101010101" pitchFamily="49" charset="-122"/>
              </a:defRPr>
            </a:lvl3pPr>
            <a:lvl4pPr marL="1600200" indent="-228600">
              <a:spcBef>
                <a:spcPct val="20000"/>
              </a:spcBef>
              <a:buClr>
                <a:schemeClr val="tx1"/>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4pPr>
            <a:lvl5pPr marL="2057400" indent="-228600">
              <a:spcBef>
                <a:spcPct val="20000"/>
              </a:spcBef>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9pPr>
          </a:lstStyle>
          <a:p>
            <a:pPr algn="r">
              <a:spcBef>
                <a:spcPct val="0"/>
              </a:spcBef>
              <a:buClrTx/>
              <a:buFontTx/>
              <a:buNone/>
            </a:pPr>
            <a:r>
              <a:rPr lang="en-US" altLang="zh-CN" sz="1600">
                <a:solidFill>
                  <a:srgbClr val="000000"/>
                </a:solidFill>
                <a:latin typeface="微软雅黑" panose="020B0503020204020204" pitchFamily="34" charset="-122"/>
                <a:ea typeface="微软雅黑" panose="020B0503020204020204" pitchFamily="34" charset="-122"/>
              </a:rPr>
              <a:t>2t</a:t>
            </a:r>
            <a:endParaRPr lang="en-US" altLang="zh-CN" sz="1600">
              <a:solidFill>
                <a:srgbClr val="000000"/>
              </a:solidFill>
              <a:latin typeface="微软雅黑" panose="020B0503020204020204" pitchFamily="34" charset="-122"/>
              <a:ea typeface="微软雅黑" panose="020B0503020204020204" pitchFamily="34" charset="-122"/>
            </a:endParaRPr>
          </a:p>
        </p:txBody>
      </p:sp>
      <p:sp>
        <p:nvSpPr>
          <p:cNvPr id="58" name="Text Box 26"/>
          <p:cNvSpPr txBox="1">
            <a:spLocks noChangeArrowheads="1"/>
          </p:cNvSpPr>
          <p:nvPr/>
        </p:nvSpPr>
        <p:spPr bwMode="auto">
          <a:xfrm>
            <a:off x="6216384" y="5299712"/>
            <a:ext cx="410180" cy="3615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ormAutofit/>
          </a:bodyPr>
          <a:lstStyle>
            <a:lvl1pPr>
              <a:spcBef>
                <a:spcPct val="20000"/>
              </a:spcBef>
              <a:buClr>
                <a:schemeClr val="tx1"/>
              </a:buClr>
              <a:buFont typeface="Wingdings" panose="05000000000000000000" pitchFamily="2" charset="2"/>
              <a:buChar char="v"/>
              <a:defRPr sz="2800" b="1">
                <a:solidFill>
                  <a:schemeClr val="accent1"/>
                </a:solidFill>
                <a:latin typeface="隶书" panose="02010509060101010101" pitchFamily="49" charset="-122"/>
                <a:ea typeface="隶书" panose="02010509060101010101" pitchFamily="49" charset="-122"/>
              </a:defRPr>
            </a:lvl1pPr>
            <a:lvl2pPr marL="742950" indent="-285750">
              <a:spcBef>
                <a:spcPct val="20000"/>
              </a:spcBef>
              <a:buClr>
                <a:schemeClr val="tx2"/>
              </a:buClr>
              <a:buSzPct val="60000"/>
              <a:buFont typeface="Wingdings" panose="05000000000000000000" pitchFamily="2" charset="2"/>
              <a:buChar char="n"/>
              <a:defRPr sz="2400">
                <a:solidFill>
                  <a:schemeClr val="hlink"/>
                </a:solidFill>
                <a:latin typeface="Verdana" panose="020B0604030504040204" pitchFamily="34" charset="0"/>
                <a:ea typeface="隶书" panose="02010509060101010101" pitchFamily="49"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hlink"/>
                </a:solidFill>
                <a:latin typeface="Verdana" panose="020B0604030504040204" pitchFamily="34" charset="0"/>
                <a:ea typeface="隶书" panose="02010509060101010101" pitchFamily="49" charset="-122"/>
              </a:defRPr>
            </a:lvl3pPr>
            <a:lvl4pPr marL="1600200" indent="-228600">
              <a:spcBef>
                <a:spcPct val="20000"/>
              </a:spcBef>
              <a:buClr>
                <a:schemeClr val="tx1"/>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4pPr>
            <a:lvl5pPr marL="2057400" indent="-228600">
              <a:spcBef>
                <a:spcPct val="20000"/>
              </a:spcBef>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9pPr>
          </a:lstStyle>
          <a:p>
            <a:pPr algn="r">
              <a:spcBef>
                <a:spcPct val="0"/>
              </a:spcBef>
              <a:buClrTx/>
              <a:buFontTx/>
              <a:buNone/>
            </a:pPr>
            <a:r>
              <a:rPr lang="en-US" altLang="zh-CN" sz="1600">
                <a:solidFill>
                  <a:srgbClr val="000000"/>
                </a:solidFill>
                <a:latin typeface="微软雅黑" panose="020B0503020204020204" pitchFamily="34" charset="-122"/>
                <a:ea typeface="微软雅黑" panose="020B0503020204020204" pitchFamily="34" charset="-122"/>
              </a:rPr>
              <a:t>3t</a:t>
            </a:r>
            <a:endParaRPr lang="en-US" altLang="zh-CN" sz="1600">
              <a:solidFill>
                <a:srgbClr val="000000"/>
              </a:solidFill>
              <a:latin typeface="微软雅黑" panose="020B0503020204020204" pitchFamily="34" charset="-122"/>
              <a:ea typeface="微软雅黑" panose="020B0503020204020204" pitchFamily="34" charset="-122"/>
            </a:endParaRPr>
          </a:p>
        </p:txBody>
      </p:sp>
      <p:sp>
        <p:nvSpPr>
          <p:cNvPr id="59" name="Text Box 27"/>
          <p:cNvSpPr txBox="1">
            <a:spLocks noChangeArrowheads="1"/>
          </p:cNvSpPr>
          <p:nvPr/>
        </p:nvSpPr>
        <p:spPr bwMode="auto">
          <a:xfrm>
            <a:off x="7095342" y="5299712"/>
            <a:ext cx="410180" cy="3615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ormAutofit/>
          </a:bodyPr>
          <a:lstStyle>
            <a:lvl1pPr>
              <a:spcBef>
                <a:spcPct val="20000"/>
              </a:spcBef>
              <a:buClr>
                <a:schemeClr val="tx1"/>
              </a:buClr>
              <a:buFont typeface="Wingdings" panose="05000000000000000000" pitchFamily="2" charset="2"/>
              <a:buChar char="v"/>
              <a:defRPr sz="2800" b="1">
                <a:solidFill>
                  <a:schemeClr val="accent1"/>
                </a:solidFill>
                <a:latin typeface="隶书" panose="02010509060101010101" pitchFamily="49" charset="-122"/>
                <a:ea typeface="隶书" panose="02010509060101010101" pitchFamily="49" charset="-122"/>
              </a:defRPr>
            </a:lvl1pPr>
            <a:lvl2pPr marL="742950" indent="-285750">
              <a:spcBef>
                <a:spcPct val="20000"/>
              </a:spcBef>
              <a:buClr>
                <a:schemeClr val="tx2"/>
              </a:buClr>
              <a:buSzPct val="60000"/>
              <a:buFont typeface="Wingdings" panose="05000000000000000000" pitchFamily="2" charset="2"/>
              <a:buChar char="n"/>
              <a:defRPr sz="2400">
                <a:solidFill>
                  <a:schemeClr val="hlink"/>
                </a:solidFill>
                <a:latin typeface="Verdana" panose="020B0604030504040204" pitchFamily="34" charset="0"/>
                <a:ea typeface="隶书" panose="02010509060101010101" pitchFamily="49"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hlink"/>
                </a:solidFill>
                <a:latin typeface="Verdana" panose="020B0604030504040204" pitchFamily="34" charset="0"/>
                <a:ea typeface="隶书" panose="02010509060101010101" pitchFamily="49" charset="-122"/>
              </a:defRPr>
            </a:lvl3pPr>
            <a:lvl4pPr marL="1600200" indent="-228600">
              <a:spcBef>
                <a:spcPct val="20000"/>
              </a:spcBef>
              <a:buClr>
                <a:schemeClr val="tx1"/>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4pPr>
            <a:lvl5pPr marL="2057400" indent="-228600">
              <a:spcBef>
                <a:spcPct val="20000"/>
              </a:spcBef>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9pPr>
          </a:lstStyle>
          <a:p>
            <a:pPr algn="r">
              <a:spcBef>
                <a:spcPct val="0"/>
              </a:spcBef>
              <a:buClrTx/>
              <a:buFontTx/>
              <a:buNone/>
            </a:pPr>
            <a:r>
              <a:rPr lang="en-US" altLang="zh-CN" sz="1600">
                <a:solidFill>
                  <a:srgbClr val="000000"/>
                </a:solidFill>
                <a:latin typeface="微软雅黑" panose="020B0503020204020204" pitchFamily="34" charset="-122"/>
                <a:ea typeface="微软雅黑" panose="020B0503020204020204" pitchFamily="34" charset="-122"/>
              </a:rPr>
              <a:t>4t</a:t>
            </a:r>
            <a:endParaRPr lang="en-US" altLang="zh-CN" sz="1600">
              <a:solidFill>
                <a:srgbClr val="000000"/>
              </a:solidFill>
              <a:latin typeface="微软雅黑" panose="020B0503020204020204" pitchFamily="34" charset="-122"/>
              <a:ea typeface="微软雅黑" panose="020B0503020204020204" pitchFamily="34" charset="-122"/>
            </a:endParaRPr>
          </a:p>
        </p:txBody>
      </p:sp>
      <p:sp>
        <p:nvSpPr>
          <p:cNvPr id="60" name="Text Box 28"/>
          <p:cNvSpPr txBox="1">
            <a:spLocks noChangeArrowheads="1"/>
          </p:cNvSpPr>
          <p:nvPr/>
        </p:nvSpPr>
        <p:spPr bwMode="auto">
          <a:xfrm>
            <a:off x="8218974" y="5285686"/>
            <a:ext cx="410180" cy="3615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ormAutofit/>
          </a:bodyPr>
          <a:lstStyle>
            <a:lvl1pPr>
              <a:spcBef>
                <a:spcPct val="20000"/>
              </a:spcBef>
              <a:buClr>
                <a:schemeClr val="tx1"/>
              </a:buClr>
              <a:buFont typeface="Wingdings" panose="05000000000000000000" pitchFamily="2" charset="2"/>
              <a:buChar char="v"/>
              <a:defRPr sz="2800" b="1">
                <a:solidFill>
                  <a:schemeClr val="accent1"/>
                </a:solidFill>
                <a:latin typeface="隶书" panose="02010509060101010101" pitchFamily="49" charset="-122"/>
                <a:ea typeface="隶书" panose="02010509060101010101" pitchFamily="49" charset="-122"/>
              </a:defRPr>
            </a:lvl1pPr>
            <a:lvl2pPr marL="742950" indent="-285750">
              <a:spcBef>
                <a:spcPct val="20000"/>
              </a:spcBef>
              <a:buClr>
                <a:schemeClr val="tx2"/>
              </a:buClr>
              <a:buSzPct val="60000"/>
              <a:buFont typeface="Wingdings" panose="05000000000000000000" pitchFamily="2" charset="2"/>
              <a:buChar char="n"/>
              <a:defRPr sz="2400">
                <a:solidFill>
                  <a:schemeClr val="hlink"/>
                </a:solidFill>
                <a:latin typeface="Verdana" panose="020B0604030504040204" pitchFamily="34" charset="0"/>
                <a:ea typeface="隶书" panose="02010509060101010101" pitchFamily="49"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hlink"/>
                </a:solidFill>
                <a:latin typeface="Verdana" panose="020B0604030504040204" pitchFamily="34" charset="0"/>
                <a:ea typeface="隶书" panose="02010509060101010101" pitchFamily="49" charset="-122"/>
              </a:defRPr>
            </a:lvl3pPr>
            <a:lvl4pPr marL="1600200" indent="-228600">
              <a:spcBef>
                <a:spcPct val="20000"/>
              </a:spcBef>
              <a:buClr>
                <a:schemeClr val="tx1"/>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4pPr>
            <a:lvl5pPr marL="2057400" indent="-228600">
              <a:spcBef>
                <a:spcPct val="20000"/>
              </a:spcBef>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9pPr>
          </a:lstStyle>
          <a:p>
            <a:pPr algn="r">
              <a:spcBef>
                <a:spcPct val="0"/>
              </a:spcBef>
              <a:buClrTx/>
              <a:buFontTx/>
              <a:buNone/>
            </a:pPr>
            <a:r>
              <a:rPr lang="en-US" altLang="zh-CN" sz="1600">
                <a:solidFill>
                  <a:srgbClr val="000000"/>
                </a:solidFill>
                <a:latin typeface="微软雅黑" panose="020B0503020204020204" pitchFamily="34" charset="-122"/>
                <a:ea typeface="微软雅黑" panose="020B0503020204020204" pitchFamily="34" charset="-122"/>
              </a:rPr>
              <a:t>5t</a:t>
            </a:r>
            <a:endParaRPr lang="en-US" altLang="zh-CN" sz="1600">
              <a:solidFill>
                <a:srgbClr val="000000"/>
              </a:solidFill>
              <a:latin typeface="微软雅黑" panose="020B0503020204020204" pitchFamily="34" charset="-122"/>
              <a:ea typeface="微软雅黑" panose="020B0503020204020204" pitchFamily="34" charset="-122"/>
            </a:endParaRPr>
          </a:p>
        </p:txBody>
      </p:sp>
      <p:sp>
        <p:nvSpPr>
          <p:cNvPr id="61" name="Text Box 29"/>
          <p:cNvSpPr txBox="1">
            <a:spLocks noChangeArrowheads="1"/>
          </p:cNvSpPr>
          <p:nvPr/>
        </p:nvSpPr>
        <p:spPr bwMode="auto">
          <a:xfrm>
            <a:off x="8985596" y="5647026"/>
            <a:ext cx="777971" cy="4495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ormAutofit/>
          </a:bodyPr>
          <a:lstStyle>
            <a:lvl1pPr>
              <a:spcBef>
                <a:spcPct val="20000"/>
              </a:spcBef>
              <a:buClr>
                <a:schemeClr val="tx1"/>
              </a:buClr>
              <a:buFont typeface="Wingdings" panose="05000000000000000000" pitchFamily="2" charset="2"/>
              <a:buChar char="v"/>
              <a:defRPr sz="2800" b="1">
                <a:solidFill>
                  <a:schemeClr val="accent1"/>
                </a:solidFill>
                <a:latin typeface="隶书" panose="02010509060101010101" pitchFamily="49" charset="-122"/>
                <a:ea typeface="隶书" panose="02010509060101010101" pitchFamily="49" charset="-122"/>
              </a:defRPr>
            </a:lvl1pPr>
            <a:lvl2pPr marL="742950" indent="-285750">
              <a:spcBef>
                <a:spcPct val="20000"/>
              </a:spcBef>
              <a:buClr>
                <a:schemeClr val="tx2"/>
              </a:buClr>
              <a:buSzPct val="60000"/>
              <a:buFont typeface="Wingdings" panose="05000000000000000000" pitchFamily="2" charset="2"/>
              <a:buChar char="n"/>
              <a:defRPr sz="2400">
                <a:solidFill>
                  <a:schemeClr val="hlink"/>
                </a:solidFill>
                <a:latin typeface="Verdana" panose="020B0604030504040204" pitchFamily="34" charset="0"/>
                <a:ea typeface="隶书" panose="02010509060101010101" pitchFamily="49"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hlink"/>
                </a:solidFill>
                <a:latin typeface="Verdana" panose="020B0604030504040204" pitchFamily="34" charset="0"/>
                <a:ea typeface="隶书" panose="02010509060101010101" pitchFamily="49" charset="-122"/>
              </a:defRPr>
            </a:lvl3pPr>
            <a:lvl4pPr marL="1600200" indent="-228600">
              <a:spcBef>
                <a:spcPct val="20000"/>
              </a:spcBef>
              <a:buClr>
                <a:schemeClr val="tx1"/>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4pPr>
            <a:lvl5pPr marL="2057400" indent="-228600">
              <a:spcBef>
                <a:spcPct val="20000"/>
              </a:spcBef>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9pPr>
          </a:lstStyle>
          <a:p>
            <a:pPr algn="ctr" eaLnBrk="1" hangingPunct="1">
              <a:spcBef>
                <a:spcPct val="0"/>
              </a:spcBef>
              <a:buClrTx/>
              <a:buFontTx/>
              <a:buNone/>
            </a:pPr>
            <a:r>
              <a:rPr kumimoji="1" lang="zh-CN" altLang="en-US" sz="2000">
                <a:solidFill>
                  <a:srgbClr val="000000"/>
                </a:solidFill>
                <a:latin typeface="Tahoma" panose="020B0604030504040204" pitchFamily="34" charset="0"/>
                <a:ea typeface="微软雅黑" panose="020B0503020204020204" pitchFamily="34" charset="-122"/>
              </a:rPr>
              <a:t>时间</a:t>
            </a:r>
            <a:endParaRPr kumimoji="1" lang="zh-CN" altLang="en-US" sz="2000">
              <a:solidFill>
                <a:srgbClr val="000000"/>
              </a:solidFill>
              <a:latin typeface="Tahoma" panose="020B0604030504040204" pitchFamily="34" charset="0"/>
              <a:ea typeface="微软雅黑" panose="020B0503020204020204" pitchFamily="34" charset="-122"/>
            </a:endParaRPr>
          </a:p>
        </p:txBody>
      </p:sp>
      <p:sp>
        <p:nvSpPr>
          <p:cNvPr id="62" name="Rectangle 30"/>
          <p:cNvSpPr>
            <a:spLocks noChangeArrowheads="1"/>
          </p:cNvSpPr>
          <p:nvPr>
            <p:custDataLst>
              <p:tags r:id="rId13"/>
            </p:custDataLst>
          </p:nvPr>
        </p:nvSpPr>
        <p:spPr bwMode="auto">
          <a:xfrm>
            <a:off x="7343140" y="4791710"/>
            <a:ext cx="1100455" cy="446405"/>
          </a:xfrm>
          <a:prstGeom prst="rect">
            <a:avLst/>
          </a:prstGeom>
          <a:solidFill>
            <a:srgbClr val="FF0000"/>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nchorCtr="0">
            <a:normAutofit/>
          </a:bodyPr>
          <a:lstStyle>
            <a:lvl1pPr>
              <a:spcBef>
                <a:spcPct val="20000"/>
              </a:spcBef>
              <a:buClr>
                <a:schemeClr val="tx1"/>
              </a:buClr>
              <a:buFont typeface="Wingdings" panose="05000000000000000000" pitchFamily="2" charset="2"/>
              <a:buChar char="v"/>
              <a:defRPr sz="2800" b="1">
                <a:solidFill>
                  <a:schemeClr val="accent1"/>
                </a:solidFill>
                <a:latin typeface="隶书" panose="02010509060101010101" pitchFamily="49" charset="-122"/>
                <a:ea typeface="隶书" panose="02010509060101010101" pitchFamily="49" charset="-122"/>
              </a:defRPr>
            </a:lvl1pPr>
            <a:lvl2pPr marL="742950" indent="-285750">
              <a:spcBef>
                <a:spcPct val="20000"/>
              </a:spcBef>
              <a:buClr>
                <a:schemeClr val="tx2"/>
              </a:buClr>
              <a:buSzPct val="60000"/>
              <a:buFont typeface="Wingdings" panose="05000000000000000000" pitchFamily="2" charset="2"/>
              <a:buChar char="n"/>
              <a:defRPr sz="2400">
                <a:solidFill>
                  <a:schemeClr val="hlink"/>
                </a:solidFill>
                <a:latin typeface="Verdana" panose="020B0604030504040204" pitchFamily="34" charset="0"/>
                <a:ea typeface="隶书" panose="02010509060101010101" pitchFamily="49"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hlink"/>
                </a:solidFill>
                <a:latin typeface="Verdana" panose="020B0604030504040204" pitchFamily="34" charset="0"/>
                <a:ea typeface="隶书" panose="02010509060101010101" pitchFamily="49" charset="-122"/>
              </a:defRPr>
            </a:lvl3pPr>
            <a:lvl4pPr marL="1600200" indent="-228600">
              <a:spcBef>
                <a:spcPct val="20000"/>
              </a:spcBef>
              <a:buClr>
                <a:schemeClr val="tx1"/>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4pPr>
            <a:lvl5pPr marL="2057400" indent="-228600">
              <a:spcBef>
                <a:spcPct val="20000"/>
              </a:spcBef>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9pPr>
          </a:lstStyle>
          <a:p>
            <a:pPr algn="ctr">
              <a:spcBef>
                <a:spcPct val="0"/>
              </a:spcBef>
              <a:buClrTx/>
              <a:buFontTx/>
              <a:buNone/>
            </a:pPr>
            <a:r>
              <a:rPr lang="en-US" altLang="zh-CN" sz="2220">
                <a:solidFill>
                  <a:srgbClr val="FFFFFF"/>
                </a:solidFill>
                <a:latin typeface="微软雅黑" panose="020B0503020204020204" pitchFamily="34" charset="-122"/>
                <a:ea typeface="微软雅黑" panose="020B0503020204020204" pitchFamily="34" charset="-122"/>
              </a:rPr>
              <a:t>k+1</a:t>
            </a:r>
            <a:endParaRPr lang="en-US" altLang="zh-CN" sz="2220">
              <a:solidFill>
                <a:srgbClr val="FFFFFF"/>
              </a:solidFill>
              <a:latin typeface="微软雅黑" panose="020B0503020204020204" pitchFamily="34" charset="-122"/>
              <a:ea typeface="微软雅黑" panose="020B0503020204020204" pitchFamily="34" charset="-122"/>
            </a:endParaRPr>
          </a:p>
        </p:txBody>
      </p:sp>
      <p:sp>
        <p:nvSpPr>
          <p:cNvPr id="63" name="Rectangle 31"/>
          <p:cNvSpPr>
            <a:spLocks noChangeArrowheads="1"/>
          </p:cNvSpPr>
          <p:nvPr>
            <p:custDataLst>
              <p:tags r:id="rId14"/>
            </p:custDataLst>
          </p:nvPr>
        </p:nvSpPr>
        <p:spPr bwMode="auto">
          <a:xfrm>
            <a:off x="8439150" y="4788535"/>
            <a:ext cx="1089660" cy="448945"/>
          </a:xfrm>
          <a:prstGeom prst="rect">
            <a:avLst/>
          </a:prstGeom>
          <a:solidFill>
            <a:srgbClr val="FFFF00"/>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nchorCtr="0">
            <a:normAutofit/>
          </a:bodyPr>
          <a:lstStyle>
            <a:lvl1pPr>
              <a:spcBef>
                <a:spcPct val="20000"/>
              </a:spcBef>
              <a:buClr>
                <a:schemeClr val="tx1"/>
              </a:buClr>
              <a:buFont typeface="Wingdings" panose="05000000000000000000" pitchFamily="2" charset="2"/>
              <a:buChar char="v"/>
              <a:defRPr sz="2800" b="1">
                <a:solidFill>
                  <a:schemeClr val="accent1"/>
                </a:solidFill>
                <a:latin typeface="隶书" panose="02010509060101010101" pitchFamily="49" charset="-122"/>
                <a:ea typeface="隶书" panose="02010509060101010101" pitchFamily="49" charset="-122"/>
              </a:defRPr>
            </a:lvl1pPr>
            <a:lvl2pPr marL="742950" indent="-285750">
              <a:spcBef>
                <a:spcPct val="20000"/>
              </a:spcBef>
              <a:buClr>
                <a:schemeClr val="tx2"/>
              </a:buClr>
              <a:buSzPct val="60000"/>
              <a:buFont typeface="Wingdings" panose="05000000000000000000" pitchFamily="2" charset="2"/>
              <a:buChar char="n"/>
              <a:defRPr sz="2400">
                <a:solidFill>
                  <a:schemeClr val="hlink"/>
                </a:solidFill>
                <a:latin typeface="Verdana" panose="020B0604030504040204" pitchFamily="34" charset="0"/>
                <a:ea typeface="隶书" panose="02010509060101010101" pitchFamily="49"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hlink"/>
                </a:solidFill>
                <a:latin typeface="Verdana" panose="020B0604030504040204" pitchFamily="34" charset="0"/>
                <a:ea typeface="隶书" panose="02010509060101010101" pitchFamily="49" charset="-122"/>
              </a:defRPr>
            </a:lvl3pPr>
            <a:lvl4pPr marL="1600200" indent="-228600">
              <a:spcBef>
                <a:spcPct val="20000"/>
              </a:spcBef>
              <a:buClr>
                <a:schemeClr val="tx1"/>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4pPr>
            <a:lvl5pPr marL="2057400" indent="-228600">
              <a:spcBef>
                <a:spcPct val="20000"/>
              </a:spcBef>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9pPr>
          </a:lstStyle>
          <a:p>
            <a:pPr algn="ctr">
              <a:spcBef>
                <a:spcPct val="0"/>
              </a:spcBef>
              <a:buClrTx/>
              <a:buFontTx/>
              <a:buNone/>
            </a:pPr>
            <a:r>
              <a:rPr kumimoji="1" lang="en-US" altLang="zh-CN" sz="2220">
                <a:solidFill>
                  <a:srgbClr val="000000"/>
                </a:solidFill>
                <a:latin typeface="微软雅黑" panose="020B0503020204020204" pitchFamily="34" charset="-122"/>
                <a:ea typeface="微软雅黑" panose="020B0503020204020204" pitchFamily="34" charset="-122"/>
              </a:rPr>
              <a:t>k+1</a:t>
            </a:r>
            <a:endParaRPr kumimoji="1" lang="en-US" altLang="zh-CN" sz="2220">
              <a:solidFill>
                <a:srgbClr val="000000"/>
              </a:solidFill>
              <a:latin typeface="微软雅黑" panose="020B0503020204020204" pitchFamily="34" charset="-122"/>
              <a:ea typeface="微软雅黑" panose="020B0503020204020204" pitchFamily="34" charset="-122"/>
            </a:endParaRPr>
          </a:p>
        </p:txBody>
      </p:sp>
      <p:sp>
        <p:nvSpPr>
          <p:cNvPr id="64" name="Rectangle 32"/>
          <p:cNvSpPr>
            <a:spLocks noChangeArrowheads="1"/>
          </p:cNvSpPr>
          <p:nvPr>
            <p:custDataLst>
              <p:tags r:id="rId15"/>
            </p:custDataLst>
          </p:nvPr>
        </p:nvSpPr>
        <p:spPr bwMode="auto">
          <a:xfrm>
            <a:off x="6445885" y="4794885"/>
            <a:ext cx="901065" cy="442595"/>
          </a:xfrm>
          <a:prstGeom prst="rect">
            <a:avLst/>
          </a:prstGeom>
          <a:solidFill>
            <a:srgbClr val="00B0F0"/>
          </a:solidFill>
          <a:ln w="9525">
            <a:solidFill>
              <a:schemeClr val="tx1"/>
            </a:solidFill>
            <a:miter lim="800000"/>
          </a:ln>
          <a:effectLst/>
        </p:spPr>
        <p:txBody>
          <a:bodyPr wrap="none" anchor="b" anchorCtr="0">
            <a:normAutofit/>
          </a:bodyPr>
          <a:lstStyle>
            <a:lvl1pPr>
              <a:spcBef>
                <a:spcPct val="20000"/>
              </a:spcBef>
              <a:buClr>
                <a:schemeClr val="tx1"/>
              </a:buClr>
              <a:buFont typeface="Wingdings" panose="05000000000000000000" pitchFamily="2" charset="2"/>
              <a:buChar char="v"/>
              <a:defRPr sz="2800" b="1">
                <a:solidFill>
                  <a:schemeClr val="accent1"/>
                </a:solidFill>
                <a:latin typeface="隶书" panose="02010509060101010101" pitchFamily="49" charset="-122"/>
                <a:ea typeface="隶书" panose="02010509060101010101" pitchFamily="49" charset="-122"/>
              </a:defRPr>
            </a:lvl1pPr>
            <a:lvl2pPr marL="742950" indent="-285750">
              <a:spcBef>
                <a:spcPct val="20000"/>
              </a:spcBef>
              <a:buClr>
                <a:schemeClr val="tx2"/>
              </a:buClr>
              <a:buSzPct val="60000"/>
              <a:buFont typeface="Wingdings" panose="05000000000000000000" pitchFamily="2" charset="2"/>
              <a:buChar char="n"/>
              <a:defRPr sz="2400">
                <a:solidFill>
                  <a:schemeClr val="hlink"/>
                </a:solidFill>
                <a:latin typeface="Verdana" panose="020B0604030504040204" pitchFamily="34" charset="0"/>
                <a:ea typeface="隶书" panose="02010509060101010101" pitchFamily="49"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hlink"/>
                </a:solidFill>
                <a:latin typeface="Verdana" panose="020B0604030504040204" pitchFamily="34" charset="0"/>
                <a:ea typeface="隶书" panose="02010509060101010101" pitchFamily="49" charset="-122"/>
              </a:defRPr>
            </a:lvl3pPr>
            <a:lvl4pPr marL="1600200" indent="-228600">
              <a:spcBef>
                <a:spcPct val="20000"/>
              </a:spcBef>
              <a:buClr>
                <a:schemeClr val="tx1"/>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4pPr>
            <a:lvl5pPr marL="2057400" indent="-228600">
              <a:spcBef>
                <a:spcPct val="20000"/>
              </a:spcBef>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9pPr>
          </a:lstStyle>
          <a:p>
            <a:pPr algn="ctr" eaLnBrk="1" hangingPunct="1">
              <a:spcBef>
                <a:spcPct val="0"/>
              </a:spcBef>
              <a:buClrTx/>
              <a:buFontTx/>
              <a:buNone/>
            </a:pPr>
            <a:r>
              <a:rPr kumimoji="1" lang="en-US" altLang="zh-CN" sz="2220" dirty="0">
                <a:solidFill>
                  <a:srgbClr val="FFFFFF"/>
                </a:solidFill>
                <a:latin typeface="微软雅黑" panose="020B0503020204020204" pitchFamily="34" charset="-122"/>
                <a:ea typeface="微软雅黑" panose="020B0503020204020204" pitchFamily="34" charset="-122"/>
              </a:rPr>
              <a:t>k+1</a:t>
            </a:r>
            <a:endParaRPr kumimoji="1" lang="en-US" altLang="zh-CN" sz="2220" dirty="0">
              <a:solidFill>
                <a:srgbClr val="FFFFFF"/>
              </a:solidFill>
              <a:latin typeface="微软雅黑" panose="020B0503020204020204" pitchFamily="34" charset="-122"/>
              <a:ea typeface="微软雅黑" panose="020B0503020204020204" pitchFamily="34" charset="-122"/>
            </a:endParaRPr>
          </a:p>
        </p:txBody>
      </p:sp>
      <p:sp>
        <p:nvSpPr>
          <p:cNvPr id="65" name="Text Box 33"/>
          <p:cNvSpPr txBox="1">
            <a:spLocks noChangeArrowheads="1"/>
          </p:cNvSpPr>
          <p:nvPr/>
        </p:nvSpPr>
        <p:spPr bwMode="auto">
          <a:xfrm>
            <a:off x="9303646" y="5285686"/>
            <a:ext cx="410180" cy="3615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ormAutofit/>
          </a:bodyPr>
          <a:lstStyle>
            <a:lvl1pPr>
              <a:spcBef>
                <a:spcPct val="20000"/>
              </a:spcBef>
              <a:buClr>
                <a:schemeClr val="tx1"/>
              </a:buClr>
              <a:buFont typeface="Wingdings" panose="05000000000000000000" pitchFamily="2" charset="2"/>
              <a:buChar char="v"/>
              <a:defRPr sz="2800" b="1">
                <a:solidFill>
                  <a:schemeClr val="accent1"/>
                </a:solidFill>
                <a:latin typeface="隶书" panose="02010509060101010101" pitchFamily="49" charset="-122"/>
                <a:ea typeface="隶书" panose="02010509060101010101" pitchFamily="49" charset="-122"/>
              </a:defRPr>
            </a:lvl1pPr>
            <a:lvl2pPr marL="742950" indent="-285750">
              <a:spcBef>
                <a:spcPct val="20000"/>
              </a:spcBef>
              <a:buClr>
                <a:schemeClr val="tx2"/>
              </a:buClr>
              <a:buSzPct val="60000"/>
              <a:buFont typeface="Wingdings" panose="05000000000000000000" pitchFamily="2" charset="2"/>
              <a:buChar char="n"/>
              <a:defRPr sz="2400">
                <a:solidFill>
                  <a:schemeClr val="hlink"/>
                </a:solidFill>
                <a:latin typeface="Verdana" panose="020B0604030504040204" pitchFamily="34" charset="0"/>
                <a:ea typeface="隶书" panose="02010509060101010101" pitchFamily="49"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hlink"/>
                </a:solidFill>
                <a:latin typeface="Verdana" panose="020B0604030504040204" pitchFamily="34" charset="0"/>
                <a:ea typeface="隶书" panose="02010509060101010101" pitchFamily="49" charset="-122"/>
              </a:defRPr>
            </a:lvl3pPr>
            <a:lvl4pPr marL="1600200" indent="-228600">
              <a:spcBef>
                <a:spcPct val="20000"/>
              </a:spcBef>
              <a:buClr>
                <a:schemeClr val="tx1"/>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4pPr>
            <a:lvl5pPr marL="2057400" indent="-228600">
              <a:spcBef>
                <a:spcPct val="20000"/>
              </a:spcBef>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9pPr>
          </a:lstStyle>
          <a:p>
            <a:pPr algn="r">
              <a:spcBef>
                <a:spcPct val="0"/>
              </a:spcBef>
              <a:buClrTx/>
              <a:buFontTx/>
              <a:buNone/>
            </a:pPr>
            <a:r>
              <a:rPr lang="en-US" altLang="zh-CN" sz="1600">
                <a:solidFill>
                  <a:srgbClr val="000000"/>
                </a:solidFill>
                <a:latin typeface="微软雅黑" panose="020B0503020204020204" pitchFamily="34" charset="-122"/>
                <a:ea typeface="微软雅黑" panose="020B0503020204020204" pitchFamily="34" charset="-122"/>
              </a:rPr>
              <a:t>6t</a:t>
            </a:r>
            <a:endParaRPr lang="en-US" altLang="zh-CN" sz="1600">
              <a:solidFill>
                <a:srgbClr val="000000"/>
              </a:solidFill>
              <a:latin typeface="微软雅黑" panose="020B0503020204020204" pitchFamily="34" charset="-122"/>
              <a:ea typeface="微软雅黑" panose="020B0503020204020204" pitchFamily="34" charset="-122"/>
            </a:endParaRPr>
          </a:p>
        </p:txBody>
      </p:sp>
      <p:sp>
        <p:nvSpPr>
          <p:cNvPr id="66" name="Rectangle 34"/>
          <p:cNvSpPr>
            <a:spLocks noChangeArrowheads="1"/>
          </p:cNvSpPr>
          <p:nvPr>
            <p:custDataLst>
              <p:tags r:id="rId16"/>
            </p:custDataLst>
          </p:nvPr>
        </p:nvSpPr>
        <p:spPr bwMode="auto">
          <a:xfrm>
            <a:off x="3078004" y="2517080"/>
            <a:ext cx="5060244" cy="1006779"/>
          </a:xfrm>
          <a:prstGeom prst="rect">
            <a:avLst/>
          </a:prstGeom>
          <a:noFill/>
          <a:ln w="38100">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normAutofit/>
          </a:bodyPr>
          <a:lstStyle>
            <a:lvl1pPr>
              <a:spcBef>
                <a:spcPct val="20000"/>
              </a:spcBef>
              <a:buClr>
                <a:schemeClr val="tx1"/>
              </a:buClr>
              <a:buFont typeface="Wingdings" panose="05000000000000000000" pitchFamily="2" charset="2"/>
              <a:buChar char="v"/>
              <a:defRPr sz="2800" b="1">
                <a:solidFill>
                  <a:schemeClr val="accent1"/>
                </a:solidFill>
                <a:latin typeface="隶书" panose="02010509060101010101" pitchFamily="49" charset="-122"/>
                <a:ea typeface="隶书" panose="02010509060101010101" pitchFamily="49" charset="-122"/>
              </a:defRPr>
            </a:lvl1pPr>
            <a:lvl2pPr marL="742950" indent="-285750">
              <a:spcBef>
                <a:spcPct val="20000"/>
              </a:spcBef>
              <a:buClr>
                <a:schemeClr val="tx2"/>
              </a:buClr>
              <a:buSzPct val="60000"/>
              <a:buFont typeface="Wingdings" panose="05000000000000000000" pitchFamily="2" charset="2"/>
              <a:buChar char="n"/>
              <a:defRPr sz="2400">
                <a:solidFill>
                  <a:schemeClr val="hlink"/>
                </a:solidFill>
                <a:latin typeface="Verdana" panose="020B0604030504040204" pitchFamily="34" charset="0"/>
                <a:ea typeface="隶书" panose="02010509060101010101" pitchFamily="49"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hlink"/>
                </a:solidFill>
                <a:latin typeface="Verdana" panose="020B0604030504040204" pitchFamily="34" charset="0"/>
                <a:ea typeface="隶书" panose="02010509060101010101" pitchFamily="49" charset="-122"/>
              </a:defRPr>
            </a:lvl3pPr>
            <a:lvl4pPr marL="1600200" indent="-228600">
              <a:spcBef>
                <a:spcPct val="20000"/>
              </a:spcBef>
              <a:buClr>
                <a:schemeClr val="tx1"/>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4pPr>
            <a:lvl5pPr marL="2057400" indent="-228600">
              <a:spcBef>
                <a:spcPct val="20000"/>
              </a:spcBef>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9pPr>
          </a:lstStyle>
          <a:p>
            <a:pPr algn="r">
              <a:spcBef>
                <a:spcPct val="0"/>
              </a:spcBef>
              <a:buClrTx/>
              <a:buFontTx/>
              <a:buNone/>
            </a:pPr>
            <a:endParaRPr lang="zh-CN" altLang="en-US" sz="1800" b="0">
              <a:solidFill>
                <a:schemeClr val="tx1"/>
              </a:solidFill>
              <a:latin typeface="Times New Roman" panose="02020603050405020304" pitchFamily="18" charset="0"/>
            </a:endParaRPr>
          </a:p>
        </p:txBody>
      </p:sp>
      <p:sp>
        <p:nvSpPr>
          <p:cNvPr id="67" name="文本框 66"/>
          <p:cNvSpPr txBox="1">
            <a:spLocks noChangeArrowheads="1"/>
          </p:cNvSpPr>
          <p:nvPr/>
        </p:nvSpPr>
        <p:spPr bwMode="auto">
          <a:xfrm>
            <a:off x="8280276" y="2804485"/>
            <a:ext cx="1675631" cy="4519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ormAutofit/>
          </a:bodyPr>
          <a:lstStyle>
            <a:lvl1pPr>
              <a:spcBef>
                <a:spcPct val="20000"/>
              </a:spcBef>
              <a:buClr>
                <a:schemeClr val="tx1"/>
              </a:buClr>
              <a:buFont typeface="Wingdings" panose="05000000000000000000" pitchFamily="2" charset="2"/>
              <a:buChar char="v"/>
              <a:defRPr sz="2800" b="1">
                <a:solidFill>
                  <a:schemeClr val="accent1"/>
                </a:solidFill>
                <a:latin typeface="隶书" panose="02010509060101010101" pitchFamily="49" charset="-122"/>
                <a:ea typeface="隶书" panose="02010509060101010101" pitchFamily="49" charset="-122"/>
              </a:defRPr>
            </a:lvl1pPr>
            <a:lvl2pPr marL="742950" indent="-285750">
              <a:spcBef>
                <a:spcPct val="20000"/>
              </a:spcBef>
              <a:buClr>
                <a:schemeClr val="tx2"/>
              </a:buClr>
              <a:buSzPct val="60000"/>
              <a:buFont typeface="Wingdings" panose="05000000000000000000" pitchFamily="2" charset="2"/>
              <a:buChar char="n"/>
              <a:defRPr sz="2400">
                <a:solidFill>
                  <a:schemeClr val="hlink"/>
                </a:solidFill>
                <a:latin typeface="Verdana" panose="020B0604030504040204" pitchFamily="34" charset="0"/>
                <a:ea typeface="隶书" panose="02010509060101010101" pitchFamily="49"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hlink"/>
                </a:solidFill>
                <a:latin typeface="Verdana" panose="020B0604030504040204" pitchFamily="34" charset="0"/>
                <a:ea typeface="隶书" panose="02010509060101010101" pitchFamily="49" charset="-122"/>
              </a:defRPr>
            </a:lvl3pPr>
            <a:lvl4pPr marL="1600200" indent="-228600">
              <a:spcBef>
                <a:spcPct val="20000"/>
              </a:spcBef>
              <a:buClr>
                <a:schemeClr val="tx1"/>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4pPr>
            <a:lvl5pPr marL="2057400" indent="-228600">
              <a:spcBef>
                <a:spcPct val="20000"/>
              </a:spcBef>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9pPr>
          </a:lstStyle>
          <a:p>
            <a:pPr>
              <a:spcBef>
                <a:spcPct val="0"/>
              </a:spcBef>
              <a:buClrTx/>
              <a:buFontTx/>
              <a:buNone/>
            </a:pPr>
            <a:r>
              <a:rPr lang="zh-CN" altLang="en-US" sz="2000">
                <a:solidFill>
                  <a:srgbClr val="000000"/>
                </a:solidFill>
                <a:latin typeface="Times New Roman" panose="02020603050405020304" pitchFamily="18" charset="0"/>
              </a:rPr>
              <a:t>指令流水线</a:t>
            </a:r>
            <a:endParaRPr lang="zh-CN" altLang="en-US" sz="2000">
              <a:solidFill>
                <a:srgbClr val="000000"/>
              </a:solidFill>
              <a:latin typeface="Times New Roman" panose="02020603050405020304" pitchFamily="18" charset="0"/>
            </a:endParaRPr>
          </a:p>
        </p:txBody>
      </p:sp>
      <p:pic>
        <p:nvPicPr>
          <p:cNvPr id="11" name="图片 10" descr="微信截图_20240112211134"/>
          <p:cNvPicPr>
            <a:picLocks noChangeAspect="1"/>
          </p:cNvPicPr>
          <p:nvPr>
            <p:custDataLst>
              <p:tags r:id="rId17"/>
            </p:custDataLst>
          </p:nvPr>
        </p:nvPicPr>
        <p:blipFill>
          <a:blip r:embed="rId18"/>
          <a:stretch>
            <a:fillRect/>
          </a:stretch>
        </p:blipFill>
        <p:spPr>
          <a:xfrm>
            <a:off x="9216390" y="201295"/>
            <a:ext cx="1895475" cy="485775"/>
          </a:xfrm>
          <a:prstGeom prst="rect">
            <a:avLst/>
          </a:prstGeom>
        </p:spPr>
      </p:pic>
    </p:spTree>
    <p:custDataLst>
      <p:tags r:id="rId19"/>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fade">
                                      <p:cBhvr>
                                        <p:cTn id="7" dur="1000"/>
                                        <p:tgtEl>
                                          <p:spTgt spid="45"/>
                                        </p:tgtEl>
                                      </p:cBhvr>
                                    </p:animEffect>
                                  </p:childTnLst>
                                </p:cTn>
                              </p:par>
                              <p:par>
                                <p:cTn id="8" presetID="10" presetClass="entr" presetSubtype="0" fill="hold" nodeType="withEffect">
                                  <p:stCondLst>
                                    <p:cond delay="0"/>
                                  </p:stCondLst>
                                  <p:childTnLst>
                                    <p:set>
                                      <p:cBhvr>
                                        <p:cTn id="9" dur="1" fill="hold">
                                          <p:stCondLst>
                                            <p:cond delay="0"/>
                                          </p:stCondLst>
                                        </p:cTn>
                                        <p:tgtEl>
                                          <p:spTgt spid="46"/>
                                        </p:tgtEl>
                                        <p:attrNameLst>
                                          <p:attrName>style.visibility</p:attrName>
                                        </p:attrNameLst>
                                      </p:cBhvr>
                                      <p:to>
                                        <p:strVal val="visible"/>
                                      </p:to>
                                    </p:set>
                                    <p:animEffect transition="in" filter="fade">
                                      <p:cBhvr>
                                        <p:cTn id="10" dur="1000"/>
                                        <p:tgtEl>
                                          <p:spTgt spid="46"/>
                                        </p:tgtEl>
                                      </p:cBhvr>
                                    </p:animEffect>
                                  </p:childTnLst>
                                </p:cTn>
                              </p:par>
                              <p:par>
                                <p:cTn id="11" presetID="10" presetClass="entr" presetSubtype="0" fill="hold" nodeType="withEffect">
                                  <p:stCondLst>
                                    <p:cond delay="0"/>
                                  </p:stCondLst>
                                  <p:childTnLst>
                                    <p:set>
                                      <p:cBhvr>
                                        <p:cTn id="12" dur="1" fill="hold">
                                          <p:stCondLst>
                                            <p:cond delay="0"/>
                                          </p:stCondLst>
                                        </p:cTn>
                                        <p:tgtEl>
                                          <p:spTgt spid="47"/>
                                        </p:tgtEl>
                                        <p:attrNameLst>
                                          <p:attrName>style.visibility</p:attrName>
                                        </p:attrNameLst>
                                      </p:cBhvr>
                                      <p:to>
                                        <p:strVal val="visible"/>
                                      </p:to>
                                    </p:set>
                                    <p:animEffect transition="in" filter="fade">
                                      <p:cBhvr>
                                        <p:cTn id="13" dur="1000"/>
                                        <p:tgtEl>
                                          <p:spTgt spid="47"/>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66"/>
                                        </p:tgtEl>
                                        <p:attrNameLst>
                                          <p:attrName>style.visibility</p:attrName>
                                        </p:attrNameLst>
                                      </p:cBhvr>
                                      <p:to>
                                        <p:strVal val="visible"/>
                                      </p:to>
                                    </p:set>
                                    <p:animEffect transition="in" filter="fade">
                                      <p:cBhvr>
                                        <p:cTn id="18" dur="1000"/>
                                        <p:tgtEl>
                                          <p:spTgt spid="66"/>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53"/>
                                        </p:tgtEl>
                                        <p:attrNameLst>
                                          <p:attrName>style.visibility</p:attrName>
                                        </p:attrNameLst>
                                      </p:cBhvr>
                                      <p:to>
                                        <p:strVal val="visible"/>
                                      </p:to>
                                    </p:set>
                                    <p:animEffect transition="in" filter="fade">
                                      <p:cBhvr>
                                        <p:cTn id="23" dur="2000"/>
                                        <p:tgtEl>
                                          <p:spTgt spid="53"/>
                                        </p:tgtEl>
                                      </p:cBhvr>
                                    </p:animEffect>
                                  </p:childTnLst>
                                </p:cTn>
                              </p:par>
                              <p:par>
                                <p:cTn id="24" presetID="10" presetClass="entr" presetSubtype="0" fill="hold" nodeType="withEffect">
                                  <p:stCondLst>
                                    <p:cond delay="0"/>
                                  </p:stCondLst>
                                  <p:childTnLst>
                                    <p:set>
                                      <p:cBhvr>
                                        <p:cTn id="25" dur="1" fill="hold">
                                          <p:stCondLst>
                                            <p:cond delay="0"/>
                                          </p:stCondLst>
                                        </p:cTn>
                                        <p:tgtEl>
                                          <p:spTgt spid="54"/>
                                        </p:tgtEl>
                                        <p:attrNameLst>
                                          <p:attrName>style.visibility</p:attrName>
                                        </p:attrNameLst>
                                      </p:cBhvr>
                                      <p:to>
                                        <p:strVal val="visible"/>
                                      </p:to>
                                    </p:set>
                                    <p:animEffect transition="in" filter="fade">
                                      <p:cBhvr>
                                        <p:cTn id="26" dur="2000"/>
                                        <p:tgtEl>
                                          <p:spTgt spid="54"/>
                                        </p:tgtEl>
                                      </p:cBhvr>
                                    </p:animEffect>
                                  </p:childTnLst>
                                </p:cTn>
                              </p:par>
                              <p:par>
                                <p:cTn id="27" presetID="10" presetClass="entr" presetSubtype="0" fill="hold" nodeType="withEffect">
                                  <p:stCondLst>
                                    <p:cond delay="0"/>
                                  </p:stCondLst>
                                  <p:childTnLst>
                                    <p:set>
                                      <p:cBhvr>
                                        <p:cTn id="28" dur="1" fill="hold">
                                          <p:stCondLst>
                                            <p:cond delay="0"/>
                                          </p:stCondLst>
                                        </p:cTn>
                                        <p:tgtEl>
                                          <p:spTgt spid="49"/>
                                        </p:tgtEl>
                                        <p:attrNameLst>
                                          <p:attrName>style.visibility</p:attrName>
                                        </p:attrNameLst>
                                      </p:cBhvr>
                                      <p:to>
                                        <p:strVal val="visible"/>
                                      </p:to>
                                    </p:set>
                                    <p:animEffect transition="in" filter="fade">
                                      <p:cBhvr>
                                        <p:cTn id="29" dur="2000"/>
                                        <p:tgtEl>
                                          <p:spTgt spid="49"/>
                                        </p:tgtEl>
                                      </p:cBhvr>
                                    </p:animEffect>
                                  </p:childTnLst>
                                </p:cTn>
                              </p:par>
                              <p:par>
                                <p:cTn id="30" presetID="10" presetClass="entr" presetSubtype="0" fill="hold" nodeType="withEffect">
                                  <p:stCondLst>
                                    <p:cond delay="0"/>
                                  </p:stCondLst>
                                  <p:childTnLst>
                                    <p:set>
                                      <p:cBhvr>
                                        <p:cTn id="31" dur="1" fill="hold">
                                          <p:stCondLst>
                                            <p:cond delay="0"/>
                                          </p:stCondLst>
                                        </p:cTn>
                                        <p:tgtEl>
                                          <p:spTgt spid="48"/>
                                        </p:tgtEl>
                                        <p:attrNameLst>
                                          <p:attrName>style.visibility</p:attrName>
                                        </p:attrNameLst>
                                      </p:cBhvr>
                                      <p:to>
                                        <p:strVal val="visible"/>
                                      </p:to>
                                    </p:set>
                                    <p:animEffect transition="in" filter="fade">
                                      <p:cBhvr>
                                        <p:cTn id="32" dur="2000"/>
                                        <p:tgtEl>
                                          <p:spTgt spid="48"/>
                                        </p:tgtEl>
                                      </p:cBhvr>
                                    </p:animEffect>
                                  </p:childTnLst>
                                </p:cTn>
                              </p:par>
                              <p:par>
                                <p:cTn id="33" presetID="10" presetClass="entr" presetSubtype="0" fill="hold" nodeType="withEffect">
                                  <p:stCondLst>
                                    <p:cond delay="0"/>
                                  </p:stCondLst>
                                  <p:childTnLst>
                                    <p:set>
                                      <p:cBhvr>
                                        <p:cTn id="34" dur="1" fill="hold">
                                          <p:stCondLst>
                                            <p:cond delay="0"/>
                                          </p:stCondLst>
                                        </p:cTn>
                                        <p:tgtEl>
                                          <p:spTgt spid="56"/>
                                        </p:tgtEl>
                                        <p:attrNameLst>
                                          <p:attrName>style.visibility</p:attrName>
                                        </p:attrNameLst>
                                      </p:cBhvr>
                                      <p:to>
                                        <p:strVal val="visible"/>
                                      </p:to>
                                    </p:set>
                                    <p:animEffect transition="in" filter="fade">
                                      <p:cBhvr>
                                        <p:cTn id="35" dur="2000"/>
                                        <p:tgtEl>
                                          <p:spTgt spid="56"/>
                                        </p:tgtEl>
                                      </p:cBhvr>
                                    </p:animEffect>
                                  </p:childTnLst>
                                </p:cTn>
                              </p:par>
                              <p:par>
                                <p:cTn id="36" presetID="10" presetClass="entr" presetSubtype="0" fill="hold" nodeType="withEffect">
                                  <p:stCondLst>
                                    <p:cond delay="0"/>
                                  </p:stCondLst>
                                  <p:childTnLst>
                                    <p:set>
                                      <p:cBhvr>
                                        <p:cTn id="37" dur="1" fill="hold">
                                          <p:stCondLst>
                                            <p:cond delay="0"/>
                                          </p:stCondLst>
                                        </p:cTn>
                                        <p:tgtEl>
                                          <p:spTgt spid="57"/>
                                        </p:tgtEl>
                                        <p:attrNameLst>
                                          <p:attrName>style.visibility</p:attrName>
                                        </p:attrNameLst>
                                      </p:cBhvr>
                                      <p:to>
                                        <p:strVal val="visible"/>
                                      </p:to>
                                    </p:set>
                                    <p:animEffect transition="in" filter="fade">
                                      <p:cBhvr>
                                        <p:cTn id="38" dur="2000"/>
                                        <p:tgtEl>
                                          <p:spTgt spid="57"/>
                                        </p:tgtEl>
                                      </p:cBhvr>
                                    </p:animEffect>
                                  </p:childTnLst>
                                </p:cTn>
                              </p:par>
                              <p:par>
                                <p:cTn id="39" presetID="10" presetClass="entr" presetSubtype="0" fill="hold" nodeType="withEffect">
                                  <p:stCondLst>
                                    <p:cond delay="0"/>
                                  </p:stCondLst>
                                  <p:childTnLst>
                                    <p:set>
                                      <p:cBhvr>
                                        <p:cTn id="40" dur="1" fill="hold">
                                          <p:stCondLst>
                                            <p:cond delay="0"/>
                                          </p:stCondLst>
                                        </p:cTn>
                                        <p:tgtEl>
                                          <p:spTgt spid="58"/>
                                        </p:tgtEl>
                                        <p:attrNameLst>
                                          <p:attrName>style.visibility</p:attrName>
                                        </p:attrNameLst>
                                      </p:cBhvr>
                                      <p:to>
                                        <p:strVal val="visible"/>
                                      </p:to>
                                    </p:set>
                                    <p:animEffect transition="in" filter="fade">
                                      <p:cBhvr>
                                        <p:cTn id="41" dur="2000"/>
                                        <p:tgtEl>
                                          <p:spTgt spid="58"/>
                                        </p:tgtEl>
                                      </p:cBhvr>
                                    </p:animEffect>
                                  </p:childTnLst>
                                </p:cTn>
                              </p:par>
                              <p:par>
                                <p:cTn id="42" presetID="10" presetClass="entr" presetSubtype="0" fill="hold" nodeType="withEffect">
                                  <p:stCondLst>
                                    <p:cond delay="0"/>
                                  </p:stCondLst>
                                  <p:childTnLst>
                                    <p:set>
                                      <p:cBhvr>
                                        <p:cTn id="43" dur="1" fill="hold">
                                          <p:stCondLst>
                                            <p:cond delay="0"/>
                                          </p:stCondLst>
                                        </p:cTn>
                                        <p:tgtEl>
                                          <p:spTgt spid="59"/>
                                        </p:tgtEl>
                                        <p:attrNameLst>
                                          <p:attrName>style.visibility</p:attrName>
                                        </p:attrNameLst>
                                      </p:cBhvr>
                                      <p:to>
                                        <p:strVal val="visible"/>
                                      </p:to>
                                    </p:set>
                                    <p:animEffect transition="in" filter="fade">
                                      <p:cBhvr>
                                        <p:cTn id="44" dur="2000"/>
                                        <p:tgtEl>
                                          <p:spTgt spid="59"/>
                                        </p:tgtEl>
                                      </p:cBhvr>
                                    </p:animEffect>
                                  </p:childTnLst>
                                </p:cTn>
                              </p:par>
                              <p:par>
                                <p:cTn id="45" presetID="10" presetClass="entr" presetSubtype="0" fill="hold" nodeType="withEffect">
                                  <p:stCondLst>
                                    <p:cond delay="0"/>
                                  </p:stCondLst>
                                  <p:childTnLst>
                                    <p:set>
                                      <p:cBhvr>
                                        <p:cTn id="46" dur="1" fill="hold">
                                          <p:stCondLst>
                                            <p:cond delay="0"/>
                                          </p:stCondLst>
                                        </p:cTn>
                                        <p:tgtEl>
                                          <p:spTgt spid="60"/>
                                        </p:tgtEl>
                                        <p:attrNameLst>
                                          <p:attrName>style.visibility</p:attrName>
                                        </p:attrNameLst>
                                      </p:cBhvr>
                                      <p:to>
                                        <p:strVal val="visible"/>
                                      </p:to>
                                    </p:set>
                                    <p:animEffect transition="in" filter="fade">
                                      <p:cBhvr>
                                        <p:cTn id="47" dur="2000"/>
                                        <p:tgtEl>
                                          <p:spTgt spid="60"/>
                                        </p:tgtEl>
                                      </p:cBhvr>
                                    </p:animEffect>
                                  </p:childTnLst>
                                </p:cTn>
                              </p:par>
                              <p:par>
                                <p:cTn id="48" presetID="10" presetClass="entr" presetSubtype="0" fill="hold" nodeType="withEffect">
                                  <p:stCondLst>
                                    <p:cond delay="0"/>
                                  </p:stCondLst>
                                  <p:childTnLst>
                                    <p:set>
                                      <p:cBhvr>
                                        <p:cTn id="49" dur="1" fill="hold">
                                          <p:stCondLst>
                                            <p:cond delay="0"/>
                                          </p:stCondLst>
                                        </p:cTn>
                                        <p:tgtEl>
                                          <p:spTgt spid="61"/>
                                        </p:tgtEl>
                                        <p:attrNameLst>
                                          <p:attrName>style.visibility</p:attrName>
                                        </p:attrNameLst>
                                      </p:cBhvr>
                                      <p:to>
                                        <p:strVal val="visible"/>
                                      </p:to>
                                    </p:set>
                                    <p:animEffect transition="in" filter="fade">
                                      <p:cBhvr>
                                        <p:cTn id="50" dur="2000"/>
                                        <p:tgtEl>
                                          <p:spTgt spid="61"/>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51"/>
                                        </p:tgtEl>
                                        <p:attrNameLst>
                                          <p:attrName>style.visibility</p:attrName>
                                        </p:attrNameLst>
                                      </p:cBhvr>
                                      <p:to>
                                        <p:strVal val="visible"/>
                                      </p:to>
                                    </p:set>
                                    <p:animEffect transition="in" filter="fade">
                                      <p:cBhvr>
                                        <p:cTn id="55" dur="1000"/>
                                        <p:tgtEl>
                                          <p:spTgt spid="51"/>
                                        </p:tgtEl>
                                      </p:cBhvr>
                                    </p:animEffect>
                                  </p:childTnLst>
                                </p:cTn>
                              </p:par>
                              <p:par>
                                <p:cTn id="56" presetID="10" presetClass="entr" presetSubtype="0" fill="hold" nodeType="withEffect">
                                  <p:stCondLst>
                                    <p:cond delay="0"/>
                                  </p:stCondLst>
                                  <p:childTnLst>
                                    <p:set>
                                      <p:cBhvr>
                                        <p:cTn id="57" dur="1" fill="hold">
                                          <p:stCondLst>
                                            <p:cond delay="0"/>
                                          </p:stCondLst>
                                        </p:cTn>
                                        <p:tgtEl>
                                          <p:spTgt spid="50"/>
                                        </p:tgtEl>
                                        <p:attrNameLst>
                                          <p:attrName>style.visibility</p:attrName>
                                        </p:attrNameLst>
                                      </p:cBhvr>
                                      <p:to>
                                        <p:strVal val="visible"/>
                                      </p:to>
                                    </p:set>
                                    <p:animEffect transition="in" filter="fade">
                                      <p:cBhvr>
                                        <p:cTn id="58" dur="1000"/>
                                        <p:tgtEl>
                                          <p:spTgt spid="50"/>
                                        </p:tgtEl>
                                      </p:cBhvr>
                                    </p:animEffect>
                                  </p:childTnLst>
                                </p:cTn>
                              </p:par>
                              <p:par>
                                <p:cTn id="59" presetID="10" presetClass="entr" presetSubtype="0" fill="hold" nodeType="withEffect">
                                  <p:stCondLst>
                                    <p:cond delay="0"/>
                                  </p:stCondLst>
                                  <p:childTnLst>
                                    <p:set>
                                      <p:cBhvr>
                                        <p:cTn id="60" dur="1" fill="hold">
                                          <p:stCondLst>
                                            <p:cond delay="0"/>
                                          </p:stCondLst>
                                        </p:cTn>
                                        <p:tgtEl>
                                          <p:spTgt spid="52"/>
                                        </p:tgtEl>
                                        <p:attrNameLst>
                                          <p:attrName>style.visibility</p:attrName>
                                        </p:attrNameLst>
                                      </p:cBhvr>
                                      <p:to>
                                        <p:strVal val="visible"/>
                                      </p:to>
                                    </p:set>
                                    <p:animEffect transition="in" filter="fade">
                                      <p:cBhvr>
                                        <p:cTn id="61" dur="1000"/>
                                        <p:tgtEl>
                                          <p:spTgt spid="52"/>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nodeType="clickEffect">
                                  <p:stCondLst>
                                    <p:cond delay="0"/>
                                  </p:stCondLst>
                                  <p:childTnLst>
                                    <p:set>
                                      <p:cBhvr>
                                        <p:cTn id="65" dur="1" fill="hold">
                                          <p:stCondLst>
                                            <p:cond delay="0"/>
                                          </p:stCondLst>
                                        </p:cTn>
                                        <p:tgtEl>
                                          <p:spTgt spid="63"/>
                                        </p:tgtEl>
                                        <p:attrNameLst>
                                          <p:attrName>style.visibility</p:attrName>
                                        </p:attrNameLst>
                                      </p:cBhvr>
                                      <p:to>
                                        <p:strVal val="visible"/>
                                      </p:to>
                                    </p:set>
                                    <p:animEffect transition="in" filter="fade">
                                      <p:cBhvr>
                                        <p:cTn id="66" dur="1000"/>
                                        <p:tgtEl>
                                          <p:spTgt spid="63"/>
                                        </p:tgtEl>
                                      </p:cBhvr>
                                    </p:animEffect>
                                  </p:childTnLst>
                                </p:cTn>
                              </p:par>
                              <p:par>
                                <p:cTn id="67" presetID="10" presetClass="entr" presetSubtype="0" fill="hold" nodeType="withEffect">
                                  <p:stCondLst>
                                    <p:cond delay="0"/>
                                  </p:stCondLst>
                                  <p:childTnLst>
                                    <p:set>
                                      <p:cBhvr>
                                        <p:cTn id="68" dur="1" fill="hold">
                                          <p:stCondLst>
                                            <p:cond delay="0"/>
                                          </p:stCondLst>
                                        </p:cTn>
                                        <p:tgtEl>
                                          <p:spTgt spid="62"/>
                                        </p:tgtEl>
                                        <p:attrNameLst>
                                          <p:attrName>style.visibility</p:attrName>
                                        </p:attrNameLst>
                                      </p:cBhvr>
                                      <p:to>
                                        <p:strVal val="visible"/>
                                      </p:to>
                                    </p:set>
                                    <p:animEffect transition="in" filter="fade">
                                      <p:cBhvr>
                                        <p:cTn id="69" dur="1000"/>
                                        <p:tgtEl>
                                          <p:spTgt spid="62"/>
                                        </p:tgtEl>
                                      </p:cBhvr>
                                    </p:animEffect>
                                  </p:childTnLst>
                                </p:cTn>
                              </p:par>
                              <p:par>
                                <p:cTn id="70" presetID="10" presetClass="entr" presetSubtype="0" fill="hold" nodeType="withEffect">
                                  <p:stCondLst>
                                    <p:cond delay="0"/>
                                  </p:stCondLst>
                                  <p:childTnLst>
                                    <p:set>
                                      <p:cBhvr>
                                        <p:cTn id="71" dur="1" fill="hold">
                                          <p:stCondLst>
                                            <p:cond delay="0"/>
                                          </p:stCondLst>
                                        </p:cTn>
                                        <p:tgtEl>
                                          <p:spTgt spid="64"/>
                                        </p:tgtEl>
                                        <p:attrNameLst>
                                          <p:attrName>style.visibility</p:attrName>
                                        </p:attrNameLst>
                                      </p:cBhvr>
                                      <p:to>
                                        <p:strVal val="visible"/>
                                      </p:to>
                                    </p:set>
                                    <p:animEffect transition="in" filter="fade">
                                      <p:cBhvr>
                                        <p:cTn id="72" dur="1000"/>
                                        <p:tgtEl>
                                          <p:spTgt spid="64"/>
                                        </p:tgtEl>
                                      </p:cBhvr>
                                    </p:animEffect>
                                  </p:childTnLst>
                                </p:cTn>
                              </p:par>
                              <p:par>
                                <p:cTn id="73" presetID="10" presetClass="entr" presetSubtype="0" fill="hold" nodeType="withEffect">
                                  <p:stCondLst>
                                    <p:cond delay="0"/>
                                  </p:stCondLst>
                                  <p:childTnLst>
                                    <p:set>
                                      <p:cBhvr>
                                        <p:cTn id="74" dur="1" fill="hold">
                                          <p:stCondLst>
                                            <p:cond delay="0"/>
                                          </p:stCondLst>
                                        </p:cTn>
                                        <p:tgtEl>
                                          <p:spTgt spid="65"/>
                                        </p:tgtEl>
                                        <p:attrNameLst>
                                          <p:attrName>style.visibility</p:attrName>
                                        </p:attrNameLst>
                                      </p:cBhvr>
                                      <p:to>
                                        <p:strVal val="visible"/>
                                      </p:to>
                                    </p:set>
                                    <p:animEffect transition="in" filter="fade">
                                      <p:cBhvr>
                                        <p:cTn id="75" dur="2000"/>
                                        <p:tgtEl>
                                          <p:spTgt spid="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p:bldP spid="46" grpId="0"/>
      <p:bldP spid="47" grpId="0"/>
      <p:bldP spid="50" grpId="0" animBg="1"/>
      <p:bldP spid="51" grpId="0" animBg="1"/>
      <p:bldP spid="52" grpId="0" animBg="1"/>
      <p:bldP spid="53" grpId="0"/>
      <p:bldP spid="54" grpId="0"/>
      <p:bldP spid="56" grpId="0"/>
      <p:bldP spid="57" grpId="0"/>
      <p:bldP spid="58" grpId="0"/>
      <p:bldP spid="59" grpId="0"/>
      <p:bldP spid="60" grpId="0"/>
      <p:bldP spid="61" grpId="0"/>
      <p:bldP spid="62" grpId="0" animBg="1"/>
      <p:bldP spid="63" grpId="0" animBg="1"/>
      <p:bldP spid="64" grpId="0" animBg="1"/>
      <p:bldP spid="6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7" name="直接连接符 36"/>
          <p:cNvCxnSpPr/>
          <p:nvPr>
            <p:custDataLst>
              <p:tags r:id="rId1"/>
            </p:custDataLst>
          </p:nvPr>
        </p:nvCxnSpPr>
        <p:spPr>
          <a:xfrm>
            <a:off x="432010" y="864059"/>
            <a:ext cx="10656242" cy="12000"/>
          </a:xfrm>
          <a:prstGeom prst="line">
            <a:avLst/>
          </a:prstGeom>
          <a:ln w="31750">
            <a:solidFill>
              <a:schemeClr val="accent1"/>
            </a:solidFill>
          </a:ln>
        </p:spPr>
        <p:style>
          <a:lnRef idx="1">
            <a:schemeClr val="dk1"/>
          </a:lnRef>
          <a:fillRef idx="0">
            <a:schemeClr val="dk1"/>
          </a:fillRef>
          <a:effectRef idx="0">
            <a:schemeClr val="dk1"/>
          </a:effectRef>
          <a:fontRef idx="minor">
            <a:schemeClr val="tx1"/>
          </a:fontRef>
        </p:style>
      </p:cxnSp>
      <p:sp>
        <p:nvSpPr>
          <p:cNvPr id="70" name="文本框 6"/>
          <p:cNvSpPr txBox="1"/>
          <p:nvPr>
            <p:custDataLst>
              <p:tags r:id="rId2"/>
            </p:custDataLst>
          </p:nvPr>
        </p:nvSpPr>
        <p:spPr>
          <a:xfrm>
            <a:off x="432010" y="144043"/>
            <a:ext cx="10656242" cy="576013"/>
          </a:xfrm>
          <a:prstGeom prst="rect">
            <a:avLst/>
          </a:prstGeom>
          <a:noFill/>
          <a:ln w="12700">
            <a:miter lim="400000"/>
          </a:ln>
          <a:extLst>
            <a:ext uri="{909E8E84-426E-40DD-AFC4-6F175D3DCCD1}">
              <a14:hiddenFill xmlns:a14="http://schemas.microsoft.com/office/drawing/2010/main">
                <a:solidFill>
                  <a:schemeClr val="accent1"/>
                </a:solidFill>
              </a14:hiddenFill>
            </a:ext>
          </a:extLst>
        </p:spPr>
        <p:txBody>
          <a:bodyPr lIns="0" tIns="0" rIns="0" bIns="0" anchor="ctr" anchorCtr="0">
            <a:normAutofit/>
          </a:bodyPr>
          <a:lstStyle>
            <a:defPPr>
              <a:defRPr lang="zh-CN"/>
            </a:defPPr>
            <a:lvl1pPr>
              <a:lnSpc>
                <a:spcPct val="120000"/>
              </a:lnSpc>
              <a:defRPr sz="3600" b="1">
                <a:solidFill>
                  <a:srgbClr val="FFFFFF"/>
                </a:solidFill>
                <a:latin typeface="微软雅黑" panose="020B0503020204020204" pitchFamily="34" charset="-122"/>
                <a:ea typeface="微软雅黑" panose="020B0503020204020204" pitchFamily="34" charset="-122"/>
                <a:cs typeface="微软雅黑" panose="020B0503020204020204" pitchFamily="34" charset="-122"/>
              </a:defRPr>
            </a:lvl1pPr>
          </a:lstStyle>
          <a:p>
            <a:pPr marL="0" indent="0" algn="l">
              <a:lnSpc>
                <a:spcPct val="100000"/>
              </a:lnSpc>
              <a:spcBef>
                <a:spcPts val="0"/>
              </a:spcBef>
              <a:spcAft>
                <a:spcPts val="0"/>
              </a:spcAft>
              <a:buSzPct val="100000"/>
              <a:buNone/>
            </a:pPr>
            <a:r>
              <a:rPr lang="en-US" altLang="zh-CN" sz="3400" dirty="0">
                <a:solidFill>
                  <a:schemeClr val="dk1">
                    <a:lumMod val="75000"/>
                  </a:schemeClr>
                </a:solidFill>
                <a:latin typeface="Arial" panose="020B0604020202020204" pitchFamily="34" charset="0"/>
              </a:rPr>
              <a:t>1.5.1 计算机系统结构的并行性——开发途径</a:t>
            </a:r>
            <a:endParaRPr lang="en-US" altLang="zh-CN" sz="3400" dirty="0">
              <a:solidFill>
                <a:schemeClr val="dk1">
                  <a:lumMod val="75000"/>
                </a:schemeClr>
              </a:solidFill>
              <a:latin typeface="Arial" panose="020B0604020202020204" pitchFamily="34" charset="0"/>
            </a:endParaRPr>
          </a:p>
        </p:txBody>
      </p:sp>
      <p:sp>
        <p:nvSpPr>
          <p:cNvPr id="38" name="Rectangle 3"/>
          <p:cNvSpPr txBox="1">
            <a:spLocks noChangeArrowheads="1"/>
          </p:cNvSpPr>
          <p:nvPr>
            <p:custDataLst>
              <p:tags r:id="rId3"/>
            </p:custDataLst>
          </p:nvPr>
        </p:nvSpPr>
        <p:spPr bwMode="auto">
          <a:xfrm>
            <a:off x="1530682" y="1162808"/>
            <a:ext cx="7799153" cy="8563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rmAutofit/>
          </a:bodyPr>
          <a:lstStyle>
            <a:lvl1pPr marL="323850" indent="-323850" algn="l" rtl="0" fontAlgn="base">
              <a:spcBef>
                <a:spcPct val="20000"/>
              </a:spcBef>
              <a:spcAft>
                <a:spcPct val="0"/>
              </a:spcAft>
              <a:buChar char="•"/>
              <a:defRPr sz="1890">
                <a:solidFill>
                  <a:schemeClr val="accent1"/>
                </a:solidFill>
                <a:latin typeface="+mn-lt"/>
                <a:ea typeface="+mn-ea"/>
                <a:cs typeface="+mn-cs"/>
              </a:defRPr>
            </a:lvl1pPr>
            <a:lvl2pPr marL="701675" indent="-269875" algn="l" rtl="0" eaLnBrk="0" fontAlgn="base" hangingPunct="0">
              <a:spcBef>
                <a:spcPct val="20000"/>
              </a:spcBef>
              <a:spcAft>
                <a:spcPct val="0"/>
              </a:spcAft>
              <a:buChar char="–"/>
              <a:defRPr sz="1890">
                <a:solidFill>
                  <a:schemeClr val="accent1"/>
                </a:solidFill>
                <a:latin typeface="+mn-lt"/>
                <a:ea typeface="仿宋_GB2312" pitchFamily="49" charset="-122"/>
              </a:defRPr>
            </a:lvl2pPr>
            <a:lvl3pPr marL="1079500" indent="-215900" algn="l" rtl="0" eaLnBrk="0" fontAlgn="base" hangingPunct="0">
              <a:spcBef>
                <a:spcPct val="20000"/>
              </a:spcBef>
              <a:spcAft>
                <a:spcPct val="0"/>
              </a:spcAft>
              <a:buChar char="•"/>
              <a:defRPr sz="2265">
                <a:solidFill>
                  <a:schemeClr val="accent1"/>
                </a:solidFill>
                <a:latin typeface="+mn-lt"/>
                <a:ea typeface="宋体" panose="02010600030101010101" pitchFamily="2" charset="-122"/>
              </a:defRPr>
            </a:lvl3pPr>
            <a:lvl4pPr marL="1511300" indent="-215900" algn="l" rtl="0" eaLnBrk="0" fontAlgn="base" hangingPunct="0">
              <a:spcBef>
                <a:spcPct val="20000"/>
              </a:spcBef>
              <a:spcAft>
                <a:spcPct val="0"/>
              </a:spcAft>
              <a:buChar char="–"/>
              <a:defRPr sz="1890">
                <a:solidFill>
                  <a:schemeClr val="accent1"/>
                </a:solidFill>
                <a:latin typeface="+mn-lt"/>
                <a:ea typeface="宋体" panose="02010600030101010101" pitchFamily="2" charset="-122"/>
              </a:defRPr>
            </a:lvl4pPr>
            <a:lvl5pPr marL="1943735" indent="-215900" algn="l" rtl="0" eaLnBrk="0" fontAlgn="base" hangingPunct="0">
              <a:spcBef>
                <a:spcPct val="20000"/>
              </a:spcBef>
              <a:spcAft>
                <a:spcPct val="0"/>
              </a:spcAft>
              <a:buChar char="»"/>
              <a:defRPr sz="1890">
                <a:solidFill>
                  <a:schemeClr val="accent1"/>
                </a:solidFill>
                <a:latin typeface="+mn-lt"/>
                <a:ea typeface="宋体" panose="02010600030101010101" pitchFamily="2" charset="-122"/>
              </a:defRPr>
            </a:lvl5pPr>
            <a:lvl6pPr marL="2375535" indent="-215900" algn="l" rtl="0" eaLnBrk="0" fontAlgn="base" hangingPunct="0">
              <a:spcBef>
                <a:spcPct val="20000"/>
              </a:spcBef>
              <a:spcAft>
                <a:spcPct val="0"/>
              </a:spcAft>
              <a:buChar char="»"/>
              <a:defRPr sz="1890">
                <a:solidFill>
                  <a:schemeClr val="tx1"/>
                </a:solidFill>
                <a:latin typeface="+mn-lt"/>
                <a:ea typeface="宋体" panose="02010600030101010101" pitchFamily="2" charset="-122"/>
              </a:defRPr>
            </a:lvl6pPr>
            <a:lvl7pPr marL="2807335" indent="-215900" algn="l" rtl="0" eaLnBrk="0" fontAlgn="base" hangingPunct="0">
              <a:spcBef>
                <a:spcPct val="20000"/>
              </a:spcBef>
              <a:spcAft>
                <a:spcPct val="0"/>
              </a:spcAft>
              <a:buChar char="»"/>
              <a:defRPr sz="1890">
                <a:solidFill>
                  <a:schemeClr val="tx1"/>
                </a:solidFill>
                <a:latin typeface="+mn-lt"/>
                <a:ea typeface="宋体" panose="02010600030101010101" pitchFamily="2" charset="-122"/>
              </a:defRPr>
            </a:lvl7pPr>
            <a:lvl8pPr marL="3239135" indent="-215900" algn="l" rtl="0" eaLnBrk="0" fontAlgn="base" hangingPunct="0">
              <a:spcBef>
                <a:spcPct val="20000"/>
              </a:spcBef>
              <a:spcAft>
                <a:spcPct val="0"/>
              </a:spcAft>
              <a:buChar char="»"/>
              <a:defRPr sz="1890">
                <a:solidFill>
                  <a:schemeClr val="tx1"/>
                </a:solidFill>
                <a:latin typeface="+mn-lt"/>
                <a:ea typeface="宋体" panose="02010600030101010101" pitchFamily="2" charset="-122"/>
              </a:defRPr>
            </a:lvl8pPr>
            <a:lvl9pPr marL="3670935" indent="-215900" algn="l" rtl="0" eaLnBrk="0" fontAlgn="base" hangingPunct="0">
              <a:spcBef>
                <a:spcPct val="20000"/>
              </a:spcBef>
              <a:spcAft>
                <a:spcPct val="0"/>
              </a:spcAft>
              <a:buChar char="»"/>
              <a:defRPr sz="1890">
                <a:solidFill>
                  <a:schemeClr val="tx1"/>
                </a:solidFill>
                <a:latin typeface="+mn-lt"/>
                <a:ea typeface="宋体" panose="02010600030101010101" pitchFamily="2" charset="-122"/>
              </a:defRPr>
            </a:lvl9pPr>
          </a:lstStyle>
          <a:p>
            <a:pPr eaLnBrk="1" latinLnBrk="0" hangingPunct="1">
              <a:lnSpc>
                <a:spcPct val="130000"/>
              </a:lnSpc>
              <a:spcBef>
                <a:spcPts val="0"/>
              </a:spcBef>
            </a:pPr>
            <a:r>
              <a:rPr lang="zh-CN" altLang="en-US" sz="2000" dirty="0">
                <a:solidFill>
                  <a:schemeClr val="dk1">
                    <a:lumMod val="75000"/>
                  </a:schemeClr>
                </a:solidFill>
                <a:latin typeface="微软雅黑" panose="020B0503020204020204" pitchFamily="34" charset="-122"/>
                <a:ea typeface="微软雅黑" panose="020B0503020204020204" pitchFamily="34" charset="-122"/>
              </a:rPr>
              <a:t>顺序执行时间：</a:t>
            </a:r>
            <a:r>
              <a:rPr lang="en-US" altLang="zh-CN" sz="2000" dirty="0">
                <a:solidFill>
                  <a:schemeClr val="dk1">
                    <a:lumMod val="75000"/>
                  </a:schemeClr>
                </a:solidFill>
                <a:latin typeface="微软雅黑" panose="020B0503020204020204" pitchFamily="34" charset="-122"/>
                <a:ea typeface="微软雅黑" panose="020B0503020204020204" pitchFamily="34" charset="-122"/>
              </a:rPr>
              <a:t>3 △t *3=9 △t</a:t>
            </a:r>
            <a:endParaRPr lang="en-US" altLang="zh-CN" sz="2000" dirty="0">
              <a:solidFill>
                <a:schemeClr val="dk1">
                  <a:lumMod val="75000"/>
                </a:schemeClr>
              </a:solidFill>
              <a:latin typeface="微软雅黑" panose="020B0503020204020204" pitchFamily="34" charset="-122"/>
              <a:ea typeface="微软雅黑" panose="020B0503020204020204" pitchFamily="34" charset="-122"/>
            </a:endParaRPr>
          </a:p>
          <a:p>
            <a:pPr eaLnBrk="1" latinLnBrk="0" hangingPunct="1">
              <a:lnSpc>
                <a:spcPct val="130000"/>
              </a:lnSpc>
              <a:spcBef>
                <a:spcPts val="0"/>
              </a:spcBef>
            </a:pPr>
            <a:r>
              <a:rPr lang="zh-CN" altLang="en-US" sz="2000" dirty="0">
                <a:solidFill>
                  <a:schemeClr val="dk1">
                    <a:lumMod val="75000"/>
                  </a:schemeClr>
                </a:solidFill>
                <a:latin typeface="微软雅黑" panose="020B0503020204020204" pitchFamily="34" charset="-122"/>
                <a:ea typeface="微软雅黑" panose="020B0503020204020204" pitchFamily="34" charset="-122"/>
              </a:rPr>
              <a:t>流水线执行时间：</a:t>
            </a:r>
            <a:r>
              <a:rPr lang="en-US" altLang="zh-CN" sz="2000" dirty="0">
                <a:solidFill>
                  <a:schemeClr val="dk1">
                    <a:lumMod val="75000"/>
                  </a:schemeClr>
                </a:solidFill>
                <a:latin typeface="微软雅黑" panose="020B0503020204020204" pitchFamily="34" charset="-122"/>
                <a:ea typeface="微软雅黑" panose="020B0503020204020204" pitchFamily="34" charset="-122"/>
              </a:rPr>
              <a:t>5△t</a:t>
            </a:r>
            <a:endParaRPr lang="en-US" altLang="zh-CN" sz="2000" dirty="0">
              <a:solidFill>
                <a:schemeClr val="dk1">
                  <a:lumMod val="75000"/>
                </a:schemeClr>
              </a:solidFill>
              <a:latin typeface="微软雅黑" panose="020B0503020204020204" pitchFamily="34" charset="-122"/>
              <a:ea typeface="微软雅黑" panose="020B0503020204020204" pitchFamily="34" charset="-122"/>
            </a:endParaRPr>
          </a:p>
        </p:txBody>
      </p:sp>
      <p:sp>
        <p:nvSpPr>
          <p:cNvPr id="39" name="Rectangle 7"/>
          <p:cNvSpPr>
            <a:spLocks noChangeArrowheads="1"/>
          </p:cNvSpPr>
          <p:nvPr/>
        </p:nvSpPr>
        <p:spPr bwMode="auto">
          <a:xfrm>
            <a:off x="3539476" y="2242704"/>
            <a:ext cx="838890" cy="426084"/>
          </a:xfrm>
          <a:prstGeom prst="rect">
            <a:avLst/>
          </a:prstGeom>
          <a:solidFill>
            <a:srgbClr val="00B0F0"/>
          </a:solidFill>
          <a:ln w="9525">
            <a:solidFill>
              <a:srgbClr val="00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normAutofit fontScale="87500" lnSpcReduction="10000"/>
          </a:bodyPr>
          <a:lstStyle>
            <a:lvl1pPr>
              <a:spcBef>
                <a:spcPct val="20000"/>
              </a:spcBef>
              <a:buClr>
                <a:schemeClr val="tx1"/>
              </a:buClr>
              <a:buFont typeface="Wingdings" panose="05000000000000000000" pitchFamily="2" charset="2"/>
              <a:buChar char="v"/>
              <a:defRPr sz="2800" b="1">
                <a:solidFill>
                  <a:schemeClr val="accent1"/>
                </a:solidFill>
                <a:latin typeface="隶书" panose="02010509060101010101" pitchFamily="49" charset="-122"/>
                <a:ea typeface="隶书" panose="02010509060101010101" pitchFamily="49" charset="-122"/>
              </a:defRPr>
            </a:lvl1pPr>
            <a:lvl2pPr marL="742950" indent="-285750">
              <a:spcBef>
                <a:spcPct val="20000"/>
              </a:spcBef>
              <a:buClr>
                <a:schemeClr val="tx2"/>
              </a:buClr>
              <a:buSzPct val="60000"/>
              <a:buFont typeface="Wingdings" panose="05000000000000000000" pitchFamily="2" charset="2"/>
              <a:buChar char="n"/>
              <a:defRPr sz="2400">
                <a:solidFill>
                  <a:schemeClr val="hlink"/>
                </a:solidFill>
                <a:latin typeface="Verdana" panose="020B0604030504040204" pitchFamily="34" charset="0"/>
                <a:ea typeface="隶书" panose="02010509060101010101" pitchFamily="49"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hlink"/>
                </a:solidFill>
                <a:latin typeface="Verdana" panose="020B0604030504040204" pitchFamily="34" charset="0"/>
                <a:ea typeface="隶书" panose="02010509060101010101" pitchFamily="49" charset="-122"/>
              </a:defRPr>
            </a:lvl3pPr>
            <a:lvl4pPr marL="1600200" indent="-228600">
              <a:spcBef>
                <a:spcPct val="20000"/>
              </a:spcBef>
              <a:buClr>
                <a:schemeClr val="tx1"/>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4pPr>
            <a:lvl5pPr marL="2057400" indent="-228600">
              <a:spcBef>
                <a:spcPct val="20000"/>
              </a:spcBef>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9pPr>
          </a:lstStyle>
          <a:p>
            <a:pPr algn="ctr" eaLnBrk="1" hangingPunct="1">
              <a:spcBef>
                <a:spcPct val="0"/>
              </a:spcBef>
              <a:buClrTx/>
              <a:buFontTx/>
              <a:buNone/>
            </a:pPr>
            <a:r>
              <a:rPr kumimoji="1" lang="zh-CN" altLang="en-US" sz="2500">
                <a:solidFill>
                  <a:srgbClr val="FFFFFF"/>
                </a:solidFill>
                <a:latin typeface="微软雅黑" panose="020B0503020204020204" pitchFamily="34" charset="-122"/>
                <a:ea typeface="微软雅黑" panose="020B0503020204020204" pitchFamily="34" charset="-122"/>
              </a:rPr>
              <a:t>取指</a:t>
            </a:r>
            <a:endParaRPr kumimoji="1" lang="zh-CN" altLang="en-US" sz="2500">
              <a:solidFill>
                <a:srgbClr val="FFFFFF"/>
              </a:solidFill>
              <a:latin typeface="微软雅黑" panose="020B0503020204020204" pitchFamily="34" charset="-122"/>
              <a:ea typeface="微软雅黑" panose="020B0503020204020204" pitchFamily="34" charset="-122"/>
            </a:endParaRPr>
          </a:p>
        </p:txBody>
      </p:sp>
      <p:sp>
        <p:nvSpPr>
          <p:cNvPr id="40" name="Rectangle 8"/>
          <p:cNvSpPr>
            <a:spLocks noChangeArrowheads="1"/>
          </p:cNvSpPr>
          <p:nvPr/>
        </p:nvSpPr>
        <p:spPr bwMode="auto">
          <a:xfrm>
            <a:off x="4744854" y="2242704"/>
            <a:ext cx="838890" cy="426084"/>
          </a:xfrm>
          <a:prstGeom prst="rect">
            <a:avLst/>
          </a:prstGeom>
          <a:solidFill>
            <a:srgbClr val="00B0F0"/>
          </a:solidFill>
          <a:ln w="9525">
            <a:solidFill>
              <a:srgbClr val="00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normAutofit/>
          </a:bodyPr>
          <a:lstStyle>
            <a:lvl1pPr>
              <a:spcBef>
                <a:spcPct val="20000"/>
              </a:spcBef>
              <a:buClr>
                <a:schemeClr val="tx1"/>
              </a:buClr>
              <a:buFont typeface="Wingdings" panose="05000000000000000000" pitchFamily="2" charset="2"/>
              <a:buChar char="v"/>
              <a:defRPr sz="2800" b="1">
                <a:solidFill>
                  <a:schemeClr val="accent1"/>
                </a:solidFill>
                <a:latin typeface="隶书" panose="02010509060101010101" pitchFamily="49" charset="-122"/>
                <a:ea typeface="隶书" panose="02010509060101010101" pitchFamily="49" charset="-122"/>
              </a:defRPr>
            </a:lvl1pPr>
            <a:lvl2pPr marL="742950" indent="-285750">
              <a:spcBef>
                <a:spcPct val="20000"/>
              </a:spcBef>
              <a:buClr>
                <a:schemeClr val="tx2"/>
              </a:buClr>
              <a:buSzPct val="60000"/>
              <a:buFont typeface="Wingdings" panose="05000000000000000000" pitchFamily="2" charset="2"/>
              <a:buChar char="n"/>
              <a:defRPr sz="2400">
                <a:solidFill>
                  <a:schemeClr val="hlink"/>
                </a:solidFill>
                <a:latin typeface="Verdana" panose="020B0604030504040204" pitchFamily="34" charset="0"/>
                <a:ea typeface="隶书" panose="02010509060101010101" pitchFamily="49"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hlink"/>
                </a:solidFill>
                <a:latin typeface="Verdana" panose="020B0604030504040204" pitchFamily="34" charset="0"/>
                <a:ea typeface="隶书" panose="02010509060101010101" pitchFamily="49" charset="-122"/>
              </a:defRPr>
            </a:lvl3pPr>
            <a:lvl4pPr marL="1600200" indent="-228600">
              <a:spcBef>
                <a:spcPct val="20000"/>
              </a:spcBef>
              <a:buClr>
                <a:schemeClr val="tx1"/>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4pPr>
            <a:lvl5pPr marL="2057400" indent="-228600">
              <a:spcBef>
                <a:spcPct val="20000"/>
              </a:spcBef>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9pPr>
          </a:lstStyle>
          <a:p>
            <a:pPr algn="ctr" eaLnBrk="1" hangingPunct="1">
              <a:spcBef>
                <a:spcPct val="0"/>
              </a:spcBef>
              <a:buClrTx/>
              <a:buFontTx/>
              <a:buNone/>
            </a:pPr>
            <a:r>
              <a:rPr kumimoji="1" lang="zh-CN" altLang="en-US" sz="2000">
                <a:solidFill>
                  <a:srgbClr val="FFFFFF"/>
                </a:solidFill>
                <a:latin typeface="微软雅黑" panose="020B0503020204020204" pitchFamily="34" charset="-122"/>
                <a:ea typeface="微软雅黑" panose="020B0503020204020204" pitchFamily="34" charset="-122"/>
              </a:rPr>
              <a:t>分析</a:t>
            </a:r>
            <a:endParaRPr kumimoji="1" lang="zh-CN" altLang="en-US" sz="2000">
              <a:solidFill>
                <a:srgbClr val="FFFFFF"/>
              </a:solidFill>
              <a:latin typeface="微软雅黑" panose="020B0503020204020204" pitchFamily="34" charset="-122"/>
              <a:ea typeface="微软雅黑" panose="020B0503020204020204" pitchFamily="34" charset="-122"/>
            </a:endParaRPr>
          </a:p>
        </p:txBody>
      </p:sp>
      <p:sp>
        <p:nvSpPr>
          <p:cNvPr id="41" name="Rectangle 9"/>
          <p:cNvSpPr>
            <a:spLocks noChangeArrowheads="1"/>
          </p:cNvSpPr>
          <p:nvPr/>
        </p:nvSpPr>
        <p:spPr bwMode="auto">
          <a:xfrm>
            <a:off x="5897877" y="2242704"/>
            <a:ext cx="838890" cy="426084"/>
          </a:xfrm>
          <a:prstGeom prst="rect">
            <a:avLst/>
          </a:prstGeom>
          <a:solidFill>
            <a:srgbClr val="00B0F0"/>
          </a:solidFill>
          <a:ln w="9525">
            <a:solidFill>
              <a:srgbClr val="00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normAutofit/>
          </a:bodyPr>
          <a:lstStyle>
            <a:lvl1pPr>
              <a:spcBef>
                <a:spcPct val="20000"/>
              </a:spcBef>
              <a:buClr>
                <a:schemeClr val="tx1"/>
              </a:buClr>
              <a:buFont typeface="Wingdings" panose="05000000000000000000" pitchFamily="2" charset="2"/>
              <a:buChar char="v"/>
              <a:defRPr sz="2800" b="1">
                <a:solidFill>
                  <a:schemeClr val="accent1"/>
                </a:solidFill>
                <a:latin typeface="隶书" panose="02010509060101010101" pitchFamily="49" charset="-122"/>
                <a:ea typeface="隶书" panose="02010509060101010101" pitchFamily="49" charset="-122"/>
              </a:defRPr>
            </a:lvl1pPr>
            <a:lvl2pPr marL="742950" indent="-285750">
              <a:spcBef>
                <a:spcPct val="20000"/>
              </a:spcBef>
              <a:buClr>
                <a:schemeClr val="tx2"/>
              </a:buClr>
              <a:buSzPct val="60000"/>
              <a:buFont typeface="Wingdings" panose="05000000000000000000" pitchFamily="2" charset="2"/>
              <a:buChar char="n"/>
              <a:defRPr sz="2400">
                <a:solidFill>
                  <a:schemeClr val="hlink"/>
                </a:solidFill>
                <a:latin typeface="Verdana" panose="020B0604030504040204" pitchFamily="34" charset="0"/>
                <a:ea typeface="隶书" panose="02010509060101010101" pitchFamily="49"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hlink"/>
                </a:solidFill>
                <a:latin typeface="Verdana" panose="020B0604030504040204" pitchFamily="34" charset="0"/>
                <a:ea typeface="隶书" panose="02010509060101010101" pitchFamily="49" charset="-122"/>
              </a:defRPr>
            </a:lvl3pPr>
            <a:lvl4pPr marL="1600200" indent="-228600">
              <a:spcBef>
                <a:spcPct val="20000"/>
              </a:spcBef>
              <a:buClr>
                <a:schemeClr val="tx1"/>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4pPr>
            <a:lvl5pPr marL="2057400" indent="-228600">
              <a:spcBef>
                <a:spcPct val="20000"/>
              </a:spcBef>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9pPr>
          </a:lstStyle>
          <a:p>
            <a:pPr algn="ctr" eaLnBrk="1" hangingPunct="1">
              <a:spcBef>
                <a:spcPct val="0"/>
              </a:spcBef>
              <a:buClrTx/>
              <a:buFontTx/>
              <a:buNone/>
            </a:pPr>
            <a:r>
              <a:rPr kumimoji="1" lang="zh-CN" altLang="en-US" sz="2000">
                <a:solidFill>
                  <a:srgbClr val="FFFFFF"/>
                </a:solidFill>
                <a:latin typeface="微软雅黑" panose="020B0503020204020204" pitchFamily="34" charset="-122"/>
                <a:ea typeface="微软雅黑" panose="020B0503020204020204" pitchFamily="34" charset="-122"/>
              </a:rPr>
              <a:t>执行</a:t>
            </a:r>
            <a:endParaRPr kumimoji="1" lang="zh-CN" altLang="en-US" sz="2000">
              <a:solidFill>
                <a:srgbClr val="FFFFFF"/>
              </a:solidFill>
              <a:latin typeface="微软雅黑" panose="020B0503020204020204" pitchFamily="34" charset="-122"/>
              <a:ea typeface="微软雅黑" panose="020B0503020204020204" pitchFamily="34" charset="-122"/>
            </a:endParaRPr>
          </a:p>
        </p:txBody>
      </p:sp>
      <p:sp>
        <p:nvSpPr>
          <p:cNvPr id="42" name="Line 10"/>
          <p:cNvSpPr>
            <a:spLocks noChangeShapeType="1"/>
          </p:cNvSpPr>
          <p:nvPr>
            <p:custDataLst>
              <p:tags r:id="rId4"/>
            </p:custDataLst>
          </p:nvPr>
        </p:nvSpPr>
        <p:spPr bwMode="auto">
          <a:xfrm rot="20340000">
            <a:off x="3172386" y="2531704"/>
            <a:ext cx="367090" cy="146261"/>
          </a:xfrm>
          <a:prstGeom prst="line">
            <a:avLst/>
          </a:prstGeom>
          <a:solidFill>
            <a:srgbClr val="00B0F0"/>
          </a:solidFill>
          <a:ln w="28575">
            <a:solidFill>
              <a:srgbClr val="000000"/>
            </a:solidFill>
            <a:rou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normAutofit fontScale="25000" lnSpcReduction="20000"/>
          </a:bodyPr>
          <a:lstStyle/>
          <a:p>
            <a:endParaRPr lang="zh-CN" altLang="en-US" sz="1800">
              <a:ea typeface="微软雅黑" panose="020B0503020204020204" pitchFamily="34" charset="-122"/>
            </a:endParaRPr>
          </a:p>
        </p:txBody>
      </p:sp>
      <p:sp>
        <p:nvSpPr>
          <p:cNvPr id="43" name="Line 11"/>
          <p:cNvSpPr>
            <a:spLocks noChangeShapeType="1"/>
          </p:cNvSpPr>
          <p:nvPr>
            <p:custDataLst>
              <p:tags r:id="rId5"/>
            </p:custDataLst>
          </p:nvPr>
        </p:nvSpPr>
        <p:spPr bwMode="auto">
          <a:xfrm>
            <a:off x="4392207" y="2627273"/>
            <a:ext cx="367090" cy="1"/>
          </a:xfrm>
          <a:prstGeom prst="line">
            <a:avLst/>
          </a:prstGeom>
          <a:solidFill>
            <a:srgbClr val="00B0F0"/>
          </a:solidFill>
          <a:ln w="28575">
            <a:solidFill>
              <a:srgbClr val="000000"/>
            </a:solidFill>
            <a:rou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normAutofit fontScale="25000" lnSpcReduction="20000"/>
          </a:bodyPr>
          <a:lstStyle/>
          <a:p>
            <a:endParaRPr lang="zh-CN" altLang="en-US" sz="1800">
              <a:ea typeface="微软雅黑" panose="020B0503020204020204" pitchFamily="34" charset="-122"/>
            </a:endParaRPr>
          </a:p>
        </p:txBody>
      </p:sp>
      <p:sp>
        <p:nvSpPr>
          <p:cNvPr id="44" name="Line 12"/>
          <p:cNvSpPr>
            <a:spLocks noChangeShapeType="1"/>
          </p:cNvSpPr>
          <p:nvPr>
            <p:custDataLst>
              <p:tags r:id="rId6"/>
            </p:custDataLst>
          </p:nvPr>
        </p:nvSpPr>
        <p:spPr bwMode="auto">
          <a:xfrm>
            <a:off x="5590364" y="2639309"/>
            <a:ext cx="367090" cy="0"/>
          </a:xfrm>
          <a:prstGeom prst="line">
            <a:avLst/>
          </a:prstGeom>
          <a:solidFill>
            <a:srgbClr val="00B0F0"/>
          </a:solidFill>
          <a:ln w="28575">
            <a:solidFill>
              <a:srgbClr val="000000"/>
            </a:solidFill>
            <a:rou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normAutofit fontScale="25000" lnSpcReduction="20000"/>
          </a:bodyPr>
          <a:lstStyle/>
          <a:p>
            <a:endParaRPr lang="zh-CN" altLang="en-US" sz="1800">
              <a:ea typeface="微软雅黑" panose="020B0503020204020204" pitchFamily="34" charset="-122"/>
            </a:endParaRPr>
          </a:p>
        </p:txBody>
      </p:sp>
      <p:sp>
        <p:nvSpPr>
          <p:cNvPr id="45" name="Line 13"/>
          <p:cNvSpPr>
            <a:spLocks noChangeShapeType="1"/>
          </p:cNvSpPr>
          <p:nvPr>
            <p:custDataLst>
              <p:tags r:id="rId7"/>
            </p:custDataLst>
          </p:nvPr>
        </p:nvSpPr>
        <p:spPr bwMode="auto">
          <a:xfrm>
            <a:off x="6716908" y="2626069"/>
            <a:ext cx="367090" cy="0"/>
          </a:xfrm>
          <a:prstGeom prst="line">
            <a:avLst/>
          </a:prstGeom>
          <a:solidFill>
            <a:srgbClr val="00B0F0"/>
          </a:solidFill>
          <a:ln w="28575">
            <a:solidFill>
              <a:srgbClr val="000000"/>
            </a:solidFill>
            <a:rou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normAutofit fontScale="25000" lnSpcReduction="20000"/>
          </a:bodyPr>
          <a:lstStyle/>
          <a:p>
            <a:endParaRPr lang="zh-CN" altLang="en-US" sz="1800">
              <a:ea typeface="微软雅黑" panose="020B0503020204020204" pitchFamily="34" charset="-122"/>
            </a:endParaRPr>
          </a:p>
        </p:txBody>
      </p:sp>
      <p:sp>
        <p:nvSpPr>
          <p:cNvPr id="46" name="Line 14"/>
          <p:cNvSpPr>
            <a:spLocks noChangeShapeType="1"/>
          </p:cNvSpPr>
          <p:nvPr>
            <p:custDataLst>
              <p:tags r:id="rId8"/>
            </p:custDataLst>
          </p:nvPr>
        </p:nvSpPr>
        <p:spPr bwMode="auto">
          <a:xfrm>
            <a:off x="2665381" y="4999409"/>
            <a:ext cx="5566525" cy="0"/>
          </a:xfrm>
          <a:prstGeom prst="line">
            <a:avLst/>
          </a:prstGeom>
          <a:noFill/>
          <a:ln w="19050">
            <a:solidFill>
              <a:srgbClr val="00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normAutofit fontScale="25000" lnSpcReduction="20000"/>
          </a:bodyPr>
          <a:lstStyle/>
          <a:p>
            <a:endParaRPr lang="zh-CN" altLang="en-US" sz="1800">
              <a:ea typeface="微软雅黑" panose="020B0503020204020204" pitchFamily="34" charset="-122"/>
            </a:endParaRPr>
          </a:p>
        </p:txBody>
      </p:sp>
      <p:sp>
        <p:nvSpPr>
          <p:cNvPr id="47" name="Line 15"/>
          <p:cNvSpPr>
            <a:spLocks noChangeShapeType="1"/>
          </p:cNvSpPr>
          <p:nvPr>
            <p:custDataLst>
              <p:tags r:id="rId9"/>
            </p:custDataLst>
          </p:nvPr>
        </p:nvSpPr>
        <p:spPr bwMode="auto">
          <a:xfrm flipV="1">
            <a:off x="2663876" y="3217946"/>
            <a:ext cx="0" cy="1781462"/>
          </a:xfrm>
          <a:prstGeom prst="line">
            <a:avLst/>
          </a:prstGeom>
          <a:noFill/>
          <a:ln w="19050">
            <a:solidFill>
              <a:srgbClr val="00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normAutofit fontScale="25000" lnSpcReduction="20000"/>
          </a:bodyPr>
          <a:lstStyle/>
          <a:p>
            <a:endParaRPr lang="zh-CN" altLang="en-US" sz="1800">
              <a:ea typeface="微软雅黑" panose="020B0503020204020204" pitchFamily="34" charset="-122"/>
            </a:endParaRPr>
          </a:p>
        </p:txBody>
      </p:sp>
      <p:sp>
        <p:nvSpPr>
          <p:cNvPr id="48" name="Rectangle 16"/>
          <p:cNvSpPr>
            <a:spLocks noChangeArrowheads="1"/>
          </p:cNvSpPr>
          <p:nvPr>
            <p:custDataLst>
              <p:tags r:id="rId10"/>
            </p:custDataLst>
          </p:nvPr>
        </p:nvSpPr>
        <p:spPr bwMode="auto">
          <a:xfrm>
            <a:off x="3533458" y="4170448"/>
            <a:ext cx="1062153" cy="410719"/>
          </a:xfrm>
          <a:prstGeom prst="rect">
            <a:avLst/>
          </a:prstGeom>
          <a:solidFill>
            <a:srgbClr val="FF0000"/>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normAutofit fontScale="97500" lnSpcReduction="10000"/>
          </a:bodyPr>
          <a:lstStyle>
            <a:lvl1pPr>
              <a:spcBef>
                <a:spcPct val="20000"/>
              </a:spcBef>
              <a:buClr>
                <a:schemeClr val="tx1"/>
              </a:buClr>
              <a:buFont typeface="Wingdings" panose="05000000000000000000" pitchFamily="2" charset="2"/>
              <a:buChar char="v"/>
              <a:defRPr sz="2800" b="1">
                <a:solidFill>
                  <a:schemeClr val="accent1"/>
                </a:solidFill>
                <a:latin typeface="隶书" panose="02010509060101010101" pitchFamily="49" charset="-122"/>
                <a:ea typeface="隶书" panose="02010509060101010101" pitchFamily="49" charset="-122"/>
              </a:defRPr>
            </a:lvl1pPr>
            <a:lvl2pPr marL="742950" indent="-285750">
              <a:spcBef>
                <a:spcPct val="20000"/>
              </a:spcBef>
              <a:buClr>
                <a:schemeClr val="tx2"/>
              </a:buClr>
              <a:buSzPct val="60000"/>
              <a:buFont typeface="Wingdings" panose="05000000000000000000" pitchFamily="2" charset="2"/>
              <a:buChar char="n"/>
              <a:defRPr sz="2400">
                <a:solidFill>
                  <a:schemeClr val="hlink"/>
                </a:solidFill>
                <a:latin typeface="Verdana" panose="020B0604030504040204" pitchFamily="34" charset="0"/>
                <a:ea typeface="隶书" panose="02010509060101010101" pitchFamily="49"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hlink"/>
                </a:solidFill>
                <a:latin typeface="Verdana" panose="020B0604030504040204" pitchFamily="34" charset="0"/>
                <a:ea typeface="隶书" panose="02010509060101010101" pitchFamily="49" charset="-122"/>
              </a:defRPr>
            </a:lvl3pPr>
            <a:lvl4pPr marL="1600200" indent="-228600">
              <a:spcBef>
                <a:spcPct val="20000"/>
              </a:spcBef>
              <a:buClr>
                <a:schemeClr val="tx1"/>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4pPr>
            <a:lvl5pPr marL="2057400" indent="-228600">
              <a:spcBef>
                <a:spcPct val="20000"/>
              </a:spcBef>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9pPr>
          </a:lstStyle>
          <a:p>
            <a:pPr algn="ctr">
              <a:spcBef>
                <a:spcPct val="0"/>
              </a:spcBef>
              <a:buClrTx/>
              <a:buFontTx/>
              <a:buNone/>
            </a:pPr>
            <a:r>
              <a:rPr lang="en-US" altLang="zh-CN" sz="2220">
                <a:solidFill>
                  <a:srgbClr val="FFFFFF"/>
                </a:solidFill>
                <a:latin typeface="微软雅黑" panose="020B0503020204020204" pitchFamily="34" charset="-122"/>
                <a:ea typeface="微软雅黑" panose="020B0503020204020204" pitchFamily="34" charset="-122"/>
              </a:rPr>
              <a:t>k</a:t>
            </a:r>
            <a:endParaRPr lang="en-US" altLang="zh-CN" sz="2220">
              <a:solidFill>
                <a:srgbClr val="FFFFFF"/>
              </a:solidFill>
              <a:latin typeface="微软雅黑" panose="020B0503020204020204" pitchFamily="34" charset="-122"/>
              <a:ea typeface="微软雅黑" panose="020B0503020204020204" pitchFamily="34" charset="-122"/>
            </a:endParaRPr>
          </a:p>
        </p:txBody>
      </p:sp>
      <p:sp>
        <p:nvSpPr>
          <p:cNvPr id="49" name="Rectangle 17"/>
          <p:cNvSpPr>
            <a:spLocks noChangeArrowheads="1"/>
          </p:cNvSpPr>
          <p:nvPr>
            <p:custDataLst>
              <p:tags r:id="rId11"/>
            </p:custDataLst>
          </p:nvPr>
        </p:nvSpPr>
        <p:spPr bwMode="auto">
          <a:xfrm>
            <a:off x="4588089" y="3683001"/>
            <a:ext cx="1051621" cy="478420"/>
          </a:xfrm>
          <a:prstGeom prst="rect">
            <a:avLst/>
          </a:prstGeom>
          <a:solidFill>
            <a:srgbClr val="FFFF00"/>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normAutofit/>
          </a:bodyPr>
          <a:lstStyle>
            <a:lvl1pPr>
              <a:spcBef>
                <a:spcPct val="20000"/>
              </a:spcBef>
              <a:buClr>
                <a:schemeClr val="tx1"/>
              </a:buClr>
              <a:buFont typeface="Wingdings" panose="05000000000000000000" pitchFamily="2" charset="2"/>
              <a:buChar char="v"/>
              <a:defRPr sz="2800" b="1">
                <a:solidFill>
                  <a:schemeClr val="accent1"/>
                </a:solidFill>
                <a:latin typeface="隶书" panose="02010509060101010101" pitchFamily="49" charset="-122"/>
                <a:ea typeface="隶书" panose="02010509060101010101" pitchFamily="49" charset="-122"/>
              </a:defRPr>
            </a:lvl1pPr>
            <a:lvl2pPr marL="742950" indent="-285750">
              <a:spcBef>
                <a:spcPct val="20000"/>
              </a:spcBef>
              <a:buClr>
                <a:schemeClr val="tx2"/>
              </a:buClr>
              <a:buSzPct val="60000"/>
              <a:buFont typeface="Wingdings" panose="05000000000000000000" pitchFamily="2" charset="2"/>
              <a:buChar char="n"/>
              <a:defRPr sz="2400">
                <a:solidFill>
                  <a:schemeClr val="hlink"/>
                </a:solidFill>
                <a:latin typeface="Verdana" panose="020B0604030504040204" pitchFamily="34" charset="0"/>
                <a:ea typeface="隶书" panose="02010509060101010101" pitchFamily="49"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hlink"/>
                </a:solidFill>
                <a:latin typeface="Verdana" panose="020B0604030504040204" pitchFamily="34" charset="0"/>
                <a:ea typeface="隶书" panose="02010509060101010101" pitchFamily="49" charset="-122"/>
              </a:defRPr>
            </a:lvl3pPr>
            <a:lvl4pPr marL="1600200" indent="-228600">
              <a:spcBef>
                <a:spcPct val="20000"/>
              </a:spcBef>
              <a:buClr>
                <a:schemeClr val="tx1"/>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4pPr>
            <a:lvl5pPr marL="2057400" indent="-228600">
              <a:spcBef>
                <a:spcPct val="20000"/>
              </a:spcBef>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9pPr>
          </a:lstStyle>
          <a:p>
            <a:pPr algn="ctr">
              <a:spcBef>
                <a:spcPct val="0"/>
              </a:spcBef>
              <a:buClrTx/>
              <a:buFontTx/>
              <a:buNone/>
            </a:pPr>
            <a:r>
              <a:rPr kumimoji="1" lang="en-US" altLang="zh-CN" sz="2000">
                <a:solidFill>
                  <a:srgbClr val="000000"/>
                </a:solidFill>
                <a:latin typeface="微软雅黑" panose="020B0503020204020204" pitchFamily="34" charset="-122"/>
                <a:ea typeface="微软雅黑" panose="020B0503020204020204" pitchFamily="34" charset="-122"/>
              </a:rPr>
              <a:t>k</a:t>
            </a:r>
            <a:endParaRPr kumimoji="1" lang="en-US" altLang="zh-CN" sz="2000">
              <a:solidFill>
                <a:srgbClr val="000000"/>
              </a:solidFill>
              <a:latin typeface="微软雅黑" panose="020B0503020204020204" pitchFamily="34" charset="-122"/>
              <a:ea typeface="微软雅黑" panose="020B0503020204020204" pitchFamily="34" charset="-122"/>
            </a:endParaRPr>
          </a:p>
        </p:txBody>
      </p:sp>
      <p:sp>
        <p:nvSpPr>
          <p:cNvPr id="50" name="Rectangle 18"/>
          <p:cNvSpPr>
            <a:spLocks noChangeArrowheads="1"/>
          </p:cNvSpPr>
          <p:nvPr>
            <p:custDataLst>
              <p:tags r:id="rId12"/>
            </p:custDataLst>
          </p:nvPr>
        </p:nvSpPr>
        <p:spPr bwMode="auto">
          <a:xfrm>
            <a:off x="2663876" y="4581167"/>
            <a:ext cx="869581" cy="418242"/>
          </a:xfrm>
          <a:prstGeom prst="rect">
            <a:avLst/>
          </a:prstGeom>
          <a:solidFill>
            <a:srgbClr val="00B0F0"/>
          </a:solidFill>
          <a:ln w="9525">
            <a:solidFill>
              <a:schemeClr val="tx1"/>
            </a:solidFill>
            <a:miter lim="800000"/>
          </a:ln>
          <a:effectLst/>
        </p:spPr>
        <p:txBody>
          <a:bodyPr wrap="none" anchor="ctr">
            <a:normAutofit fontScale="97500" lnSpcReduction="10000"/>
          </a:bodyPr>
          <a:lstStyle>
            <a:lvl1pPr>
              <a:spcBef>
                <a:spcPct val="20000"/>
              </a:spcBef>
              <a:buClr>
                <a:schemeClr val="tx1"/>
              </a:buClr>
              <a:buFont typeface="Wingdings" panose="05000000000000000000" pitchFamily="2" charset="2"/>
              <a:buChar char="v"/>
              <a:defRPr sz="2800" b="1">
                <a:solidFill>
                  <a:schemeClr val="accent1"/>
                </a:solidFill>
                <a:latin typeface="隶书" panose="02010509060101010101" pitchFamily="49" charset="-122"/>
                <a:ea typeface="隶书" panose="02010509060101010101" pitchFamily="49" charset="-122"/>
              </a:defRPr>
            </a:lvl1pPr>
            <a:lvl2pPr marL="742950" indent="-285750">
              <a:spcBef>
                <a:spcPct val="20000"/>
              </a:spcBef>
              <a:buClr>
                <a:schemeClr val="tx2"/>
              </a:buClr>
              <a:buSzPct val="60000"/>
              <a:buFont typeface="Wingdings" panose="05000000000000000000" pitchFamily="2" charset="2"/>
              <a:buChar char="n"/>
              <a:defRPr sz="2400">
                <a:solidFill>
                  <a:schemeClr val="hlink"/>
                </a:solidFill>
                <a:latin typeface="Verdana" panose="020B0604030504040204" pitchFamily="34" charset="0"/>
                <a:ea typeface="隶书" panose="02010509060101010101" pitchFamily="49"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hlink"/>
                </a:solidFill>
                <a:latin typeface="Verdana" panose="020B0604030504040204" pitchFamily="34" charset="0"/>
                <a:ea typeface="隶书" panose="02010509060101010101" pitchFamily="49" charset="-122"/>
              </a:defRPr>
            </a:lvl3pPr>
            <a:lvl4pPr marL="1600200" indent="-228600">
              <a:spcBef>
                <a:spcPct val="20000"/>
              </a:spcBef>
              <a:buClr>
                <a:schemeClr val="tx1"/>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4pPr>
            <a:lvl5pPr marL="2057400" indent="-228600">
              <a:spcBef>
                <a:spcPct val="20000"/>
              </a:spcBef>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9pPr>
          </a:lstStyle>
          <a:p>
            <a:pPr algn="ctr" eaLnBrk="1" hangingPunct="1">
              <a:spcBef>
                <a:spcPct val="0"/>
              </a:spcBef>
              <a:buClrTx/>
              <a:buFontTx/>
              <a:buNone/>
            </a:pPr>
            <a:r>
              <a:rPr kumimoji="1" lang="en-US" altLang="zh-CN" sz="2220" dirty="0">
                <a:solidFill>
                  <a:srgbClr val="FFFFFF"/>
                </a:solidFill>
                <a:latin typeface="微软雅黑" panose="020B0503020204020204" pitchFamily="34" charset="-122"/>
                <a:ea typeface="微软雅黑" panose="020B0503020204020204" pitchFamily="34" charset="-122"/>
              </a:rPr>
              <a:t>k</a:t>
            </a:r>
            <a:endParaRPr kumimoji="1" lang="en-US" altLang="zh-CN" sz="2220" dirty="0">
              <a:solidFill>
                <a:srgbClr val="FFFFFF"/>
              </a:solidFill>
              <a:latin typeface="微软雅黑" panose="020B0503020204020204" pitchFamily="34" charset="-122"/>
              <a:ea typeface="微软雅黑" panose="020B0503020204020204" pitchFamily="34" charset="-122"/>
            </a:endParaRPr>
          </a:p>
        </p:txBody>
      </p:sp>
      <p:sp>
        <p:nvSpPr>
          <p:cNvPr id="51" name="Rectangle 19"/>
          <p:cNvSpPr>
            <a:spLocks noChangeArrowheads="1"/>
          </p:cNvSpPr>
          <p:nvPr>
            <p:custDataLst>
              <p:tags r:id="rId13"/>
            </p:custDataLst>
          </p:nvPr>
        </p:nvSpPr>
        <p:spPr bwMode="auto">
          <a:xfrm>
            <a:off x="3533458" y="4581167"/>
            <a:ext cx="1056135" cy="418242"/>
          </a:xfrm>
          <a:prstGeom prst="rect">
            <a:avLst/>
          </a:prstGeom>
          <a:solidFill>
            <a:srgbClr val="00B0F0"/>
          </a:solidFill>
          <a:ln w="9525">
            <a:solidFill>
              <a:schemeClr val="tx1"/>
            </a:solidFill>
            <a:miter lim="800000"/>
          </a:ln>
          <a:effectLst/>
        </p:spPr>
        <p:txBody>
          <a:bodyPr wrap="none" anchor="ctr">
            <a:normAutofit fontScale="97500" lnSpcReduction="10000"/>
          </a:bodyPr>
          <a:lstStyle>
            <a:lvl1pPr>
              <a:spcBef>
                <a:spcPct val="20000"/>
              </a:spcBef>
              <a:buClr>
                <a:schemeClr val="tx1"/>
              </a:buClr>
              <a:buFont typeface="Wingdings" panose="05000000000000000000" pitchFamily="2" charset="2"/>
              <a:buChar char="v"/>
              <a:defRPr sz="2800" b="1">
                <a:solidFill>
                  <a:schemeClr val="accent1"/>
                </a:solidFill>
                <a:latin typeface="隶书" panose="02010509060101010101" pitchFamily="49" charset="-122"/>
                <a:ea typeface="隶书" panose="02010509060101010101" pitchFamily="49" charset="-122"/>
              </a:defRPr>
            </a:lvl1pPr>
            <a:lvl2pPr marL="742950" indent="-285750">
              <a:spcBef>
                <a:spcPct val="20000"/>
              </a:spcBef>
              <a:buClr>
                <a:schemeClr val="tx2"/>
              </a:buClr>
              <a:buSzPct val="60000"/>
              <a:buFont typeface="Wingdings" panose="05000000000000000000" pitchFamily="2" charset="2"/>
              <a:buChar char="n"/>
              <a:defRPr sz="2400">
                <a:solidFill>
                  <a:schemeClr val="hlink"/>
                </a:solidFill>
                <a:latin typeface="Verdana" panose="020B0604030504040204" pitchFamily="34" charset="0"/>
                <a:ea typeface="隶书" panose="02010509060101010101" pitchFamily="49"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hlink"/>
                </a:solidFill>
                <a:latin typeface="Verdana" panose="020B0604030504040204" pitchFamily="34" charset="0"/>
                <a:ea typeface="隶书" panose="02010509060101010101" pitchFamily="49" charset="-122"/>
              </a:defRPr>
            </a:lvl3pPr>
            <a:lvl4pPr marL="1600200" indent="-228600">
              <a:spcBef>
                <a:spcPct val="20000"/>
              </a:spcBef>
              <a:buClr>
                <a:schemeClr val="tx1"/>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4pPr>
            <a:lvl5pPr marL="2057400" indent="-228600">
              <a:spcBef>
                <a:spcPct val="20000"/>
              </a:spcBef>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9pPr>
          </a:lstStyle>
          <a:p>
            <a:pPr algn="ctr" eaLnBrk="1" hangingPunct="1">
              <a:spcBef>
                <a:spcPct val="0"/>
              </a:spcBef>
              <a:buClrTx/>
              <a:buFontTx/>
              <a:buNone/>
            </a:pPr>
            <a:r>
              <a:rPr kumimoji="1" lang="en-US" altLang="zh-CN" sz="2220" dirty="0">
                <a:solidFill>
                  <a:srgbClr val="FFFFFF"/>
                </a:solidFill>
                <a:latin typeface="微软雅黑" panose="020B0503020204020204" pitchFamily="34" charset="-122"/>
                <a:ea typeface="微软雅黑" panose="020B0503020204020204" pitchFamily="34" charset="-122"/>
              </a:rPr>
              <a:t>K+1</a:t>
            </a:r>
            <a:endParaRPr kumimoji="1" lang="en-US" altLang="zh-CN" sz="2220" dirty="0">
              <a:solidFill>
                <a:srgbClr val="FFFFFF"/>
              </a:solidFill>
              <a:latin typeface="微软雅黑" panose="020B0503020204020204" pitchFamily="34" charset="-122"/>
              <a:ea typeface="微软雅黑" panose="020B0503020204020204" pitchFamily="34" charset="-122"/>
            </a:endParaRPr>
          </a:p>
        </p:txBody>
      </p:sp>
      <p:sp>
        <p:nvSpPr>
          <p:cNvPr id="52" name="Rectangle 20"/>
          <p:cNvSpPr>
            <a:spLocks noChangeArrowheads="1"/>
          </p:cNvSpPr>
          <p:nvPr>
            <p:custDataLst>
              <p:tags r:id="rId14"/>
            </p:custDataLst>
          </p:nvPr>
        </p:nvSpPr>
        <p:spPr bwMode="auto">
          <a:xfrm>
            <a:off x="4589593" y="4161421"/>
            <a:ext cx="1074189" cy="419746"/>
          </a:xfrm>
          <a:prstGeom prst="rect">
            <a:avLst/>
          </a:prstGeom>
          <a:solidFill>
            <a:srgbClr val="FF0000"/>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normAutofit fontScale="97500" lnSpcReduction="10000"/>
          </a:bodyPr>
          <a:lstStyle>
            <a:lvl1pPr>
              <a:spcBef>
                <a:spcPct val="20000"/>
              </a:spcBef>
              <a:buClr>
                <a:schemeClr val="tx1"/>
              </a:buClr>
              <a:buFont typeface="Wingdings" panose="05000000000000000000" pitchFamily="2" charset="2"/>
              <a:buChar char="v"/>
              <a:defRPr sz="2800" b="1">
                <a:solidFill>
                  <a:schemeClr val="accent1"/>
                </a:solidFill>
                <a:latin typeface="隶书" panose="02010509060101010101" pitchFamily="49" charset="-122"/>
                <a:ea typeface="隶书" panose="02010509060101010101" pitchFamily="49" charset="-122"/>
              </a:defRPr>
            </a:lvl1pPr>
            <a:lvl2pPr marL="742950" indent="-285750">
              <a:spcBef>
                <a:spcPct val="20000"/>
              </a:spcBef>
              <a:buClr>
                <a:schemeClr val="tx2"/>
              </a:buClr>
              <a:buSzPct val="60000"/>
              <a:buFont typeface="Wingdings" panose="05000000000000000000" pitchFamily="2" charset="2"/>
              <a:buChar char="n"/>
              <a:defRPr sz="2400">
                <a:solidFill>
                  <a:schemeClr val="hlink"/>
                </a:solidFill>
                <a:latin typeface="Verdana" panose="020B0604030504040204" pitchFamily="34" charset="0"/>
                <a:ea typeface="隶书" panose="02010509060101010101" pitchFamily="49"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hlink"/>
                </a:solidFill>
                <a:latin typeface="Verdana" panose="020B0604030504040204" pitchFamily="34" charset="0"/>
                <a:ea typeface="隶书" panose="02010509060101010101" pitchFamily="49" charset="-122"/>
              </a:defRPr>
            </a:lvl3pPr>
            <a:lvl4pPr marL="1600200" indent="-228600">
              <a:spcBef>
                <a:spcPct val="20000"/>
              </a:spcBef>
              <a:buClr>
                <a:schemeClr val="tx1"/>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4pPr>
            <a:lvl5pPr marL="2057400" indent="-228600">
              <a:spcBef>
                <a:spcPct val="20000"/>
              </a:spcBef>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9pPr>
          </a:lstStyle>
          <a:p>
            <a:pPr algn="ctr" eaLnBrk="1" hangingPunct="1">
              <a:spcBef>
                <a:spcPct val="0"/>
              </a:spcBef>
              <a:buClrTx/>
              <a:buFontTx/>
              <a:buNone/>
            </a:pPr>
            <a:r>
              <a:rPr kumimoji="1" lang="en-US" altLang="zh-CN" sz="2220">
                <a:solidFill>
                  <a:srgbClr val="FFFFFF"/>
                </a:solidFill>
                <a:latin typeface="微软雅黑" panose="020B0503020204020204" pitchFamily="34" charset="-122"/>
                <a:ea typeface="微软雅黑" panose="020B0503020204020204" pitchFamily="34" charset="-122"/>
              </a:rPr>
              <a:t>K+1</a:t>
            </a:r>
            <a:endParaRPr kumimoji="1" lang="en-US" altLang="zh-CN" sz="2220">
              <a:solidFill>
                <a:srgbClr val="FFFFFF"/>
              </a:solidFill>
              <a:latin typeface="微软雅黑" panose="020B0503020204020204" pitchFamily="34" charset="-122"/>
              <a:ea typeface="微软雅黑" panose="020B0503020204020204" pitchFamily="34" charset="-122"/>
            </a:endParaRPr>
          </a:p>
        </p:txBody>
      </p:sp>
      <p:sp>
        <p:nvSpPr>
          <p:cNvPr id="53" name="Rectangle 21"/>
          <p:cNvSpPr>
            <a:spLocks noChangeArrowheads="1"/>
          </p:cNvSpPr>
          <p:nvPr>
            <p:custDataLst>
              <p:tags r:id="rId15"/>
            </p:custDataLst>
          </p:nvPr>
        </p:nvSpPr>
        <p:spPr bwMode="auto">
          <a:xfrm>
            <a:off x="5644224" y="3683001"/>
            <a:ext cx="1056135" cy="478420"/>
          </a:xfrm>
          <a:prstGeom prst="rect">
            <a:avLst/>
          </a:prstGeom>
          <a:solidFill>
            <a:srgbClr val="FFFF00"/>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normAutofit/>
          </a:bodyPr>
          <a:lstStyle>
            <a:lvl1pPr>
              <a:spcBef>
                <a:spcPct val="20000"/>
              </a:spcBef>
              <a:buClr>
                <a:schemeClr val="tx1"/>
              </a:buClr>
              <a:buFont typeface="Wingdings" panose="05000000000000000000" pitchFamily="2" charset="2"/>
              <a:buChar char="v"/>
              <a:defRPr sz="2800" b="1">
                <a:solidFill>
                  <a:schemeClr val="accent1"/>
                </a:solidFill>
                <a:latin typeface="隶书" panose="02010509060101010101" pitchFamily="49" charset="-122"/>
                <a:ea typeface="隶书" panose="02010509060101010101" pitchFamily="49" charset="-122"/>
              </a:defRPr>
            </a:lvl1pPr>
            <a:lvl2pPr marL="742950" indent="-285750">
              <a:spcBef>
                <a:spcPct val="20000"/>
              </a:spcBef>
              <a:buClr>
                <a:schemeClr val="tx2"/>
              </a:buClr>
              <a:buSzPct val="60000"/>
              <a:buFont typeface="Wingdings" panose="05000000000000000000" pitchFamily="2" charset="2"/>
              <a:buChar char="n"/>
              <a:defRPr sz="2400">
                <a:solidFill>
                  <a:schemeClr val="hlink"/>
                </a:solidFill>
                <a:latin typeface="Verdana" panose="020B0604030504040204" pitchFamily="34" charset="0"/>
                <a:ea typeface="隶书" panose="02010509060101010101" pitchFamily="49"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hlink"/>
                </a:solidFill>
                <a:latin typeface="Verdana" panose="020B0604030504040204" pitchFamily="34" charset="0"/>
                <a:ea typeface="隶书" panose="02010509060101010101" pitchFamily="49" charset="-122"/>
              </a:defRPr>
            </a:lvl3pPr>
            <a:lvl4pPr marL="1600200" indent="-228600">
              <a:spcBef>
                <a:spcPct val="20000"/>
              </a:spcBef>
              <a:buClr>
                <a:schemeClr val="tx1"/>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4pPr>
            <a:lvl5pPr marL="2057400" indent="-228600">
              <a:spcBef>
                <a:spcPct val="20000"/>
              </a:spcBef>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9pPr>
          </a:lstStyle>
          <a:p>
            <a:pPr algn="ctr" eaLnBrk="1" hangingPunct="1">
              <a:spcBef>
                <a:spcPct val="0"/>
              </a:spcBef>
              <a:buClrTx/>
              <a:buFontTx/>
              <a:buNone/>
            </a:pPr>
            <a:r>
              <a:rPr kumimoji="1" lang="en-US" altLang="zh-CN" sz="2000">
                <a:solidFill>
                  <a:srgbClr val="000000"/>
                </a:solidFill>
                <a:latin typeface="微软雅黑" panose="020B0503020204020204" pitchFamily="34" charset="-122"/>
                <a:ea typeface="微软雅黑" panose="020B0503020204020204" pitchFamily="34" charset="-122"/>
              </a:rPr>
              <a:t>K+1</a:t>
            </a:r>
            <a:endParaRPr kumimoji="1" lang="en-US" altLang="zh-CN" sz="2000">
              <a:solidFill>
                <a:srgbClr val="000000"/>
              </a:solidFill>
              <a:latin typeface="微软雅黑" panose="020B0503020204020204" pitchFamily="34" charset="-122"/>
              <a:ea typeface="微软雅黑" panose="020B0503020204020204" pitchFamily="34" charset="-122"/>
            </a:endParaRPr>
          </a:p>
        </p:txBody>
      </p:sp>
      <p:sp>
        <p:nvSpPr>
          <p:cNvPr id="54" name="Rectangle 22"/>
          <p:cNvSpPr>
            <a:spLocks noChangeArrowheads="1"/>
          </p:cNvSpPr>
          <p:nvPr>
            <p:custDataLst>
              <p:tags r:id="rId16"/>
            </p:custDataLst>
          </p:nvPr>
        </p:nvSpPr>
        <p:spPr bwMode="auto">
          <a:xfrm>
            <a:off x="4589593" y="4572140"/>
            <a:ext cx="1054631" cy="418242"/>
          </a:xfrm>
          <a:prstGeom prst="rect">
            <a:avLst/>
          </a:prstGeom>
          <a:solidFill>
            <a:srgbClr val="00B0F0"/>
          </a:solidFill>
          <a:ln w="9525">
            <a:solidFill>
              <a:schemeClr val="tx1"/>
            </a:solidFill>
            <a:miter lim="800000"/>
          </a:ln>
          <a:effectLst/>
        </p:spPr>
        <p:txBody>
          <a:bodyPr wrap="none" anchor="ctr">
            <a:normAutofit fontScale="97500" lnSpcReduction="10000"/>
          </a:bodyPr>
          <a:lstStyle>
            <a:lvl1pPr>
              <a:spcBef>
                <a:spcPct val="20000"/>
              </a:spcBef>
              <a:buClr>
                <a:schemeClr val="tx1"/>
              </a:buClr>
              <a:buFont typeface="Wingdings" panose="05000000000000000000" pitchFamily="2" charset="2"/>
              <a:buChar char="v"/>
              <a:defRPr sz="2800" b="1">
                <a:solidFill>
                  <a:schemeClr val="accent1"/>
                </a:solidFill>
                <a:latin typeface="隶书" panose="02010509060101010101" pitchFamily="49" charset="-122"/>
                <a:ea typeface="隶书" panose="02010509060101010101" pitchFamily="49" charset="-122"/>
              </a:defRPr>
            </a:lvl1pPr>
            <a:lvl2pPr marL="742950" indent="-285750">
              <a:spcBef>
                <a:spcPct val="20000"/>
              </a:spcBef>
              <a:buClr>
                <a:schemeClr val="tx2"/>
              </a:buClr>
              <a:buSzPct val="60000"/>
              <a:buFont typeface="Wingdings" panose="05000000000000000000" pitchFamily="2" charset="2"/>
              <a:buChar char="n"/>
              <a:defRPr sz="2400">
                <a:solidFill>
                  <a:schemeClr val="hlink"/>
                </a:solidFill>
                <a:latin typeface="Verdana" panose="020B0604030504040204" pitchFamily="34" charset="0"/>
                <a:ea typeface="隶书" panose="02010509060101010101" pitchFamily="49"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hlink"/>
                </a:solidFill>
                <a:latin typeface="Verdana" panose="020B0604030504040204" pitchFamily="34" charset="0"/>
                <a:ea typeface="隶书" panose="02010509060101010101" pitchFamily="49" charset="-122"/>
              </a:defRPr>
            </a:lvl3pPr>
            <a:lvl4pPr marL="1600200" indent="-228600">
              <a:spcBef>
                <a:spcPct val="20000"/>
              </a:spcBef>
              <a:buClr>
                <a:schemeClr val="tx1"/>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4pPr>
            <a:lvl5pPr marL="2057400" indent="-228600">
              <a:spcBef>
                <a:spcPct val="20000"/>
              </a:spcBef>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9pPr>
          </a:lstStyle>
          <a:p>
            <a:pPr algn="ctr" eaLnBrk="1" hangingPunct="1">
              <a:spcBef>
                <a:spcPct val="0"/>
              </a:spcBef>
              <a:buClrTx/>
              <a:buFontTx/>
              <a:buNone/>
            </a:pPr>
            <a:r>
              <a:rPr kumimoji="1" lang="en-US" altLang="zh-CN" sz="2220" dirty="0">
                <a:solidFill>
                  <a:srgbClr val="FFFFFF"/>
                </a:solidFill>
                <a:latin typeface="微软雅黑" panose="020B0503020204020204" pitchFamily="34" charset="-122"/>
                <a:ea typeface="微软雅黑" panose="020B0503020204020204" pitchFamily="34" charset="-122"/>
              </a:rPr>
              <a:t>K+2</a:t>
            </a:r>
            <a:endParaRPr kumimoji="1" lang="en-US" altLang="zh-CN" sz="2220" dirty="0">
              <a:solidFill>
                <a:srgbClr val="FFFFFF"/>
              </a:solidFill>
              <a:latin typeface="微软雅黑" panose="020B0503020204020204" pitchFamily="34" charset="-122"/>
              <a:ea typeface="微软雅黑" panose="020B0503020204020204" pitchFamily="34" charset="-122"/>
            </a:endParaRPr>
          </a:p>
        </p:txBody>
      </p:sp>
      <p:sp>
        <p:nvSpPr>
          <p:cNvPr id="56" name="Rectangle 23"/>
          <p:cNvSpPr>
            <a:spLocks noChangeArrowheads="1"/>
          </p:cNvSpPr>
          <p:nvPr>
            <p:custDataLst>
              <p:tags r:id="rId17"/>
            </p:custDataLst>
          </p:nvPr>
        </p:nvSpPr>
        <p:spPr bwMode="auto">
          <a:xfrm>
            <a:off x="5644224" y="4170448"/>
            <a:ext cx="1056135" cy="419746"/>
          </a:xfrm>
          <a:prstGeom prst="rect">
            <a:avLst/>
          </a:prstGeom>
          <a:solidFill>
            <a:srgbClr val="FF0000"/>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normAutofit fontScale="97500" lnSpcReduction="10000"/>
          </a:bodyPr>
          <a:lstStyle>
            <a:lvl1pPr>
              <a:spcBef>
                <a:spcPct val="20000"/>
              </a:spcBef>
              <a:buClr>
                <a:schemeClr val="tx1"/>
              </a:buClr>
              <a:buFont typeface="Wingdings" panose="05000000000000000000" pitchFamily="2" charset="2"/>
              <a:buChar char="v"/>
              <a:defRPr sz="2800" b="1">
                <a:solidFill>
                  <a:schemeClr val="accent1"/>
                </a:solidFill>
                <a:latin typeface="隶书" panose="02010509060101010101" pitchFamily="49" charset="-122"/>
                <a:ea typeface="隶书" panose="02010509060101010101" pitchFamily="49" charset="-122"/>
              </a:defRPr>
            </a:lvl1pPr>
            <a:lvl2pPr marL="742950" indent="-285750">
              <a:spcBef>
                <a:spcPct val="20000"/>
              </a:spcBef>
              <a:buClr>
                <a:schemeClr val="tx2"/>
              </a:buClr>
              <a:buSzPct val="60000"/>
              <a:buFont typeface="Wingdings" panose="05000000000000000000" pitchFamily="2" charset="2"/>
              <a:buChar char="n"/>
              <a:defRPr sz="2400">
                <a:solidFill>
                  <a:schemeClr val="hlink"/>
                </a:solidFill>
                <a:latin typeface="Verdana" panose="020B0604030504040204" pitchFamily="34" charset="0"/>
                <a:ea typeface="隶书" panose="02010509060101010101" pitchFamily="49"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hlink"/>
                </a:solidFill>
                <a:latin typeface="Verdana" panose="020B0604030504040204" pitchFamily="34" charset="0"/>
                <a:ea typeface="隶书" panose="02010509060101010101" pitchFamily="49" charset="-122"/>
              </a:defRPr>
            </a:lvl3pPr>
            <a:lvl4pPr marL="1600200" indent="-228600">
              <a:spcBef>
                <a:spcPct val="20000"/>
              </a:spcBef>
              <a:buClr>
                <a:schemeClr val="tx1"/>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4pPr>
            <a:lvl5pPr marL="2057400" indent="-228600">
              <a:spcBef>
                <a:spcPct val="20000"/>
              </a:spcBef>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9pPr>
          </a:lstStyle>
          <a:p>
            <a:pPr algn="ctr" eaLnBrk="1" hangingPunct="1">
              <a:spcBef>
                <a:spcPct val="0"/>
              </a:spcBef>
              <a:buClrTx/>
              <a:buFontTx/>
              <a:buNone/>
            </a:pPr>
            <a:r>
              <a:rPr kumimoji="1" lang="en-US" altLang="zh-CN" sz="2220">
                <a:solidFill>
                  <a:srgbClr val="FFFFFF"/>
                </a:solidFill>
                <a:latin typeface="微软雅黑" panose="020B0503020204020204" pitchFamily="34" charset="-122"/>
                <a:ea typeface="微软雅黑" panose="020B0503020204020204" pitchFamily="34" charset="-122"/>
              </a:rPr>
              <a:t>K+2</a:t>
            </a:r>
            <a:endParaRPr kumimoji="1" lang="en-US" altLang="zh-CN" sz="2220">
              <a:solidFill>
                <a:srgbClr val="FFFFFF"/>
              </a:solidFill>
              <a:latin typeface="微软雅黑" panose="020B0503020204020204" pitchFamily="34" charset="-122"/>
              <a:ea typeface="微软雅黑" panose="020B0503020204020204" pitchFamily="34" charset="-122"/>
            </a:endParaRPr>
          </a:p>
        </p:txBody>
      </p:sp>
      <p:sp>
        <p:nvSpPr>
          <p:cNvPr id="57" name="Rectangle 24"/>
          <p:cNvSpPr>
            <a:spLocks noChangeArrowheads="1"/>
          </p:cNvSpPr>
          <p:nvPr>
            <p:custDataLst>
              <p:tags r:id="rId18"/>
            </p:custDataLst>
          </p:nvPr>
        </p:nvSpPr>
        <p:spPr bwMode="auto">
          <a:xfrm>
            <a:off x="6700360" y="3683001"/>
            <a:ext cx="1054630" cy="478420"/>
          </a:xfrm>
          <a:prstGeom prst="rect">
            <a:avLst/>
          </a:prstGeom>
          <a:solidFill>
            <a:srgbClr val="FFFF00"/>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normAutofit/>
          </a:bodyPr>
          <a:lstStyle>
            <a:lvl1pPr>
              <a:spcBef>
                <a:spcPct val="20000"/>
              </a:spcBef>
              <a:buClr>
                <a:schemeClr val="tx1"/>
              </a:buClr>
              <a:buFont typeface="Wingdings" panose="05000000000000000000" pitchFamily="2" charset="2"/>
              <a:buChar char="v"/>
              <a:defRPr sz="2800" b="1">
                <a:solidFill>
                  <a:schemeClr val="accent1"/>
                </a:solidFill>
                <a:latin typeface="隶书" panose="02010509060101010101" pitchFamily="49" charset="-122"/>
                <a:ea typeface="隶书" panose="02010509060101010101" pitchFamily="49" charset="-122"/>
              </a:defRPr>
            </a:lvl1pPr>
            <a:lvl2pPr marL="742950" indent="-285750">
              <a:spcBef>
                <a:spcPct val="20000"/>
              </a:spcBef>
              <a:buClr>
                <a:schemeClr val="tx2"/>
              </a:buClr>
              <a:buSzPct val="60000"/>
              <a:buFont typeface="Wingdings" panose="05000000000000000000" pitchFamily="2" charset="2"/>
              <a:buChar char="n"/>
              <a:defRPr sz="2400">
                <a:solidFill>
                  <a:schemeClr val="hlink"/>
                </a:solidFill>
                <a:latin typeface="Verdana" panose="020B0604030504040204" pitchFamily="34" charset="0"/>
                <a:ea typeface="隶书" panose="02010509060101010101" pitchFamily="49"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hlink"/>
                </a:solidFill>
                <a:latin typeface="Verdana" panose="020B0604030504040204" pitchFamily="34" charset="0"/>
                <a:ea typeface="隶书" panose="02010509060101010101" pitchFamily="49" charset="-122"/>
              </a:defRPr>
            </a:lvl3pPr>
            <a:lvl4pPr marL="1600200" indent="-228600">
              <a:spcBef>
                <a:spcPct val="20000"/>
              </a:spcBef>
              <a:buClr>
                <a:schemeClr val="tx1"/>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4pPr>
            <a:lvl5pPr marL="2057400" indent="-228600">
              <a:spcBef>
                <a:spcPct val="20000"/>
              </a:spcBef>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9pPr>
          </a:lstStyle>
          <a:p>
            <a:pPr algn="ctr" eaLnBrk="1" hangingPunct="1">
              <a:spcBef>
                <a:spcPct val="0"/>
              </a:spcBef>
              <a:buClrTx/>
              <a:buFontTx/>
              <a:buNone/>
            </a:pPr>
            <a:r>
              <a:rPr kumimoji="1" lang="en-US" altLang="zh-CN" sz="2000">
                <a:solidFill>
                  <a:srgbClr val="000000"/>
                </a:solidFill>
                <a:latin typeface="微软雅黑" panose="020B0503020204020204" pitchFamily="34" charset="-122"/>
                <a:ea typeface="微软雅黑" panose="020B0503020204020204" pitchFamily="34" charset="-122"/>
              </a:rPr>
              <a:t>K+2</a:t>
            </a:r>
            <a:endParaRPr kumimoji="1" lang="en-US" altLang="zh-CN" sz="2000">
              <a:solidFill>
                <a:srgbClr val="000000"/>
              </a:solidFill>
              <a:latin typeface="微软雅黑" panose="020B0503020204020204" pitchFamily="34" charset="-122"/>
              <a:ea typeface="微软雅黑" panose="020B0503020204020204" pitchFamily="34" charset="-122"/>
            </a:endParaRPr>
          </a:p>
        </p:txBody>
      </p:sp>
      <p:sp>
        <p:nvSpPr>
          <p:cNvPr id="58" name="Text Box 25"/>
          <p:cNvSpPr txBox="1">
            <a:spLocks noChangeArrowheads="1"/>
          </p:cNvSpPr>
          <p:nvPr/>
        </p:nvSpPr>
        <p:spPr bwMode="auto">
          <a:xfrm>
            <a:off x="2304626" y="2776024"/>
            <a:ext cx="751030" cy="4362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ormAutofit/>
          </a:bodyPr>
          <a:lstStyle>
            <a:lvl1pPr>
              <a:spcBef>
                <a:spcPct val="20000"/>
              </a:spcBef>
              <a:buClr>
                <a:schemeClr val="tx1"/>
              </a:buClr>
              <a:buFont typeface="Wingdings" panose="05000000000000000000" pitchFamily="2" charset="2"/>
              <a:buChar char="v"/>
              <a:defRPr sz="2800" b="1">
                <a:solidFill>
                  <a:schemeClr val="accent1"/>
                </a:solidFill>
                <a:latin typeface="隶书" panose="02010509060101010101" pitchFamily="49" charset="-122"/>
                <a:ea typeface="隶书" panose="02010509060101010101" pitchFamily="49" charset="-122"/>
              </a:defRPr>
            </a:lvl1pPr>
            <a:lvl2pPr marL="742950" indent="-285750">
              <a:spcBef>
                <a:spcPct val="20000"/>
              </a:spcBef>
              <a:buClr>
                <a:schemeClr val="tx2"/>
              </a:buClr>
              <a:buSzPct val="60000"/>
              <a:buFont typeface="Wingdings" panose="05000000000000000000" pitchFamily="2" charset="2"/>
              <a:buChar char="n"/>
              <a:defRPr sz="2400">
                <a:solidFill>
                  <a:schemeClr val="hlink"/>
                </a:solidFill>
                <a:latin typeface="Verdana" panose="020B0604030504040204" pitchFamily="34" charset="0"/>
                <a:ea typeface="隶书" panose="02010509060101010101" pitchFamily="49"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hlink"/>
                </a:solidFill>
                <a:latin typeface="Verdana" panose="020B0604030504040204" pitchFamily="34" charset="0"/>
                <a:ea typeface="隶书" panose="02010509060101010101" pitchFamily="49" charset="-122"/>
              </a:defRPr>
            </a:lvl3pPr>
            <a:lvl4pPr marL="1600200" indent="-228600">
              <a:spcBef>
                <a:spcPct val="20000"/>
              </a:spcBef>
              <a:buClr>
                <a:schemeClr val="tx1"/>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4pPr>
            <a:lvl5pPr marL="2057400" indent="-228600">
              <a:spcBef>
                <a:spcPct val="20000"/>
              </a:spcBef>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9pPr>
          </a:lstStyle>
          <a:p>
            <a:pPr algn="ctr" eaLnBrk="1" hangingPunct="1">
              <a:spcBef>
                <a:spcPct val="0"/>
              </a:spcBef>
              <a:buClrTx/>
              <a:buFontTx/>
              <a:buNone/>
            </a:pPr>
            <a:r>
              <a:rPr kumimoji="1" lang="zh-CN" altLang="en-US" sz="2000">
                <a:solidFill>
                  <a:srgbClr val="000000"/>
                </a:solidFill>
                <a:latin typeface="微软雅黑" panose="020B0503020204020204" pitchFamily="34" charset="-122"/>
                <a:ea typeface="微软雅黑" panose="020B0503020204020204" pitchFamily="34" charset="-122"/>
              </a:rPr>
              <a:t>部件</a:t>
            </a:r>
            <a:endParaRPr kumimoji="1" lang="zh-CN" altLang="en-US" sz="2000">
              <a:solidFill>
                <a:srgbClr val="000000"/>
              </a:solidFill>
              <a:latin typeface="微软雅黑" panose="020B0503020204020204" pitchFamily="34" charset="-122"/>
              <a:ea typeface="微软雅黑" panose="020B0503020204020204" pitchFamily="34" charset="-122"/>
            </a:endParaRPr>
          </a:p>
        </p:txBody>
      </p:sp>
      <p:sp>
        <p:nvSpPr>
          <p:cNvPr id="59" name="Text Box 26"/>
          <p:cNvSpPr txBox="1">
            <a:spLocks noChangeArrowheads="1"/>
          </p:cNvSpPr>
          <p:nvPr/>
        </p:nvSpPr>
        <p:spPr bwMode="auto">
          <a:xfrm>
            <a:off x="1929547" y="4113278"/>
            <a:ext cx="751030" cy="4362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ormAutofit/>
          </a:bodyPr>
          <a:lstStyle>
            <a:lvl1pPr>
              <a:spcBef>
                <a:spcPct val="20000"/>
              </a:spcBef>
              <a:buClr>
                <a:schemeClr val="tx1"/>
              </a:buClr>
              <a:buFont typeface="Wingdings" panose="05000000000000000000" pitchFamily="2" charset="2"/>
              <a:buChar char="v"/>
              <a:defRPr sz="2800" b="1">
                <a:solidFill>
                  <a:schemeClr val="accent1"/>
                </a:solidFill>
                <a:latin typeface="隶书" panose="02010509060101010101" pitchFamily="49" charset="-122"/>
                <a:ea typeface="隶书" panose="02010509060101010101" pitchFamily="49" charset="-122"/>
              </a:defRPr>
            </a:lvl1pPr>
            <a:lvl2pPr marL="742950" indent="-285750">
              <a:spcBef>
                <a:spcPct val="20000"/>
              </a:spcBef>
              <a:buClr>
                <a:schemeClr val="tx2"/>
              </a:buClr>
              <a:buSzPct val="60000"/>
              <a:buFont typeface="Wingdings" panose="05000000000000000000" pitchFamily="2" charset="2"/>
              <a:buChar char="n"/>
              <a:defRPr sz="2400">
                <a:solidFill>
                  <a:schemeClr val="hlink"/>
                </a:solidFill>
                <a:latin typeface="Verdana" panose="020B0604030504040204" pitchFamily="34" charset="0"/>
                <a:ea typeface="隶书" panose="02010509060101010101" pitchFamily="49"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hlink"/>
                </a:solidFill>
                <a:latin typeface="Verdana" panose="020B0604030504040204" pitchFamily="34" charset="0"/>
                <a:ea typeface="隶书" panose="02010509060101010101" pitchFamily="49" charset="-122"/>
              </a:defRPr>
            </a:lvl3pPr>
            <a:lvl4pPr marL="1600200" indent="-228600">
              <a:spcBef>
                <a:spcPct val="20000"/>
              </a:spcBef>
              <a:buClr>
                <a:schemeClr val="tx1"/>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4pPr>
            <a:lvl5pPr marL="2057400" indent="-228600">
              <a:spcBef>
                <a:spcPct val="20000"/>
              </a:spcBef>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9pPr>
          </a:lstStyle>
          <a:p>
            <a:pPr algn="ctr" eaLnBrk="1" hangingPunct="1">
              <a:spcBef>
                <a:spcPct val="0"/>
              </a:spcBef>
              <a:buClrTx/>
              <a:buFontTx/>
              <a:buNone/>
            </a:pPr>
            <a:r>
              <a:rPr kumimoji="1" lang="zh-CN" altLang="en-US" sz="2000">
                <a:solidFill>
                  <a:srgbClr val="FF0000"/>
                </a:solidFill>
                <a:latin typeface="微软雅黑" panose="020B0503020204020204" pitchFamily="34" charset="-122"/>
                <a:ea typeface="微软雅黑" panose="020B0503020204020204" pitchFamily="34" charset="-122"/>
                <a:cs typeface="楷体_GB2312"/>
              </a:rPr>
              <a:t>分析</a:t>
            </a:r>
            <a:endParaRPr kumimoji="1" lang="zh-CN" altLang="en-US" sz="2000">
              <a:solidFill>
                <a:srgbClr val="FF0000"/>
              </a:solidFill>
              <a:latin typeface="微软雅黑" panose="020B0503020204020204" pitchFamily="34" charset="-122"/>
              <a:ea typeface="微软雅黑" panose="020B0503020204020204" pitchFamily="34" charset="-122"/>
              <a:cs typeface="楷体_GB2312"/>
            </a:endParaRPr>
          </a:p>
        </p:txBody>
      </p:sp>
      <p:sp>
        <p:nvSpPr>
          <p:cNvPr id="60" name="Text Box 27"/>
          <p:cNvSpPr txBox="1">
            <a:spLocks noChangeArrowheads="1"/>
          </p:cNvSpPr>
          <p:nvPr/>
        </p:nvSpPr>
        <p:spPr bwMode="auto">
          <a:xfrm>
            <a:off x="1929547" y="4579663"/>
            <a:ext cx="751030" cy="4362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ormAutofit/>
          </a:bodyPr>
          <a:lstStyle>
            <a:lvl1pPr>
              <a:spcBef>
                <a:spcPct val="20000"/>
              </a:spcBef>
              <a:buClr>
                <a:schemeClr val="tx1"/>
              </a:buClr>
              <a:buFont typeface="Wingdings" panose="05000000000000000000" pitchFamily="2" charset="2"/>
              <a:buChar char="v"/>
              <a:defRPr sz="2800" b="1">
                <a:solidFill>
                  <a:schemeClr val="accent1"/>
                </a:solidFill>
                <a:latin typeface="隶书" panose="02010509060101010101" pitchFamily="49" charset="-122"/>
                <a:ea typeface="隶书" panose="02010509060101010101" pitchFamily="49" charset="-122"/>
              </a:defRPr>
            </a:lvl1pPr>
            <a:lvl2pPr marL="742950" indent="-285750">
              <a:spcBef>
                <a:spcPct val="20000"/>
              </a:spcBef>
              <a:buClr>
                <a:schemeClr val="tx2"/>
              </a:buClr>
              <a:buSzPct val="60000"/>
              <a:buFont typeface="Wingdings" panose="05000000000000000000" pitchFamily="2" charset="2"/>
              <a:buChar char="n"/>
              <a:defRPr sz="2400">
                <a:solidFill>
                  <a:schemeClr val="hlink"/>
                </a:solidFill>
                <a:latin typeface="Verdana" panose="020B0604030504040204" pitchFamily="34" charset="0"/>
                <a:ea typeface="隶书" panose="02010509060101010101" pitchFamily="49"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hlink"/>
                </a:solidFill>
                <a:latin typeface="Verdana" panose="020B0604030504040204" pitchFamily="34" charset="0"/>
                <a:ea typeface="隶书" panose="02010509060101010101" pitchFamily="49" charset="-122"/>
              </a:defRPr>
            </a:lvl3pPr>
            <a:lvl4pPr marL="1600200" indent="-228600">
              <a:spcBef>
                <a:spcPct val="20000"/>
              </a:spcBef>
              <a:buClr>
                <a:schemeClr val="tx1"/>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4pPr>
            <a:lvl5pPr marL="2057400" indent="-228600">
              <a:spcBef>
                <a:spcPct val="20000"/>
              </a:spcBef>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9pPr>
          </a:lstStyle>
          <a:p>
            <a:pPr algn="ctr" eaLnBrk="1" hangingPunct="1">
              <a:spcBef>
                <a:spcPct val="0"/>
              </a:spcBef>
              <a:buClrTx/>
              <a:buFontTx/>
              <a:buNone/>
            </a:pPr>
            <a:r>
              <a:rPr kumimoji="1" lang="zh-CN" altLang="en-US" sz="2000">
                <a:solidFill>
                  <a:srgbClr val="FF0000"/>
                </a:solidFill>
                <a:latin typeface="微软雅黑" panose="020B0503020204020204" pitchFamily="34" charset="-122"/>
                <a:ea typeface="微软雅黑" panose="020B0503020204020204" pitchFamily="34" charset="-122"/>
                <a:cs typeface="楷体_GB2312"/>
              </a:rPr>
              <a:t>取指</a:t>
            </a:r>
            <a:endParaRPr kumimoji="1" lang="zh-CN" altLang="en-US" sz="2000">
              <a:solidFill>
                <a:srgbClr val="FF0000"/>
              </a:solidFill>
              <a:latin typeface="微软雅黑" panose="020B0503020204020204" pitchFamily="34" charset="-122"/>
              <a:ea typeface="微软雅黑" panose="020B0503020204020204" pitchFamily="34" charset="-122"/>
              <a:cs typeface="楷体_GB2312"/>
            </a:endParaRPr>
          </a:p>
        </p:txBody>
      </p:sp>
      <p:sp>
        <p:nvSpPr>
          <p:cNvPr id="61" name="Text Box 28"/>
          <p:cNvSpPr txBox="1">
            <a:spLocks noChangeArrowheads="1"/>
          </p:cNvSpPr>
          <p:nvPr/>
        </p:nvSpPr>
        <p:spPr bwMode="auto">
          <a:xfrm>
            <a:off x="1929547" y="3583706"/>
            <a:ext cx="751030" cy="4362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ormAutofit/>
          </a:bodyPr>
          <a:lstStyle>
            <a:lvl1pPr>
              <a:spcBef>
                <a:spcPct val="20000"/>
              </a:spcBef>
              <a:buClr>
                <a:schemeClr val="tx1"/>
              </a:buClr>
              <a:buFont typeface="Wingdings" panose="05000000000000000000" pitchFamily="2" charset="2"/>
              <a:buChar char="v"/>
              <a:defRPr sz="2800" b="1">
                <a:solidFill>
                  <a:schemeClr val="accent1"/>
                </a:solidFill>
                <a:latin typeface="隶书" panose="02010509060101010101" pitchFamily="49" charset="-122"/>
                <a:ea typeface="隶书" panose="02010509060101010101" pitchFamily="49" charset="-122"/>
              </a:defRPr>
            </a:lvl1pPr>
            <a:lvl2pPr marL="742950" indent="-285750">
              <a:spcBef>
                <a:spcPct val="20000"/>
              </a:spcBef>
              <a:buClr>
                <a:schemeClr val="tx2"/>
              </a:buClr>
              <a:buSzPct val="60000"/>
              <a:buFont typeface="Wingdings" panose="05000000000000000000" pitchFamily="2" charset="2"/>
              <a:buChar char="n"/>
              <a:defRPr sz="2400">
                <a:solidFill>
                  <a:schemeClr val="hlink"/>
                </a:solidFill>
                <a:latin typeface="Verdana" panose="020B0604030504040204" pitchFamily="34" charset="0"/>
                <a:ea typeface="隶书" panose="02010509060101010101" pitchFamily="49"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hlink"/>
                </a:solidFill>
                <a:latin typeface="Verdana" panose="020B0604030504040204" pitchFamily="34" charset="0"/>
                <a:ea typeface="隶书" panose="02010509060101010101" pitchFamily="49" charset="-122"/>
              </a:defRPr>
            </a:lvl3pPr>
            <a:lvl4pPr marL="1600200" indent="-228600">
              <a:spcBef>
                <a:spcPct val="20000"/>
              </a:spcBef>
              <a:buClr>
                <a:schemeClr val="tx1"/>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4pPr>
            <a:lvl5pPr marL="2057400" indent="-228600">
              <a:spcBef>
                <a:spcPct val="20000"/>
              </a:spcBef>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9pPr>
          </a:lstStyle>
          <a:p>
            <a:pPr algn="ctr" eaLnBrk="1" hangingPunct="1">
              <a:spcBef>
                <a:spcPct val="0"/>
              </a:spcBef>
              <a:buClrTx/>
              <a:buFontTx/>
              <a:buNone/>
            </a:pPr>
            <a:r>
              <a:rPr kumimoji="1" lang="zh-CN" altLang="en-US" sz="2000">
                <a:solidFill>
                  <a:srgbClr val="FF0000"/>
                </a:solidFill>
                <a:latin typeface="微软雅黑" panose="020B0503020204020204" pitchFamily="34" charset="-122"/>
                <a:ea typeface="微软雅黑" panose="020B0503020204020204" pitchFamily="34" charset="-122"/>
                <a:cs typeface="楷体_GB2312"/>
              </a:rPr>
              <a:t>执行</a:t>
            </a:r>
            <a:endParaRPr kumimoji="1" lang="zh-CN" altLang="en-US" sz="2000">
              <a:solidFill>
                <a:srgbClr val="FF0000"/>
              </a:solidFill>
              <a:latin typeface="微软雅黑" panose="020B0503020204020204" pitchFamily="34" charset="-122"/>
              <a:ea typeface="微软雅黑" panose="020B0503020204020204" pitchFamily="34" charset="-122"/>
              <a:cs typeface="楷体_GB2312"/>
            </a:endParaRPr>
          </a:p>
        </p:txBody>
      </p:sp>
      <p:sp>
        <p:nvSpPr>
          <p:cNvPr id="62" name="Text Box 29"/>
          <p:cNvSpPr txBox="1">
            <a:spLocks noChangeArrowheads="1"/>
          </p:cNvSpPr>
          <p:nvPr/>
        </p:nvSpPr>
        <p:spPr bwMode="auto">
          <a:xfrm>
            <a:off x="8281967" y="4786011"/>
            <a:ext cx="751030" cy="4260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ormAutofit/>
          </a:bodyPr>
          <a:lstStyle>
            <a:lvl1pPr>
              <a:spcBef>
                <a:spcPct val="20000"/>
              </a:spcBef>
              <a:buClr>
                <a:schemeClr val="tx1"/>
              </a:buClr>
              <a:buFont typeface="Wingdings" panose="05000000000000000000" pitchFamily="2" charset="2"/>
              <a:buChar char="v"/>
              <a:defRPr sz="2800" b="1">
                <a:solidFill>
                  <a:schemeClr val="accent1"/>
                </a:solidFill>
                <a:latin typeface="隶书" panose="02010509060101010101" pitchFamily="49" charset="-122"/>
                <a:ea typeface="隶书" panose="02010509060101010101" pitchFamily="49" charset="-122"/>
              </a:defRPr>
            </a:lvl1pPr>
            <a:lvl2pPr marL="742950" indent="-285750">
              <a:spcBef>
                <a:spcPct val="20000"/>
              </a:spcBef>
              <a:buClr>
                <a:schemeClr val="tx2"/>
              </a:buClr>
              <a:buSzPct val="60000"/>
              <a:buFont typeface="Wingdings" panose="05000000000000000000" pitchFamily="2" charset="2"/>
              <a:buChar char="n"/>
              <a:defRPr sz="2400">
                <a:solidFill>
                  <a:schemeClr val="hlink"/>
                </a:solidFill>
                <a:latin typeface="Verdana" panose="020B0604030504040204" pitchFamily="34" charset="0"/>
                <a:ea typeface="隶书" panose="02010509060101010101" pitchFamily="49"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hlink"/>
                </a:solidFill>
                <a:latin typeface="Verdana" panose="020B0604030504040204" pitchFamily="34" charset="0"/>
                <a:ea typeface="隶书" panose="02010509060101010101" pitchFamily="49" charset="-122"/>
              </a:defRPr>
            </a:lvl3pPr>
            <a:lvl4pPr marL="1600200" indent="-228600">
              <a:spcBef>
                <a:spcPct val="20000"/>
              </a:spcBef>
              <a:buClr>
                <a:schemeClr val="tx1"/>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4pPr>
            <a:lvl5pPr marL="2057400" indent="-228600">
              <a:spcBef>
                <a:spcPct val="20000"/>
              </a:spcBef>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9pPr>
          </a:lstStyle>
          <a:p>
            <a:pPr algn="ctr" eaLnBrk="1" hangingPunct="1">
              <a:spcBef>
                <a:spcPct val="0"/>
              </a:spcBef>
              <a:buClrTx/>
              <a:buFontTx/>
              <a:buNone/>
            </a:pPr>
            <a:r>
              <a:rPr kumimoji="1" lang="zh-CN" altLang="en-US" sz="2000">
                <a:solidFill>
                  <a:srgbClr val="000000"/>
                </a:solidFill>
                <a:latin typeface="微软雅黑" panose="020B0503020204020204" pitchFamily="34" charset="-122"/>
                <a:ea typeface="微软雅黑" panose="020B0503020204020204" pitchFamily="34" charset="-122"/>
              </a:rPr>
              <a:t>时间</a:t>
            </a:r>
            <a:endParaRPr kumimoji="1" lang="zh-CN" altLang="en-US" sz="2000">
              <a:solidFill>
                <a:srgbClr val="000000"/>
              </a:solidFill>
              <a:latin typeface="微软雅黑" panose="020B0503020204020204" pitchFamily="34" charset="-122"/>
              <a:ea typeface="微软雅黑" panose="020B0503020204020204" pitchFamily="34" charset="-122"/>
            </a:endParaRPr>
          </a:p>
        </p:txBody>
      </p:sp>
      <p:sp>
        <p:nvSpPr>
          <p:cNvPr id="63" name="Text Box 30"/>
          <p:cNvSpPr txBox="1">
            <a:spLocks noChangeArrowheads="1"/>
          </p:cNvSpPr>
          <p:nvPr/>
        </p:nvSpPr>
        <p:spPr bwMode="auto">
          <a:xfrm>
            <a:off x="3391136" y="5003922"/>
            <a:ext cx="258166" cy="3490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oAutofit/>
          </a:bodyPr>
          <a:lstStyle>
            <a:lvl1pPr>
              <a:spcBef>
                <a:spcPct val="20000"/>
              </a:spcBef>
              <a:buClr>
                <a:schemeClr val="tx1"/>
              </a:buClr>
              <a:buFont typeface="Wingdings" panose="05000000000000000000" pitchFamily="2" charset="2"/>
              <a:buChar char="v"/>
              <a:defRPr sz="2800" b="1">
                <a:solidFill>
                  <a:schemeClr val="accent1"/>
                </a:solidFill>
                <a:latin typeface="隶书" panose="02010509060101010101" pitchFamily="49" charset="-122"/>
                <a:ea typeface="隶书" panose="02010509060101010101" pitchFamily="49" charset="-122"/>
              </a:defRPr>
            </a:lvl1pPr>
            <a:lvl2pPr marL="742950" indent="-285750">
              <a:spcBef>
                <a:spcPct val="20000"/>
              </a:spcBef>
              <a:buClr>
                <a:schemeClr val="tx2"/>
              </a:buClr>
              <a:buSzPct val="60000"/>
              <a:buFont typeface="Wingdings" panose="05000000000000000000" pitchFamily="2" charset="2"/>
              <a:buChar char="n"/>
              <a:defRPr sz="2400">
                <a:solidFill>
                  <a:schemeClr val="hlink"/>
                </a:solidFill>
                <a:latin typeface="Verdana" panose="020B0604030504040204" pitchFamily="34" charset="0"/>
                <a:ea typeface="隶书" panose="02010509060101010101" pitchFamily="49"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hlink"/>
                </a:solidFill>
                <a:latin typeface="Verdana" panose="020B0604030504040204" pitchFamily="34" charset="0"/>
                <a:ea typeface="隶书" panose="02010509060101010101" pitchFamily="49" charset="-122"/>
              </a:defRPr>
            </a:lvl3pPr>
            <a:lvl4pPr marL="1600200" indent="-228600">
              <a:spcBef>
                <a:spcPct val="20000"/>
              </a:spcBef>
              <a:buClr>
                <a:schemeClr val="tx1"/>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4pPr>
            <a:lvl5pPr marL="2057400" indent="-228600">
              <a:spcBef>
                <a:spcPct val="20000"/>
              </a:spcBef>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9pPr>
          </a:lstStyle>
          <a:p>
            <a:pPr algn="r">
              <a:spcBef>
                <a:spcPct val="0"/>
              </a:spcBef>
              <a:buClrTx/>
              <a:buFontTx/>
              <a:buNone/>
            </a:pPr>
            <a:r>
              <a:rPr lang="en-US" altLang="zh-CN" sz="2000">
                <a:solidFill>
                  <a:srgbClr val="000000"/>
                </a:solidFill>
                <a:latin typeface="微软雅黑" panose="020B0503020204020204" pitchFamily="34" charset="-122"/>
                <a:ea typeface="微软雅黑" panose="020B0503020204020204" pitchFamily="34" charset="-122"/>
              </a:rPr>
              <a:t>t</a:t>
            </a:r>
            <a:endParaRPr lang="en-US" altLang="zh-CN" sz="2000">
              <a:solidFill>
                <a:srgbClr val="000000"/>
              </a:solidFill>
              <a:latin typeface="微软雅黑" panose="020B0503020204020204" pitchFamily="34" charset="-122"/>
              <a:ea typeface="微软雅黑" panose="020B0503020204020204" pitchFamily="34" charset="-122"/>
            </a:endParaRPr>
          </a:p>
        </p:txBody>
      </p:sp>
      <p:sp>
        <p:nvSpPr>
          <p:cNvPr id="64" name="Text Box 31"/>
          <p:cNvSpPr txBox="1">
            <a:spLocks noChangeArrowheads="1"/>
          </p:cNvSpPr>
          <p:nvPr/>
        </p:nvSpPr>
        <p:spPr bwMode="auto">
          <a:xfrm>
            <a:off x="4348578" y="4999409"/>
            <a:ext cx="395976" cy="3490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oAutofit/>
          </a:bodyPr>
          <a:lstStyle>
            <a:lvl1pPr>
              <a:spcBef>
                <a:spcPct val="20000"/>
              </a:spcBef>
              <a:buClr>
                <a:schemeClr val="tx1"/>
              </a:buClr>
              <a:buFont typeface="Wingdings" panose="05000000000000000000" pitchFamily="2" charset="2"/>
              <a:buChar char="v"/>
              <a:defRPr sz="2800" b="1">
                <a:solidFill>
                  <a:schemeClr val="accent1"/>
                </a:solidFill>
                <a:latin typeface="隶书" panose="02010509060101010101" pitchFamily="49" charset="-122"/>
                <a:ea typeface="隶书" panose="02010509060101010101" pitchFamily="49" charset="-122"/>
              </a:defRPr>
            </a:lvl1pPr>
            <a:lvl2pPr marL="742950" indent="-285750">
              <a:spcBef>
                <a:spcPct val="20000"/>
              </a:spcBef>
              <a:buClr>
                <a:schemeClr val="tx2"/>
              </a:buClr>
              <a:buSzPct val="60000"/>
              <a:buFont typeface="Wingdings" panose="05000000000000000000" pitchFamily="2" charset="2"/>
              <a:buChar char="n"/>
              <a:defRPr sz="2400">
                <a:solidFill>
                  <a:schemeClr val="hlink"/>
                </a:solidFill>
                <a:latin typeface="Verdana" panose="020B0604030504040204" pitchFamily="34" charset="0"/>
                <a:ea typeface="隶书" panose="02010509060101010101" pitchFamily="49"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hlink"/>
                </a:solidFill>
                <a:latin typeface="Verdana" panose="020B0604030504040204" pitchFamily="34" charset="0"/>
                <a:ea typeface="隶书" panose="02010509060101010101" pitchFamily="49" charset="-122"/>
              </a:defRPr>
            </a:lvl3pPr>
            <a:lvl4pPr marL="1600200" indent="-228600">
              <a:spcBef>
                <a:spcPct val="20000"/>
              </a:spcBef>
              <a:buClr>
                <a:schemeClr val="tx1"/>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4pPr>
            <a:lvl5pPr marL="2057400" indent="-228600">
              <a:spcBef>
                <a:spcPct val="20000"/>
              </a:spcBef>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9pPr>
          </a:lstStyle>
          <a:p>
            <a:pPr algn="r">
              <a:spcBef>
                <a:spcPct val="0"/>
              </a:spcBef>
              <a:buClrTx/>
              <a:buFontTx/>
              <a:buNone/>
            </a:pPr>
            <a:r>
              <a:rPr lang="en-US" altLang="zh-CN" sz="2000">
                <a:solidFill>
                  <a:srgbClr val="000000"/>
                </a:solidFill>
                <a:latin typeface="微软雅黑" panose="020B0503020204020204" pitchFamily="34" charset="-122"/>
                <a:ea typeface="微软雅黑" panose="020B0503020204020204" pitchFamily="34" charset="-122"/>
              </a:rPr>
              <a:t>2t</a:t>
            </a:r>
            <a:endParaRPr lang="en-US" altLang="zh-CN" sz="2000">
              <a:solidFill>
                <a:srgbClr val="000000"/>
              </a:solidFill>
              <a:latin typeface="微软雅黑" panose="020B0503020204020204" pitchFamily="34" charset="-122"/>
              <a:ea typeface="微软雅黑" panose="020B0503020204020204" pitchFamily="34" charset="-122"/>
            </a:endParaRPr>
          </a:p>
        </p:txBody>
      </p:sp>
      <p:sp>
        <p:nvSpPr>
          <p:cNvPr id="65" name="Text Box 32"/>
          <p:cNvSpPr txBox="1">
            <a:spLocks noChangeArrowheads="1"/>
          </p:cNvSpPr>
          <p:nvPr/>
        </p:nvSpPr>
        <p:spPr bwMode="auto">
          <a:xfrm>
            <a:off x="5404713" y="4990382"/>
            <a:ext cx="395976" cy="3490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oAutofit/>
          </a:bodyPr>
          <a:lstStyle>
            <a:lvl1pPr>
              <a:spcBef>
                <a:spcPct val="20000"/>
              </a:spcBef>
              <a:buClr>
                <a:schemeClr val="tx1"/>
              </a:buClr>
              <a:buFont typeface="Wingdings" panose="05000000000000000000" pitchFamily="2" charset="2"/>
              <a:buChar char="v"/>
              <a:defRPr sz="2800" b="1">
                <a:solidFill>
                  <a:schemeClr val="accent1"/>
                </a:solidFill>
                <a:latin typeface="隶书" panose="02010509060101010101" pitchFamily="49" charset="-122"/>
                <a:ea typeface="隶书" panose="02010509060101010101" pitchFamily="49" charset="-122"/>
              </a:defRPr>
            </a:lvl1pPr>
            <a:lvl2pPr marL="742950" indent="-285750">
              <a:spcBef>
                <a:spcPct val="20000"/>
              </a:spcBef>
              <a:buClr>
                <a:schemeClr val="tx2"/>
              </a:buClr>
              <a:buSzPct val="60000"/>
              <a:buFont typeface="Wingdings" panose="05000000000000000000" pitchFamily="2" charset="2"/>
              <a:buChar char="n"/>
              <a:defRPr sz="2400">
                <a:solidFill>
                  <a:schemeClr val="hlink"/>
                </a:solidFill>
                <a:latin typeface="Verdana" panose="020B0604030504040204" pitchFamily="34" charset="0"/>
                <a:ea typeface="隶书" panose="02010509060101010101" pitchFamily="49"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hlink"/>
                </a:solidFill>
                <a:latin typeface="Verdana" panose="020B0604030504040204" pitchFamily="34" charset="0"/>
                <a:ea typeface="隶书" panose="02010509060101010101" pitchFamily="49" charset="-122"/>
              </a:defRPr>
            </a:lvl3pPr>
            <a:lvl4pPr marL="1600200" indent="-228600">
              <a:spcBef>
                <a:spcPct val="20000"/>
              </a:spcBef>
              <a:buClr>
                <a:schemeClr val="tx1"/>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4pPr>
            <a:lvl5pPr marL="2057400" indent="-228600">
              <a:spcBef>
                <a:spcPct val="20000"/>
              </a:spcBef>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9pPr>
          </a:lstStyle>
          <a:p>
            <a:pPr algn="r">
              <a:spcBef>
                <a:spcPct val="0"/>
              </a:spcBef>
              <a:buClrTx/>
              <a:buFontTx/>
              <a:buNone/>
            </a:pPr>
            <a:r>
              <a:rPr lang="en-US" altLang="zh-CN" sz="2000">
                <a:solidFill>
                  <a:srgbClr val="000000"/>
                </a:solidFill>
                <a:latin typeface="微软雅黑" panose="020B0503020204020204" pitchFamily="34" charset="-122"/>
                <a:ea typeface="微软雅黑" panose="020B0503020204020204" pitchFamily="34" charset="-122"/>
              </a:rPr>
              <a:t>3t</a:t>
            </a:r>
            <a:endParaRPr lang="en-US" altLang="zh-CN" sz="2000">
              <a:solidFill>
                <a:srgbClr val="000000"/>
              </a:solidFill>
              <a:latin typeface="微软雅黑" panose="020B0503020204020204" pitchFamily="34" charset="-122"/>
              <a:ea typeface="微软雅黑" panose="020B0503020204020204" pitchFamily="34" charset="-122"/>
            </a:endParaRPr>
          </a:p>
        </p:txBody>
      </p:sp>
      <p:sp>
        <p:nvSpPr>
          <p:cNvPr id="66" name="Text Box 33"/>
          <p:cNvSpPr txBox="1">
            <a:spLocks noChangeArrowheads="1"/>
          </p:cNvSpPr>
          <p:nvPr/>
        </p:nvSpPr>
        <p:spPr bwMode="auto">
          <a:xfrm>
            <a:off x="6524036" y="4990382"/>
            <a:ext cx="395976" cy="3490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oAutofit/>
          </a:bodyPr>
          <a:lstStyle>
            <a:lvl1pPr>
              <a:spcBef>
                <a:spcPct val="20000"/>
              </a:spcBef>
              <a:buClr>
                <a:schemeClr val="tx1"/>
              </a:buClr>
              <a:buFont typeface="Wingdings" panose="05000000000000000000" pitchFamily="2" charset="2"/>
              <a:buChar char="v"/>
              <a:defRPr sz="2800" b="1">
                <a:solidFill>
                  <a:schemeClr val="accent1"/>
                </a:solidFill>
                <a:latin typeface="隶书" panose="02010509060101010101" pitchFamily="49" charset="-122"/>
                <a:ea typeface="隶书" panose="02010509060101010101" pitchFamily="49" charset="-122"/>
              </a:defRPr>
            </a:lvl1pPr>
            <a:lvl2pPr marL="742950" indent="-285750">
              <a:spcBef>
                <a:spcPct val="20000"/>
              </a:spcBef>
              <a:buClr>
                <a:schemeClr val="tx2"/>
              </a:buClr>
              <a:buSzPct val="60000"/>
              <a:buFont typeface="Wingdings" panose="05000000000000000000" pitchFamily="2" charset="2"/>
              <a:buChar char="n"/>
              <a:defRPr sz="2400">
                <a:solidFill>
                  <a:schemeClr val="hlink"/>
                </a:solidFill>
                <a:latin typeface="Verdana" panose="020B0604030504040204" pitchFamily="34" charset="0"/>
                <a:ea typeface="隶书" panose="02010509060101010101" pitchFamily="49"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hlink"/>
                </a:solidFill>
                <a:latin typeface="Verdana" panose="020B0604030504040204" pitchFamily="34" charset="0"/>
                <a:ea typeface="隶书" panose="02010509060101010101" pitchFamily="49" charset="-122"/>
              </a:defRPr>
            </a:lvl3pPr>
            <a:lvl4pPr marL="1600200" indent="-228600">
              <a:spcBef>
                <a:spcPct val="20000"/>
              </a:spcBef>
              <a:buClr>
                <a:schemeClr val="tx1"/>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4pPr>
            <a:lvl5pPr marL="2057400" indent="-228600">
              <a:spcBef>
                <a:spcPct val="20000"/>
              </a:spcBef>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9pPr>
          </a:lstStyle>
          <a:p>
            <a:pPr algn="r">
              <a:spcBef>
                <a:spcPct val="0"/>
              </a:spcBef>
              <a:buClrTx/>
              <a:buFontTx/>
              <a:buNone/>
            </a:pPr>
            <a:r>
              <a:rPr lang="en-US" altLang="zh-CN" sz="2000">
                <a:solidFill>
                  <a:srgbClr val="000000"/>
                </a:solidFill>
                <a:latin typeface="微软雅黑" panose="020B0503020204020204" pitchFamily="34" charset="-122"/>
                <a:ea typeface="微软雅黑" panose="020B0503020204020204" pitchFamily="34" charset="-122"/>
              </a:rPr>
              <a:t>4t</a:t>
            </a:r>
            <a:endParaRPr lang="en-US" altLang="zh-CN" sz="2000">
              <a:solidFill>
                <a:srgbClr val="000000"/>
              </a:solidFill>
              <a:latin typeface="微软雅黑" panose="020B0503020204020204" pitchFamily="34" charset="-122"/>
              <a:ea typeface="微软雅黑" panose="020B0503020204020204" pitchFamily="34" charset="-122"/>
            </a:endParaRPr>
          </a:p>
        </p:txBody>
      </p:sp>
      <p:sp>
        <p:nvSpPr>
          <p:cNvPr id="67" name="Text Box 34"/>
          <p:cNvSpPr txBox="1">
            <a:spLocks noChangeArrowheads="1"/>
          </p:cNvSpPr>
          <p:nvPr/>
        </p:nvSpPr>
        <p:spPr bwMode="auto">
          <a:xfrm>
            <a:off x="7554595" y="4976842"/>
            <a:ext cx="395976" cy="3490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oAutofit/>
          </a:bodyPr>
          <a:lstStyle>
            <a:lvl1pPr>
              <a:spcBef>
                <a:spcPct val="20000"/>
              </a:spcBef>
              <a:buClr>
                <a:schemeClr val="tx1"/>
              </a:buClr>
              <a:buFont typeface="Wingdings" panose="05000000000000000000" pitchFamily="2" charset="2"/>
              <a:buChar char="v"/>
              <a:defRPr sz="2800" b="1">
                <a:solidFill>
                  <a:schemeClr val="accent1"/>
                </a:solidFill>
                <a:latin typeface="隶书" panose="02010509060101010101" pitchFamily="49" charset="-122"/>
                <a:ea typeface="隶书" panose="02010509060101010101" pitchFamily="49" charset="-122"/>
              </a:defRPr>
            </a:lvl1pPr>
            <a:lvl2pPr marL="742950" indent="-285750">
              <a:spcBef>
                <a:spcPct val="20000"/>
              </a:spcBef>
              <a:buClr>
                <a:schemeClr val="tx2"/>
              </a:buClr>
              <a:buSzPct val="60000"/>
              <a:buFont typeface="Wingdings" panose="05000000000000000000" pitchFamily="2" charset="2"/>
              <a:buChar char="n"/>
              <a:defRPr sz="2400">
                <a:solidFill>
                  <a:schemeClr val="hlink"/>
                </a:solidFill>
                <a:latin typeface="Verdana" panose="020B0604030504040204" pitchFamily="34" charset="0"/>
                <a:ea typeface="隶书" panose="02010509060101010101" pitchFamily="49"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hlink"/>
                </a:solidFill>
                <a:latin typeface="Verdana" panose="020B0604030504040204" pitchFamily="34" charset="0"/>
                <a:ea typeface="隶书" panose="02010509060101010101" pitchFamily="49" charset="-122"/>
              </a:defRPr>
            </a:lvl3pPr>
            <a:lvl4pPr marL="1600200" indent="-228600">
              <a:spcBef>
                <a:spcPct val="20000"/>
              </a:spcBef>
              <a:buClr>
                <a:schemeClr val="tx1"/>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4pPr>
            <a:lvl5pPr marL="2057400" indent="-228600">
              <a:spcBef>
                <a:spcPct val="20000"/>
              </a:spcBef>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9pPr>
          </a:lstStyle>
          <a:p>
            <a:pPr algn="r">
              <a:spcBef>
                <a:spcPct val="0"/>
              </a:spcBef>
              <a:buClrTx/>
              <a:buFontTx/>
              <a:buNone/>
            </a:pPr>
            <a:r>
              <a:rPr lang="en-US" altLang="zh-CN" sz="2000">
                <a:solidFill>
                  <a:srgbClr val="000000"/>
                </a:solidFill>
                <a:latin typeface="微软雅黑" panose="020B0503020204020204" pitchFamily="34" charset="-122"/>
                <a:ea typeface="微软雅黑" panose="020B0503020204020204" pitchFamily="34" charset="-122"/>
              </a:rPr>
              <a:t>5t</a:t>
            </a:r>
            <a:endParaRPr lang="en-US" altLang="zh-CN" sz="2000">
              <a:solidFill>
                <a:srgbClr val="000000"/>
              </a:solidFill>
              <a:latin typeface="微软雅黑" panose="020B0503020204020204" pitchFamily="34" charset="-122"/>
              <a:ea typeface="微软雅黑" panose="020B0503020204020204" pitchFamily="34" charset="-122"/>
            </a:endParaRPr>
          </a:p>
        </p:txBody>
      </p:sp>
      <p:sp>
        <p:nvSpPr>
          <p:cNvPr id="68" name="文本框 2"/>
          <p:cNvSpPr txBox="1">
            <a:spLocks noChangeArrowheads="1"/>
          </p:cNvSpPr>
          <p:nvPr/>
        </p:nvSpPr>
        <p:spPr bwMode="auto">
          <a:xfrm>
            <a:off x="3148381" y="5739682"/>
            <a:ext cx="5083892" cy="436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ormAutofit/>
          </a:bodyPr>
          <a:lstStyle>
            <a:lvl1pPr>
              <a:spcBef>
                <a:spcPct val="20000"/>
              </a:spcBef>
              <a:buClr>
                <a:schemeClr val="tx1"/>
              </a:buClr>
              <a:buFont typeface="Wingdings" panose="05000000000000000000" pitchFamily="2" charset="2"/>
              <a:buChar char="v"/>
              <a:defRPr sz="2800" b="1">
                <a:solidFill>
                  <a:schemeClr val="accent1"/>
                </a:solidFill>
                <a:latin typeface="隶书" panose="02010509060101010101" pitchFamily="49" charset="-122"/>
                <a:ea typeface="隶书" panose="02010509060101010101" pitchFamily="49" charset="-122"/>
              </a:defRPr>
            </a:lvl1pPr>
            <a:lvl2pPr marL="742950" indent="-285750">
              <a:spcBef>
                <a:spcPct val="20000"/>
              </a:spcBef>
              <a:buClr>
                <a:schemeClr val="tx2"/>
              </a:buClr>
              <a:buSzPct val="60000"/>
              <a:buFont typeface="Wingdings" panose="05000000000000000000" pitchFamily="2" charset="2"/>
              <a:buChar char="n"/>
              <a:defRPr sz="2400">
                <a:solidFill>
                  <a:schemeClr val="hlink"/>
                </a:solidFill>
                <a:latin typeface="Verdana" panose="020B0604030504040204" pitchFamily="34" charset="0"/>
                <a:ea typeface="隶书" panose="02010509060101010101" pitchFamily="49"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hlink"/>
                </a:solidFill>
                <a:latin typeface="Verdana" panose="020B0604030504040204" pitchFamily="34" charset="0"/>
                <a:ea typeface="隶书" panose="02010509060101010101" pitchFamily="49" charset="-122"/>
              </a:defRPr>
            </a:lvl3pPr>
            <a:lvl4pPr marL="1600200" indent="-228600">
              <a:spcBef>
                <a:spcPct val="20000"/>
              </a:spcBef>
              <a:buClr>
                <a:schemeClr val="tx1"/>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4pPr>
            <a:lvl5pPr marL="2057400" indent="-228600">
              <a:spcBef>
                <a:spcPct val="20000"/>
              </a:spcBef>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9pPr>
          </a:lstStyle>
          <a:p>
            <a:pPr>
              <a:spcBef>
                <a:spcPct val="0"/>
              </a:spcBef>
              <a:buClrTx/>
              <a:buFontTx/>
              <a:buNone/>
            </a:pPr>
            <a:r>
              <a:rPr lang="zh-CN" altLang="en-US" sz="2000">
                <a:solidFill>
                  <a:srgbClr val="000000"/>
                </a:solidFill>
                <a:latin typeface="微软雅黑" panose="020B0503020204020204" pitchFamily="34" charset="-122"/>
                <a:ea typeface="微软雅黑" panose="020B0503020204020204" pitchFamily="34" charset="-122"/>
              </a:rPr>
              <a:t>指令在流水线各部件中流过的时间关系</a:t>
            </a:r>
            <a:endParaRPr lang="zh-CN" altLang="en-US" sz="2000">
              <a:solidFill>
                <a:srgbClr val="000000"/>
              </a:solidFill>
              <a:latin typeface="微软雅黑" panose="020B0503020204020204" pitchFamily="34" charset="-122"/>
              <a:ea typeface="微软雅黑" panose="020B0503020204020204" pitchFamily="34" charset="-122"/>
            </a:endParaRPr>
          </a:p>
        </p:txBody>
      </p:sp>
      <p:sp>
        <p:nvSpPr>
          <p:cNvPr id="69" name="文本框 68"/>
          <p:cNvSpPr txBox="1">
            <a:spLocks noChangeArrowheads="1"/>
          </p:cNvSpPr>
          <p:nvPr>
            <p:custDataLst>
              <p:tags r:id="rId19"/>
            </p:custDataLst>
          </p:nvPr>
        </p:nvSpPr>
        <p:spPr bwMode="auto">
          <a:xfrm>
            <a:off x="7875270" y="1295400"/>
            <a:ext cx="2567305" cy="1560830"/>
          </a:xfrm>
          <a:prstGeom prst="rect">
            <a:avLst/>
          </a:prstGeom>
          <a:solidFill>
            <a:schemeClr val="accent2">
              <a:lumMod val="95000"/>
            </a:schemeClr>
          </a:solidFill>
          <a:ln>
            <a:noFill/>
          </a:ln>
        </p:spPr>
        <p:txBody>
          <a:bodyPr>
            <a:normAutofit/>
          </a:bodyPr>
          <a:lstStyle>
            <a:lvl1pPr>
              <a:spcBef>
                <a:spcPct val="20000"/>
              </a:spcBef>
              <a:buClr>
                <a:schemeClr val="tx1"/>
              </a:buClr>
              <a:buFont typeface="Wingdings" panose="05000000000000000000" pitchFamily="2" charset="2"/>
              <a:buChar char="v"/>
              <a:defRPr sz="2800" b="1">
                <a:solidFill>
                  <a:schemeClr val="accent1"/>
                </a:solidFill>
                <a:latin typeface="隶书" panose="02010509060101010101" pitchFamily="49" charset="-122"/>
                <a:ea typeface="隶书" panose="02010509060101010101" pitchFamily="49" charset="-122"/>
              </a:defRPr>
            </a:lvl1pPr>
            <a:lvl2pPr marL="742950" indent="-285750">
              <a:spcBef>
                <a:spcPct val="20000"/>
              </a:spcBef>
              <a:buClr>
                <a:schemeClr val="tx2"/>
              </a:buClr>
              <a:buSzPct val="60000"/>
              <a:buFont typeface="Wingdings" panose="05000000000000000000" pitchFamily="2" charset="2"/>
              <a:buChar char="n"/>
              <a:defRPr sz="2400">
                <a:solidFill>
                  <a:schemeClr val="hlink"/>
                </a:solidFill>
                <a:latin typeface="Verdana" panose="020B0604030504040204" pitchFamily="34" charset="0"/>
                <a:ea typeface="隶书" panose="02010509060101010101" pitchFamily="49"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hlink"/>
                </a:solidFill>
                <a:latin typeface="Verdana" panose="020B0604030504040204" pitchFamily="34" charset="0"/>
                <a:ea typeface="隶书" panose="02010509060101010101" pitchFamily="49" charset="-122"/>
              </a:defRPr>
            </a:lvl3pPr>
            <a:lvl4pPr marL="1600200" indent="-228600">
              <a:spcBef>
                <a:spcPct val="20000"/>
              </a:spcBef>
              <a:buClr>
                <a:schemeClr val="tx1"/>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4pPr>
            <a:lvl5pPr marL="2057400" indent="-228600">
              <a:spcBef>
                <a:spcPct val="20000"/>
              </a:spcBef>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9pPr>
          </a:lstStyle>
          <a:p>
            <a:pPr marL="0" indent="0" eaLnBrk="1" latinLnBrk="0" hangingPunct="1">
              <a:lnSpc>
                <a:spcPct val="130000"/>
              </a:lnSpc>
              <a:spcBef>
                <a:spcPct val="0"/>
              </a:spcBef>
              <a:buClrTx/>
              <a:buFontTx/>
              <a:buNone/>
            </a:pPr>
            <a:r>
              <a:rPr lang="zh-CN" altLang="en-US" sz="2000" dirty="0">
                <a:solidFill>
                  <a:srgbClr val="FF0000"/>
                </a:solidFill>
                <a:latin typeface="微软雅黑" panose="020B0503020204020204" pitchFamily="34" charset="-122"/>
                <a:ea typeface="微软雅黑" panose="020B0503020204020204" pitchFamily="34" charset="-122"/>
              </a:rPr>
              <a:t>加快了程序的执行速度，提高了系统的性能价格比</a:t>
            </a:r>
            <a:endParaRPr lang="zh-CN" altLang="en-US" sz="2000" dirty="0">
              <a:solidFill>
                <a:srgbClr val="FF0000"/>
              </a:solidFill>
              <a:latin typeface="微软雅黑" panose="020B0503020204020204" pitchFamily="34" charset="-122"/>
              <a:ea typeface="微软雅黑" panose="020B0503020204020204" pitchFamily="34" charset="-122"/>
            </a:endParaRPr>
          </a:p>
        </p:txBody>
      </p:sp>
      <p:pic>
        <p:nvPicPr>
          <p:cNvPr id="11" name="图片 10" descr="微信截图_20240112211134"/>
          <p:cNvPicPr>
            <a:picLocks noChangeAspect="1"/>
          </p:cNvPicPr>
          <p:nvPr>
            <p:custDataLst>
              <p:tags r:id="rId20"/>
            </p:custDataLst>
          </p:nvPr>
        </p:nvPicPr>
        <p:blipFill>
          <a:blip r:embed="rId21"/>
          <a:stretch>
            <a:fillRect/>
          </a:stretch>
        </p:blipFill>
        <p:spPr>
          <a:xfrm>
            <a:off x="9216390" y="201295"/>
            <a:ext cx="1895475" cy="485775"/>
          </a:xfrm>
          <a:prstGeom prst="rect">
            <a:avLst/>
          </a:prstGeom>
        </p:spPr>
      </p:pic>
    </p:spTree>
    <p:custDataLst>
      <p:tags r:id="rId2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8"/>
                                        </p:tgtEl>
                                        <p:attrNameLst>
                                          <p:attrName>style.visibility</p:attrName>
                                        </p:attrNameLst>
                                      </p:cBhvr>
                                      <p:to>
                                        <p:strVal val="visible"/>
                                      </p:to>
                                    </p:set>
                                    <p:animEffect transition="in" filter="fade">
                                      <p:cBhvr>
                                        <p:cTn id="7" dur="1000"/>
                                        <p:tgtEl>
                                          <p:spTgt spid="58"/>
                                        </p:tgtEl>
                                      </p:cBhvr>
                                    </p:animEffect>
                                  </p:childTnLst>
                                </p:cTn>
                              </p:par>
                              <p:par>
                                <p:cTn id="8" presetID="10" presetClass="entr" presetSubtype="0" fill="hold" nodeType="withEffect">
                                  <p:stCondLst>
                                    <p:cond delay="0"/>
                                  </p:stCondLst>
                                  <p:childTnLst>
                                    <p:set>
                                      <p:cBhvr>
                                        <p:cTn id="9" dur="1" fill="hold">
                                          <p:stCondLst>
                                            <p:cond delay="0"/>
                                          </p:stCondLst>
                                        </p:cTn>
                                        <p:tgtEl>
                                          <p:spTgt spid="61"/>
                                        </p:tgtEl>
                                        <p:attrNameLst>
                                          <p:attrName>style.visibility</p:attrName>
                                        </p:attrNameLst>
                                      </p:cBhvr>
                                      <p:to>
                                        <p:strVal val="visible"/>
                                      </p:to>
                                    </p:set>
                                    <p:animEffect transition="in" filter="fade">
                                      <p:cBhvr>
                                        <p:cTn id="10" dur="1000"/>
                                        <p:tgtEl>
                                          <p:spTgt spid="61"/>
                                        </p:tgtEl>
                                      </p:cBhvr>
                                    </p:animEffect>
                                  </p:childTnLst>
                                </p:cTn>
                              </p:par>
                              <p:par>
                                <p:cTn id="11" presetID="10" presetClass="entr" presetSubtype="0" fill="hold" nodeType="withEffect">
                                  <p:stCondLst>
                                    <p:cond delay="0"/>
                                  </p:stCondLst>
                                  <p:childTnLst>
                                    <p:set>
                                      <p:cBhvr>
                                        <p:cTn id="12" dur="1" fill="hold">
                                          <p:stCondLst>
                                            <p:cond delay="0"/>
                                          </p:stCondLst>
                                        </p:cTn>
                                        <p:tgtEl>
                                          <p:spTgt spid="59"/>
                                        </p:tgtEl>
                                        <p:attrNameLst>
                                          <p:attrName>style.visibility</p:attrName>
                                        </p:attrNameLst>
                                      </p:cBhvr>
                                      <p:to>
                                        <p:strVal val="visible"/>
                                      </p:to>
                                    </p:set>
                                    <p:animEffect transition="in" filter="fade">
                                      <p:cBhvr>
                                        <p:cTn id="13" dur="1000"/>
                                        <p:tgtEl>
                                          <p:spTgt spid="59"/>
                                        </p:tgtEl>
                                      </p:cBhvr>
                                    </p:animEffect>
                                  </p:childTnLst>
                                </p:cTn>
                              </p:par>
                              <p:par>
                                <p:cTn id="14" presetID="10" presetClass="entr" presetSubtype="0" fill="hold" nodeType="withEffect">
                                  <p:stCondLst>
                                    <p:cond delay="0"/>
                                  </p:stCondLst>
                                  <p:childTnLst>
                                    <p:set>
                                      <p:cBhvr>
                                        <p:cTn id="15" dur="1" fill="hold">
                                          <p:stCondLst>
                                            <p:cond delay="0"/>
                                          </p:stCondLst>
                                        </p:cTn>
                                        <p:tgtEl>
                                          <p:spTgt spid="60"/>
                                        </p:tgtEl>
                                        <p:attrNameLst>
                                          <p:attrName>style.visibility</p:attrName>
                                        </p:attrNameLst>
                                      </p:cBhvr>
                                      <p:to>
                                        <p:strVal val="visible"/>
                                      </p:to>
                                    </p:set>
                                    <p:animEffect transition="in" filter="fade">
                                      <p:cBhvr>
                                        <p:cTn id="16" dur="1000"/>
                                        <p:tgtEl>
                                          <p:spTgt spid="60"/>
                                        </p:tgtEl>
                                      </p:cBhvr>
                                    </p:animEffect>
                                  </p:childTnLst>
                                </p:cTn>
                              </p:par>
                              <p:par>
                                <p:cTn id="17" presetID="10" presetClass="entr" presetSubtype="0" fill="hold" nodeType="withEffect">
                                  <p:stCondLst>
                                    <p:cond delay="0"/>
                                  </p:stCondLst>
                                  <p:childTnLst>
                                    <p:set>
                                      <p:cBhvr>
                                        <p:cTn id="18" dur="1" fill="hold">
                                          <p:stCondLst>
                                            <p:cond delay="0"/>
                                          </p:stCondLst>
                                        </p:cTn>
                                        <p:tgtEl>
                                          <p:spTgt spid="47"/>
                                        </p:tgtEl>
                                        <p:attrNameLst>
                                          <p:attrName>style.visibility</p:attrName>
                                        </p:attrNameLst>
                                      </p:cBhvr>
                                      <p:to>
                                        <p:strVal val="visible"/>
                                      </p:to>
                                    </p:set>
                                    <p:animEffect transition="in" filter="fade">
                                      <p:cBhvr>
                                        <p:cTn id="19" dur="1000"/>
                                        <p:tgtEl>
                                          <p:spTgt spid="47"/>
                                        </p:tgtEl>
                                      </p:cBhvr>
                                    </p:animEffect>
                                  </p:childTnLst>
                                </p:cTn>
                              </p:par>
                              <p:par>
                                <p:cTn id="20" presetID="10" presetClass="entr" presetSubtype="0" fill="hold" nodeType="withEffect">
                                  <p:stCondLst>
                                    <p:cond delay="0"/>
                                  </p:stCondLst>
                                  <p:childTnLst>
                                    <p:set>
                                      <p:cBhvr>
                                        <p:cTn id="21" dur="1" fill="hold">
                                          <p:stCondLst>
                                            <p:cond delay="0"/>
                                          </p:stCondLst>
                                        </p:cTn>
                                        <p:tgtEl>
                                          <p:spTgt spid="46"/>
                                        </p:tgtEl>
                                        <p:attrNameLst>
                                          <p:attrName>style.visibility</p:attrName>
                                        </p:attrNameLst>
                                      </p:cBhvr>
                                      <p:to>
                                        <p:strVal val="visible"/>
                                      </p:to>
                                    </p:set>
                                    <p:animEffect transition="in" filter="fade">
                                      <p:cBhvr>
                                        <p:cTn id="22" dur="1000"/>
                                        <p:tgtEl>
                                          <p:spTgt spid="46"/>
                                        </p:tgtEl>
                                      </p:cBhvr>
                                    </p:animEffect>
                                  </p:childTnLst>
                                </p:cTn>
                              </p:par>
                              <p:par>
                                <p:cTn id="23" presetID="10" presetClass="entr" presetSubtype="0" fill="hold" nodeType="withEffect">
                                  <p:stCondLst>
                                    <p:cond delay="0"/>
                                  </p:stCondLst>
                                  <p:childTnLst>
                                    <p:set>
                                      <p:cBhvr>
                                        <p:cTn id="24" dur="1" fill="hold">
                                          <p:stCondLst>
                                            <p:cond delay="0"/>
                                          </p:stCondLst>
                                        </p:cTn>
                                        <p:tgtEl>
                                          <p:spTgt spid="62"/>
                                        </p:tgtEl>
                                        <p:attrNameLst>
                                          <p:attrName>style.visibility</p:attrName>
                                        </p:attrNameLst>
                                      </p:cBhvr>
                                      <p:to>
                                        <p:strVal val="visible"/>
                                      </p:to>
                                    </p:set>
                                    <p:animEffect transition="in" filter="fade">
                                      <p:cBhvr>
                                        <p:cTn id="25" dur="1000"/>
                                        <p:tgtEl>
                                          <p:spTgt spid="62"/>
                                        </p:tgtEl>
                                      </p:cBhvr>
                                    </p:animEffect>
                                  </p:childTnLst>
                                </p:cTn>
                              </p:par>
                              <p:par>
                                <p:cTn id="26" presetID="10" presetClass="entr" presetSubtype="0" fill="hold" nodeType="withEffect">
                                  <p:stCondLst>
                                    <p:cond delay="0"/>
                                  </p:stCondLst>
                                  <p:childTnLst>
                                    <p:set>
                                      <p:cBhvr>
                                        <p:cTn id="27" dur="1" fill="hold">
                                          <p:stCondLst>
                                            <p:cond delay="0"/>
                                          </p:stCondLst>
                                        </p:cTn>
                                        <p:tgtEl>
                                          <p:spTgt spid="63"/>
                                        </p:tgtEl>
                                        <p:attrNameLst>
                                          <p:attrName>style.visibility</p:attrName>
                                        </p:attrNameLst>
                                      </p:cBhvr>
                                      <p:to>
                                        <p:strVal val="visible"/>
                                      </p:to>
                                    </p:set>
                                    <p:animEffect transition="in" filter="fade">
                                      <p:cBhvr>
                                        <p:cTn id="28" dur="1000"/>
                                        <p:tgtEl>
                                          <p:spTgt spid="63"/>
                                        </p:tgtEl>
                                      </p:cBhvr>
                                    </p:animEffect>
                                  </p:childTnLst>
                                </p:cTn>
                              </p:par>
                              <p:par>
                                <p:cTn id="29" presetID="10" presetClass="entr" presetSubtype="0" fill="hold" nodeType="withEffect">
                                  <p:stCondLst>
                                    <p:cond delay="0"/>
                                  </p:stCondLst>
                                  <p:childTnLst>
                                    <p:set>
                                      <p:cBhvr>
                                        <p:cTn id="30" dur="1" fill="hold">
                                          <p:stCondLst>
                                            <p:cond delay="0"/>
                                          </p:stCondLst>
                                        </p:cTn>
                                        <p:tgtEl>
                                          <p:spTgt spid="64"/>
                                        </p:tgtEl>
                                        <p:attrNameLst>
                                          <p:attrName>style.visibility</p:attrName>
                                        </p:attrNameLst>
                                      </p:cBhvr>
                                      <p:to>
                                        <p:strVal val="visible"/>
                                      </p:to>
                                    </p:set>
                                    <p:animEffect transition="in" filter="fade">
                                      <p:cBhvr>
                                        <p:cTn id="31" dur="1000"/>
                                        <p:tgtEl>
                                          <p:spTgt spid="64"/>
                                        </p:tgtEl>
                                      </p:cBhvr>
                                    </p:animEffect>
                                  </p:childTnLst>
                                </p:cTn>
                              </p:par>
                              <p:par>
                                <p:cTn id="32" presetID="10" presetClass="entr" presetSubtype="0" fill="hold" nodeType="withEffect">
                                  <p:stCondLst>
                                    <p:cond delay="0"/>
                                  </p:stCondLst>
                                  <p:childTnLst>
                                    <p:set>
                                      <p:cBhvr>
                                        <p:cTn id="33" dur="1" fill="hold">
                                          <p:stCondLst>
                                            <p:cond delay="0"/>
                                          </p:stCondLst>
                                        </p:cTn>
                                        <p:tgtEl>
                                          <p:spTgt spid="65"/>
                                        </p:tgtEl>
                                        <p:attrNameLst>
                                          <p:attrName>style.visibility</p:attrName>
                                        </p:attrNameLst>
                                      </p:cBhvr>
                                      <p:to>
                                        <p:strVal val="visible"/>
                                      </p:to>
                                    </p:set>
                                    <p:animEffect transition="in" filter="fade">
                                      <p:cBhvr>
                                        <p:cTn id="34" dur="1000"/>
                                        <p:tgtEl>
                                          <p:spTgt spid="65"/>
                                        </p:tgtEl>
                                      </p:cBhvr>
                                    </p:animEffect>
                                  </p:childTnLst>
                                </p:cTn>
                              </p:par>
                              <p:par>
                                <p:cTn id="35" presetID="10" presetClass="entr" presetSubtype="0" fill="hold" nodeType="withEffect">
                                  <p:stCondLst>
                                    <p:cond delay="0"/>
                                  </p:stCondLst>
                                  <p:childTnLst>
                                    <p:set>
                                      <p:cBhvr>
                                        <p:cTn id="36" dur="1" fill="hold">
                                          <p:stCondLst>
                                            <p:cond delay="0"/>
                                          </p:stCondLst>
                                        </p:cTn>
                                        <p:tgtEl>
                                          <p:spTgt spid="66"/>
                                        </p:tgtEl>
                                        <p:attrNameLst>
                                          <p:attrName>style.visibility</p:attrName>
                                        </p:attrNameLst>
                                      </p:cBhvr>
                                      <p:to>
                                        <p:strVal val="visible"/>
                                      </p:to>
                                    </p:set>
                                    <p:animEffect transition="in" filter="fade">
                                      <p:cBhvr>
                                        <p:cTn id="37" dur="1000"/>
                                        <p:tgtEl>
                                          <p:spTgt spid="66"/>
                                        </p:tgtEl>
                                      </p:cBhvr>
                                    </p:animEffect>
                                  </p:childTnLst>
                                </p:cTn>
                              </p:par>
                              <p:par>
                                <p:cTn id="38" presetID="10" presetClass="entr" presetSubtype="0" fill="hold" nodeType="withEffect">
                                  <p:stCondLst>
                                    <p:cond delay="0"/>
                                  </p:stCondLst>
                                  <p:childTnLst>
                                    <p:set>
                                      <p:cBhvr>
                                        <p:cTn id="39" dur="1" fill="hold">
                                          <p:stCondLst>
                                            <p:cond delay="0"/>
                                          </p:stCondLst>
                                        </p:cTn>
                                        <p:tgtEl>
                                          <p:spTgt spid="67"/>
                                        </p:tgtEl>
                                        <p:attrNameLst>
                                          <p:attrName>style.visibility</p:attrName>
                                        </p:attrNameLst>
                                      </p:cBhvr>
                                      <p:to>
                                        <p:strVal val="visible"/>
                                      </p:to>
                                    </p:set>
                                    <p:animEffect transition="in" filter="fade">
                                      <p:cBhvr>
                                        <p:cTn id="40" dur="1000"/>
                                        <p:tgtEl>
                                          <p:spTgt spid="67"/>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49"/>
                                        </p:tgtEl>
                                        <p:attrNameLst>
                                          <p:attrName>style.visibility</p:attrName>
                                        </p:attrNameLst>
                                      </p:cBhvr>
                                      <p:to>
                                        <p:strVal val="visible"/>
                                      </p:to>
                                    </p:set>
                                    <p:animEffect transition="in" filter="fade">
                                      <p:cBhvr>
                                        <p:cTn id="45" dur="1000"/>
                                        <p:tgtEl>
                                          <p:spTgt spid="49"/>
                                        </p:tgtEl>
                                      </p:cBhvr>
                                    </p:animEffect>
                                  </p:childTnLst>
                                </p:cTn>
                              </p:par>
                              <p:par>
                                <p:cTn id="46" presetID="10" presetClass="entr" presetSubtype="0" fill="hold" nodeType="withEffect">
                                  <p:stCondLst>
                                    <p:cond delay="0"/>
                                  </p:stCondLst>
                                  <p:childTnLst>
                                    <p:set>
                                      <p:cBhvr>
                                        <p:cTn id="47" dur="1" fill="hold">
                                          <p:stCondLst>
                                            <p:cond delay="0"/>
                                          </p:stCondLst>
                                        </p:cTn>
                                        <p:tgtEl>
                                          <p:spTgt spid="48"/>
                                        </p:tgtEl>
                                        <p:attrNameLst>
                                          <p:attrName>style.visibility</p:attrName>
                                        </p:attrNameLst>
                                      </p:cBhvr>
                                      <p:to>
                                        <p:strVal val="visible"/>
                                      </p:to>
                                    </p:set>
                                    <p:animEffect transition="in" filter="fade">
                                      <p:cBhvr>
                                        <p:cTn id="48" dur="1000"/>
                                        <p:tgtEl>
                                          <p:spTgt spid="48"/>
                                        </p:tgtEl>
                                      </p:cBhvr>
                                    </p:animEffect>
                                  </p:childTnLst>
                                </p:cTn>
                              </p:par>
                              <p:par>
                                <p:cTn id="49" presetID="10" presetClass="entr" presetSubtype="0" fill="hold" nodeType="withEffect">
                                  <p:stCondLst>
                                    <p:cond delay="0"/>
                                  </p:stCondLst>
                                  <p:childTnLst>
                                    <p:set>
                                      <p:cBhvr>
                                        <p:cTn id="50" dur="1" fill="hold">
                                          <p:stCondLst>
                                            <p:cond delay="0"/>
                                          </p:stCondLst>
                                        </p:cTn>
                                        <p:tgtEl>
                                          <p:spTgt spid="50"/>
                                        </p:tgtEl>
                                        <p:attrNameLst>
                                          <p:attrName>style.visibility</p:attrName>
                                        </p:attrNameLst>
                                      </p:cBhvr>
                                      <p:to>
                                        <p:strVal val="visible"/>
                                      </p:to>
                                    </p:set>
                                    <p:animEffect transition="in" filter="fade">
                                      <p:cBhvr>
                                        <p:cTn id="51" dur="1000"/>
                                        <p:tgtEl>
                                          <p:spTgt spid="50"/>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nodeType="clickEffect">
                                  <p:stCondLst>
                                    <p:cond delay="0"/>
                                  </p:stCondLst>
                                  <p:childTnLst>
                                    <p:set>
                                      <p:cBhvr>
                                        <p:cTn id="55" dur="1" fill="hold">
                                          <p:stCondLst>
                                            <p:cond delay="0"/>
                                          </p:stCondLst>
                                        </p:cTn>
                                        <p:tgtEl>
                                          <p:spTgt spid="51"/>
                                        </p:tgtEl>
                                        <p:attrNameLst>
                                          <p:attrName>style.visibility</p:attrName>
                                        </p:attrNameLst>
                                      </p:cBhvr>
                                      <p:to>
                                        <p:strVal val="visible"/>
                                      </p:to>
                                    </p:set>
                                    <p:animEffect transition="in" filter="fade">
                                      <p:cBhvr>
                                        <p:cTn id="56" dur="1000"/>
                                        <p:tgtEl>
                                          <p:spTgt spid="51"/>
                                        </p:tgtEl>
                                      </p:cBhvr>
                                    </p:animEffect>
                                  </p:childTnLst>
                                </p:cTn>
                              </p:par>
                              <p:par>
                                <p:cTn id="57" presetID="10" presetClass="entr" presetSubtype="0" fill="hold" nodeType="withEffect">
                                  <p:stCondLst>
                                    <p:cond delay="0"/>
                                  </p:stCondLst>
                                  <p:childTnLst>
                                    <p:set>
                                      <p:cBhvr>
                                        <p:cTn id="58" dur="1" fill="hold">
                                          <p:stCondLst>
                                            <p:cond delay="0"/>
                                          </p:stCondLst>
                                        </p:cTn>
                                        <p:tgtEl>
                                          <p:spTgt spid="52"/>
                                        </p:tgtEl>
                                        <p:attrNameLst>
                                          <p:attrName>style.visibility</p:attrName>
                                        </p:attrNameLst>
                                      </p:cBhvr>
                                      <p:to>
                                        <p:strVal val="visible"/>
                                      </p:to>
                                    </p:set>
                                    <p:animEffect transition="in" filter="fade">
                                      <p:cBhvr>
                                        <p:cTn id="59" dur="1000"/>
                                        <p:tgtEl>
                                          <p:spTgt spid="52"/>
                                        </p:tgtEl>
                                      </p:cBhvr>
                                    </p:animEffect>
                                  </p:childTnLst>
                                </p:cTn>
                              </p:par>
                              <p:par>
                                <p:cTn id="60" presetID="10" presetClass="entr" presetSubtype="0" fill="hold" nodeType="withEffect">
                                  <p:stCondLst>
                                    <p:cond delay="0"/>
                                  </p:stCondLst>
                                  <p:childTnLst>
                                    <p:set>
                                      <p:cBhvr>
                                        <p:cTn id="61" dur="1" fill="hold">
                                          <p:stCondLst>
                                            <p:cond delay="0"/>
                                          </p:stCondLst>
                                        </p:cTn>
                                        <p:tgtEl>
                                          <p:spTgt spid="53"/>
                                        </p:tgtEl>
                                        <p:attrNameLst>
                                          <p:attrName>style.visibility</p:attrName>
                                        </p:attrNameLst>
                                      </p:cBhvr>
                                      <p:to>
                                        <p:strVal val="visible"/>
                                      </p:to>
                                    </p:set>
                                    <p:animEffect transition="in" filter="fade">
                                      <p:cBhvr>
                                        <p:cTn id="62" dur="1000"/>
                                        <p:tgtEl>
                                          <p:spTgt spid="53"/>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54"/>
                                        </p:tgtEl>
                                        <p:attrNameLst>
                                          <p:attrName>style.visibility</p:attrName>
                                        </p:attrNameLst>
                                      </p:cBhvr>
                                      <p:to>
                                        <p:strVal val="visible"/>
                                      </p:to>
                                    </p:set>
                                    <p:animEffect transition="in" filter="fade">
                                      <p:cBhvr>
                                        <p:cTn id="67" dur="1000"/>
                                        <p:tgtEl>
                                          <p:spTgt spid="54"/>
                                        </p:tgtEl>
                                      </p:cBhvr>
                                    </p:animEffect>
                                  </p:childTnLst>
                                </p:cTn>
                              </p:par>
                              <p:par>
                                <p:cTn id="68" presetID="10" presetClass="entr" presetSubtype="0" fill="hold" nodeType="withEffect">
                                  <p:stCondLst>
                                    <p:cond delay="0"/>
                                  </p:stCondLst>
                                  <p:childTnLst>
                                    <p:set>
                                      <p:cBhvr>
                                        <p:cTn id="69" dur="1" fill="hold">
                                          <p:stCondLst>
                                            <p:cond delay="0"/>
                                          </p:stCondLst>
                                        </p:cTn>
                                        <p:tgtEl>
                                          <p:spTgt spid="56"/>
                                        </p:tgtEl>
                                        <p:attrNameLst>
                                          <p:attrName>style.visibility</p:attrName>
                                        </p:attrNameLst>
                                      </p:cBhvr>
                                      <p:to>
                                        <p:strVal val="visible"/>
                                      </p:to>
                                    </p:set>
                                    <p:animEffect transition="in" filter="fade">
                                      <p:cBhvr>
                                        <p:cTn id="70" dur="1000"/>
                                        <p:tgtEl>
                                          <p:spTgt spid="56"/>
                                        </p:tgtEl>
                                      </p:cBhvr>
                                    </p:animEffect>
                                  </p:childTnLst>
                                </p:cTn>
                              </p:par>
                              <p:par>
                                <p:cTn id="71" presetID="10" presetClass="entr" presetSubtype="0" fill="hold" nodeType="withEffect">
                                  <p:stCondLst>
                                    <p:cond delay="0"/>
                                  </p:stCondLst>
                                  <p:childTnLst>
                                    <p:set>
                                      <p:cBhvr>
                                        <p:cTn id="72" dur="1" fill="hold">
                                          <p:stCondLst>
                                            <p:cond delay="0"/>
                                          </p:stCondLst>
                                        </p:cTn>
                                        <p:tgtEl>
                                          <p:spTgt spid="57"/>
                                        </p:tgtEl>
                                        <p:attrNameLst>
                                          <p:attrName>style.visibility</p:attrName>
                                        </p:attrNameLst>
                                      </p:cBhvr>
                                      <p:to>
                                        <p:strVal val="visible"/>
                                      </p:to>
                                    </p:set>
                                    <p:animEffect transition="in" filter="fade">
                                      <p:cBhvr>
                                        <p:cTn id="73" dur="1000"/>
                                        <p:tgtEl>
                                          <p:spTgt spid="57"/>
                                        </p:tgtEl>
                                      </p:cBhvr>
                                    </p:animEffect>
                                  </p:childTnLst>
                                </p:cTn>
                              </p:par>
                            </p:childTnLst>
                          </p:cTn>
                        </p:par>
                      </p:childTnLst>
                    </p:cTn>
                  </p:par>
                  <p:par>
                    <p:cTn id="74" fill="hold">
                      <p:stCondLst>
                        <p:cond delay="indefinite"/>
                      </p:stCondLst>
                      <p:childTnLst>
                        <p:par>
                          <p:cTn id="75" fill="hold">
                            <p:stCondLst>
                              <p:cond delay="0"/>
                            </p:stCondLst>
                            <p:childTnLst>
                              <p:par>
                                <p:cTn id="76" presetID="2" presetClass="entr" presetSubtype="4" fill="hold" nodeType="clickEffect">
                                  <p:stCondLst>
                                    <p:cond delay="0"/>
                                  </p:stCondLst>
                                  <p:childTnLst>
                                    <p:set>
                                      <p:cBhvr>
                                        <p:cTn id="77" dur="1" fill="hold">
                                          <p:stCondLst>
                                            <p:cond delay="0"/>
                                          </p:stCondLst>
                                        </p:cTn>
                                        <p:tgtEl>
                                          <p:spTgt spid="69"/>
                                        </p:tgtEl>
                                        <p:attrNameLst>
                                          <p:attrName>style.visibility</p:attrName>
                                        </p:attrNameLst>
                                      </p:cBhvr>
                                      <p:to>
                                        <p:strVal val="visible"/>
                                      </p:to>
                                    </p:set>
                                    <p:anim calcmode="lin" valueType="num">
                                      <p:cBhvr additive="base">
                                        <p:cTn id="78" dur="500" fill="hold"/>
                                        <p:tgtEl>
                                          <p:spTgt spid="69"/>
                                        </p:tgtEl>
                                        <p:attrNameLst>
                                          <p:attrName>ppt_x</p:attrName>
                                        </p:attrNameLst>
                                      </p:cBhvr>
                                      <p:tavLst>
                                        <p:tav tm="0">
                                          <p:val>
                                            <p:strVal val="#ppt_x"/>
                                          </p:val>
                                        </p:tav>
                                        <p:tav tm="100000">
                                          <p:val>
                                            <p:strVal val="#ppt_x"/>
                                          </p:val>
                                        </p:tav>
                                      </p:tavLst>
                                    </p:anim>
                                    <p:anim calcmode="lin" valueType="num">
                                      <p:cBhvr additive="base">
                                        <p:cTn id="79" dur="500" fill="hold"/>
                                        <p:tgtEl>
                                          <p:spTgt spid="6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p:bldP spid="49" grpId="0" animBg="1"/>
      <p:bldP spid="50" grpId="0" animBg="1"/>
      <p:bldP spid="51" grpId="0" animBg="1"/>
      <p:bldP spid="52" grpId="0" animBg="1"/>
      <p:bldP spid="53" grpId="0" animBg="1"/>
      <p:bldP spid="54" grpId="0" animBg="1"/>
      <p:bldP spid="56" grpId="0" animBg="1"/>
      <p:bldP spid="57" grpId="0" animBg="1"/>
      <p:bldP spid="58" grpId="0"/>
      <p:bldP spid="59" grpId="0"/>
      <p:bldP spid="60" grpId="0"/>
      <p:bldP spid="61" grpId="0"/>
      <p:bldP spid="62" grpId="0"/>
      <p:bldP spid="63" grpId="0"/>
      <p:bldP spid="64" grpId="0"/>
      <p:bldP spid="65" grpId="0"/>
      <p:bldP spid="66" grpId="0"/>
      <p:bldP spid="67" grpId="0"/>
      <p:bldP spid="69"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直接连接符 10"/>
          <p:cNvCxnSpPr/>
          <p:nvPr>
            <p:custDataLst>
              <p:tags r:id="rId1"/>
            </p:custDataLst>
          </p:nvPr>
        </p:nvCxnSpPr>
        <p:spPr>
          <a:xfrm>
            <a:off x="432010" y="865539"/>
            <a:ext cx="10656242" cy="12000"/>
          </a:xfrm>
          <a:prstGeom prst="line">
            <a:avLst/>
          </a:prstGeom>
          <a:ln w="31750">
            <a:solidFill>
              <a:schemeClr val="accent1"/>
            </a:solidFill>
          </a:ln>
        </p:spPr>
        <p:style>
          <a:lnRef idx="1">
            <a:schemeClr val="dk1"/>
          </a:lnRef>
          <a:fillRef idx="0">
            <a:schemeClr val="dk1"/>
          </a:fillRef>
          <a:effectRef idx="0">
            <a:schemeClr val="dk1"/>
          </a:effectRef>
          <a:fontRef idx="minor">
            <a:schemeClr val="tx1"/>
          </a:fontRef>
        </p:style>
      </p:cxnSp>
      <p:sp>
        <p:nvSpPr>
          <p:cNvPr id="4" name="文本框 6"/>
          <p:cNvSpPr txBox="1"/>
          <p:nvPr>
            <p:custDataLst>
              <p:tags r:id="rId2"/>
            </p:custDataLst>
          </p:nvPr>
        </p:nvSpPr>
        <p:spPr>
          <a:xfrm>
            <a:off x="432010" y="144043"/>
            <a:ext cx="10656242" cy="576013"/>
          </a:xfrm>
          <a:prstGeom prst="rect">
            <a:avLst/>
          </a:prstGeom>
          <a:noFill/>
          <a:ln w="12700">
            <a:miter lim="400000"/>
          </a:ln>
          <a:extLst>
            <a:ext uri="{909E8E84-426E-40DD-AFC4-6F175D3DCCD1}">
              <a14:hiddenFill xmlns:a14="http://schemas.microsoft.com/office/drawing/2010/main">
                <a:solidFill>
                  <a:schemeClr val="accent1"/>
                </a:solidFill>
              </a14:hiddenFill>
            </a:ext>
          </a:extLst>
        </p:spPr>
        <p:txBody>
          <a:bodyPr lIns="0" tIns="0" rIns="0" bIns="0" anchor="b" anchorCtr="0">
            <a:normAutofit/>
          </a:bodyPr>
          <a:lstStyle>
            <a:defPPr>
              <a:defRPr lang="zh-CN"/>
            </a:defPPr>
            <a:lvl1pPr>
              <a:lnSpc>
                <a:spcPct val="120000"/>
              </a:lnSpc>
              <a:defRPr sz="3600" b="1">
                <a:solidFill>
                  <a:srgbClr val="FFFFFF"/>
                </a:solidFill>
                <a:latin typeface="微软雅黑" panose="020B0503020204020204" pitchFamily="34" charset="-122"/>
                <a:ea typeface="微软雅黑" panose="020B0503020204020204" pitchFamily="34" charset="-122"/>
                <a:cs typeface="微软雅黑" panose="020B0503020204020204" pitchFamily="34" charset="-122"/>
              </a:defRPr>
            </a:lvl1pPr>
          </a:lstStyle>
          <a:p>
            <a:pPr marL="0" indent="0" algn="l">
              <a:lnSpc>
                <a:spcPct val="100000"/>
              </a:lnSpc>
              <a:spcBef>
                <a:spcPts val="0"/>
              </a:spcBef>
              <a:spcAft>
                <a:spcPts val="0"/>
              </a:spcAft>
              <a:buSzPct val="100000"/>
              <a:buNone/>
            </a:pPr>
            <a:r>
              <a:rPr lang="en-US" altLang="zh-CN" sz="3400" dirty="0">
                <a:solidFill>
                  <a:schemeClr val="dk1">
                    <a:lumMod val="75000"/>
                  </a:schemeClr>
                </a:solidFill>
                <a:latin typeface="Arial" panose="020B0604020202020204" pitchFamily="34" charset="0"/>
              </a:rPr>
              <a:t>1.5.1 计算机系统结构的并行性——开发途径</a:t>
            </a:r>
            <a:endParaRPr lang="en-US" altLang="zh-CN" sz="3400" dirty="0">
              <a:solidFill>
                <a:schemeClr val="dk1">
                  <a:lumMod val="75000"/>
                </a:schemeClr>
              </a:solidFill>
              <a:latin typeface="Arial" panose="020B0604020202020204" pitchFamily="34" charset="0"/>
            </a:endParaRPr>
          </a:p>
        </p:txBody>
      </p:sp>
      <p:sp>
        <p:nvSpPr>
          <p:cNvPr id="8" name="副标题"/>
          <p:cNvSpPr txBox="1"/>
          <p:nvPr>
            <p:custDataLst>
              <p:tags r:id="rId3"/>
            </p:custDataLst>
          </p:nvPr>
        </p:nvSpPr>
        <p:spPr>
          <a:xfrm>
            <a:off x="1080770" y="2447290"/>
            <a:ext cx="4775200" cy="431800"/>
          </a:xfrm>
          <a:prstGeom prst="rect">
            <a:avLst/>
          </a:prstGeom>
          <a:noFill/>
          <a:ln w="12700">
            <a:miter lim="400000"/>
          </a:ln>
          <a:extLst>
            <a:ext uri="{909E8E84-426E-40DD-AFC4-6F175D3DCCD1}">
              <a14:hiddenFill xmlns:a14="http://schemas.microsoft.com/office/drawing/2010/main">
                <a:solidFill>
                  <a:schemeClr val="accent3"/>
                </a:solidFill>
              </a14:hiddenFill>
            </a:ext>
          </a:extLst>
        </p:spPr>
        <p:txBody>
          <a:bodyPr lIns="0" tIns="0" rIns="0" bIns="0">
            <a:normAutofit/>
          </a:bodyPr>
          <a:lstStyle>
            <a:defPPr>
              <a:defRPr lang="zh-CN"/>
            </a:defPPr>
            <a:lvl1pPr fontAlgn="auto">
              <a:lnSpc>
                <a:spcPct val="120000"/>
              </a:lnSpc>
              <a:defRPr sz="2000">
                <a:solidFill>
                  <a:srgbClr val="FFFFFF"/>
                </a:solidFill>
                <a:latin typeface="微软雅黑" panose="020B0503020204020204" pitchFamily="34" charset="-122"/>
                <a:ea typeface="微软雅黑" panose="020B0503020204020204" pitchFamily="34" charset="-122"/>
                <a:cs typeface="微软雅黑" panose="020B0503020204020204" pitchFamily="34" charset="-122"/>
              </a:defRPr>
            </a:lvl1pPr>
          </a:lstStyle>
          <a:p>
            <a:pPr marL="0" indent="0" algn="l">
              <a:lnSpc>
                <a:spcPct val="120000"/>
              </a:lnSpc>
              <a:spcBef>
                <a:spcPts val="0"/>
              </a:spcBef>
              <a:spcAft>
                <a:spcPts val="0"/>
              </a:spcAft>
              <a:buSzPct val="100000"/>
            </a:pPr>
            <a:r>
              <a:rPr lang="en-US" altLang="zh-CN" b="1" dirty="0">
                <a:solidFill>
                  <a:schemeClr val="accent1">
                    <a:lumMod val="50000"/>
                  </a:schemeClr>
                </a:solidFill>
              </a:rPr>
              <a:t>(2) 资源重复（Resource Replication）</a:t>
            </a:r>
            <a:endParaRPr lang="en-US" altLang="zh-CN" b="1" dirty="0">
              <a:solidFill>
                <a:schemeClr val="accent1">
                  <a:lumMod val="50000"/>
                </a:schemeClr>
              </a:solidFill>
            </a:endParaRPr>
          </a:p>
        </p:txBody>
      </p:sp>
      <p:pic>
        <p:nvPicPr>
          <p:cNvPr id="12" name="图片 11"/>
          <p:cNvPicPr>
            <a:picLocks noChangeAspect="1"/>
          </p:cNvPicPr>
          <p:nvPr>
            <p:custDataLst>
              <p:tags r:id="rId4"/>
            </p:custDataLst>
          </p:nvPr>
        </p:nvPicPr>
        <p:blipFill rotWithShape="1">
          <a:blip r:embed="rId5"/>
          <a:srcRect t="45117" b="1172"/>
          <a:stretch>
            <a:fillRect/>
          </a:stretch>
        </p:blipFill>
        <p:spPr>
          <a:xfrm>
            <a:off x="5688330" y="3415064"/>
            <a:ext cx="5066030" cy="1358231"/>
          </a:xfrm>
          <a:custGeom>
            <a:avLst/>
            <a:gdLst/>
            <a:ahLst/>
            <a:cxnLst>
              <a:cxn ang="3">
                <a:pos x="hc" y="t"/>
              </a:cxn>
              <a:cxn ang="cd2">
                <a:pos x="l" y="vc"/>
              </a:cxn>
              <a:cxn ang="cd4">
                <a:pos x="hc" y="b"/>
              </a:cxn>
              <a:cxn ang="0">
                <a:pos x="r" y="vc"/>
              </a:cxn>
            </a:cxnLst>
            <a:rect l="l" t="t" r="r" b="b"/>
            <a:pathLst>
              <a:path w="9480" h="2640">
                <a:moveTo>
                  <a:pt x="9480" y="0"/>
                </a:moveTo>
                <a:lnTo>
                  <a:pt x="9480" y="2640"/>
                </a:lnTo>
                <a:lnTo>
                  <a:pt x="0" y="2640"/>
                </a:lnTo>
                <a:lnTo>
                  <a:pt x="0" y="0"/>
                </a:lnTo>
                <a:lnTo>
                  <a:pt x="9480" y="0"/>
                </a:lnTo>
                <a:close/>
              </a:path>
            </a:pathLst>
          </a:custGeom>
        </p:spPr>
      </p:pic>
      <p:sp>
        <p:nvSpPr>
          <p:cNvPr id="13" name="Title 6"/>
          <p:cNvSpPr txBox="1"/>
          <p:nvPr>
            <p:custDataLst>
              <p:tags r:id="rId6"/>
            </p:custDataLst>
          </p:nvPr>
        </p:nvSpPr>
        <p:spPr>
          <a:xfrm>
            <a:off x="1368425" y="2726055"/>
            <a:ext cx="4025900" cy="2131695"/>
          </a:xfrm>
          <a:prstGeom prst="rect">
            <a:avLst/>
          </a:prstGeom>
          <a:noFill/>
          <a:ln w="3175">
            <a:noFill/>
            <a:prstDash val="dash"/>
          </a:ln>
        </p:spPr>
        <p:txBody>
          <a:bodyPr wrap="square" lIns="60000" tIns="24000" rIns="60000" bIns="24000" anchor="ctr"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342900" lvl="0" indent="-342900" algn="l" fontAlgn="ctr">
              <a:lnSpc>
                <a:spcPct val="130000"/>
              </a:lnSpc>
              <a:spcBef>
                <a:spcPts val="1000"/>
              </a:spcBef>
              <a:spcAft>
                <a:spcPts val="0"/>
              </a:spcAft>
              <a:buSzPct val="100000"/>
              <a:buFont typeface="Wingdings" panose="05000000000000000000" charset="0"/>
              <a:buChar char="ü"/>
            </a:pPr>
            <a:r>
              <a:rPr lang="zh-CN" altLang="en-US" sz="2000" spc="100" dirty="0">
                <a:ln w="3175">
                  <a:noFill/>
                  <a:prstDash val="dash"/>
                </a:ln>
                <a:solidFill>
                  <a:schemeClr val="accent1">
                    <a:lumMod val="50000"/>
                  </a:schemeClr>
                </a:solidFill>
                <a:uFillTx/>
                <a:latin typeface="微软雅黑" panose="020B0503020204020204" pitchFamily="34" charset="-122"/>
                <a:ea typeface="微软雅黑" panose="020B0503020204020204" pitchFamily="34" charset="-122"/>
                <a:cs typeface="微软雅黑" panose="020B0503020204020204" pitchFamily="34" charset="-122"/>
              </a:rPr>
              <a:t>是在并行性概念中引入空间因素，通过重复设置硬件资源来提高可靠性或性能。</a:t>
            </a:r>
            <a:endParaRPr lang="zh-CN" altLang="en-US" sz="2000" spc="100" dirty="0">
              <a:ln w="3175">
                <a:noFill/>
                <a:prstDash val="dash"/>
              </a:ln>
              <a:solidFill>
                <a:schemeClr val="accent1">
                  <a:lumMod val="50000"/>
                </a:schemeClr>
              </a:solidFill>
              <a:uFillTx/>
              <a:latin typeface="微软雅黑" panose="020B0503020204020204" pitchFamily="34" charset="-122"/>
              <a:ea typeface="微软雅黑" panose="020B0503020204020204" pitchFamily="34" charset="-122"/>
              <a:cs typeface="微软雅黑" panose="020B0503020204020204" pitchFamily="34" charset="-122"/>
            </a:endParaRPr>
          </a:p>
          <a:p>
            <a:pPr marL="342900" lvl="0" indent="-342900" algn="l" fontAlgn="ctr">
              <a:lnSpc>
                <a:spcPct val="130000"/>
              </a:lnSpc>
              <a:spcBef>
                <a:spcPts val="1000"/>
              </a:spcBef>
              <a:spcAft>
                <a:spcPts val="0"/>
              </a:spcAft>
              <a:buSzPct val="100000"/>
              <a:buFont typeface="Wingdings" panose="05000000000000000000" charset="0"/>
              <a:buChar char="ü"/>
            </a:pPr>
            <a:r>
              <a:rPr lang="zh-CN" altLang="en-US" sz="2000" spc="100" dirty="0">
                <a:ln w="3175">
                  <a:noFill/>
                  <a:prstDash val="dash"/>
                </a:ln>
                <a:solidFill>
                  <a:schemeClr val="accent1">
                    <a:lumMod val="50000"/>
                  </a:schemeClr>
                </a:solidFill>
                <a:uFillTx/>
                <a:latin typeface="微软雅黑" panose="020B0503020204020204" pitchFamily="34" charset="-122"/>
                <a:ea typeface="微软雅黑" panose="020B0503020204020204" pitchFamily="34" charset="-122"/>
                <a:cs typeface="微软雅黑" panose="020B0503020204020204" pitchFamily="34" charset="-122"/>
              </a:rPr>
              <a:t>例如双工系统</a:t>
            </a:r>
            <a:endParaRPr lang="zh-CN" altLang="en-US" sz="2000" spc="100" dirty="0">
              <a:ln w="3175">
                <a:noFill/>
                <a:prstDash val="dash"/>
              </a:ln>
              <a:solidFill>
                <a:schemeClr val="accent1">
                  <a:lumMod val="50000"/>
                </a:schemeClr>
              </a:solidFill>
              <a:uFillTx/>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2" name="图片 1" descr="微信截图_20240112211134"/>
          <p:cNvPicPr>
            <a:picLocks noChangeAspect="1"/>
          </p:cNvPicPr>
          <p:nvPr>
            <p:custDataLst>
              <p:tags r:id="rId7"/>
            </p:custDataLst>
          </p:nvPr>
        </p:nvPicPr>
        <p:blipFill>
          <a:blip r:embed="rId8"/>
          <a:stretch>
            <a:fillRect/>
          </a:stretch>
        </p:blipFill>
        <p:spPr>
          <a:xfrm>
            <a:off x="9216390" y="201295"/>
            <a:ext cx="1895475" cy="485775"/>
          </a:xfrm>
          <a:prstGeom prst="rect">
            <a:avLst/>
          </a:prstGeom>
        </p:spPr>
      </p:pic>
      <p:sp>
        <p:nvSpPr>
          <p:cNvPr id="3" name="文本框 2"/>
          <p:cNvSpPr txBox="1"/>
          <p:nvPr/>
        </p:nvSpPr>
        <p:spPr>
          <a:xfrm>
            <a:off x="5688330" y="2889465"/>
            <a:ext cx="1111393" cy="523220"/>
          </a:xfrm>
          <a:prstGeom prst="rect">
            <a:avLst/>
          </a:prstGeom>
          <a:solidFill>
            <a:schemeClr val="accent2"/>
          </a:solidFill>
          <a:ln w="19050">
            <a:solidFill>
              <a:srgbClr val="01041D"/>
            </a:solidFill>
          </a:ln>
        </p:spPr>
        <p:txBody>
          <a:bodyPr wrap="square" rtlCol="0" anchor="ctr" anchorCtr="1">
            <a:spAutoFit/>
          </a:bodyPr>
          <a:lstStyle/>
          <a:p>
            <a:pPr algn="ctr"/>
            <a:r>
              <a:rPr lang="en-US" altLang="zh-CN" sz="2800" dirty="0"/>
              <a:t>CPU</a:t>
            </a:r>
            <a:endParaRPr lang="zh-CN" altLang="en-US" sz="2800" dirty="0"/>
          </a:p>
        </p:txBody>
      </p:sp>
      <p:sp>
        <p:nvSpPr>
          <p:cNvPr id="5" name="文本框 4"/>
          <p:cNvSpPr txBox="1"/>
          <p:nvPr/>
        </p:nvSpPr>
        <p:spPr>
          <a:xfrm>
            <a:off x="7093728" y="2879090"/>
            <a:ext cx="1111393" cy="523220"/>
          </a:xfrm>
          <a:prstGeom prst="rect">
            <a:avLst/>
          </a:prstGeom>
          <a:solidFill>
            <a:schemeClr val="accent2"/>
          </a:solidFill>
          <a:ln w="19050">
            <a:solidFill>
              <a:srgbClr val="01041D"/>
            </a:solidFill>
          </a:ln>
        </p:spPr>
        <p:txBody>
          <a:bodyPr wrap="square" rtlCol="0" anchor="ctr" anchorCtr="1">
            <a:spAutoFit/>
          </a:bodyPr>
          <a:lstStyle/>
          <a:p>
            <a:pPr algn="ctr"/>
            <a:r>
              <a:rPr lang="en-US" altLang="zh-CN" sz="2800" dirty="0"/>
              <a:t>MM</a:t>
            </a:r>
            <a:endParaRPr lang="zh-CN" altLang="en-US" sz="2800" dirty="0"/>
          </a:p>
        </p:txBody>
      </p:sp>
      <p:sp>
        <p:nvSpPr>
          <p:cNvPr id="6" name="文本框 5"/>
          <p:cNvSpPr txBox="1"/>
          <p:nvPr/>
        </p:nvSpPr>
        <p:spPr>
          <a:xfrm>
            <a:off x="8331486" y="2879090"/>
            <a:ext cx="1111393" cy="523220"/>
          </a:xfrm>
          <a:prstGeom prst="rect">
            <a:avLst/>
          </a:prstGeom>
          <a:solidFill>
            <a:srgbClr val="E4E4E4"/>
          </a:solidFill>
          <a:ln w="19050">
            <a:solidFill>
              <a:srgbClr val="01041D"/>
            </a:solidFill>
          </a:ln>
        </p:spPr>
        <p:txBody>
          <a:bodyPr wrap="square" rtlCol="0" anchor="ctr" anchorCtr="1">
            <a:spAutoFit/>
          </a:bodyPr>
          <a:lstStyle/>
          <a:p>
            <a:pPr algn="ctr"/>
            <a:r>
              <a:rPr lang="en-US" altLang="zh-CN" sz="2800" dirty="0"/>
              <a:t>CPU</a:t>
            </a:r>
            <a:endParaRPr lang="zh-CN" altLang="en-US" sz="2800" dirty="0"/>
          </a:p>
        </p:txBody>
      </p:sp>
      <p:sp>
        <p:nvSpPr>
          <p:cNvPr id="7" name="文本框 6"/>
          <p:cNvSpPr txBox="1"/>
          <p:nvPr/>
        </p:nvSpPr>
        <p:spPr>
          <a:xfrm>
            <a:off x="9576668" y="2860883"/>
            <a:ext cx="1111393" cy="523220"/>
          </a:xfrm>
          <a:prstGeom prst="rect">
            <a:avLst/>
          </a:prstGeom>
          <a:solidFill>
            <a:srgbClr val="E4E4E4"/>
          </a:solidFill>
          <a:ln w="19050">
            <a:solidFill>
              <a:srgbClr val="01041D"/>
            </a:solidFill>
          </a:ln>
        </p:spPr>
        <p:txBody>
          <a:bodyPr wrap="square" rtlCol="0" anchor="ctr" anchorCtr="1">
            <a:spAutoFit/>
          </a:bodyPr>
          <a:lstStyle/>
          <a:p>
            <a:pPr algn="ctr"/>
            <a:r>
              <a:rPr lang="en-US" altLang="zh-CN" sz="2800" dirty="0"/>
              <a:t>MM</a:t>
            </a:r>
            <a:endParaRPr lang="zh-CN" altLang="en-US" sz="2800" dirty="0"/>
          </a:p>
        </p:txBody>
      </p:sp>
    </p:spTree>
    <p:custDataLst>
      <p:tags r:id="rId9"/>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接连接符 5"/>
          <p:cNvCxnSpPr/>
          <p:nvPr>
            <p:custDataLst>
              <p:tags r:id="rId1"/>
            </p:custDataLst>
          </p:nvPr>
        </p:nvCxnSpPr>
        <p:spPr>
          <a:xfrm>
            <a:off x="432010" y="864059"/>
            <a:ext cx="10656242" cy="12000"/>
          </a:xfrm>
          <a:prstGeom prst="line">
            <a:avLst/>
          </a:prstGeom>
          <a:ln w="31750">
            <a:solidFill>
              <a:schemeClr val="accent1"/>
            </a:solidFill>
          </a:ln>
        </p:spPr>
        <p:style>
          <a:lnRef idx="1">
            <a:schemeClr val="dk1"/>
          </a:lnRef>
          <a:fillRef idx="0">
            <a:schemeClr val="dk1"/>
          </a:fillRef>
          <a:effectRef idx="0">
            <a:schemeClr val="dk1"/>
          </a:effectRef>
          <a:fontRef idx="minor">
            <a:schemeClr val="tx1"/>
          </a:fontRef>
        </p:style>
      </p:cxnSp>
      <p:sp>
        <p:nvSpPr>
          <p:cNvPr id="12" name="文本框 6"/>
          <p:cNvSpPr txBox="1"/>
          <p:nvPr>
            <p:custDataLst>
              <p:tags r:id="rId2"/>
            </p:custDataLst>
          </p:nvPr>
        </p:nvSpPr>
        <p:spPr>
          <a:xfrm>
            <a:off x="432010" y="144043"/>
            <a:ext cx="10656242" cy="576013"/>
          </a:xfrm>
          <a:prstGeom prst="rect">
            <a:avLst/>
          </a:prstGeom>
          <a:noFill/>
          <a:ln w="12700">
            <a:miter lim="400000"/>
          </a:ln>
          <a:extLst>
            <a:ext uri="{909E8E84-426E-40DD-AFC4-6F175D3DCCD1}">
              <a14:hiddenFill xmlns:a14="http://schemas.microsoft.com/office/drawing/2010/main">
                <a:solidFill>
                  <a:schemeClr val="accent1"/>
                </a:solidFill>
              </a14:hiddenFill>
            </a:ext>
          </a:extLst>
        </p:spPr>
        <p:txBody>
          <a:bodyPr lIns="0" tIns="0" rIns="0" bIns="0" anchor="ctr" anchorCtr="0">
            <a:normAutofit/>
          </a:bodyPr>
          <a:lstStyle>
            <a:defPPr>
              <a:defRPr lang="zh-CN"/>
            </a:defPPr>
            <a:lvl1pPr>
              <a:lnSpc>
                <a:spcPct val="120000"/>
              </a:lnSpc>
              <a:defRPr sz="3600" b="1">
                <a:solidFill>
                  <a:srgbClr val="FFFFFF"/>
                </a:solidFill>
                <a:latin typeface="微软雅黑" panose="020B0503020204020204" pitchFamily="34" charset="-122"/>
                <a:ea typeface="微软雅黑" panose="020B0503020204020204" pitchFamily="34" charset="-122"/>
                <a:cs typeface="微软雅黑" panose="020B0503020204020204" pitchFamily="34" charset="-122"/>
              </a:defRPr>
            </a:lvl1pPr>
          </a:lstStyle>
          <a:p>
            <a:pPr marL="0" indent="0" algn="l">
              <a:lnSpc>
                <a:spcPct val="100000"/>
              </a:lnSpc>
              <a:spcBef>
                <a:spcPts val="0"/>
              </a:spcBef>
              <a:spcAft>
                <a:spcPts val="0"/>
              </a:spcAft>
              <a:buSzPct val="100000"/>
              <a:buNone/>
            </a:pPr>
            <a:r>
              <a:rPr lang="zh-CN" altLang="en-US" sz="3400" dirty="0">
                <a:solidFill>
                  <a:schemeClr val="accent1"/>
                </a:solidFill>
                <a:latin typeface="Arial" panose="020B0604020202020204" pitchFamily="34" charset="0"/>
              </a:rPr>
              <a:t>并发性发展及计算机系统的分类</a:t>
            </a:r>
            <a:endParaRPr lang="zh-CN" altLang="en-US" sz="3400" dirty="0">
              <a:solidFill>
                <a:schemeClr val="accent1"/>
              </a:solidFill>
              <a:latin typeface="Arial" panose="020B0604020202020204" pitchFamily="34" charset="0"/>
            </a:endParaRPr>
          </a:p>
        </p:txBody>
      </p:sp>
      <p:sp>
        <p:nvSpPr>
          <p:cNvPr id="4" name="矩形 3"/>
          <p:cNvSpPr/>
          <p:nvPr>
            <p:custDataLst>
              <p:tags r:id="rId3"/>
            </p:custDataLst>
          </p:nvPr>
        </p:nvSpPr>
        <p:spPr>
          <a:xfrm flipH="1">
            <a:off x="486410" y="3625850"/>
            <a:ext cx="10562590" cy="713740"/>
          </a:xfrm>
          <a:prstGeom prst="rect">
            <a:avLst/>
          </a:prstGeom>
          <a:solidFill>
            <a:schemeClr val="bg1"/>
          </a:solidFill>
          <a:ln>
            <a:noFill/>
          </a:ln>
          <a:effectLst>
            <a:outerShdw blurRad="63500" algn="ctr" rotWithShape="0">
              <a:schemeClr val="tx1">
                <a:lumMod val="50000"/>
                <a:lumOff val="50000"/>
                <a:alpha val="1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lnSpc>
                <a:spcPct val="120000"/>
              </a:lnSpc>
            </a:pPr>
            <a:endParaRPr kumimoji="1" lang="zh-CN" altLang="en-US" sz="1510" b="1">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5" name="任意多边形: 形状 66"/>
          <p:cNvSpPr>
            <a:spLocks noChangeAspect="1"/>
          </p:cNvSpPr>
          <p:nvPr>
            <p:custDataLst>
              <p:tags r:id="rId4"/>
            </p:custDataLst>
          </p:nvPr>
        </p:nvSpPr>
        <p:spPr>
          <a:xfrm flipH="1">
            <a:off x="487045" y="3625850"/>
            <a:ext cx="1548130" cy="713740"/>
          </a:xfrm>
          <a:custGeom>
            <a:avLst/>
            <a:gdLst>
              <a:gd name="connsiteX0" fmla="*/ 991964 w 1616685"/>
              <a:gd name="connsiteY0" fmla="*/ 0 h 1199251"/>
              <a:gd name="connsiteX1" fmla="*/ 633636 w 1616685"/>
              <a:gd name="connsiteY1" fmla="*/ 0 h 1199251"/>
              <a:gd name="connsiteX2" fmla="*/ 0 w 1616685"/>
              <a:gd name="connsiteY2" fmla="*/ 1199251 h 1199251"/>
              <a:gd name="connsiteX3" fmla="*/ 948419 w 1616685"/>
              <a:gd name="connsiteY3" fmla="*/ 1199251 h 1199251"/>
              <a:gd name="connsiteX4" fmla="*/ 1616076 w 1616685"/>
              <a:gd name="connsiteY4" fmla="*/ 1199251 h 1199251"/>
              <a:gd name="connsiteX5" fmla="*/ 1616685 w 1616685"/>
              <a:gd name="connsiteY5" fmla="*/ 1199251 h 1199251"/>
              <a:gd name="connsiteX6" fmla="*/ 1616685 w 1616685"/>
              <a:gd name="connsiteY6" fmla="*/ 1182379 h 1199251"/>
              <a:gd name="connsiteX7" fmla="*/ 1616076 w 1616685"/>
              <a:gd name="connsiteY7" fmla="*/ 1181226 h 1199251"/>
              <a:gd name="connsiteX8" fmla="*/ 1616076 w 1616685"/>
              <a:gd name="connsiteY8" fmla="*/ 1029 h 1199251"/>
              <a:gd name="connsiteX9" fmla="*/ 992508 w 1616685"/>
              <a:gd name="connsiteY9" fmla="*/ 1029 h 11992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16685" h="1199251">
                <a:moveTo>
                  <a:pt x="991964" y="0"/>
                </a:moveTo>
                <a:lnTo>
                  <a:pt x="633636" y="0"/>
                </a:lnTo>
                <a:lnTo>
                  <a:pt x="0" y="1199251"/>
                </a:lnTo>
                <a:lnTo>
                  <a:pt x="948419" y="1199251"/>
                </a:lnTo>
                <a:lnTo>
                  <a:pt x="1616076" y="1199251"/>
                </a:lnTo>
                <a:lnTo>
                  <a:pt x="1616685" y="1199251"/>
                </a:lnTo>
                <a:lnTo>
                  <a:pt x="1616685" y="1182379"/>
                </a:lnTo>
                <a:lnTo>
                  <a:pt x="1616076" y="1181226"/>
                </a:lnTo>
                <a:lnTo>
                  <a:pt x="1616076" y="1029"/>
                </a:lnTo>
                <a:lnTo>
                  <a:pt x="992508" y="1029"/>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l">
              <a:lnSpc>
                <a:spcPct val="120000"/>
              </a:lnSpc>
            </a:pPr>
            <a:endParaRPr kumimoji="1" lang="zh-CN" altLang="en-US" sz="1510" b="1">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7" name="文本框 6"/>
          <p:cNvSpPr txBox="1"/>
          <p:nvPr>
            <p:custDataLst>
              <p:tags r:id="rId5"/>
            </p:custDataLst>
          </p:nvPr>
        </p:nvSpPr>
        <p:spPr>
          <a:xfrm flipH="1">
            <a:off x="2364855" y="3799439"/>
            <a:ext cx="7996082" cy="342949"/>
          </a:xfrm>
          <a:prstGeom prst="rect">
            <a:avLst/>
          </a:prstGeom>
          <a:noFill/>
        </p:spPr>
        <p:txBody>
          <a:bodyPr wrap="square" lIns="85040" tIns="44221" rIns="85040" bIns="0" rtlCol="0" anchor="b" anchorCtr="0">
            <a:noAutofit/>
          </a:bodyPr>
          <a:lstStyle>
            <a:defPPr>
              <a:defRPr lang="zh-CN"/>
            </a:defPPr>
            <a:lvl1pPr>
              <a:defRPr sz="2400" spc="200">
                <a:latin typeface="微软雅黑" panose="020B0503020204020204" pitchFamily="34" charset="-122"/>
                <a:ea typeface="微软雅黑" panose="020B0503020204020204" pitchFamily="34" charset="-122"/>
              </a:defRPr>
            </a:lvl1pPr>
          </a:lstStyle>
          <a:p>
            <a:pPr marL="0" indent="0" algn="l">
              <a:lnSpc>
                <a:spcPct val="120000"/>
              </a:lnSpc>
              <a:spcBef>
                <a:spcPts val="0"/>
              </a:spcBef>
              <a:spcAft>
                <a:spcPts val="0"/>
              </a:spcAft>
              <a:buSzPct val="100000"/>
              <a:buNone/>
            </a:pPr>
            <a:r>
              <a:rPr lang="zh-CN" altLang="en-US" sz="2000" b="1" spc="150" dirty="0">
                <a:latin typeface="Arial" panose="020B0604020202020204" pitchFamily="34" charset="0"/>
                <a:sym typeface="+mn-ea"/>
              </a:rPr>
              <a:t>为什么要开发并行处理技术</a:t>
            </a:r>
            <a:endParaRPr lang="zh-CN" altLang="en-US" sz="2000" b="1" spc="150" dirty="0">
              <a:solidFill>
                <a:schemeClr val="tx1">
                  <a:lumMod val="75000"/>
                  <a:lumOff val="25000"/>
                </a:schemeClr>
              </a:solidFill>
              <a:uFillTx/>
              <a:latin typeface="Arial" panose="020B0604020202020204" pitchFamily="34" charset="0"/>
              <a:sym typeface="+mn-ea"/>
            </a:endParaRPr>
          </a:p>
        </p:txBody>
      </p:sp>
      <p:sp>
        <p:nvSpPr>
          <p:cNvPr id="8" name="文本框 7"/>
          <p:cNvSpPr txBox="1"/>
          <p:nvPr>
            <p:custDataLst>
              <p:tags r:id="rId6"/>
            </p:custDataLst>
          </p:nvPr>
        </p:nvSpPr>
        <p:spPr>
          <a:xfrm flipH="1">
            <a:off x="608676" y="3585148"/>
            <a:ext cx="850638" cy="811802"/>
          </a:xfrm>
          <a:prstGeom prst="rect">
            <a:avLst/>
          </a:prstGeom>
          <a:noFill/>
        </p:spPr>
        <p:txBody>
          <a:bodyPr wrap="square" rtlCol="0" anchor="ctr">
            <a:normAutofit/>
          </a:bodyPr>
          <a:lstStyle/>
          <a:p>
            <a:pPr algn="l"/>
            <a:r>
              <a:rPr lang="en-US" altLang="zh-CN" sz="4535" b="1" dirty="0">
                <a:solidFill>
                  <a:schemeClr val="lt1"/>
                </a:solidFill>
                <a:latin typeface="Arial" panose="020B0604020202020204" pitchFamily="34" charset="0"/>
                <a:ea typeface="微软雅黑" panose="020B0503020204020204" pitchFamily="34" charset="-122"/>
                <a:sym typeface="Arial" panose="020B0604020202020204" pitchFamily="34" charset="0"/>
              </a:rPr>
              <a:t>04</a:t>
            </a:r>
            <a:endParaRPr lang="en-US" altLang="zh-CN" sz="4535" b="1" dirty="0">
              <a:solidFill>
                <a:schemeClr val="lt1"/>
              </a:solidFill>
              <a:latin typeface="Arial" panose="020B0604020202020204" pitchFamily="34" charset="0"/>
              <a:ea typeface="微软雅黑" panose="020B0503020204020204" pitchFamily="34" charset="-122"/>
              <a:sym typeface="Arial" panose="020B0604020202020204" pitchFamily="34" charset="0"/>
            </a:endParaRPr>
          </a:p>
        </p:txBody>
      </p:sp>
      <p:sp>
        <p:nvSpPr>
          <p:cNvPr id="10" name="矩形 9"/>
          <p:cNvSpPr/>
          <p:nvPr>
            <p:custDataLst>
              <p:tags r:id="rId7"/>
            </p:custDataLst>
          </p:nvPr>
        </p:nvSpPr>
        <p:spPr>
          <a:xfrm flipH="1">
            <a:off x="486410" y="2801620"/>
            <a:ext cx="10562590" cy="713740"/>
          </a:xfrm>
          <a:prstGeom prst="rect">
            <a:avLst/>
          </a:prstGeom>
          <a:solidFill>
            <a:schemeClr val="bg1"/>
          </a:solidFill>
          <a:ln>
            <a:noFill/>
          </a:ln>
          <a:effectLst>
            <a:outerShdw blurRad="63500" algn="ctr" rotWithShape="0">
              <a:schemeClr val="tx1">
                <a:lumMod val="50000"/>
                <a:lumOff val="50000"/>
                <a:alpha val="1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lnSpc>
                <a:spcPct val="120000"/>
              </a:lnSpc>
            </a:pPr>
            <a:endParaRPr kumimoji="1" lang="zh-CN" altLang="en-US" sz="1510" b="1">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11" name="任意多边形: 形状 33"/>
          <p:cNvSpPr>
            <a:spLocks noChangeAspect="1"/>
          </p:cNvSpPr>
          <p:nvPr>
            <p:custDataLst>
              <p:tags r:id="rId8"/>
            </p:custDataLst>
          </p:nvPr>
        </p:nvSpPr>
        <p:spPr>
          <a:xfrm flipH="1">
            <a:off x="487045" y="2801620"/>
            <a:ext cx="1548130" cy="713740"/>
          </a:xfrm>
          <a:custGeom>
            <a:avLst/>
            <a:gdLst>
              <a:gd name="connsiteX0" fmla="*/ 991964 w 1616685"/>
              <a:gd name="connsiteY0" fmla="*/ 0 h 1199251"/>
              <a:gd name="connsiteX1" fmla="*/ 633636 w 1616685"/>
              <a:gd name="connsiteY1" fmla="*/ 0 h 1199251"/>
              <a:gd name="connsiteX2" fmla="*/ 0 w 1616685"/>
              <a:gd name="connsiteY2" fmla="*/ 1199251 h 1199251"/>
              <a:gd name="connsiteX3" fmla="*/ 948419 w 1616685"/>
              <a:gd name="connsiteY3" fmla="*/ 1199251 h 1199251"/>
              <a:gd name="connsiteX4" fmla="*/ 1616076 w 1616685"/>
              <a:gd name="connsiteY4" fmla="*/ 1199251 h 1199251"/>
              <a:gd name="connsiteX5" fmla="*/ 1616685 w 1616685"/>
              <a:gd name="connsiteY5" fmla="*/ 1199251 h 1199251"/>
              <a:gd name="connsiteX6" fmla="*/ 1616685 w 1616685"/>
              <a:gd name="connsiteY6" fmla="*/ 1182379 h 1199251"/>
              <a:gd name="connsiteX7" fmla="*/ 1616076 w 1616685"/>
              <a:gd name="connsiteY7" fmla="*/ 1181226 h 1199251"/>
              <a:gd name="connsiteX8" fmla="*/ 1616076 w 1616685"/>
              <a:gd name="connsiteY8" fmla="*/ 1029 h 1199251"/>
              <a:gd name="connsiteX9" fmla="*/ 992508 w 1616685"/>
              <a:gd name="connsiteY9" fmla="*/ 1029 h 11992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16685" h="1199251">
                <a:moveTo>
                  <a:pt x="991964" y="0"/>
                </a:moveTo>
                <a:lnTo>
                  <a:pt x="633636" y="0"/>
                </a:lnTo>
                <a:lnTo>
                  <a:pt x="0" y="1199251"/>
                </a:lnTo>
                <a:lnTo>
                  <a:pt x="948419" y="1199251"/>
                </a:lnTo>
                <a:lnTo>
                  <a:pt x="1616076" y="1199251"/>
                </a:lnTo>
                <a:lnTo>
                  <a:pt x="1616685" y="1199251"/>
                </a:lnTo>
                <a:lnTo>
                  <a:pt x="1616685" y="1182379"/>
                </a:lnTo>
                <a:lnTo>
                  <a:pt x="1616076" y="1181226"/>
                </a:lnTo>
                <a:lnTo>
                  <a:pt x="1616076" y="1029"/>
                </a:lnTo>
                <a:lnTo>
                  <a:pt x="992508" y="1029"/>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l">
              <a:lnSpc>
                <a:spcPct val="120000"/>
              </a:lnSpc>
            </a:pPr>
            <a:endParaRPr kumimoji="1" lang="zh-CN" altLang="en-US" sz="1510" b="1">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13" name="文本框 12"/>
          <p:cNvSpPr txBox="1"/>
          <p:nvPr>
            <p:custDataLst>
              <p:tags r:id="rId9"/>
            </p:custDataLst>
          </p:nvPr>
        </p:nvSpPr>
        <p:spPr>
          <a:xfrm flipH="1">
            <a:off x="2364855" y="2974374"/>
            <a:ext cx="7996082" cy="342949"/>
          </a:xfrm>
          <a:prstGeom prst="rect">
            <a:avLst/>
          </a:prstGeom>
          <a:noFill/>
        </p:spPr>
        <p:txBody>
          <a:bodyPr wrap="square" lIns="85040" tIns="44221" rIns="85040" bIns="0" rtlCol="0" anchor="b" anchorCtr="0">
            <a:noAutofit/>
          </a:bodyPr>
          <a:lstStyle>
            <a:defPPr>
              <a:defRPr lang="zh-CN"/>
            </a:defPPr>
            <a:lvl1pPr>
              <a:defRPr sz="2400" spc="200">
                <a:latin typeface="微软雅黑" panose="020B0503020204020204" pitchFamily="34" charset="-122"/>
                <a:ea typeface="微软雅黑" panose="020B0503020204020204" pitchFamily="34" charset="-122"/>
              </a:defRPr>
            </a:lvl1pPr>
          </a:lstStyle>
          <a:p>
            <a:pPr marL="0" indent="0" algn="l">
              <a:lnSpc>
                <a:spcPct val="120000"/>
              </a:lnSpc>
              <a:spcBef>
                <a:spcPts val="0"/>
              </a:spcBef>
              <a:spcAft>
                <a:spcPts val="0"/>
              </a:spcAft>
              <a:buSzPct val="100000"/>
              <a:buNone/>
            </a:pPr>
            <a:r>
              <a:rPr lang="zh-CN" altLang="en-US" sz="2000" b="1" spc="150" dirty="0">
                <a:latin typeface="Arial" panose="020B0604020202020204" pitchFamily="34" charset="0"/>
                <a:sym typeface="+mn-ea"/>
              </a:rPr>
              <a:t>并行性概念</a:t>
            </a:r>
            <a:endParaRPr lang="zh-CN" altLang="en-US" sz="2000" b="1" spc="150" dirty="0">
              <a:solidFill>
                <a:schemeClr val="tx1">
                  <a:lumMod val="75000"/>
                  <a:lumOff val="25000"/>
                </a:schemeClr>
              </a:solidFill>
              <a:uFillTx/>
              <a:latin typeface="Arial" panose="020B0604020202020204" pitchFamily="34" charset="0"/>
              <a:sym typeface="+mn-ea"/>
            </a:endParaRPr>
          </a:p>
        </p:txBody>
      </p:sp>
      <p:sp>
        <p:nvSpPr>
          <p:cNvPr id="14" name="文本框 13"/>
          <p:cNvSpPr txBox="1"/>
          <p:nvPr>
            <p:custDataLst>
              <p:tags r:id="rId10"/>
            </p:custDataLst>
          </p:nvPr>
        </p:nvSpPr>
        <p:spPr>
          <a:xfrm flipH="1">
            <a:off x="608678" y="2760536"/>
            <a:ext cx="850638" cy="811802"/>
          </a:xfrm>
          <a:prstGeom prst="rect">
            <a:avLst/>
          </a:prstGeom>
          <a:noFill/>
        </p:spPr>
        <p:txBody>
          <a:bodyPr wrap="square" rtlCol="0" anchor="ctr">
            <a:normAutofit/>
          </a:bodyPr>
          <a:lstStyle/>
          <a:p>
            <a:pPr algn="l"/>
            <a:r>
              <a:rPr lang="en-US" altLang="zh-CN" sz="4535" b="1" dirty="0">
                <a:solidFill>
                  <a:schemeClr val="lt1"/>
                </a:solidFill>
                <a:latin typeface="Arial" panose="020B0604020202020204" pitchFamily="34" charset="0"/>
                <a:ea typeface="微软雅黑" panose="020B0503020204020204" pitchFamily="34" charset="-122"/>
                <a:sym typeface="Arial" panose="020B0604020202020204" pitchFamily="34" charset="0"/>
              </a:rPr>
              <a:t>03</a:t>
            </a:r>
            <a:endParaRPr lang="en-US" altLang="zh-CN" sz="4535" b="1" dirty="0">
              <a:solidFill>
                <a:schemeClr val="lt1"/>
              </a:solidFill>
              <a:latin typeface="Arial" panose="020B0604020202020204" pitchFamily="34" charset="0"/>
              <a:ea typeface="微软雅黑" panose="020B0503020204020204" pitchFamily="34" charset="-122"/>
              <a:sym typeface="Arial" panose="020B0604020202020204" pitchFamily="34" charset="0"/>
            </a:endParaRPr>
          </a:p>
        </p:txBody>
      </p:sp>
      <p:sp>
        <p:nvSpPr>
          <p:cNvPr id="15" name="矩形 14"/>
          <p:cNvSpPr/>
          <p:nvPr>
            <p:custDataLst>
              <p:tags r:id="rId11"/>
            </p:custDataLst>
          </p:nvPr>
        </p:nvSpPr>
        <p:spPr>
          <a:xfrm flipH="1">
            <a:off x="486410" y="1976755"/>
            <a:ext cx="10562590" cy="713740"/>
          </a:xfrm>
          <a:prstGeom prst="rect">
            <a:avLst/>
          </a:prstGeom>
          <a:solidFill>
            <a:schemeClr val="bg1"/>
          </a:solidFill>
          <a:ln>
            <a:noFill/>
          </a:ln>
          <a:effectLst>
            <a:outerShdw blurRad="63500" algn="ctr" rotWithShape="0">
              <a:schemeClr val="tx1">
                <a:lumMod val="50000"/>
                <a:lumOff val="50000"/>
                <a:alpha val="1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lnSpc>
                <a:spcPct val="120000"/>
              </a:lnSpc>
            </a:pPr>
            <a:endParaRPr kumimoji="1" lang="zh-CN" altLang="en-US" sz="1510" b="1">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16" name="任意多边形: 形状 43"/>
          <p:cNvSpPr>
            <a:spLocks noChangeAspect="1"/>
          </p:cNvSpPr>
          <p:nvPr>
            <p:custDataLst>
              <p:tags r:id="rId12"/>
            </p:custDataLst>
          </p:nvPr>
        </p:nvSpPr>
        <p:spPr>
          <a:xfrm flipH="1">
            <a:off x="487045" y="1976755"/>
            <a:ext cx="1548130" cy="713740"/>
          </a:xfrm>
          <a:custGeom>
            <a:avLst/>
            <a:gdLst>
              <a:gd name="connsiteX0" fmla="*/ 991964 w 1616685"/>
              <a:gd name="connsiteY0" fmla="*/ 0 h 1199251"/>
              <a:gd name="connsiteX1" fmla="*/ 633636 w 1616685"/>
              <a:gd name="connsiteY1" fmla="*/ 0 h 1199251"/>
              <a:gd name="connsiteX2" fmla="*/ 0 w 1616685"/>
              <a:gd name="connsiteY2" fmla="*/ 1199251 h 1199251"/>
              <a:gd name="connsiteX3" fmla="*/ 948419 w 1616685"/>
              <a:gd name="connsiteY3" fmla="*/ 1199251 h 1199251"/>
              <a:gd name="connsiteX4" fmla="*/ 1616076 w 1616685"/>
              <a:gd name="connsiteY4" fmla="*/ 1199251 h 1199251"/>
              <a:gd name="connsiteX5" fmla="*/ 1616685 w 1616685"/>
              <a:gd name="connsiteY5" fmla="*/ 1199251 h 1199251"/>
              <a:gd name="connsiteX6" fmla="*/ 1616685 w 1616685"/>
              <a:gd name="connsiteY6" fmla="*/ 1182379 h 1199251"/>
              <a:gd name="connsiteX7" fmla="*/ 1616076 w 1616685"/>
              <a:gd name="connsiteY7" fmla="*/ 1181226 h 1199251"/>
              <a:gd name="connsiteX8" fmla="*/ 1616076 w 1616685"/>
              <a:gd name="connsiteY8" fmla="*/ 1029 h 1199251"/>
              <a:gd name="connsiteX9" fmla="*/ 992508 w 1616685"/>
              <a:gd name="connsiteY9" fmla="*/ 1029 h 11992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16685" h="1199251">
                <a:moveTo>
                  <a:pt x="991964" y="0"/>
                </a:moveTo>
                <a:lnTo>
                  <a:pt x="633636" y="0"/>
                </a:lnTo>
                <a:lnTo>
                  <a:pt x="0" y="1199251"/>
                </a:lnTo>
                <a:lnTo>
                  <a:pt x="948419" y="1199251"/>
                </a:lnTo>
                <a:lnTo>
                  <a:pt x="1616076" y="1199251"/>
                </a:lnTo>
                <a:lnTo>
                  <a:pt x="1616685" y="1199251"/>
                </a:lnTo>
                <a:lnTo>
                  <a:pt x="1616685" y="1182379"/>
                </a:lnTo>
                <a:lnTo>
                  <a:pt x="1616076" y="1181226"/>
                </a:lnTo>
                <a:lnTo>
                  <a:pt x="1616076" y="1029"/>
                </a:lnTo>
                <a:lnTo>
                  <a:pt x="992508" y="1029"/>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l">
              <a:lnSpc>
                <a:spcPct val="120000"/>
              </a:lnSpc>
            </a:pPr>
            <a:endParaRPr kumimoji="1" lang="zh-CN" altLang="en-US" sz="1510" b="1">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18" name="文本框 17"/>
          <p:cNvSpPr txBox="1"/>
          <p:nvPr>
            <p:custDataLst>
              <p:tags r:id="rId13"/>
            </p:custDataLst>
          </p:nvPr>
        </p:nvSpPr>
        <p:spPr>
          <a:xfrm flipH="1">
            <a:off x="2364855" y="2149825"/>
            <a:ext cx="7996082" cy="342949"/>
          </a:xfrm>
          <a:prstGeom prst="rect">
            <a:avLst/>
          </a:prstGeom>
          <a:noFill/>
        </p:spPr>
        <p:txBody>
          <a:bodyPr wrap="square" lIns="85040" tIns="44221" rIns="85040" bIns="0" rtlCol="0" anchor="b" anchorCtr="0">
            <a:noAutofit/>
          </a:bodyPr>
          <a:lstStyle>
            <a:defPPr>
              <a:defRPr lang="zh-CN"/>
            </a:defPPr>
            <a:lvl1pPr>
              <a:defRPr sz="2400" spc="200">
                <a:latin typeface="微软雅黑" panose="020B0503020204020204" pitchFamily="34" charset="-122"/>
                <a:ea typeface="微软雅黑" panose="020B0503020204020204" pitchFamily="34" charset="-122"/>
              </a:defRPr>
            </a:lvl1pPr>
          </a:lstStyle>
          <a:p>
            <a:pPr marL="0" indent="0" algn="l">
              <a:lnSpc>
                <a:spcPct val="120000"/>
              </a:lnSpc>
              <a:spcBef>
                <a:spcPts val="0"/>
              </a:spcBef>
              <a:spcAft>
                <a:spcPts val="0"/>
              </a:spcAft>
              <a:buSzPct val="100000"/>
              <a:buNone/>
            </a:pPr>
            <a:r>
              <a:rPr lang="zh-CN" altLang="en-US" sz="2000" b="1" spc="150" dirty="0">
                <a:latin typeface="Arial" panose="020B0604020202020204" pitchFamily="34" charset="0"/>
                <a:sym typeface="+mn-ea"/>
              </a:rPr>
              <a:t>并行性开发途径</a:t>
            </a:r>
            <a:endParaRPr lang="zh-CN" altLang="en-US" sz="2000" b="1" spc="150" dirty="0">
              <a:solidFill>
                <a:schemeClr val="tx1">
                  <a:lumMod val="75000"/>
                  <a:lumOff val="25000"/>
                </a:schemeClr>
              </a:solidFill>
              <a:uFillTx/>
              <a:latin typeface="Arial" panose="020B0604020202020204" pitchFamily="34" charset="0"/>
              <a:sym typeface="+mn-ea"/>
            </a:endParaRPr>
          </a:p>
        </p:txBody>
      </p:sp>
      <p:sp>
        <p:nvSpPr>
          <p:cNvPr id="19" name="文本框 18"/>
          <p:cNvSpPr txBox="1"/>
          <p:nvPr>
            <p:custDataLst>
              <p:tags r:id="rId14"/>
            </p:custDataLst>
          </p:nvPr>
        </p:nvSpPr>
        <p:spPr>
          <a:xfrm flipH="1">
            <a:off x="608678" y="1935926"/>
            <a:ext cx="850638" cy="811802"/>
          </a:xfrm>
          <a:prstGeom prst="rect">
            <a:avLst/>
          </a:prstGeom>
          <a:noFill/>
        </p:spPr>
        <p:txBody>
          <a:bodyPr wrap="square" rtlCol="0" anchor="ctr">
            <a:normAutofit/>
          </a:bodyPr>
          <a:lstStyle/>
          <a:p>
            <a:pPr algn="l"/>
            <a:r>
              <a:rPr lang="en-US" altLang="zh-CN" sz="4535" b="1" dirty="0">
                <a:solidFill>
                  <a:schemeClr val="lt1"/>
                </a:solidFill>
                <a:latin typeface="Arial" panose="020B0604020202020204" pitchFamily="34" charset="0"/>
                <a:ea typeface="微软雅黑" panose="020B0503020204020204" pitchFamily="34" charset="-122"/>
                <a:sym typeface="Arial" panose="020B0604020202020204" pitchFamily="34" charset="0"/>
              </a:rPr>
              <a:t>02</a:t>
            </a:r>
            <a:endParaRPr lang="en-US" altLang="zh-CN" sz="4535" b="1" dirty="0">
              <a:solidFill>
                <a:schemeClr val="lt1"/>
              </a:solidFill>
              <a:latin typeface="Arial" panose="020B0604020202020204" pitchFamily="34" charset="0"/>
              <a:ea typeface="微软雅黑" panose="020B0503020204020204" pitchFamily="34" charset="-122"/>
              <a:sym typeface="Arial" panose="020B0604020202020204" pitchFamily="34" charset="0"/>
            </a:endParaRPr>
          </a:p>
        </p:txBody>
      </p:sp>
      <p:sp>
        <p:nvSpPr>
          <p:cNvPr id="20" name="矩形 19"/>
          <p:cNvSpPr/>
          <p:nvPr>
            <p:custDataLst>
              <p:tags r:id="rId15"/>
            </p:custDataLst>
          </p:nvPr>
        </p:nvSpPr>
        <p:spPr>
          <a:xfrm flipH="1">
            <a:off x="486410" y="1151890"/>
            <a:ext cx="10562590" cy="713740"/>
          </a:xfrm>
          <a:prstGeom prst="rect">
            <a:avLst/>
          </a:prstGeom>
          <a:solidFill>
            <a:schemeClr val="bg1"/>
          </a:solidFill>
          <a:ln>
            <a:noFill/>
          </a:ln>
          <a:effectLst>
            <a:outerShdw blurRad="63500" algn="ctr" rotWithShape="0">
              <a:schemeClr val="tx1">
                <a:lumMod val="50000"/>
                <a:lumOff val="50000"/>
                <a:alpha val="1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lnSpc>
                <a:spcPct val="120000"/>
              </a:lnSpc>
            </a:pPr>
            <a:endParaRPr kumimoji="1" lang="zh-CN" altLang="en-US" sz="1510" b="1">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21" name="任意多边形: 形状 53"/>
          <p:cNvSpPr/>
          <p:nvPr>
            <p:custDataLst>
              <p:tags r:id="rId16"/>
            </p:custDataLst>
          </p:nvPr>
        </p:nvSpPr>
        <p:spPr>
          <a:xfrm flipH="1">
            <a:off x="487045" y="1151890"/>
            <a:ext cx="1548130" cy="713740"/>
          </a:xfrm>
          <a:custGeom>
            <a:avLst/>
            <a:gdLst>
              <a:gd name="connsiteX0" fmla="*/ 991964 w 1616685"/>
              <a:gd name="connsiteY0" fmla="*/ 0 h 1199251"/>
              <a:gd name="connsiteX1" fmla="*/ 633636 w 1616685"/>
              <a:gd name="connsiteY1" fmla="*/ 0 h 1199251"/>
              <a:gd name="connsiteX2" fmla="*/ 0 w 1616685"/>
              <a:gd name="connsiteY2" fmla="*/ 1199251 h 1199251"/>
              <a:gd name="connsiteX3" fmla="*/ 948419 w 1616685"/>
              <a:gd name="connsiteY3" fmla="*/ 1199251 h 1199251"/>
              <a:gd name="connsiteX4" fmla="*/ 1616076 w 1616685"/>
              <a:gd name="connsiteY4" fmla="*/ 1199251 h 1199251"/>
              <a:gd name="connsiteX5" fmla="*/ 1616685 w 1616685"/>
              <a:gd name="connsiteY5" fmla="*/ 1199251 h 1199251"/>
              <a:gd name="connsiteX6" fmla="*/ 1616685 w 1616685"/>
              <a:gd name="connsiteY6" fmla="*/ 1182379 h 1199251"/>
              <a:gd name="connsiteX7" fmla="*/ 1616076 w 1616685"/>
              <a:gd name="connsiteY7" fmla="*/ 1181226 h 1199251"/>
              <a:gd name="connsiteX8" fmla="*/ 1616076 w 1616685"/>
              <a:gd name="connsiteY8" fmla="*/ 1029 h 1199251"/>
              <a:gd name="connsiteX9" fmla="*/ 992508 w 1616685"/>
              <a:gd name="connsiteY9" fmla="*/ 1029 h 11992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16685" h="1199251">
                <a:moveTo>
                  <a:pt x="991964" y="0"/>
                </a:moveTo>
                <a:lnTo>
                  <a:pt x="633636" y="0"/>
                </a:lnTo>
                <a:lnTo>
                  <a:pt x="0" y="1199251"/>
                </a:lnTo>
                <a:lnTo>
                  <a:pt x="948419" y="1199251"/>
                </a:lnTo>
                <a:lnTo>
                  <a:pt x="1616076" y="1199251"/>
                </a:lnTo>
                <a:lnTo>
                  <a:pt x="1616685" y="1199251"/>
                </a:lnTo>
                <a:lnTo>
                  <a:pt x="1616685" y="1182379"/>
                </a:lnTo>
                <a:lnTo>
                  <a:pt x="1616076" y="1181226"/>
                </a:lnTo>
                <a:lnTo>
                  <a:pt x="1616076" y="1029"/>
                </a:lnTo>
                <a:lnTo>
                  <a:pt x="992508" y="1029"/>
                </a:lnTo>
                <a:close/>
              </a:path>
            </a:pathLst>
          </a:cu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l">
              <a:lnSpc>
                <a:spcPct val="120000"/>
              </a:lnSpc>
            </a:pPr>
            <a:endParaRPr kumimoji="1" lang="zh-CN" altLang="en-US" sz="151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24" name="文本框 23"/>
          <p:cNvSpPr txBox="1"/>
          <p:nvPr>
            <p:custDataLst>
              <p:tags r:id="rId17"/>
            </p:custDataLst>
          </p:nvPr>
        </p:nvSpPr>
        <p:spPr>
          <a:xfrm flipH="1">
            <a:off x="2364855" y="1325278"/>
            <a:ext cx="7996082" cy="342949"/>
          </a:xfrm>
          <a:prstGeom prst="rect">
            <a:avLst/>
          </a:prstGeom>
          <a:noFill/>
        </p:spPr>
        <p:txBody>
          <a:bodyPr wrap="square" lIns="85040" tIns="44221" rIns="85040" bIns="0" rtlCol="0" anchor="b" anchorCtr="0">
            <a:noAutofit/>
          </a:bodyPr>
          <a:lstStyle>
            <a:defPPr>
              <a:defRPr lang="zh-CN"/>
            </a:defPPr>
            <a:lvl1pPr>
              <a:defRPr sz="2400" spc="200">
                <a:latin typeface="微软雅黑" panose="020B0503020204020204" pitchFamily="34" charset="-122"/>
                <a:ea typeface="微软雅黑" panose="020B0503020204020204" pitchFamily="34" charset="-122"/>
              </a:defRPr>
            </a:lvl1pPr>
          </a:lstStyle>
          <a:p>
            <a:pPr marL="0" lvl="0" indent="0" algn="l">
              <a:lnSpc>
                <a:spcPct val="120000"/>
              </a:lnSpc>
              <a:spcBef>
                <a:spcPts val="0"/>
              </a:spcBef>
              <a:spcAft>
                <a:spcPts val="0"/>
              </a:spcAft>
              <a:buSzPct val="100000"/>
              <a:buNone/>
            </a:pPr>
            <a:r>
              <a:rPr lang="zh-CN" altLang="en-US" sz="2000" b="1" spc="150" dirty="0">
                <a:latin typeface="Arial" panose="020B0604020202020204" pitchFamily="34" charset="0"/>
                <a:sym typeface="+mn-ea"/>
              </a:rPr>
              <a:t>并行处理系统的结构与多机系统的耦合度</a:t>
            </a:r>
            <a:endParaRPr lang="zh-CN" altLang="en-US" sz="2000" b="1" spc="150" dirty="0">
              <a:solidFill>
                <a:srgbClr val="FF0000"/>
              </a:solidFill>
              <a:uFillTx/>
              <a:latin typeface="Arial" panose="020B0604020202020204" pitchFamily="34" charset="0"/>
              <a:sym typeface="+mn-ea"/>
            </a:endParaRPr>
          </a:p>
        </p:txBody>
      </p:sp>
      <p:sp>
        <p:nvSpPr>
          <p:cNvPr id="25" name="文本框 24"/>
          <p:cNvSpPr txBox="1"/>
          <p:nvPr>
            <p:custDataLst>
              <p:tags r:id="rId18"/>
            </p:custDataLst>
          </p:nvPr>
        </p:nvSpPr>
        <p:spPr>
          <a:xfrm flipH="1">
            <a:off x="608678" y="1111313"/>
            <a:ext cx="850638" cy="811802"/>
          </a:xfrm>
          <a:prstGeom prst="rect">
            <a:avLst/>
          </a:prstGeom>
          <a:noFill/>
        </p:spPr>
        <p:txBody>
          <a:bodyPr wrap="square" rtlCol="0" anchor="ctr">
            <a:normAutofit/>
          </a:bodyPr>
          <a:lstStyle/>
          <a:p>
            <a:pPr algn="l"/>
            <a:r>
              <a:rPr lang="en-US" altLang="zh-CN" sz="4535" b="1" dirty="0">
                <a:solidFill>
                  <a:schemeClr val="lt1"/>
                </a:solidFill>
                <a:latin typeface="Arial" panose="020B0604020202020204" pitchFamily="34" charset="0"/>
                <a:ea typeface="微软雅黑" panose="020B0503020204020204" pitchFamily="34" charset="-122"/>
                <a:sym typeface="Arial" panose="020B0604020202020204" pitchFamily="34" charset="0"/>
              </a:rPr>
              <a:t>01</a:t>
            </a:r>
            <a:endParaRPr lang="en-US" altLang="zh-CN" sz="4535" b="1" dirty="0">
              <a:solidFill>
                <a:schemeClr val="lt1"/>
              </a:solidFill>
              <a:latin typeface="Arial" panose="020B0604020202020204" pitchFamily="34" charset="0"/>
              <a:ea typeface="微软雅黑" panose="020B0503020204020204" pitchFamily="34" charset="-122"/>
              <a:sym typeface="Arial" panose="020B0604020202020204" pitchFamily="34" charset="0"/>
            </a:endParaRPr>
          </a:p>
        </p:txBody>
      </p:sp>
      <p:sp>
        <p:nvSpPr>
          <p:cNvPr id="27" name="矩形 26"/>
          <p:cNvSpPr/>
          <p:nvPr>
            <p:custDataLst>
              <p:tags r:id="rId19"/>
            </p:custDataLst>
          </p:nvPr>
        </p:nvSpPr>
        <p:spPr>
          <a:xfrm flipH="1">
            <a:off x="469900" y="4450715"/>
            <a:ext cx="10562590" cy="713740"/>
          </a:xfrm>
          <a:prstGeom prst="rect">
            <a:avLst/>
          </a:prstGeom>
          <a:solidFill>
            <a:schemeClr val="bg1"/>
          </a:solidFill>
          <a:ln>
            <a:noFill/>
          </a:ln>
          <a:effectLst>
            <a:outerShdw blurRad="63500" algn="ctr" rotWithShape="0">
              <a:schemeClr val="tx1">
                <a:lumMod val="50000"/>
                <a:lumOff val="50000"/>
                <a:alpha val="1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lnSpc>
                <a:spcPct val="120000"/>
              </a:lnSpc>
            </a:pPr>
            <a:endParaRPr kumimoji="1" lang="zh-CN" altLang="en-US" sz="1510" b="1">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31" name="任意多边形: 形状 25"/>
          <p:cNvSpPr>
            <a:spLocks noChangeAspect="1"/>
          </p:cNvSpPr>
          <p:nvPr>
            <p:custDataLst>
              <p:tags r:id="rId20"/>
            </p:custDataLst>
          </p:nvPr>
        </p:nvSpPr>
        <p:spPr>
          <a:xfrm flipH="1">
            <a:off x="470535" y="4450715"/>
            <a:ext cx="1548130" cy="713740"/>
          </a:xfrm>
          <a:custGeom>
            <a:avLst/>
            <a:gdLst>
              <a:gd name="connsiteX0" fmla="*/ 991964 w 1616685"/>
              <a:gd name="connsiteY0" fmla="*/ 0 h 1199251"/>
              <a:gd name="connsiteX1" fmla="*/ 633636 w 1616685"/>
              <a:gd name="connsiteY1" fmla="*/ 0 h 1199251"/>
              <a:gd name="connsiteX2" fmla="*/ 0 w 1616685"/>
              <a:gd name="connsiteY2" fmla="*/ 1199251 h 1199251"/>
              <a:gd name="connsiteX3" fmla="*/ 948419 w 1616685"/>
              <a:gd name="connsiteY3" fmla="*/ 1199251 h 1199251"/>
              <a:gd name="connsiteX4" fmla="*/ 1616076 w 1616685"/>
              <a:gd name="connsiteY4" fmla="*/ 1199251 h 1199251"/>
              <a:gd name="connsiteX5" fmla="*/ 1616685 w 1616685"/>
              <a:gd name="connsiteY5" fmla="*/ 1199251 h 1199251"/>
              <a:gd name="connsiteX6" fmla="*/ 1616685 w 1616685"/>
              <a:gd name="connsiteY6" fmla="*/ 1182379 h 1199251"/>
              <a:gd name="connsiteX7" fmla="*/ 1616076 w 1616685"/>
              <a:gd name="connsiteY7" fmla="*/ 1181226 h 1199251"/>
              <a:gd name="connsiteX8" fmla="*/ 1616076 w 1616685"/>
              <a:gd name="connsiteY8" fmla="*/ 1029 h 1199251"/>
              <a:gd name="connsiteX9" fmla="*/ 992508 w 1616685"/>
              <a:gd name="connsiteY9" fmla="*/ 1029 h 11992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16685" h="1199251">
                <a:moveTo>
                  <a:pt x="991964" y="0"/>
                </a:moveTo>
                <a:lnTo>
                  <a:pt x="633636" y="0"/>
                </a:lnTo>
                <a:lnTo>
                  <a:pt x="0" y="1199251"/>
                </a:lnTo>
                <a:lnTo>
                  <a:pt x="948419" y="1199251"/>
                </a:lnTo>
                <a:lnTo>
                  <a:pt x="1616076" y="1199251"/>
                </a:lnTo>
                <a:lnTo>
                  <a:pt x="1616685" y="1199251"/>
                </a:lnTo>
                <a:lnTo>
                  <a:pt x="1616685" y="1182379"/>
                </a:lnTo>
                <a:lnTo>
                  <a:pt x="1616076" y="1181226"/>
                </a:lnTo>
                <a:lnTo>
                  <a:pt x="1616076" y="1029"/>
                </a:lnTo>
                <a:lnTo>
                  <a:pt x="992508" y="1029"/>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l">
              <a:lnSpc>
                <a:spcPct val="120000"/>
              </a:lnSpc>
            </a:pPr>
            <a:endParaRPr kumimoji="1" lang="zh-CN" altLang="en-US" sz="1510" b="1">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35" name="文本框 34"/>
          <p:cNvSpPr txBox="1"/>
          <p:nvPr>
            <p:custDataLst>
              <p:tags r:id="rId21"/>
            </p:custDataLst>
          </p:nvPr>
        </p:nvSpPr>
        <p:spPr>
          <a:xfrm flipH="1">
            <a:off x="2348417" y="4624052"/>
            <a:ext cx="7996082" cy="342949"/>
          </a:xfrm>
          <a:prstGeom prst="rect">
            <a:avLst/>
          </a:prstGeom>
          <a:noFill/>
        </p:spPr>
        <p:txBody>
          <a:bodyPr wrap="square" lIns="85040" tIns="44221" rIns="85040" bIns="0" rtlCol="0" anchor="b" anchorCtr="0">
            <a:noAutofit/>
          </a:bodyPr>
          <a:lstStyle>
            <a:defPPr>
              <a:defRPr lang="zh-CN"/>
            </a:defPPr>
            <a:lvl1pPr>
              <a:defRPr sz="2400" spc="200">
                <a:latin typeface="微软雅黑" panose="020B0503020204020204" pitchFamily="34" charset="-122"/>
                <a:ea typeface="微软雅黑" panose="020B0503020204020204" pitchFamily="34" charset="-122"/>
              </a:defRPr>
            </a:lvl1pPr>
          </a:lstStyle>
          <a:p>
            <a:pPr marL="0" indent="0" algn="l">
              <a:lnSpc>
                <a:spcPct val="120000"/>
              </a:lnSpc>
              <a:spcBef>
                <a:spcPts val="0"/>
              </a:spcBef>
              <a:spcAft>
                <a:spcPts val="0"/>
              </a:spcAft>
              <a:buSzPct val="100000"/>
              <a:buNone/>
            </a:pPr>
            <a:r>
              <a:rPr lang="zh-CN" altLang="en-US" sz="2000" b="1" spc="150" dirty="0">
                <a:latin typeface="Arial" panose="020B0604020202020204" pitchFamily="34" charset="0"/>
                <a:sym typeface="+mn-ea"/>
              </a:rPr>
              <a:t>计算机系统的分类</a:t>
            </a:r>
            <a:endParaRPr lang="zh-CN" altLang="en-US" sz="2000" b="1" spc="150" dirty="0">
              <a:solidFill>
                <a:schemeClr val="tx1">
                  <a:lumMod val="75000"/>
                  <a:lumOff val="25000"/>
                </a:schemeClr>
              </a:solidFill>
              <a:uFillTx/>
              <a:latin typeface="Arial" panose="020B0604020202020204" pitchFamily="34" charset="0"/>
              <a:sym typeface="+mn-ea"/>
            </a:endParaRPr>
          </a:p>
        </p:txBody>
      </p:sp>
      <p:sp>
        <p:nvSpPr>
          <p:cNvPr id="36" name="文本框 35"/>
          <p:cNvSpPr txBox="1"/>
          <p:nvPr>
            <p:custDataLst>
              <p:tags r:id="rId22"/>
            </p:custDataLst>
          </p:nvPr>
        </p:nvSpPr>
        <p:spPr>
          <a:xfrm flipH="1">
            <a:off x="592238" y="4409759"/>
            <a:ext cx="850638" cy="811802"/>
          </a:xfrm>
          <a:prstGeom prst="rect">
            <a:avLst/>
          </a:prstGeom>
          <a:noFill/>
        </p:spPr>
        <p:txBody>
          <a:bodyPr wrap="square" rtlCol="0" anchor="ctr">
            <a:normAutofit/>
          </a:bodyPr>
          <a:lstStyle/>
          <a:p>
            <a:pPr algn="l"/>
            <a:r>
              <a:rPr lang="en-US" altLang="zh-CN" sz="4535" b="1" dirty="0">
                <a:solidFill>
                  <a:schemeClr val="lt1"/>
                </a:solidFill>
                <a:latin typeface="Arial" panose="020B0604020202020204" pitchFamily="34" charset="0"/>
                <a:ea typeface="微软雅黑" panose="020B0503020204020204" pitchFamily="34" charset="-122"/>
                <a:sym typeface="Arial" panose="020B0604020202020204" pitchFamily="34" charset="0"/>
              </a:rPr>
              <a:t>05</a:t>
            </a:r>
            <a:endParaRPr lang="en-US" altLang="zh-CN" sz="4535" b="1" dirty="0">
              <a:solidFill>
                <a:schemeClr val="lt1"/>
              </a:solidFill>
              <a:latin typeface="Arial" panose="020B0604020202020204" pitchFamily="34" charset="0"/>
              <a:ea typeface="微软雅黑" panose="020B0503020204020204" pitchFamily="34" charset="-122"/>
              <a:sym typeface="Arial" panose="020B0604020202020204" pitchFamily="34" charset="0"/>
            </a:endParaRPr>
          </a:p>
        </p:txBody>
      </p:sp>
      <p:sp>
        <p:nvSpPr>
          <p:cNvPr id="28" name="矩形 27"/>
          <p:cNvSpPr/>
          <p:nvPr>
            <p:custDataLst>
              <p:tags r:id="rId23"/>
            </p:custDataLst>
          </p:nvPr>
        </p:nvSpPr>
        <p:spPr>
          <a:xfrm flipH="1">
            <a:off x="470535" y="5269865"/>
            <a:ext cx="10562590" cy="713740"/>
          </a:xfrm>
          <a:prstGeom prst="rect">
            <a:avLst/>
          </a:prstGeom>
          <a:solidFill>
            <a:schemeClr val="bg1"/>
          </a:solidFill>
          <a:ln>
            <a:noFill/>
          </a:ln>
          <a:effectLst>
            <a:outerShdw blurRad="63500" algn="ctr" rotWithShape="0">
              <a:schemeClr val="tx1">
                <a:lumMod val="50000"/>
                <a:lumOff val="50000"/>
                <a:alpha val="1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lnSpc>
                <a:spcPct val="120000"/>
              </a:lnSpc>
            </a:pPr>
            <a:endParaRPr kumimoji="1" lang="zh-CN" altLang="en-US" sz="1510" b="1">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54" name="任意多边形: 形状 25"/>
          <p:cNvSpPr>
            <a:spLocks noChangeAspect="1"/>
          </p:cNvSpPr>
          <p:nvPr>
            <p:custDataLst>
              <p:tags r:id="rId24"/>
            </p:custDataLst>
          </p:nvPr>
        </p:nvSpPr>
        <p:spPr>
          <a:xfrm flipH="1">
            <a:off x="470535" y="5270500"/>
            <a:ext cx="1548130" cy="713740"/>
          </a:xfrm>
          <a:custGeom>
            <a:avLst/>
            <a:gdLst>
              <a:gd name="connsiteX0" fmla="*/ 991964 w 1616685"/>
              <a:gd name="connsiteY0" fmla="*/ 0 h 1199251"/>
              <a:gd name="connsiteX1" fmla="*/ 633636 w 1616685"/>
              <a:gd name="connsiteY1" fmla="*/ 0 h 1199251"/>
              <a:gd name="connsiteX2" fmla="*/ 0 w 1616685"/>
              <a:gd name="connsiteY2" fmla="*/ 1199251 h 1199251"/>
              <a:gd name="connsiteX3" fmla="*/ 948419 w 1616685"/>
              <a:gd name="connsiteY3" fmla="*/ 1199251 h 1199251"/>
              <a:gd name="connsiteX4" fmla="*/ 1616076 w 1616685"/>
              <a:gd name="connsiteY4" fmla="*/ 1199251 h 1199251"/>
              <a:gd name="connsiteX5" fmla="*/ 1616685 w 1616685"/>
              <a:gd name="connsiteY5" fmla="*/ 1199251 h 1199251"/>
              <a:gd name="connsiteX6" fmla="*/ 1616685 w 1616685"/>
              <a:gd name="connsiteY6" fmla="*/ 1182379 h 1199251"/>
              <a:gd name="connsiteX7" fmla="*/ 1616076 w 1616685"/>
              <a:gd name="connsiteY7" fmla="*/ 1181226 h 1199251"/>
              <a:gd name="connsiteX8" fmla="*/ 1616076 w 1616685"/>
              <a:gd name="connsiteY8" fmla="*/ 1029 h 1199251"/>
              <a:gd name="connsiteX9" fmla="*/ 992508 w 1616685"/>
              <a:gd name="connsiteY9" fmla="*/ 1029 h 11992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16685" h="1199251">
                <a:moveTo>
                  <a:pt x="991964" y="0"/>
                </a:moveTo>
                <a:lnTo>
                  <a:pt x="633636" y="0"/>
                </a:lnTo>
                <a:lnTo>
                  <a:pt x="0" y="1199251"/>
                </a:lnTo>
                <a:lnTo>
                  <a:pt x="948419" y="1199251"/>
                </a:lnTo>
                <a:lnTo>
                  <a:pt x="1616076" y="1199251"/>
                </a:lnTo>
                <a:lnTo>
                  <a:pt x="1616685" y="1199251"/>
                </a:lnTo>
                <a:lnTo>
                  <a:pt x="1616685" y="1182379"/>
                </a:lnTo>
                <a:lnTo>
                  <a:pt x="1616076" y="1181226"/>
                </a:lnTo>
                <a:lnTo>
                  <a:pt x="1616076" y="1029"/>
                </a:lnTo>
                <a:lnTo>
                  <a:pt x="992508" y="1029"/>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l">
              <a:lnSpc>
                <a:spcPct val="120000"/>
              </a:lnSpc>
            </a:pPr>
            <a:endParaRPr kumimoji="1" lang="zh-CN" altLang="en-US" sz="1510" b="1">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55" name="文本框 54"/>
          <p:cNvSpPr txBox="1"/>
          <p:nvPr>
            <p:custDataLst>
              <p:tags r:id="rId25"/>
            </p:custDataLst>
          </p:nvPr>
        </p:nvSpPr>
        <p:spPr>
          <a:xfrm flipH="1">
            <a:off x="2375722" y="5440662"/>
            <a:ext cx="7996082" cy="342949"/>
          </a:xfrm>
          <a:prstGeom prst="rect">
            <a:avLst/>
          </a:prstGeom>
          <a:noFill/>
        </p:spPr>
        <p:txBody>
          <a:bodyPr wrap="square" lIns="85040" tIns="44221" rIns="85040" bIns="0" rtlCol="0" anchor="b" anchorCtr="0">
            <a:noAutofit/>
          </a:bodyPr>
          <a:lstStyle>
            <a:defPPr>
              <a:defRPr lang="zh-CN"/>
            </a:defPPr>
            <a:lvl1pPr>
              <a:defRPr sz="2400" spc="200">
                <a:latin typeface="微软雅黑" panose="020B0503020204020204" pitchFamily="34" charset="-122"/>
                <a:ea typeface="微软雅黑" panose="020B0503020204020204" pitchFamily="34" charset="-122"/>
              </a:defRPr>
            </a:lvl1pPr>
          </a:lstStyle>
          <a:p>
            <a:pPr marL="0" lvl="0" indent="0" algn="l">
              <a:lnSpc>
                <a:spcPct val="120000"/>
              </a:lnSpc>
              <a:spcBef>
                <a:spcPts val="0"/>
              </a:spcBef>
              <a:spcAft>
                <a:spcPts val="0"/>
              </a:spcAft>
              <a:buSzPct val="100000"/>
              <a:buNone/>
            </a:pPr>
            <a:r>
              <a:rPr lang="zh-CN" altLang="en-US" sz="2000" b="1" spc="150" dirty="0">
                <a:latin typeface="Arial" panose="020B0604020202020204" pitchFamily="34" charset="0"/>
                <a:sym typeface="+mn-ea"/>
              </a:rPr>
              <a:t>计算机系统的并行性发展</a:t>
            </a:r>
            <a:endParaRPr lang="zh-CN" altLang="en-US" sz="2000" b="1" spc="150" dirty="0">
              <a:solidFill>
                <a:schemeClr val="tx1">
                  <a:lumMod val="75000"/>
                  <a:lumOff val="25000"/>
                </a:schemeClr>
              </a:solidFill>
              <a:uFillTx/>
              <a:latin typeface="Arial" panose="020B0604020202020204" pitchFamily="34" charset="0"/>
              <a:sym typeface="+mn-ea"/>
            </a:endParaRPr>
          </a:p>
        </p:txBody>
      </p:sp>
      <p:sp>
        <p:nvSpPr>
          <p:cNvPr id="56" name="文本框 55"/>
          <p:cNvSpPr txBox="1"/>
          <p:nvPr>
            <p:custDataLst>
              <p:tags r:id="rId26"/>
            </p:custDataLst>
          </p:nvPr>
        </p:nvSpPr>
        <p:spPr>
          <a:xfrm flipH="1">
            <a:off x="609383" y="5206049"/>
            <a:ext cx="850638" cy="811802"/>
          </a:xfrm>
          <a:prstGeom prst="rect">
            <a:avLst/>
          </a:prstGeom>
          <a:noFill/>
        </p:spPr>
        <p:txBody>
          <a:bodyPr wrap="square" rtlCol="0" anchor="ctr">
            <a:normAutofit/>
          </a:bodyPr>
          <a:lstStyle/>
          <a:p>
            <a:pPr algn="l"/>
            <a:r>
              <a:rPr lang="en-US" altLang="zh-CN" sz="4535" b="1" dirty="0">
                <a:solidFill>
                  <a:schemeClr val="lt1"/>
                </a:solidFill>
                <a:latin typeface="Arial" panose="020B0604020202020204" pitchFamily="34" charset="0"/>
                <a:ea typeface="微软雅黑" panose="020B0503020204020204" pitchFamily="34" charset="-122"/>
                <a:sym typeface="Arial" panose="020B0604020202020204" pitchFamily="34" charset="0"/>
              </a:rPr>
              <a:t>06</a:t>
            </a:r>
            <a:endParaRPr lang="en-US" altLang="zh-CN" sz="4535" b="1" dirty="0">
              <a:solidFill>
                <a:schemeClr val="lt1"/>
              </a:solidFill>
              <a:latin typeface="Arial" panose="020B0604020202020204" pitchFamily="34" charset="0"/>
              <a:ea typeface="微软雅黑" panose="020B0503020204020204" pitchFamily="34" charset="-122"/>
              <a:sym typeface="Arial" panose="020B0604020202020204" pitchFamily="34" charset="0"/>
            </a:endParaRPr>
          </a:p>
        </p:txBody>
      </p:sp>
    </p:spTree>
    <p:custDataLst>
      <p:tags r:id="rId27"/>
    </p:custDataLst>
  </p:cSld>
  <p:clrMapOvr>
    <a:masterClrMapping/>
  </p:clrMapOvr>
  <p:transition spd="med">
    <p:push dir="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custDataLst>
              <p:tags r:id="rId1"/>
            </p:custDataLst>
          </p:nvPr>
        </p:nvCxnSpPr>
        <p:spPr>
          <a:xfrm>
            <a:off x="432010" y="864059"/>
            <a:ext cx="10656242" cy="12000"/>
          </a:xfrm>
          <a:prstGeom prst="line">
            <a:avLst/>
          </a:prstGeom>
          <a:ln w="31750">
            <a:solidFill>
              <a:schemeClr val="accent1"/>
            </a:solidFill>
          </a:ln>
        </p:spPr>
        <p:style>
          <a:lnRef idx="1">
            <a:schemeClr val="dk1"/>
          </a:lnRef>
          <a:fillRef idx="0">
            <a:schemeClr val="dk1"/>
          </a:fillRef>
          <a:effectRef idx="0">
            <a:schemeClr val="dk1"/>
          </a:effectRef>
          <a:fontRef idx="minor">
            <a:schemeClr val="tx1"/>
          </a:fontRef>
        </p:style>
      </p:cxnSp>
      <p:sp>
        <p:nvSpPr>
          <p:cNvPr id="31" name="文本框 6"/>
          <p:cNvSpPr txBox="1"/>
          <p:nvPr>
            <p:custDataLst>
              <p:tags r:id="rId2"/>
            </p:custDataLst>
          </p:nvPr>
        </p:nvSpPr>
        <p:spPr>
          <a:xfrm>
            <a:off x="432010" y="144043"/>
            <a:ext cx="10656242" cy="576013"/>
          </a:xfrm>
          <a:prstGeom prst="rect">
            <a:avLst/>
          </a:prstGeom>
          <a:noFill/>
          <a:ln w="12700">
            <a:miter lim="400000"/>
          </a:ln>
          <a:extLst>
            <a:ext uri="{909E8E84-426E-40DD-AFC4-6F175D3DCCD1}">
              <a14:hiddenFill xmlns:a14="http://schemas.microsoft.com/office/drawing/2010/main">
                <a:solidFill>
                  <a:schemeClr val="accent1"/>
                </a:solidFill>
              </a14:hiddenFill>
            </a:ext>
          </a:extLst>
        </p:spPr>
        <p:txBody>
          <a:bodyPr lIns="0" tIns="0" rIns="0" bIns="0" anchor="ctr" anchorCtr="0">
            <a:normAutofit/>
          </a:bodyPr>
          <a:lstStyle>
            <a:defPPr>
              <a:defRPr lang="zh-CN"/>
            </a:defPPr>
            <a:lvl1pPr>
              <a:lnSpc>
                <a:spcPct val="120000"/>
              </a:lnSpc>
              <a:defRPr sz="3600" b="1">
                <a:solidFill>
                  <a:srgbClr val="FFFFFF"/>
                </a:solidFill>
                <a:latin typeface="微软雅黑" panose="020B0503020204020204" pitchFamily="34" charset="-122"/>
                <a:ea typeface="微软雅黑" panose="020B0503020204020204" pitchFamily="34" charset="-122"/>
                <a:cs typeface="微软雅黑" panose="020B0503020204020204" pitchFamily="34" charset="-122"/>
              </a:defRPr>
            </a:lvl1pPr>
          </a:lstStyle>
          <a:p>
            <a:pPr marL="0" indent="0" algn="l">
              <a:lnSpc>
                <a:spcPct val="100000"/>
              </a:lnSpc>
              <a:spcBef>
                <a:spcPts val="0"/>
              </a:spcBef>
              <a:spcAft>
                <a:spcPts val="0"/>
              </a:spcAft>
              <a:buSzPct val="100000"/>
              <a:buNone/>
            </a:pPr>
            <a:r>
              <a:rPr lang="en-US" altLang="zh-CN" sz="3400" dirty="0">
                <a:solidFill>
                  <a:schemeClr val="dk1">
                    <a:lumMod val="75000"/>
                  </a:schemeClr>
                </a:solidFill>
                <a:latin typeface="Arial" panose="020B0604020202020204" pitchFamily="34" charset="0"/>
              </a:rPr>
              <a:t>1.5.1 计算机系统结构的并行性——开发途径</a:t>
            </a:r>
            <a:endParaRPr lang="en-US" altLang="zh-CN" sz="3400" dirty="0">
              <a:solidFill>
                <a:schemeClr val="dk1">
                  <a:lumMod val="75000"/>
                </a:schemeClr>
              </a:solidFill>
              <a:latin typeface="Arial" panose="020B0604020202020204" pitchFamily="34" charset="0"/>
            </a:endParaRPr>
          </a:p>
        </p:txBody>
      </p:sp>
      <p:sp>
        <p:nvSpPr>
          <p:cNvPr id="4" name="Rectangle 3"/>
          <p:cNvSpPr txBox="1">
            <a:spLocks noChangeArrowheads="1"/>
          </p:cNvSpPr>
          <p:nvPr>
            <p:custDataLst>
              <p:tags r:id="rId3"/>
            </p:custDataLst>
          </p:nvPr>
        </p:nvSpPr>
        <p:spPr bwMode="auto">
          <a:xfrm>
            <a:off x="744220" y="1080135"/>
            <a:ext cx="10605770" cy="1447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rmAutofit/>
          </a:bodyPr>
          <a:lstStyle>
            <a:lvl1pPr marL="323850" indent="-323850" algn="l" rtl="0" fontAlgn="base">
              <a:spcBef>
                <a:spcPct val="20000"/>
              </a:spcBef>
              <a:spcAft>
                <a:spcPct val="0"/>
              </a:spcAft>
              <a:buChar char="•"/>
              <a:defRPr sz="1890">
                <a:solidFill>
                  <a:schemeClr val="accent1"/>
                </a:solidFill>
                <a:latin typeface="+mn-lt"/>
                <a:ea typeface="+mn-ea"/>
                <a:cs typeface="+mn-cs"/>
              </a:defRPr>
            </a:lvl1pPr>
            <a:lvl2pPr marL="701675" indent="-269875" algn="l" rtl="0" eaLnBrk="0" fontAlgn="base" hangingPunct="0">
              <a:spcBef>
                <a:spcPct val="20000"/>
              </a:spcBef>
              <a:spcAft>
                <a:spcPct val="0"/>
              </a:spcAft>
              <a:buChar char="–"/>
              <a:defRPr sz="1890">
                <a:solidFill>
                  <a:schemeClr val="accent1"/>
                </a:solidFill>
                <a:latin typeface="+mn-lt"/>
                <a:ea typeface="仿宋_GB2312" pitchFamily="49" charset="-122"/>
              </a:defRPr>
            </a:lvl2pPr>
            <a:lvl3pPr marL="1079500" indent="-215900" algn="l" rtl="0" eaLnBrk="0" fontAlgn="base" hangingPunct="0">
              <a:spcBef>
                <a:spcPct val="20000"/>
              </a:spcBef>
              <a:spcAft>
                <a:spcPct val="0"/>
              </a:spcAft>
              <a:buChar char="•"/>
              <a:defRPr sz="2265">
                <a:solidFill>
                  <a:schemeClr val="accent1"/>
                </a:solidFill>
                <a:latin typeface="+mn-lt"/>
                <a:ea typeface="宋体" panose="02010600030101010101" pitchFamily="2" charset="-122"/>
              </a:defRPr>
            </a:lvl3pPr>
            <a:lvl4pPr marL="1511300" indent="-215900" algn="l" rtl="0" eaLnBrk="0" fontAlgn="base" hangingPunct="0">
              <a:spcBef>
                <a:spcPct val="20000"/>
              </a:spcBef>
              <a:spcAft>
                <a:spcPct val="0"/>
              </a:spcAft>
              <a:buChar char="–"/>
              <a:defRPr sz="1890">
                <a:solidFill>
                  <a:schemeClr val="accent1"/>
                </a:solidFill>
                <a:latin typeface="+mn-lt"/>
                <a:ea typeface="宋体" panose="02010600030101010101" pitchFamily="2" charset="-122"/>
              </a:defRPr>
            </a:lvl4pPr>
            <a:lvl5pPr marL="1943735" indent="-215900" algn="l" rtl="0" eaLnBrk="0" fontAlgn="base" hangingPunct="0">
              <a:spcBef>
                <a:spcPct val="20000"/>
              </a:spcBef>
              <a:spcAft>
                <a:spcPct val="0"/>
              </a:spcAft>
              <a:buChar char="»"/>
              <a:defRPr sz="1890">
                <a:solidFill>
                  <a:schemeClr val="accent1"/>
                </a:solidFill>
                <a:latin typeface="+mn-lt"/>
                <a:ea typeface="宋体" panose="02010600030101010101" pitchFamily="2" charset="-122"/>
              </a:defRPr>
            </a:lvl5pPr>
            <a:lvl6pPr marL="2375535" indent="-215900" algn="l" rtl="0" eaLnBrk="0" fontAlgn="base" hangingPunct="0">
              <a:spcBef>
                <a:spcPct val="20000"/>
              </a:spcBef>
              <a:spcAft>
                <a:spcPct val="0"/>
              </a:spcAft>
              <a:buChar char="»"/>
              <a:defRPr sz="1890">
                <a:solidFill>
                  <a:schemeClr val="tx1"/>
                </a:solidFill>
                <a:latin typeface="+mn-lt"/>
                <a:ea typeface="宋体" panose="02010600030101010101" pitchFamily="2" charset="-122"/>
              </a:defRPr>
            </a:lvl6pPr>
            <a:lvl7pPr marL="2807335" indent="-215900" algn="l" rtl="0" eaLnBrk="0" fontAlgn="base" hangingPunct="0">
              <a:spcBef>
                <a:spcPct val="20000"/>
              </a:spcBef>
              <a:spcAft>
                <a:spcPct val="0"/>
              </a:spcAft>
              <a:buChar char="»"/>
              <a:defRPr sz="1890">
                <a:solidFill>
                  <a:schemeClr val="tx1"/>
                </a:solidFill>
                <a:latin typeface="+mn-lt"/>
                <a:ea typeface="宋体" panose="02010600030101010101" pitchFamily="2" charset="-122"/>
              </a:defRPr>
            </a:lvl7pPr>
            <a:lvl8pPr marL="3239135" indent="-215900" algn="l" rtl="0" eaLnBrk="0" fontAlgn="base" hangingPunct="0">
              <a:spcBef>
                <a:spcPct val="20000"/>
              </a:spcBef>
              <a:spcAft>
                <a:spcPct val="0"/>
              </a:spcAft>
              <a:buChar char="»"/>
              <a:defRPr sz="1890">
                <a:solidFill>
                  <a:schemeClr val="tx1"/>
                </a:solidFill>
                <a:latin typeface="+mn-lt"/>
                <a:ea typeface="宋体" panose="02010600030101010101" pitchFamily="2" charset="-122"/>
              </a:defRPr>
            </a:lvl8pPr>
            <a:lvl9pPr marL="3670935" indent="-215900" algn="l" rtl="0" eaLnBrk="0" fontAlgn="base" hangingPunct="0">
              <a:spcBef>
                <a:spcPct val="20000"/>
              </a:spcBef>
              <a:spcAft>
                <a:spcPct val="0"/>
              </a:spcAft>
              <a:buChar char="»"/>
              <a:defRPr sz="1890">
                <a:solidFill>
                  <a:schemeClr val="tx1"/>
                </a:solidFill>
                <a:latin typeface="+mn-lt"/>
                <a:ea typeface="宋体" panose="02010600030101010101" pitchFamily="2" charset="-122"/>
              </a:defRPr>
            </a:lvl9pPr>
          </a:lstStyle>
          <a:p>
            <a:pPr marL="0" indent="0" eaLnBrk="1" latinLnBrk="0" hangingPunct="1">
              <a:lnSpc>
                <a:spcPct val="130000"/>
              </a:lnSpc>
              <a:spcBef>
                <a:spcPts val="0"/>
              </a:spcBef>
              <a:buFont typeface="Wingdings" panose="05000000000000000000" pitchFamily="2" charset="2"/>
              <a:buNone/>
            </a:pPr>
            <a:r>
              <a:rPr lang="en-US" altLang="zh-CN" sz="2000" b="1" kern="0" dirty="0">
                <a:solidFill>
                  <a:srgbClr val="FF0000"/>
                </a:solidFill>
                <a:latin typeface="微软雅黑" panose="020B0503020204020204" pitchFamily="34" charset="-122"/>
                <a:ea typeface="微软雅黑" panose="020B0503020204020204" pitchFamily="34" charset="-122"/>
              </a:rPr>
              <a:t>(2) </a:t>
            </a:r>
            <a:r>
              <a:rPr lang="zh-CN" altLang="en-US" sz="2000" b="1" kern="0" dirty="0">
                <a:solidFill>
                  <a:srgbClr val="FF0000"/>
                </a:solidFill>
                <a:latin typeface="微软雅黑" panose="020B0503020204020204" pitchFamily="34" charset="-122"/>
                <a:ea typeface="微软雅黑" panose="020B0503020204020204" pitchFamily="34" charset="-122"/>
              </a:rPr>
              <a:t>资源重复（</a:t>
            </a:r>
            <a:r>
              <a:rPr lang="en-US" altLang="zh-CN" sz="2000" b="1" kern="0" dirty="0">
                <a:solidFill>
                  <a:srgbClr val="FF0000"/>
                </a:solidFill>
                <a:latin typeface="微软雅黑" panose="020B0503020204020204" pitchFamily="34" charset="-122"/>
                <a:ea typeface="微软雅黑" panose="020B0503020204020204" pitchFamily="34" charset="-122"/>
              </a:rPr>
              <a:t>Resource Replication</a:t>
            </a:r>
            <a:r>
              <a:rPr lang="zh-CN" altLang="en-US" sz="2000" b="1" kern="0" dirty="0">
                <a:solidFill>
                  <a:srgbClr val="FF0000"/>
                </a:solidFill>
                <a:latin typeface="微软雅黑" panose="020B0503020204020204" pitchFamily="34" charset="-122"/>
                <a:ea typeface="微软雅黑" panose="020B0503020204020204" pitchFamily="34" charset="-122"/>
              </a:rPr>
              <a:t>）</a:t>
            </a:r>
            <a:endParaRPr lang="en-US" altLang="zh-CN" sz="2000" b="1" kern="0" dirty="0">
              <a:solidFill>
                <a:srgbClr val="FF0000"/>
              </a:solidFill>
              <a:latin typeface="微软雅黑" panose="020B0503020204020204" pitchFamily="34" charset="-122"/>
              <a:ea typeface="微软雅黑" panose="020B0503020204020204" pitchFamily="34" charset="-122"/>
            </a:endParaRPr>
          </a:p>
          <a:p>
            <a:pPr marL="0" indent="0" eaLnBrk="1" latinLnBrk="0" hangingPunct="1">
              <a:lnSpc>
                <a:spcPct val="130000"/>
              </a:lnSpc>
              <a:spcBef>
                <a:spcPts val="0"/>
              </a:spcBef>
              <a:buFontTx/>
              <a:buNone/>
            </a:pPr>
            <a:r>
              <a:rPr lang="en-US" altLang="zh-CN" sz="2000" kern="0" dirty="0">
                <a:solidFill>
                  <a:schemeClr val="dk1">
                    <a:lumMod val="75000"/>
                  </a:schemeClr>
                </a:solidFill>
                <a:latin typeface="微软雅黑" panose="020B0503020204020204" pitchFamily="34" charset="-122"/>
                <a:ea typeface="微软雅黑" panose="020B0503020204020204" pitchFamily="34" charset="-122"/>
              </a:rPr>
              <a:t>     </a:t>
            </a:r>
            <a:r>
              <a:rPr lang="zh-CN" altLang="en-US" sz="2000" kern="0" dirty="0">
                <a:solidFill>
                  <a:schemeClr val="dk1">
                    <a:lumMod val="75000"/>
                  </a:schemeClr>
                </a:solidFill>
                <a:latin typeface="微软雅黑" panose="020B0503020204020204" pitchFamily="34" charset="-122"/>
                <a:ea typeface="微软雅黑" panose="020B0503020204020204" pitchFamily="34" charset="-122"/>
              </a:rPr>
              <a:t>是在并行性概念中引入空间因素，通过重复设置硬件资源来提高可靠性或性能。</a:t>
            </a:r>
            <a:endParaRPr lang="zh-CN" altLang="en-US" sz="2000" kern="0" dirty="0">
              <a:solidFill>
                <a:schemeClr val="dk1">
                  <a:lumMod val="75000"/>
                </a:schemeClr>
              </a:solidFill>
              <a:latin typeface="微软雅黑" panose="020B0503020204020204" pitchFamily="34" charset="-122"/>
              <a:ea typeface="微软雅黑" panose="020B0503020204020204" pitchFamily="34" charset="-122"/>
            </a:endParaRPr>
          </a:p>
          <a:p>
            <a:pPr lvl="1" eaLnBrk="1" latinLnBrk="0" hangingPunct="1">
              <a:lnSpc>
                <a:spcPct val="130000"/>
              </a:lnSpc>
              <a:spcBef>
                <a:spcPts val="0"/>
              </a:spcBef>
              <a:buFontTx/>
            </a:pPr>
            <a:r>
              <a:rPr lang="zh-CN" altLang="en-US" sz="2000" b="1" kern="0" dirty="0">
                <a:solidFill>
                  <a:schemeClr val="dk1">
                    <a:lumMod val="75000"/>
                  </a:schemeClr>
                </a:solidFill>
                <a:latin typeface="微软雅黑" panose="020B0503020204020204" pitchFamily="34" charset="-122"/>
                <a:ea typeface="微软雅黑" panose="020B0503020204020204" pitchFamily="34" charset="-122"/>
                <a:cs typeface="楷体_GB2312"/>
              </a:rPr>
              <a:t>多操作部件和多体存储器→相联、并行处理机→同构型多处理机系统</a:t>
            </a:r>
            <a:endParaRPr lang="zh-CN" altLang="en-US" sz="2000" kern="0" dirty="0">
              <a:solidFill>
                <a:schemeClr val="dk1">
                  <a:lumMod val="75000"/>
                </a:schemeClr>
              </a:solidFill>
              <a:latin typeface="微软雅黑" panose="020B0503020204020204" pitchFamily="34" charset="-122"/>
              <a:ea typeface="微软雅黑" panose="020B0503020204020204" pitchFamily="34" charset="-122"/>
              <a:cs typeface="楷体_GB2312"/>
            </a:endParaRPr>
          </a:p>
        </p:txBody>
      </p:sp>
      <p:grpSp>
        <p:nvGrpSpPr>
          <p:cNvPr id="2" name="组合 1"/>
          <p:cNvGrpSpPr/>
          <p:nvPr/>
        </p:nvGrpSpPr>
        <p:grpSpPr>
          <a:xfrm>
            <a:off x="1118870" y="2784475"/>
            <a:ext cx="5980430" cy="2118360"/>
            <a:chOff x="1423" y="4498"/>
            <a:chExt cx="10654" cy="3774"/>
          </a:xfrm>
        </p:grpSpPr>
        <p:sp>
          <p:nvSpPr>
            <p:cNvPr id="20" name="Rectangle 5"/>
            <p:cNvSpPr>
              <a:spLocks noChangeArrowheads="1"/>
            </p:cNvSpPr>
            <p:nvPr>
              <p:custDataLst>
                <p:tags r:id="rId4"/>
              </p:custDataLst>
            </p:nvPr>
          </p:nvSpPr>
          <p:spPr bwMode="auto">
            <a:xfrm>
              <a:off x="5973" y="4498"/>
              <a:ext cx="2442" cy="888"/>
            </a:xfrm>
            <a:prstGeom prst="rect">
              <a:avLst/>
            </a:prstGeom>
            <a:solidFill>
              <a:srgbClr val="2C99C0"/>
            </a:solidFill>
            <a:ln w="9525">
              <a:solidFill>
                <a:schemeClr val="tx1"/>
              </a:solidFill>
              <a:miter lim="800000"/>
            </a:ln>
            <a:effectLst/>
          </p:spPr>
          <p:txBody>
            <a:bodyPr wrap="none" anchor="ctr">
              <a:normAutofit/>
            </a:bodyPr>
            <a:lstStyle>
              <a:lvl1pPr>
                <a:spcBef>
                  <a:spcPct val="20000"/>
                </a:spcBef>
                <a:buClr>
                  <a:schemeClr val="tx1"/>
                </a:buClr>
                <a:buFont typeface="Wingdings" panose="05000000000000000000" pitchFamily="2" charset="2"/>
                <a:buChar char="v"/>
                <a:defRPr sz="2800" b="1">
                  <a:solidFill>
                    <a:schemeClr val="accent1"/>
                  </a:solidFill>
                  <a:latin typeface="隶书" panose="02010509060101010101" pitchFamily="49" charset="-122"/>
                  <a:ea typeface="隶书" panose="02010509060101010101" pitchFamily="49" charset="-122"/>
                </a:defRPr>
              </a:lvl1pPr>
              <a:lvl2pPr marL="742950" indent="-285750">
                <a:spcBef>
                  <a:spcPct val="20000"/>
                </a:spcBef>
                <a:buClr>
                  <a:schemeClr val="tx2"/>
                </a:buClr>
                <a:buSzPct val="60000"/>
                <a:buFont typeface="Wingdings" panose="05000000000000000000" pitchFamily="2" charset="2"/>
                <a:buChar char="n"/>
                <a:defRPr sz="2400">
                  <a:solidFill>
                    <a:schemeClr val="hlink"/>
                  </a:solidFill>
                  <a:latin typeface="Verdana" panose="020B0604030504040204" pitchFamily="34" charset="0"/>
                  <a:ea typeface="隶书" panose="02010509060101010101" pitchFamily="49"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hlink"/>
                  </a:solidFill>
                  <a:latin typeface="Verdana" panose="020B0604030504040204" pitchFamily="34" charset="0"/>
                  <a:ea typeface="隶书" panose="02010509060101010101" pitchFamily="49" charset="-122"/>
                </a:defRPr>
              </a:lvl3pPr>
              <a:lvl4pPr marL="1600200" indent="-228600">
                <a:spcBef>
                  <a:spcPct val="20000"/>
                </a:spcBef>
                <a:buClr>
                  <a:schemeClr val="tx1"/>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4pPr>
              <a:lvl5pPr marL="2057400" indent="-228600">
                <a:spcBef>
                  <a:spcPct val="20000"/>
                </a:spcBef>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9pPr>
            </a:lstStyle>
            <a:p>
              <a:pPr algn="ctr" eaLnBrk="1" hangingPunct="1">
                <a:spcBef>
                  <a:spcPct val="0"/>
                </a:spcBef>
                <a:buClrTx/>
                <a:buFontTx/>
                <a:buNone/>
              </a:pPr>
              <a:r>
                <a:rPr kumimoji="1" lang="en-US" altLang="zh-CN" sz="2000" dirty="0">
                  <a:solidFill>
                    <a:srgbClr val="FFFFFF"/>
                  </a:solidFill>
                  <a:latin typeface="微软雅黑" panose="020B0503020204020204" pitchFamily="34" charset="-122"/>
                  <a:ea typeface="微软雅黑" panose="020B0503020204020204" pitchFamily="34" charset="-122"/>
                </a:rPr>
                <a:t>CU</a:t>
              </a:r>
              <a:endParaRPr kumimoji="1" lang="en-US" altLang="zh-CN" sz="2000" dirty="0">
                <a:solidFill>
                  <a:srgbClr val="FFFFFF"/>
                </a:solidFill>
                <a:latin typeface="微软雅黑" panose="020B0503020204020204" pitchFamily="34" charset="-122"/>
                <a:ea typeface="微软雅黑" panose="020B0503020204020204" pitchFamily="34" charset="-122"/>
              </a:endParaRPr>
            </a:p>
          </p:txBody>
        </p:sp>
        <p:sp>
          <p:nvSpPr>
            <p:cNvPr id="21" name="Rectangle 6"/>
            <p:cNvSpPr>
              <a:spLocks noChangeArrowheads="1"/>
            </p:cNvSpPr>
            <p:nvPr>
              <p:custDataLst>
                <p:tags r:id="rId5"/>
              </p:custDataLst>
            </p:nvPr>
          </p:nvSpPr>
          <p:spPr bwMode="auto">
            <a:xfrm>
              <a:off x="1423" y="7384"/>
              <a:ext cx="2442" cy="888"/>
            </a:xfrm>
            <a:prstGeom prst="rect">
              <a:avLst/>
            </a:prstGeom>
            <a:solidFill>
              <a:srgbClr val="2C99C0"/>
            </a:solidFill>
            <a:ln w="9525">
              <a:solidFill>
                <a:schemeClr val="tx1"/>
              </a:solidFill>
              <a:miter lim="800000"/>
            </a:ln>
            <a:effectLst/>
          </p:spPr>
          <p:txBody>
            <a:bodyPr wrap="none" anchor="ctr">
              <a:normAutofit/>
            </a:bodyPr>
            <a:lstStyle>
              <a:lvl1pPr>
                <a:spcBef>
                  <a:spcPct val="20000"/>
                </a:spcBef>
                <a:buClr>
                  <a:schemeClr val="tx1"/>
                </a:buClr>
                <a:buFont typeface="Wingdings" panose="05000000000000000000" pitchFamily="2" charset="2"/>
                <a:buChar char="v"/>
                <a:defRPr sz="2800" b="1">
                  <a:solidFill>
                    <a:schemeClr val="accent1"/>
                  </a:solidFill>
                  <a:latin typeface="隶书" panose="02010509060101010101" pitchFamily="49" charset="-122"/>
                  <a:ea typeface="隶书" panose="02010509060101010101" pitchFamily="49" charset="-122"/>
                </a:defRPr>
              </a:lvl1pPr>
              <a:lvl2pPr marL="742950" indent="-285750">
                <a:spcBef>
                  <a:spcPct val="20000"/>
                </a:spcBef>
                <a:buClr>
                  <a:schemeClr val="tx2"/>
                </a:buClr>
                <a:buSzPct val="60000"/>
                <a:buFont typeface="Wingdings" panose="05000000000000000000" pitchFamily="2" charset="2"/>
                <a:buChar char="n"/>
                <a:defRPr sz="2400">
                  <a:solidFill>
                    <a:schemeClr val="hlink"/>
                  </a:solidFill>
                  <a:latin typeface="Verdana" panose="020B0604030504040204" pitchFamily="34" charset="0"/>
                  <a:ea typeface="隶书" panose="02010509060101010101" pitchFamily="49"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hlink"/>
                  </a:solidFill>
                  <a:latin typeface="Verdana" panose="020B0604030504040204" pitchFamily="34" charset="0"/>
                  <a:ea typeface="隶书" panose="02010509060101010101" pitchFamily="49" charset="-122"/>
                </a:defRPr>
              </a:lvl3pPr>
              <a:lvl4pPr marL="1600200" indent="-228600">
                <a:spcBef>
                  <a:spcPct val="20000"/>
                </a:spcBef>
                <a:buClr>
                  <a:schemeClr val="tx1"/>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4pPr>
              <a:lvl5pPr marL="2057400" indent="-228600">
                <a:spcBef>
                  <a:spcPct val="20000"/>
                </a:spcBef>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9pPr>
            </a:lstStyle>
            <a:p>
              <a:pPr algn="ctr" eaLnBrk="1" hangingPunct="1">
                <a:spcBef>
                  <a:spcPct val="0"/>
                </a:spcBef>
                <a:buClrTx/>
                <a:buFontTx/>
                <a:buNone/>
              </a:pPr>
              <a:r>
                <a:rPr kumimoji="1" lang="en-US" altLang="zh-CN" sz="2000" dirty="0">
                  <a:solidFill>
                    <a:srgbClr val="FFFFFF"/>
                  </a:solidFill>
                  <a:latin typeface="微软雅黑" panose="020B0503020204020204" pitchFamily="34" charset="-122"/>
                  <a:ea typeface="微软雅黑" panose="020B0503020204020204" pitchFamily="34" charset="-122"/>
                </a:rPr>
                <a:t>PE(0)</a:t>
              </a:r>
              <a:endParaRPr kumimoji="1" lang="en-US" altLang="zh-CN" sz="2000" dirty="0">
                <a:solidFill>
                  <a:srgbClr val="FFFFFF"/>
                </a:solidFill>
                <a:latin typeface="微软雅黑" panose="020B0503020204020204" pitchFamily="34" charset="-122"/>
                <a:ea typeface="微软雅黑" panose="020B0503020204020204" pitchFamily="34" charset="-122"/>
              </a:endParaRPr>
            </a:p>
          </p:txBody>
        </p:sp>
        <p:sp>
          <p:nvSpPr>
            <p:cNvPr id="22" name="Rectangle 7"/>
            <p:cNvSpPr>
              <a:spLocks noChangeArrowheads="1"/>
            </p:cNvSpPr>
            <p:nvPr>
              <p:custDataLst>
                <p:tags r:id="rId6"/>
              </p:custDataLst>
            </p:nvPr>
          </p:nvSpPr>
          <p:spPr bwMode="auto">
            <a:xfrm>
              <a:off x="4419" y="7384"/>
              <a:ext cx="2442" cy="888"/>
            </a:xfrm>
            <a:prstGeom prst="rect">
              <a:avLst/>
            </a:prstGeom>
            <a:solidFill>
              <a:srgbClr val="2C99C0"/>
            </a:solidFill>
            <a:ln w="9525">
              <a:solidFill>
                <a:schemeClr val="tx1"/>
              </a:solidFill>
              <a:miter lim="800000"/>
            </a:ln>
            <a:effectLst/>
          </p:spPr>
          <p:txBody>
            <a:bodyPr wrap="none" anchor="ctr">
              <a:normAutofit/>
            </a:bodyPr>
            <a:lstStyle>
              <a:lvl1pPr>
                <a:spcBef>
                  <a:spcPct val="20000"/>
                </a:spcBef>
                <a:buClr>
                  <a:schemeClr val="tx1"/>
                </a:buClr>
                <a:buFont typeface="Wingdings" panose="05000000000000000000" pitchFamily="2" charset="2"/>
                <a:buChar char="v"/>
                <a:defRPr sz="2800" b="1">
                  <a:solidFill>
                    <a:schemeClr val="accent1"/>
                  </a:solidFill>
                  <a:latin typeface="隶书" panose="02010509060101010101" pitchFamily="49" charset="-122"/>
                  <a:ea typeface="隶书" panose="02010509060101010101" pitchFamily="49" charset="-122"/>
                </a:defRPr>
              </a:lvl1pPr>
              <a:lvl2pPr marL="742950" indent="-285750">
                <a:spcBef>
                  <a:spcPct val="20000"/>
                </a:spcBef>
                <a:buClr>
                  <a:schemeClr val="tx2"/>
                </a:buClr>
                <a:buSzPct val="60000"/>
                <a:buFont typeface="Wingdings" panose="05000000000000000000" pitchFamily="2" charset="2"/>
                <a:buChar char="n"/>
                <a:defRPr sz="2400">
                  <a:solidFill>
                    <a:schemeClr val="hlink"/>
                  </a:solidFill>
                  <a:latin typeface="Verdana" panose="020B0604030504040204" pitchFamily="34" charset="0"/>
                  <a:ea typeface="隶书" panose="02010509060101010101" pitchFamily="49"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hlink"/>
                  </a:solidFill>
                  <a:latin typeface="Verdana" panose="020B0604030504040204" pitchFamily="34" charset="0"/>
                  <a:ea typeface="隶书" panose="02010509060101010101" pitchFamily="49" charset="-122"/>
                </a:defRPr>
              </a:lvl3pPr>
              <a:lvl4pPr marL="1600200" indent="-228600">
                <a:spcBef>
                  <a:spcPct val="20000"/>
                </a:spcBef>
                <a:buClr>
                  <a:schemeClr val="tx1"/>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4pPr>
              <a:lvl5pPr marL="2057400" indent="-228600">
                <a:spcBef>
                  <a:spcPct val="20000"/>
                </a:spcBef>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9pPr>
            </a:lstStyle>
            <a:p>
              <a:pPr algn="ctr" eaLnBrk="1" hangingPunct="1">
                <a:spcBef>
                  <a:spcPct val="0"/>
                </a:spcBef>
                <a:buClrTx/>
                <a:buFontTx/>
                <a:buNone/>
              </a:pPr>
              <a:r>
                <a:rPr kumimoji="1" lang="en-US" altLang="zh-CN" sz="2000">
                  <a:solidFill>
                    <a:srgbClr val="FFFFFF"/>
                  </a:solidFill>
                  <a:latin typeface="微软雅黑" panose="020B0503020204020204" pitchFamily="34" charset="-122"/>
                  <a:ea typeface="微软雅黑" panose="020B0503020204020204" pitchFamily="34" charset="-122"/>
                </a:rPr>
                <a:t>PE(1)</a:t>
              </a:r>
              <a:endParaRPr kumimoji="1" lang="en-US" altLang="zh-CN" sz="2000">
                <a:solidFill>
                  <a:srgbClr val="FFFFFF"/>
                </a:solidFill>
                <a:latin typeface="微软雅黑" panose="020B0503020204020204" pitchFamily="34" charset="-122"/>
                <a:ea typeface="微软雅黑" panose="020B0503020204020204" pitchFamily="34" charset="-122"/>
              </a:endParaRPr>
            </a:p>
          </p:txBody>
        </p:sp>
        <p:sp>
          <p:nvSpPr>
            <p:cNvPr id="23" name="Rectangle 8"/>
            <p:cNvSpPr>
              <a:spLocks noChangeArrowheads="1"/>
            </p:cNvSpPr>
            <p:nvPr>
              <p:custDataLst>
                <p:tags r:id="rId7"/>
              </p:custDataLst>
            </p:nvPr>
          </p:nvSpPr>
          <p:spPr bwMode="auto">
            <a:xfrm>
              <a:off x="9635" y="7384"/>
              <a:ext cx="2442" cy="888"/>
            </a:xfrm>
            <a:prstGeom prst="rect">
              <a:avLst/>
            </a:prstGeom>
            <a:solidFill>
              <a:srgbClr val="2C99C0"/>
            </a:solidFill>
            <a:ln w="9525">
              <a:solidFill>
                <a:schemeClr val="tx1"/>
              </a:solidFill>
              <a:miter lim="800000"/>
            </a:ln>
            <a:effectLst/>
          </p:spPr>
          <p:txBody>
            <a:bodyPr wrap="none" anchor="ctr">
              <a:normAutofit/>
            </a:bodyPr>
            <a:lstStyle>
              <a:lvl1pPr>
                <a:spcBef>
                  <a:spcPct val="20000"/>
                </a:spcBef>
                <a:buClr>
                  <a:schemeClr val="tx1"/>
                </a:buClr>
                <a:buFont typeface="Wingdings" panose="05000000000000000000" pitchFamily="2" charset="2"/>
                <a:buChar char="v"/>
                <a:defRPr sz="2800" b="1">
                  <a:solidFill>
                    <a:schemeClr val="accent1"/>
                  </a:solidFill>
                  <a:latin typeface="隶书" panose="02010509060101010101" pitchFamily="49" charset="-122"/>
                  <a:ea typeface="隶书" panose="02010509060101010101" pitchFamily="49" charset="-122"/>
                </a:defRPr>
              </a:lvl1pPr>
              <a:lvl2pPr marL="742950" indent="-285750">
                <a:spcBef>
                  <a:spcPct val="20000"/>
                </a:spcBef>
                <a:buClr>
                  <a:schemeClr val="tx2"/>
                </a:buClr>
                <a:buSzPct val="60000"/>
                <a:buFont typeface="Wingdings" panose="05000000000000000000" pitchFamily="2" charset="2"/>
                <a:buChar char="n"/>
                <a:defRPr sz="2400">
                  <a:solidFill>
                    <a:schemeClr val="hlink"/>
                  </a:solidFill>
                  <a:latin typeface="Verdana" panose="020B0604030504040204" pitchFamily="34" charset="0"/>
                  <a:ea typeface="隶书" panose="02010509060101010101" pitchFamily="49"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hlink"/>
                  </a:solidFill>
                  <a:latin typeface="Verdana" panose="020B0604030504040204" pitchFamily="34" charset="0"/>
                  <a:ea typeface="隶书" panose="02010509060101010101" pitchFamily="49" charset="-122"/>
                </a:defRPr>
              </a:lvl3pPr>
              <a:lvl4pPr marL="1600200" indent="-228600">
                <a:spcBef>
                  <a:spcPct val="20000"/>
                </a:spcBef>
                <a:buClr>
                  <a:schemeClr val="tx1"/>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4pPr>
              <a:lvl5pPr marL="2057400" indent="-228600">
                <a:spcBef>
                  <a:spcPct val="20000"/>
                </a:spcBef>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9pPr>
            </a:lstStyle>
            <a:p>
              <a:pPr algn="ctr" eaLnBrk="1" hangingPunct="1">
                <a:spcBef>
                  <a:spcPct val="0"/>
                </a:spcBef>
                <a:buClrTx/>
                <a:buFontTx/>
                <a:buNone/>
              </a:pPr>
              <a:r>
                <a:rPr kumimoji="1" lang="en-US" altLang="zh-CN" sz="2000" dirty="0">
                  <a:solidFill>
                    <a:srgbClr val="FFFFFF"/>
                  </a:solidFill>
                  <a:latin typeface="微软雅黑" panose="020B0503020204020204" pitchFamily="34" charset="-122"/>
                  <a:ea typeface="微软雅黑" panose="020B0503020204020204" pitchFamily="34" charset="-122"/>
                </a:rPr>
                <a:t>PE(N-1)</a:t>
              </a:r>
              <a:endParaRPr kumimoji="1" lang="en-US" altLang="zh-CN" sz="2000" dirty="0">
                <a:solidFill>
                  <a:srgbClr val="FFFFFF"/>
                </a:solidFill>
                <a:latin typeface="微软雅黑" panose="020B0503020204020204" pitchFamily="34" charset="-122"/>
                <a:ea typeface="微软雅黑" panose="020B0503020204020204" pitchFamily="34" charset="-122"/>
              </a:endParaRPr>
            </a:p>
          </p:txBody>
        </p:sp>
        <p:sp>
          <p:nvSpPr>
            <p:cNvPr id="24" name="Line 9"/>
            <p:cNvSpPr>
              <a:spLocks noChangeShapeType="1"/>
            </p:cNvSpPr>
            <p:nvPr>
              <p:custDataLst>
                <p:tags r:id="rId8"/>
              </p:custDataLst>
            </p:nvPr>
          </p:nvSpPr>
          <p:spPr bwMode="auto">
            <a:xfrm>
              <a:off x="7194" y="5386"/>
              <a:ext cx="0" cy="1110"/>
            </a:xfrm>
            <a:prstGeom prst="line">
              <a:avLst/>
            </a:prstGeom>
            <a:noFill/>
            <a:ln w="3810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normAutofit fontScale="25000" lnSpcReduction="20000"/>
            </a:bodyPr>
            <a:lstStyle/>
            <a:p>
              <a:endParaRPr lang="zh-CN" altLang="en-US" sz="1800">
                <a:ea typeface="微软雅黑" panose="020B0503020204020204" pitchFamily="34" charset="-122"/>
              </a:endParaRPr>
            </a:p>
          </p:txBody>
        </p:sp>
        <p:sp>
          <p:nvSpPr>
            <p:cNvPr id="25" name="Line 10"/>
            <p:cNvSpPr>
              <a:spLocks noChangeShapeType="1"/>
            </p:cNvSpPr>
            <p:nvPr>
              <p:custDataLst>
                <p:tags r:id="rId9"/>
              </p:custDataLst>
            </p:nvPr>
          </p:nvSpPr>
          <p:spPr bwMode="auto">
            <a:xfrm>
              <a:off x="2644" y="6496"/>
              <a:ext cx="8213" cy="0"/>
            </a:xfrm>
            <a:prstGeom prst="line">
              <a:avLst/>
            </a:prstGeom>
            <a:noFill/>
            <a:ln w="3810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normAutofit fontScale="25000" lnSpcReduction="20000"/>
            </a:bodyPr>
            <a:lstStyle/>
            <a:p>
              <a:endParaRPr lang="zh-CN" altLang="en-US" sz="1800">
                <a:ea typeface="微软雅黑" panose="020B0503020204020204" pitchFamily="34" charset="-122"/>
              </a:endParaRPr>
            </a:p>
          </p:txBody>
        </p:sp>
        <p:sp>
          <p:nvSpPr>
            <p:cNvPr id="26" name="Line 11"/>
            <p:cNvSpPr>
              <a:spLocks noChangeShapeType="1"/>
            </p:cNvSpPr>
            <p:nvPr>
              <p:custDataLst>
                <p:tags r:id="rId10"/>
              </p:custDataLst>
            </p:nvPr>
          </p:nvSpPr>
          <p:spPr bwMode="auto">
            <a:xfrm>
              <a:off x="2644" y="6496"/>
              <a:ext cx="0" cy="888"/>
            </a:xfrm>
            <a:prstGeom prst="line">
              <a:avLst/>
            </a:prstGeom>
            <a:noFill/>
            <a:ln w="38100">
              <a:solidFill>
                <a:srgbClr val="00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normAutofit fontScale="25000" lnSpcReduction="20000"/>
            </a:bodyPr>
            <a:lstStyle/>
            <a:p>
              <a:endParaRPr lang="zh-CN" altLang="en-US" sz="1800">
                <a:ea typeface="微软雅黑" panose="020B0503020204020204" pitchFamily="34" charset="-122"/>
              </a:endParaRPr>
            </a:p>
          </p:txBody>
        </p:sp>
        <p:sp>
          <p:nvSpPr>
            <p:cNvPr id="27" name="Line 12"/>
            <p:cNvSpPr>
              <a:spLocks noChangeShapeType="1"/>
            </p:cNvSpPr>
            <p:nvPr>
              <p:custDataLst>
                <p:tags r:id="rId11"/>
              </p:custDataLst>
            </p:nvPr>
          </p:nvSpPr>
          <p:spPr bwMode="auto">
            <a:xfrm>
              <a:off x="5640" y="6496"/>
              <a:ext cx="0" cy="888"/>
            </a:xfrm>
            <a:prstGeom prst="line">
              <a:avLst/>
            </a:prstGeom>
            <a:noFill/>
            <a:ln w="38100">
              <a:solidFill>
                <a:srgbClr val="00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normAutofit fontScale="25000" lnSpcReduction="20000"/>
            </a:bodyPr>
            <a:lstStyle/>
            <a:p>
              <a:endParaRPr lang="zh-CN" altLang="en-US" sz="1800">
                <a:ea typeface="微软雅黑" panose="020B0503020204020204" pitchFamily="34" charset="-122"/>
              </a:endParaRPr>
            </a:p>
          </p:txBody>
        </p:sp>
        <p:sp>
          <p:nvSpPr>
            <p:cNvPr id="28" name="Line 13"/>
            <p:cNvSpPr>
              <a:spLocks noChangeShapeType="1"/>
            </p:cNvSpPr>
            <p:nvPr>
              <p:custDataLst>
                <p:tags r:id="rId12"/>
              </p:custDataLst>
            </p:nvPr>
          </p:nvSpPr>
          <p:spPr bwMode="auto">
            <a:xfrm>
              <a:off x="10856" y="6496"/>
              <a:ext cx="0" cy="888"/>
            </a:xfrm>
            <a:prstGeom prst="line">
              <a:avLst/>
            </a:prstGeom>
            <a:noFill/>
            <a:ln w="38100">
              <a:solidFill>
                <a:srgbClr val="00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normAutofit fontScale="25000" lnSpcReduction="20000"/>
            </a:bodyPr>
            <a:lstStyle/>
            <a:p>
              <a:endParaRPr lang="zh-CN" altLang="en-US" sz="1800">
                <a:ea typeface="微软雅黑" panose="020B0503020204020204" pitchFamily="34" charset="-122"/>
              </a:endParaRPr>
            </a:p>
          </p:txBody>
        </p:sp>
      </p:grpSp>
      <p:sp>
        <p:nvSpPr>
          <p:cNvPr id="29" name="AutoShape 4"/>
          <p:cNvSpPr>
            <a:spLocks noChangeArrowheads="1"/>
          </p:cNvSpPr>
          <p:nvPr>
            <p:custDataLst>
              <p:tags r:id="rId13"/>
            </p:custDataLst>
          </p:nvPr>
        </p:nvSpPr>
        <p:spPr bwMode="auto">
          <a:xfrm>
            <a:off x="7631430" y="2807970"/>
            <a:ext cx="2769870" cy="1877060"/>
          </a:xfrm>
          <a:prstGeom prst="irregularSeal1">
            <a:avLst/>
          </a:prstGeom>
          <a:solidFill>
            <a:srgbClr val="FF0000"/>
          </a:solidFill>
          <a:ln w="9525">
            <a:no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normAutofit/>
          </a:bodyPr>
          <a:lstStyle>
            <a:lvl1pPr>
              <a:spcBef>
                <a:spcPct val="20000"/>
              </a:spcBef>
              <a:buClr>
                <a:schemeClr val="tx1"/>
              </a:buClr>
              <a:buFont typeface="Wingdings" panose="05000000000000000000" pitchFamily="2" charset="2"/>
              <a:buChar char="v"/>
              <a:defRPr sz="2800" b="1">
                <a:solidFill>
                  <a:schemeClr val="accent1"/>
                </a:solidFill>
                <a:latin typeface="隶书" panose="02010509060101010101" pitchFamily="49" charset="-122"/>
                <a:ea typeface="隶书" panose="02010509060101010101" pitchFamily="49" charset="-122"/>
              </a:defRPr>
            </a:lvl1pPr>
            <a:lvl2pPr marL="742950" indent="-285750">
              <a:spcBef>
                <a:spcPct val="20000"/>
              </a:spcBef>
              <a:buClr>
                <a:schemeClr val="tx2"/>
              </a:buClr>
              <a:buSzPct val="60000"/>
              <a:buFont typeface="Wingdings" panose="05000000000000000000" pitchFamily="2" charset="2"/>
              <a:buChar char="n"/>
              <a:defRPr sz="2400">
                <a:solidFill>
                  <a:schemeClr val="hlink"/>
                </a:solidFill>
                <a:latin typeface="Verdana" panose="020B0604030504040204" pitchFamily="34" charset="0"/>
                <a:ea typeface="隶书" panose="02010509060101010101" pitchFamily="49"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hlink"/>
                </a:solidFill>
                <a:latin typeface="Verdana" panose="020B0604030504040204" pitchFamily="34" charset="0"/>
                <a:ea typeface="隶书" panose="02010509060101010101" pitchFamily="49" charset="-122"/>
              </a:defRPr>
            </a:lvl3pPr>
            <a:lvl4pPr marL="1600200" indent="-228600">
              <a:spcBef>
                <a:spcPct val="20000"/>
              </a:spcBef>
              <a:buClr>
                <a:schemeClr val="tx1"/>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4pPr>
            <a:lvl5pPr marL="2057400" indent="-228600">
              <a:spcBef>
                <a:spcPct val="20000"/>
              </a:spcBef>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9pPr>
          </a:lstStyle>
          <a:p>
            <a:pPr algn="ctr">
              <a:spcBef>
                <a:spcPct val="0"/>
              </a:spcBef>
              <a:buClrTx/>
              <a:buFontTx/>
              <a:buNone/>
            </a:pPr>
            <a:r>
              <a:rPr lang="zh-CN" altLang="en-US" sz="1800" dirty="0">
                <a:solidFill>
                  <a:srgbClr val="FFFFFF"/>
                </a:solidFill>
                <a:latin typeface="Times New Roman" panose="02020603050405020304" pitchFamily="18" charset="0"/>
                <a:ea typeface="微软雅黑" panose="020B0503020204020204" pitchFamily="34" charset="-122"/>
              </a:rPr>
              <a:t>从空间上开发并行</a:t>
            </a:r>
            <a:endParaRPr lang="zh-CN" altLang="en-US" sz="1800" dirty="0">
              <a:solidFill>
                <a:srgbClr val="FFFFFF"/>
              </a:solidFill>
              <a:latin typeface="Times New Roman" panose="02020603050405020304" pitchFamily="18" charset="0"/>
              <a:ea typeface="微软雅黑" panose="020B0503020204020204" pitchFamily="34" charset="-122"/>
            </a:endParaRPr>
          </a:p>
        </p:txBody>
      </p:sp>
      <p:sp>
        <p:nvSpPr>
          <p:cNvPr id="30" name="文本框 29"/>
          <p:cNvSpPr txBox="1">
            <a:spLocks noChangeArrowheads="1"/>
          </p:cNvSpPr>
          <p:nvPr/>
        </p:nvSpPr>
        <p:spPr bwMode="auto">
          <a:xfrm>
            <a:off x="1150620" y="5328285"/>
            <a:ext cx="9050655" cy="59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lr>
                <a:schemeClr val="tx1"/>
              </a:buClr>
              <a:buFont typeface="Wingdings" panose="05000000000000000000" pitchFamily="2" charset="2"/>
              <a:buChar char="v"/>
              <a:defRPr sz="2800" b="1">
                <a:solidFill>
                  <a:schemeClr val="accent1"/>
                </a:solidFill>
                <a:latin typeface="隶书" panose="02010509060101010101" pitchFamily="49" charset="-122"/>
                <a:ea typeface="隶书" panose="02010509060101010101" pitchFamily="49" charset="-122"/>
              </a:defRPr>
            </a:lvl1pPr>
            <a:lvl2pPr marL="742950" indent="-285750">
              <a:spcBef>
                <a:spcPct val="20000"/>
              </a:spcBef>
              <a:buClr>
                <a:schemeClr val="tx2"/>
              </a:buClr>
              <a:buSzPct val="60000"/>
              <a:buFont typeface="Wingdings" panose="05000000000000000000" pitchFamily="2" charset="2"/>
              <a:buChar char="n"/>
              <a:defRPr sz="2400">
                <a:solidFill>
                  <a:schemeClr val="hlink"/>
                </a:solidFill>
                <a:latin typeface="Verdana" panose="020B0604030504040204" pitchFamily="34" charset="0"/>
                <a:ea typeface="隶书" panose="02010509060101010101" pitchFamily="49"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hlink"/>
                </a:solidFill>
                <a:latin typeface="Verdana" panose="020B0604030504040204" pitchFamily="34" charset="0"/>
                <a:ea typeface="隶书" panose="02010509060101010101" pitchFamily="49" charset="-122"/>
              </a:defRPr>
            </a:lvl3pPr>
            <a:lvl4pPr marL="1600200" indent="-228600">
              <a:spcBef>
                <a:spcPct val="20000"/>
              </a:spcBef>
              <a:buClr>
                <a:schemeClr val="tx1"/>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4pPr>
            <a:lvl5pPr marL="2057400" indent="-228600">
              <a:spcBef>
                <a:spcPct val="20000"/>
              </a:spcBef>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9pPr>
          </a:lstStyle>
          <a:p>
            <a:pPr algn="ctr">
              <a:spcBef>
                <a:spcPct val="0"/>
              </a:spcBef>
              <a:buClrTx/>
              <a:buFontTx/>
              <a:buNone/>
            </a:pPr>
            <a:r>
              <a:rPr lang="zh-CN" altLang="en-US" sz="1900" dirty="0">
                <a:solidFill>
                  <a:srgbClr val="FF0000"/>
                </a:solidFill>
                <a:latin typeface="微软雅黑" panose="020B0503020204020204" pitchFamily="34" charset="-122"/>
                <a:ea typeface="微软雅黑" panose="020B0503020204020204" pitchFamily="34" charset="-122"/>
              </a:rPr>
              <a:t>设置</a:t>
            </a:r>
            <a:r>
              <a:rPr lang="en-US" altLang="zh-CN" sz="1900" dirty="0">
                <a:solidFill>
                  <a:srgbClr val="FF0000"/>
                </a:solidFill>
                <a:latin typeface="微软雅黑" panose="020B0503020204020204" pitchFamily="34" charset="-122"/>
                <a:ea typeface="微软雅黑" panose="020B0503020204020204" pitchFamily="34" charset="-122"/>
              </a:rPr>
              <a:t>N</a:t>
            </a:r>
            <a:r>
              <a:rPr lang="zh-CN" altLang="en-US" sz="1900" dirty="0">
                <a:solidFill>
                  <a:srgbClr val="FF0000"/>
                </a:solidFill>
                <a:latin typeface="微软雅黑" panose="020B0503020204020204" pitchFamily="34" charset="-122"/>
                <a:ea typeface="微软雅黑" panose="020B0503020204020204" pitchFamily="34" charset="-122"/>
              </a:rPr>
              <a:t>个完全相同的处理单元</a:t>
            </a:r>
            <a:r>
              <a:rPr lang="en-US" altLang="zh-CN" sz="1900" dirty="0">
                <a:solidFill>
                  <a:srgbClr val="FF0000"/>
                </a:solidFill>
                <a:latin typeface="微软雅黑" panose="020B0503020204020204" pitchFamily="34" charset="-122"/>
                <a:ea typeface="微软雅黑" panose="020B0503020204020204" pitchFamily="34" charset="-122"/>
              </a:rPr>
              <a:t>(PE</a:t>
            </a:r>
            <a:r>
              <a:rPr lang="zh-CN" altLang="en-US" sz="1900" dirty="0">
                <a:solidFill>
                  <a:srgbClr val="FF0000"/>
                </a:solidFill>
                <a:latin typeface="微软雅黑" panose="020B0503020204020204" pitchFamily="34" charset="-122"/>
                <a:ea typeface="微软雅黑" panose="020B0503020204020204" pitchFamily="34" charset="-122"/>
              </a:rPr>
              <a:t>），在同一控制器</a:t>
            </a:r>
            <a:r>
              <a:rPr lang="en-US" altLang="zh-CN" sz="1900" dirty="0">
                <a:solidFill>
                  <a:srgbClr val="FF0000"/>
                </a:solidFill>
                <a:latin typeface="微软雅黑" panose="020B0503020204020204" pitchFamily="34" charset="-122"/>
                <a:ea typeface="微软雅黑" panose="020B0503020204020204" pitchFamily="34" charset="-122"/>
              </a:rPr>
              <a:t>(CU</a:t>
            </a:r>
            <a:r>
              <a:rPr lang="zh-CN" altLang="en-US" sz="1900" dirty="0">
                <a:solidFill>
                  <a:srgbClr val="FF0000"/>
                </a:solidFill>
                <a:latin typeface="微软雅黑" panose="020B0503020204020204" pitchFamily="34" charset="-122"/>
                <a:ea typeface="微软雅黑" panose="020B0503020204020204" pitchFamily="34" charset="-122"/>
              </a:rPr>
              <a:t>）控制下，给这些</a:t>
            </a:r>
            <a:r>
              <a:rPr lang="en-US" altLang="zh-CN" sz="1900" dirty="0">
                <a:solidFill>
                  <a:srgbClr val="FF0000"/>
                </a:solidFill>
                <a:latin typeface="微软雅黑" panose="020B0503020204020204" pitchFamily="34" charset="-122"/>
                <a:ea typeface="微软雅黑" panose="020B0503020204020204" pitchFamily="34" charset="-122"/>
              </a:rPr>
              <a:t>PE</a:t>
            </a:r>
            <a:r>
              <a:rPr lang="zh-CN" altLang="en-US" sz="1900" dirty="0">
                <a:solidFill>
                  <a:srgbClr val="FF0000"/>
                </a:solidFill>
                <a:latin typeface="微软雅黑" panose="020B0503020204020204" pitchFamily="34" charset="-122"/>
                <a:ea typeface="微软雅黑" panose="020B0503020204020204" pitchFamily="34" charset="-122"/>
              </a:rPr>
              <a:t>不同的数据，完成指令要求的同一种运算和操作，以提高性能</a:t>
            </a:r>
            <a:endParaRPr lang="zh-CN" altLang="en-US" sz="1900" dirty="0">
              <a:solidFill>
                <a:srgbClr val="FF0000"/>
              </a:solidFill>
              <a:latin typeface="微软雅黑" panose="020B0503020204020204" pitchFamily="34" charset="-122"/>
              <a:ea typeface="微软雅黑" panose="020B0503020204020204" pitchFamily="34" charset="-122"/>
            </a:endParaRPr>
          </a:p>
        </p:txBody>
      </p:sp>
      <p:pic>
        <p:nvPicPr>
          <p:cNvPr id="11" name="图片 10" descr="微信截图_20240112211134"/>
          <p:cNvPicPr>
            <a:picLocks noChangeAspect="1"/>
          </p:cNvPicPr>
          <p:nvPr>
            <p:custDataLst>
              <p:tags r:id="rId14"/>
            </p:custDataLst>
          </p:nvPr>
        </p:nvPicPr>
        <p:blipFill>
          <a:blip r:embed="rId15"/>
          <a:stretch>
            <a:fillRect/>
          </a:stretch>
        </p:blipFill>
        <p:spPr>
          <a:xfrm>
            <a:off x="9216390" y="201295"/>
            <a:ext cx="1895475" cy="485775"/>
          </a:xfrm>
          <a:prstGeom prst="rect">
            <a:avLst/>
          </a:prstGeom>
        </p:spPr>
      </p:pic>
    </p:spTree>
    <p:custDataLst>
      <p:tags r:id="rId16"/>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additive="base">
                                        <p:cTn id="7" dur="500" fill="hold"/>
                                        <p:tgtEl>
                                          <p:spTgt spid="30"/>
                                        </p:tgtEl>
                                        <p:attrNameLst>
                                          <p:attrName>ppt_x</p:attrName>
                                        </p:attrNameLst>
                                      </p:cBhvr>
                                      <p:tavLst>
                                        <p:tav tm="0">
                                          <p:val>
                                            <p:strVal val="#ppt_x"/>
                                          </p:val>
                                        </p:tav>
                                        <p:tav tm="100000">
                                          <p:val>
                                            <p:strVal val="#ppt_x"/>
                                          </p:val>
                                        </p:tav>
                                      </p:tavLst>
                                    </p:anim>
                                    <p:anim calcmode="lin" valueType="num">
                                      <p:cBhvr additive="base">
                                        <p:cTn id="8"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29"/>
                                        </p:tgtEl>
                                        <p:attrNameLst>
                                          <p:attrName>style.visibility</p:attrName>
                                        </p:attrNameLst>
                                      </p:cBhvr>
                                      <p:to>
                                        <p:strVal val="visible"/>
                                      </p:to>
                                    </p:set>
                                    <p:animEffect transition="in" filter="fade">
                                      <p:cBhvr>
                                        <p:cTn id="13" dur="10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0"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custDataLst>
              <p:tags r:id="rId1"/>
            </p:custDataLst>
          </p:nvPr>
        </p:nvCxnSpPr>
        <p:spPr>
          <a:xfrm>
            <a:off x="432010" y="864059"/>
            <a:ext cx="10656242" cy="12000"/>
          </a:xfrm>
          <a:prstGeom prst="line">
            <a:avLst/>
          </a:prstGeom>
          <a:ln w="31750">
            <a:solidFill>
              <a:schemeClr val="accent1"/>
            </a:solidFill>
          </a:ln>
        </p:spPr>
        <p:style>
          <a:lnRef idx="1">
            <a:schemeClr val="dk1"/>
          </a:lnRef>
          <a:fillRef idx="0">
            <a:schemeClr val="dk1"/>
          </a:fillRef>
          <a:effectRef idx="0">
            <a:schemeClr val="dk1"/>
          </a:effectRef>
          <a:fontRef idx="minor">
            <a:schemeClr val="tx1"/>
          </a:fontRef>
        </p:style>
      </p:cxnSp>
      <p:sp>
        <p:nvSpPr>
          <p:cNvPr id="9" name="文本框 6"/>
          <p:cNvSpPr txBox="1"/>
          <p:nvPr>
            <p:custDataLst>
              <p:tags r:id="rId2"/>
            </p:custDataLst>
          </p:nvPr>
        </p:nvSpPr>
        <p:spPr>
          <a:xfrm>
            <a:off x="432010" y="144043"/>
            <a:ext cx="10656242" cy="576013"/>
          </a:xfrm>
          <a:prstGeom prst="rect">
            <a:avLst/>
          </a:prstGeom>
          <a:noFill/>
          <a:ln w="12700">
            <a:miter lim="400000"/>
          </a:ln>
          <a:extLst>
            <a:ext uri="{909E8E84-426E-40DD-AFC4-6F175D3DCCD1}">
              <a14:hiddenFill xmlns:a14="http://schemas.microsoft.com/office/drawing/2010/main">
                <a:solidFill>
                  <a:schemeClr val="accent1"/>
                </a:solidFill>
              </a14:hiddenFill>
            </a:ext>
          </a:extLst>
        </p:spPr>
        <p:txBody>
          <a:bodyPr lIns="0" tIns="0" rIns="0" bIns="0" anchor="ctr" anchorCtr="0">
            <a:normAutofit/>
          </a:bodyPr>
          <a:lstStyle>
            <a:defPPr>
              <a:defRPr lang="zh-CN"/>
            </a:defPPr>
            <a:lvl1pPr>
              <a:lnSpc>
                <a:spcPct val="120000"/>
              </a:lnSpc>
              <a:defRPr sz="3600" b="1">
                <a:solidFill>
                  <a:srgbClr val="FFFFFF"/>
                </a:solidFill>
                <a:latin typeface="微软雅黑" panose="020B0503020204020204" pitchFamily="34" charset="-122"/>
                <a:ea typeface="微软雅黑" panose="020B0503020204020204" pitchFamily="34" charset="-122"/>
                <a:cs typeface="微软雅黑" panose="020B0503020204020204" pitchFamily="34" charset="-122"/>
              </a:defRPr>
            </a:lvl1pPr>
          </a:lstStyle>
          <a:p>
            <a:pPr marL="0" indent="0" algn="l">
              <a:lnSpc>
                <a:spcPct val="100000"/>
              </a:lnSpc>
              <a:spcBef>
                <a:spcPts val="0"/>
              </a:spcBef>
              <a:spcAft>
                <a:spcPts val="0"/>
              </a:spcAft>
              <a:buSzPct val="100000"/>
              <a:buNone/>
            </a:pPr>
            <a:r>
              <a:rPr lang="en-US" altLang="zh-CN" sz="3400" dirty="0">
                <a:solidFill>
                  <a:schemeClr val="dk1">
                    <a:lumMod val="75000"/>
                  </a:schemeClr>
                </a:solidFill>
                <a:latin typeface="Arial" panose="020B0604020202020204" pitchFamily="34" charset="0"/>
              </a:rPr>
              <a:t>1.5.2 计算机系统结构的并行性——开发途径</a:t>
            </a:r>
            <a:endParaRPr lang="en-US" altLang="zh-CN" sz="3400" dirty="0">
              <a:solidFill>
                <a:schemeClr val="dk1">
                  <a:lumMod val="75000"/>
                </a:schemeClr>
              </a:solidFill>
              <a:latin typeface="Arial" panose="020B0604020202020204" pitchFamily="34" charset="0"/>
            </a:endParaRPr>
          </a:p>
        </p:txBody>
      </p:sp>
      <p:sp>
        <p:nvSpPr>
          <p:cNvPr id="2" name="文本框 1"/>
          <p:cNvSpPr txBox="1"/>
          <p:nvPr/>
        </p:nvSpPr>
        <p:spPr>
          <a:xfrm>
            <a:off x="1007745" y="1223645"/>
            <a:ext cx="8853170" cy="2091690"/>
          </a:xfrm>
          <a:prstGeom prst="rect">
            <a:avLst/>
          </a:prstGeom>
          <a:noFill/>
        </p:spPr>
        <p:txBody>
          <a:bodyPr wrap="square" rtlCol="0" anchor="t">
            <a:spAutoFit/>
          </a:bodyPr>
          <a:lstStyle/>
          <a:p>
            <a:pPr marL="0" indent="0" eaLnBrk="1" latinLnBrk="0" hangingPunct="1">
              <a:lnSpc>
                <a:spcPct val="130000"/>
              </a:lnSpc>
              <a:buFont typeface="Wingdings" panose="05000000000000000000" pitchFamily="2" charset="2"/>
              <a:buNone/>
              <a:defRPr/>
            </a:pPr>
            <a:r>
              <a:rPr lang="en-US" altLang="zh-CN" sz="2000"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(3) </a:t>
            </a:r>
            <a:r>
              <a:rPr lang="zh-CN" altLang="en-US" sz="2000"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资源共享（</a:t>
            </a:r>
            <a:r>
              <a:rPr lang="en-US" altLang="zh-CN" sz="2000"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Resource Sharing</a:t>
            </a:r>
            <a:r>
              <a:rPr lang="zh-CN" altLang="en-US" sz="2000"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a:t>
            </a:r>
            <a:endParaRPr lang="en-US" altLang="zh-CN" sz="20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p>
            <a:pPr eaLnBrk="1" latinLnBrk="0" hangingPunct="1">
              <a:lnSpc>
                <a:spcPct val="130000"/>
              </a:lnSpc>
              <a:defRPr/>
            </a:pPr>
            <a:r>
              <a:rPr lang="en-US" altLang="zh-CN" sz="20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mn-ea"/>
              </a:rPr>
              <a:t>     </a:t>
            </a:r>
            <a:r>
              <a:rPr lang="zh-CN" altLang="en-US" sz="20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mn-ea"/>
              </a:rPr>
              <a:t>是利用</a:t>
            </a:r>
            <a:r>
              <a:rPr lang="zh-CN" altLang="en-US" sz="20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软件的方法</a:t>
            </a:r>
            <a:r>
              <a:rPr lang="zh-CN" altLang="en-US" sz="20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mn-ea"/>
              </a:rPr>
              <a:t>让多个用户按一定时间顺序轮流地使用同一套资源，以</a:t>
            </a:r>
            <a:r>
              <a:rPr lang="en-US" altLang="zh-CN" sz="20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mn-ea"/>
              </a:rPr>
              <a:t>   </a:t>
            </a:r>
            <a:r>
              <a:rPr lang="zh-CN" altLang="en-US" sz="20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mn-ea"/>
              </a:rPr>
              <a:t>提高其利用率，这样也可以提高整个系统的性能</a:t>
            </a:r>
            <a:endParaRPr lang="zh-CN" altLang="en-US" sz="20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p>
            <a:pPr marL="774700" lvl="1" indent="-342900" eaLnBrk="1" latinLnBrk="0" hangingPunct="1">
              <a:lnSpc>
                <a:spcPct val="130000"/>
              </a:lnSpc>
              <a:buFont typeface="Arial" panose="020B0604020202020204" pitchFamily="34" charset="0"/>
              <a:buChar char="•"/>
              <a:defRPr/>
            </a:pPr>
            <a:r>
              <a:rPr lang="zh-CN" altLang="en-US" sz="2000" b="1" dirty="0">
                <a:latin typeface="微软雅黑" panose="020B0503020204020204" pitchFamily="34" charset="-122"/>
                <a:ea typeface="微软雅黑" panose="020B0503020204020204" pitchFamily="34" charset="-122"/>
                <a:cs typeface="微软雅黑" panose="020B0503020204020204" pitchFamily="34" charset="-122"/>
                <a:sym typeface="+mn-ea"/>
              </a:rPr>
              <a:t>网络打印机</a:t>
            </a:r>
            <a:endParaRPr lang="zh-CN" altLang="en-US" sz="2000" b="1" dirty="0">
              <a:latin typeface="微软雅黑" panose="020B0503020204020204" pitchFamily="34" charset="-122"/>
              <a:ea typeface="微软雅黑" panose="020B0503020204020204" pitchFamily="34" charset="-122"/>
              <a:cs typeface="微软雅黑" panose="020B0503020204020204" pitchFamily="34" charset="-122"/>
            </a:endParaRPr>
          </a:p>
          <a:p>
            <a:pPr marL="774700" lvl="1" indent="-342900" eaLnBrk="1" latinLnBrk="0" hangingPunct="1">
              <a:lnSpc>
                <a:spcPct val="130000"/>
              </a:lnSpc>
              <a:buFont typeface="Arial" panose="020B0604020202020204" pitchFamily="34" charset="0"/>
              <a:buChar char="•"/>
              <a:defRPr/>
            </a:pPr>
            <a:r>
              <a:rPr lang="zh-CN" altLang="en-US" sz="2000" b="1" dirty="0">
                <a:latin typeface="微软雅黑" panose="020B0503020204020204" pitchFamily="34" charset="-122"/>
                <a:ea typeface="微软雅黑" panose="020B0503020204020204" pitchFamily="34" charset="-122"/>
                <a:cs typeface="微软雅黑" panose="020B0503020204020204" pitchFamily="34" charset="-122"/>
                <a:sym typeface="+mn-ea"/>
              </a:rPr>
              <a:t>多道程序、分时</a:t>
            </a:r>
            <a:r>
              <a:rPr lang="en-US" altLang="zh-CN" sz="2000" b="1" dirty="0">
                <a:latin typeface="微软雅黑" panose="020B0503020204020204" pitchFamily="34" charset="-122"/>
                <a:ea typeface="微软雅黑" panose="020B0503020204020204" pitchFamily="34" charset="-122"/>
                <a:cs typeface="微软雅黑" panose="020B0503020204020204" pitchFamily="34" charset="-122"/>
                <a:sym typeface="+mn-ea"/>
              </a:rPr>
              <a:t>OS →</a:t>
            </a:r>
            <a:r>
              <a:rPr lang="zh-CN" altLang="en-US" sz="2000" b="1" dirty="0">
                <a:latin typeface="微软雅黑" panose="020B0503020204020204" pitchFamily="34" charset="-122"/>
                <a:ea typeface="微软雅黑" panose="020B0503020204020204" pitchFamily="34" charset="-122"/>
                <a:cs typeface="微软雅黑" panose="020B0503020204020204" pitchFamily="34" charset="-122"/>
                <a:sym typeface="+mn-ea"/>
              </a:rPr>
              <a:t>真正的处理机代替虚拟机→分布处理系统</a:t>
            </a:r>
            <a:endParaRPr lang="zh-CN" altLang="en-US" sz="2000" b="1" dirty="0">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pic>
        <p:nvPicPr>
          <p:cNvPr id="11" name="图片 10" descr="微信截图_20240112211134"/>
          <p:cNvPicPr>
            <a:picLocks noChangeAspect="1"/>
          </p:cNvPicPr>
          <p:nvPr>
            <p:custDataLst>
              <p:tags r:id="rId3"/>
            </p:custDataLst>
          </p:nvPr>
        </p:nvPicPr>
        <p:blipFill>
          <a:blip r:embed="rId4"/>
          <a:stretch>
            <a:fillRect/>
          </a:stretch>
        </p:blipFill>
        <p:spPr>
          <a:xfrm>
            <a:off x="9216390" y="201295"/>
            <a:ext cx="1895475" cy="485775"/>
          </a:xfrm>
          <a:prstGeom prst="rect">
            <a:avLst/>
          </a:prstGeom>
        </p:spPr>
      </p:pic>
    </p:spTree>
    <p:custDataLst>
      <p:tags r:id="rId5"/>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直接连接符 14"/>
          <p:cNvCxnSpPr/>
          <p:nvPr>
            <p:custDataLst>
              <p:tags r:id="rId1"/>
            </p:custDataLst>
          </p:nvPr>
        </p:nvCxnSpPr>
        <p:spPr>
          <a:xfrm>
            <a:off x="432010" y="864059"/>
            <a:ext cx="10656242" cy="12000"/>
          </a:xfrm>
          <a:prstGeom prst="line">
            <a:avLst/>
          </a:prstGeom>
          <a:ln w="31750">
            <a:solidFill>
              <a:schemeClr val="tx1"/>
            </a:solidFill>
          </a:ln>
        </p:spPr>
        <p:style>
          <a:lnRef idx="1">
            <a:schemeClr val="dk1"/>
          </a:lnRef>
          <a:fillRef idx="0">
            <a:schemeClr val="dk1"/>
          </a:fillRef>
          <a:effectRef idx="0">
            <a:schemeClr val="dk1"/>
          </a:effectRef>
          <a:fontRef idx="minor">
            <a:schemeClr val="tx1"/>
          </a:fontRef>
        </p:style>
      </p:cxnSp>
      <p:sp>
        <p:nvSpPr>
          <p:cNvPr id="16" name="文本框 6"/>
          <p:cNvSpPr txBox="1"/>
          <p:nvPr>
            <p:custDataLst>
              <p:tags r:id="rId2"/>
            </p:custDataLst>
          </p:nvPr>
        </p:nvSpPr>
        <p:spPr>
          <a:xfrm>
            <a:off x="432010" y="144043"/>
            <a:ext cx="10656242" cy="576013"/>
          </a:xfrm>
          <a:prstGeom prst="rect">
            <a:avLst/>
          </a:prstGeom>
          <a:noFill/>
          <a:ln w="12700">
            <a:miter lim="400000"/>
          </a:ln>
          <a:extLst>
            <a:ext uri="{909E8E84-426E-40DD-AFC4-6F175D3DCCD1}">
              <a14:hiddenFill xmlns:a14="http://schemas.microsoft.com/office/drawing/2010/main">
                <a:solidFill>
                  <a:schemeClr val="accent1"/>
                </a:solidFill>
              </a14:hiddenFill>
            </a:ext>
          </a:extLst>
        </p:spPr>
        <p:txBody>
          <a:bodyPr lIns="0" tIns="0" rIns="0" bIns="0" anchor="ctr" anchorCtr="0">
            <a:normAutofit/>
          </a:bodyPr>
          <a:lstStyle>
            <a:defPPr>
              <a:defRPr lang="zh-CN"/>
            </a:defPPr>
            <a:lvl1pPr>
              <a:lnSpc>
                <a:spcPct val="120000"/>
              </a:lnSpc>
              <a:defRPr sz="3600" b="1">
                <a:solidFill>
                  <a:srgbClr val="FFFFFF"/>
                </a:solidFill>
                <a:latin typeface="微软雅黑" panose="020B0503020204020204" pitchFamily="34" charset="-122"/>
                <a:ea typeface="微软雅黑" panose="020B0503020204020204" pitchFamily="34" charset="-122"/>
                <a:cs typeface="微软雅黑" panose="020B0503020204020204" pitchFamily="34" charset="-122"/>
              </a:defRPr>
            </a:lvl1pPr>
          </a:lstStyle>
          <a:p>
            <a:pPr>
              <a:lnSpc>
                <a:spcPct val="100000"/>
              </a:lnSpc>
              <a:spcBef>
                <a:spcPts val="0"/>
              </a:spcBef>
              <a:spcAft>
                <a:spcPts val="0"/>
              </a:spcAft>
              <a:buSzPct val="100000"/>
            </a:pPr>
            <a:r>
              <a:rPr lang="zh-CN" altLang="en-US" sz="3400" dirty="0">
                <a:solidFill>
                  <a:schemeClr val="dk1">
                    <a:lumMod val="75000"/>
                  </a:schemeClr>
                </a:solidFill>
                <a:latin typeface="Arial" panose="020B0604020202020204" pitchFamily="34" charset="0"/>
              </a:rPr>
              <a:t>扩展：性能优化</a:t>
            </a:r>
            <a:endParaRPr lang="zh-CN" altLang="en-US" sz="3400" dirty="0">
              <a:solidFill>
                <a:schemeClr val="dk1">
                  <a:lumMod val="75000"/>
                </a:schemeClr>
              </a:solidFill>
              <a:latin typeface="Arial" panose="020B0604020202020204" pitchFamily="34" charset="0"/>
            </a:endParaRPr>
          </a:p>
        </p:txBody>
      </p:sp>
      <p:pic>
        <p:nvPicPr>
          <p:cNvPr id="11" name="图片 10" descr="微信截图_20240112211134"/>
          <p:cNvPicPr>
            <a:picLocks noChangeAspect="1"/>
          </p:cNvPicPr>
          <p:nvPr>
            <p:custDataLst>
              <p:tags r:id="rId3"/>
            </p:custDataLst>
          </p:nvPr>
        </p:nvPicPr>
        <p:blipFill>
          <a:blip r:embed="rId4"/>
          <a:stretch>
            <a:fillRect/>
          </a:stretch>
        </p:blipFill>
        <p:spPr>
          <a:xfrm>
            <a:off x="9216390" y="201295"/>
            <a:ext cx="1895475" cy="485775"/>
          </a:xfrm>
          <a:prstGeom prst="rect">
            <a:avLst/>
          </a:prstGeom>
        </p:spPr>
      </p:pic>
      <p:sp>
        <p:nvSpPr>
          <p:cNvPr id="2" name="Rectangle 3"/>
          <p:cNvSpPr txBox="1"/>
          <p:nvPr/>
        </p:nvSpPr>
        <p:spPr>
          <a:xfrm>
            <a:off x="800346" y="1151855"/>
            <a:ext cx="9919569" cy="4953000"/>
          </a:xfrm>
          <a:prstGeom prst="rect">
            <a:avLst/>
          </a:prstGeom>
          <a:noFill/>
          <a:ln w="9525">
            <a:noFill/>
          </a:ln>
        </p:spPr>
        <p:txBody>
          <a:bodyPr vert="horz" wrap="square" lIns="91440" tIns="45720" rIns="91440" bIns="45720" anchor="t" anchorCtr="0"/>
          <a:lst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latinLnBrk="0" hangingPunct="1">
              <a:lnSpc>
                <a:spcPct val="150000"/>
              </a:lnSpc>
              <a:spcBef>
                <a:spcPts val="0"/>
              </a:spcBef>
              <a:buClr>
                <a:srgbClr val="002B4C"/>
              </a:buClr>
              <a:buSzPct val="70000"/>
              <a:buFont typeface="Wingdings" panose="05000000000000000000" pitchFamily="2" charset="2"/>
              <a:buChar char="l"/>
            </a:pPr>
            <a:r>
              <a:rPr lang="zh-CN" altLang="en-US" sz="2400" dirty="0">
                <a:solidFill>
                  <a:schemeClr val="tx1"/>
                </a:solidFill>
                <a:latin typeface="微软雅黑" panose="020B0503020204020204" pitchFamily="34" charset="-122"/>
                <a:ea typeface="微软雅黑" panose="020B0503020204020204" pitchFamily="34" charset="-122"/>
                <a:sym typeface="+mn-ea"/>
              </a:rPr>
              <a:t>指令级并行</a:t>
            </a:r>
            <a:endParaRPr lang="zh-CN" altLang="en-US"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lvl="1" eaLnBrk="1" latinLnBrk="0" hangingPunct="1">
              <a:lnSpc>
                <a:spcPct val="150000"/>
              </a:lnSpc>
              <a:spcBef>
                <a:spcPts val="0"/>
              </a:spcBef>
              <a:buClr>
                <a:srgbClr val="002B4C"/>
              </a:buClr>
              <a:buSzPct val="70000"/>
              <a:buFont typeface="Wingdings" panose="05000000000000000000" pitchFamily="2" charset="2"/>
              <a:buChar char="l"/>
            </a:pPr>
            <a:r>
              <a:rPr lang="zh-CN" altLang="en-US" sz="20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现代</a:t>
            </a:r>
            <a:r>
              <a:rPr lang="en-US" altLang="zh-CN" sz="20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CPU</a:t>
            </a:r>
            <a:r>
              <a:rPr lang="zh-CN" altLang="en-US" sz="20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处理器的设计支持并行执行多个指令</a:t>
            </a:r>
            <a:endParaRPr lang="zh-CN" altLang="en-US" sz="18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lvl="1" algn="l" eaLnBrk="1" latinLnBrk="0" hangingPunct="1">
              <a:lnSpc>
                <a:spcPct val="150000"/>
              </a:lnSpc>
              <a:spcBef>
                <a:spcPts val="0"/>
              </a:spcBef>
              <a:buClr>
                <a:srgbClr val="002B4C"/>
              </a:buClr>
              <a:buSzPct val="70000"/>
              <a:buFont typeface="Wingdings" panose="05000000000000000000" pitchFamily="2" charset="2"/>
              <a:buChar char="l"/>
            </a:pPr>
            <a:r>
              <a:rPr lang="zh-CN" altLang="en-US" sz="20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解除数据依赖的限制</a:t>
            </a:r>
            <a:endParaRPr lang="zh-CN" altLang="en-US" sz="20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lvl="1" algn="l" eaLnBrk="1" latinLnBrk="0" hangingPunct="1">
              <a:lnSpc>
                <a:spcPct val="150000"/>
              </a:lnSpc>
              <a:spcBef>
                <a:spcPts val="0"/>
              </a:spcBef>
              <a:buClr>
                <a:srgbClr val="002B4C"/>
              </a:buClr>
              <a:buSzPct val="70000"/>
              <a:buFont typeface="Wingdings" panose="05000000000000000000" pitchFamily="2" charset="2"/>
              <a:buChar char="l"/>
            </a:pPr>
            <a:r>
              <a:rPr lang="zh-CN" altLang="en-US" sz="20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简单的转换可以带来显著的性能改进</a:t>
            </a:r>
            <a:endParaRPr lang="zh-CN" altLang="en-US" sz="20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lvl="1" eaLnBrk="1" latinLnBrk="0" hangingPunct="1">
              <a:lnSpc>
                <a:spcPct val="150000"/>
              </a:lnSpc>
              <a:spcBef>
                <a:spcPts val="0"/>
              </a:spcBef>
              <a:buClr>
                <a:srgbClr val="002B4C"/>
              </a:buClr>
              <a:buSzPct val="70000"/>
              <a:buFont typeface="Wingdings" panose="05000000000000000000" pitchFamily="2" charset="2"/>
              <a:buChar char="l"/>
            </a:pPr>
            <a:endParaRPr lang="zh-CN" altLang="en-US" sz="2000" b="1" dirty="0">
              <a:solidFill>
                <a:schemeClr val="accent1"/>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ustDataLst>
      <p:tags r:id="rId5"/>
    </p:custDataLst>
  </p:cSld>
  <p:clrMapOvr>
    <a:masterClrMapping/>
  </p:clrMapOvr>
  <p:transition spd="med">
    <p:push dir="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直接连接符 14"/>
          <p:cNvCxnSpPr/>
          <p:nvPr>
            <p:custDataLst>
              <p:tags r:id="rId1"/>
            </p:custDataLst>
          </p:nvPr>
        </p:nvCxnSpPr>
        <p:spPr>
          <a:xfrm>
            <a:off x="432010" y="864059"/>
            <a:ext cx="10656242" cy="12000"/>
          </a:xfrm>
          <a:prstGeom prst="line">
            <a:avLst/>
          </a:prstGeom>
          <a:ln w="31750">
            <a:solidFill>
              <a:schemeClr val="tx1"/>
            </a:solidFill>
          </a:ln>
        </p:spPr>
        <p:style>
          <a:lnRef idx="1">
            <a:schemeClr val="dk1"/>
          </a:lnRef>
          <a:fillRef idx="0">
            <a:schemeClr val="dk1"/>
          </a:fillRef>
          <a:effectRef idx="0">
            <a:schemeClr val="dk1"/>
          </a:effectRef>
          <a:fontRef idx="minor">
            <a:schemeClr val="tx1"/>
          </a:fontRef>
        </p:style>
      </p:cxnSp>
      <p:sp>
        <p:nvSpPr>
          <p:cNvPr id="16" name="文本框 6"/>
          <p:cNvSpPr txBox="1"/>
          <p:nvPr>
            <p:custDataLst>
              <p:tags r:id="rId2"/>
            </p:custDataLst>
          </p:nvPr>
        </p:nvSpPr>
        <p:spPr>
          <a:xfrm>
            <a:off x="432010" y="144043"/>
            <a:ext cx="10656242" cy="576013"/>
          </a:xfrm>
          <a:prstGeom prst="rect">
            <a:avLst/>
          </a:prstGeom>
          <a:noFill/>
          <a:ln w="12700">
            <a:miter lim="400000"/>
          </a:ln>
          <a:extLst>
            <a:ext uri="{909E8E84-426E-40DD-AFC4-6F175D3DCCD1}">
              <a14:hiddenFill xmlns:a14="http://schemas.microsoft.com/office/drawing/2010/main">
                <a:solidFill>
                  <a:schemeClr val="accent1"/>
                </a:solidFill>
              </a14:hiddenFill>
            </a:ext>
          </a:extLst>
        </p:spPr>
        <p:txBody>
          <a:bodyPr lIns="0" tIns="0" rIns="0" bIns="0" anchor="ctr" anchorCtr="0">
            <a:normAutofit/>
          </a:bodyPr>
          <a:lstStyle>
            <a:defPPr>
              <a:defRPr lang="zh-CN"/>
            </a:defPPr>
            <a:lvl1pPr>
              <a:lnSpc>
                <a:spcPct val="120000"/>
              </a:lnSpc>
              <a:defRPr sz="3600" b="1">
                <a:solidFill>
                  <a:srgbClr val="FFFFFF"/>
                </a:solidFill>
                <a:latin typeface="微软雅黑" panose="020B0503020204020204" pitchFamily="34" charset="-122"/>
                <a:ea typeface="微软雅黑" panose="020B0503020204020204" pitchFamily="34" charset="-122"/>
                <a:cs typeface="微软雅黑" panose="020B0503020204020204" pitchFamily="34" charset="-122"/>
              </a:defRPr>
            </a:lvl1pPr>
          </a:lstStyle>
          <a:p>
            <a:pPr>
              <a:lnSpc>
                <a:spcPct val="100000"/>
              </a:lnSpc>
              <a:spcBef>
                <a:spcPts val="0"/>
              </a:spcBef>
              <a:spcAft>
                <a:spcPts val="0"/>
              </a:spcAft>
              <a:buSzPct val="100000"/>
            </a:pPr>
            <a:r>
              <a:rPr lang="zh-CN" altLang="en-US" sz="3400" dirty="0">
                <a:solidFill>
                  <a:schemeClr val="dk1">
                    <a:lumMod val="75000"/>
                  </a:schemeClr>
                </a:solidFill>
                <a:latin typeface="Arial" panose="020B0604020202020204" pitchFamily="34" charset="0"/>
                <a:sym typeface="+mn-ea"/>
              </a:rPr>
              <a:t>扩展：</a:t>
            </a:r>
            <a:r>
              <a:rPr lang="zh-CN" altLang="en-US" sz="3400" dirty="0">
                <a:solidFill>
                  <a:schemeClr val="dk1">
                    <a:lumMod val="75000"/>
                  </a:schemeClr>
                </a:solidFill>
                <a:latin typeface="Arial" panose="020B0604020202020204" pitchFamily="34" charset="0"/>
              </a:rPr>
              <a:t>性能优化</a:t>
            </a:r>
            <a:r>
              <a:rPr lang="en-US" altLang="zh-CN" sz="3400" dirty="0">
                <a:solidFill>
                  <a:schemeClr val="dk1">
                    <a:lumMod val="75000"/>
                  </a:schemeClr>
                </a:solidFill>
                <a:latin typeface="Arial" panose="020B0604020202020204" pitchFamily="34" charset="0"/>
              </a:rPr>
              <a:t>-</a:t>
            </a:r>
            <a:r>
              <a:rPr lang="zh-CN" altLang="en-US" sz="3400" dirty="0">
                <a:solidFill>
                  <a:schemeClr val="dk1">
                    <a:lumMod val="75000"/>
                  </a:schemeClr>
                </a:solidFill>
                <a:latin typeface="Arial" panose="020B0604020202020204" pitchFamily="34" charset="0"/>
              </a:rPr>
              <a:t>现代</a:t>
            </a:r>
            <a:r>
              <a:rPr lang="en-US" altLang="zh-CN" sz="3400" dirty="0">
                <a:solidFill>
                  <a:schemeClr val="dk1">
                    <a:lumMod val="75000"/>
                  </a:schemeClr>
                </a:solidFill>
                <a:latin typeface="Arial" panose="020B0604020202020204" pitchFamily="34" charset="0"/>
              </a:rPr>
              <a:t>CPU</a:t>
            </a:r>
            <a:r>
              <a:rPr lang="zh-CN" altLang="en-US" sz="3400" dirty="0">
                <a:solidFill>
                  <a:schemeClr val="dk1">
                    <a:lumMod val="75000"/>
                  </a:schemeClr>
                </a:solidFill>
                <a:latin typeface="Arial" panose="020B0604020202020204" pitchFamily="34" charset="0"/>
              </a:rPr>
              <a:t>结构</a:t>
            </a:r>
            <a:endParaRPr lang="zh-CN" altLang="en-US" sz="3400" dirty="0">
              <a:solidFill>
                <a:schemeClr val="dk1">
                  <a:lumMod val="75000"/>
                </a:schemeClr>
              </a:solidFill>
              <a:latin typeface="Arial" panose="020B0604020202020204" pitchFamily="34" charset="0"/>
            </a:endParaRPr>
          </a:p>
        </p:txBody>
      </p:sp>
      <p:pic>
        <p:nvPicPr>
          <p:cNvPr id="11" name="图片 10" descr="微信截图_20240112211134"/>
          <p:cNvPicPr>
            <a:picLocks noChangeAspect="1"/>
          </p:cNvPicPr>
          <p:nvPr>
            <p:custDataLst>
              <p:tags r:id="rId3"/>
            </p:custDataLst>
          </p:nvPr>
        </p:nvPicPr>
        <p:blipFill>
          <a:blip r:embed="rId4"/>
          <a:stretch>
            <a:fillRect/>
          </a:stretch>
        </p:blipFill>
        <p:spPr>
          <a:xfrm>
            <a:off x="9216390" y="201295"/>
            <a:ext cx="1895475" cy="485775"/>
          </a:xfrm>
          <a:prstGeom prst="rect">
            <a:avLst/>
          </a:prstGeom>
        </p:spPr>
      </p:pic>
      <p:grpSp>
        <p:nvGrpSpPr>
          <p:cNvPr id="59" name="组合 58"/>
          <p:cNvGrpSpPr/>
          <p:nvPr/>
        </p:nvGrpSpPr>
        <p:grpSpPr>
          <a:xfrm>
            <a:off x="1070610" y="1079500"/>
            <a:ext cx="8524240" cy="5307965"/>
            <a:chOff x="729701" y="1219200"/>
            <a:chExt cx="7322676" cy="5334000"/>
          </a:xfrm>
        </p:grpSpPr>
        <p:sp>
          <p:nvSpPr>
            <p:cNvPr id="60" name="Rectangle 3"/>
            <p:cNvSpPr>
              <a:spLocks noChangeArrowheads="1"/>
            </p:cNvSpPr>
            <p:nvPr>
              <p:custDataLst>
                <p:tags r:id="rId5"/>
              </p:custDataLst>
            </p:nvPr>
          </p:nvSpPr>
          <p:spPr bwMode="auto">
            <a:xfrm>
              <a:off x="1542040" y="3505200"/>
              <a:ext cx="6510337" cy="3048000"/>
            </a:xfrm>
            <a:prstGeom prst="rect">
              <a:avLst/>
            </a:prstGeom>
            <a:solidFill>
              <a:srgbClr val="ED5A00">
                <a:lumMod val="20000"/>
                <a:lumOff val="80000"/>
              </a:srgbClr>
            </a:solidFill>
            <a:ln w="19050">
              <a:solidFill>
                <a:srgbClr val="294A5A"/>
              </a:solidFill>
              <a:miter lim="800000"/>
            </a:ln>
            <a:effectLst/>
          </p:spPr>
          <p:txBody>
            <a:bodyPr wrap="none" anchor="b" anchorCtr="0"/>
            <a:lstStyle/>
            <a:p>
              <a:pPr marL="0" marR="0" lvl="0" indent="0" defTabSz="914400" eaLnBrk="1" fontAlgn="auto" latinLnBrk="0" hangingPunct="1">
                <a:lnSpc>
                  <a:spcPct val="100000"/>
                </a:lnSpc>
                <a:spcBef>
                  <a:spcPts val="0"/>
                </a:spcBef>
                <a:spcAft>
                  <a:spcPts val="0"/>
                </a:spcAft>
                <a:buClrTx/>
                <a:buSzTx/>
                <a:buFontTx/>
                <a:buNone/>
                <a:defRPr/>
              </a:pPr>
              <a:r>
                <a:rPr kumimoji="0" lang="zh-CN" altLang="en-US" sz="1800" b="1" i="1" u="none" strike="noStrike" kern="0" cap="none" spc="0" normalizeH="0" baseline="0" noProof="0">
                  <a:ln>
                    <a:noFill/>
                  </a:ln>
                  <a:solidFill>
                    <a:srgbClr val="294A5A">
                      <a:lumMod val="50000"/>
                      <a:lumOff val="50000"/>
                    </a:srgbClr>
                  </a:solidFill>
                  <a:effectLst/>
                  <a:uLnTx/>
                  <a:uFillTx/>
                  <a:latin typeface="Calibri" panose="020F0502020204030204" pitchFamily="34" charset="0"/>
                </a:rPr>
                <a:t>执行单元</a:t>
              </a:r>
              <a:endParaRPr kumimoji="0" lang="en-US" sz="1800" b="1" i="1" u="none" strike="noStrike" kern="0" cap="none" spc="0" normalizeH="0" baseline="0" noProof="0" dirty="0">
                <a:ln>
                  <a:noFill/>
                </a:ln>
                <a:solidFill>
                  <a:srgbClr val="294A5A">
                    <a:lumMod val="50000"/>
                    <a:lumOff val="50000"/>
                  </a:srgbClr>
                </a:solidFill>
                <a:effectLst/>
                <a:uLnTx/>
                <a:uFillTx/>
                <a:latin typeface="Calibri" panose="020F0502020204030204" pitchFamily="34" charset="0"/>
              </a:endParaRPr>
            </a:p>
          </p:txBody>
        </p:sp>
        <p:sp>
          <p:nvSpPr>
            <p:cNvPr id="61" name="Rectangle 4"/>
            <p:cNvSpPr>
              <a:spLocks noChangeArrowheads="1"/>
            </p:cNvSpPr>
            <p:nvPr>
              <p:custDataLst>
                <p:tags r:id="rId6"/>
              </p:custDataLst>
            </p:nvPr>
          </p:nvSpPr>
          <p:spPr bwMode="auto">
            <a:xfrm>
              <a:off x="2057400" y="3900160"/>
              <a:ext cx="5706052" cy="762000"/>
            </a:xfrm>
            <a:prstGeom prst="rect">
              <a:avLst/>
            </a:prstGeom>
            <a:gradFill>
              <a:gsLst>
                <a:gs pos="50000">
                  <a:srgbClr val="FFFFFF"/>
                </a:gs>
                <a:gs pos="0">
                  <a:srgbClr val="FFFFFF">
                    <a:lumMod val="25000"/>
                    <a:lumOff val="75000"/>
                  </a:srgbClr>
                </a:gs>
                <a:gs pos="100000">
                  <a:srgbClr val="FFFFFF">
                    <a:lumMod val="85000"/>
                  </a:srgbClr>
                </a:gs>
              </a:gsLst>
              <a:lin ang="5400000" scaled="1"/>
            </a:gradFill>
            <a:ln w="9525">
              <a:solidFill>
                <a:srgbClr val="294A5A"/>
              </a:solidFill>
              <a:miter lim="800000"/>
            </a:ln>
          </p:spPr>
          <p:txBody>
            <a:bodyPr wrap="none" anchor="ctr"/>
            <a:lstStyle/>
            <a:p>
              <a:pPr marL="0" marR="0" lvl="0" indent="0" algn="r" defTabSz="914400" eaLnBrk="1" fontAlgn="auto" latinLnBrk="0" hangingPunct="1">
                <a:lnSpc>
                  <a:spcPct val="100000"/>
                </a:lnSpc>
                <a:spcBef>
                  <a:spcPts val="0"/>
                </a:spcBef>
                <a:spcAft>
                  <a:spcPts val="0"/>
                </a:spcAft>
                <a:buClrTx/>
                <a:buSzTx/>
                <a:buFontTx/>
                <a:buNone/>
                <a:defRPr/>
              </a:pPr>
              <a:r>
                <a:rPr kumimoji="0" lang="zh-CN" altLang="en-US" sz="1800" b="1" i="0" u="none" strike="noStrike" kern="0" cap="none" spc="0" normalizeH="0" baseline="0" noProof="0" dirty="0">
                  <a:ln>
                    <a:noFill/>
                  </a:ln>
                  <a:solidFill>
                    <a:srgbClr val="294A5A"/>
                  </a:solidFill>
                  <a:effectLst/>
                  <a:uLnTx/>
                  <a:uFillTx/>
                  <a:latin typeface="Calibri" panose="020F0502020204030204" pitchFamily="34" charset="0"/>
                </a:rPr>
                <a:t>功能</a:t>
              </a:r>
              <a:endParaRPr kumimoji="0" lang="en-US" sz="1800" b="1" i="0" u="none" strike="noStrike" kern="0" cap="none" spc="0" normalizeH="0" baseline="0" noProof="0" dirty="0">
                <a:ln>
                  <a:noFill/>
                </a:ln>
                <a:solidFill>
                  <a:srgbClr val="294A5A"/>
                </a:solidFill>
                <a:effectLst/>
                <a:uLnTx/>
                <a:uFillTx/>
                <a:latin typeface="Calibri" panose="020F0502020204030204" pitchFamily="34" charset="0"/>
              </a:endParaRPr>
            </a:p>
            <a:p>
              <a:pPr marL="0" marR="0" lvl="0" indent="0" algn="r" defTabSz="914400" eaLnBrk="1" fontAlgn="auto" latinLnBrk="0" hangingPunct="1">
                <a:lnSpc>
                  <a:spcPct val="100000"/>
                </a:lnSpc>
                <a:spcBef>
                  <a:spcPts val="0"/>
                </a:spcBef>
                <a:spcAft>
                  <a:spcPts val="0"/>
                </a:spcAft>
                <a:buClrTx/>
                <a:buSzTx/>
                <a:buFontTx/>
                <a:buNone/>
                <a:defRPr/>
              </a:pPr>
              <a:r>
                <a:rPr kumimoji="0" lang="zh-CN" altLang="en-US" sz="1800" b="1" i="0" u="none" strike="noStrike" kern="0" cap="none" spc="0" normalizeH="0" baseline="0" noProof="0" dirty="0">
                  <a:ln>
                    <a:noFill/>
                  </a:ln>
                  <a:solidFill>
                    <a:srgbClr val="294A5A"/>
                  </a:solidFill>
                  <a:effectLst/>
                  <a:uLnTx/>
                  <a:uFillTx/>
                  <a:latin typeface="Calibri" panose="020F0502020204030204" pitchFamily="34" charset="0"/>
                </a:rPr>
                <a:t>部件</a:t>
              </a:r>
              <a:endParaRPr kumimoji="0" lang="en-US" sz="1800" b="1" i="0" u="none" strike="noStrike" kern="0" cap="none" spc="0" normalizeH="0" baseline="0" noProof="0" dirty="0">
                <a:ln>
                  <a:noFill/>
                </a:ln>
                <a:solidFill>
                  <a:srgbClr val="294A5A"/>
                </a:solidFill>
                <a:effectLst/>
                <a:uLnTx/>
                <a:uFillTx/>
                <a:latin typeface="Calibri" panose="020F0502020204030204" pitchFamily="34" charset="0"/>
              </a:endParaRPr>
            </a:p>
          </p:txBody>
        </p:sp>
        <p:sp>
          <p:nvSpPr>
            <p:cNvPr id="62" name="Rectangle 5"/>
            <p:cNvSpPr>
              <a:spLocks noChangeArrowheads="1"/>
            </p:cNvSpPr>
            <p:nvPr>
              <p:custDataLst>
                <p:tags r:id="rId7"/>
              </p:custDataLst>
            </p:nvPr>
          </p:nvSpPr>
          <p:spPr bwMode="auto">
            <a:xfrm>
              <a:off x="1542040" y="1219200"/>
              <a:ext cx="6510337" cy="1905000"/>
            </a:xfrm>
            <a:prstGeom prst="rect">
              <a:avLst/>
            </a:prstGeom>
            <a:solidFill>
              <a:srgbClr val="ED5A00">
                <a:lumMod val="20000"/>
                <a:lumOff val="80000"/>
              </a:srgbClr>
            </a:solidFill>
            <a:ln w="19050">
              <a:solidFill>
                <a:srgbClr val="294A5A"/>
              </a:solidFill>
              <a:miter lim="800000"/>
            </a:ln>
            <a:effectLst/>
          </p:spPr>
          <p:txBody>
            <a:bodyPr wrap="none" anchor="t" anchorCtr="0"/>
            <a:lstStyle/>
            <a:p>
              <a:pPr marL="0" marR="0" lvl="0" indent="0" defTabSz="914400" eaLnBrk="1" fontAlgn="auto" latinLnBrk="0" hangingPunct="1">
                <a:lnSpc>
                  <a:spcPct val="100000"/>
                </a:lnSpc>
                <a:spcBef>
                  <a:spcPts val="0"/>
                </a:spcBef>
                <a:spcAft>
                  <a:spcPts val="0"/>
                </a:spcAft>
                <a:buClrTx/>
                <a:buSzTx/>
                <a:buFontTx/>
                <a:buNone/>
                <a:defRPr/>
              </a:pPr>
              <a:r>
                <a:rPr kumimoji="0" lang="zh-CN" altLang="en-US" sz="1800" b="1" i="1" u="none" strike="noStrike" kern="0" cap="none" spc="0" normalizeH="0" baseline="0" noProof="0">
                  <a:ln>
                    <a:noFill/>
                  </a:ln>
                  <a:solidFill>
                    <a:srgbClr val="294A5A">
                      <a:lumMod val="50000"/>
                      <a:lumOff val="50000"/>
                    </a:srgbClr>
                  </a:solidFill>
                  <a:effectLst/>
                  <a:uLnTx/>
                  <a:uFillTx/>
                  <a:latin typeface="Calibri" panose="020F0502020204030204" pitchFamily="34" charset="0"/>
                </a:rPr>
                <a:t>指令控制单元</a:t>
              </a:r>
              <a:endParaRPr kumimoji="0" lang="en-US" sz="1800" b="1" i="1" u="none" strike="noStrike" kern="0" cap="none" spc="0" normalizeH="0" baseline="0" noProof="0" dirty="0">
                <a:ln>
                  <a:noFill/>
                </a:ln>
                <a:solidFill>
                  <a:srgbClr val="294A5A">
                    <a:lumMod val="50000"/>
                    <a:lumOff val="50000"/>
                  </a:srgbClr>
                </a:solidFill>
                <a:effectLst/>
                <a:uLnTx/>
                <a:uFillTx/>
                <a:latin typeface="Calibri" panose="020F0502020204030204" pitchFamily="34" charset="0"/>
              </a:endParaRPr>
            </a:p>
          </p:txBody>
        </p:sp>
        <p:sp>
          <p:nvSpPr>
            <p:cNvPr id="63" name="Rectangle 6"/>
            <p:cNvSpPr>
              <a:spLocks noChangeArrowheads="1"/>
            </p:cNvSpPr>
            <p:nvPr>
              <p:custDataLst>
                <p:tags r:id="rId8"/>
              </p:custDataLst>
            </p:nvPr>
          </p:nvSpPr>
          <p:spPr bwMode="auto">
            <a:xfrm>
              <a:off x="2216727" y="4038600"/>
              <a:ext cx="676275" cy="457200"/>
            </a:xfrm>
            <a:prstGeom prst="rect">
              <a:avLst/>
            </a:prstGeom>
            <a:solidFill>
              <a:srgbClr val="8C4040"/>
            </a:solidFill>
            <a:ln w="9525">
              <a:solidFill>
                <a:srgbClr val="294A5A"/>
              </a:solidFill>
              <a:miter lim="800000"/>
            </a:ln>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1400" b="1" i="0" u="none" strike="noStrike" kern="0" cap="none" spc="0" normalizeH="0" baseline="0" noProof="0">
                  <a:ln>
                    <a:noFill/>
                  </a:ln>
                  <a:solidFill>
                    <a:srgbClr val="99CC39"/>
                  </a:solidFill>
                  <a:effectLst/>
                  <a:uLnTx/>
                  <a:uFillTx/>
                  <a:latin typeface="Calibri" panose="020F0502020204030204" pitchFamily="34" charset="0"/>
                </a:rPr>
                <a:t>分支</a:t>
              </a:r>
              <a:endParaRPr kumimoji="0" lang="en-US" sz="1400" b="1" i="0" u="none" strike="noStrike" kern="0" cap="none" spc="0" normalizeH="0" baseline="0" noProof="0" dirty="0">
                <a:ln>
                  <a:noFill/>
                </a:ln>
                <a:solidFill>
                  <a:srgbClr val="99CC39"/>
                </a:solidFill>
                <a:effectLst/>
                <a:uLnTx/>
                <a:uFillTx/>
                <a:latin typeface="Calibri" panose="020F0502020204030204" pitchFamily="34" charset="0"/>
              </a:endParaRPr>
            </a:p>
          </p:txBody>
        </p:sp>
        <p:sp>
          <p:nvSpPr>
            <p:cNvPr id="64" name="Rectangle 7"/>
            <p:cNvSpPr>
              <a:spLocks noChangeArrowheads="1"/>
            </p:cNvSpPr>
            <p:nvPr>
              <p:custDataLst>
                <p:tags r:id="rId9"/>
              </p:custDataLst>
            </p:nvPr>
          </p:nvSpPr>
          <p:spPr bwMode="auto">
            <a:xfrm>
              <a:off x="3759777" y="4038600"/>
              <a:ext cx="676275" cy="457200"/>
            </a:xfrm>
            <a:prstGeom prst="rect">
              <a:avLst/>
            </a:prstGeom>
            <a:solidFill>
              <a:srgbClr val="8C4040"/>
            </a:solidFill>
            <a:ln w="9525">
              <a:solidFill>
                <a:srgbClr val="294A5A"/>
              </a:solidFill>
              <a:miter lim="800000"/>
            </a:ln>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1400" b="1" i="0" u="none" strike="noStrike" kern="0" cap="none" spc="0" normalizeH="0" baseline="0" noProof="0" dirty="0">
                  <a:ln>
                    <a:noFill/>
                  </a:ln>
                  <a:solidFill>
                    <a:srgbClr val="99CC39"/>
                  </a:solidFill>
                  <a:effectLst/>
                  <a:uLnTx/>
                  <a:uFillTx/>
                  <a:latin typeface="Calibri" panose="020F0502020204030204" pitchFamily="34" charset="0"/>
                </a:rPr>
                <a:t>算术运算</a:t>
              </a:r>
              <a:endParaRPr kumimoji="0" lang="en-US" altLang="zh-CN" sz="1400" b="1" i="0" u="none" strike="noStrike" kern="0" cap="none" spc="0" normalizeH="0" baseline="0" noProof="0" dirty="0">
                <a:ln>
                  <a:noFill/>
                </a:ln>
                <a:solidFill>
                  <a:srgbClr val="99CC39"/>
                </a:solidFill>
                <a:effectLst/>
                <a:uLnTx/>
                <a:uFillTx/>
                <a:latin typeface="Calibri" panose="020F0502020204030204" pitchFamily="34" charset="0"/>
              </a:endParaRPr>
            </a:p>
          </p:txBody>
        </p:sp>
        <p:sp>
          <p:nvSpPr>
            <p:cNvPr id="65" name="Rectangle 8"/>
            <p:cNvSpPr>
              <a:spLocks noChangeArrowheads="1"/>
            </p:cNvSpPr>
            <p:nvPr>
              <p:custDataLst>
                <p:tags r:id="rId10"/>
              </p:custDataLst>
            </p:nvPr>
          </p:nvSpPr>
          <p:spPr bwMode="auto">
            <a:xfrm>
              <a:off x="4532890" y="4038600"/>
              <a:ext cx="674687" cy="457200"/>
            </a:xfrm>
            <a:prstGeom prst="rect">
              <a:avLst/>
            </a:prstGeom>
            <a:solidFill>
              <a:srgbClr val="8C4040"/>
            </a:solidFill>
            <a:ln w="9525">
              <a:solidFill>
                <a:srgbClr val="294A5A"/>
              </a:solidFill>
              <a:miter lim="800000"/>
            </a:ln>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1400" b="1" i="0" u="none" strike="noStrike" kern="0" cap="none" spc="0" normalizeH="0" baseline="0" noProof="0">
                  <a:ln>
                    <a:noFill/>
                  </a:ln>
                  <a:solidFill>
                    <a:srgbClr val="99CC39"/>
                  </a:solidFill>
                  <a:effectLst/>
                  <a:uLnTx/>
                  <a:uFillTx/>
                  <a:latin typeface="Calibri" panose="020F0502020204030204" pitchFamily="34" charset="0"/>
                </a:rPr>
                <a:t>算术运算</a:t>
              </a:r>
              <a:endParaRPr kumimoji="0" lang="en-US" altLang="zh-CN" sz="1400" b="1" i="0" u="none" strike="noStrike" kern="0" cap="none" spc="0" normalizeH="0" baseline="0" noProof="0">
                <a:ln>
                  <a:noFill/>
                </a:ln>
                <a:solidFill>
                  <a:srgbClr val="99CC39"/>
                </a:solidFill>
                <a:effectLst/>
                <a:uLnTx/>
                <a:uFillTx/>
                <a:latin typeface="Calibri" panose="020F0502020204030204" pitchFamily="34" charset="0"/>
              </a:endParaRPr>
            </a:p>
          </p:txBody>
        </p:sp>
        <p:sp>
          <p:nvSpPr>
            <p:cNvPr id="66" name="Rectangle 9"/>
            <p:cNvSpPr>
              <a:spLocks noChangeArrowheads="1"/>
            </p:cNvSpPr>
            <p:nvPr>
              <p:custDataLst>
                <p:tags r:id="rId11"/>
              </p:custDataLst>
            </p:nvPr>
          </p:nvSpPr>
          <p:spPr bwMode="auto">
            <a:xfrm>
              <a:off x="5302827" y="4038600"/>
              <a:ext cx="676275" cy="457200"/>
            </a:xfrm>
            <a:prstGeom prst="rect">
              <a:avLst/>
            </a:prstGeom>
            <a:solidFill>
              <a:srgbClr val="8C4040"/>
            </a:solidFill>
            <a:ln w="9525">
              <a:solidFill>
                <a:srgbClr val="294A5A"/>
              </a:solidFill>
              <a:miter lim="800000"/>
            </a:ln>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1400" b="1" i="0" u="none" strike="noStrike" kern="0" cap="none" spc="0" normalizeH="0" baseline="0" noProof="0">
                  <a:ln>
                    <a:noFill/>
                  </a:ln>
                  <a:solidFill>
                    <a:srgbClr val="99CC39"/>
                  </a:solidFill>
                  <a:effectLst/>
                  <a:uLnTx/>
                  <a:uFillTx/>
                  <a:latin typeface="Calibri" panose="020F0502020204030204" pitchFamily="34" charset="0"/>
                </a:rPr>
                <a:t>加载</a:t>
              </a:r>
              <a:endParaRPr kumimoji="0" lang="en-US" sz="1400" b="1" i="0" u="none" strike="noStrike" kern="0" cap="none" spc="0" normalizeH="0" baseline="0" noProof="0" dirty="0">
                <a:ln>
                  <a:noFill/>
                </a:ln>
                <a:solidFill>
                  <a:srgbClr val="99CC39"/>
                </a:solidFill>
                <a:effectLst/>
                <a:uLnTx/>
                <a:uFillTx/>
                <a:latin typeface="Calibri" panose="020F0502020204030204" pitchFamily="34" charset="0"/>
              </a:endParaRPr>
            </a:p>
          </p:txBody>
        </p:sp>
        <p:sp>
          <p:nvSpPr>
            <p:cNvPr id="67" name="Rectangle 10"/>
            <p:cNvSpPr>
              <a:spLocks noChangeArrowheads="1"/>
            </p:cNvSpPr>
            <p:nvPr>
              <p:custDataLst>
                <p:tags r:id="rId12"/>
              </p:custDataLst>
            </p:nvPr>
          </p:nvSpPr>
          <p:spPr bwMode="auto">
            <a:xfrm>
              <a:off x="6074352" y="4038600"/>
              <a:ext cx="676275" cy="457200"/>
            </a:xfrm>
            <a:prstGeom prst="rect">
              <a:avLst/>
            </a:prstGeom>
            <a:solidFill>
              <a:srgbClr val="8C4040"/>
            </a:solidFill>
            <a:ln w="9525">
              <a:solidFill>
                <a:srgbClr val="294A5A"/>
              </a:solidFill>
              <a:miter lim="800000"/>
            </a:ln>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1400" b="1" i="0" u="none" strike="noStrike" kern="0" cap="none" spc="0" normalizeH="0" baseline="0" noProof="0">
                  <a:ln>
                    <a:noFill/>
                  </a:ln>
                  <a:solidFill>
                    <a:srgbClr val="99CC39"/>
                  </a:solidFill>
                  <a:effectLst/>
                  <a:uLnTx/>
                  <a:uFillTx/>
                  <a:latin typeface="Calibri" panose="020F0502020204030204" pitchFamily="34" charset="0"/>
                </a:rPr>
                <a:t>存储</a:t>
              </a:r>
              <a:endParaRPr kumimoji="0" lang="en-US" sz="1400" b="1" i="0" u="none" strike="noStrike" kern="0" cap="none" spc="0" normalizeH="0" baseline="0" noProof="0" dirty="0">
                <a:ln>
                  <a:noFill/>
                </a:ln>
                <a:solidFill>
                  <a:srgbClr val="99CC39"/>
                </a:solidFill>
                <a:effectLst/>
                <a:uLnTx/>
                <a:uFillTx/>
                <a:latin typeface="Calibri" panose="020F0502020204030204" pitchFamily="34" charset="0"/>
              </a:endParaRPr>
            </a:p>
          </p:txBody>
        </p:sp>
        <p:sp>
          <p:nvSpPr>
            <p:cNvPr id="68" name="Rectangle 11"/>
            <p:cNvSpPr>
              <a:spLocks noChangeArrowheads="1"/>
            </p:cNvSpPr>
            <p:nvPr>
              <p:custDataLst>
                <p:tags r:id="rId13"/>
              </p:custDataLst>
            </p:nvPr>
          </p:nvSpPr>
          <p:spPr bwMode="auto">
            <a:xfrm>
              <a:off x="6460115" y="1676400"/>
              <a:ext cx="1303337" cy="1143000"/>
            </a:xfrm>
            <a:prstGeom prst="rect">
              <a:avLst/>
            </a:prstGeom>
            <a:solidFill>
              <a:srgbClr val="ED5A00"/>
            </a:solidFill>
            <a:ln w="9525">
              <a:solidFill>
                <a:srgbClr val="294A5A"/>
              </a:solidFill>
              <a:miter lim="800000"/>
            </a:ln>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1400" b="1" i="0" u="none" strike="noStrike" kern="0" cap="none" spc="0" normalizeH="0" baseline="0" noProof="0">
                  <a:ln>
                    <a:noFill/>
                  </a:ln>
                  <a:solidFill>
                    <a:srgbClr val="99CC39"/>
                  </a:solidFill>
                  <a:effectLst/>
                  <a:uLnTx/>
                  <a:uFillTx/>
                  <a:latin typeface="Calibri" panose="020F0502020204030204" pitchFamily="34" charset="0"/>
                </a:rPr>
                <a:t>指令</a:t>
              </a:r>
              <a:endParaRPr kumimoji="0" lang="en-US" sz="1400" b="1" i="0" u="none" strike="noStrike" kern="0" cap="none" spc="0" normalizeH="0" baseline="0" noProof="0" dirty="0">
                <a:ln>
                  <a:noFill/>
                </a:ln>
                <a:solidFill>
                  <a:srgbClr val="99CC39"/>
                </a:solidFill>
                <a:effectLst/>
                <a:uLnTx/>
                <a:uFillTx/>
                <a:latin typeface="Calibri" panose="020F0502020204030204" pitchFamily="34" charset="0"/>
              </a:endParaRPr>
            </a:p>
            <a:p>
              <a:pPr marL="0" marR="0" lvl="0" indent="0" algn="ctr" defTabSz="914400" eaLnBrk="1" fontAlgn="auto" latinLnBrk="0" hangingPunct="1">
                <a:lnSpc>
                  <a:spcPct val="100000"/>
                </a:lnSpc>
                <a:spcBef>
                  <a:spcPts val="0"/>
                </a:spcBef>
                <a:spcAft>
                  <a:spcPts val="0"/>
                </a:spcAft>
                <a:buClrTx/>
                <a:buSzTx/>
                <a:buFontTx/>
                <a:buNone/>
                <a:defRPr/>
              </a:pPr>
              <a:r>
                <a:rPr kumimoji="0" lang="en-US" sz="1400" b="1" i="0" u="none" strike="noStrike" kern="0" cap="none" spc="0" normalizeH="0" baseline="0" noProof="0" dirty="0">
                  <a:ln>
                    <a:noFill/>
                  </a:ln>
                  <a:solidFill>
                    <a:srgbClr val="99CC39"/>
                  </a:solidFill>
                  <a:effectLst/>
                  <a:uLnTx/>
                  <a:uFillTx/>
                  <a:latin typeface="Calibri" panose="020F0502020204030204" pitchFamily="34" charset="0"/>
                </a:rPr>
                <a:t>Cache</a:t>
              </a:r>
              <a:endParaRPr kumimoji="0" lang="en-US" sz="1400" b="1" i="0" u="none" strike="noStrike" kern="0" cap="none" spc="0" normalizeH="0" baseline="0" noProof="0" dirty="0">
                <a:ln>
                  <a:noFill/>
                </a:ln>
                <a:solidFill>
                  <a:srgbClr val="99CC39"/>
                </a:solidFill>
                <a:effectLst/>
                <a:uLnTx/>
                <a:uFillTx/>
                <a:latin typeface="Calibri" panose="020F0502020204030204" pitchFamily="34" charset="0"/>
              </a:endParaRPr>
            </a:p>
          </p:txBody>
        </p:sp>
        <p:sp>
          <p:nvSpPr>
            <p:cNvPr id="69" name="Rectangle 12"/>
            <p:cNvSpPr>
              <a:spLocks noChangeArrowheads="1"/>
            </p:cNvSpPr>
            <p:nvPr>
              <p:custDataLst>
                <p:tags r:id="rId14"/>
              </p:custDataLst>
            </p:nvPr>
          </p:nvSpPr>
          <p:spPr bwMode="auto">
            <a:xfrm>
              <a:off x="5302827" y="5562600"/>
              <a:ext cx="1447800" cy="609600"/>
            </a:xfrm>
            <a:prstGeom prst="rect">
              <a:avLst/>
            </a:prstGeom>
            <a:solidFill>
              <a:srgbClr val="8C4040"/>
            </a:solidFill>
            <a:ln w="9525">
              <a:solidFill>
                <a:srgbClr val="294A5A"/>
              </a:solidFill>
              <a:miter lim="800000"/>
            </a:ln>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1400" b="1" i="0" u="none" strike="noStrike" kern="0" cap="none" spc="0" normalizeH="0" baseline="0" noProof="0">
                  <a:ln>
                    <a:noFill/>
                  </a:ln>
                  <a:solidFill>
                    <a:srgbClr val="99CC39"/>
                  </a:solidFill>
                  <a:effectLst/>
                  <a:uLnTx/>
                  <a:uFillTx/>
                  <a:latin typeface="Calibri" panose="020F0502020204030204" pitchFamily="34" charset="0"/>
                </a:rPr>
                <a:t>数据</a:t>
              </a:r>
              <a:endParaRPr kumimoji="0" lang="en-US" sz="1400" b="1" i="0" u="none" strike="noStrike" kern="0" cap="none" spc="0" normalizeH="0" baseline="0" noProof="0" dirty="0">
                <a:ln>
                  <a:noFill/>
                </a:ln>
                <a:solidFill>
                  <a:srgbClr val="99CC39"/>
                </a:solidFill>
                <a:effectLst/>
                <a:uLnTx/>
                <a:uFillTx/>
                <a:latin typeface="Calibri" panose="020F0502020204030204" pitchFamily="34" charset="0"/>
              </a:endParaRPr>
            </a:p>
            <a:p>
              <a:pPr marL="0" marR="0" lvl="0" indent="0" algn="ctr" defTabSz="914400" eaLnBrk="1" fontAlgn="auto" latinLnBrk="0" hangingPunct="1">
                <a:lnSpc>
                  <a:spcPct val="100000"/>
                </a:lnSpc>
                <a:spcBef>
                  <a:spcPts val="0"/>
                </a:spcBef>
                <a:spcAft>
                  <a:spcPts val="0"/>
                </a:spcAft>
                <a:buClrTx/>
                <a:buSzTx/>
                <a:buFontTx/>
                <a:buNone/>
                <a:defRPr/>
              </a:pPr>
              <a:r>
                <a:rPr kumimoji="0" lang="en-US" sz="1400" b="1" i="0" u="none" strike="noStrike" kern="0" cap="none" spc="0" normalizeH="0" baseline="0" noProof="0" dirty="0">
                  <a:ln>
                    <a:noFill/>
                  </a:ln>
                  <a:solidFill>
                    <a:srgbClr val="99CC39"/>
                  </a:solidFill>
                  <a:effectLst/>
                  <a:uLnTx/>
                  <a:uFillTx/>
                  <a:latin typeface="Calibri" panose="020F0502020204030204" pitchFamily="34" charset="0"/>
                </a:rPr>
                <a:t>Cache</a:t>
              </a:r>
              <a:endParaRPr kumimoji="0" lang="en-US" sz="1400" b="1" i="0" u="none" strike="noStrike" kern="0" cap="none" spc="0" normalizeH="0" baseline="0" noProof="0" dirty="0">
                <a:ln>
                  <a:noFill/>
                </a:ln>
                <a:solidFill>
                  <a:srgbClr val="99CC39"/>
                </a:solidFill>
                <a:effectLst/>
                <a:uLnTx/>
                <a:uFillTx/>
                <a:latin typeface="Calibri" panose="020F0502020204030204" pitchFamily="34" charset="0"/>
              </a:endParaRPr>
            </a:p>
          </p:txBody>
        </p:sp>
        <p:sp>
          <p:nvSpPr>
            <p:cNvPr id="70" name="Rectangle 13"/>
            <p:cNvSpPr>
              <a:spLocks noChangeArrowheads="1"/>
            </p:cNvSpPr>
            <p:nvPr>
              <p:custDataLst>
                <p:tags r:id="rId15"/>
              </p:custDataLst>
            </p:nvPr>
          </p:nvSpPr>
          <p:spPr bwMode="auto">
            <a:xfrm>
              <a:off x="4242377" y="1676400"/>
              <a:ext cx="1157288" cy="533400"/>
            </a:xfrm>
            <a:prstGeom prst="rect">
              <a:avLst/>
            </a:prstGeom>
            <a:solidFill>
              <a:srgbClr val="8C4040"/>
            </a:solidFill>
            <a:ln w="9525">
              <a:solidFill>
                <a:srgbClr val="294A5A"/>
              </a:solidFill>
              <a:miter lim="800000"/>
            </a:ln>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1400" b="1" i="0" u="none" strike="noStrike" kern="0" cap="none" spc="0" normalizeH="0" baseline="0" noProof="0">
                  <a:ln>
                    <a:noFill/>
                  </a:ln>
                  <a:solidFill>
                    <a:srgbClr val="99CC39"/>
                  </a:solidFill>
                  <a:effectLst/>
                  <a:uLnTx/>
                  <a:uFillTx/>
                  <a:latin typeface="Calibri" panose="020F0502020204030204" pitchFamily="34" charset="0"/>
                </a:rPr>
                <a:t>取指</a:t>
              </a:r>
              <a:endParaRPr kumimoji="0" lang="en-US" sz="1400" b="1" i="0" u="none" strike="noStrike" kern="0" cap="none" spc="0" normalizeH="0" baseline="0" noProof="0" dirty="0">
                <a:ln>
                  <a:noFill/>
                </a:ln>
                <a:solidFill>
                  <a:srgbClr val="99CC39"/>
                </a:solidFill>
                <a:effectLst/>
                <a:uLnTx/>
                <a:uFillTx/>
                <a:latin typeface="Calibri" panose="020F0502020204030204" pitchFamily="34" charset="0"/>
              </a:endParaRPr>
            </a:p>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1400" b="1" i="0" u="none" strike="noStrike" kern="0" cap="none" spc="0" normalizeH="0" baseline="0" noProof="0">
                  <a:ln>
                    <a:noFill/>
                  </a:ln>
                  <a:solidFill>
                    <a:srgbClr val="99CC39"/>
                  </a:solidFill>
                  <a:effectLst/>
                  <a:uLnTx/>
                  <a:uFillTx/>
                  <a:latin typeface="Calibri" panose="020F0502020204030204" pitchFamily="34" charset="0"/>
                </a:rPr>
                <a:t>控制</a:t>
              </a:r>
              <a:endParaRPr kumimoji="0" lang="en-US" sz="1400" b="1" i="0" u="none" strike="noStrike" kern="0" cap="none" spc="0" normalizeH="0" baseline="0" noProof="0" dirty="0">
                <a:ln>
                  <a:noFill/>
                </a:ln>
                <a:solidFill>
                  <a:srgbClr val="99CC39"/>
                </a:solidFill>
                <a:effectLst/>
                <a:uLnTx/>
                <a:uFillTx/>
                <a:latin typeface="Calibri" panose="020F0502020204030204" pitchFamily="34" charset="0"/>
              </a:endParaRPr>
            </a:p>
          </p:txBody>
        </p:sp>
        <p:sp>
          <p:nvSpPr>
            <p:cNvPr id="71" name="Rectangle 14"/>
            <p:cNvSpPr>
              <a:spLocks noChangeArrowheads="1"/>
            </p:cNvSpPr>
            <p:nvPr>
              <p:custDataLst>
                <p:tags r:id="rId16"/>
              </p:custDataLst>
            </p:nvPr>
          </p:nvSpPr>
          <p:spPr bwMode="auto">
            <a:xfrm>
              <a:off x="4242377" y="2286000"/>
              <a:ext cx="1157288" cy="533400"/>
            </a:xfrm>
            <a:prstGeom prst="rect">
              <a:avLst/>
            </a:prstGeom>
            <a:solidFill>
              <a:srgbClr val="8C4040"/>
            </a:solidFill>
            <a:ln w="9525">
              <a:solidFill>
                <a:srgbClr val="294A5A"/>
              </a:solidFill>
              <a:miter lim="800000"/>
            </a:ln>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1400" b="1" i="0" u="none" strike="noStrike" kern="0" cap="none" spc="0" normalizeH="0" baseline="0" noProof="0">
                  <a:ln>
                    <a:noFill/>
                  </a:ln>
                  <a:solidFill>
                    <a:srgbClr val="99CC39"/>
                  </a:solidFill>
                  <a:effectLst/>
                  <a:uLnTx/>
                  <a:uFillTx/>
                  <a:latin typeface="Calibri" panose="020F0502020204030204" pitchFamily="34" charset="0"/>
                </a:rPr>
                <a:t>指令</a:t>
              </a:r>
              <a:endParaRPr kumimoji="0" lang="en-US" sz="1400" b="1" i="0" u="none" strike="noStrike" kern="0" cap="none" spc="0" normalizeH="0" baseline="0" noProof="0" dirty="0">
                <a:ln>
                  <a:noFill/>
                </a:ln>
                <a:solidFill>
                  <a:srgbClr val="99CC39"/>
                </a:solidFill>
                <a:effectLst/>
                <a:uLnTx/>
                <a:uFillTx/>
                <a:latin typeface="Calibri" panose="020F0502020204030204" pitchFamily="34" charset="0"/>
              </a:endParaRPr>
            </a:p>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1400" b="1" i="0" u="none" strike="noStrike" kern="0" cap="none" spc="0" normalizeH="0" baseline="0" noProof="0">
                  <a:ln>
                    <a:noFill/>
                  </a:ln>
                  <a:solidFill>
                    <a:srgbClr val="99CC39"/>
                  </a:solidFill>
                  <a:effectLst/>
                  <a:uLnTx/>
                  <a:uFillTx/>
                  <a:latin typeface="Calibri" panose="020F0502020204030204" pitchFamily="34" charset="0"/>
                </a:rPr>
                <a:t>译码</a:t>
              </a:r>
              <a:endParaRPr kumimoji="0" lang="en-US" sz="1400" b="1" i="0" u="none" strike="noStrike" kern="0" cap="none" spc="0" normalizeH="0" baseline="0" noProof="0" dirty="0">
                <a:ln>
                  <a:noFill/>
                </a:ln>
                <a:solidFill>
                  <a:srgbClr val="99CC39"/>
                </a:solidFill>
                <a:effectLst/>
                <a:uLnTx/>
                <a:uFillTx/>
                <a:latin typeface="Calibri" panose="020F0502020204030204" pitchFamily="34" charset="0"/>
              </a:endParaRPr>
            </a:p>
          </p:txBody>
        </p:sp>
        <p:sp>
          <p:nvSpPr>
            <p:cNvPr id="72" name="Line 15"/>
            <p:cNvSpPr>
              <a:spLocks noChangeShapeType="1"/>
            </p:cNvSpPr>
            <p:nvPr>
              <p:custDataLst>
                <p:tags r:id="rId17"/>
              </p:custDataLst>
            </p:nvPr>
          </p:nvSpPr>
          <p:spPr bwMode="auto">
            <a:xfrm>
              <a:off x="5399665" y="1948130"/>
              <a:ext cx="1060450" cy="0"/>
            </a:xfrm>
            <a:prstGeom prst="line">
              <a:avLst/>
            </a:prstGeom>
            <a:noFill/>
            <a:ln w="28575">
              <a:solidFill>
                <a:srgbClr val="294A5A"/>
              </a:solidFill>
              <a:round/>
              <a:tailEnd type="triangle" w="med" len="me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1" i="0" u="none" strike="noStrike" kern="0" cap="none" spc="0" normalizeH="0" baseline="0" noProof="0" dirty="0">
                <a:ln>
                  <a:noFill/>
                </a:ln>
                <a:solidFill>
                  <a:srgbClr val="294A5A"/>
                </a:solidFill>
                <a:effectLst/>
                <a:uLnTx/>
                <a:uFillTx/>
                <a:latin typeface="Calibri" panose="020F0502020204030204" pitchFamily="34" charset="0"/>
              </a:endParaRPr>
            </a:p>
          </p:txBody>
        </p:sp>
        <p:sp>
          <p:nvSpPr>
            <p:cNvPr id="73" name="Line 16"/>
            <p:cNvSpPr>
              <a:spLocks noChangeShapeType="1"/>
            </p:cNvSpPr>
            <p:nvPr>
              <p:custDataLst>
                <p:tags r:id="rId18"/>
              </p:custDataLst>
            </p:nvPr>
          </p:nvSpPr>
          <p:spPr bwMode="auto">
            <a:xfrm flipH="1">
              <a:off x="5399665" y="2562880"/>
              <a:ext cx="1060450" cy="0"/>
            </a:xfrm>
            <a:prstGeom prst="line">
              <a:avLst/>
            </a:prstGeom>
            <a:noFill/>
            <a:ln w="28575">
              <a:solidFill>
                <a:srgbClr val="294A5A"/>
              </a:solidFill>
              <a:round/>
              <a:tailEnd type="triangle" w="med" len="me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1" i="0" u="none" strike="noStrike" kern="0" cap="none" spc="0" normalizeH="0" baseline="0" noProof="0" dirty="0">
                <a:ln>
                  <a:noFill/>
                </a:ln>
                <a:solidFill>
                  <a:srgbClr val="294A5A"/>
                </a:solidFill>
                <a:effectLst/>
                <a:uLnTx/>
                <a:uFillTx/>
                <a:latin typeface="Calibri" panose="020F0502020204030204" pitchFamily="34" charset="0"/>
              </a:endParaRPr>
            </a:p>
          </p:txBody>
        </p:sp>
        <p:sp>
          <p:nvSpPr>
            <p:cNvPr id="74" name="Line 17"/>
            <p:cNvSpPr>
              <a:spLocks noChangeShapeType="1"/>
            </p:cNvSpPr>
            <p:nvPr>
              <p:custDataLst>
                <p:tags r:id="rId19"/>
              </p:custDataLst>
            </p:nvPr>
          </p:nvSpPr>
          <p:spPr bwMode="auto">
            <a:xfrm>
              <a:off x="4820227" y="2819400"/>
              <a:ext cx="0" cy="990600"/>
            </a:xfrm>
            <a:prstGeom prst="line">
              <a:avLst/>
            </a:prstGeom>
            <a:noFill/>
            <a:ln w="28575">
              <a:solidFill>
                <a:srgbClr val="294A5A"/>
              </a:solidFill>
              <a:round/>
              <a:tailEnd type="triangle" w="med" len="me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1" i="0" u="none" strike="noStrike" kern="0" cap="none" spc="0" normalizeH="0" baseline="0" noProof="0" dirty="0">
                <a:ln>
                  <a:noFill/>
                </a:ln>
                <a:solidFill>
                  <a:srgbClr val="294A5A"/>
                </a:solidFill>
                <a:effectLst/>
                <a:uLnTx/>
                <a:uFillTx/>
                <a:latin typeface="Calibri" panose="020F0502020204030204" pitchFamily="34" charset="0"/>
              </a:endParaRPr>
            </a:p>
          </p:txBody>
        </p:sp>
        <p:sp>
          <p:nvSpPr>
            <p:cNvPr id="75" name="Freeform 18"/>
            <p:cNvSpPr/>
            <p:nvPr>
              <p:custDataLst>
                <p:tags r:id="rId20"/>
              </p:custDataLst>
            </p:nvPr>
          </p:nvSpPr>
          <p:spPr bwMode="auto">
            <a:xfrm flipH="1">
              <a:off x="2313565" y="1752600"/>
              <a:ext cx="1928812" cy="2286000"/>
            </a:xfrm>
            <a:custGeom>
              <a:avLst/>
              <a:gdLst>
                <a:gd name="T0" fmla="*/ 0 w 144"/>
                <a:gd name="T1" fmla="*/ 0 h 864"/>
                <a:gd name="T2" fmla="*/ 144 w 144"/>
                <a:gd name="T3" fmla="*/ 0 h 864"/>
                <a:gd name="T4" fmla="*/ 144 w 144"/>
                <a:gd name="T5" fmla="*/ 864 h 864"/>
                <a:gd name="T6" fmla="*/ 0 60000 65536"/>
                <a:gd name="T7" fmla="*/ 0 60000 65536"/>
                <a:gd name="T8" fmla="*/ 0 60000 65536"/>
                <a:gd name="T9" fmla="*/ 0 w 144"/>
                <a:gd name="T10" fmla="*/ 0 h 864"/>
                <a:gd name="T11" fmla="*/ 144 w 144"/>
                <a:gd name="T12" fmla="*/ 864 h 864"/>
              </a:gdLst>
              <a:ahLst/>
              <a:cxnLst>
                <a:cxn ang="T6">
                  <a:pos x="T0" y="T1"/>
                </a:cxn>
                <a:cxn ang="T7">
                  <a:pos x="T2" y="T3"/>
                </a:cxn>
                <a:cxn ang="T8">
                  <a:pos x="T4" y="T5"/>
                </a:cxn>
              </a:cxnLst>
              <a:rect l="T9" t="T10" r="T11" b="T12"/>
              <a:pathLst>
                <a:path w="144" h="864">
                  <a:moveTo>
                    <a:pt x="0" y="0"/>
                  </a:moveTo>
                  <a:lnTo>
                    <a:pt x="144" y="0"/>
                  </a:lnTo>
                  <a:lnTo>
                    <a:pt x="144" y="864"/>
                  </a:lnTo>
                </a:path>
              </a:pathLst>
            </a:custGeom>
            <a:noFill/>
            <a:ln w="28575">
              <a:solidFill>
                <a:srgbClr val="294A5A"/>
              </a:solidFill>
              <a:prstDash val="sysDot"/>
              <a:round/>
              <a:headEnd type="triangle" w="med" len="me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1" i="0" u="none" strike="noStrike" kern="0" cap="none" spc="0" normalizeH="0" baseline="0" noProof="0" dirty="0">
                <a:ln>
                  <a:noFill/>
                </a:ln>
                <a:solidFill>
                  <a:srgbClr val="294A5A"/>
                </a:solidFill>
                <a:effectLst/>
                <a:uLnTx/>
                <a:uFillTx/>
                <a:latin typeface="Calibri" panose="020F0502020204030204" pitchFamily="34" charset="0"/>
              </a:endParaRPr>
            </a:p>
          </p:txBody>
        </p:sp>
        <p:sp>
          <p:nvSpPr>
            <p:cNvPr id="76" name="Line 19"/>
            <p:cNvSpPr>
              <a:spLocks noChangeShapeType="1"/>
            </p:cNvSpPr>
            <p:nvPr>
              <p:custDataLst>
                <p:tags r:id="rId21"/>
              </p:custDataLst>
            </p:nvPr>
          </p:nvSpPr>
          <p:spPr bwMode="auto">
            <a:xfrm rot="5400000">
              <a:off x="4963102" y="5029200"/>
              <a:ext cx="1066800" cy="0"/>
            </a:xfrm>
            <a:prstGeom prst="line">
              <a:avLst/>
            </a:prstGeom>
            <a:noFill/>
            <a:ln w="28575">
              <a:solidFill>
                <a:srgbClr val="294A5A"/>
              </a:solidFill>
              <a:round/>
              <a:tailEnd type="triangle" w="med" len="me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1" i="0" u="none" strike="noStrike" kern="0" cap="none" spc="0" normalizeH="0" baseline="0" noProof="0" dirty="0">
                <a:ln>
                  <a:noFill/>
                </a:ln>
                <a:solidFill>
                  <a:srgbClr val="294A5A"/>
                </a:solidFill>
                <a:effectLst/>
                <a:uLnTx/>
                <a:uFillTx/>
                <a:latin typeface="Calibri" panose="020F0502020204030204" pitchFamily="34" charset="0"/>
              </a:endParaRPr>
            </a:p>
          </p:txBody>
        </p:sp>
        <p:sp>
          <p:nvSpPr>
            <p:cNvPr id="77" name="Line 20"/>
            <p:cNvSpPr>
              <a:spLocks noChangeShapeType="1"/>
            </p:cNvSpPr>
            <p:nvPr>
              <p:custDataLst>
                <p:tags r:id="rId22"/>
              </p:custDataLst>
            </p:nvPr>
          </p:nvSpPr>
          <p:spPr bwMode="auto">
            <a:xfrm rot="16200000" flipV="1">
              <a:off x="5253615" y="5029200"/>
              <a:ext cx="1066800" cy="0"/>
            </a:xfrm>
            <a:prstGeom prst="line">
              <a:avLst/>
            </a:prstGeom>
            <a:noFill/>
            <a:ln w="28575">
              <a:solidFill>
                <a:srgbClr val="294A5A"/>
              </a:solidFill>
              <a:round/>
              <a:tailEnd type="triangle" w="med" len="me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1" i="0" u="none" strike="noStrike" kern="0" cap="none" spc="0" normalizeH="0" baseline="0" noProof="0" dirty="0">
                <a:ln>
                  <a:noFill/>
                </a:ln>
                <a:solidFill>
                  <a:srgbClr val="294A5A"/>
                </a:solidFill>
                <a:effectLst/>
                <a:uLnTx/>
                <a:uFillTx/>
                <a:latin typeface="Calibri" panose="020F0502020204030204" pitchFamily="34" charset="0"/>
              </a:endParaRPr>
            </a:p>
          </p:txBody>
        </p:sp>
        <p:sp>
          <p:nvSpPr>
            <p:cNvPr id="78" name="Line 21"/>
            <p:cNvSpPr>
              <a:spLocks noChangeShapeType="1"/>
            </p:cNvSpPr>
            <p:nvPr>
              <p:custDataLst>
                <p:tags r:id="rId23"/>
              </p:custDataLst>
            </p:nvPr>
          </p:nvSpPr>
          <p:spPr bwMode="auto">
            <a:xfrm rot="5400000">
              <a:off x="5734627" y="5029200"/>
              <a:ext cx="1066800" cy="0"/>
            </a:xfrm>
            <a:prstGeom prst="line">
              <a:avLst/>
            </a:prstGeom>
            <a:noFill/>
            <a:ln w="28575">
              <a:solidFill>
                <a:srgbClr val="294A5A"/>
              </a:solidFill>
              <a:round/>
              <a:tailEnd type="triangle" w="med" len="me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1" i="0" u="none" strike="noStrike" kern="0" cap="none" spc="0" normalizeH="0" baseline="0" noProof="0" dirty="0">
                <a:ln>
                  <a:noFill/>
                </a:ln>
                <a:solidFill>
                  <a:srgbClr val="294A5A"/>
                </a:solidFill>
                <a:effectLst/>
                <a:uLnTx/>
                <a:uFillTx/>
                <a:latin typeface="Calibri" panose="020F0502020204030204" pitchFamily="34" charset="0"/>
              </a:endParaRPr>
            </a:p>
          </p:txBody>
        </p:sp>
        <p:sp>
          <p:nvSpPr>
            <p:cNvPr id="79" name="Line 22"/>
            <p:cNvSpPr>
              <a:spLocks noChangeShapeType="1"/>
            </p:cNvSpPr>
            <p:nvPr>
              <p:custDataLst>
                <p:tags r:id="rId24"/>
              </p:custDataLst>
            </p:nvPr>
          </p:nvSpPr>
          <p:spPr bwMode="auto">
            <a:xfrm rot="5400000">
              <a:off x="6023552" y="5029200"/>
              <a:ext cx="1066800" cy="0"/>
            </a:xfrm>
            <a:prstGeom prst="line">
              <a:avLst/>
            </a:prstGeom>
            <a:noFill/>
            <a:ln w="28575">
              <a:solidFill>
                <a:srgbClr val="294A5A"/>
              </a:solidFill>
              <a:round/>
              <a:tailEnd type="triangle" w="med" len="me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1" i="0" u="none" strike="noStrike" kern="0" cap="none" spc="0" normalizeH="0" baseline="0" noProof="0" dirty="0">
                <a:ln>
                  <a:noFill/>
                </a:ln>
                <a:solidFill>
                  <a:srgbClr val="294A5A"/>
                </a:solidFill>
                <a:effectLst/>
                <a:uLnTx/>
                <a:uFillTx/>
                <a:latin typeface="Calibri" panose="020F0502020204030204" pitchFamily="34" charset="0"/>
              </a:endParaRPr>
            </a:p>
          </p:txBody>
        </p:sp>
        <p:sp>
          <p:nvSpPr>
            <p:cNvPr id="80" name="Text Box 23"/>
            <p:cNvSpPr txBox="1">
              <a:spLocks noChangeArrowheads="1"/>
            </p:cNvSpPr>
            <p:nvPr>
              <p:custDataLst>
                <p:tags r:id="rId25"/>
              </p:custDataLst>
            </p:nvPr>
          </p:nvSpPr>
          <p:spPr bwMode="auto">
            <a:xfrm>
              <a:off x="5582256" y="1600200"/>
              <a:ext cx="646331" cy="370106"/>
            </a:xfrm>
            <a:prstGeom prst="rect">
              <a:avLst/>
            </a:prstGeom>
            <a:noFill/>
            <a:ln w="9525">
              <a:noFill/>
              <a:miter lim="800000"/>
            </a:ln>
          </p:spPr>
          <p:txBody>
            <a:bodyPr wrap="square">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1800" b="1" i="0" u="none" strike="noStrike" kern="0" cap="none" spc="0" normalizeH="0" baseline="0" noProof="0" dirty="0">
                  <a:ln>
                    <a:noFill/>
                  </a:ln>
                  <a:solidFill>
                    <a:srgbClr val="294A5A"/>
                  </a:solidFill>
                  <a:effectLst/>
                  <a:uLnTx/>
                  <a:uFillTx/>
                  <a:latin typeface="Calibri" panose="020F0502020204030204" pitchFamily="34" charset="0"/>
                </a:rPr>
                <a:t>地址</a:t>
              </a:r>
              <a:endParaRPr kumimoji="0" lang="en-US" sz="1800" b="1" i="0" u="none" strike="noStrike" kern="0" cap="none" spc="0" normalizeH="0" baseline="0" noProof="0" dirty="0">
                <a:ln>
                  <a:noFill/>
                </a:ln>
                <a:solidFill>
                  <a:srgbClr val="294A5A"/>
                </a:solidFill>
                <a:effectLst/>
                <a:uLnTx/>
                <a:uFillTx/>
                <a:latin typeface="Calibri" panose="020F0502020204030204" pitchFamily="34" charset="0"/>
              </a:endParaRPr>
            </a:p>
          </p:txBody>
        </p:sp>
        <p:sp>
          <p:nvSpPr>
            <p:cNvPr id="81" name="Text Box 24"/>
            <p:cNvSpPr txBox="1">
              <a:spLocks noChangeArrowheads="1"/>
            </p:cNvSpPr>
            <p:nvPr>
              <p:custDataLst>
                <p:tags r:id="rId26"/>
              </p:custDataLst>
            </p:nvPr>
          </p:nvSpPr>
          <p:spPr bwMode="auto">
            <a:xfrm>
              <a:off x="5621604" y="2209800"/>
              <a:ext cx="646331" cy="370106"/>
            </a:xfrm>
            <a:prstGeom prst="rect">
              <a:avLst/>
            </a:prstGeom>
            <a:noFill/>
            <a:ln w="9525">
              <a:noFill/>
              <a:miter lim="800000"/>
            </a:ln>
          </p:spPr>
          <p:txBody>
            <a:bodyPr wrap="square">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1800" b="1" i="0" u="none" strike="noStrike" kern="0" cap="none" spc="0" normalizeH="0" baseline="0" noProof="0" dirty="0">
                  <a:ln>
                    <a:noFill/>
                  </a:ln>
                  <a:solidFill>
                    <a:srgbClr val="294A5A"/>
                  </a:solidFill>
                  <a:effectLst/>
                  <a:uLnTx/>
                  <a:uFillTx/>
                  <a:latin typeface="Calibri" panose="020F0502020204030204" pitchFamily="34" charset="0"/>
                </a:rPr>
                <a:t>指令</a:t>
              </a:r>
              <a:endParaRPr kumimoji="0" lang="en-US" sz="1800" b="1" i="0" u="none" strike="noStrike" kern="0" cap="none" spc="0" normalizeH="0" baseline="0" noProof="0" dirty="0">
                <a:ln>
                  <a:noFill/>
                </a:ln>
                <a:solidFill>
                  <a:srgbClr val="294A5A"/>
                </a:solidFill>
                <a:effectLst/>
                <a:uLnTx/>
                <a:uFillTx/>
                <a:latin typeface="Calibri" panose="020F0502020204030204" pitchFamily="34" charset="0"/>
              </a:endParaRPr>
            </a:p>
          </p:txBody>
        </p:sp>
        <p:sp>
          <p:nvSpPr>
            <p:cNvPr id="82" name="Text Box 25"/>
            <p:cNvSpPr txBox="1">
              <a:spLocks noChangeArrowheads="1"/>
            </p:cNvSpPr>
            <p:nvPr>
              <p:custDataLst>
                <p:tags r:id="rId27"/>
              </p:custDataLst>
            </p:nvPr>
          </p:nvSpPr>
          <p:spPr bwMode="auto">
            <a:xfrm>
              <a:off x="4982926" y="2816423"/>
              <a:ext cx="646331" cy="370106"/>
            </a:xfrm>
            <a:prstGeom prst="rect">
              <a:avLst/>
            </a:prstGeom>
            <a:noFill/>
            <a:ln w="9525">
              <a:noFill/>
              <a:miter lim="800000"/>
            </a:ln>
          </p:spPr>
          <p:txBody>
            <a:bodyPr wrap="square">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1800" b="1" i="0" u="none" strike="noStrike" kern="0" cap="none" spc="0" normalizeH="0" baseline="0" noProof="0" dirty="0">
                  <a:ln>
                    <a:noFill/>
                  </a:ln>
                  <a:solidFill>
                    <a:srgbClr val="294A5A"/>
                  </a:solidFill>
                  <a:effectLst/>
                  <a:uLnTx/>
                  <a:uFillTx/>
                  <a:latin typeface="Calibri" panose="020F0502020204030204" pitchFamily="34" charset="0"/>
                </a:rPr>
                <a:t>操作</a:t>
              </a:r>
              <a:endParaRPr kumimoji="0" lang="en-US" sz="1800" b="1" i="0" u="none" strike="noStrike" kern="0" cap="none" spc="0" normalizeH="0" baseline="0" noProof="0" dirty="0">
                <a:ln>
                  <a:noFill/>
                </a:ln>
                <a:solidFill>
                  <a:srgbClr val="294A5A"/>
                </a:solidFill>
                <a:effectLst/>
                <a:uLnTx/>
                <a:uFillTx/>
                <a:latin typeface="Calibri" panose="020F0502020204030204" pitchFamily="34" charset="0"/>
              </a:endParaRPr>
            </a:p>
          </p:txBody>
        </p:sp>
        <p:sp>
          <p:nvSpPr>
            <p:cNvPr id="83" name="Text Box 26"/>
            <p:cNvSpPr txBox="1">
              <a:spLocks noChangeArrowheads="1"/>
            </p:cNvSpPr>
            <p:nvPr>
              <p:custDataLst>
                <p:tags r:id="rId28"/>
              </p:custDataLst>
            </p:nvPr>
          </p:nvSpPr>
          <p:spPr bwMode="auto">
            <a:xfrm>
              <a:off x="2286000" y="3166080"/>
              <a:ext cx="1088760" cy="370106"/>
            </a:xfrm>
            <a:prstGeom prst="rect">
              <a:avLst/>
            </a:prstGeom>
            <a:noFill/>
            <a:ln w="9525">
              <a:noFill/>
              <a:miter lim="800000"/>
            </a:ln>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zh-CN" altLang="en-US" sz="1800" b="1" i="0" u="none" strike="noStrike" kern="0" cap="none" spc="0" normalizeH="0" baseline="0" noProof="0" dirty="0">
                  <a:ln>
                    <a:noFill/>
                  </a:ln>
                  <a:solidFill>
                    <a:srgbClr val="294A5A"/>
                  </a:solidFill>
                  <a:effectLst/>
                  <a:uLnTx/>
                  <a:uFillTx/>
                  <a:latin typeface="Calibri" panose="020F0502020204030204" pitchFamily="34" charset="0"/>
                </a:rPr>
                <a:t>预测</a:t>
              </a:r>
              <a:r>
                <a:rPr kumimoji="0" lang="en-US" sz="1800" b="1" i="0" u="none" strike="noStrike" kern="0" cap="none" spc="0" normalizeH="0" baseline="0" noProof="0" dirty="0">
                  <a:ln>
                    <a:noFill/>
                  </a:ln>
                  <a:solidFill>
                    <a:srgbClr val="294A5A"/>
                  </a:solidFill>
                  <a:effectLst/>
                  <a:uLnTx/>
                  <a:uFillTx/>
                  <a:latin typeface="Calibri" panose="020F0502020204030204" pitchFamily="34" charset="0"/>
                </a:rPr>
                <a:t> OK?</a:t>
              </a:r>
              <a:endParaRPr kumimoji="0" lang="en-US" sz="1800" b="1" i="0" u="none" strike="noStrike" kern="0" cap="none" spc="0" normalizeH="0" baseline="0" noProof="0" dirty="0">
                <a:ln>
                  <a:noFill/>
                </a:ln>
                <a:solidFill>
                  <a:srgbClr val="294A5A"/>
                </a:solidFill>
                <a:effectLst/>
                <a:uLnTx/>
                <a:uFillTx/>
                <a:latin typeface="Calibri" panose="020F0502020204030204" pitchFamily="34" charset="0"/>
              </a:endParaRPr>
            </a:p>
          </p:txBody>
        </p:sp>
        <p:sp>
          <p:nvSpPr>
            <p:cNvPr id="84" name="Text Box 27"/>
            <p:cNvSpPr txBox="1">
              <a:spLocks noChangeArrowheads="1"/>
            </p:cNvSpPr>
            <p:nvPr>
              <p:custDataLst>
                <p:tags r:id="rId29"/>
              </p:custDataLst>
            </p:nvPr>
          </p:nvSpPr>
          <p:spPr bwMode="auto">
            <a:xfrm>
              <a:off x="6521123" y="5184760"/>
              <a:ext cx="646331" cy="370106"/>
            </a:xfrm>
            <a:prstGeom prst="rect">
              <a:avLst/>
            </a:prstGeom>
            <a:noFill/>
            <a:ln w="9525">
              <a:noFill/>
              <a:miter lim="800000"/>
            </a:ln>
          </p:spPr>
          <p:txBody>
            <a:bodyPr wrap="square">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1800" b="1" i="0" u="none" strike="noStrike" kern="0" cap="none" spc="0" normalizeH="0" baseline="0" noProof="0" dirty="0">
                  <a:ln>
                    <a:noFill/>
                  </a:ln>
                  <a:solidFill>
                    <a:srgbClr val="294A5A"/>
                  </a:solidFill>
                  <a:effectLst/>
                  <a:uLnTx/>
                  <a:uFillTx/>
                  <a:latin typeface="Calibri" panose="020F0502020204030204" pitchFamily="34" charset="0"/>
                </a:rPr>
                <a:t>数据</a:t>
              </a:r>
              <a:endParaRPr kumimoji="0" lang="en-US" sz="1800" b="1" i="0" u="none" strike="noStrike" kern="0" cap="none" spc="0" normalizeH="0" baseline="0" noProof="0" dirty="0">
                <a:ln>
                  <a:noFill/>
                </a:ln>
                <a:solidFill>
                  <a:srgbClr val="294A5A"/>
                </a:solidFill>
                <a:effectLst/>
                <a:uLnTx/>
                <a:uFillTx/>
                <a:latin typeface="Calibri" panose="020F0502020204030204" pitchFamily="34" charset="0"/>
              </a:endParaRPr>
            </a:p>
          </p:txBody>
        </p:sp>
        <p:sp>
          <p:nvSpPr>
            <p:cNvPr id="85" name="Text Box 28"/>
            <p:cNvSpPr txBox="1">
              <a:spLocks noChangeArrowheads="1"/>
            </p:cNvSpPr>
            <p:nvPr>
              <p:custDataLst>
                <p:tags r:id="rId30"/>
              </p:custDataLst>
            </p:nvPr>
          </p:nvSpPr>
          <p:spPr bwMode="auto">
            <a:xfrm>
              <a:off x="5716947" y="5202298"/>
              <a:ext cx="646331" cy="370106"/>
            </a:xfrm>
            <a:prstGeom prst="rect">
              <a:avLst/>
            </a:prstGeom>
            <a:noFill/>
            <a:ln w="9525">
              <a:noFill/>
              <a:miter lim="800000"/>
            </a:ln>
          </p:spPr>
          <p:txBody>
            <a:bodyPr wrap="square">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1800" b="1" i="0" u="none" strike="noStrike" kern="0" cap="none" spc="0" normalizeH="0" baseline="0" noProof="0" dirty="0">
                  <a:ln>
                    <a:noFill/>
                  </a:ln>
                  <a:solidFill>
                    <a:srgbClr val="294A5A"/>
                  </a:solidFill>
                  <a:effectLst/>
                  <a:uLnTx/>
                  <a:uFillTx/>
                  <a:latin typeface="Calibri" panose="020F0502020204030204" pitchFamily="34" charset="0"/>
                </a:rPr>
                <a:t>数据</a:t>
              </a:r>
              <a:endParaRPr kumimoji="0" lang="en-US" sz="1800" b="1" i="0" u="none" strike="noStrike" kern="0" cap="none" spc="0" normalizeH="0" baseline="0" noProof="0" dirty="0">
                <a:ln>
                  <a:noFill/>
                </a:ln>
                <a:solidFill>
                  <a:srgbClr val="294A5A"/>
                </a:solidFill>
                <a:effectLst/>
                <a:uLnTx/>
                <a:uFillTx/>
                <a:latin typeface="Calibri" panose="020F0502020204030204" pitchFamily="34" charset="0"/>
              </a:endParaRPr>
            </a:p>
          </p:txBody>
        </p:sp>
        <p:sp>
          <p:nvSpPr>
            <p:cNvPr id="86" name="Text Box 29"/>
            <p:cNvSpPr txBox="1">
              <a:spLocks noChangeArrowheads="1"/>
            </p:cNvSpPr>
            <p:nvPr>
              <p:custDataLst>
                <p:tags r:id="rId31"/>
              </p:custDataLst>
            </p:nvPr>
          </p:nvSpPr>
          <p:spPr bwMode="auto">
            <a:xfrm>
              <a:off x="4909234" y="5011579"/>
              <a:ext cx="646331" cy="370106"/>
            </a:xfrm>
            <a:prstGeom prst="rect">
              <a:avLst/>
            </a:prstGeom>
            <a:noFill/>
            <a:ln w="9525">
              <a:noFill/>
              <a:miter lim="800000"/>
            </a:ln>
          </p:spPr>
          <p:txBody>
            <a:bodyPr wrap="square">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1800" b="1" i="0" u="none" strike="noStrike" kern="0" cap="none" spc="0" normalizeH="0" baseline="0" noProof="0" dirty="0">
                  <a:ln>
                    <a:noFill/>
                  </a:ln>
                  <a:solidFill>
                    <a:srgbClr val="294A5A"/>
                  </a:solidFill>
                  <a:effectLst/>
                  <a:uLnTx/>
                  <a:uFillTx/>
                  <a:latin typeface="Calibri" panose="020F0502020204030204" pitchFamily="34" charset="0"/>
                </a:rPr>
                <a:t>地址</a:t>
              </a:r>
              <a:endParaRPr kumimoji="0" lang="en-US" sz="1800" b="1" i="0" u="none" strike="noStrike" kern="0" cap="none" spc="0" normalizeH="0" baseline="0" noProof="0" dirty="0">
                <a:ln>
                  <a:noFill/>
                </a:ln>
                <a:solidFill>
                  <a:srgbClr val="294A5A"/>
                </a:solidFill>
                <a:effectLst/>
                <a:uLnTx/>
                <a:uFillTx/>
                <a:latin typeface="Calibri" panose="020F0502020204030204" pitchFamily="34" charset="0"/>
              </a:endParaRPr>
            </a:p>
          </p:txBody>
        </p:sp>
        <p:sp>
          <p:nvSpPr>
            <p:cNvPr id="87" name="Text Box 30"/>
            <p:cNvSpPr txBox="1">
              <a:spLocks noChangeArrowheads="1"/>
            </p:cNvSpPr>
            <p:nvPr>
              <p:custDataLst>
                <p:tags r:id="rId32"/>
              </p:custDataLst>
            </p:nvPr>
          </p:nvSpPr>
          <p:spPr bwMode="auto">
            <a:xfrm>
              <a:off x="5725311" y="4856202"/>
              <a:ext cx="707245" cy="370106"/>
            </a:xfrm>
            <a:prstGeom prst="rect">
              <a:avLst/>
            </a:prstGeom>
            <a:noFill/>
            <a:ln w="9525">
              <a:noFill/>
              <a:miter lim="800000"/>
            </a:ln>
          </p:spPr>
          <p:txBody>
            <a:bodyPr wrap="square">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1800" b="1" i="0" u="none" strike="noStrike" kern="0" cap="none" spc="0" normalizeH="0" baseline="0" noProof="0" dirty="0">
                  <a:ln>
                    <a:noFill/>
                  </a:ln>
                  <a:solidFill>
                    <a:srgbClr val="294A5A"/>
                  </a:solidFill>
                  <a:effectLst/>
                  <a:uLnTx/>
                  <a:uFillTx/>
                  <a:latin typeface="Calibri" panose="020F0502020204030204" pitchFamily="34" charset="0"/>
                </a:rPr>
                <a:t>地址</a:t>
              </a:r>
              <a:r>
                <a:rPr kumimoji="0" lang="en-US" sz="1800" b="1" i="0" u="none" strike="noStrike" kern="0" cap="none" spc="0" normalizeH="0" baseline="0" noProof="0" dirty="0">
                  <a:ln>
                    <a:noFill/>
                  </a:ln>
                  <a:solidFill>
                    <a:srgbClr val="294A5A"/>
                  </a:solidFill>
                  <a:effectLst/>
                  <a:uLnTx/>
                  <a:uFillTx/>
                  <a:latin typeface="Calibri" panose="020F0502020204030204" pitchFamily="34" charset="0"/>
                </a:rPr>
                <a:t>.</a:t>
              </a:r>
              <a:endParaRPr kumimoji="0" lang="en-US" sz="1800" b="1" i="0" u="none" strike="noStrike" kern="0" cap="none" spc="0" normalizeH="0" baseline="0" noProof="0" dirty="0">
                <a:ln>
                  <a:noFill/>
                </a:ln>
                <a:solidFill>
                  <a:srgbClr val="294A5A"/>
                </a:solidFill>
                <a:effectLst/>
                <a:uLnTx/>
                <a:uFillTx/>
                <a:latin typeface="Calibri" panose="020F0502020204030204" pitchFamily="34" charset="0"/>
              </a:endParaRPr>
            </a:p>
          </p:txBody>
        </p:sp>
        <p:sp>
          <p:nvSpPr>
            <p:cNvPr id="88" name="Line 31"/>
            <p:cNvSpPr>
              <a:spLocks noChangeShapeType="1"/>
            </p:cNvSpPr>
            <p:nvPr>
              <p:custDataLst>
                <p:tags r:id="rId33"/>
              </p:custDataLst>
            </p:nvPr>
          </p:nvSpPr>
          <p:spPr bwMode="auto">
            <a:xfrm>
              <a:off x="2543175" y="3810000"/>
              <a:ext cx="0" cy="228600"/>
            </a:xfrm>
            <a:prstGeom prst="line">
              <a:avLst/>
            </a:prstGeom>
            <a:noFill/>
            <a:ln w="28575">
              <a:solidFill>
                <a:srgbClr val="294A5A"/>
              </a:solidFill>
              <a:round/>
              <a:tailEnd type="triangle" w="med" len="me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1" i="0" u="none" strike="noStrike" kern="0" cap="none" spc="0" normalizeH="0" baseline="0" noProof="0" dirty="0">
                <a:ln>
                  <a:noFill/>
                </a:ln>
                <a:solidFill>
                  <a:srgbClr val="294A5A"/>
                </a:solidFill>
                <a:effectLst/>
                <a:uLnTx/>
                <a:uFillTx/>
                <a:latin typeface="Calibri" panose="020F0502020204030204" pitchFamily="34" charset="0"/>
              </a:endParaRPr>
            </a:p>
          </p:txBody>
        </p:sp>
        <p:sp>
          <p:nvSpPr>
            <p:cNvPr id="89" name="Line 32"/>
            <p:cNvSpPr>
              <a:spLocks noChangeShapeType="1"/>
            </p:cNvSpPr>
            <p:nvPr>
              <p:custDataLst>
                <p:tags r:id="rId34"/>
              </p:custDataLst>
            </p:nvPr>
          </p:nvSpPr>
          <p:spPr bwMode="auto">
            <a:xfrm>
              <a:off x="4087812" y="3810000"/>
              <a:ext cx="0" cy="228600"/>
            </a:xfrm>
            <a:prstGeom prst="line">
              <a:avLst/>
            </a:prstGeom>
            <a:noFill/>
            <a:ln w="28575">
              <a:solidFill>
                <a:srgbClr val="294A5A"/>
              </a:solidFill>
              <a:round/>
              <a:tailEnd type="triangle" w="med" len="me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1" i="0" u="none" strike="noStrike" kern="0" cap="none" spc="0" normalizeH="0" baseline="0" noProof="0" dirty="0">
                <a:ln>
                  <a:noFill/>
                </a:ln>
                <a:solidFill>
                  <a:srgbClr val="294A5A"/>
                </a:solidFill>
                <a:effectLst/>
                <a:uLnTx/>
                <a:uFillTx/>
                <a:latin typeface="Calibri" panose="020F0502020204030204" pitchFamily="34" charset="0"/>
              </a:endParaRPr>
            </a:p>
          </p:txBody>
        </p:sp>
        <p:sp>
          <p:nvSpPr>
            <p:cNvPr id="90" name="Line 33"/>
            <p:cNvSpPr>
              <a:spLocks noChangeShapeType="1"/>
            </p:cNvSpPr>
            <p:nvPr>
              <p:custDataLst>
                <p:tags r:id="rId35"/>
              </p:custDataLst>
            </p:nvPr>
          </p:nvSpPr>
          <p:spPr bwMode="auto">
            <a:xfrm>
              <a:off x="4857750" y="3810000"/>
              <a:ext cx="0" cy="228600"/>
            </a:xfrm>
            <a:prstGeom prst="line">
              <a:avLst/>
            </a:prstGeom>
            <a:noFill/>
            <a:ln w="28575">
              <a:solidFill>
                <a:srgbClr val="294A5A"/>
              </a:solidFill>
              <a:round/>
              <a:tailEnd type="triangle" w="med" len="me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1" i="0" u="none" strike="noStrike" kern="0" cap="none" spc="0" normalizeH="0" baseline="0" noProof="0" dirty="0">
                <a:ln>
                  <a:noFill/>
                </a:ln>
                <a:solidFill>
                  <a:srgbClr val="294A5A"/>
                </a:solidFill>
                <a:effectLst/>
                <a:uLnTx/>
                <a:uFillTx/>
                <a:latin typeface="Calibri" panose="020F0502020204030204" pitchFamily="34" charset="0"/>
              </a:endParaRPr>
            </a:p>
          </p:txBody>
        </p:sp>
        <p:sp>
          <p:nvSpPr>
            <p:cNvPr id="91" name="Line 34"/>
            <p:cNvSpPr>
              <a:spLocks noChangeShapeType="1"/>
            </p:cNvSpPr>
            <p:nvPr>
              <p:custDataLst>
                <p:tags r:id="rId36"/>
              </p:custDataLst>
            </p:nvPr>
          </p:nvSpPr>
          <p:spPr bwMode="auto">
            <a:xfrm>
              <a:off x="5630862" y="3810000"/>
              <a:ext cx="0" cy="228600"/>
            </a:xfrm>
            <a:prstGeom prst="line">
              <a:avLst/>
            </a:prstGeom>
            <a:noFill/>
            <a:ln w="28575">
              <a:solidFill>
                <a:srgbClr val="294A5A"/>
              </a:solidFill>
              <a:round/>
              <a:tailEnd type="triangle" w="med" len="me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1" i="0" u="none" strike="noStrike" kern="0" cap="none" spc="0" normalizeH="0" baseline="0" noProof="0" dirty="0">
                <a:ln>
                  <a:noFill/>
                </a:ln>
                <a:solidFill>
                  <a:srgbClr val="294A5A"/>
                </a:solidFill>
                <a:effectLst/>
                <a:uLnTx/>
                <a:uFillTx/>
                <a:latin typeface="Calibri" panose="020F0502020204030204" pitchFamily="34" charset="0"/>
              </a:endParaRPr>
            </a:p>
          </p:txBody>
        </p:sp>
        <p:sp>
          <p:nvSpPr>
            <p:cNvPr id="92" name="Line 35"/>
            <p:cNvSpPr>
              <a:spLocks noChangeShapeType="1"/>
            </p:cNvSpPr>
            <p:nvPr>
              <p:custDataLst>
                <p:tags r:id="rId37"/>
              </p:custDataLst>
            </p:nvPr>
          </p:nvSpPr>
          <p:spPr bwMode="auto">
            <a:xfrm>
              <a:off x="6400800" y="3810000"/>
              <a:ext cx="0" cy="228600"/>
            </a:xfrm>
            <a:prstGeom prst="line">
              <a:avLst/>
            </a:prstGeom>
            <a:noFill/>
            <a:ln w="28575">
              <a:solidFill>
                <a:srgbClr val="294A5A"/>
              </a:solidFill>
              <a:round/>
              <a:tailEnd type="triangle" w="med" len="me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1" i="0" u="none" strike="noStrike" kern="0" cap="none" spc="0" normalizeH="0" baseline="0" noProof="0" dirty="0">
                <a:ln>
                  <a:noFill/>
                </a:ln>
                <a:solidFill>
                  <a:srgbClr val="294A5A"/>
                </a:solidFill>
                <a:effectLst/>
                <a:uLnTx/>
                <a:uFillTx/>
                <a:latin typeface="Calibri" panose="020F0502020204030204" pitchFamily="34" charset="0"/>
              </a:endParaRPr>
            </a:p>
          </p:txBody>
        </p:sp>
        <p:sp>
          <p:nvSpPr>
            <p:cNvPr id="93" name="Line 36"/>
            <p:cNvSpPr>
              <a:spLocks noChangeShapeType="1"/>
            </p:cNvSpPr>
            <p:nvPr>
              <p:custDataLst>
                <p:tags r:id="rId38"/>
              </p:custDataLst>
            </p:nvPr>
          </p:nvSpPr>
          <p:spPr bwMode="auto">
            <a:xfrm>
              <a:off x="2543175" y="3810000"/>
              <a:ext cx="3857625" cy="0"/>
            </a:xfrm>
            <a:prstGeom prst="line">
              <a:avLst/>
            </a:prstGeom>
            <a:noFill/>
            <a:ln w="28575">
              <a:solidFill>
                <a:srgbClr val="294A5A"/>
              </a:solid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1" i="0" u="none" strike="noStrike" kern="0" cap="none" spc="0" normalizeH="0" baseline="0" noProof="0" dirty="0">
                <a:ln>
                  <a:noFill/>
                </a:ln>
                <a:solidFill>
                  <a:srgbClr val="294A5A"/>
                </a:solidFill>
                <a:effectLst/>
                <a:uLnTx/>
                <a:uFillTx/>
                <a:latin typeface="Calibri" panose="020F0502020204030204" pitchFamily="34" charset="0"/>
              </a:endParaRPr>
            </a:p>
          </p:txBody>
        </p:sp>
        <p:sp>
          <p:nvSpPr>
            <p:cNvPr id="94" name="Rectangle 37"/>
            <p:cNvSpPr>
              <a:spLocks noChangeArrowheads="1"/>
            </p:cNvSpPr>
            <p:nvPr>
              <p:custDataLst>
                <p:tags r:id="rId39"/>
              </p:custDataLst>
            </p:nvPr>
          </p:nvSpPr>
          <p:spPr bwMode="auto">
            <a:xfrm>
              <a:off x="2989840" y="4038600"/>
              <a:ext cx="673100" cy="457200"/>
            </a:xfrm>
            <a:prstGeom prst="rect">
              <a:avLst/>
            </a:prstGeom>
            <a:solidFill>
              <a:srgbClr val="8C4040"/>
            </a:solidFill>
            <a:ln w="9525">
              <a:solidFill>
                <a:srgbClr val="294A5A"/>
              </a:solidFill>
              <a:miter lim="800000"/>
            </a:ln>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1400" b="1" i="0" u="none" strike="noStrike" kern="0" cap="none" spc="0" normalizeH="0" baseline="0" noProof="0" dirty="0">
                  <a:ln>
                    <a:noFill/>
                  </a:ln>
                  <a:solidFill>
                    <a:srgbClr val="99CC39"/>
                  </a:solidFill>
                  <a:effectLst/>
                  <a:uLnTx/>
                  <a:uFillTx/>
                  <a:latin typeface="Calibri" panose="020F0502020204030204" pitchFamily="34" charset="0"/>
                </a:rPr>
                <a:t>算术运算</a:t>
              </a:r>
              <a:endParaRPr kumimoji="0" lang="en-US" sz="1400" b="1" i="0" u="none" strike="noStrike" kern="0" cap="none" spc="0" normalizeH="0" baseline="0" noProof="0" dirty="0">
                <a:ln>
                  <a:noFill/>
                </a:ln>
                <a:solidFill>
                  <a:srgbClr val="99CC39"/>
                </a:solidFill>
                <a:effectLst/>
                <a:uLnTx/>
                <a:uFillTx/>
                <a:latin typeface="Calibri" panose="020F0502020204030204" pitchFamily="34" charset="0"/>
              </a:endParaRPr>
            </a:p>
          </p:txBody>
        </p:sp>
        <p:sp>
          <p:nvSpPr>
            <p:cNvPr id="95" name="Line 38"/>
            <p:cNvSpPr>
              <a:spLocks noChangeShapeType="1"/>
            </p:cNvSpPr>
            <p:nvPr>
              <p:custDataLst>
                <p:tags r:id="rId40"/>
              </p:custDataLst>
            </p:nvPr>
          </p:nvSpPr>
          <p:spPr bwMode="auto">
            <a:xfrm>
              <a:off x="3314700" y="3810000"/>
              <a:ext cx="0" cy="228600"/>
            </a:xfrm>
            <a:prstGeom prst="line">
              <a:avLst/>
            </a:prstGeom>
            <a:noFill/>
            <a:ln w="28575">
              <a:solidFill>
                <a:srgbClr val="294A5A"/>
              </a:solidFill>
              <a:round/>
              <a:tailEnd type="triangle" w="med" len="me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1" i="0" u="none" strike="noStrike" kern="0" cap="none" spc="0" normalizeH="0" baseline="0" noProof="0" dirty="0">
                <a:ln>
                  <a:noFill/>
                </a:ln>
                <a:solidFill>
                  <a:srgbClr val="294A5A"/>
                </a:solidFill>
                <a:effectLst/>
                <a:uLnTx/>
                <a:uFillTx/>
                <a:latin typeface="Calibri" panose="020F0502020204030204" pitchFamily="34" charset="0"/>
              </a:endParaRPr>
            </a:p>
          </p:txBody>
        </p:sp>
        <p:sp>
          <p:nvSpPr>
            <p:cNvPr id="96" name="Line 39"/>
            <p:cNvSpPr>
              <a:spLocks noChangeShapeType="1"/>
            </p:cNvSpPr>
            <p:nvPr>
              <p:custDataLst>
                <p:tags r:id="rId41"/>
              </p:custDataLst>
            </p:nvPr>
          </p:nvSpPr>
          <p:spPr bwMode="auto">
            <a:xfrm>
              <a:off x="1735715" y="4876800"/>
              <a:ext cx="5214696" cy="0"/>
            </a:xfrm>
            <a:prstGeom prst="line">
              <a:avLst/>
            </a:prstGeom>
            <a:noFill/>
            <a:ln w="28575">
              <a:solidFill>
                <a:srgbClr val="294A5A"/>
              </a:solid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1" i="0" u="none" strike="noStrike" kern="0" cap="none" spc="0" normalizeH="0" baseline="0" noProof="0" dirty="0">
                <a:ln>
                  <a:noFill/>
                </a:ln>
                <a:solidFill>
                  <a:srgbClr val="294A5A"/>
                </a:solidFill>
                <a:effectLst/>
                <a:uLnTx/>
                <a:uFillTx/>
                <a:latin typeface="Calibri" panose="020F0502020204030204" pitchFamily="34" charset="0"/>
              </a:endParaRPr>
            </a:p>
          </p:txBody>
        </p:sp>
        <p:grpSp>
          <p:nvGrpSpPr>
            <p:cNvPr id="97" name="Group 40"/>
            <p:cNvGrpSpPr/>
            <p:nvPr/>
          </p:nvGrpSpPr>
          <p:grpSpPr bwMode="auto">
            <a:xfrm>
              <a:off x="2507240" y="4495800"/>
              <a:ext cx="3857625" cy="381000"/>
              <a:chOff x="768" y="2016"/>
              <a:chExt cx="1920" cy="144"/>
            </a:xfrm>
          </p:grpSpPr>
          <p:sp>
            <p:nvSpPr>
              <p:cNvPr id="106" name="Line 41"/>
              <p:cNvSpPr>
                <a:spLocks noChangeShapeType="1"/>
              </p:cNvSpPr>
              <p:nvPr>
                <p:custDataLst>
                  <p:tags r:id="rId42"/>
                </p:custDataLst>
              </p:nvPr>
            </p:nvSpPr>
            <p:spPr bwMode="auto">
              <a:xfrm>
                <a:off x="768" y="2016"/>
                <a:ext cx="0" cy="144"/>
              </a:xfrm>
              <a:prstGeom prst="line">
                <a:avLst/>
              </a:prstGeom>
              <a:noFill/>
              <a:ln w="28575">
                <a:solidFill>
                  <a:srgbClr val="294A5A"/>
                </a:solidFill>
                <a:round/>
                <a:headEnd type="triangle" w="med" len="med"/>
                <a:tailEnd type="triangle" w="med" len="me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1" i="0" u="none" strike="noStrike" kern="0" cap="none" spc="0" normalizeH="0" baseline="0" noProof="0" dirty="0">
                  <a:ln>
                    <a:noFill/>
                  </a:ln>
                  <a:solidFill>
                    <a:srgbClr val="294A5A"/>
                  </a:solidFill>
                  <a:effectLst/>
                  <a:uLnTx/>
                  <a:uFillTx/>
                  <a:latin typeface="Calibri" panose="020F0502020204030204" pitchFamily="34" charset="0"/>
                </a:endParaRPr>
              </a:p>
            </p:txBody>
          </p:sp>
          <p:sp>
            <p:nvSpPr>
              <p:cNvPr id="107" name="Line 42"/>
              <p:cNvSpPr>
                <a:spLocks noChangeShapeType="1"/>
              </p:cNvSpPr>
              <p:nvPr>
                <p:custDataLst>
                  <p:tags r:id="rId43"/>
                </p:custDataLst>
              </p:nvPr>
            </p:nvSpPr>
            <p:spPr bwMode="auto">
              <a:xfrm>
                <a:off x="1536" y="2016"/>
                <a:ext cx="0" cy="144"/>
              </a:xfrm>
              <a:prstGeom prst="line">
                <a:avLst/>
              </a:prstGeom>
              <a:noFill/>
              <a:ln w="28575">
                <a:solidFill>
                  <a:srgbClr val="294A5A"/>
                </a:solidFill>
                <a:round/>
                <a:headEnd type="triangle" w="med" len="med"/>
                <a:tailEnd type="triangle" w="med" len="me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1" i="0" u="none" strike="noStrike" kern="0" cap="none" spc="0" normalizeH="0" baseline="0" noProof="0" dirty="0">
                  <a:ln>
                    <a:noFill/>
                  </a:ln>
                  <a:solidFill>
                    <a:srgbClr val="294A5A"/>
                  </a:solidFill>
                  <a:effectLst/>
                  <a:uLnTx/>
                  <a:uFillTx/>
                  <a:latin typeface="Calibri" panose="020F0502020204030204" pitchFamily="34" charset="0"/>
                </a:endParaRPr>
              </a:p>
            </p:txBody>
          </p:sp>
          <p:sp>
            <p:nvSpPr>
              <p:cNvPr id="108" name="Line 43"/>
              <p:cNvSpPr>
                <a:spLocks noChangeShapeType="1"/>
              </p:cNvSpPr>
              <p:nvPr>
                <p:custDataLst>
                  <p:tags r:id="rId44"/>
                </p:custDataLst>
              </p:nvPr>
            </p:nvSpPr>
            <p:spPr bwMode="auto">
              <a:xfrm>
                <a:off x="1920" y="2016"/>
                <a:ext cx="0" cy="144"/>
              </a:xfrm>
              <a:prstGeom prst="line">
                <a:avLst/>
              </a:prstGeom>
              <a:noFill/>
              <a:ln w="28575">
                <a:solidFill>
                  <a:srgbClr val="294A5A"/>
                </a:solidFill>
                <a:round/>
                <a:headEnd type="triangle" w="med" len="med"/>
                <a:tailEnd type="triangle" w="med" len="me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1" i="0" u="none" strike="noStrike" kern="0" cap="none" spc="0" normalizeH="0" baseline="0" noProof="0" dirty="0">
                  <a:ln>
                    <a:noFill/>
                  </a:ln>
                  <a:solidFill>
                    <a:srgbClr val="294A5A"/>
                  </a:solidFill>
                  <a:effectLst/>
                  <a:uLnTx/>
                  <a:uFillTx/>
                  <a:latin typeface="Calibri" panose="020F0502020204030204" pitchFamily="34" charset="0"/>
                </a:endParaRPr>
              </a:p>
            </p:txBody>
          </p:sp>
          <p:sp>
            <p:nvSpPr>
              <p:cNvPr id="109" name="Line 44"/>
              <p:cNvSpPr>
                <a:spLocks noChangeShapeType="1"/>
              </p:cNvSpPr>
              <p:nvPr>
                <p:custDataLst>
                  <p:tags r:id="rId45"/>
                </p:custDataLst>
              </p:nvPr>
            </p:nvSpPr>
            <p:spPr bwMode="auto">
              <a:xfrm>
                <a:off x="2304" y="2016"/>
                <a:ext cx="0" cy="144"/>
              </a:xfrm>
              <a:prstGeom prst="line">
                <a:avLst/>
              </a:prstGeom>
              <a:noFill/>
              <a:ln w="28575">
                <a:solidFill>
                  <a:srgbClr val="294A5A"/>
                </a:solidFill>
                <a:round/>
                <a:headEnd type="triangle" w="med" len="med"/>
                <a:tailEnd type="triangle" w="med" len="me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1" i="0" u="none" strike="noStrike" kern="0" cap="none" spc="0" normalizeH="0" baseline="0" noProof="0" dirty="0">
                  <a:ln>
                    <a:noFill/>
                  </a:ln>
                  <a:solidFill>
                    <a:srgbClr val="294A5A"/>
                  </a:solidFill>
                  <a:effectLst/>
                  <a:uLnTx/>
                  <a:uFillTx/>
                  <a:latin typeface="Calibri" panose="020F0502020204030204" pitchFamily="34" charset="0"/>
                </a:endParaRPr>
              </a:p>
            </p:txBody>
          </p:sp>
          <p:sp>
            <p:nvSpPr>
              <p:cNvPr id="110" name="Line 45"/>
              <p:cNvSpPr>
                <a:spLocks noChangeShapeType="1"/>
              </p:cNvSpPr>
              <p:nvPr>
                <p:custDataLst>
                  <p:tags r:id="rId46"/>
                </p:custDataLst>
              </p:nvPr>
            </p:nvSpPr>
            <p:spPr bwMode="auto">
              <a:xfrm>
                <a:off x="2688" y="2016"/>
                <a:ext cx="0" cy="144"/>
              </a:xfrm>
              <a:prstGeom prst="line">
                <a:avLst/>
              </a:prstGeom>
              <a:noFill/>
              <a:ln w="28575">
                <a:solidFill>
                  <a:srgbClr val="294A5A"/>
                </a:solidFill>
                <a:round/>
                <a:headEnd type="triangle" w="med" len="med"/>
                <a:tailEnd type="triangle" w="med" len="me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1" i="0" u="none" strike="noStrike" kern="0" cap="none" spc="0" normalizeH="0" baseline="0" noProof="0" dirty="0">
                  <a:ln>
                    <a:noFill/>
                  </a:ln>
                  <a:solidFill>
                    <a:srgbClr val="294A5A"/>
                  </a:solidFill>
                  <a:effectLst/>
                  <a:uLnTx/>
                  <a:uFillTx/>
                  <a:latin typeface="Calibri" panose="020F0502020204030204" pitchFamily="34" charset="0"/>
                </a:endParaRPr>
              </a:p>
            </p:txBody>
          </p:sp>
          <p:sp>
            <p:nvSpPr>
              <p:cNvPr id="111" name="Line 46"/>
              <p:cNvSpPr>
                <a:spLocks noChangeShapeType="1"/>
              </p:cNvSpPr>
              <p:nvPr>
                <p:custDataLst>
                  <p:tags r:id="rId47"/>
                </p:custDataLst>
              </p:nvPr>
            </p:nvSpPr>
            <p:spPr bwMode="auto">
              <a:xfrm>
                <a:off x="1152" y="2016"/>
                <a:ext cx="0" cy="144"/>
              </a:xfrm>
              <a:prstGeom prst="line">
                <a:avLst/>
              </a:prstGeom>
              <a:noFill/>
              <a:ln w="28575">
                <a:solidFill>
                  <a:srgbClr val="294A5A"/>
                </a:solidFill>
                <a:round/>
                <a:headEnd type="triangle" w="med" len="med"/>
                <a:tailEnd type="triangle" w="med" len="me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1" i="0" u="none" strike="noStrike" kern="0" cap="none" spc="0" normalizeH="0" baseline="0" noProof="0" dirty="0">
                  <a:ln>
                    <a:noFill/>
                  </a:ln>
                  <a:solidFill>
                    <a:srgbClr val="294A5A"/>
                  </a:solidFill>
                  <a:effectLst/>
                  <a:uLnTx/>
                  <a:uFillTx/>
                  <a:latin typeface="Calibri" panose="020F0502020204030204" pitchFamily="34" charset="0"/>
                </a:endParaRPr>
              </a:p>
            </p:txBody>
          </p:sp>
        </p:grpSp>
        <p:sp>
          <p:nvSpPr>
            <p:cNvPr id="98" name="Rectangle 47"/>
            <p:cNvSpPr>
              <a:spLocks noChangeArrowheads="1"/>
            </p:cNvSpPr>
            <p:nvPr>
              <p:custDataLst>
                <p:tags r:id="rId48"/>
              </p:custDataLst>
            </p:nvPr>
          </p:nvSpPr>
          <p:spPr bwMode="auto">
            <a:xfrm>
              <a:off x="2753202" y="4937551"/>
              <a:ext cx="1107996" cy="370106"/>
            </a:xfrm>
            <a:prstGeom prst="rect">
              <a:avLst/>
            </a:prstGeom>
            <a:noFill/>
            <a:ln w="9525">
              <a:noFill/>
              <a:miter lim="800000"/>
            </a:ln>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zh-CN" altLang="en-US" sz="1800" b="1" i="0" u="none" strike="noStrike" kern="0" cap="none" spc="0" normalizeH="0" baseline="0" noProof="0" dirty="0">
                  <a:ln>
                    <a:noFill/>
                  </a:ln>
                  <a:solidFill>
                    <a:srgbClr val="294A5A"/>
                  </a:solidFill>
                  <a:effectLst/>
                  <a:uLnTx/>
                  <a:uFillTx/>
                  <a:latin typeface="Calibri" panose="020F0502020204030204" pitchFamily="34" charset="0"/>
                </a:rPr>
                <a:t>操作结果</a:t>
              </a:r>
              <a:endParaRPr kumimoji="0" lang="en-US" sz="1800" b="1" i="0" u="none" strike="noStrike" kern="0" cap="none" spc="0" normalizeH="0" baseline="0" noProof="0" dirty="0">
                <a:ln>
                  <a:noFill/>
                </a:ln>
                <a:solidFill>
                  <a:srgbClr val="294A5A"/>
                </a:solidFill>
                <a:effectLst/>
                <a:uLnTx/>
                <a:uFillTx/>
                <a:latin typeface="Calibri" panose="020F0502020204030204" pitchFamily="34" charset="0"/>
              </a:endParaRPr>
            </a:p>
          </p:txBody>
        </p:sp>
        <p:sp>
          <p:nvSpPr>
            <p:cNvPr id="99" name="Rectangle 48"/>
            <p:cNvSpPr>
              <a:spLocks noChangeArrowheads="1"/>
            </p:cNvSpPr>
            <p:nvPr>
              <p:custDataLst>
                <p:tags r:id="rId49"/>
              </p:custDataLst>
            </p:nvPr>
          </p:nvSpPr>
          <p:spPr bwMode="auto">
            <a:xfrm>
              <a:off x="2796165" y="1828800"/>
              <a:ext cx="1157287" cy="990600"/>
            </a:xfrm>
            <a:prstGeom prst="rect">
              <a:avLst/>
            </a:prstGeom>
            <a:solidFill>
              <a:srgbClr val="8C4040"/>
            </a:solidFill>
            <a:ln w="9525">
              <a:solidFill>
                <a:srgbClr val="294A5A"/>
              </a:solidFill>
              <a:miter lim="800000"/>
            </a:ln>
          </p:spPr>
          <p:txBody>
            <a:bodyPr wrap="none"/>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1400" b="1" i="0" u="none" strike="noStrike" kern="0" cap="none" spc="0" normalizeH="0" baseline="0" noProof="0">
                  <a:ln>
                    <a:noFill/>
                  </a:ln>
                  <a:solidFill>
                    <a:srgbClr val="99CC39"/>
                  </a:solidFill>
                  <a:effectLst/>
                  <a:uLnTx/>
                  <a:uFillTx/>
                  <a:latin typeface="Calibri" panose="020F0502020204030204" pitchFamily="34" charset="0"/>
                </a:rPr>
                <a:t>退役</a:t>
              </a:r>
              <a:endParaRPr kumimoji="0" lang="en-US" sz="1400" b="1" i="0" u="none" strike="noStrike" kern="0" cap="none" spc="0" normalizeH="0" baseline="0" noProof="0" dirty="0">
                <a:ln>
                  <a:noFill/>
                </a:ln>
                <a:solidFill>
                  <a:srgbClr val="99CC39"/>
                </a:solidFill>
                <a:effectLst/>
                <a:uLnTx/>
                <a:uFillTx/>
                <a:latin typeface="Calibri" panose="020F0502020204030204" pitchFamily="34" charset="0"/>
              </a:endParaRPr>
            </a:p>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1400" b="1" i="0" u="none" strike="noStrike" kern="0" cap="none" spc="0" normalizeH="0" baseline="0" noProof="0">
                  <a:ln>
                    <a:noFill/>
                  </a:ln>
                  <a:solidFill>
                    <a:srgbClr val="99CC39"/>
                  </a:solidFill>
                  <a:effectLst/>
                  <a:uLnTx/>
                  <a:uFillTx/>
                  <a:latin typeface="Calibri" panose="020F0502020204030204" pitchFamily="34" charset="0"/>
                </a:rPr>
                <a:t>单元</a:t>
              </a:r>
              <a:endParaRPr kumimoji="0" lang="en-US" sz="1400" b="1" i="0" u="none" strike="noStrike" kern="0" cap="none" spc="0" normalizeH="0" baseline="0" noProof="0" dirty="0">
                <a:ln>
                  <a:noFill/>
                </a:ln>
                <a:solidFill>
                  <a:srgbClr val="99CC39"/>
                </a:solidFill>
                <a:effectLst/>
                <a:uLnTx/>
                <a:uFillTx/>
                <a:latin typeface="Calibri" panose="020F0502020204030204" pitchFamily="34" charset="0"/>
              </a:endParaRPr>
            </a:p>
          </p:txBody>
        </p:sp>
        <p:sp>
          <p:nvSpPr>
            <p:cNvPr id="100" name="Rectangle 49"/>
            <p:cNvSpPr>
              <a:spLocks noChangeArrowheads="1"/>
            </p:cNvSpPr>
            <p:nvPr>
              <p:custDataLst>
                <p:tags r:id="rId50"/>
              </p:custDataLst>
            </p:nvPr>
          </p:nvSpPr>
          <p:spPr bwMode="auto">
            <a:xfrm>
              <a:off x="2989840" y="2286000"/>
              <a:ext cx="769937" cy="457200"/>
            </a:xfrm>
            <a:prstGeom prst="rect">
              <a:avLst/>
            </a:prstGeom>
            <a:solidFill>
              <a:srgbClr val="99CC39">
                <a:lumMod val="50000"/>
              </a:srgbClr>
            </a:solidFill>
            <a:ln w="9525">
              <a:solidFill>
                <a:srgbClr val="294A5A"/>
              </a:solidFill>
              <a:miter lim="800000"/>
            </a:ln>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1400" b="1" i="0" u="none" strike="noStrike" kern="0" cap="none" spc="0" normalizeH="0" baseline="0" noProof="0">
                  <a:ln>
                    <a:noFill/>
                  </a:ln>
                  <a:solidFill>
                    <a:srgbClr val="99CC39"/>
                  </a:solidFill>
                  <a:effectLst/>
                  <a:uLnTx/>
                  <a:uFillTx/>
                  <a:latin typeface="Calibri" panose="020F0502020204030204" pitchFamily="34" charset="0"/>
                </a:rPr>
                <a:t>寄存器</a:t>
              </a:r>
              <a:endParaRPr kumimoji="0" lang="en-US" sz="1400" b="1" i="0" u="none" strike="noStrike" kern="0" cap="none" spc="0" normalizeH="0" baseline="0" noProof="0" dirty="0">
                <a:ln>
                  <a:noFill/>
                </a:ln>
                <a:solidFill>
                  <a:srgbClr val="99CC39"/>
                </a:solidFill>
                <a:effectLst/>
                <a:uLnTx/>
                <a:uFillTx/>
                <a:latin typeface="Calibri" panose="020F0502020204030204" pitchFamily="34" charset="0"/>
              </a:endParaRPr>
            </a:p>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1400" b="1" i="0" u="none" strike="noStrike" kern="0" cap="none" spc="0" normalizeH="0" baseline="0" noProof="0">
                  <a:ln>
                    <a:noFill/>
                  </a:ln>
                  <a:solidFill>
                    <a:srgbClr val="99CC39"/>
                  </a:solidFill>
                  <a:effectLst/>
                  <a:uLnTx/>
                  <a:uFillTx/>
                  <a:latin typeface="Calibri" panose="020F0502020204030204" pitchFamily="34" charset="0"/>
                </a:rPr>
                <a:t>文件</a:t>
              </a:r>
              <a:endParaRPr kumimoji="0" lang="en-US" sz="1400" b="1" i="0" u="none" strike="noStrike" kern="0" cap="none" spc="0" normalizeH="0" baseline="0" noProof="0" dirty="0">
                <a:ln>
                  <a:noFill/>
                </a:ln>
                <a:solidFill>
                  <a:srgbClr val="99CC39"/>
                </a:solidFill>
                <a:effectLst/>
                <a:uLnTx/>
                <a:uFillTx/>
                <a:latin typeface="Calibri" panose="020F0502020204030204" pitchFamily="34" charset="0"/>
              </a:endParaRPr>
            </a:p>
          </p:txBody>
        </p:sp>
        <p:sp>
          <p:nvSpPr>
            <p:cNvPr id="101" name="Line 50"/>
            <p:cNvSpPr>
              <a:spLocks noChangeShapeType="1"/>
            </p:cNvSpPr>
            <p:nvPr>
              <p:custDataLst>
                <p:tags r:id="rId51"/>
              </p:custDataLst>
            </p:nvPr>
          </p:nvSpPr>
          <p:spPr bwMode="auto">
            <a:xfrm>
              <a:off x="2313565" y="2209800"/>
              <a:ext cx="482600" cy="0"/>
            </a:xfrm>
            <a:prstGeom prst="line">
              <a:avLst/>
            </a:prstGeom>
            <a:noFill/>
            <a:ln w="28575">
              <a:solidFill>
                <a:srgbClr val="294A5A"/>
              </a:solidFill>
              <a:prstDash val="sysDot"/>
              <a:round/>
              <a:tailEnd type="triangle" w="med" len="me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1" i="0" u="none" strike="noStrike" kern="0" cap="none" spc="0" normalizeH="0" baseline="0" noProof="0" dirty="0">
                <a:ln>
                  <a:noFill/>
                </a:ln>
                <a:solidFill>
                  <a:srgbClr val="294A5A"/>
                </a:solidFill>
                <a:effectLst/>
                <a:uLnTx/>
                <a:uFillTx/>
                <a:latin typeface="Calibri" panose="020F0502020204030204" pitchFamily="34" charset="0"/>
              </a:endParaRPr>
            </a:p>
          </p:txBody>
        </p:sp>
        <p:sp>
          <p:nvSpPr>
            <p:cNvPr id="102" name="Freeform 51"/>
            <p:cNvSpPr/>
            <p:nvPr>
              <p:custDataLst>
                <p:tags r:id="rId52"/>
              </p:custDataLst>
            </p:nvPr>
          </p:nvSpPr>
          <p:spPr bwMode="auto">
            <a:xfrm flipH="1">
              <a:off x="1904999" y="2667000"/>
              <a:ext cx="891166" cy="2209800"/>
            </a:xfrm>
            <a:custGeom>
              <a:avLst/>
              <a:gdLst>
                <a:gd name="T0" fmla="*/ 0 w 144"/>
                <a:gd name="T1" fmla="*/ 0 h 864"/>
                <a:gd name="T2" fmla="*/ 144 w 144"/>
                <a:gd name="T3" fmla="*/ 0 h 864"/>
                <a:gd name="T4" fmla="*/ 144 w 144"/>
                <a:gd name="T5" fmla="*/ 864 h 864"/>
                <a:gd name="T6" fmla="*/ 0 60000 65536"/>
                <a:gd name="T7" fmla="*/ 0 60000 65536"/>
                <a:gd name="T8" fmla="*/ 0 60000 65536"/>
                <a:gd name="T9" fmla="*/ 0 w 144"/>
                <a:gd name="T10" fmla="*/ 0 h 864"/>
                <a:gd name="T11" fmla="*/ 144 w 144"/>
                <a:gd name="T12" fmla="*/ 864 h 864"/>
              </a:gdLst>
              <a:ahLst/>
              <a:cxnLst>
                <a:cxn ang="T6">
                  <a:pos x="T0" y="T1"/>
                </a:cxn>
                <a:cxn ang="T7">
                  <a:pos x="T2" y="T3"/>
                </a:cxn>
                <a:cxn ang="T8">
                  <a:pos x="T4" y="T5"/>
                </a:cxn>
              </a:cxnLst>
              <a:rect l="T9" t="T10" r="T11" b="T12"/>
              <a:pathLst>
                <a:path w="144" h="864">
                  <a:moveTo>
                    <a:pt x="0" y="0"/>
                  </a:moveTo>
                  <a:lnTo>
                    <a:pt x="144" y="0"/>
                  </a:lnTo>
                  <a:lnTo>
                    <a:pt x="144" y="864"/>
                  </a:lnTo>
                </a:path>
              </a:pathLst>
            </a:custGeom>
            <a:noFill/>
            <a:ln w="19050">
              <a:solidFill>
                <a:srgbClr val="294A5A"/>
              </a:solidFill>
              <a:round/>
              <a:headEnd type="triangle" w="med" len="me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1" i="0" u="none" strike="noStrike" kern="0" cap="none" spc="0" normalizeH="0" baseline="0" noProof="0" dirty="0">
                <a:ln>
                  <a:noFill/>
                </a:ln>
                <a:solidFill>
                  <a:srgbClr val="294A5A"/>
                </a:solidFill>
                <a:effectLst/>
                <a:uLnTx/>
                <a:uFillTx/>
                <a:latin typeface="Calibri" panose="020F0502020204030204" pitchFamily="34" charset="0"/>
              </a:endParaRPr>
            </a:p>
          </p:txBody>
        </p:sp>
        <p:sp>
          <p:nvSpPr>
            <p:cNvPr id="103" name="Text Box 52"/>
            <p:cNvSpPr txBox="1">
              <a:spLocks noChangeArrowheads="1"/>
            </p:cNvSpPr>
            <p:nvPr>
              <p:custDataLst>
                <p:tags r:id="rId53"/>
              </p:custDataLst>
            </p:nvPr>
          </p:nvSpPr>
          <p:spPr bwMode="auto">
            <a:xfrm>
              <a:off x="729701" y="3154474"/>
              <a:ext cx="1210588" cy="338839"/>
            </a:xfrm>
            <a:prstGeom prst="rect">
              <a:avLst/>
            </a:prstGeom>
            <a:noFill/>
            <a:ln w="9525">
              <a:noFill/>
              <a:miter lim="800000"/>
            </a:ln>
          </p:spPr>
          <p:txBody>
            <a:bodyPr wrap="square">
              <a:spAutoFit/>
            </a:bodyPr>
            <a:lstStyle/>
            <a:p>
              <a:pPr marL="0" marR="0" lvl="0" indent="0" algn="r" defTabSz="914400" eaLnBrk="1" fontAlgn="auto" latinLnBrk="0" hangingPunct="1">
                <a:lnSpc>
                  <a:spcPct val="100000"/>
                </a:lnSpc>
                <a:spcBef>
                  <a:spcPts val="0"/>
                </a:spcBef>
                <a:spcAft>
                  <a:spcPts val="0"/>
                </a:spcAft>
                <a:buClrTx/>
                <a:buSzTx/>
                <a:buFontTx/>
                <a:buNone/>
                <a:defRPr/>
              </a:pPr>
              <a:r>
                <a:rPr kumimoji="0" lang="zh-CN" altLang="en-US" sz="1600" b="1" i="0" u="none" strike="noStrike" kern="0" cap="none" spc="0" normalizeH="0" baseline="0" noProof="0" dirty="0">
                  <a:ln>
                    <a:noFill/>
                  </a:ln>
                  <a:solidFill>
                    <a:srgbClr val="294A5A"/>
                  </a:solidFill>
                  <a:effectLst/>
                  <a:uLnTx/>
                  <a:uFillTx/>
                  <a:latin typeface="Calibri" panose="020F0502020204030204" pitchFamily="34" charset="0"/>
                </a:rPr>
                <a:t>寄存器更新</a:t>
              </a:r>
              <a:endParaRPr kumimoji="0" lang="en-US" sz="1600" b="1" i="0" u="none" strike="noStrike" kern="0" cap="none" spc="0" normalizeH="0" baseline="0" noProof="0" dirty="0">
                <a:ln>
                  <a:noFill/>
                </a:ln>
                <a:solidFill>
                  <a:srgbClr val="294A5A"/>
                </a:solidFill>
                <a:effectLst/>
                <a:uLnTx/>
                <a:uFillTx/>
                <a:latin typeface="Calibri" panose="020F0502020204030204" pitchFamily="34" charset="0"/>
              </a:endParaRPr>
            </a:p>
          </p:txBody>
        </p:sp>
        <p:sp>
          <p:nvSpPr>
            <p:cNvPr id="104" name="Line 53"/>
            <p:cNvSpPr>
              <a:spLocks noChangeShapeType="1"/>
            </p:cNvSpPr>
            <p:nvPr>
              <p:custDataLst>
                <p:tags r:id="rId54"/>
              </p:custDataLst>
            </p:nvPr>
          </p:nvSpPr>
          <p:spPr bwMode="auto">
            <a:xfrm>
              <a:off x="3759777" y="2514600"/>
              <a:ext cx="482600" cy="0"/>
            </a:xfrm>
            <a:prstGeom prst="line">
              <a:avLst/>
            </a:prstGeom>
            <a:noFill/>
            <a:ln w="28575">
              <a:solidFill>
                <a:srgbClr val="294A5A"/>
              </a:solidFill>
              <a:round/>
              <a:tailEnd type="triangle" w="med" len="me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1" i="0" u="none" strike="noStrike" kern="0" cap="none" spc="0" normalizeH="0" baseline="0" noProof="0" dirty="0">
                <a:ln>
                  <a:noFill/>
                </a:ln>
                <a:solidFill>
                  <a:srgbClr val="294A5A"/>
                </a:solidFill>
                <a:effectLst/>
                <a:uLnTx/>
                <a:uFillTx/>
                <a:latin typeface="Calibri" panose="020F0502020204030204" pitchFamily="34" charset="0"/>
              </a:endParaRPr>
            </a:p>
          </p:txBody>
        </p:sp>
        <p:sp>
          <p:nvSpPr>
            <p:cNvPr id="105" name="Freeform 54"/>
            <p:cNvSpPr/>
            <p:nvPr>
              <p:custDataLst>
                <p:tags r:id="rId55"/>
              </p:custDataLst>
            </p:nvPr>
          </p:nvSpPr>
          <p:spPr bwMode="auto">
            <a:xfrm>
              <a:off x="3856615" y="2819400"/>
              <a:ext cx="963612" cy="228600"/>
            </a:xfrm>
            <a:custGeom>
              <a:avLst/>
              <a:gdLst>
                <a:gd name="T0" fmla="*/ 480 w 480"/>
                <a:gd name="T1" fmla="*/ 144 h 144"/>
                <a:gd name="T2" fmla="*/ 0 w 480"/>
                <a:gd name="T3" fmla="*/ 144 h 144"/>
                <a:gd name="T4" fmla="*/ 0 w 480"/>
                <a:gd name="T5" fmla="*/ 0 h 144"/>
                <a:gd name="T6" fmla="*/ 0 60000 65536"/>
                <a:gd name="T7" fmla="*/ 0 60000 65536"/>
                <a:gd name="T8" fmla="*/ 0 60000 65536"/>
                <a:gd name="T9" fmla="*/ 0 w 480"/>
                <a:gd name="T10" fmla="*/ 0 h 144"/>
                <a:gd name="T11" fmla="*/ 480 w 480"/>
                <a:gd name="T12" fmla="*/ 144 h 144"/>
              </a:gdLst>
              <a:ahLst/>
              <a:cxnLst>
                <a:cxn ang="T6">
                  <a:pos x="T0" y="T1"/>
                </a:cxn>
                <a:cxn ang="T7">
                  <a:pos x="T2" y="T3"/>
                </a:cxn>
                <a:cxn ang="T8">
                  <a:pos x="T4" y="T5"/>
                </a:cxn>
              </a:cxnLst>
              <a:rect l="T9" t="T10" r="T11" b="T12"/>
              <a:pathLst>
                <a:path w="480" h="144">
                  <a:moveTo>
                    <a:pt x="480" y="144"/>
                  </a:moveTo>
                  <a:lnTo>
                    <a:pt x="0" y="144"/>
                  </a:lnTo>
                  <a:lnTo>
                    <a:pt x="0" y="0"/>
                  </a:lnTo>
                </a:path>
              </a:pathLst>
            </a:custGeom>
            <a:noFill/>
            <a:ln w="28575">
              <a:solidFill>
                <a:srgbClr val="294A5A"/>
              </a:solidFill>
              <a:round/>
              <a:tailEnd type="triangle" w="med" len="me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1" i="0" u="none" strike="noStrike" kern="0" cap="none" spc="0" normalizeH="0" baseline="0" noProof="0" dirty="0">
                <a:ln>
                  <a:noFill/>
                </a:ln>
                <a:solidFill>
                  <a:srgbClr val="294A5A"/>
                </a:solidFill>
                <a:effectLst/>
                <a:uLnTx/>
                <a:uFillTx/>
                <a:latin typeface="Calibri" panose="020F0502020204030204" pitchFamily="34" charset="0"/>
              </a:endParaRPr>
            </a:p>
          </p:txBody>
        </p:sp>
      </p:grpSp>
    </p:spTree>
    <p:custDataLst>
      <p:tags r:id="rId56"/>
    </p:custDataLst>
  </p:cSld>
  <p:clrMapOvr>
    <a:masterClrMapping/>
  </p:clrMapOvr>
  <p:transition spd="med">
    <p:push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9"/>
                                        </p:tgtEl>
                                        <p:attrNameLst>
                                          <p:attrName>style.visibility</p:attrName>
                                        </p:attrNameLst>
                                      </p:cBhvr>
                                      <p:to>
                                        <p:strVal val="visible"/>
                                      </p:to>
                                    </p:set>
                                    <p:animEffect transition="in" filter="barn(inVertical)">
                                      <p:cBhvr>
                                        <p:cTn id="7"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直接连接符 14"/>
          <p:cNvCxnSpPr/>
          <p:nvPr>
            <p:custDataLst>
              <p:tags r:id="rId1"/>
            </p:custDataLst>
          </p:nvPr>
        </p:nvCxnSpPr>
        <p:spPr>
          <a:xfrm>
            <a:off x="432010" y="864059"/>
            <a:ext cx="10656242" cy="12000"/>
          </a:xfrm>
          <a:prstGeom prst="line">
            <a:avLst/>
          </a:prstGeom>
          <a:ln w="31750">
            <a:solidFill>
              <a:schemeClr val="tx1"/>
            </a:solidFill>
          </a:ln>
        </p:spPr>
        <p:style>
          <a:lnRef idx="1">
            <a:schemeClr val="dk1"/>
          </a:lnRef>
          <a:fillRef idx="0">
            <a:schemeClr val="dk1"/>
          </a:fillRef>
          <a:effectRef idx="0">
            <a:schemeClr val="dk1"/>
          </a:effectRef>
          <a:fontRef idx="minor">
            <a:schemeClr val="tx1"/>
          </a:fontRef>
        </p:style>
      </p:cxnSp>
      <p:sp>
        <p:nvSpPr>
          <p:cNvPr id="16" name="文本框 6"/>
          <p:cNvSpPr txBox="1"/>
          <p:nvPr>
            <p:custDataLst>
              <p:tags r:id="rId2"/>
            </p:custDataLst>
          </p:nvPr>
        </p:nvSpPr>
        <p:spPr>
          <a:xfrm>
            <a:off x="432010" y="144043"/>
            <a:ext cx="10656242" cy="576013"/>
          </a:xfrm>
          <a:prstGeom prst="rect">
            <a:avLst/>
          </a:prstGeom>
          <a:noFill/>
          <a:ln w="12700">
            <a:miter lim="400000"/>
          </a:ln>
          <a:extLst>
            <a:ext uri="{909E8E84-426E-40DD-AFC4-6F175D3DCCD1}">
              <a14:hiddenFill xmlns:a14="http://schemas.microsoft.com/office/drawing/2010/main">
                <a:solidFill>
                  <a:schemeClr val="accent1"/>
                </a:solidFill>
              </a14:hiddenFill>
            </a:ext>
          </a:extLst>
        </p:spPr>
        <p:txBody>
          <a:bodyPr lIns="0" tIns="0" rIns="0" bIns="0" anchor="ctr" anchorCtr="0">
            <a:normAutofit/>
          </a:bodyPr>
          <a:lstStyle>
            <a:defPPr>
              <a:defRPr lang="zh-CN"/>
            </a:defPPr>
            <a:lvl1pPr>
              <a:lnSpc>
                <a:spcPct val="120000"/>
              </a:lnSpc>
              <a:defRPr sz="3600" b="1">
                <a:solidFill>
                  <a:srgbClr val="FFFFFF"/>
                </a:solidFill>
                <a:latin typeface="微软雅黑" panose="020B0503020204020204" pitchFamily="34" charset="-122"/>
                <a:ea typeface="微软雅黑" panose="020B0503020204020204" pitchFamily="34" charset="-122"/>
                <a:cs typeface="微软雅黑" panose="020B0503020204020204" pitchFamily="34" charset="-122"/>
              </a:defRPr>
            </a:lvl1pPr>
          </a:lstStyle>
          <a:p>
            <a:pPr>
              <a:lnSpc>
                <a:spcPct val="100000"/>
              </a:lnSpc>
              <a:spcBef>
                <a:spcPts val="0"/>
              </a:spcBef>
              <a:spcAft>
                <a:spcPts val="0"/>
              </a:spcAft>
              <a:buSzPct val="100000"/>
            </a:pPr>
            <a:r>
              <a:rPr lang="zh-CN" altLang="en-US" sz="3400" dirty="0">
                <a:solidFill>
                  <a:schemeClr val="dk1">
                    <a:lumMod val="75000"/>
                  </a:schemeClr>
                </a:solidFill>
                <a:latin typeface="Arial" panose="020B0604020202020204" pitchFamily="34" charset="0"/>
                <a:sym typeface="+mn-ea"/>
              </a:rPr>
              <a:t>扩展：</a:t>
            </a:r>
            <a:r>
              <a:rPr lang="zh-CN" altLang="en-US" sz="3400" dirty="0">
                <a:solidFill>
                  <a:schemeClr val="dk1">
                    <a:lumMod val="75000"/>
                  </a:schemeClr>
                </a:solidFill>
                <a:latin typeface="Arial" panose="020B0604020202020204" pitchFamily="34" charset="0"/>
              </a:rPr>
              <a:t>性能优化</a:t>
            </a:r>
            <a:r>
              <a:rPr lang="en-US" altLang="zh-CN" sz="3400" dirty="0">
                <a:solidFill>
                  <a:schemeClr val="dk1">
                    <a:lumMod val="75000"/>
                  </a:schemeClr>
                </a:solidFill>
                <a:latin typeface="Arial" panose="020B0604020202020204" pitchFamily="34" charset="0"/>
              </a:rPr>
              <a:t>-Haswell </a:t>
            </a:r>
            <a:r>
              <a:rPr lang="zh-CN" altLang="en-US" sz="3400" dirty="0">
                <a:solidFill>
                  <a:schemeClr val="dk1">
                    <a:lumMod val="75000"/>
                  </a:schemeClr>
                </a:solidFill>
                <a:latin typeface="Arial" panose="020B0604020202020204" pitchFamily="34" charset="0"/>
              </a:rPr>
              <a:t>架构的</a:t>
            </a:r>
            <a:r>
              <a:rPr lang="en-US" altLang="zh-CN" sz="3400" dirty="0">
                <a:solidFill>
                  <a:schemeClr val="dk1">
                    <a:lumMod val="75000"/>
                  </a:schemeClr>
                </a:solidFill>
                <a:latin typeface="Arial" panose="020B0604020202020204" pitchFamily="34" charset="0"/>
              </a:rPr>
              <a:t>Intel CPU</a:t>
            </a:r>
            <a:endParaRPr lang="en-US" altLang="zh-CN" sz="3400" dirty="0">
              <a:solidFill>
                <a:schemeClr val="dk1">
                  <a:lumMod val="75000"/>
                </a:schemeClr>
              </a:solidFill>
              <a:latin typeface="Arial" panose="020B0604020202020204" pitchFamily="34" charset="0"/>
            </a:endParaRPr>
          </a:p>
        </p:txBody>
      </p:sp>
      <p:pic>
        <p:nvPicPr>
          <p:cNvPr id="11" name="图片 10" descr="微信截图_20240112211134"/>
          <p:cNvPicPr>
            <a:picLocks noChangeAspect="1"/>
          </p:cNvPicPr>
          <p:nvPr>
            <p:custDataLst>
              <p:tags r:id="rId3"/>
            </p:custDataLst>
          </p:nvPr>
        </p:nvPicPr>
        <p:blipFill>
          <a:blip r:embed="rId4"/>
          <a:stretch>
            <a:fillRect/>
          </a:stretch>
        </p:blipFill>
        <p:spPr>
          <a:xfrm>
            <a:off x="9216390" y="201295"/>
            <a:ext cx="1895475" cy="485775"/>
          </a:xfrm>
          <a:prstGeom prst="rect">
            <a:avLst/>
          </a:prstGeom>
        </p:spPr>
      </p:pic>
      <p:sp>
        <p:nvSpPr>
          <p:cNvPr id="2" name="文本框 1"/>
          <p:cNvSpPr txBox="1"/>
          <p:nvPr/>
        </p:nvSpPr>
        <p:spPr>
          <a:xfrm>
            <a:off x="863700" y="1211580"/>
            <a:ext cx="3901440" cy="3646170"/>
          </a:xfrm>
          <a:prstGeom prst="rect">
            <a:avLst/>
          </a:prstGeom>
          <a:noFill/>
        </p:spPr>
        <p:txBody>
          <a:bodyPr wrap="square" rtlCol="0" anchor="t">
            <a:spAutoFit/>
          </a:bodyPr>
          <a:lstStyle/>
          <a:p>
            <a:pPr marL="342900" lvl="1" indent="-342900" algn="l" eaLnBrk="1" hangingPunct="1">
              <a:lnSpc>
                <a:spcPct val="150000"/>
              </a:lnSpc>
              <a:spcBef>
                <a:spcPts val="0"/>
              </a:spcBef>
              <a:buClr>
                <a:srgbClr val="002B4C"/>
              </a:buClr>
              <a:buSzPct val="70000"/>
              <a:buFont typeface="Wingdings" panose="05000000000000000000" pitchFamily="2" charset="2"/>
              <a:buChar char="l"/>
            </a:pPr>
            <a:r>
              <a:rPr lang="zh-CN" altLang="en-US" sz="2400" b="1" dirty="0">
                <a:latin typeface="微软雅黑" panose="020B0503020204020204" pitchFamily="34" charset="-122"/>
                <a:ea typeface="微软雅黑" panose="020B0503020204020204" pitchFamily="34" charset="-122"/>
                <a:sym typeface="+mn-ea"/>
              </a:rPr>
              <a:t>可并行执行多条指令</a:t>
            </a:r>
            <a:endParaRPr lang="zh-CN" altLang="en-US" sz="2400" b="1" dirty="0">
              <a:latin typeface="微软雅黑" panose="020B0503020204020204" pitchFamily="34" charset="-122"/>
              <a:ea typeface="微软雅黑" panose="020B0503020204020204" pitchFamily="34" charset="-122"/>
            </a:endParaRPr>
          </a:p>
          <a:p>
            <a:pPr marL="742950" lvl="1" indent="-285750" algn="l" eaLnBrk="1" hangingPunct="1">
              <a:lnSpc>
                <a:spcPct val="140000"/>
              </a:lnSpc>
              <a:spcBef>
                <a:spcPts val="0"/>
              </a:spcBef>
              <a:buClr>
                <a:srgbClr val="002B4C"/>
              </a:buClr>
              <a:buSzPct val="70000"/>
              <a:buFont typeface="Wingdings" panose="05000000000000000000" pitchFamily="2" charset="2"/>
              <a:buChar char="l"/>
            </a:pPr>
            <a:r>
              <a:rPr lang="en-US" altLang="zh-CN" sz="2000" dirty="0">
                <a:latin typeface="微软雅黑" panose="020B0503020204020204" pitchFamily="34" charset="-122"/>
                <a:ea typeface="微软雅黑" panose="020B0503020204020204" pitchFamily="34" charset="-122"/>
                <a:cs typeface="微软雅黑" panose="020B0503020204020204" pitchFamily="34" charset="-122"/>
                <a:sym typeface="+mn-ea"/>
              </a:rPr>
              <a:t>2 个加载，带地址计算</a:t>
            </a:r>
            <a:endParaRPr lang="en-US" altLang="zh-CN" sz="2000" dirty="0">
              <a:latin typeface="微软雅黑" panose="020B0503020204020204" pitchFamily="34" charset="-122"/>
              <a:ea typeface="微软雅黑" panose="020B0503020204020204" pitchFamily="34" charset="-122"/>
              <a:cs typeface="微软雅黑" panose="020B0503020204020204" pitchFamily="34" charset="-122"/>
            </a:endParaRPr>
          </a:p>
          <a:p>
            <a:pPr marL="742950" lvl="1" indent="-285750" algn="l">
              <a:lnSpc>
                <a:spcPct val="140000"/>
              </a:lnSpc>
              <a:spcBef>
                <a:spcPts val="0"/>
              </a:spcBef>
              <a:buClr>
                <a:srgbClr val="002B4C"/>
              </a:buClr>
              <a:buSzPct val="70000"/>
              <a:buFont typeface="Wingdings" panose="05000000000000000000" pitchFamily="2" charset="2"/>
              <a:buChar char="l"/>
            </a:pPr>
            <a:r>
              <a:rPr lang="en-US" altLang="zh-CN" sz="2000" dirty="0">
                <a:latin typeface="微软雅黑" panose="020B0503020204020204" pitchFamily="34" charset="-122"/>
                <a:ea typeface="微软雅黑" panose="020B0503020204020204" pitchFamily="34" charset="-122"/>
                <a:cs typeface="微软雅黑" panose="020B0503020204020204" pitchFamily="34" charset="-122"/>
                <a:sym typeface="+mn-ea"/>
              </a:rPr>
              <a:t>1个存储 ，带地址计算</a:t>
            </a:r>
            <a:endParaRPr lang="en-US" altLang="zh-CN" sz="2000" dirty="0">
              <a:latin typeface="微软雅黑" panose="020B0503020204020204" pitchFamily="34" charset="-122"/>
              <a:ea typeface="微软雅黑" panose="020B0503020204020204" pitchFamily="34" charset="-122"/>
              <a:cs typeface="微软雅黑" panose="020B0503020204020204" pitchFamily="34" charset="-122"/>
            </a:endParaRPr>
          </a:p>
          <a:p>
            <a:pPr marL="742950" lvl="1" indent="-285750" algn="l" eaLnBrk="1" hangingPunct="1">
              <a:lnSpc>
                <a:spcPct val="140000"/>
              </a:lnSpc>
              <a:spcBef>
                <a:spcPts val="0"/>
              </a:spcBef>
              <a:buClr>
                <a:srgbClr val="002B4C"/>
              </a:buClr>
              <a:buSzPct val="70000"/>
              <a:buFont typeface="Wingdings" panose="05000000000000000000" pitchFamily="2" charset="2"/>
              <a:buChar char="l"/>
            </a:pPr>
            <a:r>
              <a:rPr lang="en-US" altLang="zh-CN" sz="2000" dirty="0">
                <a:latin typeface="微软雅黑" panose="020B0503020204020204" pitchFamily="34" charset="-122"/>
                <a:ea typeface="微软雅黑" panose="020B0503020204020204" pitchFamily="34" charset="-122"/>
                <a:cs typeface="微软雅黑" panose="020B0503020204020204" pitchFamily="34" charset="-122"/>
                <a:sym typeface="+mn-ea"/>
              </a:rPr>
              <a:t>4 个整数运算</a:t>
            </a:r>
            <a:endParaRPr lang="en-US" altLang="zh-CN" sz="2000" dirty="0">
              <a:latin typeface="微软雅黑" panose="020B0503020204020204" pitchFamily="34" charset="-122"/>
              <a:ea typeface="微软雅黑" panose="020B0503020204020204" pitchFamily="34" charset="-122"/>
              <a:cs typeface="微软雅黑" panose="020B0503020204020204" pitchFamily="34" charset="-122"/>
            </a:endParaRPr>
          </a:p>
          <a:p>
            <a:pPr marL="742950" lvl="1" indent="-285750" algn="l" eaLnBrk="1" hangingPunct="1">
              <a:lnSpc>
                <a:spcPct val="140000"/>
              </a:lnSpc>
              <a:spcBef>
                <a:spcPts val="0"/>
              </a:spcBef>
              <a:buClr>
                <a:srgbClr val="002B4C"/>
              </a:buClr>
              <a:buSzPct val="70000"/>
              <a:buFont typeface="Wingdings" panose="05000000000000000000" pitchFamily="2" charset="2"/>
              <a:buChar char="l"/>
            </a:pPr>
            <a:r>
              <a:rPr lang="en-US" altLang="zh-CN" sz="2000" dirty="0">
                <a:latin typeface="微软雅黑" panose="020B0503020204020204" pitchFamily="34" charset="-122"/>
                <a:ea typeface="微软雅黑" panose="020B0503020204020204" pitchFamily="34" charset="-122"/>
                <a:cs typeface="微软雅黑" panose="020B0503020204020204" pitchFamily="34" charset="-122"/>
                <a:sym typeface="+mn-ea"/>
              </a:rPr>
              <a:t>2 个浮点乘法运算</a:t>
            </a:r>
            <a:endParaRPr lang="en-US" altLang="zh-CN" sz="2000" dirty="0">
              <a:latin typeface="微软雅黑" panose="020B0503020204020204" pitchFamily="34" charset="-122"/>
              <a:ea typeface="微软雅黑" panose="020B0503020204020204" pitchFamily="34" charset="-122"/>
              <a:cs typeface="微软雅黑" panose="020B0503020204020204" pitchFamily="34" charset="-122"/>
            </a:endParaRPr>
          </a:p>
          <a:p>
            <a:pPr marL="742950" lvl="1" indent="-285750" algn="l" eaLnBrk="1" hangingPunct="1">
              <a:lnSpc>
                <a:spcPct val="140000"/>
              </a:lnSpc>
              <a:spcBef>
                <a:spcPts val="0"/>
              </a:spcBef>
              <a:buClr>
                <a:srgbClr val="002B4C"/>
              </a:buClr>
              <a:buSzPct val="70000"/>
              <a:buFont typeface="Wingdings" panose="05000000000000000000" pitchFamily="2" charset="2"/>
              <a:buChar char="l"/>
            </a:pPr>
            <a:r>
              <a:rPr lang="en-US" altLang="zh-CN" sz="2000" dirty="0">
                <a:latin typeface="微软雅黑" panose="020B0503020204020204" pitchFamily="34" charset="-122"/>
                <a:ea typeface="微软雅黑" panose="020B0503020204020204" pitchFamily="34" charset="-122"/>
                <a:cs typeface="微软雅黑" panose="020B0503020204020204" pitchFamily="34" charset="-122"/>
                <a:sym typeface="+mn-ea"/>
              </a:rPr>
              <a:t>1 个浮点加法</a:t>
            </a:r>
            <a:endParaRPr lang="en-US" altLang="zh-CN" sz="2000" dirty="0">
              <a:latin typeface="微软雅黑" panose="020B0503020204020204" pitchFamily="34" charset="-122"/>
              <a:ea typeface="微软雅黑" panose="020B0503020204020204" pitchFamily="34" charset="-122"/>
              <a:cs typeface="微软雅黑" panose="020B0503020204020204" pitchFamily="34" charset="-122"/>
            </a:endParaRPr>
          </a:p>
          <a:p>
            <a:pPr marL="742950" lvl="1" indent="-285750" algn="l" eaLnBrk="1" hangingPunct="1">
              <a:lnSpc>
                <a:spcPct val="140000"/>
              </a:lnSpc>
              <a:spcBef>
                <a:spcPts val="0"/>
              </a:spcBef>
              <a:buClr>
                <a:srgbClr val="002B4C"/>
              </a:buClr>
              <a:buSzPct val="70000"/>
              <a:buFont typeface="Wingdings" panose="05000000000000000000" pitchFamily="2" charset="2"/>
              <a:buChar char="l"/>
            </a:pPr>
            <a:r>
              <a:rPr lang="en-US" altLang="zh-CN" sz="2000" dirty="0">
                <a:latin typeface="微软雅黑" panose="020B0503020204020204" pitchFamily="34" charset="-122"/>
                <a:ea typeface="微软雅黑" panose="020B0503020204020204" pitchFamily="34" charset="-122"/>
                <a:cs typeface="微软雅黑" panose="020B0503020204020204" pitchFamily="34" charset="-122"/>
                <a:sym typeface="+mn-ea"/>
              </a:rPr>
              <a:t>1 个浮点除法</a:t>
            </a:r>
            <a:endParaRPr lang="en-US" altLang="zh-CN" sz="2000" dirty="0">
              <a:latin typeface="微软雅黑" panose="020B0503020204020204" pitchFamily="34" charset="-122"/>
              <a:ea typeface="微软雅黑" panose="020B0503020204020204" pitchFamily="34" charset="-122"/>
              <a:cs typeface="微软雅黑" panose="020B0503020204020204" pitchFamily="34" charset="-122"/>
            </a:endParaRPr>
          </a:p>
          <a:p>
            <a:pPr marL="342900" lvl="1" indent="-342900" algn="l" eaLnBrk="1" hangingPunct="1">
              <a:lnSpc>
                <a:spcPct val="150000"/>
              </a:lnSpc>
              <a:spcBef>
                <a:spcPts val="0"/>
              </a:spcBef>
              <a:buClr>
                <a:srgbClr val="002B4C"/>
              </a:buClr>
              <a:buSzPct val="70000"/>
              <a:buFont typeface="Wingdings" panose="05000000000000000000" pitchFamily="2" charset="2"/>
              <a:buChar char="l"/>
            </a:pPr>
            <a:endParaRPr lang="en-US" altLang="en-US" sz="1800" b="1" dirty="0">
              <a:solidFill>
                <a:srgbClr val="C00000"/>
              </a:solidFill>
              <a:sym typeface="+mn-ea"/>
            </a:endParaRPr>
          </a:p>
        </p:txBody>
      </p:sp>
    </p:spTree>
    <p:custDataLst>
      <p:tags r:id="rId5"/>
    </p:custDataLst>
  </p:cSld>
  <p:clrMapOvr>
    <a:masterClrMapping/>
  </p:clrMapOvr>
  <p:transition spd="med">
    <p:push dir="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直接连接符 14"/>
          <p:cNvCxnSpPr/>
          <p:nvPr>
            <p:custDataLst>
              <p:tags r:id="rId1"/>
            </p:custDataLst>
          </p:nvPr>
        </p:nvCxnSpPr>
        <p:spPr>
          <a:xfrm>
            <a:off x="432010" y="864059"/>
            <a:ext cx="10656242" cy="12000"/>
          </a:xfrm>
          <a:prstGeom prst="line">
            <a:avLst/>
          </a:prstGeom>
          <a:ln w="31750">
            <a:solidFill>
              <a:schemeClr val="tx1"/>
            </a:solidFill>
          </a:ln>
        </p:spPr>
        <p:style>
          <a:lnRef idx="1">
            <a:schemeClr val="dk1"/>
          </a:lnRef>
          <a:fillRef idx="0">
            <a:schemeClr val="dk1"/>
          </a:fillRef>
          <a:effectRef idx="0">
            <a:schemeClr val="dk1"/>
          </a:effectRef>
          <a:fontRef idx="minor">
            <a:schemeClr val="tx1"/>
          </a:fontRef>
        </p:style>
      </p:cxnSp>
      <p:sp>
        <p:nvSpPr>
          <p:cNvPr id="16" name="文本框 6"/>
          <p:cNvSpPr txBox="1"/>
          <p:nvPr>
            <p:custDataLst>
              <p:tags r:id="rId2"/>
            </p:custDataLst>
          </p:nvPr>
        </p:nvSpPr>
        <p:spPr>
          <a:xfrm>
            <a:off x="432010" y="144043"/>
            <a:ext cx="10656242" cy="576013"/>
          </a:xfrm>
          <a:prstGeom prst="rect">
            <a:avLst/>
          </a:prstGeom>
          <a:noFill/>
          <a:ln w="12700">
            <a:miter lim="400000"/>
          </a:ln>
          <a:extLst>
            <a:ext uri="{909E8E84-426E-40DD-AFC4-6F175D3DCCD1}">
              <a14:hiddenFill xmlns:a14="http://schemas.microsoft.com/office/drawing/2010/main">
                <a:solidFill>
                  <a:schemeClr val="accent1"/>
                </a:solidFill>
              </a14:hiddenFill>
            </a:ext>
          </a:extLst>
        </p:spPr>
        <p:txBody>
          <a:bodyPr lIns="0" tIns="0" rIns="0" bIns="0" anchor="ctr" anchorCtr="0">
            <a:normAutofit/>
          </a:bodyPr>
          <a:lstStyle>
            <a:defPPr>
              <a:defRPr lang="zh-CN"/>
            </a:defPPr>
            <a:lvl1pPr>
              <a:lnSpc>
                <a:spcPct val="120000"/>
              </a:lnSpc>
              <a:defRPr sz="3600" b="1">
                <a:solidFill>
                  <a:srgbClr val="FFFFFF"/>
                </a:solidFill>
                <a:latin typeface="微软雅黑" panose="020B0503020204020204" pitchFamily="34" charset="-122"/>
                <a:ea typeface="微软雅黑" panose="020B0503020204020204" pitchFamily="34" charset="-122"/>
                <a:cs typeface="微软雅黑" panose="020B0503020204020204" pitchFamily="34" charset="-122"/>
              </a:defRPr>
            </a:lvl1pPr>
          </a:lstStyle>
          <a:p>
            <a:pPr>
              <a:lnSpc>
                <a:spcPct val="100000"/>
              </a:lnSpc>
              <a:spcBef>
                <a:spcPts val="0"/>
              </a:spcBef>
              <a:spcAft>
                <a:spcPts val="0"/>
              </a:spcAft>
              <a:buSzPct val="100000"/>
            </a:pPr>
            <a:r>
              <a:rPr lang="zh-CN" altLang="en-US" sz="3400" dirty="0">
                <a:solidFill>
                  <a:schemeClr val="dk1">
                    <a:lumMod val="75000"/>
                  </a:schemeClr>
                </a:solidFill>
                <a:latin typeface="Arial" panose="020B0604020202020204" pitchFamily="34" charset="0"/>
                <a:sym typeface="+mn-ea"/>
              </a:rPr>
              <a:t>扩展：</a:t>
            </a:r>
            <a:r>
              <a:rPr lang="zh-CN" altLang="en-US" sz="3400" dirty="0">
                <a:solidFill>
                  <a:schemeClr val="dk1">
                    <a:lumMod val="75000"/>
                  </a:schemeClr>
                </a:solidFill>
                <a:latin typeface="Arial" panose="020B0604020202020204" pitchFamily="34" charset="0"/>
              </a:rPr>
              <a:t>性能优化</a:t>
            </a:r>
            <a:r>
              <a:rPr lang="en-US" altLang="zh-CN" sz="3400" dirty="0">
                <a:solidFill>
                  <a:schemeClr val="dk1">
                    <a:lumMod val="75000"/>
                  </a:schemeClr>
                </a:solidFill>
                <a:latin typeface="Arial" panose="020B0604020202020204" pitchFamily="34" charset="0"/>
              </a:rPr>
              <a:t>-Benchmark</a:t>
            </a:r>
            <a:endParaRPr lang="en-US" altLang="zh-CN" sz="3400" dirty="0">
              <a:solidFill>
                <a:schemeClr val="dk1">
                  <a:lumMod val="75000"/>
                </a:schemeClr>
              </a:solidFill>
              <a:latin typeface="Arial" panose="020B0604020202020204" pitchFamily="34" charset="0"/>
            </a:endParaRPr>
          </a:p>
        </p:txBody>
      </p:sp>
      <p:pic>
        <p:nvPicPr>
          <p:cNvPr id="11" name="图片 10" descr="微信截图_20240112211134"/>
          <p:cNvPicPr>
            <a:picLocks noChangeAspect="1"/>
          </p:cNvPicPr>
          <p:nvPr>
            <p:custDataLst>
              <p:tags r:id="rId3"/>
            </p:custDataLst>
          </p:nvPr>
        </p:nvPicPr>
        <p:blipFill>
          <a:blip r:embed="rId4"/>
          <a:stretch>
            <a:fillRect/>
          </a:stretch>
        </p:blipFill>
        <p:spPr>
          <a:xfrm>
            <a:off x="9216390" y="201295"/>
            <a:ext cx="1895475" cy="485775"/>
          </a:xfrm>
          <a:prstGeom prst="rect">
            <a:avLst/>
          </a:prstGeom>
        </p:spPr>
      </p:pic>
      <p:sp>
        <p:nvSpPr>
          <p:cNvPr id="22" name="Rectangle 3"/>
          <p:cNvSpPr txBox="1"/>
          <p:nvPr/>
        </p:nvSpPr>
        <p:spPr>
          <a:xfrm>
            <a:off x="6132195" y="3935615"/>
            <a:ext cx="3084195" cy="763905"/>
          </a:xfrm>
          <a:prstGeom prst="rect">
            <a:avLst/>
          </a:prstGeom>
          <a:noFill/>
          <a:ln w="9525">
            <a:noFill/>
          </a:ln>
        </p:spPr>
        <p:txBody>
          <a:bodyPr vert="horz" wrap="square" lIns="91440" tIns="45720" rIns="91440" bIns="45720" anchor="t" anchorCtr="0"/>
          <a:lst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eaLnBrk="1" hangingPunct="1">
              <a:lnSpc>
                <a:spcPct val="150000"/>
              </a:lnSpc>
              <a:spcBef>
                <a:spcPts val="0"/>
              </a:spcBef>
              <a:buClr>
                <a:srgbClr val="002B4C"/>
              </a:buClr>
              <a:buSzPct val="70000"/>
              <a:buFont typeface="Wingdings" panose="05000000000000000000" pitchFamily="2" charset="2"/>
              <a:buChar char="l"/>
            </a:pPr>
            <a:r>
              <a:rPr lang="zh-CN" altLang="en-US" sz="2000" b="1" dirty="0">
                <a:solidFill>
                  <a:srgbClr val="484849"/>
                </a:solidFill>
                <a:latin typeface="微软雅黑" panose="020B0503020204020204" pitchFamily="34" charset="-122"/>
                <a:ea typeface="微软雅黑" panose="020B0503020204020204" pitchFamily="34" charset="-122"/>
                <a:cs typeface="微软雅黑" panose="020B0503020204020204" pitchFamily="34" charset="-122"/>
              </a:rPr>
              <a:t>获取向量长度</a:t>
            </a:r>
            <a:endParaRPr lang="zh-CN" altLang="en-US" sz="2000" b="1" dirty="0">
              <a:solidFill>
                <a:srgbClr val="484849"/>
              </a:solidFill>
              <a:latin typeface="微软雅黑" panose="020B0503020204020204" pitchFamily="34" charset="-122"/>
              <a:ea typeface="微软雅黑" panose="020B0503020204020204" pitchFamily="34" charset="-122"/>
              <a:cs typeface="微软雅黑" panose="020B0503020204020204" pitchFamily="34" charset="-122"/>
            </a:endParaRPr>
          </a:p>
          <a:p>
            <a:pPr lvl="1" eaLnBrk="1" hangingPunct="1">
              <a:lnSpc>
                <a:spcPct val="150000"/>
              </a:lnSpc>
              <a:spcBef>
                <a:spcPts val="0"/>
              </a:spcBef>
              <a:buClr>
                <a:srgbClr val="002B4C"/>
              </a:buClr>
              <a:buSzPct val="70000"/>
              <a:buFont typeface="Wingdings" panose="05000000000000000000" pitchFamily="2" charset="2"/>
              <a:buChar char="l"/>
            </a:pPr>
            <a:endParaRPr lang="zh-CN" altLang="en-US" sz="2000" b="1" dirty="0">
              <a:solidFill>
                <a:srgbClr val="484849"/>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nvGrpSpPr>
          <p:cNvPr id="23" name="组合 22"/>
          <p:cNvGrpSpPr/>
          <p:nvPr/>
        </p:nvGrpSpPr>
        <p:grpSpPr>
          <a:xfrm>
            <a:off x="6578533" y="2303983"/>
            <a:ext cx="4000128" cy="708244"/>
            <a:chOff x="4800600" y="1717456"/>
            <a:chExt cx="4000128" cy="708244"/>
          </a:xfrm>
        </p:grpSpPr>
        <p:sp>
          <p:nvSpPr>
            <p:cNvPr id="24" name="Rectangle 10"/>
            <p:cNvSpPr>
              <a:spLocks noChangeArrowheads="1"/>
            </p:cNvSpPr>
            <p:nvPr>
              <p:custDataLst>
                <p:tags r:id="rId5"/>
              </p:custDataLst>
            </p:nvPr>
          </p:nvSpPr>
          <p:spPr bwMode="auto">
            <a:xfrm>
              <a:off x="6503349" y="2133600"/>
              <a:ext cx="353699" cy="292100"/>
            </a:xfrm>
            <a:prstGeom prst="rect">
              <a:avLst/>
            </a:prstGeom>
            <a:solidFill>
              <a:srgbClr val="99CC39">
                <a:lumMod val="95000"/>
              </a:srgbClr>
            </a:solidFill>
            <a:ln w="25400">
              <a:solidFill>
                <a:srgbClr val="294A5A"/>
              </a:solidFill>
              <a:miter lim="800000"/>
            </a:ln>
            <a:effectLst/>
          </p:spPr>
          <p:txBody>
            <a:bodyPr wrap="none" lIns="90487" tIns="44450" rIns="90487" bIns="4445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2000" b="1" i="0" u="none" strike="noStrike" kern="0" cap="none" spc="0" normalizeH="0" baseline="0" noProof="0" dirty="0">
                <a:ln>
                  <a:noFill/>
                </a:ln>
                <a:solidFill>
                  <a:srgbClr val="294A5A"/>
                </a:solidFill>
                <a:effectLst/>
                <a:uLnTx/>
                <a:uFillTx/>
                <a:latin typeface="Times New Roman" panose="02020603050405020304" pitchFamily="18" charset="0"/>
                <a:cs typeface="Times New Roman" panose="02020603050405020304" pitchFamily="18" charset="0"/>
              </a:endParaRPr>
            </a:p>
          </p:txBody>
        </p:sp>
        <p:sp>
          <p:nvSpPr>
            <p:cNvPr id="25" name="Rectangle 11"/>
            <p:cNvSpPr>
              <a:spLocks noChangeArrowheads="1"/>
            </p:cNvSpPr>
            <p:nvPr>
              <p:custDataLst>
                <p:tags r:id="rId6"/>
              </p:custDataLst>
            </p:nvPr>
          </p:nvSpPr>
          <p:spPr bwMode="auto">
            <a:xfrm>
              <a:off x="4800600" y="1841500"/>
              <a:ext cx="776536" cy="292100"/>
            </a:xfrm>
            <a:prstGeom prst="rect">
              <a:avLst/>
            </a:prstGeom>
            <a:solidFill>
              <a:srgbClr val="FFFFFF">
                <a:lumMod val="20000"/>
                <a:lumOff val="80000"/>
              </a:srgbClr>
            </a:solidFill>
            <a:ln w="25400">
              <a:solidFill>
                <a:srgbClr val="294A5A"/>
              </a:solidFill>
              <a:miter lim="800000"/>
            </a:ln>
            <a:effectLst/>
          </p:spPr>
          <p:txBody>
            <a:bodyPr wrap="none" lIns="90487" tIns="44450" rIns="90487" bIns="4445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sz="2000" b="1" i="0" u="none" strike="noStrike" kern="0" cap="none" spc="0" normalizeH="0" baseline="0" noProof="0" dirty="0" err="1">
                  <a:ln>
                    <a:noFill/>
                  </a:ln>
                  <a:solidFill>
                    <a:srgbClr val="294A5A"/>
                  </a:solidFill>
                  <a:effectLst/>
                  <a:uLnTx/>
                  <a:uFillTx/>
                  <a:latin typeface="Times New Roman" panose="02020603050405020304" pitchFamily="18" charset="0"/>
                  <a:cs typeface="Times New Roman" panose="02020603050405020304" pitchFamily="18" charset="0"/>
                </a:rPr>
                <a:t>len</a:t>
              </a:r>
              <a:endParaRPr kumimoji="0" lang="en-US" sz="2000" b="1" i="0" u="none" strike="noStrike" kern="0" cap="none" spc="0" normalizeH="0" baseline="0" noProof="0" dirty="0">
                <a:ln>
                  <a:noFill/>
                </a:ln>
                <a:solidFill>
                  <a:srgbClr val="294A5A"/>
                </a:solidFill>
                <a:effectLst/>
                <a:uLnTx/>
                <a:uFillTx/>
                <a:latin typeface="Times New Roman" panose="02020603050405020304" pitchFamily="18" charset="0"/>
                <a:cs typeface="Times New Roman" panose="02020603050405020304" pitchFamily="18" charset="0"/>
              </a:endParaRPr>
            </a:p>
          </p:txBody>
        </p:sp>
        <p:sp>
          <p:nvSpPr>
            <p:cNvPr id="26" name="Rectangle 11"/>
            <p:cNvSpPr>
              <a:spLocks noChangeArrowheads="1"/>
            </p:cNvSpPr>
            <p:nvPr>
              <p:custDataLst>
                <p:tags r:id="rId7"/>
              </p:custDataLst>
            </p:nvPr>
          </p:nvSpPr>
          <p:spPr bwMode="auto">
            <a:xfrm>
              <a:off x="4800600" y="2133600"/>
              <a:ext cx="776536" cy="292100"/>
            </a:xfrm>
            <a:prstGeom prst="rect">
              <a:avLst/>
            </a:prstGeom>
            <a:solidFill>
              <a:srgbClr val="FFFFFF">
                <a:lumMod val="20000"/>
                <a:lumOff val="80000"/>
              </a:srgbClr>
            </a:solidFill>
            <a:ln w="25400">
              <a:solidFill>
                <a:srgbClr val="294A5A"/>
              </a:solidFill>
              <a:miter lim="800000"/>
            </a:ln>
            <a:effectLst/>
          </p:spPr>
          <p:txBody>
            <a:bodyPr wrap="none" lIns="90487" tIns="44450" rIns="90487" bIns="4445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sz="2000" b="1" i="0" u="none" strike="noStrike" kern="0" cap="none" spc="0" normalizeH="0" baseline="0" noProof="0" dirty="0">
                  <a:ln>
                    <a:noFill/>
                  </a:ln>
                  <a:solidFill>
                    <a:srgbClr val="294A5A"/>
                  </a:solidFill>
                  <a:effectLst/>
                  <a:uLnTx/>
                  <a:uFillTx/>
                  <a:latin typeface="Times New Roman" panose="02020603050405020304" pitchFamily="18" charset="0"/>
                  <a:cs typeface="Times New Roman" panose="02020603050405020304" pitchFamily="18" charset="0"/>
                </a:rPr>
                <a:t>data</a:t>
              </a:r>
              <a:endParaRPr kumimoji="0" lang="en-US" sz="2000" b="1" i="0" u="none" strike="noStrike" kern="0" cap="none" spc="0" normalizeH="0" baseline="0" noProof="0" dirty="0">
                <a:ln>
                  <a:noFill/>
                </a:ln>
                <a:solidFill>
                  <a:srgbClr val="294A5A"/>
                </a:solidFill>
                <a:effectLst/>
                <a:uLnTx/>
                <a:uFillTx/>
                <a:latin typeface="Times New Roman" panose="02020603050405020304" pitchFamily="18" charset="0"/>
                <a:cs typeface="Times New Roman" panose="02020603050405020304" pitchFamily="18" charset="0"/>
              </a:endParaRPr>
            </a:p>
          </p:txBody>
        </p:sp>
        <p:sp>
          <p:nvSpPr>
            <p:cNvPr id="27" name="Rectangle 10"/>
            <p:cNvSpPr>
              <a:spLocks noChangeArrowheads="1"/>
            </p:cNvSpPr>
            <p:nvPr>
              <p:custDataLst>
                <p:tags r:id="rId8"/>
              </p:custDataLst>
            </p:nvPr>
          </p:nvSpPr>
          <p:spPr bwMode="auto">
            <a:xfrm>
              <a:off x="6858000" y="2133600"/>
              <a:ext cx="353699" cy="292100"/>
            </a:xfrm>
            <a:prstGeom prst="rect">
              <a:avLst/>
            </a:prstGeom>
            <a:solidFill>
              <a:srgbClr val="99CC39">
                <a:lumMod val="95000"/>
              </a:srgbClr>
            </a:solidFill>
            <a:ln w="25400">
              <a:solidFill>
                <a:srgbClr val="294A5A"/>
              </a:solidFill>
              <a:miter lim="800000"/>
            </a:ln>
            <a:effectLst/>
          </p:spPr>
          <p:txBody>
            <a:bodyPr wrap="none" lIns="90487" tIns="44450" rIns="90487" bIns="4445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2000" b="1" i="0" u="none" strike="noStrike" kern="0" cap="none" spc="0" normalizeH="0" baseline="0" noProof="0" dirty="0">
                <a:ln>
                  <a:noFill/>
                </a:ln>
                <a:solidFill>
                  <a:srgbClr val="294A5A"/>
                </a:solidFill>
                <a:effectLst/>
                <a:uLnTx/>
                <a:uFillTx/>
                <a:latin typeface="Times New Roman" panose="02020603050405020304" pitchFamily="18" charset="0"/>
                <a:cs typeface="Times New Roman" panose="02020603050405020304" pitchFamily="18" charset="0"/>
              </a:endParaRPr>
            </a:p>
          </p:txBody>
        </p:sp>
        <p:sp>
          <p:nvSpPr>
            <p:cNvPr id="28" name="Rectangle 10"/>
            <p:cNvSpPr>
              <a:spLocks noChangeArrowheads="1"/>
            </p:cNvSpPr>
            <p:nvPr>
              <p:custDataLst>
                <p:tags r:id="rId9"/>
              </p:custDataLst>
            </p:nvPr>
          </p:nvSpPr>
          <p:spPr bwMode="auto">
            <a:xfrm>
              <a:off x="8256901" y="2133600"/>
              <a:ext cx="353699" cy="292100"/>
            </a:xfrm>
            <a:prstGeom prst="rect">
              <a:avLst/>
            </a:prstGeom>
            <a:solidFill>
              <a:srgbClr val="99CC39">
                <a:lumMod val="95000"/>
              </a:srgbClr>
            </a:solidFill>
            <a:ln w="25400">
              <a:solidFill>
                <a:srgbClr val="294A5A"/>
              </a:solidFill>
              <a:miter lim="800000"/>
            </a:ln>
            <a:effectLst/>
          </p:spPr>
          <p:txBody>
            <a:bodyPr wrap="none" lIns="90487" tIns="44450" rIns="90487" bIns="4445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2000" b="1" i="0" u="none" strike="noStrike" kern="0" cap="none" spc="0" normalizeH="0" baseline="0" noProof="0" dirty="0">
                <a:ln>
                  <a:noFill/>
                </a:ln>
                <a:solidFill>
                  <a:srgbClr val="294A5A"/>
                </a:solidFill>
                <a:effectLst/>
                <a:uLnTx/>
                <a:uFillTx/>
                <a:latin typeface="Times New Roman" panose="02020603050405020304" pitchFamily="18" charset="0"/>
                <a:cs typeface="Times New Roman" panose="02020603050405020304" pitchFamily="18" charset="0"/>
              </a:endParaRPr>
            </a:p>
          </p:txBody>
        </p:sp>
        <p:cxnSp>
          <p:nvCxnSpPr>
            <p:cNvPr id="29" name="Straight Arrow Connector 14"/>
            <p:cNvCxnSpPr>
              <a:stCxn id="26" idx="3"/>
              <a:endCxn id="24" idx="1"/>
            </p:cNvCxnSpPr>
            <p:nvPr>
              <p:custDataLst>
                <p:tags r:id="rId10"/>
              </p:custDataLst>
            </p:nvPr>
          </p:nvCxnSpPr>
          <p:spPr bwMode="auto">
            <a:xfrm>
              <a:off x="5577136" y="2279650"/>
              <a:ext cx="926213" cy="1588"/>
            </a:xfrm>
            <a:prstGeom prst="straightConnector1">
              <a:avLst/>
            </a:prstGeom>
            <a:noFill/>
            <a:ln w="25400" cap="flat" cmpd="sng" algn="ctr">
              <a:solidFill>
                <a:srgbClr val="294A5A"/>
              </a:solidFill>
              <a:prstDash val="solid"/>
              <a:round/>
              <a:headEnd type="none" w="med" len="med"/>
              <a:tailEnd type="arrow"/>
            </a:ln>
            <a:effectLst/>
          </p:spPr>
        </p:cxnSp>
        <p:sp>
          <p:nvSpPr>
            <p:cNvPr id="30" name="Rectangle 10"/>
            <p:cNvSpPr>
              <a:spLocks noChangeArrowheads="1"/>
            </p:cNvSpPr>
            <p:nvPr>
              <p:custDataLst>
                <p:tags r:id="rId11"/>
              </p:custDataLst>
            </p:nvPr>
          </p:nvSpPr>
          <p:spPr bwMode="auto">
            <a:xfrm>
              <a:off x="7215499" y="2133600"/>
              <a:ext cx="1041402" cy="292100"/>
            </a:xfrm>
            <a:prstGeom prst="rect">
              <a:avLst/>
            </a:prstGeom>
            <a:solidFill>
              <a:srgbClr val="99CC39">
                <a:lumMod val="95000"/>
              </a:srgbClr>
            </a:solidFill>
            <a:ln w="25400">
              <a:solidFill>
                <a:srgbClr val="294A5A"/>
              </a:solidFill>
              <a:miter lim="800000"/>
            </a:ln>
            <a:effectLst/>
          </p:spPr>
          <p:txBody>
            <a:bodyPr wrap="none" lIns="90487" tIns="44450" rIns="90487" bIns="4445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2000" b="1" i="0" u="none" strike="noStrike" kern="0" cap="none" spc="0" normalizeH="0" baseline="0" noProof="0" dirty="0">
                <a:ln>
                  <a:noFill/>
                </a:ln>
                <a:solidFill>
                  <a:srgbClr val="294A5A"/>
                </a:solidFill>
                <a:effectLst/>
                <a:uLnTx/>
                <a:uFillTx/>
                <a:latin typeface="Times New Roman" panose="02020603050405020304" pitchFamily="18" charset="0"/>
                <a:cs typeface="Times New Roman" panose="02020603050405020304" pitchFamily="18" charset="0"/>
              </a:endParaRPr>
            </a:p>
          </p:txBody>
        </p:sp>
        <p:sp>
          <p:nvSpPr>
            <p:cNvPr id="31" name="Rectangle 16"/>
            <p:cNvSpPr/>
            <p:nvPr>
              <p:custDataLst>
                <p:tags r:id="rId12"/>
              </p:custDataLst>
            </p:nvPr>
          </p:nvSpPr>
          <p:spPr>
            <a:xfrm>
              <a:off x="6513630" y="1717570"/>
              <a:ext cx="312907" cy="400110"/>
            </a:xfrm>
            <a:prstGeom prst="rect">
              <a:avLst/>
            </a:prstGeom>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sz="2000" b="1" i="0" u="none" strike="noStrike" kern="0" cap="none" spc="0" normalizeH="0" baseline="0" noProof="0" dirty="0">
                  <a:ln>
                    <a:noFill/>
                  </a:ln>
                  <a:solidFill>
                    <a:srgbClr val="294A5A"/>
                  </a:solidFill>
                  <a:effectLst/>
                  <a:uLnTx/>
                  <a:uFillTx/>
                  <a:latin typeface="Times New Roman" panose="02020603050405020304" pitchFamily="18" charset="0"/>
                  <a:cs typeface="Times New Roman" panose="02020603050405020304" pitchFamily="18" charset="0"/>
                </a:rPr>
                <a:t>0</a:t>
              </a:r>
              <a:endParaRPr kumimoji="0" lang="en-US" sz="2000" b="1" i="0" u="none" strike="noStrike" kern="0" cap="none" spc="0" normalizeH="0" baseline="0" noProof="0" dirty="0">
                <a:ln>
                  <a:noFill/>
                </a:ln>
                <a:solidFill>
                  <a:srgbClr val="294A5A"/>
                </a:solidFill>
                <a:effectLst/>
                <a:uLnTx/>
                <a:uFillTx/>
                <a:latin typeface="Times New Roman" panose="02020603050405020304" pitchFamily="18" charset="0"/>
                <a:cs typeface="Times New Roman" panose="02020603050405020304" pitchFamily="18" charset="0"/>
              </a:endParaRPr>
            </a:p>
          </p:txBody>
        </p:sp>
        <p:sp>
          <p:nvSpPr>
            <p:cNvPr id="32" name="Rectangle 17"/>
            <p:cNvSpPr/>
            <p:nvPr>
              <p:custDataLst>
                <p:tags r:id="rId13"/>
              </p:custDataLst>
            </p:nvPr>
          </p:nvSpPr>
          <p:spPr>
            <a:xfrm>
              <a:off x="6889464" y="1717456"/>
              <a:ext cx="312907" cy="400110"/>
            </a:xfrm>
            <a:prstGeom prst="rect">
              <a:avLst/>
            </a:prstGeom>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sz="2000" b="1" i="0" u="none" strike="noStrike" kern="0" cap="none" spc="0" normalizeH="0" baseline="0" noProof="0" dirty="0">
                  <a:ln>
                    <a:noFill/>
                  </a:ln>
                  <a:solidFill>
                    <a:srgbClr val="294A5A"/>
                  </a:solidFill>
                  <a:effectLst/>
                  <a:uLnTx/>
                  <a:uFillTx/>
                  <a:latin typeface="Times New Roman" panose="02020603050405020304" pitchFamily="18" charset="0"/>
                  <a:cs typeface="Times New Roman" panose="02020603050405020304" pitchFamily="18" charset="0"/>
                </a:rPr>
                <a:t>1</a:t>
              </a:r>
              <a:endParaRPr kumimoji="0" lang="en-US" sz="2000" b="1" i="0" u="none" strike="noStrike" kern="0" cap="none" spc="0" normalizeH="0" baseline="0" noProof="0" dirty="0">
                <a:ln>
                  <a:noFill/>
                </a:ln>
                <a:solidFill>
                  <a:srgbClr val="294A5A"/>
                </a:solidFill>
                <a:effectLst/>
                <a:uLnTx/>
                <a:uFillTx/>
                <a:latin typeface="Times New Roman" panose="02020603050405020304" pitchFamily="18" charset="0"/>
                <a:cs typeface="Times New Roman" panose="02020603050405020304" pitchFamily="18" charset="0"/>
              </a:endParaRPr>
            </a:p>
          </p:txBody>
        </p:sp>
        <p:sp>
          <p:nvSpPr>
            <p:cNvPr id="33" name="Rectangle 18"/>
            <p:cNvSpPr/>
            <p:nvPr>
              <p:custDataLst>
                <p:tags r:id="rId14"/>
              </p:custDataLst>
            </p:nvPr>
          </p:nvSpPr>
          <p:spPr>
            <a:xfrm>
              <a:off x="8075850" y="1717456"/>
              <a:ext cx="724878" cy="400110"/>
            </a:xfrm>
            <a:prstGeom prst="rect">
              <a:avLst/>
            </a:prstGeom>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sz="2000" b="1" i="0" u="none" strike="noStrike" kern="0" cap="none" spc="0" normalizeH="0" baseline="0" noProof="0" dirty="0">
                  <a:ln>
                    <a:noFill/>
                  </a:ln>
                  <a:solidFill>
                    <a:srgbClr val="294A5A"/>
                  </a:solidFill>
                  <a:effectLst/>
                  <a:uLnTx/>
                  <a:uFillTx/>
                  <a:latin typeface="Times New Roman" panose="02020603050405020304" pitchFamily="18" charset="0"/>
                  <a:cs typeface="Times New Roman" panose="02020603050405020304" pitchFamily="18" charset="0"/>
                </a:rPr>
                <a:t>len-1</a:t>
              </a:r>
              <a:endParaRPr kumimoji="0" lang="en-US" sz="2000" b="1" i="0" u="none" strike="noStrike" kern="0" cap="none" spc="0" normalizeH="0" baseline="0" noProof="0" dirty="0">
                <a:ln>
                  <a:noFill/>
                </a:ln>
                <a:solidFill>
                  <a:srgbClr val="294A5A"/>
                </a:solidFill>
                <a:effectLst/>
                <a:uLnTx/>
                <a:uFillTx/>
                <a:latin typeface="Times New Roman" panose="02020603050405020304" pitchFamily="18" charset="0"/>
                <a:cs typeface="Times New Roman" panose="02020603050405020304" pitchFamily="18" charset="0"/>
              </a:endParaRPr>
            </a:p>
          </p:txBody>
        </p:sp>
        <p:cxnSp>
          <p:nvCxnSpPr>
            <p:cNvPr id="34" name="Straight Connector 20"/>
            <p:cNvCxnSpPr/>
            <p:nvPr>
              <p:custDataLst>
                <p:tags r:id="rId15"/>
              </p:custDataLst>
            </p:nvPr>
          </p:nvCxnSpPr>
          <p:spPr bwMode="auto">
            <a:xfrm>
              <a:off x="7368989" y="2286000"/>
              <a:ext cx="733612" cy="1390"/>
            </a:xfrm>
            <a:prstGeom prst="line">
              <a:avLst/>
            </a:prstGeom>
            <a:noFill/>
            <a:ln w="63500" cap="rnd" cmpd="sng" algn="ctr">
              <a:solidFill>
                <a:srgbClr val="294A5A"/>
              </a:solidFill>
              <a:prstDash val="sysDot"/>
              <a:round/>
              <a:headEnd type="none" w="med" len="med"/>
              <a:tailEnd type="none" w="med" len="med"/>
            </a:ln>
            <a:effectLst/>
          </p:spPr>
        </p:cxnSp>
      </p:grpSp>
      <p:sp>
        <p:nvSpPr>
          <p:cNvPr id="37" name="文本框 36"/>
          <p:cNvSpPr txBox="1"/>
          <p:nvPr>
            <p:custDataLst>
              <p:tags r:id="rId16"/>
            </p:custDataLst>
          </p:nvPr>
        </p:nvSpPr>
        <p:spPr>
          <a:xfrm>
            <a:off x="6108858" y="1538462"/>
            <a:ext cx="3404870" cy="553085"/>
          </a:xfrm>
          <a:prstGeom prst="rect">
            <a:avLst/>
          </a:prstGeom>
          <a:noFill/>
        </p:spPr>
        <p:txBody>
          <a:bodyPr wrap="square" rtlCol="0">
            <a:spAutoFit/>
          </a:bodyPr>
          <a:lstStyle/>
          <a:p>
            <a:pPr lvl="1">
              <a:lnSpc>
                <a:spcPct val="150000"/>
              </a:lnSpc>
              <a:spcBef>
                <a:spcPts val="0"/>
              </a:spcBef>
              <a:buClr>
                <a:srgbClr val="002B4C"/>
              </a:buClr>
              <a:buSzPct val="70000"/>
              <a:buFont typeface="Wingdings" panose="05000000000000000000" pitchFamily="2" charset="2"/>
              <a:buChar char="l"/>
            </a:pPr>
            <a:r>
              <a:rPr lang="en-US" altLang="zh-CN" sz="2000" b="1" dirty="0">
                <a:solidFill>
                  <a:srgbClr val="484849"/>
                </a:solidFill>
                <a:latin typeface="微软雅黑" panose="020B0503020204020204" pitchFamily="34" charset="-122"/>
                <a:ea typeface="微软雅黑" panose="020B0503020204020204" pitchFamily="34" charset="-122"/>
                <a:cs typeface="微软雅黑" panose="020B0503020204020204" pitchFamily="34" charset="-122"/>
                <a:sym typeface="+mn-ea"/>
              </a:rPr>
              <a:t> </a:t>
            </a:r>
            <a:r>
              <a:rPr lang="zh-CN" altLang="en-US" sz="2000" b="1" dirty="0">
                <a:solidFill>
                  <a:srgbClr val="484849"/>
                </a:solidFill>
                <a:latin typeface="微软雅黑" panose="020B0503020204020204" pitchFamily="34" charset="-122"/>
                <a:ea typeface="微软雅黑" panose="020B0503020204020204" pitchFamily="34" charset="-122"/>
                <a:cs typeface="微软雅黑" panose="020B0503020204020204" pitchFamily="34" charset="-122"/>
                <a:sym typeface="+mn-ea"/>
              </a:rPr>
              <a:t>向量数据类型</a:t>
            </a:r>
            <a:endParaRPr lang="zh-CN" altLang="en-US" sz="2000" b="1" dirty="0">
              <a:solidFill>
                <a:srgbClr val="484849"/>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pic>
        <p:nvPicPr>
          <p:cNvPr id="42" name="图片 41"/>
          <p:cNvPicPr>
            <a:picLocks noChangeAspect="1"/>
          </p:cNvPicPr>
          <p:nvPr/>
        </p:nvPicPr>
        <p:blipFill>
          <a:blip r:embed="rId17"/>
          <a:stretch>
            <a:fillRect/>
          </a:stretch>
        </p:blipFill>
        <p:spPr>
          <a:xfrm>
            <a:off x="701001" y="1472094"/>
            <a:ext cx="4389500" cy="1767993"/>
          </a:xfrm>
          <a:prstGeom prst="rect">
            <a:avLst/>
          </a:prstGeom>
        </p:spPr>
      </p:pic>
      <p:pic>
        <p:nvPicPr>
          <p:cNvPr id="43" name="图片 42"/>
          <p:cNvPicPr>
            <a:picLocks noChangeAspect="1"/>
          </p:cNvPicPr>
          <p:nvPr/>
        </p:nvPicPr>
        <p:blipFill>
          <a:blip r:embed="rId18"/>
          <a:stretch>
            <a:fillRect/>
          </a:stretch>
        </p:blipFill>
        <p:spPr>
          <a:xfrm>
            <a:off x="719684" y="3620102"/>
            <a:ext cx="5699487" cy="1755993"/>
          </a:xfrm>
          <a:prstGeom prst="rect">
            <a:avLst/>
          </a:prstGeom>
        </p:spPr>
      </p:pic>
    </p:spTree>
    <p:custDataLst>
      <p:tags r:id="rId19"/>
    </p:custDataLst>
  </p:cSld>
  <p:clrMapOvr>
    <a:masterClrMapping/>
  </p:clrMapOvr>
  <p:transition spd="med">
    <p:push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barn(inVertical)">
                                      <p:cBhvr>
                                        <p:cTn id="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直接连接符 14"/>
          <p:cNvCxnSpPr/>
          <p:nvPr>
            <p:custDataLst>
              <p:tags r:id="rId1"/>
            </p:custDataLst>
          </p:nvPr>
        </p:nvCxnSpPr>
        <p:spPr>
          <a:xfrm>
            <a:off x="432010" y="864059"/>
            <a:ext cx="10656242" cy="12000"/>
          </a:xfrm>
          <a:prstGeom prst="line">
            <a:avLst/>
          </a:prstGeom>
          <a:ln w="31750">
            <a:solidFill>
              <a:schemeClr val="tx1"/>
            </a:solidFill>
          </a:ln>
        </p:spPr>
        <p:style>
          <a:lnRef idx="1">
            <a:schemeClr val="dk1"/>
          </a:lnRef>
          <a:fillRef idx="0">
            <a:schemeClr val="dk1"/>
          </a:fillRef>
          <a:effectRef idx="0">
            <a:schemeClr val="dk1"/>
          </a:effectRef>
          <a:fontRef idx="minor">
            <a:schemeClr val="tx1"/>
          </a:fontRef>
        </p:style>
      </p:cxnSp>
      <p:sp>
        <p:nvSpPr>
          <p:cNvPr id="16" name="文本框 6"/>
          <p:cNvSpPr txBox="1"/>
          <p:nvPr>
            <p:custDataLst>
              <p:tags r:id="rId2"/>
            </p:custDataLst>
          </p:nvPr>
        </p:nvSpPr>
        <p:spPr>
          <a:xfrm>
            <a:off x="432010" y="144043"/>
            <a:ext cx="10656242" cy="576013"/>
          </a:xfrm>
          <a:prstGeom prst="rect">
            <a:avLst/>
          </a:prstGeom>
          <a:noFill/>
          <a:ln w="12700">
            <a:miter lim="400000"/>
          </a:ln>
          <a:extLst>
            <a:ext uri="{909E8E84-426E-40DD-AFC4-6F175D3DCCD1}">
              <a14:hiddenFill xmlns:a14="http://schemas.microsoft.com/office/drawing/2010/main">
                <a:solidFill>
                  <a:schemeClr val="accent1"/>
                </a:solidFill>
              </a14:hiddenFill>
            </a:ext>
          </a:extLst>
        </p:spPr>
        <p:txBody>
          <a:bodyPr lIns="0" tIns="0" rIns="0" bIns="0" anchor="ctr" anchorCtr="0">
            <a:normAutofit/>
          </a:bodyPr>
          <a:lstStyle>
            <a:defPPr>
              <a:defRPr lang="zh-CN"/>
            </a:defPPr>
            <a:lvl1pPr>
              <a:lnSpc>
                <a:spcPct val="120000"/>
              </a:lnSpc>
              <a:defRPr sz="3600" b="1">
                <a:solidFill>
                  <a:srgbClr val="FFFFFF"/>
                </a:solidFill>
                <a:latin typeface="微软雅黑" panose="020B0503020204020204" pitchFamily="34" charset="-122"/>
                <a:ea typeface="微软雅黑" panose="020B0503020204020204" pitchFamily="34" charset="-122"/>
                <a:cs typeface="微软雅黑" panose="020B0503020204020204" pitchFamily="34" charset="-122"/>
              </a:defRPr>
            </a:lvl1pPr>
          </a:lstStyle>
          <a:p>
            <a:pPr>
              <a:lnSpc>
                <a:spcPct val="100000"/>
              </a:lnSpc>
              <a:spcBef>
                <a:spcPts val="0"/>
              </a:spcBef>
              <a:spcAft>
                <a:spcPts val="0"/>
              </a:spcAft>
              <a:buSzPct val="100000"/>
            </a:pPr>
            <a:r>
              <a:rPr lang="zh-CN" altLang="en-US" sz="3400" dirty="0">
                <a:solidFill>
                  <a:schemeClr val="dk1">
                    <a:lumMod val="75000"/>
                  </a:schemeClr>
                </a:solidFill>
                <a:latin typeface="Arial" panose="020B0604020202020204" pitchFamily="34" charset="0"/>
                <a:sym typeface="+mn-ea"/>
              </a:rPr>
              <a:t>扩展：</a:t>
            </a:r>
            <a:r>
              <a:rPr lang="zh-CN" altLang="en-US" sz="3400" dirty="0">
                <a:solidFill>
                  <a:schemeClr val="dk1">
                    <a:lumMod val="75000"/>
                  </a:schemeClr>
                </a:solidFill>
                <a:latin typeface="Arial" panose="020B0604020202020204" pitchFamily="34" charset="0"/>
              </a:rPr>
              <a:t>性能优化</a:t>
            </a:r>
            <a:r>
              <a:rPr lang="en-US" altLang="zh-CN" sz="3400" dirty="0">
                <a:solidFill>
                  <a:schemeClr val="dk1">
                    <a:lumMod val="75000"/>
                  </a:schemeClr>
                </a:solidFill>
                <a:latin typeface="Arial" panose="020B0604020202020204" pitchFamily="34" charset="0"/>
              </a:rPr>
              <a:t>-Benchmark</a:t>
            </a:r>
            <a:endParaRPr lang="en-US" altLang="zh-CN" sz="3400" dirty="0">
              <a:solidFill>
                <a:schemeClr val="dk1">
                  <a:lumMod val="75000"/>
                </a:schemeClr>
              </a:solidFill>
              <a:latin typeface="Arial" panose="020B0604020202020204" pitchFamily="34" charset="0"/>
            </a:endParaRPr>
          </a:p>
        </p:txBody>
      </p:sp>
      <p:pic>
        <p:nvPicPr>
          <p:cNvPr id="11" name="图片 10" descr="微信截图_20240112211134"/>
          <p:cNvPicPr>
            <a:picLocks noChangeAspect="1"/>
          </p:cNvPicPr>
          <p:nvPr>
            <p:custDataLst>
              <p:tags r:id="rId3"/>
            </p:custDataLst>
          </p:nvPr>
        </p:nvPicPr>
        <p:blipFill>
          <a:blip r:embed="rId4"/>
          <a:stretch>
            <a:fillRect/>
          </a:stretch>
        </p:blipFill>
        <p:spPr>
          <a:xfrm>
            <a:off x="9216390" y="201295"/>
            <a:ext cx="1895475" cy="485775"/>
          </a:xfrm>
          <a:prstGeom prst="rect">
            <a:avLst/>
          </a:prstGeom>
        </p:spPr>
      </p:pic>
      <p:sp>
        <p:nvSpPr>
          <p:cNvPr id="2" name="Rectangle 3"/>
          <p:cNvSpPr txBox="1"/>
          <p:nvPr/>
        </p:nvSpPr>
        <p:spPr>
          <a:xfrm>
            <a:off x="719684" y="1470111"/>
            <a:ext cx="3477260" cy="935990"/>
          </a:xfrm>
          <a:prstGeom prst="rect">
            <a:avLst/>
          </a:prstGeom>
          <a:noFill/>
          <a:ln w="9525">
            <a:noFill/>
          </a:ln>
        </p:spPr>
        <p:txBody>
          <a:bodyPr vert="horz" wrap="square" lIns="91440" tIns="45720" rIns="91440" bIns="45720" anchor="t" anchorCtr="0"/>
          <a:lst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eaLnBrk="1" hangingPunct="1">
              <a:lnSpc>
                <a:spcPct val="150000"/>
              </a:lnSpc>
              <a:spcBef>
                <a:spcPts val="0"/>
              </a:spcBef>
              <a:buClr>
                <a:srgbClr val="002B4C"/>
              </a:buClr>
              <a:buSzPct val="70000"/>
              <a:buFont typeface="Wingdings" panose="05000000000000000000" pitchFamily="2" charset="2"/>
              <a:buChar char="l"/>
            </a:pPr>
            <a:r>
              <a:rPr lang="en-US" altLang="zh-CN" sz="2000" b="1" dirty="0">
                <a:solidFill>
                  <a:srgbClr val="484849"/>
                </a:solidFill>
                <a:latin typeface="微软雅黑" panose="020B0503020204020204" pitchFamily="34" charset="-122"/>
                <a:ea typeface="微软雅黑" panose="020B0503020204020204" pitchFamily="34" charset="-122"/>
                <a:cs typeface="微软雅黑" panose="020B0503020204020204" pitchFamily="34" charset="-122"/>
                <a:sym typeface="+mn-ea"/>
              </a:rPr>
              <a:t> </a:t>
            </a:r>
            <a:r>
              <a:rPr lang="zh-CN" altLang="en-US" sz="2000" b="1" dirty="0">
                <a:solidFill>
                  <a:srgbClr val="484849"/>
                </a:solidFill>
                <a:latin typeface="微软雅黑" panose="020B0503020204020204" pitchFamily="34" charset="-122"/>
                <a:ea typeface="微软雅黑" panose="020B0503020204020204" pitchFamily="34" charset="-122"/>
                <a:cs typeface="微软雅黑" panose="020B0503020204020204" pitchFamily="34" charset="-122"/>
                <a:sym typeface="+mn-ea"/>
              </a:rPr>
              <a:t>计算向量元素的和或积</a:t>
            </a:r>
            <a:endParaRPr lang="zh-CN" altLang="en-US" sz="2000" b="1" dirty="0">
              <a:solidFill>
                <a:srgbClr val="484849"/>
              </a:solidFill>
              <a:latin typeface="微软雅黑" panose="020B0503020204020204" pitchFamily="34" charset="-122"/>
              <a:ea typeface="微软雅黑" panose="020B0503020204020204" pitchFamily="34" charset="-122"/>
              <a:cs typeface="微软雅黑" panose="020B0503020204020204" pitchFamily="34" charset="-122"/>
            </a:endParaRPr>
          </a:p>
          <a:p>
            <a:pPr marL="457200" lvl="1" indent="0" eaLnBrk="1" hangingPunct="1">
              <a:lnSpc>
                <a:spcPct val="150000"/>
              </a:lnSpc>
              <a:spcBef>
                <a:spcPts val="0"/>
              </a:spcBef>
              <a:buClr>
                <a:srgbClr val="002B4C"/>
              </a:buClr>
              <a:buSzPct val="70000"/>
              <a:buFont typeface="Wingdings" panose="05000000000000000000" pitchFamily="2" charset="2"/>
              <a:buNone/>
            </a:pPr>
            <a:endParaRPr lang="zh-CN" altLang="en-US" sz="2000" b="1" dirty="0">
              <a:solidFill>
                <a:srgbClr val="484849"/>
              </a:solidFill>
              <a:latin typeface="微软雅黑" panose="020B0503020204020204" pitchFamily="34" charset="-122"/>
              <a:ea typeface="微软雅黑" panose="020B0503020204020204" pitchFamily="34" charset="-122"/>
              <a:cs typeface="微软雅黑" panose="020B0503020204020204" pitchFamily="34" charset="-122"/>
            </a:endParaRPr>
          </a:p>
        </p:txBody>
      </p:sp>
      <p:graphicFrame>
        <p:nvGraphicFramePr>
          <p:cNvPr id="5" name="Group 49"/>
          <p:cNvGraphicFramePr>
            <a:graphicFrameLocks noGrp="1"/>
          </p:cNvGraphicFramePr>
          <p:nvPr>
            <p:custDataLst>
              <p:tags r:id="rId5"/>
            </p:custDataLst>
          </p:nvPr>
        </p:nvGraphicFramePr>
        <p:xfrm>
          <a:off x="1079724" y="2435082"/>
          <a:ext cx="4985743" cy="2148713"/>
        </p:xfrm>
        <a:graphic>
          <a:graphicData uri="http://schemas.openxmlformats.org/drawingml/2006/table">
            <a:tbl>
              <a:tblPr/>
              <a:tblGrid>
                <a:gridCol w="1500823"/>
                <a:gridCol w="936104"/>
                <a:gridCol w="792088"/>
                <a:gridCol w="667703"/>
                <a:gridCol w="1089025"/>
              </a:tblGrid>
              <a:tr h="467360">
                <a:tc>
                  <a:txBody>
                    <a:bodyPr/>
                    <a:lstStyle>
                      <a:lvl1pPr marL="0" algn="l" defTabSz="864235" rtl="0" eaLnBrk="1" latinLnBrk="0" hangingPunct="1">
                        <a:defRPr sz="1700" kern="1200">
                          <a:solidFill>
                            <a:schemeClr val="tx1"/>
                          </a:solidFill>
                          <a:latin typeface="Arial" panose="020B0604020202020204"/>
                          <a:ea typeface="微软雅黑" panose="020B0503020204020204" pitchFamily="34" charset="-122"/>
                        </a:defRPr>
                      </a:lvl1pPr>
                      <a:lvl2pPr marL="431800" algn="l" defTabSz="864235" rtl="0" eaLnBrk="1" latinLnBrk="0" hangingPunct="1">
                        <a:defRPr sz="1700" kern="1200">
                          <a:solidFill>
                            <a:schemeClr val="tx1"/>
                          </a:solidFill>
                          <a:latin typeface="Arial" panose="020B0604020202020204"/>
                          <a:ea typeface="微软雅黑" panose="020B0503020204020204" pitchFamily="34" charset="-122"/>
                        </a:defRPr>
                      </a:lvl2pPr>
                      <a:lvl3pPr marL="864235" algn="l" defTabSz="864235" rtl="0" eaLnBrk="1" latinLnBrk="0" hangingPunct="1">
                        <a:defRPr sz="1700" kern="1200">
                          <a:solidFill>
                            <a:schemeClr val="tx1"/>
                          </a:solidFill>
                          <a:latin typeface="Arial" panose="020B0604020202020204"/>
                          <a:ea typeface="微软雅黑" panose="020B0503020204020204" pitchFamily="34" charset="-122"/>
                        </a:defRPr>
                      </a:lvl3pPr>
                      <a:lvl4pPr marL="1296035" algn="l" defTabSz="864235" rtl="0" eaLnBrk="1" latinLnBrk="0" hangingPunct="1">
                        <a:defRPr sz="1700" kern="1200">
                          <a:solidFill>
                            <a:schemeClr val="tx1"/>
                          </a:solidFill>
                          <a:latin typeface="Arial" panose="020B0604020202020204"/>
                          <a:ea typeface="微软雅黑" panose="020B0503020204020204" pitchFamily="34" charset="-122"/>
                        </a:defRPr>
                      </a:lvl4pPr>
                      <a:lvl5pPr marL="1727835" algn="l" defTabSz="864235" rtl="0" eaLnBrk="1" latinLnBrk="0" hangingPunct="1">
                        <a:defRPr sz="1700" kern="1200">
                          <a:solidFill>
                            <a:schemeClr val="tx1"/>
                          </a:solidFill>
                          <a:latin typeface="Arial" panose="020B0604020202020204"/>
                          <a:ea typeface="微软雅黑" panose="020B0503020204020204" pitchFamily="34" charset="-122"/>
                        </a:defRPr>
                      </a:lvl5pPr>
                      <a:lvl6pPr marL="2160270" algn="l" defTabSz="864235" rtl="0" eaLnBrk="1" latinLnBrk="0" hangingPunct="1">
                        <a:defRPr sz="1700" kern="1200">
                          <a:solidFill>
                            <a:schemeClr val="tx1"/>
                          </a:solidFill>
                          <a:latin typeface="Arial" panose="020B0604020202020204"/>
                          <a:ea typeface="微软雅黑" panose="020B0503020204020204" pitchFamily="34" charset="-122"/>
                        </a:defRPr>
                      </a:lvl6pPr>
                      <a:lvl7pPr marL="2592070" algn="l" defTabSz="864235" rtl="0" eaLnBrk="1" latinLnBrk="0" hangingPunct="1">
                        <a:defRPr sz="1700" kern="1200">
                          <a:solidFill>
                            <a:schemeClr val="tx1"/>
                          </a:solidFill>
                          <a:latin typeface="Arial" panose="020B0604020202020204"/>
                          <a:ea typeface="微软雅黑" panose="020B0503020204020204" pitchFamily="34" charset="-122"/>
                        </a:defRPr>
                      </a:lvl7pPr>
                      <a:lvl8pPr marL="3023870" algn="l" defTabSz="864235" rtl="0" eaLnBrk="1" latinLnBrk="0" hangingPunct="1">
                        <a:defRPr sz="1700" kern="1200">
                          <a:solidFill>
                            <a:schemeClr val="tx1"/>
                          </a:solidFill>
                          <a:latin typeface="Arial" panose="020B0604020202020204"/>
                          <a:ea typeface="微软雅黑" panose="020B0503020204020204" pitchFamily="34" charset="-122"/>
                        </a:defRPr>
                      </a:lvl8pPr>
                      <a:lvl9pPr marL="3456305" algn="l" defTabSz="864235" rtl="0" eaLnBrk="1" latinLnBrk="0" hangingPunct="1">
                        <a:defRPr sz="1700" kern="1200">
                          <a:solidFill>
                            <a:schemeClr val="tx1"/>
                          </a:solidFill>
                          <a:latin typeface="Arial" panose="020B0604020202020204"/>
                          <a:ea typeface="微软雅黑" panose="020B0503020204020204" pitchFamily="34" charset="-122"/>
                        </a:defRPr>
                      </a:lvl9pPr>
                    </a:lstStyle>
                    <a:p>
                      <a:pPr marL="0" marR="0" lvl="0" indent="0" algn="l" defTabSz="914400" rtl="0" eaLnBrk="1" fontAlgn="base" latinLnBrk="0" hangingPunct="1">
                        <a:lnSpc>
                          <a:spcPct val="95000"/>
                        </a:lnSpc>
                        <a:spcBef>
                          <a:spcPct val="50000"/>
                        </a:spcBef>
                        <a:spcAft>
                          <a:spcPct val="0"/>
                        </a:spcAft>
                        <a:buClr>
                          <a:schemeClr val="hlink"/>
                        </a:buClr>
                        <a:buSzTx/>
                        <a:buFont typeface="Wingdings" panose="05000000000000000000" pitchFamily="2" charset="2"/>
                        <a:buNone/>
                      </a:pPr>
                      <a:r>
                        <a:rPr kumimoji="0" lang="en-US" sz="1800" b="1" i="0" u="none" strike="noStrike" cap="none" normalizeH="0" baseline="0" dirty="0">
                          <a:ln>
                            <a:noFill/>
                          </a:ln>
                          <a:solidFill>
                            <a:srgbClr val="C00000"/>
                          </a:solidFill>
                          <a:effectLst/>
                          <a:latin typeface="Calibri" panose="020F0502020204030204" pitchFamily="34" charset="0"/>
                        </a:rPr>
                        <a:t>Method</a:t>
                      </a:r>
                      <a:endParaRPr kumimoji="0" lang="en-US" sz="1800" b="1" i="0" u="none" strike="noStrike" cap="none" normalizeH="0" baseline="0" dirty="0">
                        <a:ln>
                          <a:noFill/>
                        </a:ln>
                        <a:solidFill>
                          <a:srgbClr val="C00000"/>
                        </a:solidFill>
                        <a:effectLst/>
                        <a:latin typeface="Calibri" panose="020F0502020204030204" pitchFamily="34" charset="0"/>
                      </a:endParaRPr>
                    </a:p>
                  </a:txBody>
                  <a:tcPr marL="45720" marR="45720" anchor="ctr" anchorCtr="1" horzOverflow="overflow">
                    <a:lnL w="28575" cap="flat" cmpd="sng" algn="ctr">
                      <a:solidFill>
                        <a:srgbClr val="294A5A"/>
                      </a:solidFill>
                      <a:prstDash val="solid"/>
                      <a:round/>
                      <a:headEnd type="none" w="med" len="med"/>
                      <a:tailEnd type="none" w="sm" len="sm"/>
                    </a:lnL>
                    <a:lnR w="12700" cap="flat" cmpd="sng" algn="ctr">
                      <a:solidFill>
                        <a:srgbClr val="294A5A"/>
                      </a:solidFill>
                      <a:prstDash val="solid"/>
                      <a:round/>
                      <a:headEnd type="none" w="med" len="med"/>
                      <a:tailEnd type="none" w="sm" len="sm"/>
                    </a:lnR>
                    <a:lnT w="28575" cap="flat" cmpd="sng" algn="ctr">
                      <a:solidFill>
                        <a:srgbClr val="294A5A"/>
                      </a:solidFill>
                      <a:prstDash val="solid"/>
                      <a:round/>
                      <a:headEnd type="none" w="med" len="med"/>
                      <a:tailEnd type="none" w="sm" len="sm"/>
                    </a:lnT>
                    <a:lnB w="12700" cap="flat" cmpd="sng" algn="ctr">
                      <a:solidFill>
                        <a:srgbClr val="294A5A"/>
                      </a:solidFill>
                      <a:prstDash val="solid"/>
                      <a:round/>
                      <a:headEnd type="none" w="med" len="med"/>
                      <a:tailEnd type="none" w="sm" len="sm"/>
                    </a:lnB>
                    <a:lnTlToBr>
                      <a:noFill/>
                    </a:lnTlToBr>
                    <a:lnBlToTr>
                      <a:noFill/>
                    </a:lnBlToTr>
                    <a:solidFill>
                      <a:srgbClr val="D5F1CF"/>
                    </a:solidFill>
                  </a:tcPr>
                </a:tc>
                <a:tc gridSpan="2">
                  <a:txBody>
                    <a:bodyPr/>
                    <a:lstStyle>
                      <a:lvl1pPr marL="0" algn="l" defTabSz="864235" rtl="0" eaLnBrk="1" latinLnBrk="0" hangingPunct="1">
                        <a:defRPr sz="1700" kern="1200">
                          <a:solidFill>
                            <a:schemeClr val="tx1"/>
                          </a:solidFill>
                          <a:latin typeface="Arial" panose="020B0604020202020204"/>
                          <a:ea typeface="微软雅黑" panose="020B0503020204020204" pitchFamily="34" charset="-122"/>
                        </a:defRPr>
                      </a:lvl1pPr>
                      <a:lvl2pPr marL="431800" algn="l" defTabSz="864235" rtl="0" eaLnBrk="1" latinLnBrk="0" hangingPunct="1">
                        <a:defRPr sz="1700" kern="1200">
                          <a:solidFill>
                            <a:schemeClr val="tx1"/>
                          </a:solidFill>
                          <a:latin typeface="Arial" panose="020B0604020202020204"/>
                          <a:ea typeface="微软雅黑" panose="020B0503020204020204" pitchFamily="34" charset="-122"/>
                        </a:defRPr>
                      </a:lvl2pPr>
                      <a:lvl3pPr marL="864235" algn="l" defTabSz="864235" rtl="0" eaLnBrk="1" latinLnBrk="0" hangingPunct="1">
                        <a:defRPr sz="1700" kern="1200">
                          <a:solidFill>
                            <a:schemeClr val="tx1"/>
                          </a:solidFill>
                          <a:latin typeface="Arial" panose="020B0604020202020204"/>
                          <a:ea typeface="微软雅黑" panose="020B0503020204020204" pitchFamily="34" charset="-122"/>
                        </a:defRPr>
                      </a:lvl3pPr>
                      <a:lvl4pPr marL="1296035" algn="l" defTabSz="864235" rtl="0" eaLnBrk="1" latinLnBrk="0" hangingPunct="1">
                        <a:defRPr sz="1700" kern="1200">
                          <a:solidFill>
                            <a:schemeClr val="tx1"/>
                          </a:solidFill>
                          <a:latin typeface="Arial" panose="020B0604020202020204"/>
                          <a:ea typeface="微软雅黑" panose="020B0503020204020204" pitchFamily="34" charset="-122"/>
                        </a:defRPr>
                      </a:lvl4pPr>
                      <a:lvl5pPr marL="1727835" algn="l" defTabSz="864235" rtl="0" eaLnBrk="1" latinLnBrk="0" hangingPunct="1">
                        <a:defRPr sz="1700" kern="1200">
                          <a:solidFill>
                            <a:schemeClr val="tx1"/>
                          </a:solidFill>
                          <a:latin typeface="Arial" panose="020B0604020202020204"/>
                          <a:ea typeface="微软雅黑" panose="020B0503020204020204" pitchFamily="34" charset="-122"/>
                        </a:defRPr>
                      </a:lvl5pPr>
                      <a:lvl6pPr marL="2160270" algn="l" defTabSz="864235" rtl="0" eaLnBrk="1" latinLnBrk="0" hangingPunct="1">
                        <a:defRPr sz="1700" kern="1200">
                          <a:solidFill>
                            <a:schemeClr val="tx1"/>
                          </a:solidFill>
                          <a:latin typeface="Arial" panose="020B0604020202020204"/>
                          <a:ea typeface="微软雅黑" panose="020B0503020204020204" pitchFamily="34" charset="-122"/>
                        </a:defRPr>
                      </a:lvl6pPr>
                      <a:lvl7pPr marL="2592070" algn="l" defTabSz="864235" rtl="0" eaLnBrk="1" latinLnBrk="0" hangingPunct="1">
                        <a:defRPr sz="1700" kern="1200">
                          <a:solidFill>
                            <a:schemeClr val="tx1"/>
                          </a:solidFill>
                          <a:latin typeface="Arial" panose="020B0604020202020204"/>
                          <a:ea typeface="微软雅黑" panose="020B0503020204020204" pitchFamily="34" charset="-122"/>
                        </a:defRPr>
                      </a:lvl7pPr>
                      <a:lvl8pPr marL="3023870" algn="l" defTabSz="864235" rtl="0" eaLnBrk="1" latinLnBrk="0" hangingPunct="1">
                        <a:defRPr sz="1700" kern="1200">
                          <a:solidFill>
                            <a:schemeClr val="tx1"/>
                          </a:solidFill>
                          <a:latin typeface="Arial" panose="020B0604020202020204"/>
                          <a:ea typeface="微软雅黑" panose="020B0503020204020204" pitchFamily="34" charset="-122"/>
                        </a:defRPr>
                      </a:lvl8pPr>
                      <a:lvl9pPr marL="3456305" algn="l" defTabSz="864235" rtl="0" eaLnBrk="1" latinLnBrk="0" hangingPunct="1">
                        <a:defRPr sz="1700" kern="1200">
                          <a:solidFill>
                            <a:schemeClr val="tx1"/>
                          </a:solidFill>
                          <a:latin typeface="Arial" panose="020B0604020202020204"/>
                          <a:ea typeface="微软雅黑" panose="020B0503020204020204" pitchFamily="34" charset="-122"/>
                        </a:defRPr>
                      </a:lvl9p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anose="05000000000000000000" pitchFamily="2" charset="2"/>
                        <a:buNone/>
                      </a:pPr>
                      <a:r>
                        <a:rPr kumimoji="0" lang="en-US" sz="1800" b="1" i="0" u="none" strike="noStrike" cap="none" normalizeH="0" baseline="0" dirty="0">
                          <a:ln>
                            <a:noFill/>
                          </a:ln>
                          <a:solidFill>
                            <a:srgbClr val="C00000"/>
                          </a:solidFill>
                          <a:effectLst/>
                          <a:latin typeface="Calibri" panose="020F0502020204030204" pitchFamily="34" charset="0"/>
                        </a:rPr>
                        <a:t>Integer</a:t>
                      </a:r>
                      <a:endParaRPr kumimoji="0" lang="en-US" sz="1800" b="1" i="0" u="none" strike="noStrike" cap="none" normalizeH="0" baseline="0" dirty="0">
                        <a:ln>
                          <a:noFill/>
                        </a:ln>
                        <a:solidFill>
                          <a:srgbClr val="C00000"/>
                        </a:solidFill>
                        <a:effectLst/>
                        <a:latin typeface="Calibri" panose="020F0502020204030204" pitchFamily="34" charset="0"/>
                      </a:endParaRPr>
                    </a:p>
                  </a:txBody>
                  <a:tcPr marL="45720" marR="45720" anchor="ctr" anchorCtr="1" horzOverflow="overflow">
                    <a:lnL w="12700" cap="flat" cmpd="sng" algn="ctr">
                      <a:solidFill>
                        <a:srgbClr val="294A5A"/>
                      </a:solidFill>
                      <a:prstDash val="solid"/>
                      <a:round/>
                      <a:headEnd type="none" w="med" len="med"/>
                      <a:tailEnd type="none" w="sm" len="sm"/>
                    </a:lnL>
                    <a:lnR w="12700" cap="flat" cmpd="sng" algn="ctr">
                      <a:solidFill>
                        <a:srgbClr val="294A5A"/>
                      </a:solidFill>
                      <a:prstDash val="solid"/>
                      <a:round/>
                      <a:headEnd type="none" w="med" len="med"/>
                      <a:tailEnd type="none" w="sm" len="sm"/>
                    </a:lnR>
                    <a:lnT w="28575" cap="flat" cmpd="sng" algn="ctr">
                      <a:solidFill>
                        <a:srgbClr val="294A5A"/>
                      </a:solidFill>
                      <a:prstDash val="solid"/>
                      <a:round/>
                      <a:headEnd type="none" w="med" len="med"/>
                      <a:tailEnd type="none" w="sm" len="sm"/>
                    </a:lnT>
                    <a:lnB w="12700" cap="flat" cmpd="sng" algn="ctr">
                      <a:solidFill>
                        <a:srgbClr val="294A5A"/>
                      </a:solidFill>
                      <a:prstDash val="solid"/>
                      <a:round/>
                      <a:headEnd type="none" w="med" len="med"/>
                      <a:tailEnd type="none" w="sm" len="sm"/>
                    </a:lnB>
                    <a:lnTlToBr>
                      <a:noFill/>
                    </a:lnTlToBr>
                    <a:lnBlToTr>
                      <a:noFill/>
                    </a:lnBlToTr>
                    <a:solidFill>
                      <a:srgbClr val="F1C7C7"/>
                    </a:solidFill>
                  </a:tcPr>
                </a:tc>
                <a:tc hMerge="1">
                  <a:tcPr/>
                </a:tc>
                <a:tc gridSpan="2">
                  <a:txBody>
                    <a:bodyPr/>
                    <a:lstStyle>
                      <a:lvl1pPr marL="0" algn="l" defTabSz="864235" rtl="0" eaLnBrk="1" latinLnBrk="0" hangingPunct="1">
                        <a:defRPr sz="1700" kern="1200">
                          <a:solidFill>
                            <a:schemeClr val="tx1"/>
                          </a:solidFill>
                          <a:latin typeface="Arial" panose="020B0604020202020204"/>
                          <a:ea typeface="微软雅黑" panose="020B0503020204020204" pitchFamily="34" charset="-122"/>
                        </a:defRPr>
                      </a:lvl1pPr>
                      <a:lvl2pPr marL="431800" algn="l" defTabSz="864235" rtl="0" eaLnBrk="1" latinLnBrk="0" hangingPunct="1">
                        <a:defRPr sz="1700" kern="1200">
                          <a:solidFill>
                            <a:schemeClr val="tx1"/>
                          </a:solidFill>
                          <a:latin typeface="Arial" panose="020B0604020202020204"/>
                          <a:ea typeface="微软雅黑" panose="020B0503020204020204" pitchFamily="34" charset="-122"/>
                        </a:defRPr>
                      </a:lvl2pPr>
                      <a:lvl3pPr marL="864235" algn="l" defTabSz="864235" rtl="0" eaLnBrk="1" latinLnBrk="0" hangingPunct="1">
                        <a:defRPr sz="1700" kern="1200">
                          <a:solidFill>
                            <a:schemeClr val="tx1"/>
                          </a:solidFill>
                          <a:latin typeface="Arial" panose="020B0604020202020204"/>
                          <a:ea typeface="微软雅黑" panose="020B0503020204020204" pitchFamily="34" charset="-122"/>
                        </a:defRPr>
                      </a:lvl3pPr>
                      <a:lvl4pPr marL="1296035" algn="l" defTabSz="864235" rtl="0" eaLnBrk="1" latinLnBrk="0" hangingPunct="1">
                        <a:defRPr sz="1700" kern="1200">
                          <a:solidFill>
                            <a:schemeClr val="tx1"/>
                          </a:solidFill>
                          <a:latin typeface="Arial" panose="020B0604020202020204"/>
                          <a:ea typeface="微软雅黑" panose="020B0503020204020204" pitchFamily="34" charset="-122"/>
                        </a:defRPr>
                      </a:lvl4pPr>
                      <a:lvl5pPr marL="1727835" algn="l" defTabSz="864235" rtl="0" eaLnBrk="1" latinLnBrk="0" hangingPunct="1">
                        <a:defRPr sz="1700" kern="1200">
                          <a:solidFill>
                            <a:schemeClr val="tx1"/>
                          </a:solidFill>
                          <a:latin typeface="Arial" panose="020B0604020202020204"/>
                          <a:ea typeface="微软雅黑" panose="020B0503020204020204" pitchFamily="34" charset="-122"/>
                        </a:defRPr>
                      </a:lvl5pPr>
                      <a:lvl6pPr marL="2160270" algn="l" defTabSz="864235" rtl="0" eaLnBrk="1" latinLnBrk="0" hangingPunct="1">
                        <a:defRPr sz="1700" kern="1200">
                          <a:solidFill>
                            <a:schemeClr val="tx1"/>
                          </a:solidFill>
                          <a:latin typeface="Arial" panose="020B0604020202020204"/>
                          <a:ea typeface="微软雅黑" panose="020B0503020204020204" pitchFamily="34" charset="-122"/>
                        </a:defRPr>
                      </a:lvl6pPr>
                      <a:lvl7pPr marL="2592070" algn="l" defTabSz="864235" rtl="0" eaLnBrk="1" latinLnBrk="0" hangingPunct="1">
                        <a:defRPr sz="1700" kern="1200">
                          <a:solidFill>
                            <a:schemeClr val="tx1"/>
                          </a:solidFill>
                          <a:latin typeface="Arial" panose="020B0604020202020204"/>
                          <a:ea typeface="微软雅黑" panose="020B0503020204020204" pitchFamily="34" charset="-122"/>
                        </a:defRPr>
                      </a:lvl7pPr>
                      <a:lvl8pPr marL="3023870" algn="l" defTabSz="864235" rtl="0" eaLnBrk="1" latinLnBrk="0" hangingPunct="1">
                        <a:defRPr sz="1700" kern="1200">
                          <a:solidFill>
                            <a:schemeClr val="tx1"/>
                          </a:solidFill>
                          <a:latin typeface="Arial" panose="020B0604020202020204"/>
                          <a:ea typeface="微软雅黑" panose="020B0503020204020204" pitchFamily="34" charset="-122"/>
                        </a:defRPr>
                      </a:lvl8pPr>
                      <a:lvl9pPr marL="3456305" algn="l" defTabSz="864235" rtl="0" eaLnBrk="1" latinLnBrk="0" hangingPunct="1">
                        <a:defRPr sz="1700" kern="1200">
                          <a:solidFill>
                            <a:schemeClr val="tx1"/>
                          </a:solidFill>
                          <a:latin typeface="Arial" panose="020B0604020202020204"/>
                          <a:ea typeface="微软雅黑" panose="020B0503020204020204" pitchFamily="34" charset="-122"/>
                        </a:defRPr>
                      </a:lvl9p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anose="05000000000000000000" pitchFamily="2" charset="2"/>
                        <a:buNone/>
                      </a:pPr>
                      <a:r>
                        <a:rPr kumimoji="0" lang="en-US" sz="1800" b="1" i="0" u="none" strike="noStrike" cap="none" normalizeH="0" baseline="0" dirty="0">
                          <a:ln>
                            <a:noFill/>
                          </a:ln>
                          <a:solidFill>
                            <a:srgbClr val="C00000"/>
                          </a:solidFill>
                          <a:effectLst/>
                          <a:latin typeface="Calibri" panose="020F0502020204030204" pitchFamily="34" charset="0"/>
                        </a:rPr>
                        <a:t>Double FP</a:t>
                      </a:r>
                      <a:endParaRPr kumimoji="0" lang="en-US" sz="1800" b="1" i="0" u="none" strike="noStrike" cap="none" normalizeH="0" baseline="0" dirty="0">
                        <a:ln>
                          <a:noFill/>
                        </a:ln>
                        <a:solidFill>
                          <a:srgbClr val="C00000"/>
                        </a:solidFill>
                        <a:effectLst/>
                        <a:latin typeface="Calibri" panose="020F0502020204030204" pitchFamily="34" charset="0"/>
                      </a:endParaRPr>
                    </a:p>
                  </a:txBody>
                  <a:tcPr marL="45720" marR="45720" anchor="ctr" anchorCtr="1" horzOverflow="overflow">
                    <a:lnL w="12700" cap="flat" cmpd="sng" algn="ctr">
                      <a:solidFill>
                        <a:srgbClr val="294A5A"/>
                      </a:solidFill>
                      <a:prstDash val="solid"/>
                      <a:round/>
                      <a:headEnd type="none" w="med" len="med"/>
                      <a:tailEnd type="none" w="sm" len="sm"/>
                    </a:lnL>
                    <a:lnR w="28575" cap="flat" cmpd="sng" algn="ctr">
                      <a:solidFill>
                        <a:srgbClr val="294A5A"/>
                      </a:solidFill>
                      <a:prstDash val="solid"/>
                      <a:round/>
                      <a:headEnd type="none" w="med" len="med"/>
                      <a:tailEnd type="none" w="sm" len="sm"/>
                    </a:lnR>
                    <a:lnT w="28575" cap="flat" cmpd="sng" algn="ctr">
                      <a:solidFill>
                        <a:srgbClr val="294A5A"/>
                      </a:solidFill>
                      <a:prstDash val="solid"/>
                      <a:round/>
                      <a:headEnd type="none" w="med" len="med"/>
                      <a:tailEnd type="none" w="sm" len="sm"/>
                    </a:lnT>
                    <a:lnB w="12700" cap="flat" cmpd="sng" algn="ctr">
                      <a:solidFill>
                        <a:srgbClr val="294A5A"/>
                      </a:solidFill>
                      <a:prstDash val="solid"/>
                      <a:round/>
                      <a:headEnd type="none" w="med" len="med"/>
                      <a:tailEnd type="none" w="sm" len="sm"/>
                    </a:lnB>
                    <a:lnTlToBr>
                      <a:noFill/>
                    </a:lnTlToBr>
                    <a:lnBlToTr>
                      <a:noFill/>
                    </a:lnBlToTr>
                    <a:solidFill>
                      <a:srgbClr val="F1C7C7"/>
                    </a:solidFill>
                  </a:tcPr>
                </a:tc>
                <a:tc hMerge="1">
                  <a:tcPr/>
                </a:tc>
              </a:tr>
              <a:tr h="356235">
                <a:tc>
                  <a:txBody>
                    <a:bodyPr/>
                    <a:lstStyle>
                      <a:lvl1pPr marL="0" algn="l" defTabSz="864235" rtl="0" eaLnBrk="1" latinLnBrk="0" hangingPunct="1">
                        <a:defRPr sz="1700" kern="1200">
                          <a:solidFill>
                            <a:schemeClr val="tx1"/>
                          </a:solidFill>
                          <a:latin typeface="Arial" panose="020B0604020202020204"/>
                          <a:ea typeface="微软雅黑" panose="020B0503020204020204" pitchFamily="34" charset="-122"/>
                        </a:defRPr>
                      </a:lvl1pPr>
                      <a:lvl2pPr marL="431800" algn="l" defTabSz="864235" rtl="0" eaLnBrk="1" latinLnBrk="0" hangingPunct="1">
                        <a:defRPr sz="1700" kern="1200">
                          <a:solidFill>
                            <a:schemeClr val="tx1"/>
                          </a:solidFill>
                          <a:latin typeface="Arial" panose="020B0604020202020204"/>
                          <a:ea typeface="微软雅黑" panose="020B0503020204020204" pitchFamily="34" charset="-122"/>
                        </a:defRPr>
                      </a:lvl2pPr>
                      <a:lvl3pPr marL="864235" algn="l" defTabSz="864235" rtl="0" eaLnBrk="1" latinLnBrk="0" hangingPunct="1">
                        <a:defRPr sz="1700" kern="1200">
                          <a:solidFill>
                            <a:schemeClr val="tx1"/>
                          </a:solidFill>
                          <a:latin typeface="Arial" panose="020B0604020202020204"/>
                          <a:ea typeface="微软雅黑" panose="020B0503020204020204" pitchFamily="34" charset="-122"/>
                        </a:defRPr>
                      </a:lvl3pPr>
                      <a:lvl4pPr marL="1296035" algn="l" defTabSz="864235" rtl="0" eaLnBrk="1" latinLnBrk="0" hangingPunct="1">
                        <a:defRPr sz="1700" kern="1200">
                          <a:solidFill>
                            <a:schemeClr val="tx1"/>
                          </a:solidFill>
                          <a:latin typeface="Arial" panose="020B0604020202020204"/>
                          <a:ea typeface="微软雅黑" panose="020B0503020204020204" pitchFamily="34" charset="-122"/>
                        </a:defRPr>
                      </a:lvl4pPr>
                      <a:lvl5pPr marL="1727835" algn="l" defTabSz="864235" rtl="0" eaLnBrk="1" latinLnBrk="0" hangingPunct="1">
                        <a:defRPr sz="1700" kern="1200">
                          <a:solidFill>
                            <a:schemeClr val="tx1"/>
                          </a:solidFill>
                          <a:latin typeface="Arial" panose="020B0604020202020204"/>
                          <a:ea typeface="微软雅黑" panose="020B0503020204020204" pitchFamily="34" charset="-122"/>
                        </a:defRPr>
                      </a:lvl5pPr>
                      <a:lvl6pPr marL="2160270" algn="l" defTabSz="864235" rtl="0" eaLnBrk="1" latinLnBrk="0" hangingPunct="1">
                        <a:defRPr sz="1700" kern="1200">
                          <a:solidFill>
                            <a:schemeClr val="tx1"/>
                          </a:solidFill>
                          <a:latin typeface="Arial" panose="020B0604020202020204"/>
                          <a:ea typeface="微软雅黑" panose="020B0503020204020204" pitchFamily="34" charset="-122"/>
                        </a:defRPr>
                      </a:lvl6pPr>
                      <a:lvl7pPr marL="2592070" algn="l" defTabSz="864235" rtl="0" eaLnBrk="1" latinLnBrk="0" hangingPunct="1">
                        <a:defRPr sz="1700" kern="1200">
                          <a:solidFill>
                            <a:schemeClr val="tx1"/>
                          </a:solidFill>
                          <a:latin typeface="Arial" panose="020B0604020202020204"/>
                          <a:ea typeface="微软雅黑" panose="020B0503020204020204" pitchFamily="34" charset="-122"/>
                        </a:defRPr>
                      </a:lvl7pPr>
                      <a:lvl8pPr marL="3023870" algn="l" defTabSz="864235" rtl="0" eaLnBrk="1" latinLnBrk="0" hangingPunct="1">
                        <a:defRPr sz="1700" kern="1200">
                          <a:solidFill>
                            <a:schemeClr val="tx1"/>
                          </a:solidFill>
                          <a:latin typeface="Arial" panose="020B0604020202020204"/>
                          <a:ea typeface="微软雅黑" panose="020B0503020204020204" pitchFamily="34" charset="-122"/>
                        </a:defRPr>
                      </a:lvl8pPr>
                      <a:lvl9pPr marL="3456305" algn="l" defTabSz="864235" rtl="0" eaLnBrk="1" latinLnBrk="0" hangingPunct="1">
                        <a:defRPr sz="1700" kern="1200">
                          <a:solidFill>
                            <a:schemeClr val="tx1"/>
                          </a:solidFill>
                          <a:latin typeface="Arial" panose="020B0604020202020204"/>
                          <a:ea typeface="微软雅黑" panose="020B0503020204020204" pitchFamily="34" charset="-122"/>
                        </a:defRPr>
                      </a:lvl9pPr>
                    </a:lstStyle>
                    <a:p>
                      <a:pPr marL="0" marR="0" lvl="0" indent="0" algn="l" defTabSz="914400" rtl="0" eaLnBrk="1" fontAlgn="base" latinLnBrk="0" hangingPunct="1">
                        <a:lnSpc>
                          <a:spcPct val="95000"/>
                        </a:lnSpc>
                        <a:spcBef>
                          <a:spcPct val="50000"/>
                        </a:spcBef>
                        <a:spcAft>
                          <a:spcPct val="0"/>
                        </a:spcAft>
                        <a:buClr>
                          <a:schemeClr val="hlink"/>
                        </a:buClr>
                        <a:buSzTx/>
                        <a:buFont typeface="Wingdings" panose="05000000000000000000" pitchFamily="2" charset="2"/>
                        <a:buNone/>
                      </a:pPr>
                      <a:r>
                        <a:rPr kumimoji="0" lang="en-US" sz="1800" b="1" i="0" u="none" strike="noStrike" cap="none" normalizeH="0" baseline="0" dirty="0">
                          <a:ln>
                            <a:noFill/>
                          </a:ln>
                          <a:solidFill>
                            <a:srgbClr val="C00000"/>
                          </a:solidFill>
                          <a:effectLst/>
                          <a:latin typeface="Calibri" panose="020F0502020204030204" pitchFamily="34" charset="0"/>
                        </a:rPr>
                        <a:t>Operation</a:t>
                      </a:r>
                      <a:endParaRPr kumimoji="0" lang="en-US" sz="1800" b="1" i="0" u="none" strike="noStrike" cap="none" normalizeH="0" baseline="0" dirty="0">
                        <a:ln>
                          <a:noFill/>
                        </a:ln>
                        <a:solidFill>
                          <a:srgbClr val="C00000"/>
                        </a:solidFill>
                        <a:effectLst/>
                        <a:latin typeface="Calibri" panose="020F0502020204030204" pitchFamily="34" charset="0"/>
                      </a:endParaRPr>
                    </a:p>
                  </a:txBody>
                  <a:tcPr marL="45720" marR="45720" anchor="ctr" anchorCtr="1" horzOverflow="overflow">
                    <a:lnL w="28575" cap="flat" cmpd="sng" algn="ctr">
                      <a:solidFill>
                        <a:srgbClr val="294A5A"/>
                      </a:solidFill>
                      <a:prstDash val="solid"/>
                      <a:round/>
                      <a:headEnd type="none" w="med" len="med"/>
                      <a:tailEnd type="none" w="sm" len="sm"/>
                    </a:lnL>
                    <a:lnR w="12700" cap="flat" cmpd="sng" algn="ctr">
                      <a:solidFill>
                        <a:srgbClr val="294A5A"/>
                      </a:solidFill>
                      <a:prstDash val="solid"/>
                      <a:round/>
                      <a:headEnd type="none" w="med" len="med"/>
                      <a:tailEnd type="none" w="sm" len="sm"/>
                    </a:lnR>
                    <a:lnT w="12700" cap="flat" cmpd="sng" algn="ctr">
                      <a:solidFill>
                        <a:srgbClr val="294A5A"/>
                      </a:solidFill>
                      <a:prstDash val="solid"/>
                      <a:round/>
                      <a:headEnd type="none" w="med" len="med"/>
                      <a:tailEnd type="none" w="sm" len="sm"/>
                    </a:lnT>
                    <a:lnB w="12700" cap="flat" cmpd="sng" algn="ctr">
                      <a:solidFill>
                        <a:srgbClr val="294A5A"/>
                      </a:solidFill>
                      <a:prstDash val="solid"/>
                      <a:round/>
                      <a:headEnd type="none" w="med" len="med"/>
                      <a:tailEnd type="none" w="sm" len="sm"/>
                    </a:lnB>
                    <a:lnTlToBr>
                      <a:noFill/>
                    </a:lnTlToBr>
                    <a:lnBlToTr>
                      <a:noFill/>
                    </a:lnBlToTr>
                    <a:solidFill>
                      <a:srgbClr val="D5F1CF"/>
                    </a:solidFill>
                  </a:tcPr>
                </a:tc>
                <a:tc>
                  <a:txBody>
                    <a:bodyPr/>
                    <a:lstStyle>
                      <a:lvl1pPr marL="0" algn="l" defTabSz="864235" rtl="0" eaLnBrk="1" latinLnBrk="0" hangingPunct="1">
                        <a:defRPr sz="1700" kern="1200">
                          <a:solidFill>
                            <a:schemeClr val="tx1"/>
                          </a:solidFill>
                          <a:latin typeface="Arial" panose="020B0604020202020204"/>
                          <a:ea typeface="微软雅黑" panose="020B0503020204020204" pitchFamily="34" charset="-122"/>
                        </a:defRPr>
                      </a:lvl1pPr>
                      <a:lvl2pPr marL="431800" algn="l" defTabSz="864235" rtl="0" eaLnBrk="1" latinLnBrk="0" hangingPunct="1">
                        <a:defRPr sz="1700" kern="1200">
                          <a:solidFill>
                            <a:schemeClr val="tx1"/>
                          </a:solidFill>
                          <a:latin typeface="Arial" panose="020B0604020202020204"/>
                          <a:ea typeface="微软雅黑" panose="020B0503020204020204" pitchFamily="34" charset="-122"/>
                        </a:defRPr>
                      </a:lvl2pPr>
                      <a:lvl3pPr marL="864235" algn="l" defTabSz="864235" rtl="0" eaLnBrk="1" latinLnBrk="0" hangingPunct="1">
                        <a:defRPr sz="1700" kern="1200">
                          <a:solidFill>
                            <a:schemeClr val="tx1"/>
                          </a:solidFill>
                          <a:latin typeface="Arial" panose="020B0604020202020204"/>
                          <a:ea typeface="微软雅黑" panose="020B0503020204020204" pitchFamily="34" charset="-122"/>
                        </a:defRPr>
                      </a:lvl3pPr>
                      <a:lvl4pPr marL="1296035" algn="l" defTabSz="864235" rtl="0" eaLnBrk="1" latinLnBrk="0" hangingPunct="1">
                        <a:defRPr sz="1700" kern="1200">
                          <a:solidFill>
                            <a:schemeClr val="tx1"/>
                          </a:solidFill>
                          <a:latin typeface="Arial" panose="020B0604020202020204"/>
                          <a:ea typeface="微软雅黑" panose="020B0503020204020204" pitchFamily="34" charset="-122"/>
                        </a:defRPr>
                      </a:lvl4pPr>
                      <a:lvl5pPr marL="1727835" algn="l" defTabSz="864235" rtl="0" eaLnBrk="1" latinLnBrk="0" hangingPunct="1">
                        <a:defRPr sz="1700" kern="1200">
                          <a:solidFill>
                            <a:schemeClr val="tx1"/>
                          </a:solidFill>
                          <a:latin typeface="Arial" panose="020B0604020202020204"/>
                          <a:ea typeface="微软雅黑" panose="020B0503020204020204" pitchFamily="34" charset="-122"/>
                        </a:defRPr>
                      </a:lvl5pPr>
                      <a:lvl6pPr marL="2160270" algn="l" defTabSz="864235" rtl="0" eaLnBrk="1" latinLnBrk="0" hangingPunct="1">
                        <a:defRPr sz="1700" kern="1200">
                          <a:solidFill>
                            <a:schemeClr val="tx1"/>
                          </a:solidFill>
                          <a:latin typeface="Arial" panose="020B0604020202020204"/>
                          <a:ea typeface="微软雅黑" panose="020B0503020204020204" pitchFamily="34" charset="-122"/>
                        </a:defRPr>
                      </a:lvl6pPr>
                      <a:lvl7pPr marL="2592070" algn="l" defTabSz="864235" rtl="0" eaLnBrk="1" latinLnBrk="0" hangingPunct="1">
                        <a:defRPr sz="1700" kern="1200">
                          <a:solidFill>
                            <a:schemeClr val="tx1"/>
                          </a:solidFill>
                          <a:latin typeface="Arial" panose="020B0604020202020204"/>
                          <a:ea typeface="微软雅黑" panose="020B0503020204020204" pitchFamily="34" charset="-122"/>
                        </a:defRPr>
                      </a:lvl7pPr>
                      <a:lvl8pPr marL="3023870" algn="l" defTabSz="864235" rtl="0" eaLnBrk="1" latinLnBrk="0" hangingPunct="1">
                        <a:defRPr sz="1700" kern="1200">
                          <a:solidFill>
                            <a:schemeClr val="tx1"/>
                          </a:solidFill>
                          <a:latin typeface="Arial" panose="020B0604020202020204"/>
                          <a:ea typeface="微软雅黑" panose="020B0503020204020204" pitchFamily="34" charset="-122"/>
                        </a:defRPr>
                      </a:lvl8pPr>
                      <a:lvl9pPr marL="3456305" algn="l" defTabSz="864235" rtl="0" eaLnBrk="1" latinLnBrk="0" hangingPunct="1">
                        <a:defRPr sz="1700" kern="1200">
                          <a:solidFill>
                            <a:schemeClr val="tx1"/>
                          </a:solidFill>
                          <a:latin typeface="Arial" panose="020B0604020202020204"/>
                          <a:ea typeface="微软雅黑" panose="020B0503020204020204" pitchFamily="34" charset="-122"/>
                        </a:defRPr>
                      </a:lvl9p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anose="05000000000000000000" pitchFamily="2" charset="2"/>
                        <a:buNone/>
                      </a:pPr>
                      <a:r>
                        <a:rPr kumimoji="0" lang="en-US" sz="1800" b="1" i="0" u="none" strike="noStrike" cap="none" normalizeH="0" baseline="0" dirty="0">
                          <a:ln>
                            <a:noFill/>
                          </a:ln>
                          <a:solidFill>
                            <a:srgbClr val="C00000"/>
                          </a:solidFill>
                          <a:effectLst/>
                          <a:latin typeface="Calibri" panose="020F0502020204030204" pitchFamily="34" charset="0"/>
                        </a:rPr>
                        <a:t>Add</a:t>
                      </a:r>
                      <a:endParaRPr kumimoji="0" lang="en-US" sz="1800" b="1" i="0" u="none" strike="noStrike" cap="none" normalizeH="0" baseline="0" dirty="0">
                        <a:ln>
                          <a:noFill/>
                        </a:ln>
                        <a:solidFill>
                          <a:srgbClr val="C00000"/>
                        </a:solidFill>
                        <a:effectLst/>
                        <a:latin typeface="Calibri" panose="020F0502020204030204" pitchFamily="34" charset="0"/>
                      </a:endParaRPr>
                    </a:p>
                  </a:txBody>
                  <a:tcPr marL="45720" marR="45720" anchor="ctr" anchorCtr="1" horzOverflow="overflow">
                    <a:lnL w="12700" cap="flat" cmpd="sng" algn="ctr">
                      <a:solidFill>
                        <a:srgbClr val="294A5A"/>
                      </a:solidFill>
                      <a:prstDash val="solid"/>
                      <a:round/>
                      <a:headEnd type="none" w="med" len="med"/>
                      <a:tailEnd type="none" w="sm" len="sm"/>
                    </a:lnL>
                    <a:lnR w="12700" cap="flat" cmpd="sng" algn="ctr">
                      <a:solidFill>
                        <a:srgbClr val="294A5A"/>
                      </a:solidFill>
                      <a:prstDash val="solid"/>
                      <a:round/>
                      <a:headEnd type="none" w="med" len="med"/>
                      <a:tailEnd type="none" w="sm" len="sm"/>
                    </a:lnR>
                    <a:lnT w="12700" cap="flat" cmpd="sng" algn="ctr">
                      <a:solidFill>
                        <a:srgbClr val="294A5A"/>
                      </a:solidFill>
                      <a:prstDash val="solid"/>
                      <a:round/>
                      <a:headEnd type="none" w="med" len="med"/>
                      <a:tailEnd type="none" w="sm" len="sm"/>
                    </a:lnT>
                    <a:lnB w="12700" cap="flat" cmpd="sng" algn="ctr">
                      <a:solidFill>
                        <a:srgbClr val="294A5A"/>
                      </a:solidFill>
                      <a:prstDash val="solid"/>
                      <a:round/>
                      <a:headEnd type="none" w="med" len="med"/>
                      <a:tailEnd type="none" w="sm" len="sm"/>
                    </a:lnB>
                    <a:lnTlToBr>
                      <a:noFill/>
                    </a:lnTlToBr>
                    <a:lnBlToTr>
                      <a:noFill/>
                    </a:lnBlToTr>
                    <a:noFill/>
                  </a:tcPr>
                </a:tc>
                <a:tc>
                  <a:txBody>
                    <a:bodyPr/>
                    <a:lstStyle>
                      <a:lvl1pPr marL="0" algn="l" defTabSz="864235" rtl="0" eaLnBrk="1" latinLnBrk="0" hangingPunct="1">
                        <a:defRPr sz="1700" kern="1200">
                          <a:solidFill>
                            <a:schemeClr val="tx1"/>
                          </a:solidFill>
                          <a:latin typeface="Arial" panose="020B0604020202020204"/>
                          <a:ea typeface="微软雅黑" panose="020B0503020204020204" pitchFamily="34" charset="-122"/>
                        </a:defRPr>
                      </a:lvl1pPr>
                      <a:lvl2pPr marL="431800" algn="l" defTabSz="864235" rtl="0" eaLnBrk="1" latinLnBrk="0" hangingPunct="1">
                        <a:defRPr sz="1700" kern="1200">
                          <a:solidFill>
                            <a:schemeClr val="tx1"/>
                          </a:solidFill>
                          <a:latin typeface="Arial" panose="020B0604020202020204"/>
                          <a:ea typeface="微软雅黑" panose="020B0503020204020204" pitchFamily="34" charset="-122"/>
                        </a:defRPr>
                      </a:lvl2pPr>
                      <a:lvl3pPr marL="864235" algn="l" defTabSz="864235" rtl="0" eaLnBrk="1" latinLnBrk="0" hangingPunct="1">
                        <a:defRPr sz="1700" kern="1200">
                          <a:solidFill>
                            <a:schemeClr val="tx1"/>
                          </a:solidFill>
                          <a:latin typeface="Arial" panose="020B0604020202020204"/>
                          <a:ea typeface="微软雅黑" panose="020B0503020204020204" pitchFamily="34" charset="-122"/>
                        </a:defRPr>
                      </a:lvl3pPr>
                      <a:lvl4pPr marL="1296035" algn="l" defTabSz="864235" rtl="0" eaLnBrk="1" latinLnBrk="0" hangingPunct="1">
                        <a:defRPr sz="1700" kern="1200">
                          <a:solidFill>
                            <a:schemeClr val="tx1"/>
                          </a:solidFill>
                          <a:latin typeface="Arial" panose="020B0604020202020204"/>
                          <a:ea typeface="微软雅黑" panose="020B0503020204020204" pitchFamily="34" charset="-122"/>
                        </a:defRPr>
                      </a:lvl4pPr>
                      <a:lvl5pPr marL="1727835" algn="l" defTabSz="864235" rtl="0" eaLnBrk="1" latinLnBrk="0" hangingPunct="1">
                        <a:defRPr sz="1700" kern="1200">
                          <a:solidFill>
                            <a:schemeClr val="tx1"/>
                          </a:solidFill>
                          <a:latin typeface="Arial" panose="020B0604020202020204"/>
                          <a:ea typeface="微软雅黑" panose="020B0503020204020204" pitchFamily="34" charset="-122"/>
                        </a:defRPr>
                      </a:lvl5pPr>
                      <a:lvl6pPr marL="2160270" algn="l" defTabSz="864235" rtl="0" eaLnBrk="1" latinLnBrk="0" hangingPunct="1">
                        <a:defRPr sz="1700" kern="1200">
                          <a:solidFill>
                            <a:schemeClr val="tx1"/>
                          </a:solidFill>
                          <a:latin typeface="Arial" panose="020B0604020202020204"/>
                          <a:ea typeface="微软雅黑" panose="020B0503020204020204" pitchFamily="34" charset="-122"/>
                        </a:defRPr>
                      </a:lvl6pPr>
                      <a:lvl7pPr marL="2592070" algn="l" defTabSz="864235" rtl="0" eaLnBrk="1" latinLnBrk="0" hangingPunct="1">
                        <a:defRPr sz="1700" kern="1200">
                          <a:solidFill>
                            <a:schemeClr val="tx1"/>
                          </a:solidFill>
                          <a:latin typeface="Arial" panose="020B0604020202020204"/>
                          <a:ea typeface="微软雅黑" panose="020B0503020204020204" pitchFamily="34" charset="-122"/>
                        </a:defRPr>
                      </a:lvl7pPr>
                      <a:lvl8pPr marL="3023870" algn="l" defTabSz="864235" rtl="0" eaLnBrk="1" latinLnBrk="0" hangingPunct="1">
                        <a:defRPr sz="1700" kern="1200">
                          <a:solidFill>
                            <a:schemeClr val="tx1"/>
                          </a:solidFill>
                          <a:latin typeface="Arial" panose="020B0604020202020204"/>
                          <a:ea typeface="微软雅黑" panose="020B0503020204020204" pitchFamily="34" charset="-122"/>
                        </a:defRPr>
                      </a:lvl8pPr>
                      <a:lvl9pPr marL="3456305" algn="l" defTabSz="864235" rtl="0" eaLnBrk="1" latinLnBrk="0" hangingPunct="1">
                        <a:defRPr sz="1700" kern="1200">
                          <a:solidFill>
                            <a:schemeClr val="tx1"/>
                          </a:solidFill>
                          <a:latin typeface="Arial" panose="020B0604020202020204"/>
                          <a:ea typeface="微软雅黑" panose="020B0503020204020204" pitchFamily="34" charset="-122"/>
                        </a:defRPr>
                      </a:lvl9p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anose="05000000000000000000" pitchFamily="2" charset="2"/>
                        <a:buNone/>
                      </a:pPr>
                      <a:r>
                        <a:rPr kumimoji="0" lang="en-US" sz="1800" b="1" i="0" u="none" strike="noStrike" cap="none" normalizeH="0" baseline="0" dirty="0" err="1">
                          <a:ln>
                            <a:noFill/>
                          </a:ln>
                          <a:solidFill>
                            <a:srgbClr val="C00000"/>
                          </a:solidFill>
                          <a:effectLst/>
                          <a:latin typeface="Calibri" panose="020F0502020204030204" pitchFamily="34" charset="0"/>
                        </a:rPr>
                        <a:t>Mult</a:t>
                      </a:r>
                      <a:endParaRPr kumimoji="0" lang="en-US" sz="1800" b="1" i="0" u="none" strike="noStrike" cap="none" normalizeH="0" baseline="0" dirty="0">
                        <a:ln>
                          <a:noFill/>
                        </a:ln>
                        <a:solidFill>
                          <a:srgbClr val="C00000"/>
                        </a:solidFill>
                        <a:effectLst/>
                        <a:latin typeface="Calibri" panose="020F0502020204030204" pitchFamily="34" charset="0"/>
                      </a:endParaRPr>
                    </a:p>
                  </a:txBody>
                  <a:tcPr marL="45720" marR="45720" anchor="ctr" anchorCtr="1" horzOverflow="overflow">
                    <a:lnL w="12700" cap="flat" cmpd="sng" algn="ctr">
                      <a:solidFill>
                        <a:srgbClr val="294A5A"/>
                      </a:solidFill>
                      <a:prstDash val="solid"/>
                      <a:round/>
                      <a:headEnd type="none" w="med" len="med"/>
                      <a:tailEnd type="none" w="sm" len="sm"/>
                    </a:lnL>
                    <a:lnR w="12700" cap="flat" cmpd="sng" algn="ctr">
                      <a:solidFill>
                        <a:srgbClr val="294A5A"/>
                      </a:solidFill>
                      <a:prstDash val="solid"/>
                      <a:round/>
                      <a:headEnd type="none" w="med" len="med"/>
                      <a:tailEnd type="none" w="sm" len="sm"/>
                    </a:lnR>
                    <a:lnT w="12700" cap="flat" cmpd="sng" algn="ctr">
                      <a:solidFill>
                        <a:srgbClr val="294A5A"/>
                      </a:solidFill>
                      <a:prstDash val="solid"/>
                      <a:round/>
                      <a:headEnd type="none" w="med" len="med"/>
                      <a:tailEnd type="none" w="sm" len="sm"/>
                    </a:lnT>
                    <a:lnB w="12700" cap="flat" cmpd="sng" algn="ctr">
                      <a:solidFill>
                        <a:srgbClr val="294A5A"/>
                      </a:solidFill>
                      <a:prstDash val="solid"/>
                      <a:round/>
                      <a:headEnd type="none" w="med" len="med"/>
                      <a:tailEnd type="none" w="sm" len="sm"/>
                    </a:lnB>
                    <a:lnTlToBr>
                      <a:noFill/>
                    </a:lnTlToBr>
                    <a:lnBlToTr>
                      <a:noFill/>
                    </a:lnBlToTr>
                    <a:noFill/>
                  </a:tcPr>
                </a:tc>
                <a:tc>
                  <a:txBody>
                    <a:bodyPr/>
                    <a:lstStyle>
                      <a:lvl1pPr marL="0" algn="l" defTabSz="864235" rtl="0" eaLnBrk="1" latinLnBrk="0" hangingPunct="1">
                        <a:defRPr sz="1700" kern="1200">
                          <a:solidFill>
                            <a:schemeClr val="tx1"/>
                          </a:solidFill>
                          <a:latin typeface="Arial" panose="020B0604020202020204"/>
                          <a:ea typeface="微软雅黑" panose="020B0503020204020204" pitchFamily="34" charset="-122"/>
                        </a:defRPr>
                      </a:lvl1pPr>
                      <a:lvl2pPr marL="431800" algn="l" defTabSz="864235" rtl="0" eaLnBrk="1" latinLnBrk="0" hangingPunct="1">
                        <a:defRPr sz="1700" kern="1200">
                          <a:solidFill>
                            <a:schemeClr val="tx1"/>
                          </a:solidFill>
                          <a:latin typeface="Arial" panose="020B0604020202020204"/>
                          <a:ea typeface="微软雅黑" panose="020B0503020204020204" pitchFamily="34" charset="-122"/>
                        </a:defRPr>
                      </a:lvl2pPr>
                      <a:lvl3pPr marL="864235" algn="l" defTabSz="864235" rtl="0" eaLnBrk="1" latinLnBrk="0" hangingPunct="1">
                        <a:defRPr sz="1700" kern="1200">
                          <a:solidFill>
                            <a:schemeClr val="tx1"/>
                          </a:solidFill>
                          <a:latin typeface="Arial" panose="020B0604020202020204"/>
                          <a:ea typeface="微软雅黑" panose="020B0503020204020204" pitchFamily="34" charset="-122"/>
                        </a:defRPr>
                      </a:lvl3pPr>
                      <a:lvl4pPr marL="1296035" algn="l" defTabSz="864235" rtl="0" eaLnBrk="1" latinLnBrk="0" hangingPunct="1">
                        <a:defRPr sz="1700" kern="1200">
                          <a:solidFill>
                            <a:schemeClr val="tx1"/>
                          </a:solidFill>
                          <a:latin typeface="Arial" panose="020B0604020202020204"/>
                          <a:ea typeface="微软雅黑" panose="020B0503020204020204" pitchFamily="34" charset="-122"/>
                        </a:defRPr>
                      </a:lvl4pPr>
                      <a:lvl5pPr marL="1727835" algn="l" defTabSz="864235" rtl="0" eaLnBrk="1" latinLnBrk="0" hangingPunct="1">
                        <a:defRPr sz="1700" kern="1200">
                          <a:solidFill>
                            <a:schemeClr val="tx1"/>
                          </a:solidFill>
                          <a:latin typeface="Arial" panose="020B0604020202020204"/>
                          <a:ea typeface="微软雅黑" panose="020B0503020204020204" pitchFamily="34" charset="-122"/>
                        </a:defRPr>
                      </a:lvl5pPr>
                      <a:lvl6pPr marL="2160270" algn="l" defTabSz="864235" rtl="0" eaLnBrk="1" latinLnBrk="0" hangingPunct="1">
                        <a:defRPr sz="1700" kern="1200">
                          <a:solidFill>
                            <a:schemeClr val="tx1"/>
                          </a:solidFill>
                          <a:latin typeface="Arial" panose="020B0604020202020204"/>
                          <a:ea typeface="微软雅黑" panose="020B0503020204020204" pitchFamily="34" charset="-122"/>
                        </a:defRPr>
                      </a:lvl6pPr>
                      <a:lvl7pPr marL="2592070" algn="l" defTabSz="864235" rtl="0" eaLnBrk="1" latinLnBrk="0" hangingPunct="1">
                        <a:defRPr sz="1700" kern="1200">
                          <a:solidFill>
                            <a:schemeClr val="tx1"/>
                          </a:solidFill>
                          <a:latin typeface="Arial" panose="020B0604020202020204"/>
                          <a:ea typeface="微软雅黑" panose="020B0503020204020204" pitchFamily="34" charset="-122"/>
                        </a:defRPr>
                      </a:lvl7pPr>
                      <a:lvl8pPr marL="3023870" algn="l" defTabSz="864235" rtl="0" eaLnBrk="1" latinLnBrk="0" hangingPunct="1">
                        <a:defRPr sz="1700" kern="1200">
                          <a:solidFill>
                            <a:schemeClr val="tx1"/>
                          </a:solidFill>
                          <a:latin typeface="Arial" panose="020B0604020202020204"/>
                          <a:ea typeface="微软雅黑" panose="020B0503020204020204" pitchFamily="34" charset="-122"/>
                        </a:defRPr>
                      </a:lvl8pPr>
                      <a:lvl9pPr marL="3456305" algn="l" defTabSz="864235" rtl="0" eaLnBrk="1" latinLnBrk="0" hangingPunct="1">
                        <a:defRPr sz="1700" kern="1200">
                          <a:solidFill>
                            <a:schemeClr val="tx1"/>
                          </a:solidFill>
                          <a:latin typeface="Arial" panose="020B0604020202020204"/>
                          <a:ea typeface="微软雅黑" panose="020B0503020204020204" pitchFamily="34" charset="-122"/>
                        </a:defRPr>
                      </a:lvl9p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anose="05000000000000000000" pitchFamily="2" charset="2"/>
                        <a:buNone/>
                      </a:pPr>
                      <a:r>
                        <a:rPr kumimoji="0" lang="en-US" sz="1800" b="1" i="0" u="none" strike="noStrike" cap="none" normalizeH="0" baseline="0" dirty="0">
                          <a:ln>
                            <a:noFill/>
                          </a:ln>
                          <a:solidFill>
                            <a:srgbClr val="C00000"/>
                          </a:solidFill>
                          <a:effectLst/>
                          <a:latin typeface="Calibri" panose="020F0502020204030204" pitchFamily="34" charset="0"/>
                        </a:rPr>
                        <a:t>Add</a:t>
                      </a:r>
                      <a:endParaRPr kumimoji="0" lang="en-US" sz="1800" b="1" i="0" u="none" strike="noStrike" cap="none" normalizeH="0" baseline="0" dirty="0">
                        <a:ln>
                          <a:noFill/>
                        </a:ln>
                        <a:solidFill>
                          <a:srgbClr val="C00000"/>
                        </a:solidFill>
                        <a:effectLst/>
                        <a:latin typeface="Calibri" panose="020F0502020204030204" pitchFamily="34" charset="0"/>
                      </a:endParaRPr>
                    </a:p>
                  </a:txBody>
                  <a:tcPr marL="45720" marR="45720" anchor="ctr" anchorCtr="1" horzOverflow="overflow">
                    <a:lnL w="12700" cap="flat" cmpd="sng" algn="ctr">
                      <a:solidFill>
                        <a:srgbClr val="294A5A"/>
                      </a:solidFill>
                      <a:prstDash val="solid"/>
                      <a:round/>
                      <a:headEnd type="none" w="med" len="med"/>
                      <a:tailEnd type="none" w="sm" len="sm"/>
                    </a:lnL>
                    <a:lnR w="12700" cap="flat" cmpd="sng" algn="ctr">
                      <a:solidFill>
                        <a:srgbClr val="294A5A"/>
                      </a:solidFill>
                      <a:prstDash val="solid"/>
                      <a:round/>
                      <a:headEnd type="none" w="med" len="med"/>
                      <a:tailEnd type="none" w="sm" len="sm"/>
                    </a:lnR>
                    <a:lnT w="12700" cap="flat" cmpd="sng" algn="ctr">
                      <a:solidFill>
                        <a:srgbClr val="294A5A"/>
                      </a:solidFill>
                      <a:prstDash val="solid"/>
                      <a:round/>
                      <a:headEnd type="none" w="med" len="med"/>
                      <a:tailEnd type="none" w="sm" len="sm"/>
                    </a:lnT>
                    <a:lnB w="12700" cap="flat" cmpd="sng" algn="ctr">
                      <a:solidFill>
                        <a:srgbClr val="294A5A"/>
                      </a:solidFill>
                      <a:prstDash val="solid"/>
                      <a:round/>
                      <a:headEnd type="none" w="med" len="med"/>
                      <a:tailEnd type="none" w="sm" len="sm"/>
                    </a:lnB>
                    <a:lnTlToBr>
                      <a:noFill/>
                    </a:lnTlToBr>
                    <a:lnBlToTr>
                      <a:noFill/>
                    </a:lnBlToTr>
                    <a:noFill/>
                  </a:tcPr>
                </a:tc>
                <a:tc>
                  <a:txBody>
                    <a:bodyPr/>
                    <a:lstStyle>
                      <a:lvl1pPr marL="0" algn="l" defTabSz="864235" rtl="0" eaLnBrk="1" latinLnBrk="0" hangingPunct="1">
                        <a:defRPr sz="1700" kern="1200">
                          <a:solidFill>
                            <a:schemeClr val="tx1"/>
                          </a:solidFill>
                          <a:latin typeface="Arial" panose="020B0604020202020204"/>
                          <a:ea typeface="微软雅黑" panose="020B0503020204020204" pitchFamily="34" charset="-122"/>
                        </a:defRPr>
                      </a:lvl1pPr>
                      <a:lvl2pPr marL="431800" algn="l" defTabSz="864235" rtl="0" eaLnBrk="1" latinLnBrk="0" hangingPunct="1">
                        <a:defRPr sz="1700" kern="1200">
                          <a:solidFill>
                            <a:schemeClr val="tx1"/>
                          </a:solidFill>
                          <a:latin typeface="Arial" panose="020B0604020202020204"/>
                          <a:ea typeface="微软雅黑" panose="020B0503020204020204" pitchFamily="34" charset="-122"/>
                        </a:defRPr>
                      </a:lvl2pPr>
                      <a:lvl3pPr marL="864235" algn="l" defTabSz="864235" rtl="0" eaLnBrk="1" latinLnBrk="0" hangingPunct="1">
                        <a:defRPr sz="1700" kern="1200">
                          <a:solidFill>
                            <a:schemeClr val="tx1"/>
                          </a:solidFill>
                          <a:latin typeface="Arial" panose="020B0604020202020204"/>
                          <a:ea typeface="微软雅黑" panose="020B0503020204020204" pitchFamily="34" charset="-122"/>
                        </a:defRPr>
                      </a:lvl3pPr>
                      <a:lvl4pPr marL="1296035" algn="l" defTabSz="864235" rtl="0" eaLnBrk="1" latinLnBrk="0" hangingPunct="1">
                        <a:defRPr sz="1700" kern="1200">
                          <a:solidFill>
                            <a:schemeClr val="tx1"/>
                          </a:solidFill>
                          <a:latin typeface="Arial" panose="020B0604020202020204"/>
                          <a:ea typeface="微软雅黑" panose="020B0503020204020204" pitchFamily="34" charset="-122"/>
                        </a:defRPr>
                      </a:lvl4pPr>
                      <a:lvl5pPr marL="1727835" algn="l" defTabSz="864235" rtl="0" eaLnBrk="1" latinLnBrk="0" hangingPunct="1">
                        <a:defRPr sz="1700" kern="1200">
                          <a:solidFill>
                            <a:schemeClr val="tx1"/>
                          </a:solidFill>
                          <a:latin typeface="Arial" panose="020B0604020202020204"/>
                          <a:ea typeface="微软雅黑" panose="020B0503020204020204" pitchFamily="34" charset="-122"/>
                        </a:defRPr>
                      </a:lvl5pPr>
                      <a:lvl6pPr marL="2160270" algn="l" defTabSz="864235" rtl="0" eaLnBrk="1" latinLnBrk="0" hangingPunct="1">
                        <a:defRPr sz="1700" kern="1200">
                          <a:solidFill>
                            <a:schemeClr val="tx1"/>
                          </a:solidFill>
                          <a:latin typeface="Arial" panose="020B0604020202020204"/>
                          <a:ea typeface="微软雅黑" panose="020B0503020204020204" pitchFamily="34" charset="-122"/>
                        </a:defRPr>
                      </a:lvl6pPr>
                      <a:lvl7pPr marL="2592070" algn="l" defTabSz="864235" rtl="0" eaLnBrk="1" latinLnBrk="0" hangingPunct="1">
                        <a:defRPr sz="1700" kern="1200">
                          <a:solidFill>
                            <a:schemeClr val="tx1"/>
                          </a:solidFill>
                          <a:latin typeface="Arial" panose="020B0604020202020204"/>
                          <a:ea typeface="微软雅黑" panose="020B0503020204020204" pitchFamily="34" charset="-122"/>
                        </a:defRPr>
                      </a:lvl7pPr>
                      <a:lvl8pPr marL="3023870" algn="l" defTabSz="864235" rtl="0" eaLnBrk="1" latinLnBrk="0" hangingPunct="1">
                        <a:defRPr sz="1700" kern="1200">
                          <a:solidFill>
                            <a:schemeClr val="tx1"/>
                          </a:solidFill>
                          <a:latin typeface="Arial" panose="020B0604020202020204"/>
                          <a:ea typeface="微软雅黑" panose="020B0503020204020204" pitchFamily="34" charset="-122"/>
                        </a:defRPr>
                      </a:lvl8pPr>
                      <a:lvl9pPr marL="3456305" algn="l" defTabSz="864235" rtl="0" eaLnBrk="1" latinLnBrk="0" hangingPunct="1">
                        <a:defRPr sz="1700" kern="1200">
                          <a:solidFill>
                            <a:schemeClr val="tx1"/>
                          </a:solidFill>
                          <a:latin typeface="Arial" panose="020B0604020202020204"/>
                          <a:ea typeface="微软雅黑" panose="020B0503020204020204" pitchFamily="34" charset="-122"/>
                        </a:defRPr>
                      </a:lvl9p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anose="05000000000000000000" pitchFamily="2" charset="2"/>
                        <a:buNone/>
                      </a:pPr>
                      <a:r>
                        <a:rPr kumimoji="0" lang="en-US" sz="1800" b="1" i="0" u="none" strike="noStrike" cap="none" normalizeH="0" baseline="0" dirty="0" err="1">
                          <a:ln>
                            <a:noFill/>
                          </a:ln>
                          <a:solidFill>
                            <a:srgbClr val="C00000"/>
                          </a:solidFill>
                          <a:effectLst/>
                          <a:latin typeface="Calibri" panose="020F0502020204030204" pitchFamily="34" charset="0"/>
                        </a:rPr>
                        <a:t>Mult</a:t>
                      </a:r>
                      <a:endParaRPr kumimoji="0" lang="en-US" sz="1800" b="1" i="0" u="none" strike="noStrike" cap="none" normalizeH="0" baseline="0" dirty="0">
                        <a:ln>
                          <a:noFill/>
                        </a:ln>
                        <a:solidFill>
                          <a:srgbClr val="C00000"/>
                        </a:solidFill>
                        <a:effectLst/>
                        <a:latin typeface="Calibri" panose="020F0502020204030204" pitchFamily="34" charset="0"/>
                      </a:endParaRPr>
                    </a:p>
                  </a:txBody>
                  <a:tcPr marL="45720" marR="45720" anchor="ctr" anchorCtr="1" horzOverflow="overflow">
                    <a:lnL w="12700" cap="flat" cmpd="sng" algn="ctr">
                      <a:solidFill>
                        <a:srgbClr val="294A5A"/>
                      </a:solidFill>
                      <a:prstDash val="solid"/>
                      <a:round/>
                      <a:headEnd type="none" w="med" len="med"/>
                      <a:tailEnd type="none" w="sm" len="sm"/>
                    </a:lnL>
                    <a:lnR w="28575" cap="flat" cmpd="sng" algn="ctr">
                      <a:solidFill>
                        <a:srgbClr val="294A5A"/>
                      </a:solidFill>
                      <a:prstDash val="solid"/>
                      <a:round/>
                      <a:headEnd type="none" w="med" len="med"/>
                      <a:tailEnd type="none" w="sm" len="sm"/>
                    </a:lnR>
                    <a:lnT w="12700" cap="flat" cmpd="sng" algn="ctr">
                      <a:solidFill>
                        <a:srgbClr val="294A5A"/>
                      </a:solidFill>
                      <a:prstDash val="solid"/>
                      <a:round/>
                      <a:headEnd type="none" w="med" len="med"/>
                      <a:tailEnd type="none" w="sm" len="sm"/>
                    </a:lnT>
                    <a:lnB w="12700" cap="flat" cmpd="sng" algn="ctr">
                      <a:solidFill>
                        <a:srgbClr val="294A5A"/>
                      </a:solidFill>
                      <a:prstDash val="solid"/>
                      <a:round/>
                      <a:headEnd type="none" w="med" len="med"/>
                      <a:tailEnd type="none" w="sm" len="sm"/>
                    </a:lnB>
                    <a:lnTlToBr>
                      <a:noFill/>
                    </a:lnTlToBr>
                    <a:lnBlToTr>
                      <a:noFill/>
                    </a:lnBlToTr>
                    <a:noFill/>
                  </a:tcPr>
                </a:tc>
              </a:tr>
              <a:tr h="612140">
                <a:tc>
                  <a:txBody>
                    <a:bodyPr/>
                    <a:lstStyle>
                      <a:lvl1pPr marL="0" algn="l" defTabSz="864235" rtl="0" eaLnBrk="1" latinLnBrk="0" hangingPunct="1">
                        <a:defRPr sz="1700" kern="1200">
                          <a:solidFill>
                            <a:schemeClr val="tx1"/>
                          </a:solidFill>
                          <a:latin typeface="Arial" panose="020B0604020202020204"/>
                          <a:ea typeface="微软雅黑" panose="020B0503020204020204" pitchFamily="34" charset="-122"/>
                        </a:defRPr>
                      </a:lvl1pPr>
                      <a:lvl2pPr marL="431800" algn="l" defTabSz="864235" rtl="0" eaLnBrk="1" latinLnBrk="0" hangingPunct="1">
                        <a:defRPr sz="1700" kern="1200">
                          <a:solidFill>
                            <a:schemeClr val="tx1"/>
                          </a:solidFill>
                          <a:latin typeface="Arial" panose="020B0604020202020204"/>
                          <a:ea typeface="微软雅黑" panose="020B0503020204020204" pitchFamily="34" charset="-122"/>
                        </a:defRPr>
                      </a:lvl2pPr>
                      <a:lvl3pPr marL="864235" algn="l" defTabSz="864235" rtl="0" eaLnBrk="1" latinLnBrk="0" hangingPunct="1">
                        <a:defRPr sz="1700" kern="1200">
                          <a:solidFill>
                            <a:schemeClr val="tx1"/>
                          </a:solidFill>
                          <a:latin typeface="Arial" panose="020B0604020202020204"/>
                          <a:ea typeface="微软雅黑" panose="020B0503020204020204" pitchFamily="34" charset="-122"/>
                        </a:defRPr>
                      </a:lvl3pPr>
                      <a:lvl4pPr marL="1296035" algn="l" defTabSz="864235" rtl="0" eaLnBrk="1" latinLnBrk="0" hangingPunct="1">
                        <a:defRPr sz="1700" kern="1200">
                          <a:solidFill>
                            <a:schemeClr val="tx1"/>
                          </a:solidFill>
                          <a:latin typeface="Arial" panose="020B0604020202020204"/>
                          <a:ea typeface="微软雅黑" panose="020B0503020204020204" pitchFamily="34" charset="-122"/>
                        </a:defRPr>
                      </a:lvl4pPr>
                      <a:lvl5pPr marL="1727835" algn="l" defTabSz="864235" rtl="0" eaLnBrk="1" latinLnBrk="0" hangingPunct="1">
                        <a:defRPr sz="1700" kern="1200">
                          <a:solidFill>
                            <a:schemeClr val="tx1"/>
                          </a:solidFill>
                          <a:latin typeface="Arial" panose="020B0604020202020204"/>
                          <a:ea typeface="微软雅黑" panose="020B0503020204020204" pitchFamily="34" charset="-122"/>
                        </a:defRPr>
                      </a:lvl5pPr>
                      <a:lvl6pPr marL="2160270" algn="l" defTabSz="864235" rtl="0" eaLnBrk="1" latinLnBrk="0" hangingPunct="1">
                        <a:defRPr sz="1700" kern="1200">
                          <a:solidFill>
                            <a:schemeClr val="tx1"/>
                          </a:solidFill>
                          <a:latin typeface="Arial" panose="020B0604020202020204"/>
                          <a:ea typeface="微软雅黑" panose="020B0503020204020204" pitchFamily="34" charset="-122"/>
                        </a:defRPr>
                      </a:lvl6pPr>
                      <a:lvl7pPr marL="2592070" algn="l" defTabSz="864235" rtl="0" eaLnBrk="1" latinLnBrk="0" hangingPunct="1">
                        <a:defRPr sz="1700" kern="1200">
                          <a:solidFill>
                            <a:schemeClr val="tx1"/>
                          </a:solidFill>
                          <a:latin typeface="Arial" panose="020B0604020202020204"/>
                          <a:ea typeface="微软雅黑" panose="020B0503020204020204" pitchFamily="34" charset="-122"/>
                        </a:defRPr>
                      </a:lvl7pPr>
                      <a:lvl8pPr marL="3023870" algn="l" defTabSz="864235" rtl="0" eaLnBrk="1" latinLnBrk="0" hangingPunct="1">
                        <a:defRPr sz="1700" kern="1200">
                          <a:solidFill>
                            <a:schemeClr val="tx1"/>
                          </a:solidFill>
                          <a:latin typeface="Arial" panose="020B0604020202020204"/>
                          <a:ea typeface="微软雅黑" panose="020B0503020204020204" pitchFamily="34" charset="-122"/>
                        </a:defRPr>
                      </a:lvl8pPr>
                      <a:lvl9pPr marL="3456305" algn="l" defTabSz="864235" rtl="0" eaLnBrk="1" latinLnBrk="0" hangingPunct="1">
                        <a:defRPr sz="1700" kern="1200">
                          <a:solidFill>
                            <a:schemeClr val="tx1"/>
                          </a:solidFill>
                          <a:latin typeface="Arial" panose="020B0604020202020204"/>
                          <a:ea typeface="微软雅黑" panose="020B0503020204020204" pitchFamily="34" charset="-122"/>
                        </a:defRPr>
                      </a:lvl9pPr>
                    </a:lstStyle>
                    <a:p>
                      <a:pPr marL="0" marR="0" lvl="0" indent="0" algn="l" defTabSz="914400" rtl="0" eaLnBrk="1" fontAlgn="base" latinLnBrk="0" hangingPunct="1">
                        <a:lnSpc>
                          <a:spcPct val="95000"/>
                        </a:lnSpc>
                        <a:spcBef>
                          <a:spcPct val="50000"/>
                        </a:spcBef>
                        <a:spcAft>
                          <a:spcPct val="0"/>
                        </a:spcAft>
                        <a:buClr>
                          <a:schemeClr val="hlink"/>
                        </a:buClr>
                        <a:buSzTx/>
                        <a:buFont typeface="Wingdings" panose="05000000000000000000" pitchFamily="2" charset="2"/>
                        <a:buNone/>
                      </a:pPr>
                      <a:r>
                        <a:rPr kumimoji="0" lang="en-US" sz="1800" b="1" i="0" u="none" strike="noStrike" cap="none" normalizeH="0" baseline="0" dirty="0">
                          <a:ln>
                            <a:noFill/>
                          </a:ln>
                          <a:solidFill>
                            <a:schemeClr val="tx1"/>
                          </a:solidFill>
                          <a:effectLst/>
                          <a:latin typeface="Calibri" panose="020F0502020204030204" pitchFamily="34" charset="0"/>
                        </a:rPr>
                        <a:t>Combine1 </a:t>
                      </a:r>
                      <a:r>
                        <a:rPr kumimoji="0" lang="en-US" sz="1800" b="1" i="0" u="none" strike="noStrike" cap="none" normalizeH="0" baseline="0" dirty="0" err="1">
                          <a:ln>
                            <a:noFill/>
                          </a:ln>
                          <a:solidFill>
                            <a:schemeClr val="tx1"/>
                          </a:solidFill>
                          <a:effectLst/>
                          <a:latin typeface="Calibri" panose="020F0502020204030204" pitchFamily="34" charset="0"/>
                        </a:rPr>
                        <a:t>unoptimized</a:t>
                      </a:r>
                      <a:endParaRPr kumimoji="0" lang="en-US" sz="1800" b="1" i="0" u="none" strike="noStrike" cap="none" normalizeH="0" baseline="0" dirty="0">
                        <a:ln>
                          <a:noFill/>
                        </a:ln>
                        <a:solidFill>
                          <a:schemeClr val="tx1"/>
                        </a:solidFill>
                        <a:effectLst/>
                        <a:latin typeface="Calibri" panose="020F0502020204030204" pitchFamily="34" charset="0"/>
                      </a:endParaRPr>
                    </a:p>
                  </a:txBody>
                  <a:tcPr marL="45720" marR="45720" anchor="ctr" anchorCtr="1" horzOverflow="overflow">
                    <a:lnL w="28575" cap="flat" cmpd="sng" algn="ctr">
                      <a:solidFill>
                        <a:srgbClr val="294A5A"/>
                      </a:solidFill>
                      <a:prstDash val="solid"/>
                      <a:round/>
                      <a:headEnd type="none" w="med" len="med"/>
                      <a:tailEnd type="none" w="sm" len="sm"/>
                    </a:lnL>
                    <a:lnR w="12700" cap="flat" cmpd="sng" algn="ctr">
                      <a:solidFill>
                        <a:srgbClr val="294A5A"/>
                      </a:solidFill>
                      <a:prstDash val="solid"/>
                      <a:round/>
                      <a:headEnd type="none" w="med" len="med"/>
                      <a:tailEnd type="none" w="sm" len="sm"/>
                    </a:lnR>
                    <a:lnT w="12700" cap="flat" cmpd="sng" algn="ctr">
                      <a:solidFill>
                        <a:srgbClr val="294A5A"/>
                      </a:solidFill>
                      <a:prstDash val="solid"/>
                      <a:round/>
                      <a:headEnd type="none" w="med" len="med"/>
                      <a:tailEnd type="none" w="sm" len="sm"/>
                    </a:lnT>
                    <a:lnB w="12700" cap="flat" cmpd="sng" algn="ctr">
                      <a:solidFill>
                        <a:srgbClr val="294A5A"/>
                      </a:solidFill>
                      <a:prstDash val="solid"/>
                      <a:round/>
                      <a:headEnd type="none" w="med" len="med"/>
                      <a:tailEnd type="none" w="sm" len="sm"/>
                    </a:lnB>
                    <a:lnTlToBr>
                      <a:noFill/>
                    </a:lnTlToBr>
                    <a:lnBlToTr>
                      <a:noFill/>
                    </a:lnBlToTr>
                    <a:solidFill>
                      <a:srgbClr val="D5F1CF"/>
                    </a:solidFill>
                  </a:tcPr>
                </a:tc>
                <a:tc>
                  <a:txBody>
                    <a:bodyPr/>
                    <a:lstStyle>
                      <a:lvl1pPr marL="0" algn="l" defTabSz="864235" rtl="0" eaLnBrk="1" latinLnBrk="0" hangingPunct="1">
                        <a:defRPr sz="1700" kern="1200">
                          <a:solidFill>
                            <a:schemeClr val="tx1"/>
                          </a:solidFill>
                          <a:latin typeface="Arial" panose="020B0604020202020204"/>
                          <a:ea typeface="微软雅黑" panose="020B0503020204020204" pitchFamily="34" charset="-122"/>
                        </a:defRPr>
                      </a:lvl1pPr>
                      <a:lvl2pPr marL="431800" algn="l" defTabSz="864235" rtl="0" eaLnBrk="1" latinLnBrk="0" hangingPunct="1">
                        <a:defRPr sz="1700" kern="1200">
                          <a:solidFill>
                            <a:schemeClr val="tx1"/>
                          </a:solidFill>
                          <a:latin typeface="Arial" panose="020B0604020202020204"/>
                          <a:ea typeface="微软雅黑" panose="020B0503020204020204" pitchFamily="34" charset="-122"/>
                        </a:defRPr>
                      </a:lvl2pPr>
                      <a:lvl3pPr marL="864235" algn="l" defTabSz="864235" rtl="0" eaLnBrk="1" latinLnBrk="0" hangingPunct="1">
                        <a:defRPr sz="1700" kern="1200">
                          <a:solidFill>
                            <a:schemeClr val="tx1"/>
                          </a:solidFill>
                          <a:latin typeface="Arial" panose="020B0604020202020204"/>
                          <a:ea typeface="微软雅黑" panose="020B0503020204020204" pitchFamily="34" charset="-122"/>
                        </a:defRPr>
                      </a:lvl3pPr>
                      <a:lvl4pPr marL="1296035" algn="l" defTabSz="864235" rtl="0" eaLnBrk="1" latinLnBrk="0" hangingPunct="1">
                        <a:defRPr sz="1700" kern="1200">
                          <a:solidFill>
                            <a:schemeClr val="tx1"/>
                          </a:solidFill>
                          <a:latin typeface="Arial" panose="020B0604020202020204"/>
                          <a:ea typeface="微软雅黑" panose="020B0503020204020204" pitchFamily="34" charset="-122"/>
                        </a:defRPr>
                      </a:lvl4pPr>
                      <a:lvl5pPr marL="1727835" algn="l" defTabSz="864235" rtl="0" eaLnBrk="1" latinLnBrk="0" hangingPunct="1">
                        <a:defRPr sz="1700" kern="1200">
                          <a:solidFill>
                            <a:schemeClr val="tx1"/>
                          </a:solidFill>
                          <a:latin typeface="Arial" panose="020B0604020202020204"/>
                          <a:ea typeface="微软雅黑" panose="020B0503020204020204" pitchFamily="34" charset="-122"/>
                        </a:defRPr>
                      </a:lvl5pPr>
                      <a:lvl6pPr marL="2160270" algn="l" defTabSz="864235" rtl="0" eaLnBrk="1" latinLnBrk="0" hangingPunct="1">
                        <a:defRPr sz="1700" kern="1200">
                          <a:solidFill>
                            <a:schemeClr val="tx1"/>
                          </a:solidFill>
                          <a:latin typeface="Arial" panose="020B0604020202020204"/>
                          <a:ea typeface="微软雅黑" panose="020B0503020204020204" pitchFamily="34" charset="-122"/>
                        </a:defRPr>
                      </a:lvl6pPr>
                      <a:lvl7pPr marL="2592070" algn="l" defTabSz="864235" rtl="0" eaLnBrk="1" latinLnBrk="0" hangingPunct="1">
                        <a:defRPr sz="1700" kern="1200">
                          <a:solidFill>
                            <a:schemeClr val="tx1"/>
                          </a:solidFill>
                          <a:latin typeface="Arial" panose="020B0604020202020204"/>
                          <a:ea typeface="微软雅黑" panose="020B0503020204020204" pitchFamily="34" charset="-122"/>
                        </a:defRPr>
                      </a:lvl7pPr>
                      <a:lvl8pPr marL="3023870" algn="l" defTabSz="864235" rtl="0" eaLnBrk="1" latinLnBrk="0" hangingPunct="1">
                        <a:defRPr sz="1700" kern="1200">
                          <a:solidFill>
                            <a:schemeClr val="tx1"/>
                          </a:solidFill>
                          <a:latin typeface="Arial" panose="020B0604020202020204"/>
                          <a:ea typeface="微软雅黑" panose="020B0503020204020204" pitchFamily="34" charset="-122"/>
                        </a:defRPr>
                      </a:lvl8pPr>
                      <a:lvl9pPr marL="3456305" algn="l" defTabSz="864235" rtl="0" eaLnBrk="1" latinLnBrk="0" hangingPunct="1">
                        <a:defRPr sz="1700" kern="1200">
                          <a:solidFill>
                            <a:schemeClr val="tx1"/>
                          </a:solidFill>
                          <a:latin typeface="Arial" panose="020B0604020202020204"/>
                          <a:ea typeface="微软雅黑" panose="020B0503020204020204" pitchFamily="34" charset="-122"/>
                        </a:defRPr>
                      </a:lvl9p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anose="05000000000000000000" pitchFamily="2" charset="2"/>
                        <a:buNone/>
                      </a:pPr>
                      <a:r>
                        <a:rPr kumimoji="0" lang="en-US" sz="1800" b="1" i="0" u="none" strike="noStrike" cap="none" normalizeH="0" baseline="0" dirty="0">
                          <a:ln>
                            <a:noFill/>
                          </a:ln>
                          <a:solidFill>
                            <a:schemeClr val="tx1"/>
                          </a:solidFill>
                          <a:effectLst/>
                          <a:latin typeface="Calibri" panose="020F0502020204030204" pitchFamily="34" charset="0"/>
                        </a:rPr>
                        <a:t>22.68</a:t>
                      </a:r>
                      <a:endParaRPr kumimoji="0" lang="en-US" sz="1800" b="1" i="0" u="none" strike="noStrike" cap="none" normalizeH="0" baseline="0" dirty="0">
                        <a:ln>
                          <a:noFill/>
                        </a:ln>
                        <a:solidFill>
                          <a:schemeClr val="tx1"/>
                        </a:solidFill>
                        <a:effectLst/>
                        <a:latin typeface="Calibri" panose="020F0502020204030204" pitchFamily="34" charset="0"/>
                      </a:endParaRPr>
                    </a:p>
                  </a:txBody>
                  <a:tcPr marL="45720" marR="45720" anchor="ctr" anchorCtr="1" horzOverflow="overflow">
                    <a:lnL w="12700" cap="flat" cmpd="sng" algn="ctr">
                      <a:solidFill>
                        <a:srgbClr val="294A5A"/>
                      </a:solidFill>
                      <a:prstDash val="solid"/>
                      <a:round/>
                      <a:headEnd type="none" w="med" len="med"/>
                      <a:tailEnd type="none" w="sm" len="sm"/>
                    </a:lnL>
                    <a:lnR w="12700" cap="flat" cmpd="sng" algn="ctr">
                      <a:solidFill>
                        <a:srgbClr val="294A5A"/>
                      </a:solidFill>
                      <a:prstDash val="solid"/>
                      <a:round/>
                      <a:headEnd type="none" w="med" len="med"/>
                      <a:tailEnd type="none" w="sm" len="sm"/>
                    </a:lnR>
                    <a:lnT w="12700" cap="flat" cmpd="sng" algn="ctr">
                      <a:solidFill>
                        <a:srgbClr val="294A5A"/>
                      </a:solidFill>
                      <a:prstDash val="solid"/>
                      <a:round/>
                      <a:headEnd type="none" w="med" len="med"/>
                      <a:tailEnd type="none" w="sm" len="sm"/>
                    </a:lnT>
                    <a:lnB w="12700" cap="flat" cmpd="sng" algn="ctr">
                      <a:solidFill>
                        <a:srgbClr val="294A5A"/>
                      </a:solidFill>
                      <a:prstDash val="solid"/>
                      <a:round/>
                      <a:headEnd type="none" w="med" len="med"/>
                      <a:tailEnd type="none" w="sm" len="sm"/>
                    </a:lnB>
                    <a:lnTlToBr>
                      <a:noFill/>
                    </a:lnTlToBr>
                    <a:lnBlToTr>
                      <a:noFill/>
                    </a:lnBlToTr>
                    <a:noFill/>
                  </a:tcPr>
                </a:tc>
                <a:tc>
                  <a:txBody>
                    <a:bodyPr/>
                    <a:lstStyle>
                      <a:lvl1pPr marL="0" algn="l" defTabSz="864235" rtl="0" eaLnBrk="1" latinLnBrk="0" hangingPunct="1">
                        <a:defRPr sz="1700" kern="1200">
                          <a:solidFill>
                            <a:schemeClr val="tx1"/>
                          </a:solidFill>
                          <a:latin typeface="Arial" panose="020B0604020202020204"/>
                          <a:ea typeface="微软雅黑" panose="020B0503020204020204" pitchFamily="34" charset="-122"/>
                        </a:defRPr>
                      </a:lvl1pPr>
                      <a:lvl2pPr marL="431800" algn="l" defTabSz="864235" rtl="0" eaLnBrk="1" latinLnBrk="0" hangingPunct="1">
                        <a:defRPr sz="1700" kern="1200">
                          <a:solidFill>
                            <a:schemeClr val="tx1"/>
                          </a:solidFill>
                          <a:latin typeface="Arial" panose="020B0604020202020204"/>
                          <a:ea typeface="微软雅黑" panose="020B0503020204020204" pitchFamily="34" charset="-122"/>
                        </a:defRPr>
                      </a:lvl2pPr>
                      <a:lvl3pPr marL="864235" algn="l" defTabSz="864235" rtl="0" eaLnBrk="1" latinLnBrk="0" hangingPunct="1">
                        <a:defRPr sz="1700" kern="1200">
                          <a:solidFill>
                            <a:schemeClr val="tx1"/>
                          </a:solidFill>
                          <a:latin typeface="Arial" panose="020B0604020202020204"/>
                          <a:ea typeface="微软雅黑" panose="020B0503020204020204" pitchFamily="34" charset="-122"/>
                        </a:defRPr>
                      </a:lvl3pPr>
                      <a:lvl4pPr marL="1296035" algn="l" defTabSz="864235" rtl="0" eaLnBrk="1" latinLnBrk="0" hangingPunct="1">
                        <a:defRPr sz="1700" kern="1200">
                          <a:solidFill>
                            <a:schemeClr val="tx1"/>
                          </a:solidFill>
                          <a:latin typeface="Arial" panose="020B0604020202020204"/>
                          <a:ea typeface="微软雅黑" panose="020B0503020204020204" pitchFamily="34" charset="-122"/>
                        </a:defRPr>
                      </a:lvl4pPr>
                      <a:lvl5pPr marL="1727835" algn="l" defTabSz="864235" rtl="0" eaLnBrk="1" latinLnBrk="0" hangingPunct="1">
                        <a:defRPr sz="1700" kern="1200">
                          <a:solidFill>
                            <a:schemeClr val="tx1"/>
                          </a:solidFill>
                          <a:latin typeface="Arial" panose="020B0604020202020204"/>
                          <a:ea typeface="微软雅黑" panose="020B0503020204020204" pitchFamily="34" charset="-122"/>
                        </a:defRPr>
                      </a:lvl5pPr>
                      <a:lvl6pPr marL="2160270" algn="l" defTabSz="864235" rtl="0" eaLnBrk="1" latinLnBrk="0" hangingPunct="1">
                        <a:defRPr sz="1700" kern="1200">
                          <a:solidFill>
                            <a:schemeClr val="tx1"/>
                          </a:solidFill>
                          <a:latin typeface="Arial" panose="020B0604020202020204"/>
                          <a:ea typeface="微软雅黑" panose="020B0503020204020204" pitchFamily="34" charset="-122"/>
                        </a:defRPr>
                      </a:lvl6pPr>
                      <a:lvl7pPr marL="2592070" algn="l" defTabSz="864235" rtl="0" eaLnBrk="1" latinLnBrk="0" hangingPunct="1">
                        <a:defRPr sz="1700" kern="1200">
                          <a:solidFill>
                            <a:schemeClr val="tx1"/>
                          </a:solidFill>
                          <a:latin typeface="Arial" panose="020B0604020202020204"/>
                          <a:ea typeface="微软雅黑" panose="020B0503020204020204" pitchFamily="34" charset="-122"/>
                        </a:defRPr>
                      </a:lvl7pPr>
                      <a:lvl8pPr marL="3023870" algn="l" defTabSz="864235" rtl="0" eaLnBrk="1" latinLnBrk="0" hangingPunct="1">
                        <a:defRPr sz="1700" kern="1200">
                          <a:solidFill>
                            <a:schemeClr val="tx1"/>
                          </a:solidFill>
                          <a:latin typeface="Arial" panose="020B0604020202020204"/>
                          <a:ea typeface="微软雅黑" panose="020B0503020204020204" pitchFamily="34" charset="-122"/>
                        </a:defRPr>
                      </a:lvl8pPr>
                      <a:lvl9pPr marL="3456305" algn="l" defTabSz="864235" rtl="0" eaLnBrk="1" latinLnBrk="0" hangingPunct="1">
                        <a:defRPr sz="1700" kern="1200">
                          <a:solidFill>
                            <a:schemeClr val="tx1"/>
                          </a:solidFill>
                          <a:latin typeface="Arial" panose="020B0604020202020204"/>
                          <a:ea typeface="微软雅黑" panose="020B0503020204020204" pitchFamily="34" charset="-122"/>
                        </a:defRPr>
                      </a:lvl9p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anose="05000000000000000000" pitchFamily="2" charset="2"/>
                        <a:buNone/>
                      </a:pPr>
                      <a:r>
                        <a:rPr kumimoji="0" lang="en-US" sz="1800" b="1" i="0" u="none" strike="noStrike" cap="none" normalizeH="0" baseline="0" dirty="0">
                          <a:ln>
                            <a:noFill/>
                          </a:ln>
                          <a:solidFill>
                            <a:schemeClr val="tx1"/>
                          </a:solidFill>
                          <a:effectLst/>
                          <a:latin typeface="Calibri" panose="020F0502020204030204" pitchFamily="34" charset="0"/>
                        </a:rPr>
                        <a:t>20.02</a:t>
                      </a:r>
                      <a:endParaRPr kumimoji="0" lang="en-US" sz="1800" b="1" i="0" u="none" strike="noStrike" cap="none" normalizeH="0" baseline="0" dirty="0">
                        <a:ln>
                          <a:noFill/>
                        </a:ln>
                        <a:solidFill>
                          <a:schemeClr val="tx1"/>
                        </a:solidFill>
                        <a:effectLst/>
                        <a:latin typeface="Calibri" panose="020F0502020204030204" pitchFamily="34" charset="0"/>
                      </a:endParaRPr>
                    </a:p>
                  </a:txBody>
                  <a:tcPr marL="45720" marR="45720" anchor="ctr" anchorCtr="1" horzOverflow="overflow">
                    <a:lnL w="12700" cap="flat" cmpd="sng" algn="ctr">
                      <a:solidFill>
                        <a:srgbClr val="294A5A"/>
                      </a:solidFill>
                      <a:prstDash val="solid"/>
                      <a:round/>
                      <a:headEnd type="none" w="med" len="med"/>
                      <a:tailEnd type="none" w="sm" len="sm"/>
                    </a:lnL>
                    <a:lnR w="12700" cap="flat" cmpd="sng" algn="ctr">
                      <a:solidFill>
                        <a:srgbClr val="294A5A"/>
                      </a:solidFill>
                      <a:prstDash val="solid"/>
                      <a:round/>
                      <a:headEnd type="none" w="med" len="med"/>
                      <a:tailEnd type="none" w="sm" len="sm"/>
                    </a:lnR>
                    <a:lnT w="12700" cap="flat" cmpd="sng" algn="ctr">
                      <a:solidFill>
                        <a:srgbClr val="294A5A"/>
                      </a:solidFill>
                      <a:prstDash val="solid"/>
                      <a:round/>
                      <a:headEnd type="none" w="med" len="med"/>
                      <a:tailEnd type="none" w="sm" len="sm"/>
                    </a:lnT>
                    <a:lnB w="12700" cap="flat" cmpd="sng" algn="ctr">
                      <a:solidFill>
                        <a:srgbClr val="294A5A"/>
                      </a:solidFill>
                      <a:prstDash val="solid"/>
                      <a:round/>
                      <a:headEnd type="none" w="med" len="med"/>
                      <a:tailEnd type="none" w="sm" len="sm"/>
                    </a:lnB>
                    <a:lnTlToBr>
                      <a:noFill/>
                    </a:lnTlToBr>
                    <a:lnBlToTr>
                      <a:noFill/>
                    </a:lnBlToTr>
                    <a:noFill/>
                  </a:tcPr>
                </a:tc>
                <a:tc>
                  <a:txBody>
                    <a:bodyPr/>
                    <a:lstStyle>
                      <a:lvl1pPr marL="0" algn="l" defTabSz="864235" rtl="0" eaLnBrk="1" latinLnBrk="0" hangingPunct="1">
                        <a:defRPr sz="1700" kern="1200">
                          <a:solidFill>
                            <a:schemeClr val="tx1"/>
                          </a:solidFill>
                          <a:latin typeface="Arial" panose="020B0604020202020204"/>
                          <a:ea typeface="微软雅黑" panose="020B0503020204020204" pitchFamily="34" charset="-122"/>
                        </a:defRPr>
                      </a:lvl1pPr>
                      <a:lvl2pPr marL="431800" algn="l" defTabSz="864235" rtl="0" eaLnBrk="1" latinLnBrk="0" hangingPunct="1">
                        <a:defRPr sz="1700" kern="1200">
                          <a:solidFill>
                            <a:schemeClr val="tx1"/>
                          </a:solidFill>
                          <a:latin typeface="Arial" panose="020B0604020202020204"/>
                          <a:ea typeface="微软雅黑" panose="020B0503020204020204" pitchFamily="34" charset="-122"/>
                        </a:defRPr>
                      </a:lvl2pPr>
                      <a:lvl3pPr marL="864235" algn="l" defTabSz="864235" rtl="0" eaLnBrk="1" latinLnBrk="0" hangingPunct="1">
                        <a:defRPr sz="1700" kern="1200">
                          <a:solidFill>
                            <a:schemeClr val="tx1"/>
                          </a:solidFill>
                          <a:latin typeface="Arial" panose="020B0604020202020204"/>
                          <a:ea typeface="微软雅黑" panose="020B0503020204020204" pitchFamily="34" charset="-122"/>
                        </a:defRPr>
                      </a:lvl3pPr>
                      <a:lvl4pPr marL="1296035" algn="l" defTabSz="864235" rtl="0" eaLnBrk="1" latinLnBrk="0" hangingPunct="1">
                        <a:defRPr sz="1700" kern="1200">
                          <a:solidFill>
                            <a:schemeClr val="tx1"/>
                          </a:solidFill>
                          <a:latin typeface="Arial" panose="020B0604020202020204"/>
                          <a:ea typeface="微软雅黑" panose="020B0503020204020204" pitchFamily="34" charset="-122"/>
                        </a:defRPr>
                      </a:lvl4pPr>
                      <a:lvl5pPr marL="1727835" algn="l" defTabSz="864235" rtl="0" eaLnBrk="1" latinLnBrk="0" hangingPunct="1">
                        <a:defRPr sz="1700" kern="1200">
                          <a:solidFill>
                            <a:schemeClr val="tx1"/>
                          </a:solidFill>
                          <a:latin typeface="Arial" panose="020B0604020202020204"/>
                          <a:ea typeface="微软雅黑" panose="020B0503020204020204" pitchFamily="34" charset="-122"/>
                        </a:defRPr>
                      </a:lvl5pPr>
                      <a:lvl6pPr marL="2160270" algn="l" defTabSz="864235" rtl="0" eaLnBrk="1" latinLnBrk="0" hangingPunct="1">
                        <a:defRPr sz="1700" kern="1200">
                          <a:solidFill>
                            <a:schemeClr val="tx1"/>
                          </a:solidFill>
                          <a:latin typeface="Arial" panose="020B0604020202020204"/>
                          <a:ea typeface="微软雅黑" panose="020B0503020204020204" pitchFamily="34" charset="-122"/>
                        </a:defRPr>
                      </a:lvl6pPr>
                      <a:lvl7pPr marL="2592070" algn="l" defTabSz="864235" rtl="0" eaLnBrk="1" latinLnBrk="0" hangingPunct="1">
                        <a:defRPr sz="1700" kern="1200">
                          <a:solidFill>
                            <a:schemeClr val="tx1"/>
                          </a:solidFill>
                          <a:latin typeface="Arial" panose="020B0604020202020204"/>
                          <a:ea typeface="微软雅黑" panose="020B0503020204020204" pitchFamily="34" charset="-122"/>
                        </a:defRPr>
                      </a:lvl7pPr>
                      <a:lvl8pPr marL="3023870" algn="l" defTabSz="864235" rtl="0" eaLnBrk="1" latinLnBrk="0" hangingPunct="1">
                        <a:defRPr sz="1700" kern="1200">
                          <a:solidFill>
                            <a:schemeClr val="tx1"/>
                          </a:solidFill>
                          <a:latin typeface="Arial" panose="020B0604020202020204"/>
                          <a:ea typeface="微软雅黑" panose="020B0503020204020204" pitchFamily="34" charset="-122"/>
                        </a:defRPr>
                      </a:lvl8pPr>
                      <a:lvl9pPr marL="3456305" algn="l" defTabSz="864235" rtl="0" eaLnBrk="1" latinLnBrk="0" hangingPunct="1">
                        <a:defRPr sz="1700" kern="1200">
                          <a:solidFill>
                            <a:schemeClr val="tx1"/>
                          </a:solidFill>
                          <a:latin typeface="Arial" panose="020B0604020202020204"/>
                          <a:ea typeface="微软雅黑" panose="020B0503020204020204" pitchFamily="34" charset="-122"/>
                        </a:defRPr>
                      </a:lvl9p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anose="05000000000000000000" pitchFamily="2" charset="2"/>
                        <a:buNone/>
                      </a:pPr>
                      <a:r>
                        <a:rPr kumimoji="0" lang="en-US" sz="1800" b="1" i="0" u="none" strike="noStrike" cap="none" normalizeH="0" baseline="0" dirty="0">
                          <a:ln>
                            <a:noFill/>
                          </a:ln>
                          <a:solidFill>
                            <a:schemeClr val="tx1"/>
                          </a:solidFill>
                          <a:effectLst/>
                          <a:latin typeface="Calibri" panose="020F0502020204030204" pitchFamily="34" charset="0"/>
                        </a:rPr>
                        <a:t>19.98</a:t>
                      </a:r>
                      <a:endParaRPr kumimoji="0" lang="en-US" sz="1800" b="1" i="0" u="none" strike="noStrike" cap="none" normalizeH="0" baseline="0" dirty="0">
                        <a:ln>
                          <a:noFill/>
                        </a:ln>
                        <a:solidFill>
                          <a:schemeClr val="tx1"/>
                        </a:solidFill>
                        <a:effectLst/>
                        <a:latin typeface="Calibri" panose="020F0502020204030204" pitchFamily="34" charset="0"/>
                      </a:endParaRPr>
                    </a:p>
                  </a:txBody>
                  <a:tcPr marL="45720" marR="45720" anchor="ctr" anchorCtr="1" horzOverflow="overflow">
                    <a:lnL w="12700" cap="flat" cmpd="sng" algn="ctr">
                      <a:solidFill>
                        <a:srgbClr val="294A5A"/>
                      </a:solidFill>
                      <a:prstDash val="solid"/>
                      <a:round/>
                      <a:headEnd type="none" w="med" len="med"/>
                      <a:tailEnd type="none" w="sm" len="sm"/>
                    </a:lnL>
                    <a:lnR w="12700" cap="flat" cmpd="sng" algn="ctr">
                      <a:solidFill>
                        <a:srgbClr val="294A5A"/>
                      </a:solidFill>
                      <a:prstDash val="solid"/>
                      <a:round/>
                      <a:headEnd type="none" w="med" len="med"/>
                      <a:tailEnd type="none" w="sm" len="sm"/>
                    </a:lnR>
                    <a:lnT w="12700" cap="flat" cmpd="sng" algn="ctr">
                      <a:solidFill>
                        <a:srgbClr val="294A5A"/>
                      </a:solidFill>
                      <a:prstDash val="solid"/>
                      <a:round/>
                      <a:headEnd type="none" w="med" len="med"/>
                      <a:tailEnd type="none" w="sm" len="sm"/>
                    </a:lnT>
                    <a:lnB w="12700" cap="flat" cmpd="sng" algn="ctr">
                      <a:solidFill>
                        <a:srgbClr val="294A5A"/>
                      </a:solidFill>
                      <a:prstDash val="solid"/>
                      <a:round/>
                      <a:headEnd type="none" w="med" len="med"/>
                      <a:tailEnd type="none" w="sm" len="sm"/>
                    </a:lnB>
                    <a:lnTlToBr>
                      <a:noFill/>
                    </a:lnTlToBr>
                    <a:lnBlToTr>
                      <a:noFill/>
                    </a:lnBlToTr>
                    <a:noFill/>
                  </a:tcPr>
                </a:tc>
                <a:tc>
                  <a:txBody>
                    <a:bodyPr/>
                    <a:lstStyle>
                      <a:lvl1pPr marL="0" algn="l" defTabSz="864235" rtl="0" eaLnBrk="1" latinLnBrk="0" hangingPunct="1">
                        <a:defRPr sz="1700" kern="1200">
                          <a:solidFill>
                            <a:schemeClr val="tx1"/>
                          </a:solidFill>
                          <a:latin typeface="Arial" panose="020B0604020202020204"/>
                          <a:ea typeface="微软雅黑" panose="020B0503020204020204" pitchFamily="34" charset="-122"/>
                        </a:defRPr>
                      </a:lvl1pPr>
                      <a:lvl2pPr marL="431800" algn="l" defTabSz="864235" rtl="0" eaLnBrk="1" latinLnBrk="0" hangingPunct="1">
                        <a:defRPr sz="1700" kern="1200">
                          <a:solidFill>
                            <a:schemeClr val="tx1"/>
                          </a:solidFill>
                          <a:latin typeface="Arial" panose="020B0604020202020204"/>
                          <a:ea typeface="微软雅黑" panose="020B0503020204020204" pitchFamily="34" charset="-122"/>
                        </a:defRPr>
                      </a:lvl2pPr>
                      <a:lvl3pPr marL="864235" algn="l" defTabSz="864235" rtl="0" eaLnBrk="1" latinLnBrk="0" hangingPunct="1">
                        <a:defRPr sz="1700" kern="1200">
                          <a:solidFill>
                            <a:schemeClr val="tx1"/>
                          </a:solidFill>
                          <a:latin typeface="Arial" panose="020B0604020202020204"/>
                          <a:ea typeface="微软雅黑" panose="020B0503020204020204" pitchFamily="34" charset="-122"/>
                        </a:defRPr>
                      </a:lvl3pPr>
                      <a:lvl4pPr marL="1296035" algn="l" defTabSz="864235" rtl="0" eaLnBrk="1" latinLnBrk="0" hangingPunct="1">
                        <a:defRPr sz="1700" kern="1200">
                          <a:solidFill>
                            <a:schemeClr val="tx1"/>
                          </a:solidFill>
                          <a:latin typeface="Arial" panose="020B0604020202020204"/>
                          <a:ea typeface="微软雅黑" panose="020B0503020204020204" pitchFamily="34" charset="-122"/>
                        </a:defRPr>
                      </a:lvl4pPr>
                      <a:lvl5pPr marL="1727835" algn="l" defTabSz="864235" rtl="0" eaLnBrk="1" latinLnBrk="0" hangingPunct="1">
                        <a:defRPr sz="1700" kern="1200">
                          <a:solidFill>
                            <a:schemeClr val="tx1"/>
                          </a:solidFill>
                          <a:latin typeface="Arial" panose="020B0604020202020204"/>
                          <a:ea typeface="微软雅黑" panose="020B0503020204020204" pitchFamily="34" charset="-122"/>
                        </a:defRPr>
                      </a:lvl5pPr>
                      <a:lvl6pPr marL="2160270" algn="l" defTabSz="864235" rtl="0" eaLnBrk="1" latinLnBrk="0" hangingPunct="1">
                        <a:defRPr sz="1700" kern="1200">
                          <a:solidFill>
                            <a:schemeClr val="tx1"/>
                          </a:solidFill>
                          <a:latin typeface="Arial" panose="020B0604020202020204"/>
                          <a:ea typeface="微软雅黑" panose="020B0503020204020204" pitchFamily="34" charset="-122"/>
                        </a:defRPr>
                      </a:lvl6pPr>
                      <a:lvl7pPr marL="2592070" algn="l" defTabSz="864235" rtl="0" eaLnBrk="1" latinLnBrk="0" hangingPunct="1">
                        <a:defRPr sz="1700" kern="1200">
                          <a:solidFill>
                            <a:schemeClr val="tx1"/>
                          </a:solidFill>
                          <a:latin typeface="Arial" panose="020B0604020202020204"/>
                          <a:ea typeface="微软雅黑" panose="020B0503020204020204" pitchFamily="34" charset="-122"/>
                        </a:defRPr>
                      </a:lvl7pPr>
                      <a:lvl8pPr marL="3023870" algn="l" defTabSz="864235" rtl="0" eaLnBrk="1" latinLnBrk="0" hangingPunct="1">
                        <a:defRPr sz="1700" kern="1200">
                          <a:solidFill>
                            <a:schemeClr val="tx1"/>
                          </a:solidFill>
                          <a:latin typeface="Arial" panose="020B0604020202020204"/>
                          <a:ea typeface="微软雅黑" panose="020B0503020204020204" pitchFamily="34" charset="-122"/>
                        </a:defRPr>
                      </a:lvl8pPr>
                      <a:lvl9pPr marL="3456305" algn="l" defTabSz="864235" rtl="0" eaLnBrk="1" latinLnBrk="0" hangingPunct="1">
                        <a:defRPr sz="1700" kern="1200">
                          <a:solidFill>
                            <a:schemeClr val="tx1"/>
                          </a:solidFill>
                          <a:latin typeface="Arial" panose="020B0604020202020204"/>
                          <a:ea typeface="微软雅黑" panose="020B0503020204020204" pitchFamily="34" charset="-122"/>
                        </a:defRPr>
                      </a:lvl9p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anose="05000000000000000000" pitchFamily="2" charset="2"/>
                        <a:buNone/>
                      </a:pPr>
                      <a:r>
                        <a:rPr kumimoji="0" lang="en-US" sz="1800" b="1" i="0" u="none" strike="noStrike" cap="none" normalizeH="0" baseline="0" dirty="0">
                          <a:ln>
                            <a:noFill/>
                          </a:ln>
                          <a:solidFill>
                            <a:schemeClr val="tx1"/>
                          </a:solidFill>
                          <a:effectLst/>
                          <a:latin typeface="Calibri" panose="020F0502020204030204" pitchFamily="34" charset="0"/>
                        </a:rPr>
                        <a:t>20.18</a:t>
                      </a:r>
                      <a:endParaRPr kumimoji="0" lang="en-US" sz="1800" b="1" i="0" u="none" strike="noStrike" cap="none" normalizeH="0" baseline="0" dirty="0">
                        <a:ln>
                          <a:noFill/>
                        </a:ln>
                        <a:solidFill>
                          <a:schemeClr val="tx1"/>
                        </a:solidFill>
                        <a:effectLst/>
                        <a:latin typeface="Calibri" panose="020F0502020204030204" pitchFamily="34" charset="0"/>
                      </a:endParaRPr>
                    </a:p>
                  </a:txBody>
                  <a:tcPr marL="45720" marR="45720" anchor="ctr" anchorCtr="1" horzOverflow="overflow">
                    <a:lnL w="12700" cap="flat" cmpd="sng" algn="ctr">
                      <a:solidFill>
                        <a:srgbClr val="294A5A"/>
                      </a:solidFill>
                      <a:prstDash val="solid"/>
                      <a:round/>
                      <a:headEnd type="none" w="med" len="med"/>
                      <a:tailEnd type="none" w="sm" len="sm"/>
                    </a:lnL>
                    <a:lnR w="28575" cap="flat" cmpd="sng" algn="ctr">
                      <a:solidFill>
                        <a:srgbClr val="294A5A"/>
                      </a:solidFill>
                      <a:prstDash val="solid"/>
                      <a:round/>
                      <a:headEnd type="none" w="med" len="med"/>
                      <a:tailEnd type="none" w="sm" len="sm"/>
                    </a:lnR>
                    <a:lnT w="12700" cap="flat" cmpd="sng" algn="ctr">
                      <a:solidFill>
                        <a:srgbClr val="294A5A"/>
                      </a:solidFill>
                      <a:prstDash val="solid"/>
                      <a:round/>
                      <a:headEnd type="none" w="med" len="med"/>
                      <a:tailEnd type="none" w="sm" len="sm"/>
                    </a:lnT>
                    <a:lnB w="12700" cap="flat" cmpd="sng" algn="ctr">
                      <a:solidFill>
                        <a:srgbClr val="294A5A"/>
                      </a:solidFill>
                      <a:prstDash val="solid"/>
                      <a:round/>
                      <a:headEnd type="none" w="med" len="med"/>
                      <a:tailEnd type="none" w="sm" len="sm"/>
                    </a:lnB>
                    <a:lnTlToBr>
                      <a:noFill/>
                    </a:lnTlToBr>
                    <a:lnBlToTr>
                      <a:noFill/>
                    </a:lnBlToTr>
                    <a:noFill/>
                  </a:tcPr>
                </a:tc>
              </a:tr>
              <a:tr h="356235">
                <a:tc>
                  <a:txBody>
                    <a:bodyPr/>
                    <a:lstStyle>
                      <a:lvl1pPr marL="0" algn="l" defTabSz="864235" rtl="0" eaLnBrk="1" latinLnBrk="0" hangingPunct="1">
                        <a:defRPr sz="1700" kern="1200">
                          <a:solidFill>
                            <a:schemeClr val="tx1"/>
                          </a:solidFill>
                          <a:latin typeface="Arial" panose="020B0604020202020204"/>
                          <a:ea typeface="微软雅黑" panose="020B0503020204020204" pitchFamily="34" charset="-122"/>
                        </a:defRPr>
                      </a:lvl1pPr>
                      <a:lvl2pPr marL="431800" algn="l" defTabSz="864235" rtl="0" eaLnBrk="1" latinLnBrk="0" hangingPunct="1">
                        <a:defRPr sz="1700" kern="1200">
                          <a:solidFill>
                            <a:schemeClr val="tx1"/>
                          </a:solidFill>
                          <a:latin typeface="Arial" panose="020B0604020202020204"/>
                          <a:ea typeface="微软雅黑" panose="020B0503020204020204" pitchFamily="34" charset="-122"/>
                        </a:defRPr>
                      </a:lvl2pPr>
                      <a:lvl3pPr marL="864235" algn="l" defTabSz="864235" rtl="0" eaLnBrk="1" latinLnBrk="0" hangingPunct="1">
                        <a:defRPr sz="1700" kern="1200">
                          <a:solidFill>
                            <a:schemeClr val="tx1"/>
                          </a:solidFill>
                          <a:latin typeface="Arial" panose="020B0604020202020204"/>
                          <a:ea typeface="微软雅黑" panose="020B0503020204020204" pitchFamily="34" charset="-122"/>
                        </a:defRPr>
                      </a:lvl3pPr>
                      <a:lvl4pPr marL="1296035" algn="l" defTabSz="864235" rtl="0" eaLnBrk="1" latinLnBrk="0" hangingPunct="1">
                        <a:defRPr sz="1700" kern="1200">
                          <a:solidFill>
                            <a:schemeClr val="tx1"/>
                          </a:solidFill>
                          <a:latin typeface="Arial" panose="020B0604020202020204"/>
                          <a:ea typeface="微软雅黑" panose="020B0503020204020204" pitchFamily="34" charset="-122"/>
                        </a:defRPr>
                      </a:lvl4pPr>
                      <a:lvl5pPr marL="1727835" algn="l" defTabSz="864235" rtl="0" eaLnBrk="1" latinLnBrk="0" hangingPunct="1">
                        <a:defRPr sz="1700" kern="1200">
                          <a:solidFill>
                            <a:schemeClr val="tx1"/>
                          </a:solidFill>
                          <a:latin typeface="Arial" panose="020B0604020202020204"/>
                          <a:ea typeface="微软雅黑" panose="020B0503020204020204" pitchFamily="34" charset="-122"/>
                        </a:defRPr>
                      </a:lvl5pPr>
                      <a:lvl6pPr marL="2160270" algn="l" defTabSz="864235" rtl="0" eaLnBrk="1" latinLnBrk="0" hangingPunct="1">
                        <a:defRPr sz="1700" kern="1200">
                          <a:solidFill>
                            <a:schemeClr val="tx1"/>
                          </a:solidFill>
                          <a:latin typeface="Arial" panose="020B0604020202020204"/>
                          <a:ea typeface="微软雅黑" panose="020B0503020204020204" pitchFamily="34" charset="-122"/>
                        </a:defRPr>
                      </a:lvl6pPr>
                      <a:lvl7pPr marL="2592070" algn="l" defTabSz="864235" rtl="0" eaLnBrk="1" latinLnBrk="0" hangingPunct="1">
                        <a:defRPr sz="1700" kern="1200">
                          <a:solidFill>
                            <a:schemeClr val="tx1"/>
                          </a:solidFill>
                          <a:latin typeface="Arial" panose="020B0604020202020204"/>
                          <a:ea typeface="微软雅黑" panose="020B0503020204020204" pitchFamily="34" charset="-122"/>
                        </a:defRPr>
                      </a:lvl7pPr>
                      <a:lvl8pPr marL="3023870" algn="l" defTabSz="864235" rtl="0" eaLnBrk="1" latinLnBrk="0" hangingPunct="1">
                        <a:defRPr sz="1700" kern="1200">
                          <a:solidFill>
                            <a:schemeClr val="tx1"/>
                          </a:solidFill>
                          <a:latin typeface="Arial" panose="020B0604020202020204"/>
                          <a:ea typeface="微软雅黑" panose="020B0503020204020204" pitchFamily="34" charset="-122"/>
                        </a:defRPr>
                      </a:lvl8pPr>
                      <a:lvl9pPr marL="3456305" algn="l" defTabSz="864235" rtl="0" eaLnBrk="1" latinLnBrk="0" hangingPunct="1">
                        <a:defRPr sz="1700" kern="1200">
                          <a:solidFill>
                            <a:schemeClr val="tx1"/>
                          </a:solidFill>
                          <a:latin typeface="Arial" panose="020B0604020202020204"/>
                          <a:ea typeface="微软雅黑" panose="020B0503020204020204" pitchFamily="34" charset="-122"/>
                        </a:defRPr>
                      </a:lvl9pPr>
                    </a:lstStyle>
                    <a:p>
                      <a:pPr marL="0" marR="0" lvl="0" indent="0" algn="l" defTabSz="914400" rtl="0" eaLnBrk="1" fontAlgn="base" latinLnBrk="0" hangingPunct="1">
                        <a:lnSpc>
                          <a:spcPct val="95000"/>
                        </a:lnSpc>
                        <a:spcBef>
                          <a:spcPct val="50000"/>
                        </a:spcBef>
                        <a:spcAft>
                          <a:spcPct val="0"/>
                        </a:spcAft>
                        <a:buClr>
                          <a:schemeClr val="hlink"/>
                        </a:buClr>
                        <a:buSzTx/>
                        <a:buFont typeface="Wingdings" panose="05000000000000000000" pitchFamily="2" charset="2"/>
                        <a:buNone/>
                      </a:pPr>
                      <a:r>
                        <a:rPr kumimoji="0" lang="en-US" sz="1800" b="1" i="0" u="none" strike="noStrike" cap="none" normalizeH="0" baseline="0" dirty="0">
                          <a:ln>
                            <a:noFill/>
                          </a:ln>
                          <a:solidFill>
                            <a:schemeClr val="tx1"/>
                          </a:solidFill>
                          <a:effectLst/>
                          <a:latin typeface="Calibri" panose="020F0502020204030204" pitchFamily="34" charset="0"/>
                        </a:rPr>
                        <a:t>Combine1 –O1</a:t>
                      </a:r>
                      <a:endParaRPr kumimoji="0" lang="en-US" sz="1800" b="1" i="0" u="none" strike="noStrike" cap="none" normalizeH="0" baseline="0" dirty="0">
                        <a:ln>
                          <a:noFill/>
                        </a:ln>
                        <a:solidFill>
                          <a:schemeClr val="tx1"/>
                        </a:solidFill>
                        <a:effectLst/>
                        <a:latin typeface="Calibri" panose="020F0502020204030204" pitchFamily="34" charset="0"/>
                      </a:endParaRPr>
                    </a:p>
                  </a:txBody>
                  <a:tcPr marL="45720" marR="45720" anchor="ctr" anchorCtr="1" horzOverflow="overflow">
                    <a:lnL w="28575" cap="flat" cmpd="sng" algn="ctr">
                      <a:solidFill>
                        <a:srgbClr val="294A5A"/>
                      </a:solidFill>
                      <a:prstDash val="solid"/>
                      <a:round/>
                      <a:headEnd type="none" w="med" len="med"/>
                      <a:tailEnd type="none" w="sm" len="sm"/>
                    </a:lnL>
                    <a:lnR w="12700" cap="flat" cmpd="sng" algn="ctr">
                      <a:solidFill>
                        <a:srgbClr val="294A5A"/>
                      </a:solidFill>
                      <a:prstDash val="solid"/>
                      <a:round/>
                      <a:headEnd type="none" w="med" len="med"/>
                      <a:tailEnd type="none" w="sm" len="sm"/>
                    </a:lnR>
                    <a:lnT w="12700" cap="flat" cmpd="sng" algn="ctr">
                      <a:solidFill>
                        <a:srgbClr val="294A5A"/>
                      </a:solidFill>
                      <a:prstDash val="solid"/>
                      <a:round/>
                      <a:headEnd type="none" w="med" len="med"/>
                      <a:tailEnd type="none" w="sm" len="sm"/>
                    </a:lnT>
                    <a:lnB w="12700" cap="flat" cmpd="sng" algn="ctr">
                      <a:solidFill>
                        <a:srgbClr val="294A5A"/>
                      </a:solidFill>
                      <a:prstDash val="solid"/>
                      <a:round/>
                      <a:headEnd type="none" w="med" len="med"/>
                      <a:tailEnd type="none" w="sm" len="sm"/>
                    </a:lnB>
                    <a:lnTlToBr>
                      <a:noFill/>
                    </a:lnTlToBr>
                    <a:lnBlToTr>
                      <a:noFill/>
                    </a:lnBlToTr>
                    <a:solidFill>
                      <a:srgbClr val="D5F1CF"/>
                    </a:solidFill>
                  </a:tcPr>
                </a:tc>
                <a:tc>
                  <a:txBody>
                    <a:bodyPr/>
                    <a:lstStyle>
                      <a:lvl1pPr marL="0" algn="l" defTabSz="864235" rtl="0" eaLnBrk="1" latinLnBrk="0" hangingPunct="1">
                        <a:defRPr sz="1700" kern="1200">
                          <a:solidFill>
                            <a:schemeClr val="tx1"/>
                          </a:solidFill>
                          <a:latin typeface="Arial" panose="020B0604020202020204"/>
                          <a:ea typeface="微软雅黑" panose="020B0503020204020204" pitchFamily="34" charset="-122"/>
                        </a:defRPr>
                      </a:lvl1pPr>
                      <a:lvl2pPr marL="431800" algn="l" defTabSz="864235" rtl="0" eaLnBrk="1" latinLnBrk="0" hangingPunct="1">
                        <a:defRPr sz="1700" kern="1200">
                          <a:solidFill>
                            <a:schemeClr val="tx1"/>
                          </a:solidFill>
                          <a:latin typeface="Arial" panose="020B0604020202020204"/>
                          <a:ea typeface="微软雅黑" panose="020B0503020204020204" pitchFamily="34" charset="-122"/>
                        </a:defRPr>
                      </a:lvl2pPr>
                      <a:lvl3pPr marL="864235" algn="l" defTabSz="864235" rtl="0" eaLnBrk="1" latinLnBrk="0" hangingPunct="1">
                        <a:defRPr sz="1700" kern="1200">
                          <a:solidFill>
                            <a:schemeClr val="tx1"/>
                          </a:solidFill>
                          <a:latin typeface="Arial" panose="020B0604020202020204"/>
                          <a:ea typeface="微软雅黑" panose="020B0503020204020204" pitchFamily="34" charset="-122"/>
                        </a:defRPr>
                      </a:lvl3pPr>
                      <a:lvl4pPr marL="1296035" algn="l" defTabSz="864235" rtl="0" eaLnBrk="1" latinLnBrk="0" hangingPunct="1">
                        <a:defRPr sz="1700" kern="1200">
                          <a:solidFill>
                            <a:schemeClr val="tx1"/>
                          </a:solidFill>
                          <a:latin typeface="Arial" panose="020B0604020202020204"/>
                          <a:ea typeface="微软雅黑" panose="020B0503020204020204" pitchFamily="34" charset="-122"/>
                        </a:defRPr>
                      </a:lvl4pPr>
                      <a:lvl5pPr marL="1727835" algn="l" defTabSz="864235" rtl="0" eaLnBrk="1" latinLnBrk="0" hangingPunct="1">
                        <a:defRPr sz="1700" kern="1200">
                          <a:solidFill>
                            <a:schemeClr val="tx1"/>
                          </a:solidFill>
                          <a:latin typeface="Arial" panose="020B0604020202020204"/>
                          <a:ea typeface="微软雅黑" panose="020B0503020204020204" pitchFamily="34" charset="-122"/>
                        </a:defRPr>
                      </a:lvl5pPr>
                      <a:lvl6pPr marL="2160270" algn="l" defTabSz="864235" rtl="0" eaLnBrk="1" latinLnBrk="0" hangingPunct="1">
                        <a:defRPr sz="1700" kern="1200">
                          <a:solidFill>
                            <a:schemeClr val="tx1"/>
                          </a:solidFill>
                          <a:latin typeface="Arial" panose="020B0604020202020204"/>
                          <a:ea typeface="微软雅黑" panose="020B0503020204020204" pitchFamily="34" charset="-122"/>
                        </a:defRPr>
                      </a:lvl6pPr>
                      <a:lvl7pPr marL="2592070" algn="l" defTabSz="864235" rtl="0" eaLnBrk="1" latinLnBrk="0" hangingPunct="1">
                        <a:defRPr sz="1700" kern="1200">
                          <a:solidFill>
                            <a:schemeClr val="tx1"/>
                          </a:solidFill>
                          <a:latin typeface="Arial" panose="020B0604020202020204"/>
                          <a:ea typeface="微软雅黑" panose="020B0503020204020204" pitchFamily="34" charset="-122"/>
                        </a:defRPr>
                      </a:lvl7pPr>
                      <a:lvl8pPr marL="3023870" algn="l" defTabSz="864235" rtl="0" eaLnBrk="1" latinLnBrk="0" hangingPunct="1">
                        <a:defRPr sz="1700" kern="1200">
                          <a:solidFill>
                            <a:schemeClr val="tx1"/>
                          </a:solidFill>
                          <a:latin typeface="Arial" panose="020B0604020202020204"/>
                          <a:ea typeface="微软雅黑" panose="020B0503020204020204" pitchFamily="34" charset="-122"/>
                        </a:defRPr>
                      </a:lvl8pPr>
                      <a:lvl9pPr marL="3456305" algn="l" defTabSz="864235" rtl="0" eaLnBrk="1" latinLnBrk="0" hangingPunct="1">
                        <a:defRPr sz="1700" kern="1200">
                          <a:solidFill>
                            <a:schemeClr val="tx1"/>
                          </a:solidFill>
                          <a:latin typeface="Arial" panose="020B0604020202020204"/>
                          <a:ea typeface="微软雅黑" panose="020B0503020204020204" pitchFamily="34" charset="-122"/>
                        </a:defRPr>
                      </a:lvl9p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anose="05000000000000000000" pitchFamily="2" charset="2"/>
                        <a:buNone/>
                      </a:pPr>
                      <a:r>
                        <a:rPr kumimoji="0" lang="en-US" sz="1800" b="1" i="0" u="none" strike="noStrike" cap="none" normalizeH="0" baseline="0" dirty="0">
                          <a:ln>
                            <a:noFill/>
                          </a:ln>
                          <a:solidFill>
                            <a:schemeClr val="tx1"/>
                          </a:solidFill>
                          <a:effectLst/>
                          <a:latin typeface="Calibri" panose="020F0502020204030204" pitchFamily="34" charset="0"/>
                        </a:rPr>
                        <a:t>10.12</a:t>
                      </a:r>
                      <a:endParaRPr kumimoji="0" lang="en-US" sz="1800" b="1" i="0" u="none" strike="noStrike" cap="none" normalizeH="0" baseline="0" dirty="0">
                        <a:ln>
                          <a:noFill/>
                        </a:ln>
                        <a:solidFill>
                          <a:schemeClr val="tx1"/>
                        </a:solidFill>
                        <a:effectLst/>
                        <a:latin typeface="Calibri" panose="020F0502020204030204" pitchFamily="34" charset="0"/>
                      </a:endParaRPr>
                    </a:p>
                  </a:txBody>
                  <a:tcPr marL="45720" marR="45720" anchor="ctr" anchorCtr="1" horzOverflow="overflow">
                    <a:lnL w="12700" cap="flat" cmpd="sng" algn="ctr">
                      <a:solidFill>
                        <a:srgbClr val="294A5A"/>
                      </a:solidFill>
                      <a:prstDash val="solid"/>
                      <a:round/>
                      <a:headEnd type="none" w="med" len="med"/>
                      <a:tailEnd type="none" w="sm" len="sm"/>
                    </a:lnL>
                    <a:lnR w="12700" cap="flat" cmpd="sng" algn="ctr">
                      <a:solidFill>
                        <a:srgbClr val="294A5A"/>
                      </a:solidFill>
                      <a:prstDash val="solid"/>
                      <a:round/>
                      <a:headEnd type="none" w="med" len="med"/>
                      <a:tailEnd type="none" w="sm" len="sm"/>
                    </a:lnR>
                    <a:lnT w="12700" cap="flat" cmpd="sng" algn="ctr">
                      <a:solidFill>
                        <a:srgbClr val="294A5A"/>
                      </a:solidFill>
                      <a:prstDash val="solid"/>
                      <a:round/>
                      <a:headEnd type="none" w="med" len="med"/>
                      <a:tailEnd type="none" w="sm" len="sm"/>
                    </a:lnT>
                    <a:lnB w="12700" cap="flat" cmpd="sng" algn="ctr">
                      <a:solidFill>
                        <a:srgbClr val="294A5A"/>
                      </a:solidFill>
                      <a:prstDash val="solid"/>
                      <a:round/>
                      <a:headEnd type="none" w="med" len="med"/>
                      <a:tailEnd type="none" w="sm" len="sm"/>
                    </a:lnB>
                    <a:lnTlToBr>
                      <a:noFill/>
                    </a:lnTlToBr>
                    <a:lnBlToTr>
                      <a:noFill/>
                    </a:lnBlToTr>
                    <a:noFill/>
                  </a:tcPr>
                </a:tc>
                <a:tc>
                  <a:txBody>
                    <a:bodyPr/>
                    <a:lstStyle>
                      <a:lvl1pPr marL="0" algn="l" defTabSz="864235" rtl="0" eaLnBrk="1" latinLnBrk="0" hangingPunct="1">
                        <a:defRPr sz="1700" kern="1200">
                          <a:solidFill>
                            <a:schemeClr val="tx1"/>
                          </a:solidFill>
                          <a:latin typeface="Arial" panose="020B0604020202020204"/>
                          <a:ea typeface="微软雅黑" panose="020B0503020204020204" pitchFamily="34" charset="-122"/>
                        </a:defRPr>
                      </a:lvl1pPr>
                      <a:lvl2pPr marL="431800" algn="l" defTabSz="864235" rtl="0" eaLnBrk="1" latinLnBrk="0" hangingPunct="1">
                        <a:defRPr sz="1700" kern="1200">
                          <a:solidFill>
                            <a:schemeClr val="tx1"/>
                          </a:solidFill>
                          <a:latin typeface="Arial" panose="020B0604020202020204"/>
                          <a:ea typeface="微软雅黑" panose="020B0503020204020204" pitchFamily="34" charset="-122"/>
                        </a:defRPr>
                      </a:lvl2pPr>
                      <a:lvl3pPr marL="864235" algn="l" defTabSz="864235" rtl="0" eaLnBrk="1" latinLnBrk="0" hangingPunct="1">
                        <a:defRPr sz="1700" kern="1200">
                          <a:solidFill>
                            <a:schemeClr val="tx1"/>
                          </a:solidFill>
                          <a:latin typeface="Arial" panose="020B0604020202020204"/>
                          <a:ea typeface="微软雅黑" panose="020B0503020204020204" pitchFamily="34" charset="-122"/>
                        </a:defRPr>
                      </a:lvl3pPr>
                      <a:lvl4pPr marL="1296035" algn="l" defTabSz="864235" rtl="0" eaLnBrk="1" latinLnBrk="0" hangingPunct="1">
                        <a:defRPr sz="1700" kern="1200">
                          <a:solidFill>
                            <a:schemeClr val="tx1"/>
                          </a:solidFill>
                          <a:latin typeface="Arial" panose="020B0604020202020204"/>
                          <a:ea typeface="微软雅黑" panose="020B0503020204020204" pitchFamily="34" charset="-122"/>
                        </a:defRPr>
                      </a:lvl4pPr>
                      <a:lvl5pPr marL="1727835" algn="l" defTabSz="864235" rtl="0" eaLnBrk="1" latinLnBrk="0" hangingPunct="1">
                        <a:defRPr sz="1700" kern="1200">
                          <a:solidFill>
                            <a:schemeClr val="tx1"/>
                          </a:solidFill>
                          <a:latin typeface="Arial" panose="020B0604020202020204"/>
                          <a:ea typeface="微软雅黑" panose="020B0503020204020204" pitchFamily="34" charset="-122"/>
                        </a:defRPr>
                      </a:lvl5pPr>
                      <a:lvl6pPr marL="2160270" algn="l" defTabSz="864235" rtl="0" eaLnBrk="1" latinLnBrk="0" hangingPunct="1">
                        <a:defRPr sz="1700" kern="1200">
                          <a:solidFill>
                            <a:schemeClr val="tx1"/>
                          </a:solidFill>
                          <a:latin typeface="Arial" panose="020B0604020202020204"/>
                          <a:ea typeface="微软雅黑" panose="020B0503020204020204" pitchFamily="34" charset="-122"/>
                        </a:defRPr>
                      </a:lvl6pPr>
                      <a:lvl7pPr marL="2592070" algn="l" defTabSz="864235" rtl="0" eaLnBrk="1" latinLnBrk="0" hangingPunct="1">
                        <a:defRPr sz="1700" kern="1200">
                          <a:solidFill>
                            <a:schemeClr val="tx1"/>
                          </a:solidFill>
                          <a:latin typeface="Arial" panose="020B0604020202020204"/>
                          <a:ea typeface="微软雅黑" panose="020B0503020204020204" pitchFamily="34" charset="-122"/>
                        </a:defRPr>
                      </a:lvl7pPr>
                      <a:lvl8pPr marL="3023870" algn="l" defTabSz="864235" rtl="0" eaLnBrk="1" latinLnBrk="0" hangingPunct="1">
                        <a:defRPr sz="1700" kern="1200">
                          <a:solidFill>
                            <a:schemeClr val="tx1"/>
                          </a:solidFill>
                          <a:latin typeface="Arial" panose="020B0604020202020204"/>
                          <a:ea typeface="微软雅黑" panose="020B0503020204020204" pitchFamily="34" charset="-122"/>
                        </a:defRPr>
                      </a:lvl8pPr>
                      <a:lvl9pPr marL="3456305" algn="l" defTabSz="864235" rtl="0" eaLnBrk="1" latinLnBrk="0" hangingPunct="1">
                        <a:defRPr sz="1700" kern="1200">
                          <a:solidFill>
                            <a:schemeClr val="tx1"/>
                          </a:solidFill>
                          <a:latin typeface="Arial" panose="020B0604020202020204"/>
                          <a:ea typeface="微软雅黑" panose="020B0503020204020204" pitchFamily="34" charset="-122"/>
                        </a:defRPr>
                      </a:lvl9p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anose="05000000000000000000" pitchFamily="2" charset="2"/>
                        <a:buNone/>
                      </a:pPr>
                      <a:r>
                        <a:rPr kumimoji="0" lang="en-US" sz="1800" b="1" i="0" u="none" strike="noStrike" cap="none" normalizeH="0" baseline="0" dirty="0">
                          <a:ln>
                            <a:noFill/>
                          </a:ln>
                          <a:solidFill>
                            <a:schemeClr val="tx1"/>
                          </a:solidFill>
                          <a:effectLst/>
                          <a:latin typeface="Calibri" panose="020F0502020204030204" pitchFamily="34" charset="0"/>
                        </a:rPr>
                        <a:t>10.12</a:t>
                      </a:r>
                      <a:endParaRPr kumimoji="0" lang="en-US" sz="1800" b="1" i="0" u="none" strike="noStrike" cap="none" normalizeH="0" baseline="0" dirty="0">
                        <a:ln>
                          <a:noFill/>
                        </a:ln>
                        <a:solidFill>
                          <a:schemeClr val="tx1"/>
                        </a:solidFill>
                        <a:effectLst/>
                        <a:latin typeface="Calibri" panose="020F0502020204030204" pitchFamily="34" charset="0"/>
                      </a:endParaRPr>
                    </a:p>
                  </a:txBody>
                  <a:tcPr marL="45720" marR="45720" anchor="ctr" anchorCtr="1" horzOverflow="overflow">
                    <a:lnL w="12700" cap="flat" cmpd="sng" algn="ctr">
                      <a:solidFill>
                        <a:srgbClr val="294A5A"/>
                      </a:solidFill>
                      <a:prstDash val="solid"/>
                      <a:round/>
                      <a:headEnd type="none" w="med" len="med"/>
                      <a:tailEnd type="none" w="sm" len="sm"/>
                    </a:lnL>
                    <a:lnR w="12700" cap="flat" cmpd="sng" algn="ctr">
                      <a:solidFill>
                        <a:srgbClr val="294A5A"/>
                      </a:solidFill>
                      <a:prstDash val="solid"/>
                      <a:round/>
                      <a:headEnd type="none" w="med" len="med"/>
                      <a:tailEnd type="none" w="sm" len="sm"/>
                    </a:lnR>
                    <a:lnT w="12700" cap="flat" cmpd="sng" algn="ctr">
                      <a:solidFill>
                        <a:srgbClr val="294A5A"/>
                      </a:solidFill>
                      <a:prstDash val="solid"/>
                      <a:round/>
                      <a:headEnd type="none" w="med" len="med"/>
                      <a:tailEnd type="none" w="sm" len="sm"/>
                    </a:lnT>
                    <a:lnB w="12700" cap="flat" cmpd="sng" algn="ctr">
                      <a:solidFill>
                        <a:srgbClr val="294A5A"/>
                      </a:solidFill>
                      <a:prstDash val="solid"/>
                      <a:round/>
                      <a:headEnd type="none" w="med" len="med"/>
                      <a:tailEnd type="none" w="sm" len="sm"/>
                    </a:lnB>
                    <a:lnTlToBr>
                      <a:noFill/>
                    </a:lnTlToBr>
                    <a:lnBlToTr>
                      <a:noFill/>
                    </a:lnBlToTr>
                    <a:noFill/>
                  </a:tcPr>
                </a:tc>
                <a:tc>
                  <a:txBody>
                    <a:bodyPr/>
                    <a:lstStyle>
                      <a:lvl1pPr marL="0" algn="l" defTabSz="864235" rtl="0" eaLnBrk="1" latinLnBrk="0" hangingPunct="1">
                        <a:defRPr sz="1700" kern="1200">
                          <a:solidFill>
                            <a:schemeClr val="tx1"/>
                          </a:solidFill>
                          <a:latin typeface="Arial" panose="020B0604020202020204"/>
                          <a:ea typeface="微软雅黑" panose="020B0503020204020204" pitchFamily="34" charset="-122"/>
                        </a:defRPr>
                      </a:lvl1pPr>
                      <a:lvl2pPr marL="431800" algn="l" defTabSz="864235" rtl="0" eaLnBrk="1" latinLnBrk="0" hangingPunct="1">
                        <a:defRPr sz="1700" kern="1200">
                          <a:solidFill>
                            <a:schemeClr val="tx1"/>
                          </a:solidFill>
                          <a:latin typeface="Arial" panose="020B0604020202020204"/>
                          <a:ea typeface="微软雅黑" panose="020B0503020204020204" pitchFamily="34" charset="-122"/>
                        </a:defRPr>
                      </a:lvl2pPr>
                      <a:lvl3pPr marL="864235" algn="l" defTabSz="864235" rtl="0" eaLnBrk="1" latinLnBrk="0" hangingPunct="1">
                        <a:defRPr sz="1700" kern="1200">
                          <a:solidFill>
                            <a:schemeClr val="tx1"/>
                          </a:solidFill>
                          <a:latin typeface="Arial" panose="020B0604020202020204"/>
                          <a:ea typeface="微软雅黑" panose="020B0503020204020204" pitchFamily="34" charset="-122"/>
                        </a:defRPr>
                      </a:lvl3pPr>
                      <a:lvl4pPr marL="1296035" algn="l" defTabSz="864235" rtl="0" eaLnBrk="1" latinLnBrk="0" hangingPunct="1">
                        <a:defRPr sz="1700" kern="1200">
                          <a:solidFill>
                            <a:schemeClr val="tx1"/>
                          </a:solidFill>
                          <a:latin typeface="Arial" panose="020B0604020202020204"/>
                          <a:ea typeface="微软雅黑" panose="020B0503020204020204" pitchFamily="34" charset="-122"/>
                        </a:defRPr>
                      </a:lvl4pPr>
                      <a:lvl5pPr marL="1727835" algn="l" defTabSz="864235" rtl="0" eaLnBrk="1" latinLnBrk="0" hangingPunct="1">
                        <a:defRPr sz="1700" kern="1200">
                          <a:solidFill>
                            <a:schemeClr val="tx1"/>
                          </a:solidFill>
                          <a:latin typeface="Arial" panose="020B0604020202020204"/>
                          <a:ea typeface="微软雅黑" panose="020B0503020204020204" pitchFamily="34" charset="-122"/>
                        </a:defRPr>
                      </a:lvl5pPr>
                      <a:lvl6pPr marL="2160270" algn="l" defTabSz="864235" rtl="0" eaLnBrk="1" latinLnBrk="0" hangingPunct="1">
                        <a:defRPr sz="1700" kern="1200">
                          <a:solidFill>
                            <a:schemeClr val="tx1"/>
                          </a:solidFill>
                          <a:latin typeface="Arial" panose="020B0604020202020204"/>
                          <a:ea typeface="微软雅黑" panose="020B0503020204020204" pitchFamily="34" charset="-122"/>
                        </a:defRPr>
                      </a:lvl6pPr>
                      <a:lvl7pPr marL="2592070" algn="l" defTabSz="864235" rtl="0" eaLnBrk="1" latinLnBrk="0" hangingPunct="1">
                        <a:defRPr sz="1700" kern="1200">
                          <a:solidFill>
                            <a:schemeClr val="tx1"/>
                          </a:solidFill>
                          <a:latin typeface="Arial" panose="020B0604020202020204"/>
                          <a:ea typeface="微软雅黑" panose="020B0503020204020204" pitchFamily="34" charset="-122"/>
                        </a:defRPr>
                      </a:lvl7pPr>
                      <a:lvl8pPr marL="3023870" algn="l" defTabSz="864235" rtl="0" eaLnBrk="1" latinLnBrk="0" hangingPunct="1">
                        <a:defRPr sz="1700" kern="1200">
                          <a:solidFill>
                            <a:schemeClr val="tx1"/>
                          </a:solidFill>
                          <a:latin typeface="Arial" panose="020B0604020202020204"/>
                          <a:ea typeface="微软雅黑" panose="020B0503020204020204" pitchFamily="34" charset="-122"/>
                        </a:defRPr>
                      </a:lvl8pPr>
                      <a:lvl9pPr marL="3456305" algn="l" defTabSz="864235" rtl="0" eaLnBrk="1" latinLnBrk="0" hangingPunct="1">
                        <a:defRPr sz="1700" kern="1200">
                          <a:solidFill>
                            <a:schemeClr val="tx1"/>
                          </a:solidFill>
                          <a:latin typeface="Arial" panose="020B0604020202020204"/>
                          <a:ea typeface="微软雅黑" panose="020B0503020204020204" pitchFamily="34" charset="-122"/>
                        </a:defRPr>
                      </a:lvl9p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anose="05000000000000000000" pitchFamily="2" charset="2"/>
                        <a:buNone/>
                      </a:pPr>
                      <a:r>
                        <a:rPr kumimoji="0" lang="en-US" sz="1800" b="1" i="0" u="none" strike="noStrike" cap="none" normalizeH="0" baseline="0" dirty="0">
                          <a:ln>
                            <a:noFill/>
                          </a:ln>
                          <a:solidFill>
                            <a:schemeClr val="tx1"/>
                          </a:solidFill>
                          <a:effectLst/>
                          <a:latin typeface="Calibri" panose="020F0502020204030204" pitchFamily="34" charset="0"/>
                        </a:rPr>
                        <a:t>10.17</a:t>
                      </a:r>
                      <a:endParaRPr kumimoji="0" lang="en-US" sz="1800" b="1" i="0" u="none" strike="noStrike" cap="none" normalizeH="0" baseline="0" dirty="0">
                        <a:ln>
                          <a:noFill/>
                        </a:ln>
                        <a:solidFill>
                          <a:schemeClr val="tx1"/>
                        </a:solidFill>
                        <a:effectLst/>
                        <a:latin typeface="Calibri" panose="020F0502020204030204" pitchFamily="34" charset="0"/>
                      </a:endParaRPr>
                    </a:p>
                  </a:txBody>
                  <a:tcPr marL="45720" marR="45720" anchor="ctr" anchorCtr="1" horzOverflow="overflow">
                    <a:lnL w="12700" cap="flat" cmpd="sng" algn="ctr">
                      <a:solidFill>
                        <a:srgbClr val="294A5A"/>
                      </a:solidFill>
                      <a:prstDash val="solid"/>
                      <a:round/>
                      <a:headEnd type="none" w="med" len="med"/>
                      <a:tailEnd type="none" w="sm" len="sm"/>
                    </a:lnL>
                    <a:lnR w="12700" cap="flat" cmpd="sng" algn="ctr">
                      <a:solidFill>
                        <a:srgbClr val="294A5A"/>
                      </a:solidFill>
                      <a:prstDash val="solid"/>
                      <a:round/>
                      <a:headEnd type="none" w="med" len="med"/>
                      <a:tailEnd type="none" w="sm" len="sm"/>
                    </a:lnR>
                    <a:lnT w="12700" cap="flat" cmpd="sng" algn="ctr">
                      <a:solidFill>
                        <a:srgbClr val="294A5A"/>
                      </a:solidFill>
                      <a:prstDash val="solid"/>
                      <a:round/>
                      <a:headEnd type="none" w="med" len="med"/>
                      <a:tailEnd type="none" w="sm" len="sm"/>
                    </a:lnT>
                    <a:lnB w="12700" cap="flat" cmpd="sng" algn="ctr">
                      <a:solidFill>
                        <a:srgbClr val="294A5A"/>
                      </a:solidFill>
                      <a:prstDash val="solid"/>
                      <a:round/>
                      <a:headEnd type="none" w="med" len="med"/>
                      <a:tailEnd type="none" w="sm" len="sm"/>
                    </a:lnB>
                    <a:lnTlToBr>
                      <a:noFill/>
                    </a:lnTlToBr>
                    <a:lnBlToTr>
                      <a:noFill/>
                    </a:lnBlToTr>
                    <a:noFill/>
                  </a:tcPr>
                </a:tc>
                <a:tc>
                  <a:txBody>
                    <a:bodyPr/>
                    <a:lstStyle>
                      <a:lvl1pPr marL="0" algn="l" defTabSz="864235" rtl="0" eaLnBrk="1" latinLnBrk="0" hangingPunct="1">
                        <a:defRPr sz="1700" kern="1200">
                          <a:solidFill>
                            <a:schemeClr val="tx1"/>
                          </a:solidFill>
                          <a:latin typeface="Arial" panose="020B0604020202020204"/>
                          <a:ea typeface="微软雅黑" panose="020B0503020204020204" pitchFamily="34" charset="-122"/>
                        </a:defRPr>
                      </a:lvl1pPr>
                      <a:lvl2pPr marL="431800" algn="l" defTabSz="864235" rtl="0" eaLnBrk="1" latinLnBrk="0" hangingPunct="1">
                        <a:defRPr sz="1700" kern="1200">
                          <a:solidFill>
                            <a:schemeClr val="tx1"/>
                          </a:solidFill>
                          <a:latin typeface="Arial" panose="020B0604020202020204"/>
                          <a:ea typeface="微软雅黑" panose="020B0503020204020204" pitchFamily="34" charset="-122"/>
                        </a:defRPr>
                      </a:lvl2pPr>
                      <a:lvl3pPr marL="864235" algn="l" defTabSz="864235" rtl="0" eaLnBrk="1" latinLnBrk="0" hangingPunct="1">
                        <a:defRPr sz="1700" kern="1200">
                          <a:solidFill>
                            <a:schemeClr val="tx1"/>
                          </a:solidFill>
                          <a:latin typeface="Arial" panose="020B0604020202020204"/>
                          <a:ea typeface="微软雅黑" panose="020B0503020204020204" pitchFamily="34" charset="-122"/>
                        </a:defRPr>
                      </a:lvl3pPr>
                      <a:lvl4pPr marL="1296035" algn="l" defTabSz="864235" rtl="0" eaLnBrk="1" latinLnBrk="0" hangingPunct="1">
                        <a:defRPr sz="1700" kern="1200">
                          <a:solidFill>
                            <a:schemeClr val="tx1"/>
                          </a:solidFill>
                          <a:latin typeface="Arial" panose="020B0604020202020204"/>
                          <a:ea typeface="微软雅黑" panose="020B0503020204020204" pitchFamily="34" charset="-122"/>
                        </a:defRPr>
                      </a:lvl4pPr>
                      <a:lvl5pPr marL="1727835" algn="l" defTabSz="864235" rtl="0" eaLnBrk="1" latinLnBrk="0" hangingPunct="1">
                        <a:defRPr sz="1700" kern="1200">
                          <a:solidFill>
                            <a:schemeClr val="tx1"/>
                          </a:solidFill>
                          <a:latin typeface="Arial" panose="020B0604020202020204"/>
                          <a:ea typeface="微软雅黑" panose="020B0503020204020204" pitchFamily="34" charset="-122"/>
                        </a:defRPr>
                      </a:lvl5pPr>
                      <a:lvl6pPr marL="2160270" algn="l" defTabSz="864235" rtl="0" eaLnBrk="1" latinLnBrk="0" hangingPunct="1">
                        <a:defRPr sz="1700" kern="1200">
                          <a:solidFill>
                            <a:schemeClr val="tx1"/>
                          </a:solidFill>
                          <a:latin typeface="Arial" panose="020B0604020202020204"/>
                          <a:ea typeface="微软雅黑" panose="020B0503020204020204" pitchFamily="34" charset="-122"/>
                        </a:defRPr>
                      </a:lvl6pPr>
                      <a:lvl7pPr marL="2592070" algn="l" defTabSz="864235" rtl="0" eaLnBrk="1" latinLnBrk="0" hangingPunct="1">
                        <a:defRPr sz="1700" kern="1200">
                          <a:solidFill>
                            <a:schemeClr val="tx1"/>
                          </a:solidFill>
                          <a:latin typeface="Arial" panose="020B0604020202020204"/>
                          <a:ea typeface="微软雅黑" panose="020B0503020204020204" pitchFamily="34" charset="-122"/>
                        </a:defRPr>
                      </a:lvl7pPr>
                      <a:lvl8pPr marL="3023870" algn="l" defTabSz="864235" rtl="0" eaLnBrk="1" latinLnBrk="0" hangingPunct="1">
                        <a:defRPr sz="1700" kern="1200">
                          <a:solidFill>
                            <a:schemeClr val="tx1"/>
                          </a:solidFill>
                          <a:latin typeface="Arial" panose="020B0604020202020204"/>
                          <a:ea typeface="微软雅黑" panose="020B0503020204020204" pitchFamily="34" charset="-122"/>
                        </a:defRPr>
                      </a:lvl8pPr>
                      <a:lvl9pPr marL="3456305" algn="l" defTabSz="864235" rtl="0" eaLnBrk="1" latinLnBrk="0" hangingPunct="1">
                        <a:defRPr sz="1700" kern="1200">
                          <a:solidFill>
                            <a:schemeClr val="tx1"/>
                          </a:solidFill>
                          <a:latin typeface="Arial" panose="020B0604020202020204"/>
                          <a:ea typeface="微软雅黑" panose="020B0503020204020204" pitchFamily="34" charset="-122"/>
                        </a:defRPr>
                      </a:lvl9p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anose="05000000000000000000" pitchFamily="2" charset="2"/>
                        <a:buNone/>
                      </a:pPr>
                      <a:r>
                        <a:rPr kumimoji="0" lang="en-US" sz="1800" b="1" i="0" u="none" strike="noStrike" cap="none" normalizeH="0" baseline="0" dirty="0">
                          <a:ln>
                            <a:noFill/>
                          </a:ln>
                          <a:solidFill>
                            <a:schemeClr val="tx1"/>
                          </a:solidFill>
                          <a:effectLst/>
                          <a:latin typeface="Calibri" panose="020F0502020204030204" pitchFamily="34" charset="0"/>
                        </a:rPr>
                        <a:t>11.14</a:t>
                      </a:r>
                      <a:endParaRPr kumimoji="0" lang="en-US" sz="1800" b="1" i="0" u="none" strike="noStrike" cap="none" normalizeH="0" baseline="0" dirty="0">
                        <a:ln>
                          <a:noFill/>
                        </a:ln>
                        <a:solidFill>
                          <a:schemeClr val="tx1"/>
                        </a:solidFill>
                        <a:effectLst/>
                        <a:latin typeface="Calibri" panose="020F0502020204030204" pitchFamily="34" charset="0"/>
                      </a:endParaRPr>
                    </a:p>
                  </a:txBody>
                  <a:tcPr marL="45720" marR="45720" anchor="ctr" anchorCtr="1" horzOverflow="overflow">
                    <a:lnL w="12700" cap="flat" cmpd="sng" algn="ctr">
                      <a:solidFill>
                        <a:srgbClr val="294A5A"/>
                      </a:solidFill>
                      <a:prstDash val="solid"/>
                      <a:round/>
                      <a:headEnd type="none" w="med" len="med"/>
                      <a:tailEnd type="none" w="sm" len="sm"/>
                    </a:lnL>
                    <a:lnR w="28575" cap="flat" cmpd="sng" algn="ctr">
                      <a:solidFill>
                        <a:srgbClr val="294A5A"/>
                      </a:solidFill>
                      <a:prstDash val="solid"/>
                      <a:round/>
                      <a:headEnd type="none" w="med" len="med"/>
                      <a:tailEnd type="none" w="sm" len="sm"/>
                    </a:lnR>
                    <a:lnT w="12700" cap="flat" cmpd="sng" algn="ctr">
                      <a:solidFill>
                        <a:srgbClr val="294A5A"/>
                      </a:solidFill>
                      <a:prstDash val="solid"/>
                      <a:round/>
                      <a:headEnd type="none" w="med" len="med"/>
                      <a:tailEnd type="none" w="sm" len="sm"/>
                    </a:lnT>
                    <a:lnB w="12700" cap="flat" cmpd="sng" algn="ctr">
                      <a:solidFill>
                        <a:srgbClr val="294A5A"/>
                      </a:solidFill>
                      <a:prstDash val="solid"/>
                      <a:round/>
                      <a:headEnd type="none" w="med" len="med"/>
                      <a:tailEnd type="none" w="sm" len="sm"/>
                    </a:lnB>
                    <a:lnTlToBr>
                      <a:noFill/>
                    </a:lnTlToBr>
                    <a:lnBlToTr>
                      <a:noFill/>
                    </a:lnBlToTr>
                    <a:noFill/>
                  </a:tcPr>
                </a:tc>
              </a:tr>
              <a:tr h="356235">
                <a:tc>
                  <a:txBody>
                    <a:bodyPr/>
                    <a:lstStyle>
                      <a:lvl1pPr marL="0" algn="l" defTabSz="864235" rtl="0" eaLnBrk="1" latinLnBrk="0" hangingPunct="1">
                        <a:defRPr sz="1700" kern="1200">
                          <a:solidFill>
                            <a:schemeClr val="tx1"/>
                          </a:solidFill>
                          <a:latin typeface="Arial" panose="020B0604020202020204"/>
                          <a:ea typeface="微软雅黑" panose="020B0503020204020204" pitchFamily="34" charset="-122"/>
                        </a:defRPr>
                      </a:lvl1pPr>
                      <a:lvl2pPr marL="431800" algn="l" defTabSz="864235" rtl="0" eaLnBrk="1" latinLnBrk="0" hangingPunct="1">
                        <a:defRPr sz="1700" kern="1200">
                          <a:solidFill>
                            <a:schemeClr val="tx1"/>
                          </a:solidFill>
                          <a:latin typeface="Arial" panose="020B0604020202020204"/>
                          <a:ea typeface="微软雅黑" panose="020B0503020204020204" pitchFamily="34" charset="-122"/>
                        </a:defRPr>
                      </a:lvl2pPr>
                      <a:lvl3pPr marL="864235" algn="l" defTabSz="864235" rtl="0" eaLnBrk="1" latinLnBrk="0" hangingPunct="1">
                        <a:defRPr sz="1700" kern="1200">
                          <a:solidFill>
                            <a:schemeClr val="tx1"/>
                          </a:solidFill>
                          <a:latin typeface="Arial" panose="020B0604020202020204"/>
                          <a:ea typeface="微软雅黑" panose="020B0503020204020204" pitchFamily="34" charset="-122"/>
                        </a:defRPr>
                      </a:lvl3pPr>
                      <a:lvl4pPr marL="1296035" algn="l" defTabSz="864235" rtl="0" eaLnBrk="1" latinLnBrk="0" hangingPunct="1">
                        <a:defRPr sz="1700" kern="1200">
                          <a:solidFill>
                            <a:schemeClr val="tx1"/>
                          </a:solidFill>
                          <a:latin typeface="Arial" panose="020B0604020202020204"/>
                          <a:ea typeface="微软雅黑" panose="020B0503020204020204" pitchFamily="34" charset="-122"/>
                        </a:defRPr>
                      </a:lvl4pPr>
                      <a:lvl5pPr marL="1727835" algn="l" defTabSz="864235" rtl="0" eaLnBrk="1" latinLnBrk="0" hangingPunct="1">
                        <a:defRPr sz="1700" kern="1200">
                          <a:solidFill>
                            <a:schemeClr val="tx1"/>
                          </a:solidFill>
                          <a:latin typeface="Arial" panose="020B0604020202020204"/>
                          <a:ea typeface="微软雅黑" panose="020B0503020204020204" pitchFamily="34" charset="-122"/>
                        </a:defRPr>
                      </a:lvl5pPr>
                      <a:lvl6pPr marL="2160270" algn="l" defTabSz="864235" rtl="0" eaLnBrk="1" latinLnBrk="0" hangingPunct="1">
                        <a:defRPr sz="1700" kern="1200">
                          <a:solidFill>
                            <a:schemeClr val="tx1"/>
                          </a:solidFill>
                          <a:latin typeface="Arial" panose="020B0604020202020204"/>
                          <a:ea typeface="微软雅黑" panose="020B0503020204020204" pitchFamily="34" charset="-122"/>
                        </a:defRPr>
                      </a:lvl6pPr>
                      <a:lvl7pPr marL="2592070" algn="l" defTabSz="864235" rtl="0" eaLnBrk="1" latinLnBrk="0" hangingPunct="1">
                        <a:defRPr sz="1700" kern="1200">
                          <a:solidFill>
                            <a:schemeClr val="tx1"/>
                          </a:solidFill>
                          <a:latin typeface="Arial" panose="020B0604020202020204"/>
                          <a:ea typeface="微软雅黑" panose="020B0503020204020204" pitchFamily="34" charset="-122"/>
                        </a:defRPr>
                      </a:lvl7pPr>
                      <a:lvl8pPr marL="3023870" algn="l" defTabSz="864235" rtl="0" eaLnBrk="1" latinLnBrk="0" hangingPunct="1">
                        <a:defRPr sz="1700" kern="1200">
                          <a:solidFill>
                            <a:schemeClr val="tx1"/>
                          </a:solidFill>
                          <a:latin typeface="Arial" panose="020B0604020202020204"/>
                          <a:ea typeface="微软雅黑" panose="020B0503020204020204" pitchFamily="34" charset="-122"/>
                        </a:defRPr>
                      </a:lvl8pPr>
                      <a:lvl9pPr marL="3456305" algn="l" defTabSz="864235" rtl="0" eaLnBrk="1" latinLnBrk="0" hangingPunct="1">
                        <a:defRPr sz="1700" kern="1200">
                          <a:solidFill>
                            <a:schemeClr val="tx1"/>
                          </a:solidFill>
                          <a:latin typeface="Arial" panose="020B0604020202020204"/>
                          <a:ea typeface="微软雅黑" panose="020B0503020204020204" pitchFamily="34" charset="-122"/>
                        </a:defRPr>
                      </a:lvl9pPr>
                    </a:lstStyle>
                    <a:p>
                      <a:pPr marL="0" marR="0" lvl="0" indent="0" algn="l" defTabSz="914400" rtl="0" eaLnBrk="1" fontAlgn="base" latinLnBrk="0" hangingPunct="1">
                        <a:lnSpc>
                          <a:spcPct val="95000"/>
                        </a:lnSpc>
                        <a:spcBef>
                          <a:spcPct val="50000"/>
                        </a:spcBef>
                        <a:spcAft>
                          <a:spcPct val="0"/>
                        </a:spcAft>
                        <a:buClr>
                          <a:schemeClr val="hlink"/>
                        </a:buClr>
                        <a:buSzTx/>
                        <a:buFont typeface="Wingdings" panose="05000000000000000000" pitchFamily="2" charset="2"/>
                        <a:buNone/>
                      </a:pPr>
                      <a:r>
                        <a:rPr kumimoji="0" lang="en-US" sz="1800" b="1" i="0" u="none" strike="noStrike" cap="none" normalizeH="0" baseline="0" dirty="0">
                          <a:ln>
                            <a:noFill/>
                          </a:ln>
                          <a:solidFill>
                            <a:schemeClr val="tx1"/>
                          </a:solidFill>
                          <a:effectLst/>
                          <a:latin typeface="Calibri" panose="020F0502020204030204" pitchFamily="34" charset="0"/>
                        </a:rPr>
                        <a:t>Combine1 –O3</a:t>
                      </a:r>
                      <a:endParaRPr kumimoji="0" lang="en-US" sz="1800" b="1" i="0" u="none" strike="noStrike" cap="none" normalizeH="0" baseline="0" dirty="0">
                        <a:ln>
                          <a:noFill/>
                        </a:ln>
                        <a:solidFill>
                          <a:schemeClr val="tx1"/>
                        </a:solidFill>
                        <a:effectLst/>
                        <a:latin typeface="Calibri" panose="020F0502020204030204" pitchFamily="34" charset="0"/>
                      </a:endParaRPr>
                    </a:p>
                  </a:txBody>
                  <a:tcPr marL="45720" marR="45720" anchor="ctr" anchorCtr="1" horzOverflow="overflow">
                    <a:lnL w="28575" cap="flat" cmpd="sng" algn="ctr">
                      <a:solidFill>
                        <a:srgbClr val="294A5A"/>
                      </a:solidFill>
                      <a:prstDash val="solid"/>
                      <a:round/>
                      <a:headEnd type="none" w="med" len="med"/>
                      <a:tailEnd type="none" w="sm" len="sm"/>
                    </a:lnL>
                    <a:lnR w="12700" cap="flat" cmpd="sng" algn="ctr">
                      <a:solidFill>
                        <a:srgbClr val="294A5A"/>
                      </a:solidFill>
                      <a:prstDash val="solid"/>
                      <a:round/>
                      <a:headEnd type="none" w="med" len="med"/>
                      <a:tailEnd type="none" w="sm" len="sm"/>
                    </a:lnR>
                    <a:lnT w="12700" cap="flat" cmpd="sng" algn="ctr">
                      <a:solidFill>
                        <a:srgbClr val="294A5A"/>
                      </a:solidFill>
                      <a:prstDash val="solid"/>
                      <a:round/>
                      <a:headEnd type="none" w="med" len="med"/>
                      <a:tailEnd type="none" w="sm" len="sm"/>
                    </a:lnT>
                    <a:lnB w="28575" cap="flat" cmpd="sng" algn="ctr">
                      <a:solidFill>
                        <a:srgbClr val="294A5A"/>
                      </a:solidFill>
                      <a:prstDash val="solid"/>
                      <a:round/>
                      <a:headEnd type="none" w="med" len="med"/>
                      <a:tailEnd type="none" w="sm" len="sm"/>
                    </a:lnB>
                    <a:lnTlToBr>
                      <a:noFill/>
                    </a:lnTlToBr>
                    <a:lnBlToTr>
                      <a:noFill/>
                    </a:lnBlToTr>
                    <a:solidFill>
                      <a:srgbClr val="D5F1CF"/>
                    </a:solidFill>
                  </a:tcPr>
                </a:tc>
                <a:tc>
                  <a:txBody>
                    <a:bodyPr/>
                    <a:lstStyle>
                      <a:lvl1pPr marL="0" algn="l" defTabSz="864235" rtl="0" eaLnBrk="1" latinLnBrk="0" hangingPunct="1">
                        <a:defRPr sz="1700" kern="1200">
                          <a:solidFill>
                            <a:schemeClr val="tx1"/>
                          </a:solidFill>
                          <a:latin typeface="Arial" panose="020B0604020202020204"/>
                          <a:ea typeface="微软雅黑" panose="020B0503020204020204" pitchFamily="34" charset="-122"/>
                        </a:defRPr>
                      </a:lvl1pPr>
                      <a:lvl2pPr marL="431800" algn="l" defTabSz="864235" rtl="0" eaLnBrk="1" latinLnBrk="0" hangingPunct="1">
                        <a:defRPr sz="1700" kern="1200">
                          <a:solidFill>
                            <a:schemeClr val="tx1"/>
                          </a:solidFill>
                          <a:latin typeface="Arial" panose="020B0604020202020204"/>
                          <a:ea typeface="微软雅黑" panose="020B0503020204020204" pitchFamily="34" charset="-122"/>
                        </a:defRPr>
                      </a:lvl2pPr>
                      <a:lvl3pPr marL="864235" algn="l" defTabSz="864235" rtl="0" eaLnBrk="1" latinLnBrk="0" hangingPunct="1">
                        <a:defRPr sz="1700" kern="1200">
                          <a:solidFill>
                            <a:schemeClr val="tx1"/>
                          </a:solidFill>
                          <a:latin typeface="Arial" panose="020B0604020202020204"/>
                          <a:ea typeface="微软雅黑" panose="020B0503020204020204" pitchFamily="34" charset="-122"/>
                        </a:defRPr>
                      </a:lvl3pPr>
                      <a:lvl4pPr marL="1296035" algn="l" defTabSz="864235" rtl="0" eaLnBrk="1" latinLnBrk="0" hangingPunct="1">
                        <a:defRPr sz="1700" kern="1200">
                          <a:solidFill>
                            <a:schemeClr val="tx1"/>
                          </a:solidFill>
                          <a:latin typeface="Arial" panose="020B0604020202020204"/>
                          <a:ea typeface="微软雅黑" panose="020B0503020204020204" pitchFamily="34" charset="-122"/>
                        </a:defRPr>
                      </a:lvl4pPr>
                      <a:lvl5pPr marL="1727835" algn="l" defTabSz="864235" rtl="0" eaLnBrk="1" latinLnBrk="0" hangingPunct="1">
                        <a:defRPr sz="1700" kern="1200">
                          <a:solidFill>
                            <a:schemeClr val="tx1"/>
                          </a:solidFill>
                          <a:latin typeface="Arial" panose="020B0604020202020204"/>
                          <a:ea typeface="微软雅黑" panose="020B0503020204020204" pitchFamily="34" charset="-122"/>
                        </a:defRPr>
                      </a:lvl5pPr>
                      <a:lvl6pPr marL="2160270" algn="l" defTabSz="864235" rtl="0" eaLnBrk="1" latinLnBrk="0" hangingPunct="1">
                        <a:defRPr sz="1700" kern="1200">
                          <a:solidFill>
                            <a:schemeClr val="tx1"/>
                          </a:solidFill>
                          <a:latin typeface="Arial" panose="020B0604020202020204"/>
                          <a:ea typeface="微软雅黑" panose="020B0503020204020204" pitchFamily="34" charset="-122"/>
                        </a:defRPr>
                      </a:lvl6pPr>
                      <a:lvl7pPr marL="2592070" algn="l" defTabSz="864235" rtl="0" eaLnBrk="1" latinLnBrk="0" hangingPunct="1">
                        <a:defRPr sz="1700" kern="1200">
                          <a:solidFill>
                            <a:schemeClr val="tx1"/>
                          </a:solidFill>
                          <a:latin typeface="Arial" panose="020B0604020202020204"/>
                          <a:ea typeface="微软雅黑" panose="020B0503020204020204" pitchFamily="34" charset="-122"/>
                        </a:defRPr>
                      </a:lvl7pPr>
                      <a:lvl8pPr marL="3023870" algn="l" defTabSz="864235" rtl="0" eaLnBrk="1" latinLnBrk="0" hangingPunct="1">
                        <a:defRPr sz="1700" kern="1200">
                          <a:solidFill>
                            <a:schemeClr val="tx1"/>
                          </a:solidFill>
                          <a:latin typeface="Arial" panose="020B0604020202020204"/>
                          <a:ea typeface="微软雅黑" panose="020B0503020204020204" pitchFamily="34" charset="-122"/>
                        </a:defRPr>
                      </a:lvl8pPr>
                      <a:lvl9pPr marL="3456305" algn="l" defTabSz="864235" rtl="0" eaLnBrk="1" latinLnBrk="0" hangingPunct="1">
                        <a:defRPr sz="1700" kern="1200">
                          <a:solidFill>
                            <a:schemeClr val="tx1"/>
                          </a:solidFill>
                          <a:latin typeface="Arial" panose="020B0604020202020204"/>
                          <a:ea typeface="微软雅黑" panose="020B0503020204020204" pitchFamily="34" charset="-122"/>
                        </a:defRPr>
                      </a:lvl9p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anose="05000000000000000000" pitchFamily="2" charset="2"/>
                        <a:buNone/>
                      </a:pPr>
                      <a:r>
                        <a:rPr kumimoji="0" lang="en-US" sz="1800" b="1" i="0" u="none" strike="noStrike" cap="none" normalizeH="0" baseline="0" dirty="0">
                          <a:ln>
                            <a:noFill/>
                          </a:ln>
                          <a:solidFill>
                            <a:schemeClr val="tx1"/>
                          </a:solidFill>
                          <a:effectLst/>
                          <a:latin typeface="Calibri" panose="020F0502020204030204" pitchFamily="34" charset="0"/>
                        </a:rPr>
                        <a:t>4.5</a:t>
                      </a:r>
                      <a:endParaRPr kumimoji="0" lang="en-US" sz="1800" b="1" i="0" u="none" strike="noStrike" cap="none" normalizeH="0" baseline="0" dirty="0">
                        <a:ln>
                          <a:noFill/>
                        </a:ln>
                        <a:solidFill>
                          <a:schemeClr val="tx1"/>
                        </a:solidFill>
                        <a:effectLst/>
                        <a:latin typeface="Calibri" panose="020F0502020204030204" pitchFamily="34" charset="0"/>
                      </a:endParaRPr>
                    </a:p>
                  </a:txBody>
                  <a:tcPr marL="45720" marR="45720" anchor="ctr" anchorCtr="1" horzOverflow="overflow">
                    <a:lnL w="12700" cap="flat" cmpd="sng" algn="ctr">
                      <a:solidFill>
                        <a:srgbClr val="294A5A"/>
                      </a:solidFill>
                      <a:prstDash val="solid"/>
                      <a:round/>
                      <a:headEnd type="none" w="med" len="med"/>
                      <a:tailEnd type="none" w="sm" len="sm"/>
                    </a:lnL>
                    <a:lnR w="12700" cap="flat" cmpd="sng" algn="ctr">
                      <a:solidFill>
                        <a:srgbClr val="294A5A"/>
                      </a:solidFill>
                      <a:prstDash val="solid"/>
                      <a:round/>
                      <a:headEnd type="none" w="med" len="med"/>
                      <a:tailEnd type="none" w="sm" len="sm"/>
                    </a:lnR>
                    <a:lnT w="12700" cap="flat" cmpd="sng" algn="ctr">
                      <a:solidFill>
                        <a:srgbClr val="294A5A"/>
                      </a:solidFill>
                      <a:prstDash val="solid"/>
                      <a:round/>
                      <a:headEnd type="none" w="med" len="med"/>
                      <a:tailEnd type="none" w="sm" len="sm"/>
                    </a:lnT>
                    <a:lnB w="28575" cap="flat" cmpd="sng" algn="ctr">
                      <a:solidFill>
                        <a:srgbClr val="294A5A"/>
                      </a:solidFill>
                      <a:prstDash val="solid"/>
                      <a:round/>
                      <a:headEnd type="none" w="med" len="med"/>
                      <a:tailEnd type="none" w="sm" len="sm"/>
                    </a:lnB>
                    <a:lnTlToBr>
                      <a:noFill/>
                    </a:lnTlToBr>
                    <a:lnBlToTr>
                      <a:noFill/>
                    </a:lnBlToTr>
                    <a:noFill/>
                  </a:tcPr>
                </a:tc>
                <a:tc>
                  <a:txBody>
                    <a:bodyPr/>
                    <a:lstStyle>
                      <a:lvl1pPr marL="0" algn="l" defTabSz="864235" rtl="0" eaLnBrk="1" latinLnBrk="0" hangingPunct="1">
                        <a:defRPr sz="1700" kern="1200">
                          <a:solidFill>
                            <a:schemeClr val="tx1"/>
                          </a:solidFill>
                          <a:latin typeface="Arial" panose="020B0604020202020204"/>
                          <a:ea typeface="微软雅黑" panose="020B0503020204020204" pitchFamily="34" charset="-122"/>
                        </a:defRPr>
                      </a:lvl1pPr>
                      <a:lvl2pPr marL="431800" algn="l" defTabSz="864235" rtl="0" eaLnBrk="1" latinLnBrk="0" hangingPunct="1">
                        <a:defRPr sz="1700" kern="1200">
                          <a:solidFill>
                            <a:schemeClr val="tx1"/>
                          </a:solidFill>
                          <a:latin typeface="Arial" panose="020B0604020202020204"/>
                          <a:ea typeface="微软雅黑" panose="020B0503020204020204" pitchFamily="34" charset="-122"/>
                        </a:defRPr>
                      </a:lvl2pPr>
                      <a:lvl3pPr marL="864235" algn="l" defTabSz="864235" rtl="0" eaLnBrk="1" latinLnBrk="0" hangingPunct="1">
                        <a:defRPr sz="1700" kern="1200">
                          <a:solidFill>
                            <a:schemeClr val="tx1"/>
                          </a:solidFill>
                          <a:latin typeface="Arial" panose="020B0604020202020204"/>
                          <a:ea typeface="微软雅黑" panose="020B0503020204020204" pitchFamily="34" charset="-122"/>
                        </a:defRPr>
                      </a:lvl3pPr>
                      <a:lvl4pPr marL="1296035" algn="l" defTabSz="864235" rtl="0" eaLnBrk="1" latinLnBrk="0" hangingPunct="1">
                        <a:defRPr sz="1700" kern="1200">
                          <a:solidFill>
                            <a:schemeClr val="tx1"/>
                          </a:solidFill>
                          <a:latin typeface="Arial" panose="020B0604020202020204"/>
                          <a:ea typeface="微软雅黑" panose="020B0503020204020204" pitchFamily="34" charset="-122"/>
                        </a:defRPr>
                      </a:lvl4pPr>
                      <a:lvl5pPr marL="1727835" algn="l" defTabSz="864235" rtl="0" eaLnBrk="1" latinLnBrk="0" hangingPunct="1">
                        <a:defRPr sz="1700" kern="1200">
                          <a:solidFill>
                            <a:schemeClr val="tx1"/>
                          </a:solidFill>
                          <a:latin typeface="Arial" panose="020B0604020202020204"/>
                          <a:ea typeface="微软雅黑" panose="020B0503020204020204" pitchFamily="34" charset="-122"/>
                        </a:defRPr>
                      </a:lvl5pPr>
                      <a:lvl6pPr marL="2160270" algn="l" defTabSz="864235" rtl="0" eaLnBrk="1" latinLnBrk="0" hangingPunct="1">
                        <a:defRPr sz="1700" kern="1200">
                          <a:solidFill>
                            <a:schemeClr val="tx1"/>
                          </a:solidFill>
                          <a:latin typeface="Arial" panose="020B0604020202020204"/>
                          <a:ea typeface="微软雅黑" panose="020B0503020204020204" pitchFamily="34" charset="-122"/>
                        </a:defRPr>
                      </a:lvl6pPr>
                      <a:lvl7pPr marL="2592070" algn="l" defTabSz="864235" rtl="0" eaLnBrk="1" latinLnBrk="0" hangingPunct="1">
                        <a:defRPr sz="1700" kern="1200">
                          <a:solidFill>
                            <a:schemeClr val="tx1"/>
                          </a:solidFill>
                          <a:latin typeface="Arial" panose="020B0604020202020204"/>
                          <a:ea typeface="微软雅黑" panose="020B0503020204020204" pitchFamily="34" charset="-122"/>
                        </a:defRPr>
                      </a:lvl7pPr>
                      <a:lvl8pPr marL="3023870" algn="l" defTabSz="864235" rtl="0" eaLnBrk="1" latinLnBrk="0" hangingPunct="1">
                        <a:defRPr sz="1700" kern="1200">
                          <a:solidFill>
                            <a:schemeClr val="tx1"/>
                          </a:solidFill>
                          <a:latin typeface="Arial" panose="020B0604020202020204"/>
                          <a:ea typeface="微软雅黑" panose="020B0503020204020204" pitchFamily="34" charset="-122"/>
                        </a:defRPr>
                      </a:lvl8pPr>
                      <a:lvl9pPr marL="3456305" algn="l" defTabSz="864235" rtl="0" eaLnBrk="1" latinLnBrk="0" hangingPunct="1">
                        <a:defRPr sz="1700" kern="1200">
                          <a:solidFill>
                            <a:schemeClr val="tx1"/>
                          </a:solidFill>
                          <a:latin typeface="Arial" panose="020B0604020202020204"/>
                          <a:ea typeface="微软雅黑" panose="020B0503020204020204" pitchFamily="34" charset="-122"/>
                        </a:defRPr>
                      </a:lvl9p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anose="05000000000000000000" pitchFamily="2" charset="2"/>
                        <a:buNone/>
                      </a:pPr>
                      <a:r>
                        <a:rPr kumimoji="0" lang="en-US" sz="1800" b="1" i="0" u="none" strike="noStrike" cap="none" normalizeH="0" baseline="0" dirty="0">
                          <a:ln>
                            <a:noFill/>
                          </a:ln>
                          <a:solidFill>
                            <a:schemeClr val="tx1"/>
                          </a:solidFill>
                          <a:effectLst/>
                          <a:latin typeface="Calibri" panose="020F0502020204030204" pitchFamily="34" charset="0"/>
                        </a:rPr>
                        <a:t>4.5</a:t>
                      </a:r>
                      <a:endParaRPr kumimoji="0" lang="en-US" sz="1800" b="1" i="0" u="none" strike="noStrike" cap="none" normalizeH="0" baseline="0" dirty="0">
                        <a:ln>
                          <a:noFill/>
                        </a:ln>
                        <a:solidFill>
                          <a:schemeClr val="tx1"/>
                        </a:solidFill>
                        <a:effectLst/>
                        <a:latin typeface="Calibri" panose="020F0502020204030204" pitchFamily="34" charset="0"/>
                      </a:endParaRPr>
                    </a:p>
                  </a:txBody>
                  <a:tcPr marL="45720" marR="45720" anchor="ctr" anchorCtr="1" horzOverflow="overflow">
                    <a:lnL w="12700" cap="flat" cmpd="sng" algn="ctr">
                      <a:solidFill>
                        <a:srgbClr val="294A5A"/>
                      </a:solidFill>
                      <a:prstDash val="solid"/>
                      <a:round/>
                      <a:headEnd type="none" w="med" len="med"/>
                      <a:tailEnd type="none" w="sm" len="sm"/>
                    </a:lnL>
                    <a:lnR w="12700" cap="flat" cmpd="sng" algn="ctr">
                      <a:solidFill>
                        <a:srgbClr val="294A5A"/>
                      </a:solidFill>
                      <a:prstDash val="solid"/>
                      <a:round/>
                      <a:headEnd type="none" w="med" len="med"/>
                      <a:tailEnd type="none" w="sm" len="sm"/>
                    </a:lnR>
                    <a:lnT w="12700" cap="flat" cmpd="sng" algn="ctr">
                      <a:solidFill>
                        <a:srgbClr val="294A5A"/>
                      </a:solidFill>
                      <a:prstDash val="solid"/>
                      <a:round/>
                      <a:headEnd type="none" w="med" len="med"/>
                      <a:tailEnd type="none" w="sm" len="sm"/>
                    </a:lnT>
                    <a:lnB w="28575" cap="flat" cmpd="sng" algn="ctr">
                      <a:solidFill>
                        <a:srgbClr val="294A5A"/>
                      </a:solidFill>
                      <a:prstDash val="solid"/>
                      <a:round/>
                      <a:headEnd type="none" w="med" len="med"/>
                      <a:tailEnd type="none" w="sm" len="sm"/>
                    </a:lnB>
                    <a:lnTlToBr>
                      <a:noFill/>
                    </a:lnTlToBr>
                    <a:lnBlToTr>
                      <a:noFill/>
                    </a:lnBlToTr>
                    <a:noFill/>
                  </a:tcPr>
                </a:tc>
                <a:tc>
                  <a:txBody>
                    <a:bodyPr/>
                    <a:lstStyle>
                      <a:lvl1pPr marL="0" algn="l" defTabSz="864235" rtl="0" eaLnBrk="1" latinLnBrk="0" hangingPunct="1">
                        <a:defRPr sz="1700" kern="1200">
                          <a:solidFill>
                            <a:schemeClr val="tx1"/>
                          </a:solidFill>
                          <a:latin typeface="Arial" panose="020B0604020202020204"/>
                          <a:ea typeface="微软雅黑" panose="020B0503020204020204" pitchFamily="34" charset="-122"/>
                        </a:defRPr>
                      </a:lvl1pPr>
                      <a:lvl2pPr marL="431800" algn="l" defTabSz="864235" rtl="0" eaLnBrk="1" latinLnBrk="0" hangingPunct="1">
                        <a:defRPr sz="1700" kern="1200">
                          <a:solidFill>
                            <a:schemeClr val="tx1"/>
                          </a:solidFill>
                          <a:latin typeface="Arial" panose="020B0604020202020204"/>
                          <a:ea typeface="微软雅黑" panose="020B0503020204020204" pitchFamily="34" charset="-122"/>
                        </a:defRPr>
                      </a:lvl2pPr>
                      <a:lvl3pPr marL="864235" algn="l" defTabSz="864235" rtl="0" eaLnBrk="1" latinLnBrk="0" hangingPunct="1">
                        <a:defRPr sz="1700" kern="1200">
                          <a:solidFill>
                            <a:schemeClr val="tx1"/>
                          </a:solidFill>
                          <a:latin typeface="Arial" panose="020B0604020202020204"/>
                          <a:ea typeface="微软雅黑" panose="020B0503020204020204" pitchFamily="34" charset="-122"/>
                        </a:defRPr>
                      </a:lvl3pPr>
                      <a:lvl4pPr marL="1296035" algn="l" defTabSz="864235" rtl="0" eaLnBrk="1" latinLnBrk="0" hangingPunct="1">
                        <a:defRPr sz="1700" kern="1200">
                          <a:solidFill>
                            <a:schemeClr val="tx1"/>
                          </a:solidFill>
                          <a:latin typeface="Arial" panose="020B0604020202020204"/>
                          <a:ea typeface="微软雅黑" panose="020B0503020204020204" pitchFamily="34" charset="-122"/>
                        </a:defRPr>
                      </a:lvl4pPr>
                      <a:lvl5pPr marL="1727835" algn="l" defTabSz="864235" rtl="0" eaLnBrk="1" latinLnBrk="0" hangingPunct="1">
                        <a:defRPr sz="1700" kern="1200">
                          <a:solidFill>
                            <a:schemeClr val="tx1"/>
                          </a:solidFill>
                          <a:latin typeface="Arial" panose="020B0604020202020204"/>
                          <a:ea typeface="微软雅黑" panose="020B0503020204020204" pitchFamily="34" charset="-122"/>
                        </a:defRPr>
                      </a:lvl5pPr>
                      <a:lvl6pPr marL="2160270" algn="l" defTabSz="864235" rtl="0" eaLnBrk="1" latinLnBrk="0" hangingPunct="1">
                        <a:defRPr sz="1700" kern="1200">
                          <a:solidFill>
                            <a:schemeClr val="tx1"/>
                          </a:solidFill>
                          <a:latin typeface="Arial" panose="020B0604020202020204"/>
                          <a:ea typeface="微软雅黑" panose="020B0503020204020204" pitchFamily="34" charset="-122"/>
                        </a:defRPr>
                      </a:lvl6pPr>
                      <a:lvl7pPr marL="2592070" algn="l" defTabSz="864235" rtl="0" eaLnBrk="1" latinLnBrk="0" hangingPunct="1">
                        <a:defRPr sz="1700" kern="1200">
                          <a:solidFill>
                            <a:schemeClr val="tx1"/>
                          </a:solidFill>
                          <a:latin typeface="Arial" panose="020B0604020202020204"/>
                          <a:ea typeface="微软雅黑" panose="020B0503020204020204" pitchFamily="34" charset="-122"/>
                        </a:defRPr>
                      </a:lvl7pPr>
                      <a:lvl8pPr marL="3023870" algn="l" defTabSz="864235" rtl="0" eaLnBrk="1" latinLnBrk="0" hangingPunct="1">
                        <a:defRPr sz="1700" kern="1200">
                          <a:solidFill>
                            <a:schemeClr val="tx1"/>
                          </a:solidFill>
                          <a:latin typeface="Arial" panose="020B0604020202020204"/>
                          <a:ea typeface="微软雅黑" panose="020B0503020204020204" pitchFamily="34" charset="-122"/>
                        </a:defRPr>
                      </a:lvl8pPr>
                      <a:lvl9pPr marL="3456305" algn="l" defTabSz="864235" rtl="0" eaLnBrk="1" latinLnBrk="0" hangingPunct="1">
                        <a:defRPr sz="1700" kern="1200">
                          <a:solidFill>
                            <a:schemeClr val="tx1"/>
                          </a:solidFill>
                          <a:latin typeface="Arial" panose="020B0604020202020204"/>
                          <a:ea typeface="微软雅黑" panose="020B0503020204020204" pitchFamily="34" charset="-122"/>
                        </a:defRPr>
                      </a:lvl9p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anose="05000000000000000000" pitchFamily="2" charset="2"/>
                        <a:buNone/>
                      </a:pPr>
                      <a:r>
                        <a:rPr kumimoji="0" lang="en-US" sz="1800" b="1" i="0" u="none" strike="noStrike" cap="none" normalizeH="0" baseline="0" dirty="0">
                          <a:ln>
                            <a:noFill/>
                          </a:ln>
                          <a:solidFill>
                            <a:schemeClr val="tx1"/>
                          </a:solidFill>
                          <a:effectLst/>
                          <a:latin typeface="Calibri" panose="020F0502020204030204" pitchFamily="34" charset="0"/>
                        </a:rPr>
                        <a:t>6</a:t>
                      </a:r>
                      <a:endParaRPr kumimoji="0" lang="en-US" sz="1800" b="1" i="0" u="none" strike="noStrike" cap="none" normalizeH="0" baseline="0" dirty="0">
                        <a:ln>
                          <a:noFill/>
                        </a:ln>
                        <a:solidFill>
                          <a:schemeClr val="tx1"/>
                        </a:solidFill>
                        <a:effectLst/>
                        <a:latin typeface="Calibri" panose="020F0502020204030204" pitchFamily="34" charset="0"/>
                      </a:endParaRPr>
                    </a:p>
                  </a:txBody>
                  <a:tcPr marL="45720" marR="45720" anchor="ctr" anchorCtr="1" horzOverflow="overflow">
                    <a:lnL w="12700" cap="flat" cmpd="sng" algn="ctr">
                      <a:solidFill>
                        <a:srgbClr val="294A5A"/>
                      </a:solidFill>
                      <a:prstDash val="solid"/>
                      <a:round/>
                      <a:headEnd type="none" w="med" len="med"/>
                      <a:tailEnd type="none" w="sm" len="sm"/>
                    </a:lnL>
                    <a:lnR w="12700" cap="flat" cmpd="sng" algn="ctr">
                      <a:solidFill>
                        <a:srgbClr val="294A5A"/>
                      </a:solidFill>
                      <a:prstDash val="solid"/>
                      <a:round/>
                      <a:headEnd type="none" w="med" len="med"/>
                      <a:tailEnd type="none" w="sm" len="sm"/>
                    </a:lnR>
                    <a:lnT w="12700" cap="flat" cmpd="sng" algn="ctr">
                      <a:solidFill>
                        <a:srgbClr val="294A5A"/>
                      </a:solidFill>
                      <a:prstDash val="solid"/>
                      <a:round/>
                      <a:headEnd type="none" w="med" len="med"/>
                      <a:tailEnd type="none" w="sm" len="sm"/>
                    </a:lnT>
                    <a:lnB w="28575" cap="flat" cmpd="sng" algn="ctr">
                      <a:solidFill>
                        <a:srgbClr val="294A5A"/>
                      </a:solidFill>
                      <a:prstDash val="solid"/>
                      <a:round/>
                      <a:headEnd type="none" w="med" len="med"/>
                      <a:tailEnd type="none" w="sm" len="sm"/>
                    </a:lnB>
                    <a:lnTlToBr>
                      <a:noFill/>
                    </a:lnTlToBr>
                    <a:lnBlToTr>
                      <a:noFill/>
                    </a:lnBlToTr>
                    <a:noFill/>
                  </a:tcPr>
                </a:tc>
                <a:tc>
                  <a:txBody>
                    <a:bodyPr/>
                    <a:lstStyle>
                      <a:lvl1pPr marL="0" algn="l" defTabSz="864235" rtl="0" eaLnBrk="1" latinLnBrk="0" hangingPunct="1">
                        <a:defRPr sz="1700" kern="1200">
                          <a:solidFill>
                            <a:schemeClr val="tx1"/>
                          </a:solidFill>
                          <a:latin typeface="Arial" panose="020B0604020202020204"/>
                          <a:ea typeface="微软雅黑" panose="020B0503020204020204" pitchFamily="34" charset="-122"/>
                        </a:defRPr>
                      </a:lvl1pPr>
                      <a:lvl2pPr marL="431800" algn="l" defTabSz="864235" rtl="0" eaLnBrk="1" latinLnBrk="0" hangingPunct="1">
                        <a:defRPr sz="1700" kern="1200">
                          <a:solidFill>
                            <a:schemeClr val="tx1"/>
                          </a:solidFill>
                          <a:latin typeface="Arial" panose="020B0604020202020204"/>
                          <a:ea typeface="微软雅黑" panose="020B0503020204020204" pitchFamily="34" charset="-122"/>
                        </a:defRPr>
                      </a:lvl2pPr>
                      <a:lvl3pPr marL="864235" algn="l" defTabSz="864235" rtl="0" eaLnBrk="1" latinLnBrk="0" hangingPunct="1">
                        <a:defRPr sz="1700" kern="1200">
                          <a:solidFill>
                            <a:schemeClr val="tx1"/>
                          </a:solidFill>
                          <a:latin typeface="Arial" panose="020B0604020202020204"/>
                          <a:ea typeface="微软雅黑" panose="020B0503020204020204" pitchFamily="34" charset="-122"/>
                        </a:defRPr>
                      </a:lvl3pPr>
                      <a:lvl4pPr marL="1296035" algn="l" defTabSz="864235" rtl="0" eaLnBrk="1" latinLnBrk="0" hangingPunct="1">
                        <a:defRPr sz="1700" kern="1200">
                          <a:solidFill>
                            <a:schemeClr val="tx1"/>
                          </a:solidFill>
                          <a:latin typeface="Arial" panose="020B0604020202020204"/>
                          <a:ea typeface="微软雅黑" panose="020B0503020204020204" pitchFamily="34" charset="-122"/>
                        </a:defRPr>
                      </a:lvl4pPr>
                      <a:lvl5pPr marL="1727835" algn="l" defTabSz="864235" rtl="0" eaLnBrk="1" latinLnBrk="0" hangingPunct="1">
                        <a:defRPr sz="1700" kern="1200">
                          <a:solidFill>
                            <a:schemeClr val="tx1"/>
                          </a:solidFill>
                          <a:latin typeface="Arial" panose="020B0604020202020204"/>
                          <a:ea typeface="微软雅黑" panose="020B0503020204020204" pitchFamily="34" charset="-122"/>
                        </a:defRPr>
                      </a:lvl5pPr>
                      <a:lvl6pPr marL="2160270" algn="l" defTabSz="864235" rtl="0" eaLnBrk="1" latinLnBrk="0" hangingPunct="1">
                        <a:defRPr sz="1700" kern="1200">
                          <a:solidFill>
                            <a:schemeClr val="tx1"/>
                          </a:solidFill>
                          <a:latin typeface="Arial" panose="020B0604020202020204"/>
                          <a:ea typeface="微软雅黑" panose="020B0503020204020204" pitchFamily="34" charset="-122"/>
                        </a:defRPr>
                      </a:lvl6pPr>
                      <a:lvl7pPr marL="2592070" algn="l" defTabSz="864235" rtl="0" eaLnBrk="1" latinLnBrk="0" hangingPunct="1">
                        <a:defRPr sz="1700" kern="1200">
                          <a:solidFill>
                            <a:schemeClr val="tx1"/>
                          </a:solidFill>
                          <a:latin typeface="Arial" panose="020B0604020202020204"/>
                          <a:ea typeface="微软雅黑" panose="020B0503020204020204" pitchFamily="34" charset="-122"/>
                        </a:defRPr>
                      </a:lvl7pPr>
                      <a:lvl8pPr marL="3023870" algn="l" defTabSz="864235" rtl="0" eaLnBrk="1" latinLnBrk="0" hangingPunct="1">
                        <a:defRPr sz="1700" kern="1200">
                          <a:solidFill>
                            <a:schemeClr val="tx1"/>
                          </a:solidFill>
                          <a:latin typeface="Arial" panose="020B0604020202020204"/>
                          <a:ea typeface="微软雅黑" panose="020B0503020204020204" pitchFamily="34" charset="-122"/>
                        </a:defRPr>
                      </a:lvl8pPr>
                      <a:lvl9pPr marL="3456305" algn="l" defTabSz="864235" rtl="0" eaLnBrk="1" latinLnBrk="0" hangingPunct="1">
                        <a:defRPr sz="1700" kern="1200">
                          <a:solidFill>
                            <a:schemeClr val="tx1"/>
                          </a:solidFill>
                          <a:latin typeface="Arial" panose="020B0604020202020204"/>
                          <a:ea typeface="微软雅黑" panose="020B0503020204020204" pitchFamily="34" charset="-122"/>
                        </a:defRPr>
                      </a:lvl9p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anose="05000000000000000000" pitchFamily="2" charset="2"/>
                        <a:buNone/>
                      </a:pPr>
                      <a:r>
                        <a:rPr kumimoji="0" lang="en-US" sz="1800" b="1" i="0" u="none" strike="noStrike" cap="none" normalizeH="0" baseline="0" dirty="0">
                          <a:ln>
                            <a:noFill/>
                          </a:ln>
                          <a:solidFill>
                            <a:schemeClr val="tx1"/>
                          </a:solidFill>
                          <a:effectLst/>
                          <a:latin typeface="Calibri" panose="020F0502020204030204" pitchFamily="34" charset="0"/>
                        </a:rPr>
                        <a:t>7.8</a:t>
                      </a:r>
                      <a:endParaRPr kumimoji="0" lang="en-US" sz="1800" b="1" i="0" u="none" strike="noStrike" cap="none" normalizeH="0" baseline="0" dirty="0">
                        <a:ln>
                          <a:noFill/>
                        </a:ln>
                        <a:solidFill>
                          <a:schemeClr val="tx1"/>
                        </a:solidFill>
                        <a:effectLst/>
                        <a:latin typeface="Calibri" panose="020F0502020204030204" pitchFamily="34" charset="0"/>
                      </a:endParaRPr>
                    </a:p>
                  </a:txBody>
                  <a:tcPr marL="45720" marR="45720" anchor="ctr" anchorCtr="1" horzOverflow="overflow">
                    <a:lnL w="12700" cap="flat" cmpd="sng" algn="ctr">
                      <a:solidFill>
                        <a:srgbClr val="294A5A"/>
                      </a:solidFill>
                      <a:prstDash val="solid"/>
                      <a:round/>
                      <a:headEnd type="none" w="med" len="med"/>
                      <a:tailEnd type="none" w="sm" len="sm"/>
                    </a:lnL>
                    <a:lnR w="28575" cap="flat" cmpd="sng" algn="ctr">
                      <a:solidFill>
                        <a:srgbClr val="294A5A"/>
                      </a:solidFill>
                      <a:prstDash val="solid"/>
                      <a:round/>
                      <a:headEnd type="none" w="med" len="med"/>
                      <a:tailEnd type="none" w="sm" len="sm"/>
                    </a:lnR>
                    <a:lnT w="12700" cap="flat" cmpd="sng" algn="ctr">
                      <a:solidFill>
                        <a:srgbClr val="294A5A"/>
                      </a:solidFill>
                      <a:prstDash val="solid"/>
                      <a:round/>
                      <a:headEnd type="none" w="med" len="med"/>
                      <a:tailEnd type="none" w="sm" len="sm"/>
                    </a:lnT>
                    <a:lnB w="28575" cap="flat" cmpd="sng" algn="ctr">
                      <a:solidFill>
                        <a:srgbClr val="294A5A"/>
                      </a:solidFill>
                      <a:prstDash val="solid"/>
                      <a:round/>
                      <a:headEnd type="none" w="med" len="med"/>
                      <a:tailEnd type="none" w="sm" len="sm"/>
                    </a:lnB>
                    <a:lnTlToBr>
                      <a:noFill/>
                    </a:lnTlToBr>
                    <a:lnBlToTr>
                      <a:noFill/>
                    </a:lnBlToTr>
                    <a:noFill/>
                  </a:tcPr>
                </a:tc>
              </a:tr>
            </a:tbl>
          </a:graphicData>
        </a:graphic>
      </p:graphicFrame>
      <p:pic>
        <p:nvPicPr>
          <p:cNvPr id="10" name="图片 9"/>
          <p:cNvPicPr>
            <a:picLocks noChangeAspect="1"/>
          </p:cNvPicPr>
          <p:nvPr/>
        </p:nvPicPr>
        <p:blipFill>
          <a:blip r:embed="rId6"/>
          <a:stretch>
            <a:fillRect/>
          </a:stretch>
        </p:blipFill>
        <p:spPr>
          <a:xfrm>
            <a:off x="6383663" y="2256915"/>
            <a:ext cx="4452632" cy="2538125"/>
          </a:xfrm>
          <a:prstGeom prst="rect">
            <a:avLst/>
          </a:prstGeom>
        </p:spPr>
      </p:pic>
    </p:spTree>
    <p:custDataLst>
      <p:tags r:id="rId7"/>
    </p:custDataLst>
  </p:cSld>
  <p:clrMapOvr>
    <a:masterClrMapping/>
  </p:clrMapOvr>
  <p:transition spd="med">
    <p:push dir="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直接连接符 14"/>
          <p:cNvCxnSpPr/>
          <p:nvPr>
            <p:custDataLst>
              <p:tags r:id="rId1"/>
            </p:custDataLst>
          </p:nvPr>
        </p:nvCxnSpPr>
        <p:spPr>
          <a:xfrm>
            <a:off x="432010" y="864059"/>
            <a:ext cx="10656242" cy="12000"/>
          </a:xfrm>
          <a:prstGeom prst="line">
            <a:avLst/>
          </a:prstGeom>
          <a:ln w="31750">
            <a:solidFill>
              <a:schemeClr val="tx1"/>
            </a:solidFill>
          </a:ln>
        </p:spPr>
        <p:style>
          <a:lnRef idx="1">
            <a:schemeClr val="dk1"/>
          </a:lnRef>
          <a:fillRef idx="0">
            <a:schemeClr val="dk1"/>
          </a:fillRef>
          <a:effectRef idx="0">
            <a:schemeClr val="dk1"/>
          </a:effectRef>
          <a:fontRef idx="minor">
            <a:schemeClr val="tx1"/>
          </a:fontRef>
        </p:style>
      </p:cxnSp>
      <p:sp>
        <p:nvSpPr>
          <p:cNvPr id="16" name="文本框 6"/>
          <p:cNvSpPr txBox="1"/>
          <p:nvPr>
            <p:custDataLst>
              <p:tags r:id="rId2"/>
            </p:custDataLst>
          </p:nvPr>
        </p:nvSpPr>
        <p:spPr>
          <a:xfrm>
            <a:off x="432010" y="144043"/>
            <a:ext cx="10656242" cy="576013"/>
          </a:xfrm>
          <a:prstGeom prst="rect">
            <a:avLst/>
          </a:prstGeom>
          <a:noFill/>
          <a:ln w="12700">
            <a:miter lim="400000"/>
          </a:ln>
          <a:extLst>
            <a:ext uri="{909E8E84-426E-40DD-AFC4-6F175D3DCCD1}">
              <a14:hiddenFill xmlns:a14="http://schemas.microsoft.com/office/drawing/2010/main">
                <a:solidFill>
                  <a:schemeClr val="accent1"/>
                </a:solidFill>
              </a14:hiddenFill>
            </a:ext>
          </a:extLst>
        </p:spPr>
        <p:txBody>
          <a:bodyPr lIns="0" tIns="0" rIns="0" bIns="0" anchor="ctr" anchorCtr="0">
            <a:normAutofit/>
          </a:bodyPr>
          <a:lstStyle>
            <a:defPPr>
              <a:defRPr lang="zh-CN"/>
            </a:defPPr>
            <a:lvl1pPr>
              <a:lnSpc>
                <a:spcPct val="120000"/>
              </a:lnSpc>
              <a:defRPr sz="3600" b="1">
                <a:solidFill>
                  <a:srgbClr val="FFFFFF"/>
                </a:solidFill>
                <a:latin typeface="微软雅黑" panose="020B0503020204020204" pitchFamily="34" charset="-122"/>
                <a:ea typeface="微软雅黑" panose="020B0503020204020204" pitchFamily="34" charset="-122"/>
                <a:cs typeface="微软雅黑" panose="020B0503020204020204" pitchFamily="34" charset="-122"/>
              </a:defRPr>
            </a:lvl1pPr>
          </a:lstStyle>
          <a:p>
            <a:pPr>
              <a:lnSpc>
                <a:spcPct val="100000"/>
              </a:lnSpc>
              <a:spcBef>
                <a:spcPts val="0"/>
              </a:spcBef>
              <a:spcAft>
                <a:spcPts val="0"/>
              </a:spcAft>
              <a:buSzPct val="100000"/>
            </a:pPr>
            <a:r>
              <a:rPr lang="zh-CN" altLang="en-US" sz="3400" dirty="0">
                <a:solidFill>
                  <a:schemeClr val="dk1">
                    <a:lumMod val="75000"/>
                  </a:schemeClr>
                </a:solidFill>
                <a:latin typeface="Arial" panose="020B0604020202020204" pitchFamily="34" charset="0"/>
                <a:sym typeface="+mn-ea"/>
              </a:rPr>
              <a:t>扩展：</a:t>
            </a:r>
            <a:r>
              <a:rPr lang="zh-CN" altLang="en-US" sz="3400" dirty="0">
                <a:solidFill>
                  <a:schemeClr val="dk1">
                    <a:lumMod val="75000"/>
                  </a:schemeClr>
                </a:solidFill>
                <a:latin typeface="Arial" panose="020B0604020202020204" pitchFamily="34" charset="0"/>
              </a:rPr>
              <a:t>性能优化</a:t>
            </a:r>
            <a:r>
              <a:rPr lang="en-US" altLang="zh-CN" sz="3400" dirty="0">
                <a:solidFill>
                  <a:schemeClr val="dk1">
                    <a:lumMod val="75000"/>
                  </a:schemeClr>
                </a:solidFill>
                <a:latin typeface="Arial" panose="020B0604020202020204" pitchFamily="34" charset="0"/>
              </a:rPr>
              <a:t>-Benchmark</a:t>
            </a:r>
            <a:endParaRPr lang="en-US" altLang="zh-CN" sz="3400" dirty="0">
              <a:solidFill>
                <a:schemeClr val="dk1">
                  <a:lumMod val="75000"/>
                </a:schemeClr>
              </a:solidFill>
              <a:latin typeface="Arial" panose="020B0604020202020204" pitchFamily="34" charset="0"/>
            </a:endParaRPr>
          </a:p>
        </p:txBody>
      </p:sp>
      <p:pic>
        <p:nvPicPr>
          <p:cNvPr id="11" name="图片 10" descr="微信截图_20240112211134"/>
          <p:cNvPicPr>
            <a:picLocks noChangeAspect="1"/>
          </p:cNvPicPr>
          <p:nvPr>
            <p:custDataLst>
              <p:tags r:id="rId3"/>
            </p:custDataLst>
          </p:nvPr>
        </p:nvPicPr>
        <p:blipFill>
          <a:blip r:embed="rId4"/>
          <a:stretch>
            <a:fillRect/>
          </a:stretch>
        </p:blipFill>
        <p:spPr>
          <a:xfrm>
            <a:off x="9216390" y="201295"/>
            <a:ext cx="1895475" cy="485775"/>
          </a:xfrm>
          <a:prstGeom prst="rect">
            <a:avLst/>
          </a:prstGeom>
        </p:spPr>
      </p:pic>
      <p:sp>
        <p:nvSpPr>
          <p:cNvPr id="6" name="Rectangle 3"/>
          <p:cNvSpPr txBox="1"/>
          <p:nvPr/>
        </p:nvSpPr>
        <p:spPr>
          <a:xfrm>
            <a:off x="438623" y="1727835"/>
            <a:ext cx="5688355" cy="1368425"/>
          </a:xfrm>
          <a:prstGeom prst="rect">
            <a:avLst/>
          </a:prstGeom>
          <a:noFill/>
          <a:ln w="9525">
            <a:noFill/>
          </a:ln>
        </p:spPr>
        <p:txBody>
          <a:bodyPr vert="horz" wrap="square" lIns="91440" tIns="45720" rIns="91440" bIns="45720" anchor="t" anchorCtr="0"/>
          <a:lst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eaLnBrk="1" hangingPunct="1">
              <a:lnSpc>
                <a:spcPct val="150000"/>
              </a:lnSpc>
              <a:spcBef>
                <a:spcPts val="0"/>
              </a:spcBef>
              <a:buClr>
                <a:srgbClr val="F9C900"/>
              </a:buClr>
              <a:buFont typeface="Wingdings" panose="05000000000000000000" pitchFamily="2" charset="2"/>
              <a:buChar char="l"/>
            </a:pPr>
            <a:r>
              <a:rPr lang="zh-CN" altLang="en-US" sz="1800" dirty="0">
                <a:solidFill>
                  <a:srgbClr val="484849"/>
                </a:solidFill>
                <a:latin typeface="微软雅黑" panose="020B0503020204020204" pitchFamily="34" charset="-122"/>
                <a:ea typeface="微软雅黑" panose="020B0503020204020204" pitchFamily="34" charset="-122"/>
                <a:cs typeface="微软雅黑" panose="020B0503020204020204" pitchFamily="34" charset="-122"/>
                <a:sym typeface="+mn-ea"/>
              </a:rPr>
              <a:t>把函数vec_length移到循环外</a:t>
            </a:r>
            <a:endParaRPr lang="zh-CN" altLang="en-US" sz="1800" dirty="0">
              <a:solidFill>
                <a:srgbClr val="484849"/>
              </a:solidFill>
              <a:latin typeface="微软雅黑" panose="020B0503020204020204" pitchFamily="34" charset="-122"/>
              <a:ea typeface="微软雅黑" panose="020B0503020204020204" pitchFamily="34" charset="-122"/>
              <a:cs typeface="微软雅黑" panose="020B0503020204020204" pitchFamily="34" charset="-122"/>
            </a:endParaRPr>
          </a:p>
          <a:p>
            <a:pPr lvl="1" eaLnBrk="1" hangingPunct="1">
              <a:lnSpc>
                <a:spcPct val="150000"/>
              </a:lnSpc>
              <a:spcBef>
                <a:spcPts val="0"/>
              </a:spcBef>
              <a:buClr>
                <a:srgbClr val="F9C900"/>
              </a:buClr>
              <a:buFont typeface="Wingdings" panose="05000000000000000000" pitchFamily="2" charset="2"/>
              <a:buChar char="l"/>
            </a:pPr>
            <a:r>
              <a:rPr lang="zh-CN" altLang="en-US" sz="1800" dirty="0">
                <a:solidFill>
                  <a:srgbClr val="484849"/>
                </a:solidFill>
                <a:latin typeface="微软雅黑" panose="020B0503020204020204" pitchFamily="34" charset="-122"/>
                <a:ea typeface="微软雅黑" panose="020B0503020204020204" pitchFamily="34" charset="-122"/>
                <a:cs typeface="微软雅黑" panose="020B0503020204020204" pitchFamily="34" charset="-122"/>
                <a:sym typeface="+mn-ea"/>
              </a:rPr>
              <a:t>避免每个循环的边界检查</a:t>
            </a:r>
            <a:endParaRPr lang="zh-CN" altLang="en-US" sz="1800" dirty="0">
              <a:solidFill>
                <a:srgbClr val="484849"/>
              </a:solidFill>
              <a:latin typeface="微软雅黑" panose="020B0503020204020204" pitchFamily="34" charset="-122"/>
              <a:ea typeface="微软雅黑" panose="020B0503020204020204" pitchFamily="34" charset="-122"/>
              <a:cs typeface="微软雅黑" panose="020B0503020204020204" pitchFamily="34" charset="-122"/>
            </a:endParaRPr>
          </a:p>
          <a:p>
            <a:pPr lvl="1" eaLnBrk="1" hangingPunct="1">
              <a:lnSpc>
                <a:spcPct val="150000"/>
              </a:lnSpc>
              <a:spcBef>
                <a:spcPts val="0"/>
              </a:spcBef>
              <a:buClr>
                <a:srgbClr val="F9C900"/>
              </a:buClr>
              <a:buFont typeface="Wingdings" panose="05000000000000000000" pitchFamily="2" charset="2"/>
              <a:buChar char="l"/>
            </a:pPr>
            <a:r>
              <a:rPr lang="zh-CN" altLang="en-US" sz="1800" dirty="0">
                <a:solidFill>
                  <a:srgbClr val="484849"/>
                </a:solidFill>
                <a:latin typeface="微软雅黑" panose="020B0503020204020204" pitchFamily="34" charset="-122"/>
                <a:ea typeface="微软雅黑" panose="020B0503020204020204" pitchFamily="34" charset="-122"/>
                <a:cs typeface="微软雅黑" panose="020B0503020204020204" pitchFamily="34" charset="-122"/>
                <a:sym typeface="+mn-ea"/>
              </a:rPr>
              <a:t>用临时/局部变量累积结果</a:t>
            </a:r>
            <a:endParaRPr lang="zh-CN" altLang="en-US" sz="1800" dirty="0">
              <a:solidFill>
                <a:srgbClr val="484849"/>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lvl="1" eaLnBrk="1" hangingPunct="1">
              <a:lnSpc>
                <a:spcPct val="150000"/>
              </a:lnSpc>
              <a:spcBef>
                <a:spcPts val="0"/>
              </a:spcBef>
              <a:buClr>
                <a:srgbClr val="F9C900"/>
              </a:buClr>
              <a:buFont typeface="Wingdings" panose="05000000000000000000" pitchFamily="2" charset="2"/>
              <a:buChar char="l"/>
            </a:pPr>
            <a:r>
              <a:rPr lang="zh-CN" altLang="en-US" sz="1800" dirty="0">
                <a:solidFill>
                  <a:srgbClr val="484849"/>
                </a:solidFill>
                <a:latin typeface="微软雅黑" panose="020B0503020204020204" pitchFamily="34" charset="-122"/>
                <a:ea typeface="微软雅黑" panose="020B0503020204020204" pitchFamily="34" charset="-122"/>
                <a:cs typeface="微软雅黑" panose="020B0503020204020204" pitchFamily="34" charset="-122"/>
                <a:sym typeface="+mn-ea"/>
              </a:rPr>
              <a:t>消除循环中经常性开销</a:t>
            </a:r>
            <a:r>
              <a:rPr lang="en-US" altLang="zh-CN" sz="1800" dirty="0">
                <a:solidFill>
                  <a:srgbClr val="484849"/>
                </a:solidFill>
                <a:latin typeface="微软雅黑" panose="020B0503020204020204" pitchFamily="34" charset="-122"/>
                <a:ea typeface="微软雅黑" panose="020B0503020204020204" pitchFamily="34" charset="-122"/>
                <a:cs typeface="微软雅黑" panose="020B0503020204020204" pitchFamily="34" charset="-122"/>
                <a:sym typeface="+mn-ea"/>
              </a:rPr>
              <a:t> </a:t>
            </a:r>
            <a:r>
              <a:rPr lang="zh-CN" altLang="en-US" sz="1800" dirty="0">
                <a:solidFill>
                  <a:srgbClr val="484849"/>
                </a:solidFill>
                <a:latin typeface="微软雅黑" panose="020B0503020204020204" pitchFamily="34" charset="-122"/>
                <a:ea typeface="微软雅黑" panose="020B0503020204020204" pitchFamily="34" charset="-122"/>
                <a:cs typeface="微软雅黑" panose="020B0503020204020204" pitchFamily="34" charset="-122"/>
                <a:sym typeface="+mn-ea"/>
              </a:rPr>
              <a:t>sources of overhead</a:t>
            </a:r>
            <a:endParaRPr lang="zh-CN" altLang="en-US" sz="1800" dirty="0">
              <a:solidFill>
                <a:srgbClr val="484849"/>
              </a:solidFill>
              <a:latin typeface="微软雅黑" panose="020B0503020204020204" pitchFamily="34" charset="-122"/>
              <a:ea typeface="微软雅黑" panose="020B0503020204020204" pitchFamily="34" charset="-122"/>
              <a:cs typeface="微软雅黑" panose="020B0503020204020204" pitchFamily="34" charset="-122"/>
            </a:endParaRPr>
          </a:p>
          <a:p>
            <a:pPr lvl="1" eaLnBrk="1" hangingPunct="1">
              <a:lnSpc>
                <a:spcPct val="150000"/>
              </a:lnSpc>
              <a:spcBef>
                <a:spcPts val="0"/>
              </a:spcBef>
              <a:buClr>
                <a:srgbClr val="F9C900"/>
              </a:buClr>
              <a:buFont typeface="Wingdings" panose="05000000000000000000" pitchFamily="2" charset="2"/>
              <a:buChar char="l"/>
            </a:pPr>
            <a:endParaRPr lang="zh-CN" altLang="en-US" sz="1800" b="1" dirty="0">
              <a:solidFill>
                <a:srgbClr val="484849"/>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7" name="文本框 6"/>
          <p:cNvSpPr txBox="1"/>
          <p:nvPr>
            <p:custDataLst>
              <p:tags r:id="rId5"/>
            </p:custDataLst>
          </p:nvPr>
        </p:nvSpPr>
        <p:spPr>
          <a:xfrm>
            <a:off x="719455" y="1211580"/>
            <a:ext cx="3775075" cy="553085"/>
          </a:xfrm>
          <a:prstGeom prst="rect">
            <a:avLst/>
          </a:prstGeom>
          <a:noFill/>
        </p:spPr>
        <p:txBody>
          <a:bodyPr wrap="square" rtlCol="0">
            <a:spAutoFit/>
          </a:bodyPr>
          <a:lstStyle/>
          <a:p>
            <a:pPr marL="0" lvl="1" indent="-285750">
              <a:lnSpc>
                <a:spcPct val="150000"/>
              </a:lnSpc>
              <a:spcBef>
                <a:spcPts val="0"/>
              </a:spcBef>
              <a:buClr>
                <a:srgbClr val="002B4C"/>
              </a:buClr>
              <a:buSzPct val="70000"/>
              <a:buFont typeface="Wingdings" panose="05000000000000000000" pitchFamily="2" charset="2"/>
              <a:buChar char="l"/>
            </a:pPr>
            <a:r>
              <a:rPr lang="zh-CN" altLang="en-US" sz="2000" b="1" dirty="0">
                <a:solidFill>
                  <a:srgbClr val="484849"/>
                </a:solidFill>
                <a:latin typeface="微软雅黑" panose="020B0503020204020204" pitchFamily="34" charset="-122"/>
                <a:ea typeface="微软雅黑" panose="020B0503020204020204" pitchFamily="34" charset="-122"/>
                <a:cs typeface="微软雅黑" panose="020B0503020204020204" pitchFamily="34" charset="-122"/>
                <a:sym typeface="+mn-ea"/>
              </a:rPr>
              <a:t>基础/简单优化</a:t>
            </a:r>
            <a:endParaRPr lang="zh-CN" altLang="en-US" sz="2000" b="1" dirty="0">
              <a:solidFill>
                <a:srgbClr val="484849"/>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graphicFrame>
        <p:nvGraphicFramePr>
          <p:cNvPr id="9" name="Group 49"/>
          <p:cNvGraphicFramePr>
            <a:graphicFrameLocks noGrp="1"/>
          </p:cNvGraphicFramePr>
          <p:nvPr>
            <p:custDataLst>
              <p:tags r:id="rId6"/>
            </p:custDataLst>
          </p:nvPr>
        </p:nvGraphicFramePr>
        <p:xfrm>
          <a:off x="791692" y="3600127"/>
          <a:ext cx="5034470" cy="1435735"/>
        </p:xfrm>
        <a:graphic>
          <a:graphicData uri="http://schemas.openxmlformats.org/drawingml/2006/table">
            <a:tbl>
              <a:tblPr/>
              <a:tblGrid>
                <a:gridCol w="1570990"/>
                <a:gridCol w="1080770"/>
                <a:gridCol w="656590"/>
                <a:gridCol w="1080770"/>
                <a:gridCol w="645350"/>
              </a:tblGrid>
              <a:tr h="361315">
                <a:tc>
                  <a:txBody>
                    <a:bodyPr/>
                    <a:lstStyle>
                      <a:lvl1pPr marL="0" algn="l" defTabSz="864235" rtl="0" eaLnBrk="1" latinLnBrk="0" hangingPunct="1">
                        <a:defRPr sz="1700" kern="1200">
                          <a:solidFill>
                            <a:schemeClr val="tx1"/>
                          </a:solidFill>
                          <a:latin typeface="Arial" panose="020B0604020202020204"/>
                          <a:ea typeface="微软雅黑" panose="020B0503020204020204" pitchFamily="34" charset="-122"/>
                        </a:defRPr>
                      </a:lvl1pPr>
                      <a:lvl2pPr marL="431800" algn="l" defTabSz="864235" rtl="0" eaLnBrk="1" latinLnBrk="0" hangingPunct="1">
                        <a:defRPr sz="1700" kern="1200">
                          <a:solidFill>
                            <a:schemeClr val="tx1"/>
                          </a:solidFill>
                          <a:latin typeface="Arial" panose="020B0604020202020204"/>
                          <a:ea typeface="微软雅黑" panose="020B0503020204020204" pitchFamily="34" charset="-122"/>
                        </a:defRPr>
                      </a:lvl2pPr>
                      <a:lvl3pPr marL="864235" algn="l" defTabSz="864235" rtl="0" eaLnBrk="1" latinLnBrk="0" hangingPunct="1">
                        <a:defRPr sz="1700" kern="1200">
                          <a:solidFill>
                            <a:schemeClr val="tx1"/>
                          </a:solidFill>
                          <a:latin typeface="Arial" panose="020B0604020202020204"/>
                          <a:ea typeface="微软雅黑" panose="020B0503020204020204" pitchFamily="34" charset="-122"/>
                        </a:defRPr>
                      </a:lvl3pPr>
                      <a:lvl4pPr marL="1296035" algn="l" defTabSz="864235" rtl="0" eaLnBrk="1" latinLnBrk="0" hangingPunct="1">
                        <a:defRPr sz="1700" kern="1200">
                          <a:solidFill>
                            <a:schemeClr val="tx1"/>
                          </a:solidFill>
                          <a:latin typeface="Arial" panose="020B0604020202020204"/>
                          <a:ea typeface="微软雅黑" panose="020B0503020204020204" pitchFamily="34" charset="-122"/>
                        </a:defRPr>
                      </a:lvl4pPr>
                      <a:lvl5pPr marL="1727835" algn="l" defTabSz="864235" rtl="0" eaLnBrk="1" latinLnBrk="0" hangingPunct="1">
                        <a:defRPr sz="1700" kern="1200">
                          <a:solidFill>
                            <a:schemeClr val="tx1"/>
                          </a:solidFill>
                          <a:latin typeface="Arial" panose="020B0604020202020204"/>
                          <a:ea typeface="微软雅黑" panose="020B0503020204020204" pitchFamily="34" charset="-122"/>
                        </a:defRPr>
                      </a:lvl5pPr>
                      <a:lvl6pPr marL="2160270" algn="l" defTabSz="864235" rtl="0" eaLnBrk="1" latinLnBrk="0" hangingPunct="1">
                        <a:defRPr sz="1700" kern="1200">
                          <a:solidFill>
                            <a:schemeClr val="tx1"/>
                          </a:solidFill>
                          <a:latin typeface="Arial" panose="020B0604020202020204"/>
                          <a:ea typeface="微软雅黑" panose="020B0503020204020204" pitchFamily="34" charset="-122"/>
                        </a:defRPr>
                      </a:lvl6pPr>
                      <a:lvl7pPr marL="2592070" algn="l" defTabSz="864235" rtl="0" eaLnBrk="1" latinLnBrk="0" hangingPunct="1">
                        <a:defRPr sz="1700" kern="1200">
                          <a:solidFill>
                            <a:schemeClr val="tx1"/>
                          </a:solidFill>
                          <a:latin typeface="Arial" panose="020B0604020202020204"/>
                          <a:ea typeface="微软雅黑" panose="020B0503020204020204" pitchFamily="34" charset="-122"/>
                        </a:defRPr>
                      </a:lvl7pPr>
                      <a:lvl8pPr marL="3023870" algn="l" defTabSz="864235" rtl="0" eaLnBrk="1" latinLnBrk="0" hangingPunct="1">
                        <a:defRPr sz="1700" kern="1200">
                          <a:solidFill>
                            <a:schemeClr val="tx1"/>
                          </a:solidFill>
                          <a:latin typeface="Arial" panose="020B0604020202020204"/>
                          <a:ea typeface="微软雅黑" panose="020B0503020204020204" pitchFamily="34" charset="-122"/>
                        </a:defRPr>
                      </a:lvl8pPr>
                      <a:lvl9pPr marL="3456305" algn="l" defTabSz="864235" rtl="0" eaLnBrk="1" latinLnBrk="0" hangingPunct="1">
                        <a:defRPr sz="1700" kern="1200">
                          <a:solidFill>
                            <a:schemeClr val="tx1"/>
                          </a:solidFill>
                          <a:latin typeface="Arial" panose="020B0604020202020204"/>
                          <a:ea typeface="微软雅黑" panose="020B0503020204020204" pitchFamily="34" charset="-122"/>
                        </a:defRPr>
                      </a:lvl9pPr>
                    </a:lstStyle>
                    <a:p>
                      <a:pPr marL="0" marR="0" lvl="0" indent="0" algn="l" defTabSz="914400" rtl="0" eaLnBrk="1" fontAlgn="base" latinLnBrk="0" hangingPunct="1">
                        <a:lnSpc>
                          <a:spcPct val="95000"/>
                        </a:lnSpc>
                        <a:spcBef>
                          <a:spcPct val="50000"/>
                        </a:spcBef>
                        <a:spcAft>
                          <a:spcPct val="0"/>
                        </a:spcAft>
                        <a:buClr>
                          <a:schemeClr val="hlink"/>
                        </a:buClr>
                        <a:buSzTx/>
                        <a:buFont typeface="Wingdings" panose="05000000000000000000" pitchFamily="2" charset="2"/>
                        <a:buNone/>
                      </a:pPr>
                      <a:r>
                        <a:rPr kumimoji="0" lang="zh-CN" altLang="en-US" sz="1600" b="1" i="0" u="none" strike="noStrike" cap="none" normalizeH="0" baseline="0">
                          <a:ln>
                            <a:noFill/>
                          </a:ln>
                          <a:solidFill>
                            <a:srgbClr val="C00000"/>
                          </a:solidFill>
                          <a:effectLst/>
                          <a:latin typeface="Helvetica" pitchFamily="34" charset="0"/>
                        </a:rPr>
                        <a:t>方法</a:t>
                      </a:r>
                      <a:endParaRPr kumimoji="0" lang="zh-CN" altLang="en-US" sz="1600" b="1" i="0" u="none" strike="noStrike" cap="none" normalizeH="0" baseline="0" dirty="0">
                        <a:ln>
                          <a:noFill/>
                        </a:ln>
                        <a:solidFill>
                          <a:srgbClr val="C00000"/>
                        </a:solidFill>
                        <a:effectLst/>
                        <a:latin typeface="Helvetica" pitchFamily="34" charset="0"/>
                      </a:endParaRPr>
                    </a:p>
                  </a:txBody>
                  <a:tcPr marL="45720" marR="45720" anchor="ctr" anchorCtr="1" horzOverflow="overflow">
                    <a:lnL w="28575" cap="flat" cmpd="sng" algn="ctr">
                      <a:solidFill>
                        <a:srgbClr val="294A5A"/>
                      </a:solidFill>
                      <a:prstDash val="solid"/>
                      <a:round/>
                      <a:headEnd type="none" w="med" len="med"/>
                      <a:tailEnd type="none" w="sm" len="sm"/>
                    </a:lnL>
                    <a:lnR w="12700" cap="flat" cmpd="sng" algn="ctr">
                      <a:solidFill>
                        <a:srgbClr val="294A5A"/>
                      </a:solidFill>
                      <a:prstDash val="solid"/>
                      <a:round/>
                      <a:headEnd type="none" w="med" len="med"/>
                      <a:tailEnd type="none" w="sm" len="sm"/>
                    </a:lnR>
                    <a:lnT w="28575" cap="flat" cmpd="sng" algn="ctr">
                      <a:solidFill>
                        <a:srgbClr val="294A5A"/>
                      </a:solidFill>
                      <a:prstDash val="solid"/>
                      <a:round/>
                      <a:headEnd type="none" w="med" len="med"/>
                      <a:tailEnd type="none" w="sm" len="sm"/>
                    </a:lnT>
                    <a:lnB w="12700" cap="flat" cmpd="sng" algn="ctr">
                      <a:solidFill>
                        <a:srgbClr val="294A5A"/>
                      </a:solidFill>
                      <a:prstDash val="solid"/>
                      <a:round/>
                      <a:headEnd type="none" w="med" len="med"/>
                      <a:tailEnd type="none" w="sm" len="sm"/>
                    </a:lnB>
                    <a:lnTlToBr>
                      <a:noFill/>
                    </a:lnTlToBr>
                    <a:lnBlToTr>
                      <a:noFill/>
                    </a:lnBlToTr>
                    <a:solidFill>
                      <a:srgbClr val="D5F1CF"/>
                    </a:solidFill>
                  </a:tcPr>
                </a:tc>
                <a:tc gridSpan="2">
                  <a:txBody>
                    <a:bodyPr/>
                    <a:lstStyle>
                      <a:lvl1pPr marL="0" algn="l" defTabSz="864235" rtl="0" eaLnBrk="1" latinLnBrk="0" hangingPunct="1">
                        <a:defRPr sz="1700" kern="1200">
                          <a:solidFill>
                            <a:schemeClr val="tx1"/>
                          </a:solidFill>
                          <a:latin typeface="Arial" panose="020B0604020202020204"/>
                          <a:ea typeface="微软雅黑" panose="020B0503020204020204" pitchFamily="34" charset="-122"/>
                        </a:defRPr>
                      </a:lvl1pPr>
                      <a:lvl2pPr marL="431800" algn="l" defTabSz="864235" rtl="0" eaLnBrk="1" latinLnBrk="0" hangingPunct="1">
                        <a:defRPr sz="1700" kern="1200">
                          <a:solidFill>
                            <a:schemeClr val="tx1"/>
                          </a:solidFill>
                          <a:latin typeface="Arial" panose="020B0604020202020204"/>
                          <a:ea typeface="微软雅黑" panose="020B0503020204020204" pitchFamily="34" charset="-122"/>
                        </a:defRPr>
                      </a:lvl2pPr>
                      <a:lvl3pPr marL="864235" algn="l" defTabSz="864235" rtl="0" eaLnBrk="1" latinLnBrk="0" hangingPunct="1">
                        <a:defRPr sz="1700" kern="1200">
                          <a:solidFill>
                            <a:schemeClr val="tx1"/>
                          </a:solidFill>
                          <a:latin typeface="Arial" panose="020B0604020202020204"/>
                          <a:ea typeface="微软雅黑" panose="020B0503020204020204" pitchFamily="34" charset="-122"/>
                        </a:defRPr>
                      </a:lvl3pPr>
                      <a:lvl4pPr marL="1296035" algn="l" defTabSz="864235" rtl="0" eaLnBrk="1" latinLnBrk="0" hangingPunct="1">
                        <a:defRPr sz="1700" kern="1200">
                          <a:solidFill>
                            <a:schemeClr val="tx1"/>
                          </a:solidFill>
                          <a:latin typeface="Arial" panose="020B0604020202020204"/>
                          <a:ea typeface="微软雅黑" panose="020B0503020204020204" pitchFamily="34" charset="-122"/>
                        </a:defRPr>
                      </a:lvl4pPr>
                      <a:lvl5pPr marL="1727835" algn="l" defTabSz="864235" rtl="0" eaLnBrk="1" latinLnBrk="0" hangingPunct="1">
                        <a:defRPr sz="1700" kern="1200">
                          <a:solidFill>
                            <a:schemeClr val="tx1"/>
                          </a:solidFill>
                          <a:latin typeface="Arial" panose="020B0604020202020204"/>
                          <a:ea typeface="微软雅黑" panose="020B0503020204020204" pitchFamily="34" charset="-122"/>
                        </a:defRPr>
                      </a:lvl5pPr>
                      <a:lvl6pPr marL="2160270" algn="l" defTabSz="864235" rtl="0" eaLnBrk="1" latinLnBrk="0" hangingPunct="1">
                        <a:defRPr sz="1700" kern="1200">
                          <a:solidFill>
                            <a:schemeClr val="tx1"/>
                          </a:solidFill>
                          <a:latin typeface="Arial" panose="020B0604020202020204"/>
                          <a:ea typeface="微软雅黑" panose="020B0503020204020204" pitchFamily="34" charset="-122"/>
                        </a:defRPr>
                      </a:lvl6pPr>
                      <a:lvl7pPr marL="2592070" algn="l" defTabSz="864235" rtl="0" eaLnBrk="1" latinLnBrk="0" hangingPunct="1">
                        <a:defRPr sz="1700" kern="1200">
                          <a:solidFill>
                            <a:schemeClr val="tx1"/>
                          </a:solidFill>
                          <a:latin typeface="Arial" panose="020B0604020202020204"/>
                          <a:ea typeface="微软雅黑" panose="020B0503020204020204" pitchFamily="34" charset="-122"/>
                        </a:defRPr>
                      </a:lvl7pPr>
                      <a:lvl8pPr marL="3023870" algn="l" defTabSz="864235" rtl="0" eaLnBrk="1" latinLnBrk="0" hangingPunct="1">
                        <a:defRPr sz="1700" kern="1200">
                          <a:solidFill>
                            <a:schemeClr val="tx1"/>
                          </a:solidFill>
                          <a:latin typeface="Arial" panose="020B0604020202020204"/>
                          <a:ea typeface="微软雅黑" panose="020B0503020204020204" pitchFamily="34" charset="-122"/>
                        </a:defRPr>
                      </a:lvl8pPr>
                      <a:lvl9pPr marL="3456305" algn="l" defTabSz="864235" rtl="0" eaLnBrk="1" latinLnBrk="0" hangingPunct="1">
                        <a:defRPr sz="1700" kern="1200">
                          <a:solidFill>
                            <a:schemeClr val="tx1"/>
                          </a:solidFill>
                          <a:latin typeface="Arial" panose="020B0604020202020204"/>
                          <a:ea typeface="微软雅黑" panose="020B0503020204020204" pitchFamily="34" charset="-122"/>
                        </a:defRPr>
                      </a:lvl9p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anose="05000000000000000000" pitchFamily="2" charset="2"/>
                        <a:buNone/>
                      </a:pPr>
                      <a:r>
                        <a:rPr kumimoji="0" lang="en-US" sz="1600" b="1" i="0" u="none" strike="noStrike" cap="none" normalizeH="0" baseline="0" dirty="0">
                          <a:ln>
                            <a:noFill/>
                          </a:ln>
                          <a:solidFill>
                            <a:srgbClr val="C00000"/>
                          </a:solidFill>
                          <a:effectLst/>
                          <a:latin typeface="Helvetica" pitchFamily="34" charset="0"/>
                        </a:rPr>
                        <a:t>Integer</a:t>
                      </a:r>
                      <a:endParaRPr kumimoji="0" lang="en-US" sz="1600" b="1" i="0" u="none" strike="noStrike" cap="none" normalizeH="0" baseline="0" dirty="0">
                        <a:ln>
                          <a:noFill/>
                        </a:ln>
                        <a:solidFill>
                          <a:srgbClr val="C00000"/>
                        </a:solidFill>
                        <a:effectLst/>
                        <a:latin typeface="Helvetica" pitchFamily="34" charset="0"/>
                      </a:endParaRPr>
                    </a:p>
                  </a:txBody>
                  <a:tcPr marL="45720" marR="45720" anchor="ctr" anchorCtr="1" horzOverflow="overflow">
                    <a:lnL w="12700" cap="flat" cmpd="sng" algn="ctr">
                      <a:solidFill>
                        <a:srgbClr val="294A5A"/>
                      </a:solidFill>
                      <a:prstDash val="solid"/>
                      <a:round/>
                      <a:headEnd type="none" w="med" len="med"/>
                      <a:tailEnd type="none" w="sm" len="sm"/>
                    </a:lnL>
                    <a:lnR w="12700" cap="flat" cmpd="sng" algn="ctr">
                      <a:solidFill>
                        <a:srgbClr val="294A5A"/>
                      </a:solidFill>
                      <a:prstDash val="solid"/>
                      <a:round/>
                      <a:headEnd type="none" w="med" len="med"/>
                      <a:tailEnd type="none" w="sm" len="sm"/>
                    </a:lnR>
                    <a:lnT w="28575" cap="flat" cmpd="sng" algn="ctr">
                      <a:solidFill>
                        <a:srgbClr val="294A5A"/>
                      </a:solidFill>
                      <a:prstDash val="solid"/>
                      <a:round/>
                      <a:headEnd type="none" w="med" len="med"/>
                      <a:tailEnd type="none" w="sm" len="sm"/>
                    </a:lnT>
                    <a:lnB w="12700" cap="flat" cmpd="sng" algn="ctr">
                      <a:solidFill>
                        <a:srgbClr val="294A5A"/>
                      </a:solidFill>
                      <a:prstDash val="solid"/>
                      <a:round/>
                      <a:headEnd type="none" w="med" len="med"/>
                      <a:tailEnd type="none" w="sm" len="sm"/>
                    </a:lnB>
                    <a:lnTlToBr>
                      <a:noFill/>
                    </a:lnTlToBr>
                    <a:lnBlToTr>
                      <a:noFill/>
                    </a:lnBlToTr>
                    <a:solidFill>
                      <a:srgbClr val="F1C7C7"/>
                    </a:solidFill>
                  </a:tcPr>
                </a:tc>
                <a:tc hMerge="1">
                  <a:tcPr/>
                </a:tc>
                <a:tc gridSpan="2">
                  <a:txBody>
                    <a:bodyPr/>
                    <a:lstStyle>
                      <a:lvl1pPr marL="0" algn="l" defTabSz="864235" rtl="0" eaLnBrk="1" latinLnBrk="0" hangingPunct="1">
                        <a:defRPr sz="1700" kern="1200">
                          <a:solidFill>
                            <a:schemeClr val="tx1"/>
                          </a:solidFill>
                          <a:latin typeface="Arial" panose="020B0604020202020204"/>
                          <a:ea typeface="微软雅黑" panose="020B0503020204020204" pitchFamily="34" charset="-122"/>
                        </a:defRPr>
                      </a:lvl1pPr>
                      <a:lvl2pPr marL="431800" algn="l" defTabSz="864235" rtl="0" eaLnBrk="1" latinLnBrk="0" hangingPunct="1">
                        <a:defRPr sz="1700" kern="1200">
                          <a:solidFill>
                            <a:schemeClr val="tx1"/>
                          </a:solidFill>
                          <a:latin typeface="Arial" panose="020B0604020202020204"/>
                          <a:ea typeface="微软雅黑" panose="020B0503020204020204" pitchFamily="34" charset="-122"/>
                        </a:defRPr>
                      </a:lvl2pPr>
                      <a:lvl3pPr marL="864235" algn="l" defTabSz="864235" rtl="0" eaLnBrk="1" latinLnBrk="0" hangingPunct="1">
                        <a:defRPr sz="1700" kern="1200">
                          <a:solidFill>
                            <a:schemeClr val="tx1"/>
                          </a:solidFill>
                          <a:latin typeface="Arial" panose="020B0604020202020204"/>
                          <a:ea typeface="微软雅黑" panose="020B0503020204020204" pitchFamily="34" charset="-122"/>
                        </a:defRPr>
                      </a:lvl3pPr>
                      <a:lvl4pPr marL="1296035" algn="l" defTabSz="864235" rtl="0" eaLnBrk="1" latinLnBrk="0" hangingPunct="1">
                        <a:defRPr sz="1700" kern="1200">
                          <a:solidFill>
                            <a:schemeClr val="tx1"/>
                          </a:solidFill>
                          <a:latin typeface="Arial" panose="020B0604020202020204"/>
                          <a:ea typeface="微软雅黑" panose="020B0503020204020204" pitchFamily="34" charset="-122"/>
                        </a:defRPr>
                      </a:lvl4pPr>
                      <a:lvl5pPr marL="1727835" algn="l" defTabSz="864235" rtl="0" eaLnBrk="1" latinLnBrk="0" hangingPunct="1">
                        <a:defRPr sz="1700" kern="1200">
                          <a:solidFill>
                            <a:schemeClr val="tx1"/>
                          </a:solidFill>
                          <a:latin typeface="Arial" panose="020B0604020202020204"/>
                          <a:ea typeface="微软雅黑" panose="020B0503020204020204" pitchFamily="34" charset="-122"/>
                        </a:defRPr>
                      </a:lvl5pPr>
                      <a:lvl6pPr marL="2160270" algn="l" defTabSz="864235" rtl="0" eaLnBrk="1" latinLnBrk="0" hangingPunct="1">
                        <a:defRPr sz="1700" kern="1200">
                          <a:solidFill>
                            <a:schemeClr val="tx1"/>
                          </a:solidFill>
                          <a:latin typeface="Arial" panose="020B0604020202020204"/>
                          <a:ea typeface="微软雅黑" panose="020B0503020204020204" pitchFamily="34" charset="-122"/>
                        </a:defRPr>
                      </a:lvl6pPr>
                      <a:lvl7pPr marL="2592070" algn="l" defTabSz="864235" rtl="0" eaLnBrk="1" latinLnBrk="0" hangingPunct="1">
                        <a:defRPr sz="1700" kern="1200">
                          <a:solidFill>
                            <a:schemeClr val="tx1"/>
                          </a:solidFill>
                          <a:latin typeface="Arial" panose="020B0604020202020204"/>
                          <a:ea typeface="微软雅黑" panose="020B0503020204020204" pitchFamily="34" charset="-122"/>
                        </a:defRPr>
                      </a:lvl7pPr>
                      <a:lvl8pPr marL="3023870" algn="l" defTabSz="864235" rtl="0" eaLnBrk="1" latinLnBrk="0" hangingPunct="1">
                        <a:defRPr sz="1700" kern="1200">
                          <a:solidFill>
                            <a:schemeClr val="tx1"/>
                          </a:solidFill>
                          <a:latin typeface="Arial" panose="020B0604020202020204"/>
                          <a:ea typeface="微软雅黑" panose="020B0503020204020204" pitchFamily="34" charset="-122"/>
                        </a:defRPr>
                      </a:lvl8pPr>
                      <a:lvl9pPr marL="3456305" algn="l" defTabSz="864235" rtl="0" eaLnBrk="1" latinLnBrk="0" hangingPunct="1">
                        <a:defRPr sz="1700" kern="1200">
                          <a:solidFill>
                            <a:schemeClr val="tx1"/>
                          </a:solidFill>
                          <a:latin typeface="Arial" panose="020B0604020202020204"/>
                          <a:ea typeface="微软雅黑" panose="020B0503020204020204" pitchFamily="34" charset="-122"/>
                        </a:defRPr>
                      </a:lvl9p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anose="05000000000000000000" pitchFamily="2" charset="2"/>
                        <a:buNone/>
                      </a:pPr>
                      <a:r>
                        <a:rPr kumimoji="0" lang="en-US" sz="1600" b="1" i="0" u="none" strike="noStrike" cap="none" normalizeH="0" baseline="0" dirty="0">
                          <a:ln>
                            <a:noFill/>
                          </a:ln>
                          <a:solidFill>
                            <a:srgbClr val="C00000"/>
                          </a:solidFill>
                          <a:effectLst/>
                          <a:latin typeface="Helvetica" pitchFamily="34" charset="0"/>
                        </a:rPr>
                        <a:t>Double FP</a:t>
                      </a:r>
                      <a:endParaRPr kumimoji="0" lang="en-US" sz="1600" b="1" i="0" u="none" strike="noStrike" cap="none" normalizeH="0" baseline="0" dirty="0">
                        <a:ln>
                          <a:noFill/>
                        </a:ln>
                        <a:solidFill>
                          <a:srgbClr val="C00000"/>
                        </a:solidFill>
                        <a:effectLst/>
                        <a:latin typeface="Helvetica" pitchFamily="34" charset="0"/>
                      </a:endParaRPr>
                    </a:p>
                  </a:txBody>
                  <a:tcPr marL="45720" marR="45720" anchor="ctr" anchorCtr="1" horzOverflow="overflow">
                    <a:lnL w="12700" cap="flat" cmpd="sng" algn="ctr">
                      <a:solidFill>
                        <a:srgbClr val="294A5A"/>
                      </a:solidFill>
                      <a:prstDash val="solid"/>
                      <a:round/>
                      <a:headEnd type="none" w="med" len="med"/>
                      <a:tailEnd type="none" w="sm" len="sm"/>
                    </a:lnL>
                    <a:lnR w="28575" cap="flat" cmpd="sng" algn="ctr">
                      <a:solidFill>
                        <a:srgbClr val="294A5A"/>
                      </a:solidFill>
                      <a:prstDash val="solid"/>
                      <a:round/>
                      <a:headEnd type="none" w="med" len="med"/>
                      <a:tailEnd type="none" w="sm" len="sm"/>
                    </a:lnR>
                    <a:lnT w="28575" cap="flat" cmpd="sng" algn="ctr">
                      <a:solidFill>
                        <a:srgbClr val="294A5A"/>
                      </a:solidFill>
                      <a:prstDash val="solid"/>
                      <a:round/>
                      <a:headEnd type="none" w="med" len="med"/>
                      <a:tailEnd type="none" w="sm" len="sm"/>
                    </a:lnT>
                    <a:lnB w="12700" cap="flat" cmpd="sng" algn="ctr">
                      <a:solidFill>
                        <a:srgbClr val="294A5A"/>
                      </a:solidFill>
                      <a:prstDash val="solid"/>
                      <a:round/>
                      <a:headEnd type="none" w="med" len="med"/>
                      <a:tailEnd type="none" w="sm" len="sm"/>
                    </a:lnB>
                    <a:lnTlToBr>
                      <a:noFill/>
                    </a:lnTlToBr>
                    <a:lnBlToTr>
                      <a:noFill/>
                    </a:lnBlToTr>
                    <a:solidFill>
                      <a:srgbClr val="F1C7C7"/>
                    </a:solidFill>
                  </a:tcPr>
                </a:tc>
                <a:tc hMerge="1">
                  <a:tcPr/>
                </a:tc>
              </a:tr>
              <a:tr h="358140">
                <a:tc>
                  <a:txBody>
                    <a:bodyPr/>
                    <a:lstStyle>
                      <a:lvl1pPr marL="0" algn="l" defTabSz="864235" rtl="0" eaLnBrk="1" latinLnBrk="0" hangingPunct="1">
                        <a:defRPr sz="1700" kern="1200">
                          <a:solidFill>
                            <a:schemeClr val="tx1"/>
                          </a:solidFill>
                          <a:latin typeface="Arial" panose="020B0604020202020204"/>
                          <a:ea typeface="微软雅黑" panose="020B0503020204020204" pitchFamily="34" charset="-122"/>
                        </a:defRPr>
                      </a:lvl1pPr>
                      <a:lvl2pPr marL="431800" algn="l" defTabSz="864235" rtl="0" eaLnBrk="1" latinLnBrk="0" hangingPunct="1">
                        <a:defRPr sz="1700" kern="1200">
                          <a:solidFill>
                            <a:schemeClr val="tx1"/>
                          </a:solidFill>
                          <a:latin typeface="Arial" panose="020B0604020202020204"/>
                          <a:ea typeface="微软雅黑" panose="020B0503020204020204" pitchFamily="34" charset="-122"/>
                        </a:defRPr>
                      </a:lvl2pPr>
                      <a:lvl3pPr marL="864235" algn="l" defTabSz="864235" rtl="0" eaLnBrk="1" latinLnBrk="0" hangingPunct="1">
                        <a:defRPr sz="1700" kern="1200">
                          <a:solidFill>
                            <a:schemeClr val="tx1"/>
                          </a:solidFill>
                          <a:latin typeface="Arial" panose="020B0604020202020204"/>
                          <a:ea typeface="微软雅黑" panose="020B0503020204020204" pitchFamily="34" charset="-122"/>
                        </a:defRPr>
                      </a:lvl3pPr>
                      <a:lvl4pPr marL="1296035" algn="l" defTabSz="864235" rtl="0" eaLnBrk="1" latinLnBrk="0" hangingPunct="1">
                        <a:defRPr sz="1700" kern="1200">
                          <a:solidFill>
                            <a:schemeClr val="tx1"/>
                          </a:solidFill>
                          <a:latin typeface="Arial" panose="020B0604020202020204"/>
                          <a:ea typeface="微软雅黑" panose="020B0503020204020204" pitchFamily="34" charset="-122"/>
                        </a:defRPr>
                      </a:lvl4pPr>
                      <a:lvl5pPr marL="1727835" algn="l" defTabSz="864235" rtl="0" eaLnBrk="1" latinLnBrk="0" hangingPunct="1">
                        <a:defRPr sz="1700" kern="1200">
                          <a:solidFill>
                            <a:schemeClr val="tx1"/>
                          </a:solidFill>
                          <a:latin typeface="Arial" panose="020B0604020202020204"/>
                          <a:ea typeface="微软雅黑" panose="020B0503020204020204" pitchFamily="34" charset="-122"/>
                        </a:defRPr>
                      </a:lvl5pPr>
                      <a:lvl6pPr marL="2160270" algn="l" defTabSz="864235" rtl="0" eaLnBrk="1" latinLnBrk="0" hangingPunct="1">
                        <a:defRPr sz="1700" kern="1200">
                          <a:solidFill>
                            <a:schemeClr val="tx1"/>
                          </a:solidFill>
                          <a:latin typeface="Arial" panose="020B0604020202020204"/>
                          <a:ea typeface="微软雅黑" panose="020B0503020204020204" pitchFamily="34" charset="-122"/>
                        </a:defRPr>
                      </a:lvl6pPr>
                      <a:lvl7pPr marL="2592070" algn="l" defTabSz="864235" rtl="0" eaLnBrk="1" latinLnBrk="0" hangingPunct="1">
                        <a:defRPr sz="1700" kern="1200">
                          <a:solidFill>
                            <a:schemeClr val="tx1"/>
                          </a:solidFill>
                          <a:latin typeface="Arial" panose="020B0604020202020204"/>
                          <a:ea typeface="微软雅黑" panose="020B0503020204020204" pitchFamily="34" charset="-122"/>
                        </a:defRPr>
                      </a:lvl7pPr>
                      <a:lvl8pPr marL="3023870" algn="l" defTabSz="864235" rtl="0" eaLnBrk="1" latinLnBrk="0" hangingPunct="1">
                        <a:defRPr sz="1700" kern="1200">
                          <a:solidFill>
                            <a:schemeClr val="tx1"/>
                          </a:solidFill>
                          <a:latin typeface="Arial" panose="020B0604020202020204"/>
                          <a:ea typeface="微软雅黑" panose="020B0503020204020204" pitchFamily="34" charset="-122"/>
                        </a:defRPr>
                      </a:lvl8pPr>
                      <a:lvl9pPr marL="3456305" algn="l" defTabSz="864235" rtl="0" eaLnBrk="1" latinLnBrk="0" hangingPunct="1">
                        <a:defRPr sz="1700" kern="1200">
                          <a:solidFill>
                            <a:schemeClr val="tx1"/>
                          </a:solidFill>
                          <a:latin typeface="Arial" panose="020B0604020202020204"/>
                          <a:ea typeface="微软雅黑" panose="020B0503020204020204" pitchFamily="34" charset="-122"/>
                        </a:defRPr>
                      </a:lvl9pPr>
                    </a:lstStyle>
                    <a:p>
                      <a:pPr marL="0" marR="0" lvl="0" indent="0" algn="l" defTabSz="914400" rtl="0" eaLnBrk="1" fontAlgn="base" latinLnBrk="0" hangingPunct="1">
                        <a:lnSpc>
                          <a:spcPct val="95000"/>
                        </a:lnSpc>
                        <a:spcBef>
                          <a:spcPct val="50000"/>
                        </a:spcBef>
                        <a:spcAft>
                          <a:spcPct val="0"/>
                        </a:spcAft>
                        <a:buClr>
                          <a:schemeClr val="hlink"/>
                        </a:buClr>
                        <a:buSzTx/>
                        <a:buFont typeface="Wingdings" panose="05000000000000000000" pitchFamily="2" charset="2"/>
                        <a:buNone/>
                      </a:pPr>
                      <a:r>
                        <a:rPr kumimoji="0" lang="zh-CN" altLang="en-US" sz="1600" b="1" i="0" u="none" strike="noStrike" cap="none" normalizeH="0" baseline="0">
                          <a:ln>
                            <a:noFill/>
                          </a:ln>
                          <a:solidFill>
                            <a:srgbClr val="C00000"/>
                          </a:solidFill>
                          <a:effectLst/>
                          <a:latin typeface="Helvetica" pitchFamily="34" charset="0"/>
                        </a:rPr>
                        <a:t>操作</a:t>
                      </a:r>
                      <a:r>
                        <a:rPr kumimoji="0" lang="en-US" altLang="zh-CN" sz="1600" b="1" i="0" u="none" strike="noStrike" cap="none" normalizeH="0" baseline="0">
                          <a:ln>
                            <a:noFill/>
                          </a:ln>
                          <a:solidFill>
                            <a:srgbClr val="C00000"/>
                          </a:solidFill>
                          <a:effectLst/>
                          <a:latin typeface="Helvetica" pitchFamily="34" charset="0"/>
                        </a:rPr>
                        <a:t>OP</a:t>
                      </a:r>
                      <a:endParaRPr kumimoji="0" lang="en-US" sz="1600" b="1" i="0" u="none" strike="noStrike" cap="none" normalizeH="0" baseline="0" dirty="0">
                        <a:ln>
                          <a:noFill/>
                        </a:ln>
                        <a:solidFill>
                          <a:srgbClr val="C00000"/>
                        </a:solidFill>
                        <a:effectLst/>
                        <a:latin typeface="Helvetica" pitchFamily="34" charset="0"/>
                      </a:endParaRPr>
                    </a:p>
                  </a:txBody>
                  <a:tcPr marL="45720" marR="45720" anchor="ctr" anchorCtr="1" horzOverflow="overflow">
                    <a:lnL w="28575" cap="flat" cmpd="sng" algn="ctr">
                      <a:solidFill>
                        <a:srgbClr val="294A5A"/>
                      </a:solidFill>
                      <a:prstDash val="solid"/>
                      <a:round/>
                      <a:headEnd type="none" w="med" len="med"/>
                      <a:tailEnd type="none" w="sm" len="sm"/>
                    </a:lnL>
                    <a:lnR w="12700" cap="flat" cmpd="sng" algn="ctr">
                      <a:solidFill>
                        <a:srgbClr val="294A5A"/>
                      </a:solidFill>
                      <a:prstDash val="solid"/>
                      <a:round/>
                      <a:headEnd type="none" w="med" len="med"/>
                      <a:tailEnd type="none" w="sm" len="sm"/>
                    </a:lnR>
                    <a:lnT w="12700" cap="flat" cmpd="sng" algn="ctr">
                      <a:solidFill>
                        <a:srgbClr val="294A5A"/>
                      </a:solidFill>
                      <a:prstDash val="solid"/>
                      <a:round/>
                      <a:headEnd type="none" w="med" len="med"/>
                      <a:tailEnd type="none" w="sm" len="sm"/>
                    </a:lnT>
                    <a:lnB w="12700" cap="flat" cmpd="sng" algn="ctr">
                      <a:solidFill>
                        <a:srgbClr val="294A5A"/>
                      </a:solidFill>
                      <a:prstDash val="solid"/>
                      <a:round/>
                      <a:headEnd type="none" w="med" len="med"/>
                      <a:tailEnd type="none" w="sm" len="sm"/>
                    </a:lnB>
                    <a:lnTlToBr>
                      <a:noFill/>
                    </a:lnTlToBr>
                    <a:lnBlToTr>
                      <a:noFill/>
                    </a:lnBlToTr>
                    <a:solidFill>
                      <a:srgbClr val="D5F1CF"/>
                    </a:solidFill>
                  </a:tcPr>
                </a:tc>
                <a:tc>
                  <a:txBody>
                    <a:bodyPr/>
                    <a:lstStyle>
                      <a:lvl1pPr marL="0" algn="l" defTabSz="864235" rtl="0" eaLnBrk="1" latinLnBrk="0" hangingPunct="1">
                        <a:defRPr sz="1700" kern="1200">
                          <a:solidFill>
                            <a:schemeClr val="tx1"/>
                          </a:solidFill>
                          <a:latin typeface="Arial" panose="020B0604020202020204"/>
                          <a:ea typeface="微软雅黑" panose="020B0503020204020204" pitchFamily="34" charset="-122"/>
                        </a:defRPr>
                      </a:lvl1pPr>
                      <a:lvl2pPr marL="431800" algn="l" defTabSz="864235" rtl="0" eaLnBrk="1" latinLnBrk="0" hangingPunct="1">
                        <a:defRPr sz="1700" kern="1200">
                          <a:solidFill>
                            <a:schemeClr val="tx1"/>
                          </a:solidFill>
                          <a:latin typeface="Arial" panose="020B0604020202020204"/>
                          <a:ea typeface="微软雅黑" panose="020B0503020204020204" pitchFamily="34" charset="-122"/>
                        </a:defRPr>
                      </a:lvl2pPr>
                      <a:lvl3pPr marL="864235" algn="l" defTabSz="864235" rtl="0" eaLnBrk="1" latinLnBrk="0" hangingPunct="1">
                        <a:defRPr sz="1700" kern="1200">
                          <a:solidFill>
                            <a:schemeClr val="tx1"/>
                          </a:solidFill>
                          <a:latin typeface="Arial" panose="020B0604020202020204"/>
                          <a:ea typeface="微软雅黑" panose="020B0503020204020204" pitchFamily="34" charset="-122"/>
                        </a:defRPr>
                      </a:lvl3pPr>
                      <a:lvl4pPr marL="1296035" algn="l" defTabSz="864235" rtl="0" eaLnBrk="1" latinLnBrk="0" hangingPunct="1">
                        <a:defRPr sz="1700" kern="1200">
                          <a:solidFill>
                            <a:schemeClr val="tx1"/>
                          </a:solidFill>
                          <a:latin typeface="Arial" panose="020B0604020202020204"/>
                          <a:ea typeface="微软雅黑" panose="020B0503020204020204" pitchFamily="34" charset="-122"/>
                        </a:defRPr>
                      </a:lvl4pPr>
                      <a:lvl5pPr marL="1727835" algn="l" defTabSz="864235" rtl="0" eaLnBrk="1" latinLnBrk="0" hangingPunct="1">
                        <a:defRPr sz="1700" kern="1200">
                          <a:solidFill>
                            <a:schemeClr val="tx1"/>
                          </a:solidFill>
                          <a:latin typeface="Arial" panose="020B0604020202020204"/>
                          <a:ea typeface="微软雅黑" panose="020B0503020204020204" pitchFamily="34" charset="-122"/>
                        </a:defRPr>
                      </a:lvl5pPr>
                      <a:lvl6pPr marL="2160270" algn="l" defTabSz="864235" rtl="0" eaLnBrk="1" latinLnBrk="0" hangingPunct="1">
                        <a:defRPr sz="1700" kern="1200">
                          <a:solidFill>
                            <a:schemeClr val="tx1"/>
                          </a:solidFill>
                          <a:latin typeface="Arial" panose="020B0604020202020204"/>
                          <a:ea typeface="微软雅黑" panose="020B0503020204020204" pitchFamily="34" charset="-122"/>
                        </a:defRPr>
                      </a:lvl6pPr>
                      <a:lvl7pPr marL="2592070" algn="l" defTabSz="864235" rtl="0" eaLnBrk="1" latinLnBrk="0" hangingPunct="1">
                        <a:defRPr sz="1700" kern="1200">
                          <a:solidFill>
                            <a:schemeClr val="tx1"/>
                          </a:solidFill>
                          <a:latin typeface="Arial" panose="020B0604020202020204"/>
                          <a:ea typeface="微软雅黑" panose="020B0503020204020204" pitchFamily="34" charset="-122"/>
                        </a:defRPr>
                      </a:lvl7pPr>
                      <a:lvl8pPr marL="3023870" algn="l" defTabSz="864235" rtl="0" eaLnBrk="1" latinLnBrk="0" hangingPunct="1">
                        <a:defRPr sz="1700" kern="1200">
                          <a:solidFill>
                            <a:schemeClr val="tx1"/>
                          </a:solidFill>
                          <a:latin typeface="Arial" panose="020B0604020202020204"/>
                          <a:ea typeface="微软雅黑" panose="020B0503020204020204" pitchFamily="34" charset="-122"/>
                        </a:defRPr>
                      </a:lvl8pPr>
                      <a:lvl9pPr marL="3456305" algn="l" defTabSz="864235" rtl="0" eaLnBrk="1" latinLnBrk="0" hangingPunct="1">
                        <a:defRPr sz="1700" kern="1200">
                          <a:solidFill>
                            <a:schemeClr val="tx1"/>
                          </a:solidFill>
                          <a:latin typeface="Arial" panose="020B0604020202020204"/>
                          <a:ea typeface="微软雅黑" panose="020B0503020204020204" pitchFamily="34" charset="-122"/>
                        </a:defRPr>
                      </a:lvl9p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anose="05000000000000000000" pitchFamily="2" charset="2"/>
                        <a:buNone/>
                      </a:pPr>
                      <a:r>
                        <a:rPr kumimoji="0" lang="en-US" altLang="zh-CN" sz="1600" b="1" i="0" u="none" strike="noStrike" cap="none" normalizeH="0" baseline="0">
                          <a:ln>
                            <a:noFill/>
                          </a:ln>
                          <a:solidFill>
                            <a:srgbClr val="C00000"/>
                          </a:solidFill>
                          <a:effectLst/>
                          <a:latin typeface="Helvetica" pitchFamily="34" charset="0"/>
                        </a:rPr>
                        <a:t>+</a:t>
                      </a:r>
                      <a:endParaRPr kumimoji="0" lang="en-US" altLang="zh-CN" sz="1600" b="1" i="0" u="none" strike="noStrike" cap="none" normalizeH="0" baseline="0" dirty="0">
                        <a:ln>
                          <a:noFill/>
                        </a:ln>
                        <a:solidFill>
                          <a:srgbClr val="C00000"/>
                        </a:solidFill>
                        <a:effectLst/>
                        <a:latin typeface="Helvetica" pitchFamily="34" charset="0"/>
                      </a:endParaRPr>
                    </a:p>
                  </a:txBody>
                  <a:tcPr marL="45720" marR="45720" anchor="ctr" anchorCtr="1" horzOverflow="overflow">
                    <a:lnL w="12700" cap="flat" cmpd="sng" algn="ctr">
                      <a:solidFill>
                        <a:srgbClr val="294A5A"/>
                      </a:solidFill>
                      <a:prstDash val="solid"/>
                      <a:round/>
                      <a:headEnd type="none" w="med" len="med"/>
                      <a:tailEnd type="none" w="sm" len="sm"/>
                    </a:lnL>
                    <a:lnR w="12700" cap="flat" cmpd="sng" algn="ctr">
                      <a:solidFill>
                        <a:srgbClr val="294A5A"/>
                      </a:solidFill>
                      <a:prstDash val="solid"/>
                      <a:round/>
                      <a:headEnd type="none" w="med" len="med"/>
                      <a:tailEnd type="none" w="sm" len="sm"/>
                    </a:lnR>
                    <a:lnT w="12700" cap="flat" cmpd="sng" algn="ctr">
                      <a:solidFill>
                        <a:srgbClr val="294A5A"/>
                      </a:solidFill>
                      <a:prstDash val="solid"/>
                      <a:round/>
                      <a:headEnd type="none" w="med" len="med"/>
                      <a:tailEnd type="none" w="sm" len="sm"/>
                    </a:lnT>
                    <a:lnB w="12700" cap="flat" cmpd="sng" algn="ctr">
                      <a:solidFill>
                        <a:srgbClr val="294A5A"/>
                      </a:solidFill>
                      <a:prstDash val="solid"/>
                      <a:round/>
                      <a:headEnd type="none" w="med" len="med"/>
                      <a:tailEnd type="none" w="sm" len="sm"/>
                    </a:lnB>
                    <a:lnTlToBr>
                      <a:noFill/>
                    </a:lnTlToBr>
                    <a:lnBlToTr>
                      <a:noFill/>
                    </a:lnBlToTr>
                    <a:noFill/>
                  </a:tcPr>
                </a:tc>
                <a:tc>
                  <a:txBody>
                    <a:bodyPr/>
                    <a:lstStyle>
                      <a:lvl1pPr marL="0" algn="l" defTabSz="864235" rtl="0" eaLnBrk="1" latinLnBrk="0" hangingPunct="1">
                        <a:defRPr sz="1700" kern="1200">
                          <a:solidFill>
                            <a:schemeClr val="tx1"/>
                          </a:solidFill>
                          <a:latin typeface="Arial" panose="020B0604020202020204"/>
                          <a:ea typeface="微软雅黑" panose="020B0503020204020204" pitchFamily="34" charset="-122"/>
                        </a:defRPr>
                      </a:lvl1pPr>
                      <a:lvl2pPr marL="431800" algn="l" defTabSz="864235" rtl="0" eaLnBrk="1" latinLnBrk="0" hangingPunct="1">
                        <a:defRPr sz="1700" kern="1200">
                          <a:solidFill>
                            <a:schemeClr val="tx1"/>
                          </a:solidFill>
                          <a:latin typeface="Arial" panose="020B0604020202020204"/>
                          <a:ea typeface="微软雅黑" panose="020B0503020204020204" pitchFamily="34" charset="-122"/>
                        </a:defRPr>
                      </a:lvl2pPr>
                      <a:lvl3pPr marL="864235" algn="l" defTabSz="864235" rtl="0" eaLnBrk="1" latinLnBrk="0" hangingPunct="1">
                        <a:defRPr sz="1700" kern="1200">
                          <a:solidFill>
                            <a:schemeClr val="tx1"/>
                          </a:solidFill>
                          <a:latin typeface="Arial" panose="020B0604020202020204"/>
                          <a:ea typeface="微软雅黑" panose="020B0503020204020204" pitchFamily="34" charset="-122"/>
                        </a:defRPr>
                      </a:lvl3pPr>
                      <a:lvl4pPr marL="1296035" algn="l" defTabSz="864235" rtl="0" eaLnBrk="1" latinLnBrk="0" hangingPunct="1">
                        <a:defRPr sz="1700" kern="1200">
                          <a:solidFill>
                            <a:schemeClr val="tx1"/>
                          </a:solidFill>
                          <a:latin typeface="Arial" panose="020B0604020202020204"/>
                          <a:ea typeface="微软雅黑" panose="020B0503020204020204" pitchFamily="34" charset="-122"/>
                        </a:defRPr>
                      </a:lvl4pPr>
                      <a:lvl5pPr marL="1727835" algn="l" defTabSz="864235" rtl="0" eaLnBrk="1" latinLnBrk="0" hangingPunct="1">
                        <a:defRPr sz="1700" kern="1200">
                          <a:solidFill>
                            <a:schemeClr val="tx1"/>
                          </a:solidFill>
                          <a:latin typeface="Arial" panose="020B0604020202020204"/>
                          <a:ea typeface="微软雅黑" panose="020B0503020204020204" pitchFamily="34" charset="-122"/>
                        </a:defRPr>
                      </a:lvl5pPr>
                      <a:lvl6pPr marL="2160270" algn="l" defTabSz="864235" rtl="0" eaLnBrk="1" latinLnBrk="0" hangingPunct="1">
                        <a:defRPr sz="1700" kern="1200">
                          <a:solidFill>
                            <a:schemeClr val="tx1"/>
                          </a:solidFill>
                          <a:latin typeface="Arial" panose="020B0604020202020204"/>
                          <a:ea typeface="微软雅黑" panose="020B0503020204020204" pitchFamily="34" charset="-122"/>
                        </a:defRPr>
                      </a:lvl6pPr>
                      <a:lvl7pPr marL="2592070" algn="l" defTabSz="864235" rtl="0" eaLnBrk="1" latinLnBrk="0" hangingPunct="1">
                        <a:defRPr sz="1700" kern="1200">
                          <a:solidFill>
                            <a:schemeClr val="tx1"/>
                          </a:solidFill>
                          <a:latin typeface="Arial" panose="020B0604020202020204"/>
                          <a:ea typeface="微软雅黑" panose="020B0503020204020204" pitchFamily="34" charset="-122"/>
                        </a:defRPr>
                      </a:lvl7pPr>
                      <a:lvl8pPr marL="3023870" algn="l" defTabSz="864235" rtl="0" eaLnBrk="1" latinLnBrk="0" hangingPunct="1">
                        <a:defRPr sz="1700" kern="1200">
                          <a:solidFill>
                            <a:schemeClr val="tx1"/>
                          </a:solidFill>
                          <a:latin typeface="Arial" panose="020B0604020202020204"/>
                          <a:ea typeface="微软雅黑" panose="020B0503020204020204" pitchFamily="34" charset="-122"/>
                        </a:defRPr>
                      </a:lvl8pPr>
                      <a:lvl9pPr marL="3456305" algn="l" defTabSz="864235" rtl="0" eaLnBrk="1" latinLnBrk="0" hangingPunct="1">
                        <a:defRPr sz="1700" kern="1200">
                          <a:solidFill>
                            <a:schemeClr val="tx1"/>
                          </a:solidFill>
                          <a:latin typeface="Arial" panose="020B0604020202020204"/>
                          <a:ea typeface="微软雅黑" panose="020B0503020204020204" pitchFamily="34" charset="-122"/>
                        </a:defRPr>
                      </a:lvl9p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anose="05000000000000000000" pitchFamily="2" charset="2"/>
                        <a:buNone/>
                      </a:pPr>
                      <a:r>
                        <a:rPr kumimoji="0" lang="zh-CN" altLang="en-US" sz="1600" b="1" i="0" u="none" strike="noStrike" cap="none" normalizeH="0" baseline="0">
                          <a:ln>
                            <a:noFill/>
                          </a:ln>
                          <a:solidFill>
                            <a:srgbClr val="C00000"/>
                          </a:solidFill>
                          <a:effectLst/>
                          <a:latin typeface="Helvetica" pitchFamily="34" charset="0"/>
                        </a:rPr>
                        <a:t>*</a:t>
                      </a:r>
                      <a:endParaRPr kumimoji="0" lang="zh-CN" altLang="en-US" sz="1600" b="1" i="0" u="none" strike="noStrike" cap="none" normalizeH="0" baseline="0" dirty="0">
                        <a:ln>
                          <a:noFill/>
                        </a:ln>
                        <a:solidFill>
                          <a:srgbClr val="C00000"/>
                        </a:solidFill>
                        <a:effectLst/>
                        <a:latin typeface="Helvetica" pitchFamily="34" charset="0"/>
                      </a:endParaRPr>
                    </a:p>
                  </a:txBody>
                  <a:tcPr marL="45720" marR="45720" anchor="ctr" anchorCtr="1" horzOverflow="overflow">
                    <a:lnL w="12700" cap="flat" cmpd="sng" algn="ctr">
                      <a:solidFill>
                        <a:srgbClr val="294A5A"/>
                      </a:solidFill>
                      <a:prstDash val="solid"/>
                      <a:round/>
                      <a:headEnd type="none" w="med" len="med"/>
                      <a:tailEnd type="none" w="sm" len="sm"/>
                    </a:lnL>
                    <a:lnR w="12700" cap="flat" cmpd="sng" algn="ctr">
                      <a:solidFill>
                        <a:srgbClr val="294A5A"/>
                      </a:solidFill>
                      <a:prstDash val="solid"/>
                      <a:round/>
                      <a:headEnd type="none" w="med" len="med"/>
                      <a:tailEnd type="none" w="sm" len="sm"/>
                    </a:lnR>
                    <a:lnT w="12700" cap="flat" cmpd="sng" algn="ctr">
                      <a:solidFill>
                        <a:srgbClr val="294A5A"/>
                      </a:solidFill>
                      <a:prstDash val="solid"/>
                      <a:round/>
                      <a:headEnd type="none" w="med" len="med"/>
                      <a:tailEnd type="none" w="sm" len="sm"/>
                    </a:lnT>
                    <a:lnB w="12700" cap="flat" cmpd="sng" algn="ctr">
                      <a:solidFill>
                        <a:srgbClr val="294A5A"/>
                      </a:solidFill>
                      <a:prstDash val="solid"/>
                      <a:round/>
                      <a:headEnd type="none" w="med" len="med"/>
                      <a:tailEnd type="none" w="sm" len="sm"/>
                    </a:lnB>
                    <a:lnTlToBr>
                      <a:noFill/>
                    </a:lnTlToBr>
                    <a:lnBlToTr>
                      <a:noFill/>
                    </a:lnBlToTr>
                    <a:noFill/>
                  </a:tcPr>
                </a:tc>
                <a:tc>
                  <a:txBody>
                    <a:bodyPr/>
                    <a:lstStyle>
                      <a:lvl1pPr marL="0" algn="l" defTabSz="864235" rtl="0" eaLnBrk="1" latinLnBrk="0" hangingPunct="1">
                        <a:defRPr sz="1700" kern="1200">
                          <a:solidFill>
                            <a:schemeClr val="tx1"/>
                          </a:solidFill>
                          <a:latin typeface="Arial" panose="020B0604020202020204"/>
                          <a:ea typeface="微软雅黑" panose="020B0503020204020204" pitchFamily="34" charset="-122"/>
                        </a:defRPr>
                      </a:lvl1pPr>
                      <a:lvl2pPr marL="431800" algn="l" defTabSz="864235" rtl="0" eaLnBrk="1" latinLnBrk="0" hangingPunct="1">
                        <a:defRPr sz="1700" kern="1200">
                          <a:solidFill>
                            <a:schemeClr val="tx1"/>
                          </a:solidFill>
                          <a:latin typeface="Arial" panose="020B0604020202020204"/>
                          <a:ea typeface="微软雅黑" panose="020B0503020204020204" pitchFamily="34" charset="-122"/>
                        </a:defRPr>
                      </a:lvl2pPr>
                      <a:lvl3pPr marL="864235" algn="l" defTabSz="864235" rtl="0" eaLnBrk="1" latinLnBrk="0" hangingPunct="1">
                        <a:defRPr sz="1700" kern="1200">
                          <a:solidFill>
                            <a:schemeClr val="tx1"/>
                          </a:solidFill>
                          <a:latin typeface="Arial" panose="020B0604020202020204"/>
                          <a:ea typeface="微软雅黑" panose="020B0503020204020204" pitchFamily="34" charset="-122"/>
                        </a:defRPr>
                      </a:lvl3pPr>
                      <a:lvl4pPr marL="1296035" algn="l" defTabSz="864235" rtl="0" eaLnBrk="1" latinLnBrk="0" hangingPunct="1">
                        <a:defRPr sz="1700" kern="1200">
                          <a:solidFill>
                            <a:schemeClr val="tx1"/>
                          </a:solidFill>
                          <a:latin typeface="Arial" panose="020B0604020202020204"/>
                          <a:ea typeface="微软雅黑" panose="020B0503020204020204" pitchFamily="34" charset="-122"/>
                        </a:defRPr>
                      </a:lvl4pPr>
                      <a:lvl5pPr marL="1727835" algn="l" defTabSz="864235" rtl="0" eaLnBrk="1" latinLnBrk="0" hangingPunct="1">
                        <a:defRPr sz="1700" kern="1200">
                          <a:solidFill>
                            <a:schemeClr val="tx1"/>
                          </a:solidFill>
                          <a:latin typeface="Arial" panose="020B0604020202020204"/>
                          <a:ea typeface="微软雅黑" panose="020B0503020204020204" pitchFamily="34" charset="-122"/>
                        </a:defRPr>
                      </a:lvl5pPr>
                      <a:lvl6pPr marL="2160270" algn="l" defTabSz="864235" rtl="0" eaLnBrk="1" latinLnBrk="0" hangingPunct="1">
                        <a:defRPr sz="1700" kern="1200">
                          <a:solidFill>
                            <a:schemeClr val="tx1"/>
                          </a:solidFill>
                          <a:latin typeface="Arial" panose="020B0604020202020204"/>
                          <a:ea typeface="微软雅黑" panose="020B0503020204020204" pitchFamily="34" charset="-122"/>
                        </a:defRPr>
                      </a:lvl6pPr>
                      <a:lvl7pPr marL="2592070" algn="l" defTabSz="864235" rtl="0" eaLnBrk="1" latinLnBrk="0" hangingPunct="1">
                        <a:defRPr sz="1700" kern="1200">
                          <a:solidFill>
                            <a:schemeClr val="tx1"/>
                          </a:solidFill>
                          <a:latin typeface="Arial" panose="020B0604020202020204"/>
                          <a:ea typeface="微软雅黑" panose="020B0503020204020204" pitchFamily="34" charset="-122"/>
                        </a:defRPr>
                      </a:lvl7pPr>
                      <a:lvl8pPr marL="3023870" algn="l" defTabSz="864235" rtl="0" eaLnBrk="1" latinLnBrk="0" hangingPunct="1">
                        <a:defRPr sz="1700" kern="1200">
                          <a:solidFill>
                            <a:schemeClr val="tx1"/>
                          </a:solidFill>
                          <a:latin typeface="Arial" panose="020B0604020202020204"/>
                          <a:ea typeface="微软雅黑" panose="020B0503020204020204" pitchFamily="34" charset="-122"/>
                        </a:defRPr>
                      </a:lvl8pPr>
                      <a:lvl9pPr marL="3456305" algn="l" defTabSz="864235" rtl="0" eaLnBrk="1" latinLnBrk="0" hangingPunct="1">
                        <a:defRPr sz="1700" kern="1200">
                          <a:solidFill>
                            <a:schemeClr val="tx1"/>
                          </a:solidFill>
                          <a:latin typeface="Arial" panose="020B0604020202020204"/>
                          <a:ea typeface="微软雅黑" panose="020B0503020204020204" pitchFamily="34" charset="-122"/>
                        </a:defRPr>
                      </a:lvl9p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anose="05000000000000000000" pitchFamily="2" charset="2"/>
                        <a:buNone/>
                      </a:pPr>
                      <a:r>
                        <a:rPr kumimoji="0" lang="en-US" altLang="zh-CN" sz="1600" b="1" i="0" u="none" strike="noStrike" cap="none" normalizeH="0" baseline="0">
                          <a:ln>
                            <a:noFill/>
                          </a:ln>
                          <a:solidFill>
                            <a:srgbClr val="C00000"/>
                          </a:solidFill>
                          <a:effectLst/>
                          <a:latin typeface="Helvetica" pitchFamily="34" charset="0"/>
                        </a:rPr>
                        <a:t>+</a:t>
                      </a:r>
                      <a:endParaRPr kumimoji="0" lang="en-US" altLang="zh-CN" sz="1600" b="1" i="0" u="none" strike="noStrike" cap="none" normalizeH="0" baseline="0" dirty="0">
                        <a:ln>
                          <a:noFill/>
                        </a:ln>
                        <a:solidFill>
                          <a:srgbClr val="C00000"/>
                        </a:solidFill>
                        <a:effectLst/>
                        <a:latin typeface="Helvetica" pitchFamily="34" charset="0"/>
                      </a:endParaRPr>
                    </a:p>
                  </a:txBody>
                  <a:tcPr marL="45720" marR="45720" anchor="ctr" anchorCtr="1" horzOverflow="overflow">
                    <a:lnL w="12700" cap="flat" cmpd="sng" algn="ctr">
                      <a:solidFill>
                        <a:srgbClr val="294A5A"/>
                      </a:solidFill>
                      <a:prstDash val="solid"/>
                      <a:round/>
                      <a:headEnd type="none" w="med" len="med"/>
                      <a:tailEnd type="none" w="sm" len="sm"/>
                    </a:lnL>
                    <a:lnR w="12700" cap="flat" cmpd="sng" algn="ctr">
                      <a:solidFill>
                        <a:srgbClr val="294A5A"/>
                      </a:solidFill>
                      <a:prstDash val="solid"/>
                      <a:round/>
                      <a:headEnd type="none" w="med" len="med"/>
                      <a:tailEnd type="none" w="sm" len="sm"/>
                    </a:lnR>
                    <a:lnT w="12700" cap="flat" cmpd="sng" algn="ctr">
                      <a:solidFill>
                        <a:srgbClr val="294A5A"/>
                      </a:solidFill>
                      <a:prstDash val="solid"/>
                      <a:round/>
                      <a:headEnd type="none" w="med" len="med"/>
                      <a:tailEnd type="none" w="sm" len="sm"/>
                    </a:lnT>
                    <a:lnB w="12700" cap="flat" cmpd="sng" algn="ctr">
                      <a:solidFill>
                        <a:srgbClr val="294A5A"/>
                      </a:solidFill>
                      <a:prstDash val="solid"/>
                      <a:round/>
                      <a:headEnd type="none" w="med" len="med"/>
                      <a:tailEnd type="none" w="sm" len="sm"/>
                    </a:lnB>
                    <a:lnTlToBr>
                      <a:noFill/>
                    </a:lnTlToBr>
                    <a:lnBlToTr>
                      <a:noFill/>
                    </a:lnBlToTr>
                    <a:noFill/>
                  </a:tcPr>
                </a:tc>
                <a:tc>
                  <a:txBody>
                    <a:bodyPr/>
                    <a:lstStyle>
                      <a:lvl1pPr marL="0" algn="l" defTabSz="864235" rtl="0" eaLnBrk="1" latinLnBrk="0" hangingPunct="1">
                        <a:defRPr sz="1700" kern="1200">
                          <a:solidFill>
                            <a:schemeClr val="tx1"/>
                          </a:solidFill>
                          <a:latin typeface="Arial" panose="020B0604020202020204"/>
                          <a:ea typeface="微软雅黑" panose="020B0503020204020204" pitchFamily="34" charset="-122"/>
                        </a:defRPr>
                      </a:lvl1pPr>
                      <a:lvl2pPr marL="431800" algn="l" defTabSz="864235" rtl="0" eaLnBrk="1" latinLnBrk="0" hangingPunct="1">
                        <a:defRPr sz="1700" kern="1200">
                          <a:solidFill>
                            <a:schemeClr val="tx1"/>
                          </a:solidFill>
                          <a:latin typeface="Arial" panose="020B0604020202020204"/>
                          <a:ea typeface="微软雅黑" panose="020B0503020204020204" pitchFamily="34" charset="-122"/>
                        </a:defRPr>
                      </a:lvl2pPr>
                      <a:lvl3pPr marL="864235" algn="l" defTabSz="864235" rtl="0" eaLnBrk="1" latinLnBrk="0" hangingPunct="1">
                        <a:defRPr sz="1700" kern="1200">
                          <a:solidFill>
                            <a:schemeClr val="tx1"/>
                          </a:solidFill>
                          <a:latin typeface="Arial" panose="020B0604020202020204"/>
                          <a:ea typeface="微软雅黑" panose="020B0503020204020204" pitchFamily="34" charset="-122"/>
                        </a:defRPr>
                      </a:lvl3pPr>
                      <a:lvl4pPr marL="1296035" algn="l" defTabSz="864235" rtl="0" eaLnBrk="1" latinLnBrk="0" hangingPunct="1">
                        <a:defRPr sz="1700" kern="1200">
                          <a:solidFill>
                            <a:schemeClr val="tx1"/>
                          </a:solidFill>
                          <a:latin typeface="Arial" panose="020B0604020202020204"/>
                          <a:ea typeface="微软雅黑" panose="020B0503020204020204" pitchFamily="34" charset="-122"/>
                        </a:defRPr>
                      </a:lvl4pPr>
                      <a:lvl5pPr marL="1727835" algn="l" defTabSz="864235" rtl="0" eaLnBrk="1" latinLnBrk="0" hangingPunct="1">
                        <a:defRPr sz="1700" kern="1200">
                          <a:solidFill>
                            <a:schemeClr val="tx1"/>
                          </a:solidFill>
                          <a:latin typeface="Arial" panose="020B0604020202020204"/>
                          <a:ea typeface="微软雅黑" panose="020B0503020204020204" pitchFamily="34" charset="-122"/>
                        </a:defRPr>
                      </a:lvl5pPr>
                      <a:lvl6pPr marL="2160270" algn="l" defTabSz="864235" rtl="0" eaLnBrk="1" latinLnBrk="0" hangingPunct="1">
                        <a:defRPr sz="1700" kern="1200">
                          <a:solidFill>
                            <a:schemeClr val="tx1"/>
                          </a:solidFill>
                          <a:latin typeface="Arial" panose="020B0604020202020204"/>
                          <a:ea typeface="微软雅黑" panose="020B0503020204020204" pitchFamily="34" charset="-122"/>
                        </a:defRPr>
                      </a:lvl6pPr>
                      <a:lvl7pPr marL="2592070" algn="l" defTabSz="864235" rtl="0" eaLnBrk="1" latinLnBrk="0" hangingPunct="1">
                        <a:defRPr sz="1700" kern="1200">
                          <a:solidFill>
                            <a:schemeClr val="tx1"/>
                          </a:solidFill>
                          <a:latin typeface="Arial" panose="020B0604020202020204"/>
                          <a:ea typeface="微软雅黑" panose="020B0503020204020204" pitchFamily="34" charset="-122"/>
                        </a:defRPr>
                      </a:lvl7pPr>
                      <a:lvl8pPr marL="3023870" algn="l" defTabSz="864235" rtl="0" eaLnBrk="1" latinLnBrk="0" hangingPunct="1">
                        <a:defRPr sz="1700" kern="1200">
                          <a:solidFill>
                            <a:schemeClr val="tx1"/>
                          </a:solidFill>
                          <a:latin typeface="Arial" panose="020B0604020202020204"/>
                          <a:ea typeface="微软雅黑" panose="020B0503020204020204" pitchFamily="34" charset="-122"/>
                        </a:defRPr>
                      </a:lvl8pPr>
                      <a:lvl9pPr marL="3456305" algn="l" defTabSz="864235" rtl="0" eaLnBrk="1" latinLnBrk="0" hangingPunct="1">
                        <a:defRPr sz="1700" kern="1200">
                          <a:solidFill>
                            <a:schemeClr val="tx1"/>
                          </a:solidFill>
                          <a:latin typeface="Arial" panose="020B0604020202020204"/>
                          <a:ea typeface="微软雅黑" panose="020B0503020204020204" pitchFamily="34" charset="-122"/>
                        </a:defRPr>
                      </a:lvl9p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anose="05000000000000000000" pitchFamily="2" charset="2"/>
                        <a:buNone/>
                      </a:pPr>
                      <a:r>
                        <a:rPr kumimoji="0" lang="zh-CN" altLang="en-US" sz="1600" b="1" i="0" u="none" strike="noStrike" cap="none" normalizeH="0" baseline="0">
                          <a:ln>
                            <a:noFill/>
                          </a:ln>
                          <a:solidFill>
                            <a:srgbClr val="C00000"/>
                          </a:solidFill>
                          <a:effectLst/>
                          <a:latin typeface="Helvetica" pitchFamily="34" charset="0"/>
                        </a:rPr>
                        <a:t>*</a:t>
                      </a:r>
                      <a:endParaRPr kumimoji="0" lang="zh-CN" altLang="en-US" sz="1600" b="1" i="0" u="none" strike="noStrike" cap="none" normalizeH="0" baseline="0" dirty="0">
                        <a:ln>
                          <a:noFill/>
                        </a:ln>
                        <a:solidFill>
                          <a:srgbClr val="C00000"/>
                        </a:solidFill>
                        <a:effectLst/>
                        <a:latin typeface="Helvetica" pitchFamily="34" charset="0"/>
                      </a:endParaRPr>
                    </a:p>
                  </a:txBody>
                  <a:tcPr marL="45720" marR="45720" anchor="ctr" anchorCtr="1" horzOverflow="overflow">
                    <a:lnL w="12700" cap="flat" cmpd="sng" algn="ctr">
                      <a:solidFill>
                        <a:srgbClr val="294A5A"/>
                      </a:solidFill>
                      <a:prstDash val="solid"/>
                      <a:round/>
                      <a:headEnd type="none" w="med" len="med"/>
                      <a:tailEnd type="none" w="sm" len="sm"/>
                    </a:lnL>
                    <a:lnR w="28575" cap="flat" cmpd="sng" algn="ctr">
                      <a:solidFill>
                        <a:srgbClr val="294A5A"/>
                      </a:solidFill>
                      <a:prstDash val="solid"/>
                      <a:round/>
                      <a:headEnd type="none" w="med" len="med"/>
                      <a:tailEnd type="none" w="sm" len="sm"/>
                    </a:lnR>
                    <a:lnT w="12700" cap="flat" cmpd="sng" algn="ctr">
                      <a:solidFill>
                        <a:srgbClr val="294A5A"/>
                      </a:solidFill>
                      <a:prstDash val="solid"/>
                      <a:round/>
                      <a:headEnd type="none" w="med" len="med"/>
                      <a:tailEnd type="none" w="sm" len="sm"/>
                    </a:lnT>
                    <a:lnB w="12700" cap="flat" cmpd="sng" algn="ctr">
                      <a:solidFill>
                        <a:srgbClr val="294A5A"/>
                      </a:solidFill>
                      <a:prstDash val="solid"/>
                      <a:round/>
                      <a:headEnd type="none" w="med" len="med"/>
                      <a:tailEnd type="none" w="sm" len="sm"/>
                    </a:lnB>
                    <a:lnTlToBr>
                      <a:noFill/>
                    </a:lnTlToBr>
                    <a:lnBlToTr>
                      <a:noFill/>
                    </a:lnBlToTr>
                    <a:noFill/>
                  </a:tcPr>
                </a:tc>
              </a:tr>
              <a:tr h="358140">
                <a:tc>
                  <a:txBody>
                    <a:bodyPr/>
                    <a:lstStyle>
                      <a:lvl1pPr marL="0" algn="l" defTabSz="864235" rtl="0" eaLnBrk="1" latinLnBrk="0" hangingPunct="1">
                        <a:defRPr sz="1700" kern="1200">
                          <a:solidFill>
                            <a:schemeClr val="tx1"/>
                          </a:solidFill>
                          <a:latin typeface="Arial" panose="020B0604020202020204"/>
                          <a:ea typeface="微软雅黑" panose="020B0503020204020204" pitchFamily="34" charset="-122"/>
                        </a:defRPr>
                      </a:lvl1pPr>
                      <a:lvl2pPr marL="431800" algn="l" defTabSz="864235" rtl="0" eaLnBrk="1" latinLnBrk="0" hangingPunct="1">
                        <a:defRPr sz="1700" kern="1200">
                          <a:solidFill>
                            <a:schemeClr val="tx1"/>
                          </a:solidFill>
                          <a:latin typeface="Arial" panose="020B0604020202020204"/>
                          <a:ea typeface="微软雅黑" panose="020B0503020204020204" pitchFamily="34" charset="-122"/>
                        </a:defRPr>
                      </a:lvl2pPr>
                      <a:lvl3pPr marL="864235" algn="l" defTabSz="864235" rtl="0" eaLnBrk="1" latinLnBrk="0" hangingPunct="1">
                        <a:defRPr sz="1700" kern="1200">
                          <a:solidFill>
                            <a:schemeClr val="tx1"/>
                          </a:solidFill>
                          <a:latin typeface="Arial" panose="020B0604020202020204"/>
                          <a:ea typeface="微软雅黑" panose="020B0503020204020204" pitchFamily="34" charset="-122"/>
                        </a:defRPr>
                      </a:lvl3pPr>
                      <a:lvl4pPr marL="1296035" algn="l" defTabSz="864235" rtl="0" eaLnBrk="1" latinLnBrk="0" hangingPunct="1">
                        <a:defRPr sz="1700" kern="1200">
                          <a:solidFill>
                            <a:schemeClr val="tx1"/>
                          </a:solidFill>
                          <a:latin typeface="Arial" panose="020B0604020202020204"/>
                          <a:ea typeface="微软雅黑" panose="020B0503020204020204" pitchFamily="34" charset="-122"/>
                        </a:defRPr>
                      </a:lvl4pPr>
                      <a:lvl5pPr marL="1727835" algn="l" defTabSz="864235" rtl="0" eaLnBrk="1" latinLnBrk="0" hangingPunct="1">
                        <a:defRPr sz="1700" kern="1200">
                          <a:solidFill>
                            <a:schemeClr val="tx1"/>
                          </a:solidFill>
                          <a:latin typeface="Arial" panose="020B0604020202020204"/>
                          <a:ea typeface="微软雅黑" panose="020B0503020204020204" pitchFamily="34" charset="-122"/>
                        </a:defRPr>
                      </a:lvl5pPr>
                      <a:lvl6pPr marL="2160270" algn="l" defTabSz="864235" rtl="0" eaLnBrk="1" latinLnBrk="0" hangingPunct="1">
                        <a:defRPr sz="1700" kern="1200">
                          <a:solidFill>
                            <a:schemeClr val="tx1"/>
                          </a:solidFill>
                          <a:latin typeface="Arial" panose="020B0604020202020204"/>
                          <a:ea typeface="微软雅黑" panose="020B0503020204020204" pitchFamily="34" charset="-122"/>
                        </a:defRPr>
                      </a:lvl6pPr>
                      <a:lvl7pPr marL="2592070" algn="l" defTabSz="864235" rtl="0" eaLnBrk="1" latinLnBrk="0" hangingPunct="1">
                        <a:defRPr sz="1700" kern="1200">
                          <a:solidFill>
                            <a:schemeClr val="tx1"/>
                          </a:solidFill>
                          <a:latin typeface="Arial" panose="020B0604020202020204"/>
                          <a:ea typeface="微软雅黑" panose="020B0503020204020204" pitchFamily="34" charset="-122"/>
                        </a:defRPr>
                      </a:lvl7pPr>
                      <a:lvl8pPr marL="3023870" algn="l" defTabSz="864235" rtl="0" eaLnBrk="1" latinLnBrk="0" hangingPunct="1">
                        <a:defRPr sz="1700" kern="1200">
                          <a:solidFill>
                            <a:schemeClr val="tx1"/>
                          </a:solidFill>
                          <a:latin typeface="Arial" panose="020B0604020202020204"/>
                          <a:ea typeface="微软雅黑" panose="020B0503020204020204" pitchFamily="34" charset="-122"/>
                        </a:defRPr>
                      </a:lvl8pPr>
                      <a:lvl9pPr marL="3456305" algn="l" defTabSz="864235" rtl="0" eaLnBrk="1" latinLnBrk="0" hangingPunct="1">
                        <a:defRPr sz="1700" kern="1200">
                          <a:solidFill>
                            <a:schemeClr val="tx1"/>
                          </a:solidFill>
                          <a:latin typeface="Arial" panose="020B0604020202020204"/>
                          <a:ea typeface="微软雅黑" panose="020B0503020204020204" pitchFamily="34" charset="-122"/>
                        </a:defRPr>
                      </a:lvl9pPr>
                    </a:lstStyle>
                    <a:p>
                      <a:pPr marL="0" marR="0" lvl="0" indent="0" algn="l" defTabSz="914400" rtl="0" eaLnBrk="1" fontAlgn="base" latinLnBrk="0" hangingPunct="1">
                        <a:lnSpc>
                          <a:spcPct val="95000"/>
                        </a:lnSpc>
                        <a:spcBef>
                          <a:spcPct val="50000"/>
                        </a:spcBef>
                        <a:spcAft>
                          <a:spcPct val="0"/>
                        </a:spcAft>
                        <a:buClr>
                          <a:schemeClr val="hlink"/>
                        </a:buClr>
                        <a:buSzTx/>
                        <a:buFont typeface="Wingdings" panose="05000000000000000000" pitchFamily="2" charset="2"/>
                        <a:buNone/>
                      </a:pPr>
                      <a:r>
                        <a:rPr kumimoji="0" lang="en-US" sz="1600" b="1" i="0" u="none" strike="noStrike" cap="none" normalizeH="0" baseline="0" dirty="0">
                          <a:ln>
                            <a:noFill/>
                          </a:ln>
                          <a:solidFill>
                            <a:schemeClr val="tx1"/>
                          </a:solidFill>
                          <a:effectLst/>
                          <a:latin typeface="Helvetica" pitchFamily="34" charset="0"/>
                        </a:rPr>
                        <a:t>Combine1 –O1</a:t>
                      </a:r>
                      <a:endParaRPr kumimoji="0" lang="en-US" sz="1600" b="1" i="0" u="none" strike="noStrike" cap="none" normalizeH="0" baseline="0" dirty="0">
                        <a:ln>
                          <a:noFill/>
                        </a:ln>
                        <a:solidFill>
                          <a:schemeClr val="tx1"/>
                        </a:solidFill>
                        <a:effectLst/>
                        <a:latin typeface="Helvetica" pitchFamily="34" charset="0"/>
                      </a:endParaRPr>
                    </a:p>
                  </a:txBody>
                  <a:tcPr marL="45720" marR="45720" anchor="ctr" anchorCtr="1" horzOverflow="overflow">
                    <a:lnL w="28575" cap="flat" cmpd="sng" algn="ctr">
                      <a:solidFill>
                        <a:srgbClr val="294A5A"/>
                      </a:solidFill>
                      <a:prstDash val="solid"/>
                      <a:round/>
                      <a:headEnd type="none" w="med" len="med"/>
                      <a:tailEnd type="none" w="sm" len="sm"/>
                    </a:lnL>
                    <a:lnR w="12700" cap="flat" cmpd="sng" algn="ctr">
                      <a:solidFill>
                        <a:srgbClr val="294A5A"/>
                      </a:solidFill>
                      <a:prstDash val="solid"/>
                      <a:round/>
                      <a:headEnd type="none" w="med" len="med"/>
                      <a:tailEnd type="none" w="sm" len="sm"/>
                    </a:lnR>
                    <a:lnT w="12700" cap="flat" cmpd="sng" algn="ctr">
                      <a:solidFill>
                        <a:srgbClr val="294A5A"/>
                      </a:solidFill>
                      <a:prstDash val="solid"/>
                      <a:round/>
                      <a:headEnd type="none" w="med" len="med"/>
                      <a:tailEnd type="none" w="sm" len="sm"/>
                    </a:lnT>
                    <a:lnB w="12700" cap="flat" cmpd="sng" algn="ctr">
                      <a:solidFill>
                        <a:srgbClr val="294A5A"/>
                      </a:solidFill>
                      <a:prstDash val="solid"/>
                      <a:round/>
                      <a:headEnd type="none" w="med" len="med"/>
                      <a:tailEnd type="none" w="sm" len="sm"/>
                    </a:lnB>
                    <a:lnTlToBr>
                      <a:noFill/>
                    </a:lnTlToBr>
                    <a:lnBlToTr>
                      <a:noFill/>
                    </a:lnBlToTr>
                    <a:solidFill>
                      <a:srgbClr val="D5F1CF"/>
                    </a:solidFill>
                  </a:tcPr>
                </a:tc>
                <a:tc>
                  <a:txBody>
                    <a:bodyPr/>
                    <a:lstStyle>
                      <a:lvl1pPr marL="0" algn="l" defTabSz="864235" rtl="0" eaLnBrk="1" latinLnBrk="0" hangingPunct="1">
                        <a:defRPr sz="1700" kern="1200">
                          <a:solidFill>
                            <a:schemeClr val="tx1"/>
                          </a:solidFill>
                          <a:latin typeface="Arial" panose="020B0604020202020204"/>
                          <a:ea typeface="微软雅黑" panose="020B0503020204020204" pitchFamily="34" charset="-122"/>
                        </a:defRPr>
                      </a:lvl1pPr>
                      <a:lvl2pPr marL="431800" algn="l" defTabSz="864235" rtl="0" eaLnBrk="1" latinLnBrk="0" hangingPunct="1">
                        <a:defRPr sz="1700" kern="1200">
                          <a:solidFill>
                            <a:schemeClr val="tx1"/>
                          </a:solidFill>
                          <a:latin typeface="Arial" panose="020B0604020202020204"/>
                          <a:ea typeface="微软雅黑" panose="020B0503020204020204" pitchFamily="34" charset="-122"/>
                        </a:defRPr>
                      </a:lvl2pPr>
                      <a:lvl3pPr marL="864235" algn="l" defTabSz="864235" rtl="0" eaLnBrk="1" latinLnBrk="0" hangingPunct="1">
                        <a:defRPr sz="1700" kern="1200">
                          <a:solidFill>
                            <a:schemeClr val="tx1"/>
                          </a:solidFill>
                          <a:latin typeface="Arial" panose="020B0604020202020204"/>
                          <a:ea typeface="微软雅黑" panose="020B0503020204020204" pitchFamily="34" charset="-122"/>
                        </a:defRPr>
                      </a:lvl3pPr>
                      <a:lvl4pPr marL="1296035" algn="l" defTabSz="864235" rtl="0" eaLnBrk="1" latinLnBrk="0" hangingPunct="1">
                        <a:defRPr sz="1700" kern="1200">
                          <a:solidFill>
                            <a:schemeClr val="tx1"/>
                          </a:solidFill>
                          <a:latin typeface="Arial" panose="020B0604020202020204"/>
                          <a:ea typeface="微软雅黑" panose="020B0503020204020204" pitchFamily="34" charset="-122"/>
                        </a:defRPr>
                      </a:lvl4pPr>
                      <a:lvl5pPr marL="1727835" algn="l" defTabSz="864235" rtl="0" eaLnBrk="1" latinLnBrk="0" hangingPunct="1">
                        <a:defRPr sz="1700" kern="1200">
                          <a:solidFill>
                            <a:schemeClr val="tx1"/>
                          </a:solidFill>
                          <a:latin typeface="Arial" panose="020B0604020202020204"/>
                          <a:ea typeface="微软雅黑" panose="020B0503020204020204" pitchFamily="34" charset="-122"/>
                        </a:defRPr>
                      </a:lvl5pPr>
                      <a:lvl6pPr marL="2160270" algn="l" defTabSz="864235" rtl="0" eaLnBrk="1" latinLnBrk="0" hangingPunct="1">
                        <a:defRPr sz="1700" kern="1200">
                          <a:solidFill>
                            <a:schemeClr val="tx1"/>
                          </a:solidFill>
                          <a:latin typeface="Arial" panose="020B0604020202020204"/>
                          <a:ea typeface="微软雅黑" panose="020B0503020204020204" pitchFamily="34" charset="-122"/>
                        </a:defRPr>
                      </a:lvl6pPr>
                      <a:lvl7pPr marL="2592070" algn="l" defTabSz="864235" rtl="0" eaLnBrk="1" latinLnBrk="0" hangingPunct="1">
                        <a:defRPr sz="1700" kern="1200">
                          <a:solidFill>
                            <a:schemeClr val="tx1"/>
                          </a:solidFill>
                          <a:latin typeface="Arial" panose="020B0604020202020204"/>
                          <a:ea typeface="微软雅黑" panose="020B0503020204020204" pitchFamily="34" charset="-122"/>
                        </a:defRPr>
                      </a:lvl7pPr>
                      <a:lvl8pPr marL="3023870" algn="l" defTabSz="864235" rtl="0" eaLnBrk="1" latinLnBrk="0" hangingPunct="1">
                        <a:defRPr sz="1700" kern="1200">
                          <a:solidFill>
                            <a:schemeClr val="tx1"/>
                          </a:solidFill>
                          <a:latin typeface="Arial" panose="020B0604020202020204"/>
                          <a:ea typeface="微软雅黑" panose="020B0503020204020204" pitchFamily="34" charset="-122"/>
                        </a:defRPr>
                      </a:lvl8pPr>
                      <a:lvl9pPr marL="3456305" algn="l" defTabSz="864235" rtl="0" eaLnBrk="1" latinLnBrk="0" hangingPunct="1">
                        <a:defRPr sz="1700" kern="1200">
                          <a:solidFill>
                            <a:schemeClr val="tx1"/>
                          </a:solidFill>
                          <a:latin typeface="Arial" panose="020B0604020202020204"/>
                          <a:ea typeface="微软雅黑" panose="020B0503020204020204" pitchFamily="34" charset="-122"/>
                        </a:defRPr>
                      </a:lvl9p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anose="05000000000000000000" pitchFamily="2" charset="2"/>
                        <a:buNone/>
                      </a:pPr>
                      <a:r>
                        <a:rPr kumimoji="0" lang="en-US" sz="1600" b="1" i="0" u="none" strike="noStrike" cap="none" normalizeH="0" baseline="0" dirty="0">
                          <a:ln>
                            <a:noFill/>
                          </a:ln>
                          <a:solidFill>
                            <a:schemeClr val="tx1"/>
                          </a:solidFill>
                          <a:effectLst/>
                          <a:latin typeface="Helvetica" pitchFamily="34" charset="0"/>
                        </a:rPr>
                        <a:t>10.12</a:t>
                      </a:r>
                      <a:endParaRPr kumimoji="0" lang="en-US" sz="1600" b="1" i="0" u="none" strike="noStrike" cap="none" normalizeH="0" baseline="0" dirty="0">
                        <a:ln>
                          <a:noFill/>
                        </a:ln>
                        <a:solidFill>
                          <a:schemeClr val="tx1"/>
                        </a:solidFill>
                        <a:effectLst/>
                        <a:latin typeface="Helvetica" pitchFamily="34" charset="0"/>
                      </a:endParaRPr>
                    </a:p>
                  </a:txBody>
                  <a:tcPr marL="45720" marR="45720" anchor="ctr" anchorCtr="1" horzOverflow="overflow">
                    <a:lnL w="12700" cap="flat" cmpd="sng" algn="ctr">
                      <a:solidFill>
                        <a:srgbClr val="294A5A"/>
                      </a:solidFill>
                      <a:prstDash val="solid"/>
                      <a:round/>
                      <a:headEnd type="none" w="med" len="med"/>
                      <a:tailEnd type="none" w="sm" len="sm"/>
                    </a:lnL>
                    <a:lnR w="12700" cap="flat" cmpd="sng" algn="ctr">
                      <a:solidFill>
                        <a:srgbClr val="294A5A"/>
                      </a:solidFill>
                      <a:prstDash val="solid"/>
                      <a:round/>
                      <a:headEnd type="none" w="med" len="med"/>
                      <a:tailEnd type="none" w="sm" len="sm"/>
                    </a:lnR>
                    <a:lnT w="12700" cap="flat" cmpd="sng" algn="ctr">
                      <a:solidFill>
                        <a:srgbClr val="294A5A"/>
                      </a:solidFill>
                      <a:prstDash val="solid"/>
                      <a:round/>
                      <a:headEnd type="none" w="med" len="med"/>
                      <a:tailEnd type="none" w="sm" len="sm"/>
                    </a:lnT>
                    <a:lnB w="12700" cap="flat" cmpd="sng" algn="ctr">
                      <a:solidFill>
                        <a:srgbClr val="294A5A"/>
                      </a:solidFill>
                      <a:prstDash val="solid"/>
                      <a:round/>
                      <a:headEnd type="none" w="med" len="med"/>
                      <a:tailEnd type="none" w="sm" len="sm"/>
                    </a:lnB>
                    <a:lnTlToBr>
                      <a:noFill/>
                    </a:lnTlToBr>
                    <a:lnBlToTr>
                      <a:noFill/>
                    </a:lnBlToTr>
                    <a:noFill/>
                  </a:tcPr>
                </a:tc>
                <a:tc>
                  <a:txBody>
                    <a:bodyPr/>
                    <a:lstStyle>
                      <a:lvl1pPr marL="0" algn="l" defTabSz="864235" rtl="0" eaLnBrk="1" latinLnBrk="0" hangingPunct="1">
                        <a:defRPr sz="1700" kern="1200">
                          <a:solidFill>
                            <a:schemeClr val="tx1"/>
                          </a:solidFill>
                          <a:latin typeface="Arial" panose="020B0604020202020204"/>
                          <a:ea typeface="微软雅黑" panose="020B0503020204020204" pitchFamily="34" charset="-122"/>
                        </a:defRPr>
                      </a:lvl1pPr>
                      <a:lvl2pPr marL="431800" algn="l" defTabSz="864235" rtl="0" eaLnBrk="1" latinLnBrk="0" hangingPunct="1">
                        <a:defRPr sz="1700" kern="1200">
                          <a:solidFill>
                            <a:schemeClr val="tx1"/>
                          </a:solidFill>
                          <a:latin typeface="Arial" panose="020B0604020202020204"/>
                          <a:ea typeface="微软雅黑" panose="020B0503020204020204" pitchFamily="34" charset="-122"/>
                        </a:defRPr>
                      </a:lvl2pPr>
                      <a:lvl3pPr marL="864235" algn="l" defTabSz="864235" rtl="0" eaLnBrk="1" latinLnBrk="0" hangingPunct="1">
                        <a:defRPr sz="1700" kern="1200">
                          <a:solidFill>
                            <a:schemeClr val="tx1"/>
                          </a:solidFill>
                          <a:latin typeface="Arial" panose="020B0604020202020204"/>
                          <a:ea typeface="微软雅黑" panose="020B0503020204020204" pitchFamily="34" charset="-122"/>
                        </a:defRPr>
                      </a:lvl3pPr>
                      <a:lvl4pPr marL="1296035" algn="l" defTabSz="864235" rtl="0" eaLnBrk="1" latinLnBrk="0" hangingPunct="1">
                        <a:defRPr sz="1700" kern="1200">
                          <a:solidFill>
                            <a:schemeClr val="tx1"/>
                          </a:solidFill>
                          <a:latin typeface="Arial" panose="020B0604020202020204"/>
                          <a:ea typeface="微软雅黑" panose="020B0503020204020204" pitchFamily="34" charset="-122"/>
                        </a:defRPr>
                      </a:lvl4pPr>
                      <a:lvl5pPr marL="1727835" algn="l" defTabSz="864235" rtl="0" eaLnBrk="1" latinLnBrk="0" hangingPunct="1">
                        <a:defRPr sz="1700" kern="1200">
                          <a:solidFill>
                            <a:schemeClr val="tx1"/>
                          </a:solidFill>
                          <a:latin typeface="Arial" panose="020B0604020202020204"/>
                          <a:ea typeface="微软雅黑" panose="020B0503020204020204" pitchFamily="34" charset="-122"/>
                        </a:defRPr>
                      </a:lvl5pPr>
                      <a:lvl6pPr marL="2160270" algn="l" defTabSz="864235" rtl="0" eaLnBrk="1" latinLnBrk="0" hangingPunct="1">
                        <a:defRPr sz="1700" kern="1200">
                          <a:solidFill>
                            <a:schemeClr val="tx1"/>
                          </a:solidFill>
                          <a:latin typeface="Arial" panose="020B0604020202020204"/>
                          <a:ea typeface="微软雅黑" panose="020B0503020204020204" pitchFamily="34" charset="-122"/>
                        </a:defRPr>
                      </a:lvl6pPr>
                      <a:lvl7pPr marL="2592070" algn="l" defTabSz="864235" rtl="0" eaLnBrk="1" latinLnBrk="0" hangingPunct="1">
                        <a:defRPr sz="1700" kern="1200">
                          <a:solidFill>
                            <a:schemeClr val="tx1"/>
                          </a:solidFill>
                          <a:latin typeface="Arial" panose="020B0604020202020204"/>
                          <a:ea typeface="微软雅黑" panose="020B0503020204020204" pitchFamily="34" charset="-122"/>
                        </a:defRPr>
                      </a:lvl7pPr>
                      <a:lvl8pPr marL="3023870" algn="l" defTabSz="864235" rtl="0" eaLnBrk="1" latinLnBrk="0" hangingPunct="1">
                        <a:defRPr sz="1700" kern="1200">
                          <a:solidFill>
                            <a:schemeClr val="tx1"/>
                          </a:solidFill>
                          <a:latin typeface="Arial" panose="020B0604020202020204"/>
                          <a:ea typeface="微软雅黑" panose="020B0503020204020204" pitchFamily="34" charset="-122"/>
                        </a:defRPr>
                      </a:lvl8pPr>
                      <a:lvl9pPr marL="3456305" algn="l" defTabSz="864235" rtl="0" eaLnBrk="1" latinLnBrk="0" hangingPunct="1">
                        <a:defRPr sz="1700" kern="1200">
                          <a:solidFill>
                            <a:schemeClr val="tx1"/>
                          </a:solidFill>
                          <a:latin typeface="Arial" panose="020B0604020202020204"/>
                          <a:ea typeface="微软雅黑" panose="020B0503020204020204" pitchFamily="34" charset="-122"/>
                        </a:defRPr>
                      </a:lvl9p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anose="05000000000000000000" pitchFamily="2" charset="2"/>
                        <a:buNone/>
                      </a:pPr>
                      <a:r>
                        <a:rPr kumimoji="0" lang="en-US" sz="1600" b="1" i="0" u="none" strike="noStrike" cap="none" normalizeH="0" baseline="0" dirty="0">
                          <a:ln>
                            <a:noFill/>
                          </a:ln>
                          <a:solidFill>
                            <a:schemeClr val="tx1"/>
                          </a:solidFill>
                          <a:effectLst/>
                          <a:latin typeface="Helvetica" pitchFamily="34" charset="0"/>
                        </a:rPr>
                        <a:t>10.12</a:t>
                      </a:r>
                      <a:endParaRPr kumimoji="0" lang="en-US" sz="1600" b="1" i="0" u="none" strike="noStrike" cap="none" normalizeH="0" baseline="0" dirty="0">
                        <a:ln>
                          <a:noFill/>
                        </a:ln>
                        <a:solidFill>
                          <a:schemeClr val="tx1"/>
                        </a:solidFill>
                        <a:effectLst/>
                        <a:latin typeface="Helvetica" pitchFamily="34" charset="0"/>
                      </a:endParaRPr>
                    </a:p>
                  </a:txBody>
                  <a:tcPr marL="45720" marR="45720" anchor="ctr" anchorCtr="1" horzOverflow="overflow">
                    <a:lnL w="12700" cap="flat" cmpd="sng" algn="ctr">
                      <a:solidFill>
                        <a:srgbClr val="294A5A"/>
                      </a:solidFill>
                      <a:prstDash val="solid"/>
                      <a:round/>
                      <a:headEnd type="none" w="med" len="med"/>
                      <a:tailEnd type="none" w="sm" len="sm"/>
                    </a:lnL>
                    <a:lnR w="12700" cap="flat" cmpd="sng" algn="ctr">
                      <a:solidFill>
                        <a:srgbClr val="294A5A"/>
                      </a:solidFill>
                      <a:prstDash val="solid"/>
                      <a:round/>
                      <a:headEnd type="none" w="med" len="med"/>
                      <a:tailEnd type="none" w="sm" len="sm"/>
                    </a:lnR>
                    <a:lnT w="12700" cap="flat" cmpd="sng" algn="ctr">
                      <a:solidFill>
                        <a:srgbClr val="294A5A"/>
                      </a:solidFill>
                      <a:prstDash val="solid"/>
                      <a:round/>
                      <a:headEnd type="none" w="med" len="med"/>
                      <a:tailEnd type="none" w="sm" len="sm"/>
                    </a:lnT>
                    <a:lnB w="12700" cap="flat" cmpd="sng" algn="ctr">
                      <a:solidFill>
                        <a:srgbClr val="294A5A"/>
                      </a:solidFill>
                      <a:prstDash val="solid"/>
                      <a:round/>
                      <a:headEnd type="none" w="med" len="med"/>
                      <a:tailEnd type="none" w="sm" len="sm"/>
                    </a:lnB>
                    <a:lnTlToBr>
                      <a:noFill/>
                    </a:lnTlToBr>
                    <a:lnBlToTr>
                      <a:noFill/>
                    </a:lnBlToTr>
                    <a:noFill/>
                  </a:tcPr>
                </a:tc>
                <a:tc>
                  <a:txBody>
                    <a:bodyPr/>
                    <a:lstStyle>
                      <a:lvl1pPr marL="0" algn="l" defTabSz="864235" rtl="0" eaLnBrk="1" latinLnBrk="0" hangingPunct="1">
                        <a:defRPr sz="1700" kern="1200">
                          <a:solidFill>
                            <a:schemeClr val="tx1"/>
                          </a:solidFill>
                          <a:latin typeface="Arial" panose="020B0604020202020204"/>
                          <a:ea typeface="微软雅黑" panose="020B0503020204020204" pitchFamily="34" charset="-122"/>
                        </a:defRPr>
                      </a:lvl1pPr>
                      <a:lvl2pPr marL="431800" algn="l" defTabSz="864235" rtl="0" eaLnBrk="1" latinLnBrk="0" hangingPunct="1">
                        <a:defRPr sz="1700" kern="1200">
                          <a:solidFill>
                            <a:schemeClr val="tx1"/>
                          </a:solidFill>
                          <a:latin typeface="Arial" panose="020B0604020202020204"/>
                          <a:ea typeface="微软雅黑" panose="020B0503020204020204" pitchFamily="34" charset="-122"/>
                        </a:defRPr>
                      </a:lvl2pPr>
                      <a:lvl3pPr marL="864235" algn="l" defTabSz="864235" rtl="0" eaLnBrk="1" latinLnBrk="0" hangingPunct="1">
                        <a:defRPr sz="1700" kern="1200">
                          <a:solidFill>
                            <a:schemeClr val="tx1"/>
                          </a:solidFill>
                          <a:latin typeface="Arial" panose="020B0604020202020204"/>
                          <a:ea typeface="微软雅黑" panose="020B0503020204020204" pitchFamily="34" charset="-122"/>
                        </a:defRPr>
                      </a:lvl3pPr>
                      <a:lvl4pPr marL="1296035" algn="l" defTabSz="864235" rtl="0" eaLnBrk="1" latinLnBrk="0" hangingPunct="1">
                        <a:defRPr sz="1700" kern="1200">
                          <a:solidFill>
                            <a:schemeClr val="tx1"/>
                          </a:solidFill>
                          <a:latin typeface="Arial" panose="020B0604020202020204"/>
                          <a:ea typeface="微软雅黑" panose="020B0503020204020204" pitchFamily="34" charset="-122"/>
                        </a:defRPr>
                      </a:lvl4pPr>
                      <a:lvl5pPr marL="1727835" algn="l" defTabSz="864235" rtl="0" eaLnBrk="1" latinLnBrk="0" hangingPunct="1">
                        <a:defRPr sz="1700" kern="1200">
                          <a:solidFill>
                            <a:schemeClr val="tx1"/>
                          </a:solidFill>
                          <a:latin typeface="Arial" panose="020B0604020202020204"/>
                          <a:ea typeface="微软雅黑" panose="020B0503020204020204" pitchFamily="34" charset="-122"/>
                        </a:defRPr>
                      </a:lvl5pPr>
                      <a:lvl6pPr marL="2160270" algn="l" defTabSz="864235" rtl="0" eaLnBrk="1" latinLnBrk="0" hangingPunct="1">
                        <a:defRPr sz="1700" kern="1200">
                          <a:solidFill>
                            <a:schemeClr val="tx1"/>
                          </a:solidFill>
                          <a:latin typeface="Arial" panose="020B0604020202020204"/>
                          <a:ea typeface="微软雅黑" panose="020B0503020204020204" pitchFamily="34" charset="-122"/>
                        </a:defRPr>
                      </a:lvl6pPr>
                      <a:lvl7pPr marL="2592070" algn="l" defTabSz="864235" rtl="0" eaLnBrk="1" latinLnBrk="0" hangingPunct="1">
                        <a:defRPr sz="1700" kern="1200">
                          <a:solidFill>
                            <a:schemeClr val="tx1"/>
                          </a:solidFill>
                          <a:latin typeface="Arial" panose="020B0604020202020204"/>
                          <a:ea typeface="微软雅黑" panose="020B0503020204020204" pitchFamily="34" charset="-122"/>
                        </a:defRPr>
                      </a:lvl7pPr>
                      <a:lvl8pPr marL="3023870" algn="l" defTabSz="864235" rtl="0" eaLnBrk="1" latinLnBrk="0" hangingPunct="1">
                        <a:defRPr sz="1700" kern="1200">
                          <a:solidFill>
                            <a:schemeClr val="tx1"/>
                          </a:solidFill>
                          <a:latin typeface="Arial" panose="020B0604020202020204"/>
                          <a:ea typeface="微软雅黑" panose="020B0503020204020204" pitchFamily="34" charset="-122"/>
                        </a:defRPr>
                      </a:lvl8pPr>
                      <a:lvl9pPr marL="3456305" algn="l" defTabSz="864235" rtl="0" eaLnBrk="1" latinLnBrk="0" hangingPunct="1">
                        <a:defRPr sz="1700" kern="1200">
                          <a:solidFill>
                            <a:schemeClr val="tx1"/>
                          </a:solidFill>
                          <a:latin typeface="Arial" panose="020B0604020202020204"/>
                          <a:ea typeface="微软雅黑" panose="020B0503020204020204" pitchFamily="34" charset="-122"/>
                        </a:defRPr>
                      </a:lvl9p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anose="05000000000000000000" pitchFamily="2" charset="2"/>
                        <a:buNone/>
                      </a:pPr>
                      <a:r>
                        <a:rPr kumimoji="0" lang="en-US" sz="1600" b="1" i="0" u="none" strike="noStrike" cap="none" normalizeH="0" baseline="0" dirty="0">
                          <a:ln>
                            <a:noFill/>
                          </a:ln>
                          <a:solidFill>
                            <a:schemeClr val="tx1"/>
                          </a:solidFill>
                          <a:effectLst/>
                          <a:latin typeface="Helvetica" pitchFamily="34" charset="0"/>
                        </a:rPr>
                        <a:t>10.17</a:t>
                      </a:r>
                      <a:endParaRPr kumimoji="0" lang="en-US" sz="1600" b="1" i="0" u="none" strike="noStrike" cap="none" normalizeH="0" baseline="0" dirty="0">
                        <a:ln>
                          <a:noFill/>
                        </a:ln>
                        <a:solidFill>
                          <a:schemeClr val="tx1"/>
                        </a:solidFill>
                        <a:effectLst/>
                        <a:latin typeface="Helvetica" pitchFamily="34" charset="0"/>
                      </a:endParaRPr>
                    </a:p>
                  </a:txBody>
                  <a:tcPr marL="45720" marR="45720" anchor="ctr" anchorCtr="1" horzOverflow="overflow">
                    <a:lnL w="12700" cap="flat" cmpd="sng" algn="ctr">
                      <a:solidFill>
                        <a:srgbClr val="294A5A"/>
                      </a:solidFill>
                      <a:prstDash val="solid"/>
                      <a:round/>
                      <a:headEnd type="none" w="med" len="med"/>
                      <a:tailEnd type="none" w="sm" len="sm"/>
                    </a:lnL>
                    <a:lnR w="12700" cap="flat" cmpd="sng" algn="ctr">
                      <a:solidFill>
                        <a:srgbClr val="294A5A"/>
                      </a:solidFill>
                      <a:prstDash val="solid"/>
                      <a:round/>
                      <a:headEnd type="none" w="med" len="med"/>
                      <a:tailEnd type="none" w="sm" len="sm"/>
                    </a:lnR>
                    <a:lnT w="12700" cap="flat" cmpd="sng" algn="ctr">
                      <a:solidFill>
                        <a:srgbClr val="294A5A"/>
                      </a:solidFill>
                      <a:prstDash val="solid"/>
                      <a:round/>
                      <a:headEnd type="none" w="med" len="med"/>
                      <a:tailEnd type="none" w="sm" len="sm"/>
                    </a:lnT>
                    <a:lnB w="12700" cap="flat" cmpd="sng" algn="ctr">
                      <a:solidFill>
                        <a:srgbClr val="294A5A"/>
                      </a:solidFill>
                      <a:prstDash val="solid"/>
                      <a:round/>
                      <a:headEnd type="none" w="med" len="med"/>
                      <a:tailEnd type="none" w="sm" len="sm"/>
                    </a:lnB>
                    <a:lnTlToBr>
                      <a:noFill/>
                    </a:lnTlToBr>
                    <a:lnBlToTr>
                      <a:noFill/>
                    </a:lnBlToTr>
                    <a:noFill/>
                  </a:tcPr>
                </a:tc>
                <a:tc>
                  <a:txBody>
                    <a:bodyPr/>
                    <a:lstStyle>
                      <a:lvl1pPr marL="0" algn="l" defTabSz="864235" rtl="0" eaLnBrk="1" latinLnBrk="0" hangingPunct="1">
                        <a:defRPr sz="1700" kern="1200">
                          <a:solidFill>
                            <a:schemeClr val="tx1"/>
                          </a:solidFill>
                          <a:latin typeface="Arial" panose="020B0604020202020204"/>
                          <a:ea typeface="微软雅黑" panose="020B0503020204020204" pitchFamily="34" charset="-122"/>
                        </a:defRPr>
                      </a:lvl1pPr>
                      <a:lvl2pPr marL="431800" algn="l" defTabSz="864235" rtl="0" eaLnBrk="1" latinLnBrk="0" hangingPunct="1">
                        <a:defRPr sz="1700" kern="1200">
                          <a:solidFill>
                            <a:schemeClr val="tx1"/>
                          </a:solidFill>
                          <a:latin typeface="Arial" panose="020B0604020202020204"/>
                          <a:ea typeface="微软雅黑" panose="020B0503020204020204" pitchFamily="34" charset="-122"/>
                        </a:defRPr>
                      </a:lvl2pPr>
                      <a:lvl3pPr marL="864235" algn="l" defTabSz="864235" rtl="0" eaLnBrk="1" latinLnBrk="0" hangingPunct="1">
                        <a:defRPr sz="1700" kern="1200">
                          <a:solidFill>
                            <a:schemeClr val="tx1"/>
                          </a:solidFill>
                          <a:latin typeface="Arial" panose="020B0604020202020204"/>
                          <a:ea typeface="微软雅黑" panose="020B0503020204020204" pitchFamily="34" charset="-122"/>
                        </a:defRPr>
                      </a:lvl3pPr>
                      <a:lvl4pPr marL="1296035" algn="l" defTabSz="864235" rtl="0" eaLnBrk="1" latinLnBrk="0" hangingPunct="1">
                        <a:defRPr sz="1700" kern="1200">
                          <a:solidFill>
                            <a:schemeClr val="tx1"/>
                          </a:solidFill>
                          <a:latin typeface="Arial" panose="020B0604020202020204"/>
                          <a:ea typeface="微软雅黑" panose="020B0503020204020204" pitchFamily="34" charset="-122"/>
                        </a:defRPr>
                      </a:lvl4pPr>
                      <a:lvl5pPr marL="1727835" algn="l" defTabSz="864235" rtl="0" eaLnBrk="1" latinLnBrk="0" hangingPunct="1">
                        <a:defRPr sz="1700" kern="1200">
                          <a:solidFill>
                            <a:schemeClr val="tx1"/>
                          </a:solidFill>
                          <a:latin typeface="Arial" panose="020B0604020202020204"/>
                          <a:ea typeface="微软雅黑" panose="020B0503020204020204" pitchFamily="34" charset="-122"/>
                        </a:defRPr>
                      </a:lvl5pPr>
                      <a:lvl6pPr marL="2160270" algn="l" defTabSz="864235" rtl="0" eaLnBrk="1" latinLnBrk="0" hangingPunct="1">
                        <a:defRPr sz="1700" kern="1200">
                          <a:solidFill>
                            <a:schemeClr val="tx1"/>
                          </a:solidFill>
                          <a:latin typeface="Arial" panose="020B0604020202020204"/>
                          <a:ea typeface="微软雅黑" panose="020B0503020204020204" pitchFamily="34" charset="-122"/>
                        </a:defRPr>
                      </a:lvl6pPr>
                      <a:lvl7pPr marL="2592070" algn="l" defTabSz="864235" rtl="0" eaLnBrk="1" latinLnBrk="0" hangingPunct="1">
                        <a:defRPr sz="1700" kern="1200">
                          <a:solidFill>
                            <a:schemeClr val="tx1"/>
                          </a:solidFill>
                          <a:latin typeface="Arial" panose="020B0604020202020204"/>
                          <a:ea typeface="微软雅黑" panose="020B0503020204020204" pitchFamily="34" charset="-122"/>
                        </a:defRPr>
                      </a:lvl7pPr>
                      <a:lvl8pPr marL="3023870" algn="l" defTabSz="864235" rtl="0" eaLnBrk="1" latinLnBrk="0" hangingPunct="1">
                        <a:defRPr sz="1700" kern="1200">
                          <a:solidFill>
                            <a:schemeClr val="tx1"/>
                          </a:solidFill>
                          <a:latin typeface="Arial" panose="020B0604020202020204"/>
                          <a:ea typeface="微软雅黑" panose="020B0503020204020204" pitchFamily="34" charset="-122"/>
                        </a:defRPr>
                      </a:lvl8pPr>
                      <a:lvl9pPr marL="3456305" algn="l" defTabSz="864235" rtl="0" eaLnBrk="1" latinLnBrk="0" hangingPunct="1">
                        <a:defRPr sz="1700" kern="1200">
                          <a:solidFill>
                            <a:schemeClr val="tx1"/>
                          </a:solidFill>
                          <a:latin typeface="Arial" panose="020B0604020202020204"/>
                          <a:ea typeface="微软雅黑" panose="020B0503020204020204" pitchFamily="34" charset="-122"/>
                        </a:defRPr>
                      </a:lvl9p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anose="05000000000000000000" pitchFamily="2" charset="2"/>
                        <a:buNone/>
                      </a:pPr>
                      <a:r>
                        <a:rPr kumimoji="0" lang="en-US" sz="1600" b="1" i="0" u="none" strike="noStrike" cap="none" normalizeH="0" baseline="0" dirty="0">
                          <a:ln>
                            <a:noFill/>
                          </a:ln>
                          <a:solidFill>
                            <a:schemeClr val="tx1"/>
                          </a:solidFill>
                          <a:effectLst/>
                          <a:latin typeface="Helvetica" pitchFamily="34" charset="0"/>
                        </a:rPr>
                        <a:t>11.14</a:t>
                      </a:r>
                      <a:endParaRPr kumimoji="0" lang="en-US" sz="1600" b="1" i="0" u="none" strike="noStrike" cap="none" normalizeH="0" baseline="0" dirty="0">
                        <a:ln>
                          <a:noFill/>
                        </a:ln>
                        <a:solidFill>
                          <a:schemeClr val="tx1"/>
                        </a:solidFill>
                        <a:effectLst/>
                        <a:latin typeface="Helvetica" pitchFamily="34" charset="0"/>
                      </a:endParaRPr>
                    </a:p>
                  </a:txBody>
                  <a:tcPr marL="45720" marR="45720" anchor="ctr" anchorCtr="1" horzOverflow="overflow">
                    <a:lnL w="12700" cap="flat" cmpd="sng" algn="ctr">
                      <a:solidFill>
                        <a:srgbClr val="294A5A"/>
                      </a:solidFill>
                      <a:prstDash val="solid"/>
                      <a:round/>
                      <a:headEnd type="none" w="med" len="med"/>
                      <a:tailEnd type="none" w="sm" len="sm"/>
                    </a:lnL>
                    <a:lnR w="28575" cap="flat" cmpd="sng" algn="ctr">
                      <a:solidFill>
                        <a:srgbClr val="294A5A"/>
                      </a:solidFill>
                      <a:prstDash val="solid"/>
                      <a:round/>
                      <a:headEnd type="none" w="med" len="med"/>
                      <a:tailEnd type="none" w="sm" len="sm"/>
                    </a:lnR>
                    <a:lnT w="12700" cap="flat" cmpd="sng" algn="ctr">
                      <a:solidFill>
                        <a:srgbClr val="294A5A"/>
                      </a:solidFill>
                      <a:prstDash val="solid"/>
                      <a:round/>
                      <a:headEnd type="none" w="med" len="med"/>
                      <a:tailEnd type="none" w="sm" len="sm"/>
                    </a:lnT>
                    <a:lnB w="12700" cap="flat" cmpd="sng" algn="ctr">
                      <a:solidFill>
                        <a:srgbClr val="294A5A"/>
                      </a:solidFill>
                      <a:prstDash val="solid"/>
                      <a:round/>
                      <a:headEnd type="none" w="med" len="med"/>
                      <a:tailEnd type="none" w="sm" len="sm"/>
                    </a:lnB>
                    <a:lnTlToBr>
                      <a:noFill/>
                    </a:lnTlToBr>
                    <a:lnBlToTr>
                      <a:noFill/>
                    </a:lnBlToTr>
                    <a:noFill/>
                  </a:tcPr>
                </a:tc>
              </a:tr>
              <a:tr h="358140">
                <a:tc>
                  <a:txBody>
                    <a:bodyPr/>
                    <a:lstStyle>
                      <a:lvl1pPr marL="0" algn="l" defTabSz="864235" rtl="0" eaLnBrk="1" latinLnBrk="0" hangingPunct="1">
                        <a:defRPr sz="1700" kern="1200">
                          <a:solidFill>
                            <a:schemeClr val="tx1"/>
                          </a:solidFill>
                          <a:latin typeface="Arial" panose="020B0604020202020204"/>
                          <a:ea typeface="微软雅黑" panose="020B0503020204020204" pitchFamily="34" charset="-122"/>
                        </a:defRPr>
                      </a:lvl1pPr>
                      <a:lvl2pPr marL="431800" algn="l" defTabSz="864235" rtl="0" eaLnBrk="1" latinLnBrk="0" hangingPunct="1">
                        <a:defRPr sz="1700" kern="1200">
                          <a:solidFill>
                            <a:schemeClr val="tx1"/>
                          </a:solidFill>
                          <a:latin typeface="Arial" panose="020B0604020202020204"/>
                          <a:ea typeface="微软雅黑" panose="020B0503020204020204" pitchFamily="34" charset="-122"/>
                        </a:defRPr>
                      </a:lvl2pPr>
                      <a:lvl3pPr marL="864235" algn="l" defTabSz="864235" rtl="0" eaLnBrk="1" latinLnBrk="0" hangingPunct="1">
                        <a:defRPr sz="1700" kern="1200">
                          <a:solidFill>
                            <a:schemeClr val="tx1"/>
                          </a:solidFill>
                          <a:latin typeface="Arial" panose="020B0604020202020204"/>
                          <a:ea typeface="微软雅黑" panose="020B0503020204020204" pitchFamily="34" charset="-122"/>
                        </a:defRPr>
                      </a:lvl3pPr>
                      <a:lvl4pPr marL="1296035" algn="l" defTabSz="864235" rtl="0" eaLnBrk="1" latinLnBrk="0" hangingPunct="1">
                        <a:defRPr sz="1700" kern="1200">
                          <a:solidFill>
                            <a:schemeClr val="tx1"/>
                          </a:solidFill>
                          <a:latin typeface="Arial" panose="020B0604020202020204"/>
                          <a:ea typeface="微软雅黑" panose="020B0503020204020204" pitchFamily="34" charset="-122"/>
                        </a:defRPr>
                      </a:lvl4pPr>
                      <a:lvl5pPr marL="1727835" algn="l" defTabSz="864235" rtl="0" eaLnBrk="1" latinLnBrk="0" hangingPunct="1">
                        <a:defRPr sz="1700" kern="1200">
                          <a:solidFill>
                            <a:schemeClr val="tx1"/>
                          </a:solidFill>
                          <a:latin typeface="Arial" panose="020B0604020202020204"/>
                          <a:ea typeface="微软雅黑" panose="020B0503020204020204" pitchFamily="34" charset="-122"/>
                        </a:defRPr>
                      </a:lvl5pPr>
                      <a:lvl6pPr marL="2160270" algn="l" defTabSz="864235" rtl="0" eaLnBrk="1" latinLnBrk="0" hangingPunct="1">
                        <a:defRPr sz="1700" kern="1200">
                          <a:solidFill>
                            <a:schemeClr val="tx1"/>
                          </a:solidFill>
                          <a:latin typeface="Arial" panose="020B0604020202020204"/>
                          <a:ea typeface="微软雅黑" panose="020B0503020204020204" pitchFamily="34" charset="-122"/>
                        </a:defRPr>
                      </a:lvl6pPr>
                      <a:lvl7pPr marL="2592070" algn="l" defTabSz="864235" rtl="0" eaLnBrk="1" latinLnBrk="0" hangingPunct="1">
                        <a:defRPr sz="1700" kern="1200">
                          <a:solidFill>
                            <a:schemeClr val="tx1"/>
                          </a:solidFill>
                          <a:latin typeface="Arial" panose="020B0604020202020204"/>
                          <a:ea typeface="微软雅黑" panose="020B0503020204020204" pitchFamily="34" charset="-122"/>
                        </a:defRPr>
                      </a:lvl7pPr>
                      <a:lvl8pPr marL="3023870" algn="l" defTabSz="864235" rtl="0" eaLnBrk="1" latinLnBrk="0" hangingPunct="1">
                        <a:defRPr sz="1700" kern="1200">
                          <a:solidFill>
                            <a:schemeClr val="tx1"/>
                          </a:solidFill>
                          <a:latin typeface="Arial" panose="020B0604020202020204"/>
                          <a:ea typeface="微软雅黑" panose="020B0503020204020204" pitchFamily="34" charset="-122"/>
                        </a:defRPr>
                      </a:lvl8pPr>
                      <a:lvl9pPr marL="3456305" algn="l" defTabSz="864235" rtl="0" eaLnBrk="1" latinLnBrk="0" hangingPunct="1">
                        <a:defRPr sz="1700" kern="1200">
                          <a:solidFill>
                            <a:schemeClr val="tx1"/>
                          </a:solidFill>
                          <a:latin typeface="Arial" panose="020B0604020202020204"/>
                          <a:ea typeface="微软雅黑" panose="020B0503020204020204" pitchFamily="34" charset="-122"/>
                        </a:defRPr>
                      </a:lvl9pPr>
                    </a:lstStyle>
                    <a:p>
                      <a:pPr marL="0" marR="0" lvl="0" indent="0" algn="l" defTabSz="914400" rtl="0" eaLnBrk="1" fontAlgn="base" latinLnBrk="0" hangingPunct="1">
                        <a:lnSpc>
                          <a:spcPct val="95000"/>
                        </a:lnSpc>
                        <a:spcBef>
                          <a:spcPct val="50000"/>
                        </a:spcBef>
                        <a:spcAft>
                          <a:spcPct val="0"/>
                        </a:spcAft>
                        <a:buClr>
                          <a:schemeClr val="hlink"/>
                        </a:buClr>
                        <a:buSzTx/>
                        <a:buFont typeface="Wingdings" panose="05000000000000000000" pitchFamily="2" charset="2"/>
                        <a:buNone/>
                      </a:pPr>
                      <a:r>
                        <a:rPr kumimoji="0" lang="en-US" sz="1600" b="1" i="0" u="none" strike="noStrike" cap="none" normalizeH="0" baseline="0" dirty="0">
                          <a:ln>
                            <a:noFill/>
                          </a:ln>
                          <a:solidFill>
                            <a:schemeClr val="tx1"/>
                          </a:solidFill>
                          <a:effectLst/>
                          <a:latin typeface="Helvetica" pitchFamily="34" charset="0"/>
                        </a:rPr>
                        <a:t>Combine4</a:t>
                      </a:r>
                      <a:endParaRPr kumimoji="0" lang="en-US" sz="1600" b="1" i="0" u="none" strike="noStrike" cap="none" normalizeH="0" baseline="0" dirty="0">
                        <a:ln>
                          <a:noFill/>
                        </a:ln>
                        <a:solidFill>
                          <a:schemeClr val="tx1"/>
                        </a:solidFill>
                        <a:effectLst/>
                        <a:latin typeface="Helvetica" pitchFamily="34" charset="0"/>
                      </a:endParaRPr>
                    </a:p>
                  </a:txBody>
                  <a:tcPr marL="45720" marR="45720" anchor="ctr" anchorCtr="1" horzOverflow="overflow">
                    <a:lnL w="28575" cap="flat" cmpd="sng" algn="ctr">
                      <a:solidFill>
                        <a:srgbClr val="294A5A"/>
                      </a:solidFill>
                      <a:prstDash val="solid"/>
                      <a:round/>
                      <a:headEnd type="none" w="med" len="med"/>
                      <a:tailEnd type="none" w="sm" len="sm"/>
                    </a:lnL>
                    <a:lnR w="12700" cap="flat" cmpd="sng" algn="ctr">
                      <a:solidFill>
                        <a:srgbClr val="294A5A"/>
                      </a:solidFill>
                      <a:prstDash val="solid"/>
                      <a:round/>
                      <a:headEnd type="none" w="med" len="med"/>
                      <a:tailEnd type="none" w="sm" len="sm"/>
                    </a:lnR>
                    <a:lnT w="12700" cap="flat" cmpd="sng" algn="ctr">
                      <a:solidFill>
                        <a:srgbClr val="294A5A"/>
                      </a:solidFill>
                      <a:prstDash val="solid"/>
                      <a:round/>
                      <a:headEnd type="none" w="med" len="med"/>
                      <a:tailEnd type="none" w="sm" len="sm"/>
                    </a:lnT>
                    <a:lnB w="28575" cap="flat" cmpd="sng" algn="ctr">
                      <a:solidFill>
                        <a:srgbClr val="294A5A"/>
                      </a:solidFill>
                      <a:prstDash val="solid"/>
                      <a:round/>
                      <a:headEnd type="none" w="med" len="med"/>
                      <a:tailEnd type="none" w="sm" len="sm"/>
                    </a:lnB>
                    <a:lnTlToBr>
                      <a:noFill/>
                    </a:lnTlToBr>
                    <a:lnBlToTr>
                      <a:noFill/>
                    </a:lnBlToTr>
                    <a:solidFill>
                      <a:srgbClr val="D5F1CF"/>
                    </a:solidFill>
                  </a:tcPr>
                </a:tc>
                <a:tc>
                  <a:txBody>
                    <a:bodyPr/>
                    <a:lstStyle>
                      <a:lvl1pPr marL="0" algn="l" defTabSz="864235" rtl="0" eaLnBrk="1" latinLnBrk="0" hangingPunct="1">
                        <a:defRPr sz="1700" kern="1200">
                          <a:solidFill>
                            <a:schemeClr val="tx1"/>
                          </a:solidFill>
                          <a:latin typeface="Arial" panose="020B0604020202020204"/>
                          <a:ea typeface="微软雅黑" panose="020B0503020204020204" pitchFamily="34" charset="-122"/>
                        </a:defRPr>
                      </a:lvl1pPr>
                      <a:lvl2pPr marL="431800" algn="l" defTabSz="864235" rtl="0" eaLnBrk="1" latinLnBrk="0" hangingPunct="1">
                        <a:defRPr sz="1700" kern="1200">
                          <a:solidFill>
                            <a:schemeClr val="tx1"/>
                          </a:solidFill>
                          <a:latin typeface="Arial" panose="020B0604020202020204"/>
                          <a:ea typeface="微软雅黑" panose="020B0503020204020204" pitchFamily="34" charset="-122"/>
                        </a:defRPr>
                      </a:lvl2pPr>
                      <a:lvl3pPr marL="864235" algn="l" defTabSz="864235" rtl="0" eaLnBrk="1" latinLnBrk="0" hangingPunct="1">
                        <a:defRPr sz="1700" kern="1200">
                          <a:solidFill>
                            <a:schemeClr val="tx1"/>
                          </a:solidFill>
                          <a:latin typeface="Arial" panose="020B0604020202020204"/>
                          <a:ea typeface="微软雅黑" panose="020B0503020204020204" pitchFamily="34" charset="-122"/>
                        </a:defRPr>
                      </a:lvl3pPr>
                      <a:lvl4pPr marL="1296035" algn="l" defTabSz="864235" rtl="0" eaLnBrk="1" latinLnBrk="0" hangingPunct="1">
                        <a:defRPr sz="1700" kern="1200">
                          <a:solidFill>
                            <a:schemeClr val="tx1"/>
                          </a:solidFill>
                          <a:latin typeface="Arial" panose="020B0604020202020204"/>
                          <a:ea typeface="微软雅黑" panose="020B0503020204020204" pitchFamily="34" charset="-122"/>
                        </a:defRPr>
                      </a:lvl4pPr>
                      <a:lvl5pPr marL="1727835" algn="l" defTabSz="864235" rtl="0" eaLnBrk="1" latinLnBrk="0" hangingPunct="1">
                        <a:defRPr sz="1700" kern="1200">
                          <a:solidFill>
                            <a:schemeClr val="tx1"/>
                          </a:solidFill>
                          <a:latin typeface="Arial" panose="020B0604020202020204"/>
                          <a:ea typeface="微软雅黑" panose="020B0503020204020204" pitchFamily="34" charset="-122"/>
                        </a:defRPr>
                      </a:lvl5pPr>
                      <a:lvl6pPr marL="2160270" algn="l" defTabSz="864235" rtl="0" eaLnBrk="1" latinLnBrk="0" hangingPunct="1">
                        <a:defRPr sz="1700" kern="1200">
                          <a:solidFill>
                            <a:schemeClr val="tx1"/>
                          </a:solidFill>
                          <a:latin typeface="Arial" panose="020B0604020202020204"/>
                          <a:ea typeface="微软雅黑" panose="020B0503020204020204" pitchFamily="34" charset="-122"/>
                        </a:defRPr>
                      </a:lvl6pPr>
                      <a:lvl7pPr marL="2592070" algn="l" defTabSz="864235" rtl="0" eaLnBrk="1" latinLnBrk="0" hangingPunct="1">
                        <a:defRPr sz="1700" kern="1200">
                          <a:solidFill>
                            <a:schemeClr val="tx1"/>
                          </a:solidFill>
                          <a:latin typeface="Arial" panose="020B0604020202020204"/>
                          <a:ea typeface="微软雅黑" panose="020B0503020204020204" pitchFamily="34" charset="-122"/>
                        </a:defRPr>
                      </a:lvl7pPr>
                      <a:lvl8pPr marL="3023870" algn="l" defTabSz="864235" rtl="0" eaLnBrk="1" latinLnBrk="0" hangingPunct="1">
                        <a:defRPr sz="1700" kern="1200">
                          <a:solidFill>
                            <a:schemeClr val="tx1"/>
                          </a:solidFill>
                          <a:latin typeface="Arial" panose="020B0604020202020204"/>
                          <a:ea typeface="微软雅黑" panose="020B0503020204020204" pitchFamily="34" charset="-122"/>
                        </a:defRPr>
                      </a:lvl8pPr>
                      <a:lvl9pPr marL="3456305" algn="l" defTabSz="864235" rtl="0" eaLnBrk="1" latinLnBrk="0" hangingPunct="1">
                        <a:defRPr sz="1700" kern="1200">
                          <a:solidFill>
                            <a:schemeClr val="tx1"/>
                          </a:solidFill>
                          <a:latin typeface="Arial" panose="020B0604020202020204"/>
                          <a:ea typeface="微软雅黑" panose="020B0503020204020204" pitchFamily="34" charset="-122"/>
                        </a:defRPr>
                      </a:lvl9p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anose="05000000000000000000" pitchFamily="2" charset="2"/>
                        <a:buNone/>
                      </a:pPr>
                      <a:r>
                        <a:rPr kumimoji="0" lang="en-US" sz="1600" b="1" i="0" u="none" strike="noStrike" cap="none" normalizeH="0" baseline="0" dirty="0">
                          <a:ln>
                            <a:noFill/>
                          </a:ln>
                          <a:solidFill>
                            <a:schemeClr val="tx1"/>
                          </a:solidFill>
                          <a:effectLst/>
                          <a:latin typeface="Helvetica" pitchFamily="34" charset="0"/>
                        </a:rPr>
                        <a:t>1.27</a:t>
                      </a:r>
                      <a:endParaRPr kumimoji="0" lang="en-US" sz="1600" b="1" i="0" u="none" strike="noStrike" cap="none" normalizeH="0" baseline="0" dirty="0">
                        <a:ln>
                          <a:noFill/>
                        </a:ln>
                        <a:solidFill>
                          <a:schemeClr val="tx1"/>
                        </a:solidFill>
                        <a:effectLst/>
                        <a:latin typeface="Helvetica" pitchFamily="34" charset="0"/>
                      </a:endParaRPr>
                    </a:p>
                  </a:txBody>
                  <a:tcPr marL="45720" marR="45720" anchor="ctr" anchorCtr="1" horzOverflow="overflow">
                    <a:lnL w="12700" cap="flat" cmpd="sng" algn="ctr">
                      <a:solidFill>
                        <a:srgbClr val="294A5A"/>
                      </a:solidFill>
                      <a:prstDash val="solid"/>
                      <a:round/>
                      <a:headEnd type="none" w="med" len="med"/>
                      <a:tailEnd type="none" w="sm" len="sm"/>
                    </a:lnL>
                    <a:lnR w="12700" cap="flat" cmpd="sng" algn="ctr">
                      <a:solidFill>
                        <a:srgbClr val="294A5A"/>
                      </a:solidFill>
                      <a:prstDash val="solid"/>
                      <a:round/>
                      <a:headEnd type="none" w="med" len="med"/>
                      <a:tailEnd type="none" w="sm" len="sm"/>
                    </a:lnR>
                    <a:lnT w="12700" cap="flat" cmpd="sng" algn="ctr">
                      <a:solidFill>
                        <a:srgbClr val="294A5A"/>
                      </a:solidFill>
                      <a:prstDash val="solid"/>
                      <a:round/>
                      <a:headEnd type="none" w="med" len="med"/>
                      <a:tailEnd type="none" w="sm" len="sm"/>
                    </a:lnT>
                    <a:lnB w="28575" cap="flat" cmpd="sng" algn="ctr">
                      <a:solidFill>
                        <a:srgbClr val="294A5A"/>
                      </a:solidFill>
                      <a:prstDash val="solid"/>
                      <a:round/>
                      <a:headEnd type="none" w="med" len="med"/>
                      <a:tailEnd type="none" w="sm" len="sm"/>
                    </a:lnB>
                    <a:lnTlToBr>
                      <a:noFill/>
                    </a:lnTlToBr>
                    <a:lnBlToTr>
                      <a:noFill/>
                    </a:lnBlToTr>
                    <a:noFill/>
                  </a:tcPr>
                </a:tc>
                <a:tc>
                  <a:txBody>
                    <a:bodyPr/>
                    <a:lstStyle>
                      <a:lvl1pPr marL="0" algn="l" defTabSz="864235" rtl="0" eaLnBrk="1" latinLnBrk="0" hangingPunct="1">
                        <a:defRPr sz="1700" kern="1200">
                          <a:solidFill>
                            <a:schemeClr val="tx1"/>
                          </a:solidFill>
                          <a:latin typeface="Arial" panose="020B0604020202020204"/>
                          <a:ea typeface="微软雅黑" panose="020B0503020204020204" pitchFamily="34" charset="-122"/>
                        </a:defRPr>
                      </a:lvl1pPr>
                      <a:lvl2pPr marL="431800" algn="l" defTabSz="864235" rtl="0" eaLnBrk="1" latinLnBrk="0" hangingPunct="1">
                        <a:defRPr sz="1700" kern="1200">
                          <a:solidFill>
                            <a:schemeClr val="tx1"/>
                          </a:solidFill>
                          <a:latin typeface="Arial" panose="020B0604020202020204"/>
                          <a:ea typeface="微软雅黑" panose="020B0503020204020204" pitchFamily="34" charset="-122"/>
                        </a:defRPr>
                      </a:lvl2pPr>
                      <a:lvl3pPr marL="864235" algn="l" defTabSz="864235" rtl="0" eaLnBrk="1" latinLnBrk="0" hangingPunct="1">
                        <a:defRPr sz="1700" kern="1200">
                          <a:solidFill>
                            <a:schemeClr val="tx1"/>
                          </a:solidFill>
                          <a:latin typeface="Arial" panose="020B0604020202020204"/>
                          <a:ea typeface="微软雅黑" panose="020B0503020204020204" pitchFamily="34" charset="-122"/>
                        </a:defRPr>
                      </a:lvl3pPr>
                      <a:lvl4pPr marL="1296035" algn="l" defTabSz="864235" rtl="0" eaLnBrk="1" latinLnBrk="0" hangingPunct="1">
                        <a:defRPr sz="1700" kern="1200">
                          <a:solidFill>
                            <a:schemeClr val="tx1"/>
                          </a:solidFill>
                          <a:latin typeface="Arial" panose="020B0604020202020204"/>
                          <a:ea typeface="微软雅黑" panose="020B0503020204020204" pitchFamily="34" charset="-122"/>
                        </a:defRPr>
                      </a:lvl4pPr>
                      <a:lvl5pPr marL="1727835" algn="l" defTabSz="864235" rtl="0" eaLnBrk="1" latinLnBrk="0" hangingPunct="1">
                        <a:defRPr sz="1700" kern="1200">
                          <a:solidFill>
                            <a:schemeClr val="tx1"/>
                          </a:solidFill>
                          <a:latin typeface="Arial" panose="020B0604020202020204"/>
                          <a:ea typeface="微软雅黑" panose="020B0503020204020204" pitchFamily="34" charset="-122"/>
                        </a:defRPr>
                      </a:lvl5pPr>
                      <a:lvl6pPr marL="2160270" algn="l" defTabSz="864235" rtl="0" eaLnBrk="1" latinLnBrk="0" hangingPunct="1">
                        <a:defRPr sz="1700" kern="1200">
                          <a:solidFill>
                            <a:schemeClr val="tx1"/>
                          </a:solidFill>
                          <a:latin typeface="Arial" panose="020B0604020202020204"/>
                          <a:ea typeface="微软雅黑" panose="020B0503020204020204" pitchFamily="34" charset="-122"/>
                        </a:defRPr>
                      </a:lvl6pPr>
                      <a:lvl7pPr marL="2592070" algn="l" defTabSz="864235" rtl="0" eaLnBrk="1" latinLnBrk="0" hangingPunct="1">
                        <a:defRPr sz="1700" kern="1200">
                          <a:solidFill>
                            <a:schemeClr val="tx1"/>
                          </a:solidFill>
                          <a:latin typeface="Arial" panose="020B0604020202020204"/>
                          <a:ea typeface="微软雅黑" panose="020B0503020204020204" pitchFamily="34" charset="-122"/>
                        </a:defRPr>
                      </a:lvl7pPr>
                      <a:lvl8pPr marL="3023870" algn="l" defTabSz="864235" rtl="0" eaLnBrk="1" latinLnBrk="0" hangingPunct="1">
                        <a:defRPr sz="1700" kern="1200">
                          <a:solidFill>
                            <a:schemeClr val="tx1"/>
                          </a:solidFill>
                          <a:latin typeface="Arial" panose="020B0604020202020204"/>
                          <a:ea typeface="微软雅黑" panose="020B0503020204020204" pitchFamily="34" charset="-122"/>
                        </a:defRPr>
                      </a:lvl8pPr>
                      <a:lvl9pPr marL="3456305" algn="l" defTabSz="864235" rtl="0" eaLnBrk="1" latinLnBrk="0" hangingPunct="1">
                        <a:defRPr sz="1700" kern="1200">
                          <a:solidFill>
                            <a:schemeClr val="tx1"/>
                          </a:solidFill>
                          <a:latin typeface="Arial" panose="020B0604020202020204"/>
                          <a:ea typeface="微软雅黑" panose="020B0503020204020204" pitchFamily="34" charset="-122"/>
                        </a:defRPr>
                      </a:lvl9p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anose="05000000000000000000" pitchFamily="2" charset="2"/>
                        <a:buNone/>
                      </a:pPr>
                      <a:r>
                        <a:rPr kumimoji="0" lang="en-US" sz="1600" b="1" i="0" u="none" strike="noStrike" cap="none" normalizeH="0" baseline="0" dirty="0">
                          <a:ln>
                            <a:noFill/>
                          </a:ln>
                          <a:solidFill>
                            <a:schemeClr val="tx1"/>
                          </a:solidFill>
                          <a:effectLst/>
                          <a:latin typeface="Helvetica" pitchFamily="34" charset="0"/>
                        </a:rPr>
                        <a:t>3.01</a:t>
                      </a:r>
                      <a:endParaRPr kumimoji="0" lang="en-US" sz="1600" b="1" i="0" u="none" strike="noStrike" cap="none" normalizeH="0" baseline="0" dirty="0">
                        <a:ln>
                          <a:noFill/>
                        </a:ln>
                        <a:solidFill>
                          <a:schemeClr val="tx1"/>
                        </a:solidFill>
                        <a:effectLst/>
                        <a:latin typeface="Helvetica" pitchFamily="34" charset="0"/>
                      </a:endParaRPr>
                    </a:p>
                  </a:txBody>
                  <a:tcPr marL="45720" marR="45720" anchor="ctr" anchorCtr="1" horzOverflow="overflow">
                    <a:lnL w="12700" cap="flat" cmpd="sng" algn="ctr">
                      <a:solidFill>
                        <a:srgbClr val="294A5A"/>
                      </a:solidFill>
                      <a:prstDash val="solid"/>
                      <a:round/>
                      <a:headEnd type="none" w="med" len="med"/>
                      <a:tailEnd type="none" w="sm" len="sm"/>
                    </a:lnL>
                    <a:lnR w="12700" cap="flat" cmpd="sng" algn="ctr">
                      <a:solidFill>
                        <a:srgbClr val="294A5A"/>
                      </a:solidFill>
                      <a:prstDash val="solid"/>
                      <a:round/>
                      <a:headEnd type="none" w="med" len="med"/>
                      <a:tailEnd type="none" w="sm" len="sm"/>
                    </a:lnR>
                    <a:lnT w="12700" cap="flat" cmpd="sng" algn="ctr">
                      <a:solidFill>
                        <a:srgbClr val="294A5A"/>
                      </a:solidFill>
                      <a:prstDash val="solid"/>
                      <a:round/>
                      <a:headEnd type="none" w="med" len="med"/>
                      <a:tailEnd type="none" w="sm" len="sm"/>
                    </a:lnT>
                    <a:lnB w="28575" cap="flat" cmpd="sng" algn="ctr">
                      <a:solidFill>
                        <a:srgbClr val="294A5A"/>
                      </a:solidFill>
                      <a:prstDash val="solid"/>
                      <a:round/>
                      <a:headEnd type="none" w="med" len="med"/>
                      <a:tailEnd type="none" w="sm" len="sm"/>
                    </a:lnB>
                    <a:lnTlToBr>
                      <a:noFill/>
                    </a:lnTlToBr>
                    <a:lnBlToTr>
                      <a:noFill/>
                    </a:lnBlToTr>
                    <a:noFill/>
                  </a:tcPr>
                </a:tc>
                <a:tc>
                  <a:txBody>
                    <a:bodyPr/>
                    <a:lstStyle>
                      <a:lvl1pPr marL="0" algn="l" defTabSz="864235" rtl="0" eaLnBrk="1" latinLnBrk="0" hangingPunct="1">
                        <a:defRPr sz="1700" kern="1200">
                          <a:solidFill>
                            <a:schemeClr val="tx1"/>
                          </a:solidFill>
                          <a:latin typeface="Arial" panose="020B0604020202020204"/>
                          <a:ea typeface="微软雅黑" panose="020B0503020204020204" pitchFamily="34" charset="-122"/>
                        </a:defRPr>
                      </a:lvl1pPr>
                      <a:lvl2pPr marL="431800" algn="l" defTabSz="864235" rtl="0" eaLnBrk="1" latinLnBrk="0" hangingPunct="1">
                        <a:defRPr sz="1700" kern="1200">
                          <a:solidFill>
                            <a:schemeClr val="tx1"/>
                          </a:solidFill>
                          <a:latin typeface="Arial" panose="020B0604020202020204"/>
                          <a:ea typeface="微软雅黑" panose="020B0503020204020204" pitchFamily="34" charset="-122"/>
                        </a:defRPr>
                      </a:lvl2pPr>
                      <a:lvl3pPr marL="864235" algn="l" defTabSz="864235" rtl="0" eaLnBrk="1" latinLnBrk="0" hangingPunct="1">
                        <a:defRPr sz="1700" kern="1200">
                          <a:solidFill>
                            <a:schemeClr val="tx1"/>
                          </a:solidFill>
                          <a:latin typeface="Arial" panose="020B0604020202020204"/>
                          <a:ea typeface="微软雅黑" panose="020B0503020204020204" pitchFamily="34" charset="-122"/>
                        </a:defRPr>
                      </a:lvl3pPr>
                      <a:lvl4pPr marL="1296035" algn="l" defTabSz="864235" rtl="0" eaLnBrk="1" latinLnBrk="0" hangingPunct="1">
                        <a:defRPr sz="1700" kern="1200">
                          <a:solidFill>
                            <a:schemeClr val="tx1"/>
                          </a:solidFill>
                          <a:latin typeface="Arial" panose="020B0604020202020204"/>
                          <a:ea typeface="微软雅黑" panose="020B0503020204020204" pitchFamily="34" charset="-122"/>
                        </a:defRPr>
                      </a:lvl4pPr>
                      <a:lvl5pPr marL="1727835" algn="l" defTabSz="864235" rtl="0" eaLnBrk="1" latinLnBrk="0" hangingPunct="1">
                        <a:defRPr sz="1700" kern="1200">
                          <a:solidFill>
                            <a:schemeClr val="tx1"/>
                          </a:solidFill>
                          <a:latin typeface="Arial" panose="020B0604020202020204"/>
                          <a:ea typeface="微软雅黑" panose="020B0503020204020204" pitchFamily="34" charset="-122"/>
                        </a:defRPr>
                      </a:lvl5pPr>
                      <a:lvl6pPr marL="2160270" algn="l" defTabSz="864235" rtl="0" eaLnBrk="1" latinLnBrk="0" hangingPunct="1">
                        <a:defRPr sz="1700" kern="1200">
                          <a:solidFill>
                            <a:schemeClr val="tx1"/>
                          </a:solidFill>
                          <a:latin typeface="Arial" panose="020B0604020202020204"/>
                          <a:ea typeface="微软雅黑" panose="020B0503020204020204" pitchFamily="34" charset="-122"/>
                        </a:defRPr>
                      </a:lvl6pPr>
                      <a:lvl7pPr marL="2592070" algn="l" defTabSz="864235" rtl="0" eaLnBrk="1" latinLnBrk="0" hangingPunct="1">
                        <a:defRPr sz="1700" kern="1200">
                          <a:solidFill>
                            <a:schemeClr val="tx1"/>
                          </a:solidFill>
                          <a:latin typeface="Arial" panose="020B0604020202020204"/>
                          <a:ea typeface="微软雅黑" panose="020B0503020204020204" pitchFamily="34" charset="-122"/>
                        </a:defRPr>
                      </a:lvl7pPr>
                      <a:lvl8pPr marL="3023870" algn="l" defTabSz="864235" rtl="0" eaLnBrk="1" latinLnBrk="0" hangingPunct="1">
                        <a:defRPr sz="1700" kern="1200">
                          <a:solidFill>
                            <a:schemeClr val="tx1"/>
                          </a:solidFill>
                          <a:latin typeface="Arial" panose="020B0604020202020204"/>
                          <a:ea typeface="微软雅黑" panose="020B0503020204020204" pitchFamily="34" charset="-122"/>
                        </a:defRPr>
                      </a:lvl8pPr>
                      <a:lvl9pPr marL="3456305" algn="l" defTabSz="864235" rtl="0" eaLnBrk="1" latinLnBrk="0" hangingPunct="1">
                        <a:defRPr sz="1700" kern="1200">
                          <a:solidFill>
                            <a:schemeClr val="tx1"/>
                          </a:solidFill>
                          <a:latin typeface="Arial" panose="020B0604020202020204"/>
                          <a:ea typeface="微软雅黑" panose="020B0503020204020204" pitchFamily="34" charset="-122"/>
                        </a:defRPr>
                      </a:lvl9p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anose="05000000000000000000" pitchFamily="2" charset="2"/>
                        <a:buNone/>
                      </a:pPr>
                      <a:r>
                        <a:rPr kumimoji="0" lang="en-US" sz="1600" b="1" i="0" u="none" strike="noStrike" cap="none" normalizeH="0" baseline="0" dirty="0">
                          <a:ln>
                            <a:noFill/>
                          </a:ln>
                          <a:solidFill>
                            <a:schemeClr val="tx1"/>
                          </a:solidFill>
                          <a:effectLst/>
                          <a:latin typeface="Helvetica" pitchFamily="34" charset="0"/>
                        </a:rPr>
                        <a:t>3.01</a:t>
                      </a:r>
                      <a:endParaRPr kumimoji="0" lang="en-US" sz="1600" b="1" i="0" u="none" strike="noStrike" cap="none" normalizeH="0" baseline="0" dirty="0">
                        <a:ln>
                          <a:noFill/>
                        </a:ln>
                        <a:solidFill>
                          <a:schemeClr val="tx1"/>
                        </a:solidFill>
                        <a:effectLst/>
                        <a:latin typeface="Helvetica" pitchFamily="34" charset="0"/>
                      </a:endParaRPr>
                    </a:p>
                  </a:txBody>
                  <a:tcPr marL="45720" marR="45720" anchor="ctr" anchorCtr="1" horzOverflow="overflow">
                    <a:lnL w="12700" cap="flat" cmpd="sng" algn="ctr">
                      <a:solidFill>
                        <a:srgbClr val="294A5A"/>
                      </a:solidFill>
                      <a:prstDash val="solid"/>
                      <a:round/>
                      <a:headEnd type="none" w="med" len="med"/>
                      <a:tailEnd type="none" w="sm" len="sm"/>
                    </a:lnL>
                    <a:lnR w="12700" cap="flat" cmpd="sng" algn="ctr">
                      <a:solidFill>
                        <a:srgbClr val="294A5A"/>
                      </a:solidFill>
                      <a:prstDash val="solid"/>
                      <a:round/>
                      <a:headEnd type="none" w="med" len="med"/>
                      <a:tailEnd type="none" w="sm" len="sm"/>
                    </a:lnR>
                    <a:lnT w="12700" cap="flat" cmpd="sng" algn="ctr">
                      <a:solidFill>
                        <a:srgbClr val="294A5A"/>
                      </a:solidFill>
                      <a:prstDash val="solid"/>
                      <a:round/>
                      <a:headEnd type="none" w="med" len="med"/>
                      <a:tailEnd type="none" w="sm" len="sm"/>
                    </a:lnT>
                    <a:lnB w="28575" cap="flat" cmpd="sng" algn="ctr">
                      <a:solidFill>
                        <a:srgbClr val="294A5A"/>
                      </a:solidFill>
                      <a:prstDash val="solid"/>
                      <a:round/>
                      <a:headEnd type="none" w="med" len="med"/>
                      <a:tailEnd type="none" w="sm" len="sm"/>
                    </a:lnB>
                    <a:lnTlToBr>
                      <a:noFill/>
                    </a:lnTlToBr>
                    <a:lnBlToTr>
                      <a:noFill/>
                    </a:lnBlToTr>
                    <a:noFill/>
                  </a:tcPr>
                </a:tc>
                <a:tc>
                  <a:txBody>
                    <a:bodyPr/>
                    <a:lstStyle>
                      <a:lvl1pPr marL="0" algn="l" defTabSz="864235" rtl="0" eaLnBrk="1" latinLnBrk="0" hangingPunct="1">
                        <a:defRPr sz="1700" kern="1200">
                          <a:solidFill>
                            <a:schemeClr val="tx1"/>
                          </a:solidFill>
                          <a:latin typeface="Arial" panose="020B0604020202020204"/>
                          <a:ea typeface="微软雅黑" panose="020B0503020204020204" pitchFamily="34" charset="-122"/>
                        </a:defRPr>
                      </a:lvl1pPr>
                      <a:lvl2pPr marL="431800" algn="l" defTabSz="864235" rtl="0" eaLnBrk="1" latinLnBrk="0" hangingPunct="1">
                        <a:defRPr sz="1700" kern="1200">
                          <a:solidFill>
                            <a:schemeClr val="tx1"/>
                          </a:solidFill>
                          <a:latin typeface="Arial" panose="020B0604020202020204"/>
                          <a:ea typeface="微软雅黑" panose="020B0503020204020204" pitchFamily="34" charset="-122"/>
                        </a:defRPr>
                      </a:lvl2pPr>
                      <a:lvl3pPr marL="864235" algn="l" defTabSz="864235" rtl="0" eaLnBrk="1" latinLnBrk="0" hangingPunct="1">
                        <a:defRPr sz="1700" kern="1200">
                          <a:solidFill>
                            <a:schemeClr val="tx1"/>
                          </a:solidFill>
                          <a:latin typeface="Arial" panose="020B0604020202020204"/>
                          <a:ea typeface="微软雅黑" panose="020B0503020204020204" pitchFamily="34" charset="-122"/>
                        </a:defRPr>
                      </a:lvl3pPr>
                      <a:lvl4pPr marL="1296035" algn="l" defTabSz="864235" rtl="0" eaLnBrk="1" latinLnBrk="0" hangingPunct="1">
                        <a:defRPr sz="1700" kern="1200">
                          <a:solidFill>
                            <a:schemeClr val="tx1"/>
                          </a:solidFill>
                          <a:latin typeface="Arial" panose="020B0604020202020204"/>
                          <a:ea typeface="微软雅黑" panose="020B0503020204020204" pitchFamily="34" charset="-122"/>
                        </a:defRPr>
                      </a:lvl4pPr>
                      <a:lvl5pPr marL="1727835" algn="l" defTabSz="864235" rtl="0" eaLnBrk="1" latinLnBrk="0" hangingPunct="1">
                        <a:defRPr sz="1700" kern="1200">
                          <a:solidFill>
                            <a:schemeClr val="tx1"/>
                          </a:solidFill>
                          <a:latin typeface="Arial" panose="020B0604020202020204"/>
                          <a:ea typeface="微软雅黑" panose="020B0503020204020204" pitchFamily="34" charset="-122"/>
                        </a:defRPr>
                      </a:lvl5pPr>
                      <a:lvl6pPr marL="2160270" algn="l" defTabSz="864235" rtl="0" eaLnBrk="1" latinLnBrk="0" hangingPunct="1">
                        <a:defRPr sz="1700" kern="1200">
                          <a:solidFill>
                            <a:schemeClr val="tx1"/>
                          </a:solidFill>
                          <a:latin typeface="Arial" panose="020B0604020202020204"/>
                          <a:ea typeface="微软雅黑" panose="020B0503020204020204" pitchFamily="34" charset="-122"/>
                        </a:defRPr>
                      </a:lvl6pPr>
                      <a:lvl7pPr marL="2592070" algn="l" defTabSz="864235" rtl="0" eaLnBrk="1" latinLnBrk="0" hangingPunct="1">
                        <a:defRPr sz="1700" kern="1200">
                          <a:solidFill>
                            <a:schemeClr val="tx1"/>
                          </a:solidFill>
                          <a:latin typeface="Arial" panose="020B0604020202020204"/>
                          <a:ea typeface="微软雅黑" panose="020B0503020204020204" pitchFamily="34" charset="-122"/>
                        </a:defRPr>
                      </a:lvl7pPr>
                      <a:lvl8pPr marL="3023870" algn="l" defTabSz="864235" rtl="0" eaLnBrk="1" latinLnBrk="0" hangingPunct="1">
                        <a:defRPr sz="1700" kern="1200">
                          <a:solidFill>
                            <a:schemeClr val="tx1"/>
                          </a:solidFill>
                          <a:latin typeface="Arial" panose="020B0604020202020204"/>
                          <a:ea typeface="微软雅黑" panose="020B0503020204020204" pitchFamily="34" charset="-122"/>
                        </a:defRPr>
                      </a:lvl8pPr>
                      <a:lvl9pPr marL="3456305" algn="l" defTabSz="864235" rtl="0" eaLnBrk="1" latinLnBrk="0" hangingPunct="1">
                        <a:defRPr sz="1700" kern="1200">
                          <a:solidFill>
                            <a:schemeClr val="tx1"/>
                          </a:solidFill>
                          <a:latin typeface="Arial" panose="020B0604020202020204"/>
                          <a:ea typeface="微软雅黑" panose="020B0503020204020204" pitchFamily="34" charset="-122"/>
                        </a:defRPr>
                      </a:lvl9p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anose="05000000000000000000" pitchFamily="2" charset="2"/>
                        <a:buNone/>
                      </a:pPr>
                      <a:r>
                        <a:rPr kumimoji="0" lang="en-US" sz="1600" b="1" i="0" u="none" strike="noStrike" cap="none" normalizeH="0" baseline="0" dirty="0">
                          <a:ln>
                            <a:noFill/>
                          </a:ln>
                          <a:solidFill>
                            <a:schemeClr val="tx1"/>
                          </a:solidFill>
                          <a:effectLst/>
                          <a:latin typeface="Helvetica" pitchFamily="34" charset="0"/>
                        </a:rPr>
                        <a:t>5.01</a:t>
                      </a:r>
                      <a:endParaRPr kumimoji="0" lang="en-US" sz="1600" b="1" i="0" u="none" strike="noStrike" cap="none" normalizeH="0" baseline="0" dirty="0">
                        <a:ln>
                          <a:noFill/>
                        </a:ln>
                        <a:solidFill>
                          <a:schemeClr val="tx1"/>
                        </a:solidFill>
                        <a:effectLst/>
                        <a:latin typeface="Helvetica" pitchFamily="34" charset="0"/>
                      </a:endParaRPr>
                    </a:p>
                  </a:txBody>
                  <a:tcPr marL="45720" marR="45720" anchor="ctr" anchorCtr="1" horzOverflow="overflow">
                    <a:lnL w="12700" cap="flat" cmpd="sng" algn="ctr">
                      <a:solidFill>
                        <a:srgbClr val="294A5A"/>
                      </a:solidFill>
                      <a:prstDash val="solid"/>
                      <a:round/>
                      <a:headEnd type="none" w="med" len="med"/>
                      <a:tailEnd type="none" w="sm" len="sm"/>
                    </a:lnL>
                    <a:lnR w="28575" cap="flat" cmpd="sng" algn="ctr">
                      <a:solidFill>
                        <a:srgbClr val="294A5A"/>
                      </a:solidFill>
                      <a:prstDash val="solid"/>
                      <a:round/>
                      <a:headEnd type="none" w="med" len="med"/>
                      <a:tailEnd type="none" w="sm" len="sm"/>
                    </a:lnR>
                    <a:lnT w="12700" cap="flat" cmpd="sng" algn="ctr">
                      <a:solidFill>
                        <a:srgbClr val="294A5A"/>
                      </a:solidFill>
                      <a:prstDash val="solid"/>
                      <a:round/>
                      <a:headEnd type="none" w="med" len="med"/>
                      <a:tailEnd type="none" w="sm" len="sm"/>
                    </a:lnT>
                    <a:lnB w="28575" cap="flat" cmpd="sng" algn="ctr">
                      <a:solidFill>
                        <a:srgbClr val="294A5A"/>
                      </a:solidFill>
                      <a:prstDash val="solid"/>
                      <a:round/>
                      <a:headEnd type="none" w="med" len="med"/>
                      <a:tailEnd type="none" w="sm" len="sm"/>
                    </a:lnB>
                    <a:lnTlToBr>
                      <a:noFill/>
                    </a:lnTlToBr>
                    <a:lnBlToTr>
                      <a:noFill/>
                    </a:lnBlToTr>
                    <a:noFill/>
                  </a:tcPr>
                </a:tc>
              </a:tr>
            </a:tbl>
          </a:graphicData>
        </a:graphic>
      </p:graphicFrame>
      <p:pic>
        <p:nvPicPr>
          <p:cNvPr id="10" name="图片 9"/>
          <p:cNvPicPr>
            <a:picLocks noChangeAspect="1"/>
          </p:cNvPicPr>
          <p:nvPr/>
        </p:nvPicPr>
        <p:blipFill>
          <a:blip r:embed="rId7"/>
          <a:stretch>
            <a:fillRect/>
          </a:stretch>
        </p:blipFill>
        <p:spPr>
          <a:xfrm>
            <a:off x="6092498" y="1964736"/>
            <a:ext cx="5273497" cy="3071126"/>
          </a:xfrm>
          <a:prstGeom prst="rect">
            <a:avLst/>
          </a:prstGeom>
        </p:spPr>
      </p:pic>
    </p:spTree>
    <p:custDataLst>
      <p:tags r:id="rId8"/>
    </p:custDataLst>
  </p:cSld>
  <p:clrMapOvr>
    <a:masterClrMapping/>
  </p:clrMapOvr>
  <p:transition spd="med">
    <p:push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outVertical)">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直接连接符 14"/>
          <p:cNvCxnSpPr/>
          <p:nvPr>
            <p:custDataLst>
              <p:tags r:id="rId1"/>
            </p:custDataLst>
          </p:nvPr>
        </p:nvCxnSpPr>
        <p:spPr>
          <a:xfrm>
            <a:off x="432010" y="864059"/>
            <a:ext cx="10656242" cy="12000"/>
          </a:xfrm>
          <a:prstGeom prst="line">
            <a:avLst/>
          </a:prstGeom>
          <a:ln w="31750">
            <a:solidFill>
              <a:schemeClr val="tx1"/>
            </a:solidFill>
          </a:ln>
        </p:spPr>
        <p:style>
          <a:lnRef idx="1">
            <a:schemeClr val="dk1"/>
          </a:lnRef>
          <a:fillRef idx="0">
            <a:schemeClr val="dk1"/>
          </a:fillRef>
          <a:effectRef idx="0">
            <a:schemeClr val="dk1"/>
          </a:effectRef>
          <a:fontRef idx="minor">
            <a:schemeClr val="tx1"/>
          </a:fontRef>
        </p:style>
      </p:cxnSp>
      <p:sp>
        <p:nvSpPr>
          <p:cNvPr id="16" name="文本框 6"/>
          <p:cNvSpPr txBox="1"/>
          <p:nvPr>
            <p:custDataLst>
              <p:tags r:id="rId2"/>
            </p:custDataLst>
          </p:nvPr>
        </p:nvSpPr>
        <p:spPr>
          <a:xfrm>
            <a:off x="432010" y="144043"/>
            <a:ext cx="10656242" cy="576013"/>
          </a:xfrm>
          <a:prstGeom prst="rect">
            <a:avLst/>
          </a:prstGeom>
          <a:noFill/>
          <a:ln w="12700">
            <a:miter lim="400000"/>
          </a:ln>
          <a:extLst>
            <a:ext uri="{909E8E84-426E-40DD-AFC4-6F175D3DCCD1}">
              <a14:hiddenFill xmlns:a14="http://schemas.microsoft.com/office/drawing/2010/main">
                <a:solidFill>
                  <a:schemeClr val="accent1"/>
                </a:solidFill>
              </a14:hiddenFill>
            </a:ext>
          </a:extLst>
        </p:spPr>
        <p:txBody>
          <a:bodyPr lIns="0" tIns="0" rIns="0" bIns="0" anchor="ctr" anchorCtr="0">
            <a:normAutofit/>
          </a:bodyPr>
          <a:lstStyle>
            <a:defPPr>
              <a:defRPr lang="zh-CN"/>
            </a:defPPr>
            <a:lvl1pPr>
              <a:lnSpc>
                <a:spcPct val="120000"/>
              </a:lnSpc>
              <a:defRPr sz="3600" b="1">
                <a:solidFill>
                  <a:srgbClr val="FFFFFF"/>
                </a:solidFill>
                <a:latin typeface="微软雅黑" panose="020B0503020204020204" pitchFamily="34" charset="-122"/>
                <a:ea typeface="微软雅黑" panose="020B0503020204020204" pitchFamily="34" charset="-122"/>
                <a:cs typeface="微软雅黑" panose="020B0503020204020204" pitchFamily="34" charset="-122"/>
              </a:defRPr>
            </a:lvl1pPr>
          </a:lstStyle>
          <a:p>
            <a:pPr>
              <a:lnSpc>
                <a:spcPct val="100000"/>
              </a:lnSpc>
              <a:spcBef>
                <a:spcPts val="0"/>
              </a:spcBef>
              <a:spcAft>
                <a:spcPts val="0"/>
              </a:spcAft>
              <a:buSzPct val="100000"/>
            </a:pPr>
            <a:r>
              <a:rPr lang="zh-CN" altLang="en-US" sz="3400" dirty="0">
                <a:solidFill>
                  <a:schemeClr val="dk1">
                    <a:lumMod val="75000"/>
                  </a:schemeClr>
                </a:solidFill>
                <a:latin typeface="Arial" panose="020B0604020202020204" pitchFamily="34" charset="0"/>
                <a:sym typeface="+mn-ea"/>
              </a:rPr>
              <a:t>扩展：</a:t>
            </a:r>
            <a:r>
              <a:rPr lang="zh-CN" altLang="en-US" sz="3400" dirty="0">
                <a:solidFill>
                  <a:schemeClr val="dk1">
                    <a:lumMod val="75000"/>
                  </a:schemeClr>
                </a:solidFill>
                <a:latin typeface="Arial" panose="020B0604020202020204" pitchFamily="34" charset="0"/>
              </a:rPr>
              <a:t>性能优化</a:t>
            </a:r>
            <a:r>
              <a:rPr lang="en-US" altLang="zh-CN" sz="3400" dirty="0">
                <a:solidFill>
                  <a:schemeClr val="dk1">
                    <a:lumMod val="75000"/>
                  </a:schemeClr>
                </a:solidFill>
                <a:latin typeface="Arial" panose="020B0604020202020204" pitchFamily="34" charset="0"/>
              </a:rPr>
              <a:t>-Combine4</a:t>
            </a:r>
            <a:r>
              <a:rPr lang="zh-CN" altLang="en-US" sz="3400" dirty="0">
                <a:solidFill>
                  <a:schemeClr val="dk1">
                    <a:lumMod val="75000"/>
                  </a:schemeClr>
                </a:solidFill>
                <a:latin typeface="Arial" panose="020B0604020202020204" pitchFamily="34" charset="0"/>
              </a:rPr>
              <a:t>的</a:t>
            </a:r>
            <a:r>
              <a:rPr lang="en-US" altLang="zh-CN" sz="3400" dirty="0">
                <a:solidFill>
                  <a:schemeClr val="dk1">
                    <a:lumMod val="75000"/>
                  </a:schemeClr>
                </a:solidFill>
                <a:latin typeface="Arial" panose="020B0604020202020204" pitchFamily="34" charset="0"/>
              </a:rPr>
              <a:t>x86-64 </a:t>
            </a:r>
            <a:r>
              <a:rPr lang="zh-CN" altLang="en-US" sz="3400" dirty="0">
                <a:solidFill>
                  <a:schemeClr val="dk1">
                    <a:lumMod val="75000"/>
                  </a:schemeClr>
                </a:solidFill>
                <a:latin typeface="Arial" panose="020B0604020202020204" pitchFamily="34" charset="0"/>
              </a:rPr>
              <a:t>编译</a:t>
            </a:r>
            <a:endParaRPr lang="en-US" altLang="zh-CN" sz="3400" dirty="0">
              <a:solidFill>
                <a:schemeClr val="dk1">
                  <a:lumMod val="75000"/>
                </a:schemeClr>
              </a:solidFill>
              <a:latin typeface="Arial" panose="020B0604020202020204" pitchFamily="34" charset="0"/>
            </a:endParaRPr>
          </a:p>
        </p:txBody>
      </p:sp>
      <p:pic>
        <p:nvPicPr>
          <p:cNvPr id="11" name="图片 10" descr="微信截图_20240112211134"/>
          <p:cNvPicPr>
            <a:picLocks noChangeAspect="1"/>
          </p:cNvPicPr>
          <p:nvPr>
            <p:custDataLst>
              <p:tags r:id="rId3"/>
            </p:custDataLst>
          </p:nvPr>
        </p:nvPicPr>
        <p:blipFill>
          <a:blip r:embed="rId4"/>
          <a:stretch>
            <a:fillRect/>
          </a:stretch>
        </p:blipFill>
        <p:spPr>
          <a:xfrm>
            <a:off x="9216390" y="201295"/>
            <a:ext cx="1895475" cy="485775"/>
          </a:xfrm>
          <a:prstGeom prst="rect">
            <a:avLst/>
          </a:prstGeom>
        </p:spPr>
      </p:pic>
      <p:sp>
        <p:nvSpPr>
          <p:cNvPr id="2" name="Rectangle 3"/>
          <p:cNvSpPr txBox="1"/>
          <p:nvPr/>
        </p:nvSpPr>
        <p:spPr>
          <a:xfrm>
            <a:off x="5760131" y="1268035"/>
            <a:ext cx="4908550" cy="756285"/>
          </a:xfrm>
          <a:prstGeom prst="rect">
            <a:avLst/>
          </a:prstGeom>
          <a:noFill/>
          <a:ln w="9525">
            <a:noFill/>
          </a:ln>
        </p:spPr>
        <p:txBody>
          <a:bodyPr vert="horz" wrap="square" lIns="91440" tIns="45720" rIns="91440" bIns="45720" anchor="t" anchorCtr="0"/>
          <a:lst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eaLnBrk="1" hangingPunct="1">
              <a:lnSpc>
                <a:spcPct val="150000"/>
              </a:lnSpc>
              <a:spcBef>
                <a:spcPts val="0"/>
              </a:spcBef>
              <a:buClr>
                <a:srgbClr val="F9C900"/>
              </a:buClr>
              <a:buFont typeface="Wingdings" panose="05000000000000000000" pitchFamily="2" charset="2"/>
              <a:buChar char="l"/>
            </a:pPr>
            <a:r>
              <a:rPr lang="zh-CN" altLang="en-US" sz="2000" dirty="0">
                <a:solidFill>
                  <a:srgbClr val="484849"/>
                </a:solidFill>
                <a:latin typeface="微软雅黑" panose="020B0503020204020204" pitchFamily="34" charset="-122"/>
                <a:ea typeface="微软雅黑" panose="020B0503020204020204" pitchFamily="34" charset="-122"/>
                <a:cs typeface="微软雅黑" panose="020B0503020204020204" pitchFamily="34" charset="-122"/>
                <a:sym typeface="+mn-ea"/>
              </a:rPr>
              <a:t>计算 (长度=8)</a:t>
            </a:r>
            <a:endParaRPr lang="zh-CN" altLang="en-US" sz="2000" dirty="0">
              <a:solidFill>
                <a:srgbClr val="484849"/>
              </a:solidFill>
              <a:latin typeface="微软雅黑" panose="020B0503020204020204" pitchFamily="34" charset="-122"/>
              <a:ea typeface="微软雅黑" panose="020B0503020204020204" pitchFamily="34" charset="-122"/>
              <a:cs typeface="微软雅黑" panose="020B0503020204020204" pitchFamily="34" charset="-122"/>
            </a:endParaRPr>
          </a:p>
          <a:p>
            <a:pPr lvl="1" eaLnBrk="1" hangingPunct="1">
              <a:lnSpc>
                <a:spcPct val="150000"/>
              </a:lnSpc>
              <a:spcBef>
                <a:spcPts val="0"/>
              </a:spcBef>
              <a:buClr>
                <a:srgbClr val="F9C900"/>
              </a:buClr>
              <a:buFont typeface="Wingdings" panose="05000000000000000000" pitchFamily="2" charset="2"/>
              <a:buChar char="l"/>
            </a:pPr>
            <a:r>
              <a:rPr lang="zh-CN" altLang="en-US" sz="2000" dirty="0">
                <a:solidFill>
                  <a:srgbClr val="484849"/>
                </a:solidFill>
                <a:latin typeface="微软雅黑" panose="020B0503020204020204" pitchFamily="34" charset="-122"/>
                <a:ea typeface="微软雅黑" panose="020B0503020204020204" pitchFamily="34" charset="-122"/>
                <a:cs typeface="微软雅黑" panose="020B0503020204020204" pitchFamily="34" charset="-122"/>
                <a:sym typeface="+mn-ea"/>
              </a:rPr>
              <a:t>性能: 由OP的延迟决定</a:t>
            </a:r>
            <a:endParaRPr lang="zh-CN" altLang="en-US" sz="2000" dirty="0">
              <a:solidFill>
                <a:srgbClr val="484849"/>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graphicFrame>
        <p:nvGraphicFramePr>
          <p:cNvPr id="5" name="Group 49"/>
          <p:cNvGraphicFramePr>
            <a:graphicFrameLocks noGrp="1"/>
          </p:cNvGraphicFramePr>
          <p:nvPr>
            <p:custDataLst>
              <p:tags r:id="rId5"/>
            </p:custDataLst>
          </p:nvPr>
        </p:nvGraphicFramePr>
        <p:xfrm>
          <a:off x="1367756" y="3405403"/>
          <a:ext cx="3743960" cy="1676400"/>
        </p:xfrm>
        <a:graphic>
          <a:graphicData uri="http://schemas.openxmlformats.org/drawingml/2006/table">
            <a:tbl>
              <a:tblPr/>
              <a:tblGrid>
                <a:gridCol w="1259840"/>
                <a:gridCol w="599440"/>
                <a:gridCol w="599440"/>
                <a:gridCol w="599440"/>
                <a:gridCol w="685800"/>
              </a:tblGrid>
              <a:tr h="390525">
                <a:tc>
                  <a:txBody>
                    <a:bodyPr/>
                    <a:lstStyle>
                      <a:lvl1pPr marL="0" algn="l" defTabSz="864235" rtl="0" eaLnBrk="1" latinLnBrk="0" hangingPunct="1">
                        <a:defRPr sz="1700" kern="1200">
                          <a:solidFill>
                            <a:schemeClr val="tx1"/>
                          </a:solidFill>
                          <a:latin typeface="Arial" panose="020B0604020202020204"/>
                          <a:ea typeface="微软雅黑" panose="020B0503020204020204" pitchFamily="34" charset="-122"/>
                        </a:defRPr>
                      </a:lvl1pPr>
                      <a:lvl2pPr marL="431800" algn="l" defTabSz="864235" rtl="0" eaLnBrk="1" latinLnBrk="0" hangingPunct="1">
                        <a:defRPr sz="1700" kern="1200">
                          <a:solidFill>
                            <a:schemeClr val="tx1"/>
                          </a:solidFill>
                          <a:latin typeface="Arial" panose="020B0604020202020204"/>
                          <a:ea typeface="微软雅黑" panose="020B0503020204020204" pitchFamily="34" charset="-122"/>
                        </a:defRPr>
                      </a:lvl2pPr>
                      <a:lvl3pPr marL="864235" algn="l" defTabSz="864235" rtl="0" eaLnBrk="1" latinLnBrk="0" hangingPunct="1">
                        <a:defRPr sz="1700" kern="1200">
                          <a:solidFill>
                            <a:schemeClr val="tx1"/>
                          </a:solidFill>
                          <a:latin typeface="Arial" panose="020B0604020202020204"/>
                          <a:ea typeface="微软雅黑" panose="020B0503020204020204" pitchFamily="34" charset="-122"/>
                        </a:defRPr>
                      </a:lvl3pPr>
                      <a:lvl4pPr marL="1296035" algn="l" defTabSz="864235" rtl="0" eaLnBrk="1" latinLnBrk="0" hangingPunct="1">
                        <a:defRPr sz="1700" kern="1200">
                          <a:solidFill>
                            <a:schemeClr val="tx1"/>
                          </a:solidFill>
                          <a:latin typeface="Arial" panose="020B0604020202020204"/>
                          <a:ea typeface="微软雅黑" panose="020B0503020204020204" pitchFamily="34" charset="-122"/>
                        </a:defRPr>
                      </a:lvl4pPr>
                      <a:lvl5pPr marL="1727835" algn="l" defTabSz="864235" rtl="0" eaLnBrk="1" latinLnBrk="0" hangingPunct="1">
                        <a:defRPr sz="1700" kern="1200">
                          <a:solidFill>
                            <a:schemeClr val="tx1"/>
                          </a:solidFill>
                          <a:latin typeface="Arial" panose="020B0604020202020204"/>
                          <a:ea typeface="微软雅黑" panose="020B0503020204020204" pitchFamily="34" charset="-122"/>
                        </a:defRPr>
                      </a:lvl5pPr>
                      <a:lvl6pPr marL="2160270" algn="l" defTabSz="864235" rtl="0" eaLnBrk="1" latinLnBrk="0" hangingPunct="1">
                        <a:defRPr sz="1700" kern="1200">
                          <a:solidFill>
                            <a:schemeClr val="tx1"/>
                          </a:solidFill>
                          <a:latin typeface="Arial" panose="020B0604020202020204"/>
                          <a:ea typeface="微软雅黑" panose="020B0503020204020204" pitchFamily="34" charset="-122"/>
                        </a:defRPr>
                      </a:lvl6pPr>
                      <a:lvl7pPr marL="2592070" algn="l" defTabSz="864235" rtl="0" eaLnBrk="1" latinLnBrk="0" hangingPunct="1">
                        <a:defRPr sz="1700" kern="1200">
                          <a:solidFill>
                            <a:schemeClr val="tx1"/>
                          </a:solidFill>
                          <a:latin typeface="Arial" panose="020B0604020202020204"/>
                          <a:ea typeface="微软雅黑" panose="020B0503020204020204" pitchFamily="34" charset="-122"/>
                        </a:defRPr>
                      </a:lvl7pPr>
                      <a:lvl8pPr marL="3023870" algn="l" defTabSz="864235" rtl="0" eaLnBrk="1" latinLnBrk="0" hangingPunct="1">
                        <a:defRPr sz="1700" kern="1200">
                          <a:solidFill>
                            <a:schemeClr val="tx1"/>
                          </a:solidFill>
                          <a:latin typeface="Arial" panose="020B0604020202020204"/>
                          <a:ea typeface="微软雅黑" panose="020B0503020204020204" pitchFamily="34" charset="-122"/>
                        </a:defRPr>
                      </a:lvl8pPr>
                      <a:lvl9pPr marL="3456305" algn="l" defTabSz="864235" rtl="0" eaLnBrk="1" latinLnBrk="0" hangingPunct="1">
                        <a:defRPr sz="1700" kern="1200">
                          <a:solidFill>
                            <a:schemeClr val="tx1"/>
                          </a:solidFill>
                          <a:latin typeface="Arial" panose="020B0604020202020204"/>
                          <a:ea typeface="微软雅黑" panose="020B0503020204020204" pitchFamily="34" charset="-122"/>
                        </a:defRPr>
                      </a:lvl9pPr>
                    </a:lstStyle>
                    <a:p>
                      <a:pPr marL="0" marR="0" lvl="0" indent="0" algn="l" defTabSz="914400" rtl="0" eaLnBrk="1" fontAlgn="base" latinLnBrk="0" hangingPunct="1">
                        <a:lnSpc>
                          <a:spcPct val="95000"/>
                        </a:lnSpc>
                        <a:spcBef>
                          <a:spcPct val="50000"/>
                        </a:spcBef>
                        <a:spcAft>
                          <a:spcPct val="0"/>
                        </a:spcAft>
                        <a:buClr>
                          <a:schemeClr val="hlink"/>
                        </a:buClr>
                        <a:buSzTx/>
                        <a:buFont typeface="Wingdings" panose="05000000000000000000" pitchFamily="2" charset="2"/>
                        <a:buNone/>
                      </a:pPr>
                      <a:r>
                        <a:rPr kumimoji="0" lang="zh-CN" altLang="en-US" sz="1800" b="1" i="0" u="none" strike="noStrike" cap="none" normalizeH="0" baseline="0" dirty="0">
                          <a:ln>
                            <a:noFill/>
                          </a:ln>
                          <a:solidFill>
                            <a:srgbClr val="C00000"/>
                          </a:solidFill>
                          <a:effectLst/>
                          <a:latin typeface="Helvetica" pitchFamily="34" charset="0"/>
                        </a:rPr>
                        <a:t>方法</a:t>
                      </a:r>
                      <a:endParaRPr kumimoji="0" lang="en-US" sz="1800" b="1" i="0" u="none" strike="noStrike" cap="none" normalizeH="0" baseline="0" dirty="0">
                        <a:ln>
                          <a:noFill/>
                        </a:ln>
                        <a:solidFill>
                          <a:srgbClr val="C00000"/>
                        </a:solidFill>
                        <a:effectLst/>
                        <a:latin typeface="Helvetica" pitchFamily="34" charset="0"/>
                      </a:endParaRPr>
                    </a:p>
                  </a:txBody>
                  <a:tcPr marL="45720" marR="45720" anchor="ctr" anchorCtr="1" horzOverflow="overflow">
                    <a:lnL w="28575" cap="flat" cmpd="sng" algn="ctr">
                      <a:solidFill>
                        <a:srgbClr val="294A5A"/>
                      </a:solidFill>
                      <a:prstDash val="solid"/>
                      <a:round/>
                      <a:headEnd type="none" w="med" len="med"/>
                      <a:tailEnd type="none" w="sm" len="sm"/>
                    </a:lnL>
                    <a:lnR w="12700" cap="flat" cmpd="sng" algn="ctr">
                      <a:solidFill>
                        <a:srgbClr val="294A5A"/>
                      </a:solidFill>
                      <a:prstDash val="solid"/>
                      <a:round/>
                      <a:headEnd type="none" w="med" len="med"/>
                      <a:tailEnd type="none" w="sm" len="sm"/>
                    </a:lnR>
                    <a:lnT w="28575" cap="flat" cmpd="sng" algn="ctr">
                      <a:solidFill>
                        <a:srgbClr val="294A5A"/>
                      </a:solidFill>
                      <a:prstDash val="solid"/>
                      <a:round/>
                      <a:headEnd type="none" w="med" len="med"/>
                      <a:tailEnd type="none" w="sm" len="sm"/>
                    </a:lnT>
                    <a:lnB w="12700" cap="flat" cmpd="sng" algn="ctr">
                      <a:solidFill>
                        <a:srgbClr val="294A5A"/>
                      </a:solidFill>
                      <a:prstDash val="solid"/>
                      <a:round/>
                      <a:headEnd type="none" w="med" len="med"/>
                      <a:tailEnd type="none" w="sm" len="sm"/>
                    </a:lnB>
                    <a:lnTlToBr>
                      <a:noFill/>
                    </a:lnTlToBr>
                    <a:lnBlToTr>
                      <a:noFill/>
                    </a:lnBlToTr>
                    <a:solidFill>
                      <a:srgbClr val="D5F1CF"/>
                    </a:solidFill>
                  </a:tcPr>
                </a:tc>
                <a:tc gridSpan="2">
                  <a:txBody>
                    <a:bodyPr/>
                    <a:lstStyle>
                      <a:lvl1pPr marL="0" algn="l" defTabSz="864235" rtl="0" eaLnBrk="1" latinLnBrk="0" hangingPunct="1">
                        <a:defRPr sz="1700" kern="1200">
                          <a:solidFill>
                            <a:schemeClr val="tx1"/>
                          </a:solidFill>
                          <a:latin typeface="Arial" panose="020B0604020202020204"/>
                          <a:ea typeface="微软雅黑" panose="020B0503020204020204" pitchFamily="34" charset="-122"/>
                        </a:defRPr>
                      </a:lvl1pPr>
                      <a:lvl2pPr marL="431800" algn="l" defTabSz="864235" rtl="0" eaLnBrk="1" latinLnBrk="0" hangingPunct="1">
                        <a:defRPr sz="1700" kern="1200">
                          <a:solidFill>
                            <a:schemeClr val="tx1"/>
                          </a:solidFill>
                          <a:latin typeface="Arial" panose="020B0604020202020204"/>
                          <a:ea typeface="微软雅黑" panose="020B0503020204020204" pitchFamily="34" charset="-122"/>
                        </a:defRPr>
                      </a:lvl2pPr>
                      <a:lvl3pPr marL="864235" algn="l" defTabSz="864235" rtl="0" eaLnBrk="1" latinLnBrk="0" hangingPunct="1">
                        <a:defRPr sz="1700" kern="1200">
                          <a:solidFill>
                            <a:schemeClr val="tx1"/>
                          </a:solidFill>
                          <a:latin typeface="Arial" panose="020B0604020202020204"/>
                          <a:ea typeface="微软雅黑" panose="020B0503020204020204" pitchFamily="34" charset="-122"/>
                        </a:defRPr>
                      </a:lvl3pPr>
                      <a:lvl4pPr marL="1296035" algn="l" defTabSz="864235" rtl="0" eaLnBrk="1" latinLnBrk="0" hangingPunct="1">
                        <a:defRPr sz="1700" kern="1200">
                          <a:solidFill>
                            <a:schemeClr val="tx1"/>
                          </a:solidFill>
                          <a:latin typeface="Arial" panose="020B0604020202020204"/>
                          <a:ea typeface="微软雅黑" panose="020B0503020204020204" pitchFamily="34" charset="-122"/>
                        </a:defRPr>
                      </a:lvl4pPr>
                      <a:lvl5pPr marL="1727835" algn="l" defTabSz="864235" rtl="0" eaLnBrk="1" latinLnBrk="0" hangingPunct="1">
                        <a:defRPr sz="1700" kern="1200">
                          <a:solidFill>
                            <a:schemeClr val="tx1"/>
                          </a:solidFill>
                          <a:latin typeface="Arial" panose="020B0604020202020204"/>
                          <a:ea typeface="微软雅黑" panose="020B0503020204020204" pitchFamily="34" charset="-122"/>
                        </a:defRPr>
                      </a:lvl5pPr>
                      <a:lvl6pPr marL="2160270" algn="l" defTabSz="864235" rtl="0" eaLnBrk="1" latinLnBrk="0" hangingPunct="1">
                        <a:defRPr sz="1700" kern="1200">
                          <a:solidFill>
                            <a:schemeClr val="tx1"/>
                          </a:solidFill>
                          <a:latin typeface="Arial" panose="020B0604020202020204"/>
                          <a:ea typeface="微软雅黑" panose="020B0503020204020204" pitchFamily="34" charset="-122"/>
                        </a:defRPr>
                      </a:lvl6pPr>
                      <a:lvl7pPr marL="2592070" algn="l" defTabSz="864235" rtl="0" eaLnBrk="1" latinLnBrk="0" hangingPunct="1">
                        <a:defRPr sz="1700" kern="1200">
                          <a:solidFill>
                            <a:schemeClr val="tx1"/>
                          </a:solidFill>
                          <a:latin typeface="Arial" panose="020B0604020202020204"/>
                          <a:ea typeface="微软雅黑" panose="020B0503020204020204" pitchFamily="34" charset="-122"/>
                        </a:defRPr>
                      </a:lvl7pPr>
                      <a:lvl8pPr marL="3023870" algn="l" defTabSz="864235" rtl="0" eaLnBrk="1" latinLnBrk="0" hangingPunct="1">
                        <a:defRPr sz="1700" kern="1200">
                          <a:solidFill>
                            <a:schemeClr val="tx1"/>
                          </a:solidFill>
                          <a:latin typeface="Arial" panose="020B0604020202020204"/>
                          <a:ea typeface="微软雅黑" panose="020B0503020204020204" pitchFamily="34" charset="-122"/>
                        </a:defRPr>
                      </a:lvl8pPr>
                      <a:lvl9pPr marL="3456305" algn="l" defTabSz="864235" rtl="0" eaLnBrk="1" latinLnBrk="0" hangingPunct="1">
                        <a:defRPr sz="1700" kern="1200">
                          <a:solidFill>
                            <a:schemeClr val="tx1"/>
                          </a:solidFill>
                          <a:latin typeface="Arial" panose="020B0604020202020204"/>
                          <a:ea typeface="微软雅黑" panose="020B0503020204020204" pitchFamily="34" charset="-122"/>
                        </a:defRPr>
                      </a:lvl9p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anose="05000000000000000000" pitchFamily="2" charset="2"/>
                        <a:buNone/>
                      </a:pPr>
                      <a:r>
                        <a:rPr kumimoji="0" lang="en-US" sz="1800" b="1" i="0" u="none" strike="noStrike" cap="none" normalizeH="0" baseline="0" dirty="0">
                          <a:ln>
                            <a:noFill/>
                          </a:ln>
                          <a:solidFill>
                            <a:srgbClr val="C00000"/>
                          </a:solidFill>
                          <a:effectLst/>
                          <a:latin typeface="Helvetica" pitchFamily="34" charset="0"/>
                        </a:rPr>
                        <a:t>Integer</a:t>
                      </a:r>
                      <a:endParaRPr kumimoji="0" lang="en-US" sz="1800" b="1" i="0" u="none" strike="noStrike" cap="none" normalizeH="0" baseline="0" dirty="0">
                        <a:ln>
                          <a:noFill/>
                        </a:ln>
                        <a:solidFill>
                          <a:srgbClr val="C00000"/>
                        </a:solidFill>
                        <a:effectLst/>
                        <a:latin typeface="Helvetica" pitchFamily="34" charset="0"/>
                      </a:endParaRPr>
                    </a:p>
                  </a:txBody>
                  <a:tcPr marL="45720" marR="45720" anchor="ctr" anchorCtr="1" horzOverflow="overflow">
                    <a:lnL w="12700" cap="flat" cmpd="sng" algn="ctr">
                      <a:solidFill>
                        <a:srgbClr val="294A5A"/>
                      </a:solidFill>
                      <a:prstDash val="solid"/>
                      <a:round/>
                      <a:headEnd type="none" w="med" len="med"/>
                      <a:tailEnd type="none" w="sm" len="sm"/>
                    </a:lnL>
                    <a:lnR w="12700" cap="flat" cmpd="sng" algn="ctr">
                      <a:solidFill>
                        <a:srgbClr val="294A5A"/>
                      </a:solidFill>
                      <a:prstDash val="solid"/>
                      <a:round/>
                      <a:headEnd type="none" w="med" len="med"/>
                      <a:tailEnd type="none" w="sm" len="sm"/>
                    </a:lnR>
                    <a:lnT w="28575" cap="flat" cmpd="sng" algn="ctr">
                      <a:solidFill>
                        <a:srgbClr val="294A5A"/>
                      </a:solidFill>
                      <a:prstDash val="solid"/>
                      <a:round/>
                      <a:headEnd type="none" w="med" len="med"/>
                      <a:tailEnd type="none" w="sm" len="sm"/>
                    </a:lnT>
                    <a:lnB w="12700" cap="flat" cmpd="sng" algn="ctr">
                      <a:solidFill>
                        <a:srgbClr val="294A5A"/>
                      </a:solidFill>
                      <a:prstDash val="solid"/>
                      <a:round/>
                      <a:headEnd type="none" w="med" len="med"/>
                      <a:tailEnd type="none" w="sm" len="sm"/>
                    </a:lnB>
                    <a:lnTlToBr>
                      <a:noFill/>
                    </a:lnTlToBr>
                    <a:lnBlToTr>
                      <a:noFill/>
                    </a:lnBlToTr>
                    <a:solidFill>
                      <a:srgbClr val="F1C7C7"/>
                    </a:solidFill>
                  </a:tcPr>
                </a:tc>
                <a:tc hMerge="1">
                  <a:tcPr/>
                </a:tc>
                <a:tc gridSpan="2">
                  <a:txBody>
                    <a:bodyPr/>
                    <a:lstStyle>
                      <a:lvl1pPr marL="0" algn="l" defTabSz="864235" rtl="0" eaLnBrk="1" latinLnBrk="0" hangingPunct="1">
                        <a:defRPr sz="1700" kern="1200">
                          <a:solidFill>
                            <a:schemeClr val="tx1"/>
                          </a:solidFill>
                          <a:latin typeface="Arial" panose="020B0604020202020204"/>
                          <a:ea typeface="微软雅黑" panose="020B0503020204020204" pitchFamily="34" charset="-122"/>
                        </a:defRPr>
                      </a:lvl1pPr>
                      <a:lvl2pPr marL="431800" algn="l" defTabSz="864235" rtl="0" eaLnBrk="1" latinLnBrk="0" hangingPunct="1">
                        <a:defRPr sz="1700" kern="1200">
                          <a:solidFill>
                            <a:schemeClr val="tx1"/>
                          </a:solidFill>
                          <a:latin typeface="Arial" panose="020B0604020202020204"/>
                          <a:ea typeface="微软雅黑" panose="020B0503020204020204" pitchFamily="34" charset="-122"/>
                        </a:defRPr>
                      </a:lvl2pPr>
                      <a:lvl3pPr marL="864235" algn="l" defTabSz="864235" rtl="0" eaLnBrk="1" latinLnBrk="0" hangingPunct="1">
                        <a:defRPr sz="1700" kern="1200">
                          <a:solidFill>
                            <a:schemeClr val="tx1"/>
                          </a:solidFill>
                          <a:latin typeface="Arial" panose="020B0604020202020204"/>
                          <a:ea typeface="微软雅黑" panose="020B0503020204020204" pitchFamily="34" charset="-122"/>
                        </a:defRPr>
                      </a:lvl3pPr>
                      <a:lvl4pPr marL="1296035" algn="l" defTabSz="864235" rtl="0" eaLnBrk="1" latinLnBrk="0" hangingPunct="1">
                        <a:defRPr sz="1700" kern="1200">
                          <a:solidFill>
                            <a:schemeClr val="tx1"/>
                          </a:solidFill>
                          <a:latin typeface="Arial" panose="020B0604020202020204"/>
                          <a:ea typeface="微软雅黑" panose="020B0503020204020204" pitchFamily="34" charset="-122"/>
                        </a:defRPr>
                      </a:lvl4pPr>
                      <a:lvl5pPr marL="1727835" algn="l" defTabSz="864235" rtl="0" eaLnBrk="1" latinLnBrk="0" hangingPunct="1">
                        <a:defRPr sz="1700" kern="1200">
                          <a:solidFill>
                            <a:schemeClr val="tx1"/>
                          </a:solidFill>
                          <a:latin typeface="Arial" panose="020B0604020202020204"/>
                          <a:ea typeface="微软雅黑" panose="020B0503020204020204" pitchFamily="34" charset="-122"/>
                        </a:defRPr>
                      </a:lvl5pPr>
                      <a:lvl6pPr marL="2160270" algn="l" defTabSz="864235" rtl="0" eaLnBrk="1" latinLnBrk="0" hangingPunct="1">
                        <a:defRPr sz="1700" kern="1200">
                          <a:solidFill>
                            <a:schemeClr val="tx1"/>
                          </a:solidFill>
                          <a:latin typeface="Arial" panose="020B0604020202020204"/>
                          <a:ea typeface="微软雅黑" panose="020B0503020204020204" pitchFamily="34" charset="-122"/>
                        </a:defRPr>
                      </a:lvl6pPr>
                      <a:lvl7pPr marL="2592070" algn="l" defTabSz="864235" rtl="0" eaLnBrk="1" latinLnBrk="0" hangingPunct="1">
                        <a:defRPr sz="1700" kern="1200">
                          <a:solidFill>
                            <a:schemeClr val="tx1"/>
                          </a:solidFill>
                          <a:latin typeface="Arial" panose="020B0604020202020204"/>
                          <a:ea typeface="微软雅黑" panose="020B0503020204020204" pitchFamily="34" charset="-122"/>
                        </a:defRPr>
                      </a:lvl7pPr>
                      <a:lvl8pPr marL="3023870" algn="l" defTabSz="864235" rtl="0" eaLnBrk="1" latinLnBrk="0" hangingPunct="1">
                        <a:defRPr sz="1700" kern="1200">
                          <a:solidFill>
                            <a:schemeClr val="tx1"/>
                          </a:solidFill>
                          <a:latin typeface="Arial" panose="020B0604020202020204"/>
                          <a:ea typeface="微软雅黑" panose="020B0503020204020204" pitchFamily="34" charset="-122"/>
                        </a:defRPr>
                      </a:lvl8pPr>
                      <a:lvl9pPr marL="3456305" algn="l" defTabSz="864235" rtl="0" eaLnBrk="1" latinLnBrk="0" hangingPunct="1">
                        <a:defRPr sz="1700" kern="1200">
                          <a:solidFill>
                            <a:schemeClr val="tx1"/>
                          </a:solidFill>
                          <a:latin typeface="Arial" panose="020B0604020202020204"/>
                          <a:ea typeface="微软雅黑" panose="020B0503020204020204" pitchFamily="34" charset="-122"/>
                        </a:defRPr>
                      </a:lvl9p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anose="05000000000000000000" pitchFamily="2" charset="2"/>
                        <a:buNone/>
                      </a:pPr>
                      <a:r>
                        <a:rPr kumimoji="0" lang="en-US" sz="1800" b="1" i="0" u="none" strike="noStrike" cap="none" normalizeH="0" baseline="0" dirty="0">
                          <a:ln>
                            <a:noFill/>
                          </a:ln>
                          <a:solidFill>
                            <a:srgbClr val="C00000"/>
                          </a:solidFill>
                          <a:effectLst/>
                          <a:latin typeface="Helvetica" pitchFamily="34" charset="0"/>
                        </a:rPr>
                        <a:t>Double FP</a:t>
                      </a:r>
                      <a:endParaRPr kumimoji="0" lang="en-US" sz="1800" b="1" i="0" u="none" strike="noStrike" cap="none" normalizeH="0" baseline="0" dirty="0">
                        <a:ln>
                          <a:noFill/>
                        </a:ln>
                        <a:solidFill>
                          <a:srgbClr val="C00000"/>
                        </a:solidFill>
                        <a:effectLst/>
                        <a:latin typeface="Helvetica" pitchFamily="34" charset="0"/>
                      </a:endParaRPr>
                    </a:p>
                  </a:txBody>
                  <a:tcPr marL="45720" marR="45720" anchor="ctr" anchorCtr="1" horzOverflow="overflow">
                    <a:lnL w="12700" cap="flat" cmpd="sng" algn="ctr">
                      <a:solidFill>
                        <a:srgbClr val="294A5A"/>
                      </a:solidFill>
                      <a:prstDash val="solid"/>
                      <a:round/>
                      <a:headEnd type="none" w="med" len="med"/>
                      <a:tailEnd type="none" w="sm" len="sm"/>
                    </a:lnL>
                    <a:lnR w="28575" cap="flat" cmpd="sng" algn="ctr">
                      <a:solidFill>
                        <a:srgbClr val="294A5A"/>
                      </a:solidFill>
                      <a:prstDash val="solid"/>
                      <a:round/>
                      <a:headEnd type="none" w="med" len="med"/>
                      <a:tailEnd type="none" w="sm" len="sm"/>
                    </a:lnR>
                    <a:lnT w="28575" cap="flat" cmpd="sng" algn="ctr">
                      <a:solidFill>
                        <a:srgbClr val="294A5A"/>
                      </a:solidFill>
                      <a:prstDash val="solid"/>
                      <a:round/>
                      <a:headEnd type="none" w="med" len="med"/>
                      <a:tailEnd type="none" w="sm" len="sm"/>
                    </a:lnT>
                    <a:lnB w="12700" cap="flat" cmpd="sng" algn="ctr">
                      <a:solidFill>
                        <a:srgbClr val="294A5A"/>
                      </a:solidFill>
                      <a:prstDash val="solid"/>
                      <a:round/>
                      <a:headEnd type="none" w="med" len="med"/>
                      <a:tailEnd type="none" w="sm" len="sm"/>
                    </a:lnB>
                    <a:lnTlToBr>
                      <a:noFill/>
                    </a:lnTlToBr>
                    <a:lnBlToTr>
                      <a:noFill/>
                    </a:lnBlToTr>
                    <a:solidFill>
                      <a:srgbClr val="F1C7C7"/>
                    </a:solidFill>
                  </a:tcPr>
                </a:tc>
                <a:tc hMerge="1">
                  <a:tcPr/>
                </a:tc>
              </a:tr>
              <a:tr h="387350">
                <a:tc>
                  <a:txBody>
                    <a:bodyPr/>
                    <a:lstStyle>
                      <a:lvl1pPr marL="0" algn="l" defTabSz="864235" rtl="0" eaLnBrk="1" latinLnBrk="0" hangingPunct="1">
                        <a:defRPr sz="1700" kern="1200">
                          <a:solidFill>
                            <a:schemeClr val="tx1"/>
                          </a:solidFill>
                          <a:latin typeface="Arial" panose="020B0604020202020204"/>
                          <a:ea typeface="微软雅黑" panose="020B0503020204020204" pitchFamily="34" charset="-122"/>
                        </a:defRPr>
                      </a:lvl1pPr>
                      <a:lvl2pPr marL="431800" algn="l" defTabSz="864235" rtl="0" eaLnBrk="1" latinLnBrk="0" hangingPunct="1">
                        <a:defRPr sz="1700" kern="1200">
                          <a:solidFill>
                            <a:schemeClr val="tx1"/>
                          </a:solidFill>
                          <a:latin typeface="Arial" panose="020B0604020202020204"/>
                          <a:ea typeface="微软雅黑" panose="020B0503020204020204" pitchFamily="34" charset="-122"/>
                        </a:defRPr>
                      </a:lvl2pPr>
                      <a:lvl3pPr marL="864235" algn="l" defTabSz="864235" rtl="0" eaLnBrk="1" latinLnBrk="0" hangingPunct="1">
                        <a:defRPr sz="1700" kern="1200">
                          <a:solidFill>
                            <a:schemeClr val="tx1"/>
                          </a:solidFill>
                          <a:latin typeface="Arial" panose="020B0604020202020204"/>
                          <a:ea typeface="微软雅黑" panose="020B0503020204020204" pitchFamily="34" charset="-122"/>
                        </a:defRPr>
                      </a:lvl3pPr>
                      <a:lvl4pPr marL="1296035" algn="l" defTabSz="864235" rtl="0" eaLnBrk="1" latinLnBrk="0" hangingPunct="1">
                        <a:defRPr sz="1700" kern="1200">
                          <a:solidFill>
                            <a:schemeClr val="tx1"/>
                          </a:solidFill>
                          <a:latin typeface="Arial" panose="020B0604020202020204"/>
                          <a:ea typeface="微软雅黑" panose="020B0503020204020204" pitchFamily="34" charset="-122"/>
                        </a:defRPr>
                      </a:lvl4pPr>
                      <a:lvl5pPr marL="1727835" algn="l" defTabSz="864235" rtl="0" eaLnBrk="1" latinLnBrk="0" hangingPunct="1">
                        <a:defRPr sz="1700" kern="1200">
                          <a:solidFill>
                            <a:schemeClr val="tx1"/>
                          </a:solidFill>
                          <a:latin typeface="Arial" panose="020B0604020202020204"/>
                          <a:ea typeface="微软雅黑" panose="020B0503020204020204" pitchFamily="34" charset="-122"/>
                        </a:defRPr>
                      </a:lvl5pPr>
                      <a:lvl6pPr marL="2160270" algn="l" defTabSz="864235" rtl="0" eaLnBrk="1" latinLnBrk="0" hangingPunct="1">
                        <a:defRPr sz="1700" kern="1200">
                          <a:solidFill>
                            <a:schemeClr val="tx1"/>
                          </a:solidFill>
                          <a:latin typeface="Arial" panose="020B0604020202020204"/>
                          <a:ea typeface="微软雅黑" panose="020B0503020204020204" pitchFamily="34" charset="-122"/>
                        </a:defRPr>
                      </a:lvl6pPr>
                      <a:lvl7pPr marL="2592070" algn="l" defTabSz="864235" rtl="0" eaLnBrk="1" latinLnBrk="0" hangingPunct="1">
                        <a:defRPr sz="1700" kern="1200">
                          <a:solidFill>
                            <a:schemeClr val="tx1"/>
                          </a:solidFill>
                          <a:latin typeface="Arial" panose="020B0604020202020204"/>
                          <a:ea typeface="微软雅黑" panose="020B0503020204020204" pitchFamily="34" charset="-122"/>
                        </a:defRPr>
                      </a:lvl7pPr>
                      <a:lvl8pPr marL="3023870" algn="l" defTabSz="864235" rtl="0" eaLnBrk="1" latinLnBrk="0" hangingPunct="1">
                        <a:defRPr sz="1700" kern="1200">
                          <a:solidFill>
                            <a:schemeClr val="tx1"/>
                          </a:solidFill>
                          <a:latin typeface="Arial" panose="020B0604020202020204"/>
                          <a:ea typeface="微软雅黑" panose="020B0503020204020204" pitchFamily="34" charset="-122"/>
                        </a:defRPr>
                      </a:lvl8pPr>
                      <a:lvl9pPr marL="3456305" algn="l" defTabSz="864235" rtl="0" eaLnBrk="1" latinLnBrk="0" hangingPunct="1">
                        <a:defRPr sz="1700" kern="1200">
                          <a:solidFill>
                            <a:schemeClr val="tx1"/>
                          </a:solidFill>
                          <a:latin typeface="Arial" panose="020B0604020202020204"/>
                          <a:ea typeface="微软雅黑" panose="020B0503020204020204" pitchFamily="34" charset="-122"/>
                        </a:defRPr>
                      </a:lvl9pPr>
                    </a:lstStyle>
                    <a:p>
                      <a:pPr marL="0" marR="0" lvl="0" indent="0" algn="l" defTabSz="914400" rtl="0" eaLnBrk="1" fontAlgn="base" latinLnBrk="0" hangingPunct="1">
                        <a:lnSpc>
                          <a:spcPct val="95000"/>
                        </a:lnSpc>
                        <a:spcBef>
                          <a:spcPct val="50000"/>
                        </a:spcBef>
                        <a:spcAft>
                          <a:spcPct val="0"/>
                        </a:spcAft>
                        <a:buClr>
                          <a:schemeClr val="hlink"/>
                        </a:buClr>
                        <a:buSzTx/>
                        <a:buFont typeface="Wingdings" panose="05000000000000000000" pitchFamily="2" charset="2"/>
                        <a:buNone/>
                      </a:pPr>
                      <a:r>
                        <a:rPr kumimoji="0" lang="zh-CN" altLang="en-US" sz="1800" b="1" i="0" u="none" strike="noStrike" cap="none" normalizeH="0" baseline="0">
                          <a:ln>
                            <a:noFill/>
                          </a:ln>
                          <a:solidFill>
                            <a:srgbClr val="C00000"/>
                          </a:solidFill>
                          <a:effectLst/>
                          <a:latin typeface="Helvetica" pitchFamily="34" charset="0"/>
                        </a:rPr>
                        <a:t>操作</a:t>
                      </a:r>
                      <a:endParaRPr kumimoji="0" lang="en-US" sz="1800" b="1" i="0" u="none" strike="noStrike" cap="none" normalizeH="0" baseline="0" dirty="0">
                        <a:ln>
                          <a:noFill/>
                        </a:ln>
                        <a:solidFill>
                          <a:srgbClr val="C00000"/>
                        </a:solidFill>
                        <a:effectLst/>
                        <a:latin typeface="Helvetica" pitchFamily="34" charset="0"/>
                      </a:endParaRPr>
                    </a:p>
                  </a:txBody>
                  <a:tcPr marL="45720" marR="45720" anchor="ctr" anchorCtr="1" horzOverflow="overflow">
                    <a:lnL w="28575" cap="flat" cmpd="sng" algn="ctr">
                      <a:solidFill>
                        <a:srgbClr val="294A5A"/>
                      </a:solidFill>
                      <a:prstDash val="solid"/>
                      <a:round/>
                      <a:headEnd type="none" w="med" len="med"/>
                      <a:tailEnd type="none" w="sm" len="sm"/>
                    </a:lnL>
                    <a:lnR w="12700" cap="flat" cmpd="sng" algn="ctr">
                      <a:solidFill>
                        <a:srgbClr val="294A5A"/>
                      </a:solidFill>
                      <a:prstDash val="solid"/>
                      <a:round/>
                      <a:headEnd type="none" w="med" len="med"/>
                      <a:tailEnd type="none" w="sm" len="sm"/>
                    </a:lnR>
                    <a:lnT w="12700" cap="flat" cmpd="sng" algn="ctr">
                      <a:solidFill>
                        <a:srgbClr val="294A5A"/>
                      </a:solidFill>
                      <a:prstDash val="solid"/>
                      <a:round/>
                      <a:headEnd type="none" w="med" len="med"/>
                      <a:tailEnd type="none" w="sm" len="sm"/>
                    </a:lnT>
                    <a:lnB w="12700" cap="flat" cmpd="sng" algn="ctr">
                      <a:solidFill>
                        <a:srgbClr val="294A5A"/>
                      </a:solidFill>
                      <a:prstDash val="solid"/>
                      <a:round/>
                      <a:headEnd type="none" w="med" len="med"/>
                      <a:tailEnd type="none" w="sm" len="sm"/>
                    </a:lnB>
                    <a:lnTlToBr>
                      <a:noFill/>
                    </a:lnTlToBr>
                    <a:lnBlToTr>
                      <a:noFill/>
                    </a:lnBlToTr>
                    <a:solidFill>
                      <a:srgbClr val="D5F1CF"/>
                    </a:solidFill>
                  </a:tcPr>
                </a:tc>
                <a:tc>
                  <a:txBody>
                    <a:bodyPr/>
                    <a:lstStyle>
                      <a:lvl1pPr marL="0" algn="l" defTabSz="864235" rtl="0" eaLnBrk="1" latinLnBrk="0" hangingPunct="1">
                        <a:defRPr sz="1700" kern="1200">
                          <a:solidFill>
                            <a:schemeClr val="tx1"/>
                          </a:solidFill>
                          <a:latin typeface="Arial" panose="020B0604020202020204"/>
                          <a:ea typeface="微软雅黑" panose="020B0503020204020204" pitchFamily="34" charset="-122"/>
                        </a:defRPr>
                      </a:lvl1pPr>
                      <a:lvl2pPr marL="431800" algn="l" defTabSz="864235" rtl="0" eaLnBrk="1" latinLnBrk="0" hangingPunct="1">
                        <a:defRPr sz="1700" kern="1200">
                          <a:solidFill>
                            <a:schemeClr val="tx1"/>
                          </a:solidFill>
                          <a:latin typeface="Arial" panose="020B0604020202020204"/>
                          <a:ea typeface="微软雅黑" panose="020B0503020204020204" pitchFamily="34" charset="-122"/>
                        </a:defRPr>
                      </a:lvl2pPr>
                      <a:lvl3pPr marL="864235" algn="l" defTabSz="864235" rtl="0" eaLnBrk="1" latinLnBrk="0" hangingPunct="1">
                        <a:defRPr sz="1700" kern="1200">
                          <a:solidFill>
                            <a:schemeClr val="tx1"/>
                          </a:solidFill>
                          <a:latin typeface="Arial" panose="020B0604020202020204"/>
                          <a:ea typeface="微软雅黑" panose="020B0503020204020204" pitchFamily="34" charset="-122"/>
                        </a:defRPr>
                      </a:lvl3pPr>
                      <a:lvl4pPr marL="1296035" algn="l" defTabSz="864235" rtl="0" eaLnBrk="1" latinLnBrk="0" hangingPunct="1">
                        <a:defRPr sz="1700" kern="1200">
                          <a:solidFill>
                            <a:schemeClr val="tx1"/>
                          </a:solidFill>
                          <a:latin typeface="Arial" panose="020B0604020202020204"/>
                          <a:ea typeface="微软雅黑" panose="020B0503020204020204" pitchFamily="34" charset="-122"/>
                        </a:defRPr>
                      </a:lvl4pPr>
                      <a:lvl5pPr marL="1727835" algn="l" defTabSz="864235" rtl="0" eaLnBrk="1" latinLnBrk="0" hangingPunct="1">
                        <a:defRPr sz="1700" kern="1200">
                          <a:solidFill>
                            <a:schemeClr val="tx1"/>
                          </a:solidFill>
                          <a:latin typeface="Arial" panose="020B0604020202020204"/>
                          <a:ea typeface="微软雅黑" panose="020B0503020204020204" pitchFamily="34" charset="-122"/>
                        </a:defRPr>
                      </a:lvl5pPr>
                      <a:lvl6pPr marL="2160270" algn="l" defTabSz="864235" rtl="0" eaLnBrk="1" latinLnBrk="0" hangingPunct="1">
                        <a:defRPr sz="1700" kern="1200">
                          <a:solidFill>
                            <a:schemeClr val="tx1"/>
                          </a:solidFill>
                          <a:latin typeface="Arial" panose="020B0604020202020204"/>
                          <a:ea typeface="微软雅黑" panose="020B0503020204020204" pitchFamily="34" charset="-122"/>
                        </a:defRPr>
                      </a:lvl6pPr>
                      <a:lvl7pPr marL="2592070" algn="l" defTabSz="864235" rtl="0" eaLnBrk="1" latinLnBrk="0" hangingPunct="1">
                        <a:defRPr sz="1700" kern="1200">
                          <a:solidFill>
                            <a:schemeClr val="tx1"/>
                          </a:solidFill>
                          <a:latin typeface="Arial" panose="020B0604020202020204"/>
                          <a:ea typeface="微软雅黑" panose="020B0503020204020204" pitchFamily="34" charset="-122"/>
                        </a:defRPr>
                      </a:lvl7pPr>
                      <a:lvl8pPr marL="3023870" algn="l" defTabSz="864235" rtl="0" eaLnBrk="1" latinLnBrk="0" hangingPunct="1">
                        <a:defRPr sz="1700" kern="1200">
                          <a:solidFill>
                            <a:schemeClr val="tx1"/>
                          </a:solidFill>
                          <a:latin typeface="Arial" panose="020B0604020202020204"/>
                          <a:ea typeface="微软雅黑" panose="020B0503020204020204" pitchFamily="34" charset="-122"/>
                        </a:defRPr>
                      </a:lvl8pPr>
                      <a:lvl9pPr marL="3456305" algn="l" defTabSz="864235" rtl="0" eaLnBrk="1" latinLnBrk="0" hangingPunct="1">
                        <a:defRPr sz="1700" kern="1200">
                          <a:solidFill>
                            <a:schemeClr val="tx1"/>
                          </a:solidFill>
                          <a:latin typeface="Arial" panose="020B0604020202020204"/>
                          <a:ea typeface="微软雅黑" panose="020B0503020204020204" pitchFamily="34" charset="-122"/>
                        </a:defRPr>
                      </a:lvl9p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anose="05000000000000000000" pitchFamily="2" charset="2"/>
                        <a:buNone/>
                      </a:pPr>
                      <a:r>
                        <a:rPr kumimoji="0" lang="en-US" altLang="zh-CN" sz="1800" b="1" i="0" u="none" strike="noStrike" cap="none" normalizeH="0" baseline="0">
                          <a:ln>
                            <a:noFill/>
                          </a:ln>
                          <a:solidFill>
                            <a:srgbClr val="C00000"/>
                          </a:solidFill>
                          <a:effectLst/>
                          <a:latin typeface="Helvetica" pitchFamily="34" charset="0"/>
                        </a:rPr>
                        <a:t>+</a:t>
                      </a:r>
                      <a:endParaRPr kumimoji="0" lang="en-US" sz="1800" b="1" i="0" u="none" strike="noStrike" cap="none" normalizeH="0" baseline="0" dirty="0">
                        <a:ln>
                          <a:noFill/>
                        </a:ln>
                        <a:solidFill>
                          <a:srgbClr val="C00000"/>
                        </a:solidFill>
                        <a:effectLst/>
                        <a:latin typeface="Helvetica" pitchFamily="34" charset="0"/>
                      </a:endParaRPr>
                    </a:p>
                  </a:txBody>
                  <a:tcPr marL="45720" marR="45720" anchor="ctr" anchorCtr="1" horzOverflow="overflow">
                    <a:lnL w="12700" cap="flat" cmpd="sng" algn="ctr">
                      <a:solidFill>
                        <a:srgbClr val="294A5A"/>
                      </a:solidFill>
                      <a:prstDash val="solid"/>
                      <a:round/>
                      <a:headEnd type="none" w="med" len="med"/>
                      <a:tailEnd type="none" w="sm" len="sm"/>
                    </a:lnL>
                    <a:lnR w="12700" cap="flat" cmpd="sng" algn="ctr">
                      <a:solidFill>
                        <a:srgbClr val="294A5A"/>
                      </a:solidFill>
                      <a:prstDash val="solid"/>
                      <a:round/>
                      <a:headEnd type="none" w="med" len="med"/>
                      <a:tailEnd type="none" w="sm" len="sm"/>
                    </a:lnR>
                    <a:lnT w="12700" cap="flat" cmpd="sng" algn="ctr">
                      <a:solidFill>
                        <a:srgbClr val="294A5A"/>
                      </a:solidFill>
                      <a:prstDash val="solid"/>
                      <a:round/>
                      <a:headEnd type="none" w="med" len="med"/>
                      <a:tailEnd type="none" w="sm" len="sm"/>
                    </a:lnT>
                    <a:lnB w="12700" cap="flat" cmpd="sng" algn="ctr">
                      <a:solidFill>
                        <a:srgbClr val="294A5A"/>
                      </a:solidFill>
                      <a:prstDash val="solid"/>
                      <a:round/>
                      <a:headEnd type="none" w="med" len="med"/>
                      <a:tailEnd type="none" w="sm" len="sm"/>
                    </a:lnB>
                    <a:lnTlToBr>
                      <a:noFill/>
                    </a:lnTlToBr>
                    <a:lnBlToTr>
                      <a:noFill/>
                    </a:lnBlToTr>
                    <a:noFill/>
                  </a:tcPr>
                </a:tc>
                <a:tc>
                  <a:txBody>
                    <a:bodyPr/>
                    <a:lstStyle>
                      <a:lvl1pPr marL="0" algn="l" defTabSz="864235" rtl="0" eaLnBrk="1" latinLnBrk="0" hangingPunct="1">
                        <a:defRPr sz="1700" kern="1200">
                          <a:solidFill>
                            <a:schemeClr val="tx1"/>
                          </a:solidFill>
                          <a:latin typeface="Arial" panose="020B0604020202020204"/>
                          <a:ea typeface="微软雅黑" panose="020B0503020204020204" pitchFamily="34" charset="-122"/>
                        </a:defRPr>
                      </a:lvl1pPr>
                      <a:lvl2pPr marL="431800" algn="l" defTabSz="864235" rtl="0" eaLnBrk="1" latinLnBrk="0" hangingPunct="1">
                        <a:defRPr sz="1700" kern="1200">
                          <a:solidFill>
                            <a:schemeClr val="tx1"/>
                          </a:solidFill>
                          <a:latin typeface="Arial" panose="020B0604020202020204"/>
                          <a:ea typeface="微软雅黑" panose="020B0503020204020204" pitchFamily="34" charset="-122"/>
                        </a:defRPr>
                      </a:lvl2pPr>
                      <a:lvl3pPr marL="864235" algn="l" defTabSz="864235" rtl="0" eaLnBrk="1" latinLnBrk="0" hangingPunct="1">
                        <a:defRPr sz="1700" kern="1200">
                          <a:solidFill>
                            <a:schemeClr val="tx1"/>
                          </a:solidFill>
                          <a:latin typeface="Arial" panose="020B0604020202020204"/>
                          <a:ea typeface="微软雅黑" panose="020B0503020204020204" pitchFamily="34" charset="-122"/>
                        </a:defRPr>
                      </a:lvl3pPr>
                      <a:lvl4pPr marL="1296035" algn="l" defTabSz="864235" rtl="0" eaLnBrk="1" latinLnBrk="0" hangingPunct="1">
                        <a:defRPr sz="1700" kern="1200">
                          <a:solidFill>
                            <a:schemeClr val="tx1"/>
                          </a:solidFill>
                          <a:latin typeface="Arial" panose="020B0604020202020204"/>
                          <a:ea typeface="微软雅黑" panose="020B0503020204020204" pitchFamily="34" charset="-122"/>
                        </a:defRPr>
                      </a:lvl4pPr>
                      <a:lvl5pPr marL="1727835" algn="l" defTabSz="864235" rtl="0" eaLnBrk="1" latinLnBrk="0" hangingPunct="1">
                        <a:defRPr sz="1700" kern="1200">
                          <a:solidFill>
                            <a:schemeClr val="tx1"/>
                          </a:solidFill>
                          <a:latin typeface="Arial" panose="020B0604020202020204"/>
                          <a:ea typeface="微软雅黑" panose="020B0503020204020204" pitchFamily="34" charset="-122"/>
                        </a:defRPr>
                      </a:lvl5pPr>
                      <a:lvl6pPr marL="2160270" algn="l" defTabSz="864235" rtl="0" eaLnBrk="1" latinLnBrk="0" hangingPunct="1">
                        <a:defRPr sz="1700" kern="1200">
                          <a:solidFill>
                            <a:schemeClr val="tx1"/>
                          </a:solidFill>
                          <a:latin typeface="Arial" panose="020B0604020202020204"/>
                          <a:ea typeface="微软雅黑" panose="020B0503020204020204" pitchFamily="34" charset="-122"/>
                        </a:defRPr>
                      </a:lvl6pPr>
                      <a:lvl7pPr marL="2592070" algn="l" defTabSz="864235" rtl="0" eaLnBrk="1" latinLnBrk="0" hangingPunct="1">
                        <a:defRPr sz="1700" kern="1200">
                          <a:solidFill>
                            <a:schemeClr val="tx1"/>
                          </a:solidFill>
                          <a:latin typeface="Arial" panose="020B0604020202020204"/>
                          <a:ea typeface="微软雅黑" panose="020B0503020204020204" pitchFamily="34" charset="-122"/>
                        </a:defRPr>
                      </a:lvl7pPr>
                      <a:lvl8pPr marL="3023870" algn="l" defTabSz="864235" rtl="0" eaLnBrk="1" latinLnBrk="0" hangingPunct="1">
                        <a:defRPr sz="1700" kern="1200">
                          <a:solidFill>
                            <a:schemeClr val="tx1"/>
                          </a:solidFill>
                          <a:latin typeface="Arial" panose="020B0604020202020204"/>
                          <a:ea typeface="微软雅黑" panose="020B0503020204020204" pitchFamily="34" charset="-122"/>
                        </a:defRPr>
                      </a:lvl8pPr>
                      <a:lvl9pPr marL="3456305" algn="l" defTabSz="864235" rtl="0" eaLnBrk="1" latinLnBrk="0" hangingPunct="1">
                        <a:defRPr sz="1700" kern="1200">
                          <a:solidFill>
                            <a:schemeClr val="tx1"/>
                          </a:solidFill>
                          <a:latin typeface="Arial" panose="020B0604020202020204"/>
                          <a:ea typeface="微软雅黑" panose="020B0503020204020204" pitchFamily="34" charset="-122"/>
                        </a:defRPr>
                      </a:lvl9p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anose="05000000000000000000" pitchFamily="2" charset="2"/>
                        <a:buNone/>
                      </a:pPr>
                      <a:r>
                        <a:rPr kumimoji="0" lang="zh-CN" altLang="en-US" sz="1800" b="1" i="0" u="none" strike="noStrike" cap="none" normalizeH="0" baseline="0">
                          <a:ln>
                            <a:noFill/>
                          </a:ln>
                          <a:solidFill>
                            <a:srgbClr val="C00000"/>
                          </a:solidFill>
                          <a:effectLst/>
                          <a:latin typeface="Helvetica" pitchFamily="34" charset="0"/>
                        </a:rPr>
                        <a:t>*</a:t>
                      </a:r>
                      <a:endParaRPr kumimoji="0" lang="en-US" sz="1800" b="1" i="0" u="none" strike="noStrike" cap="none" normalizeH="0" baseline="0" dirty="0">
                        <a:ln>
                          <a:noFill/>
                        </a:ln>
                        <a:solidFill>
                          <a:srgbClr val="C00000"/>
                        </a:solidFill>
                        <a:effectLst/>
                        <a:latin typeface="Helvetica" pitchFamily="34" charset="0"/>
                      </a:endParaRPr>
                    </a:p>
                  </a:txBody>
                  <a:tcPr marL="45720" marR="45720" anchor="ctr" anchorCtr="1" horzOverflow="overflow">
                    <a:lnL w="12700" cap="flat" cmpd="sng" algn="ctr">
                      <a:solidFill>
                        <a:srgbClr val="294A5A"/>
                      </a:solidFill>
                      <a:prstDash val="solid"/>
                      <a:round/>
                      <a:headEnd type="none" w="med" len="med"/>
                      <a:tailEnd type="none" w="sm" len="sm"/>
                    </a:lnL>
                    <a:lnR w="12700" cap="flat" cmpd="sng" algn="ctr">
                      <a:solidFill>
                        <a:srgbClr val="294A5A"/>
                      </a:solidFill>
                      <a:prstDash val="solid"/>
                      <a:round/>
                      <a:headEnd type="none" w="med" len="med"/>
                      <a:tailEnd type="none" w="sm" len="sm"/>
                    </a:lnR>
                    <a:lnT w="12700" cap="flat" cmpd="sng" algn="ctr">
                      <a:solidFill>
                        <a:srgbClr val="294A5A"/>
                      </a:solidFill>
                      <a:prstDash val="solid"/>
                      <a:round/>
                      <a:headEnd type="none" w="med" len="med"/>
                      <a:tailEnd type="none" w="sm" len="sm"/>
                    </a:lnT>
                    <a:lnB w="12700" cap="flat" cmpd="sng" algn="ctr">
                      <a:solidFill>
                        <a:srgbClr val="294A5A"/>
                      </a:solidFill>
                      <a:prstDash val="solid"/>
                      <a:round/>
                      <a:headEnd type="none" w="med" len="med"/>
                      <a:tailEnd type="none" w="sm" len="sm"/>
                    </a:lnB>
                    <a:lnTlToBr>
                      <a:noFill/>
                    </a:lnTlToBr>
                    <a:lnBlToTr>
                      <a:noFill/>
                    </a:lnBlToTr>
                    <a:noFill/>
                  </a:tcPr>
                </a:tc>
                <a:tc>
                  <a:txBody>
                    <a:bodyPr/>
                    <a:lstStyle>
                      <a:lvl1pPr marL="0" algn="l" defTabSz="864235" rtl="0" eaLnBrk="1" latinLnBrk="0" hangingPunct="1">
                        <a:defRPr sz="1700" kern="1200">
                          <a:solidFill>
                            <a:schemeClr val="tx1"/>
                          </a:solidFill>
                          <a:latin typeface="Arial" panose="020B0604020202020204"/>
                          <a:ea typeface="微软雅黑" panose="020B0503020204020204" pitchFamily="34" charset="-122"/>
                        </a:defRPr>
                      </a:lvl1pPr>
                      <a:lvl2pPr marL="431800" algn="l" defTabSz="864235" rtl="0" eaLnBrk="1" latinLnBrk="0" hangingPunct="1">
                        <a:defRPr sz="1700" kern="1200">
                          <a:solidFill>
                            <a:schemeClr val="tx1"/>
                          </a:solidFill>
                          <a:latin typeface="Arial" panose="020B0604020202020204"/>
                          <a:ea typeface="微软雅黑" panose="020B0503020204020204" pitchFamily="34" charset="-122"/>
                        </a:defRPr>
                      </a:lvl2pPr>
                      <a:lvl3pPr marL="864235" algn="l" defTabSz="864235" rtl="0" eaLnBrk="1" latinLnBrk="0" hangingPunct="1">
                        <a:defRPr sz="1700" kern="1200">
                          <a:solidFill>
                            <a:schemeClr val="tx1"/>
                          </a:solidFill>
                          <a:latin typeface="Arial" panose="020B0604020202020204"/>
                          <a:ea typeface="微软雅黑" panose="020B0503020204020204" pitchFamily="34" charset="-122"/>
                        </a:defRPr>
                      </a:lvl3pPr>
                      <a:lvl4pPr marL="1296035" algn="l" defTabSz="864235" rtl="0" eaLnBrk="1" latinLnBrk="0" hangingPunct="1">
                        <a:defRPr sz="1700" kern="1200">
                          <a:solidFill>
                            <a:schemeClr val="tx1"/>
                          </a:solidFill>
                          <a:latin typeface="Arial" panose="020B0604020202020204"/>
                          <a:ea typeface="微软雅黑" panose="020B0503020204020204" pitchFamily="34" charset="-122"/>
                        </a:defRPr>
                      </a:lvl4pPr>
                      <a:lvl5pPr marL="1727835" algn="l" defTabSz="864235" rtl="0" eaLnBrk="1" latinLnBrk="0" hangingPunct="1">
                        <a:defRPr sz="1700" kern="1200">
                          <a:solidFill>
                            <a:schemeClr val="tx1"/>
                          </a:solidFill>
                          <a:latin typeface="Arial" panose="020B0604020202020204"/>
                          <a:ea typeface="微软雅黑" panose="020B0503020204020204" pitchFamily="34" charset="-122"/>
                        </a:defRPr>
                      </a:lvl5pPr>
                      <a:lvl6pPr marL="2160270" algn="l" defTabSz="864235" rtl="0" eaLnBrk="1" latinLnBrk="0" hangingPunct="1">
                        <a:defRPr sz="1700" kern="1200">
                          <a:solidFill>
                            <a:schemeClr val="tx1"/>
                          </a:solidFill>
                          <a:latin typeface="Arial" panose="020B0604020202020204"/>
                          <a:ea typeface="微软雅黑" panose="020B0503020204020204" pitchFamily="34" charset="-122"/>
                        </a:defRPr>
                      </a:lvl6pPr>
                      <a:lvl7pPr marL="2592070" algn="l" defTabSz="864235" rtl="0" eaLnBrk="1" latinLnBrk="0" hangingPunct="1">
                        <a:defRPr sz="1700" kern="1200">
                          <a:solidFill>
                            <a:schemeClr val="tx1"/>
                          </a:solidFill>
                          <a:latin typeface="Arial" panose="020B0604020202020204"/>
                          <a:ea typeface="微软雅黑" panose="020B0503020204020204" pitchFamily="34" charset="-122"/>
                        </a:defRPr>
                      </a:lvl7pPr>
                      <a:lvl8pPr marL="3023870" algn="l" defTabSz="864235" rtl="0" eaLnBrk="1" latinLnBrk="0" hangingPunct="1">
                        <a:defRPr sz="1700" kern="1200">
                          <a:solidFill>
                            <a:schemeClr val="tx1"/>
                          </a:solidFill>
                          <a:latin typeface="Arial" panose="020B0604020202020204"/>
                          <a:ea typeface="微软雅黑" panose="020B0503020204020204" pitchFamily="34" charset="-122"/>
                        </a:defRPr>
                      </a:lvl8pPr>
                      <a:lvl9pPr marL="3456305" algn="l" defTabSz="864235" rtl="0" eaLnBrk="1" latinLnBrk="0" hangingPunct="1">
                        <a:defRPr sz="1700" kern="1200">
                          <a:solidFill>
                            <a:schemeClr val="tx1"/>
                          </a:solidFill>
                          <a:latin typeface="Arial" panose="020B0604020202020204"/>
                          <a:ea typeface="微软雅黑" panose="020B0503020204020204" pitchFamily="34" charset="-122"/>
                        </a:defRPr>
                      </a:lvl9p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anose="05000000000000000000" pitchFamily="2" charset="2"/>
                        <a:buNone/>
                      </a:pPr>
                      <a:r>
                        <a:rPr kumimoji="0" lang="en-US" altLang="zh-CN" sz="1800" b="1" i="0" u="none" strike="noStrike" cap="none" normalizeH="0" baseline="0">
                          <a:ln>
                            <a:noFill/>
                          </a:ln>
                          <a:solidFill>
                            <a:srgbClr val="C00000"/>
                          </a:solidFill>
                          <a:effectLst/>
                          <a:latin typeface="Helvetica" pitchFamily="34" charset="0"/>
                        </a:rPr>
                        <a:t>+</a:t>
                      </a:r>
                      <a:endParaRPr kumimoji="0" lang="en-US" sz="1800" b="1" i="0" u="none" strike="noStrike" cap="none" normalizeH="0" baseline="0" dirty="0">
                        <a:ln>
                          <a:noFill/>
                        </a:ln>
                        <a:solidFill>
                          <a:srgbClr val="C00000"/>
                        </a:solidFill>
                        <a:effectLst/>
                        <a:latin typeface="Helvetica" pitchFamily="34" charset="0"/>
                      </a:endParaRPr>
                    </a:p>
                  </a:txBody>
                  <a:tcPr marL="45720" marR="45720" anchor="ctr" anchorCtr="1" horzOverflow="overflow">
                    <a:lnL w="12700" cap="flat" cmpd="sng" algn="ctr">
                      <a:solidFill>
                        <a:srgbClr val="294A5A"/>
                      </a:solidFill>
                      <a:prstDash val="solid"/>
                      <a:round/>
                      <a:headEnd type="none" w="med" len="med"/>
                      <a:tailEnd type="none" w="sm" len="sm"/>
                    </a:lnL>
                    <a:lnR w="12700" cap="flat" cmpd="sng" algn="ctr">
                      <a:solidFill>
                        <a:srgbClr val="294A5A"/>
                      </a:solidFill>
                      <a:prstDash val="solid"/>
                      <a:round/>
                      <a:headEnd type="none" w="med" len="med"/>
                      <a:tailEnd type="none" w="sm" len="sm"/>
                    </a:lnR>
                    <a:lnT w="12700" cap="flat" cmpd="sng" algn="ctr">
                      <a:solidFill>
                        <a:srgbClr val="294A5A"/>
                      </a:solidFill>
                      <a:prstDash val="solid"/>
                      <a:round/>
                      <a:headEnd type="none" w="med" len="med"/>
                      <a:tailEnd type="none" w="sm" len="sm"/>
                    </a:lnT>
                    <a:lnB w="12700" cap="flat" cmpd="sng" algn="ctr">
                      <a:solidFill>
                        <a:srgbClr val="294A5A"/>
                      </a:solidFill>
                      <a:prstDash val="solid"/>
                      <a:round/>
                      <a:headEnd type="none" w="med" len="med"/>
                      <a:tailEnd type="none" w="sm" len="sm"/>
                    </a:lnB>
                    <a:lnTlToBr>
                      <a:noFill/>
                    </a:lnTlToBr>
                    <a:lnBlToTr>
                      <a:noFill/>
                    </a:lnBlToTr>
                    <a:noFill/>
                  </a:tcPr>
                </a:tc>
                <a:tc>
                  <a:txBody>
                    <a:bodyPr/>
                    <a:lstStyle>
                      <a:lvl1pPr marL="0" algn="l" defTabSz="864235" rtl="0" eaLnBrk="1" latinLnBrk="0" hangingPunct="1">
                        <a:defRPr sz="1700" kern="1200">
                          <a:solidFill>
                            <a:schemeClr val="tx1"/>
                          </a:solidFill>
                          <a:latin typeface="Arial" panose="020B0604020202020204"/>
                          <a:ea typeface="微软雅黑" panose="020B0503020204020204" pitchFamily="34" charset="-122"/>
                        </a:defRPr>
                      </a:lvl1pPr>
                      <a:lvl2pPr marL="431800" algn="l" defTabSz="864235" rtl="0" eaLnBrk="1" latinLnBrk="0" hangingPunct="1">
                        <a:defRPr sz="1700" kern="1200">
                          <a:solidFill>
                            <a:schemeClr val="tx1"/>
                          </a:solidFill>
                          <a:latin typeface="Arial" panose="020B0604020202020204"/>
                          <a:ea typeface="微软雅黑" panose="020B0503020204020204" pitchFamily="34" charset="-122"/>
                        </a:defRPr>
                      </a:lvl2pPr>
                      <a:lvl3pPr marL="864235" algn="l" defTabSz="864235" rtl="0" eaLnBrk="1" latinLnBrk="0" hangingPunct="1">
                        <a:defRPr sz="1700" kern="1200">
                          <a:solidFill>
                            <a:schemeClr val="tx1"/>
                          </a:solidFill>
                          <a:latin typeface="Arial" panose="020B0604020202020204"/>
                          <a:ea typeface="微软雅黑" panose="020B0503020204020204" pitchFamily="34" charset="-122"/>
                        </a:defRPr>
                      </a:lvl3pPr>
                      <a:lvl4pPr marL="1296035" algn="l" defTabSz="864235" rtl="0" eaLnBrk="1" latinLnBrk="0" hangingPunct="1">
                        <a:defRPr sz="1700" kern="1200">
                          <a:solidFill>
                            <a:schemeClr val="tx1"/>
                          </a:solidFill>
                          <a:latin typeface="Arial" panose="020B0604020202020204"/>
                          <a:ea typeface="微软雅黑" panose="020B0503020204020204" pitchFamily="34" charset="-122"/>
                        </a:defRPr>
                      </a:lvl4pPr>
                      <a:lvl5pPr marL="1727835" algn="l" defTabSz="864235" rtl="0" eaLnBrk="1" latinLnBrk="0" hangingPunct="1">
                        <a:defRPr sz="1700" kern="1200">
                          <a:solidFill>
                            <a:schemeClr val="tx1"/>
                          </a:solidFill>
                          <a:latin typeface="Arial" panose="020B0604020202020204"/>
                          <a:ea typeface="微软雅黑" panose="020B0503020204020204" pitchFamily="34" charset="-122"/>
                        </a:defRPr>
                      </a:lvl5pPr>
                      <a:lvl6pPr marL="2160270" algn="l" defTabSz="864235" rtl="0" eaLnBrk="1" latinLnBrk="0" hangingPunct="1">
                        <a:defRPr sz="1700" kern="1200">
                          <a:solidFill>
                            <a:schemeClr val="tx1"/>
                          </a:solidFill>
                          <a:latin typeface="Arial" panose="020B0604020202020204"/>
                          <a:ea typeface="微软雅黑" panose="020B0503020204020204" pitchFamily="34" charset="-122"/>
                        </a:defRPr>
                      </a:lvl6pPr>
                      <a:lvl7pPr marL="2592070" algn="l" defTabSz="864235" rtl="0" eaLnBrk="1" latinLnBrk="0" hangingPunct="1">
                        <a:defRPr sz="1700" kern="1200">
                          <a:solidFill>
                            <a:schemeClr val="tx1"/>
                          </a:solidFill>
                          <a:latin typeface="Arial" panose="020B0604020202020204"/>
                          <a:ea typeface="微软雅黑" panose="020B0503020204020204" pitchFamily="34" charset="-122"/>
                        </a:defRPr>
                      </a:lvl7pPr>
                      <a:lvl8pPr marL="3023870" algn="l" defTabSz="864235" rtl="0" eaLnBrk="1" latinLnBrk="0" hangingPunct="1">
                        <a:defRPr sz="1700" kern="1200">
                          <a:solidFill>
                            <a:schemeClr val="tx1"/>
                          </a:solidFill>
                          <a:latin typeface="Arial" panose="020B0604020202020204"/>
                          <a:ea typeface="微软雅黑" panose="020B0503020204020204" pitchFamily="34" charset="-122"/>
                        </a:defRPr>
                      </a:lvl8pPr>
                      <a:lvl9pPr marL="3456305" algn="l" defTabSz="864235" rtl="0" eaLnBrk="1" latinLnBrk="0" hangingPunct="1">
                        <a:defRPr sz="1700" kern="1200">
                          <a:solidFill>
                            <a:schemeClr val="tx1"/>
                          </a:solidFill>
                          <a:latin typeface="Arial" panose="020B0604020202020204"/>
                          <a:ea typeface="微软雅黑" panose="020B0503020204020204" pitchFamily="34" charset="-122"/>
                        </a:defRPr>
                      </a:lvl9p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anose="05000000000000000000" pitchFamily="2" charset="2"/>
                        <a:buNone/>
                      </a:pPr>
                      <a:r>
                        <a:rPr kumimoji="0" lang="zh-CN" altLang="en-US" sz="1800" b="1" i="0" u="none" strike="noStrike" cap="none" normalizeH="0" baseline="0">
                          <a:ln>
                            <a:noFill/>
                          </a:ln>
                          <a:solidFill>
                            <a:srgbClr val="C00000"/>
                          </a:solidFill>
                          <a:effectLst/>
                          <a:latin typeface="Helvetica" pitchFamily="34" charset="0"/>
                        </a:rPr>
                        <a:t>*</a:t>
                      </a:r>
                      <a:endParaRPr kumimoji="0" lang="en-US" sz="1800" b="1" i="0" u="none" strike="noStrike" cap="none" normalizeH="0" baseline="0" dirty="0">
                        <a:ln>
                          <a:noFill/>
                        </a:ln>
                        <a:solidFill>
                          <a:srgbClr val="C00000"/>
                        </a:solidFill>
                        <a:effectLst/>
                        <a:latin typeface="Helvetica" pitchFamily="34" charset="0"/>
                      </a:endParaRPr>
                    </a:p>
                  </a:txBody>
                  <a:tcPr marL="45720" marR="45720" anchor="ctr" anchorCtr="1" horzOverflow="overflow">
                    <a:lnL w="12700" cap="flat" cmpd="sng" algn="ctr">
                      <a:solidFill>
                        <a:srgbClr val="294A5A"/>
                      </a:solidFill>
                      <a:prstDash val="solid"/>
                      <a:round/>
                      <a:headEnd type="none" w="med" len="med"/>
                      <a:tailEnd type="none" w="sm" len="sm"/>
                    </a:lnL>
                    <a:lnR w="28575" cap="flat" cmpd="sng" algn="ctr">
                      <a:solidFill>
                        <a:srgbClr val="294A5A"/>
                      </a:solidFill>
                      <a:prstDash val="solid"/>
                      <a:round/>
                      <a:headEnd type="none" w="med" len="med"/>
                      <a:tailEnd type="none" w="sm" len="sm"/>
                    </a:lnR>
                    <a:lnT w="12700" cap="flat" cmpd="sng" algn="ctr">
                      <a:solidFill>
                        <a:srgbClr val="294A5A"/>
                      </a:solidFill>
                      <a:prstDash val="solid"/>
                      <a:round/>
                      <a:headEnd type="none" w="med" len="med"/>
                      <a:tailEnd type="none" w="sm" len="sm"/>
                    </a:lnT>
                    <a:lnB w="12700" cap="flat" cmpd="sng" algn="ctr">
                      <a:solidFill>
                        <a:srgbClr val="294A5A"/>
                      </a:solidFill>
                      <a:prstDash val="solid"/>
                      <a:round/>
                      <a:headEnd type="none" w="med" len="med"/>
                      <a:tailEnd type="none" w="sm" len="sm"/>
                    </a:lnB>
                    <a:lnTlToBr>
                      <a:noFill/>
                    </a:lnTlToBr>
                    <a:lnBlToTr>
                      <a:noFill/>
                    </a:lnBlToTr>
                    <a:noFill/>
                  </a:tcPr>
                </a:tc>
              </a:tr>
              <a:tr h="387350">
                <a:tc>
                  <a:txBody>
                    <a:bodyPr/>
                    <a:lstStyle>
                      <a:lvl1pPr marL="0" algn="l" defTabSz="864235" rtl="0" eaLnBrk="1" latinLnBrk="0" hangingPunct="1">
                        <a:defRPr sz="1700" kern="1200">
                          <a:solidFill>
                            <a:schemeClr val="tx1"/>
                          </a:solidFill>
                          <a:latin typeface="Arial" panose="020B0604020202020204"/>
                          <a:ea typeface="微软雅黑" panose="020B0503020204020204" pitchFamily="34" charset="-122"/>
                        </a:defRPr>
                      </a:lvl1pPr>
                      <a:lvl2pPr marL="431800" algn="l" defTabSz="864235" rtl="0" eaLnBrk="1" latinLnBrk="0" hangingPunct="1">
                        <a:defRPr sz="1700" kern="1200">
                          <a:solidFill>
                            <a:schemeClr val="tx1"/>
                          </a:solidFill>
                          <a:latin typeface="Arial" panose="020B0604020202020204"/>
                          <a:ea typeface="微软雅黑" panose="020B0503020204020204" pitchFamily="34" charset="-122"/>
                        </a:defRPr>
                      </a:lvl2pPr>
                      <a:lvl3pPr marL="864235" algn="l" defTabSz="864235" rtl="0" eaLnBrk="1" latinLnBrk="0" hangingPunct="1">
                        <a:defRPr sz="1700" kern="1200">
                          <a:solidFill>
                            <a:schemeClr val="tx1"/>
                          </a:solidFill>
                          <a:latin typeface="Arial" panose="020B0604020202020204"/>
                          <a:ea typeface="微软雅黑" panose="020B0503020204020204" pitchFamily="34" charset="-122"/>
                        </a:defRPr>
                      </a:lvl3pPr>
                      <a:lvl4pPr marL="1296035" algn="l" defTabSz="864235" rtl="0" eaLnBrk="1" latinLnBrk="0" hangingPunct="1">
                        <a:defRPr sz="1700" kern="1200">
                          <a:solidFill>
                            <a:schemeClr val="tx1"/>
                          </a:solidFill>
                          <a:latin typeface="Arial" panose="020B0604020202020204"/>
                          <a:ea typeface="微软雅黑" panose="020B0503020204020204" pitchFamily="34" charset="-122"/>
                        </a:defRPr>
                      </a:lvl4pPr>
                      <a:lvl5pPr marL="1727835" algn="l" defTabSz="864235" rtl="0" eaLnBrk="1" latinLnBrk="0" hangingPunct="1">
                        <a:defRPr sz="1700" kern="1200">
                          <a:solidFill>
                            <a:schemeClr val="tx1"/>
                          </a:solidFill>
                          <a:latin typeface="Arial" panose="020B0604020202020204"/>
                          <a:ea typeface="微软雅黑" panose="020B0503020204020204" pitchFamily="34" charset="-122"/>
                        </a:defRPr>
                      </a:lvl5pPr>
                      <a:lvl6pPr marL="2160270" algn="l" defTabSz="864235" rtl="0" eaLnBrk="1" latinLnBrk="0" hangingPunct="1">
                        <a:defRPr sz="1700" kern="1200">
                          <a:solidFill>
                            <a:schemeClr val="tx1"/>
                          </a:solidFill>
                          <a:latin typeface="Arial" panose="020B0604020202020204"/>
                          <a:ea typeface="微软雅黑" panose="020B0503020204020204" pitchFamily="34" charset="-122"/>
                        </a:defRPr>
                      </a:lvl6pPr>
                      <a:lvl7pPr marL="2592070" algn="l" defTabSz="864235" rtl="0" eaLnBrk="1" latinLnBrk="0" hangingPunct="1">
                        <a:defRPr sz="1700" kern="1200">
                          <a:solidFill>
                            <a:schemeClr val="tx1"/>
                          </a:solidFill>
                          <a:latin typeface="Arial" panose="020B0604020202020204"/>
                          <a:ea typeface="微软雅黑" panose="020B0503020204020204" pitchFamily="34" charset="-122"/>
                        </a:defRPr>
                      </a:lvl7pPr>
                      <a:lvl8pPr marL="3023870" algn="l" defTabSz="864235" rtl="0" eaLnBrk="1" latinLnBrk="0" hangingPunct="1">
                        <a:defRPr sz="1700" kern="1200">
                          <a:solidFill>
                            <a:schemeClr val="tx1"/>
                          </a:solidFill>
                          <a:latin typeface="Arial" panose="020B0604020202020204"/>
                          <a:ea typeface="微软雅黑" panose="020B0503020204020204" pitchFamily="34" charset="-122"/>
                        </a:defRPr>
                      </a:lvl8pPr>
                      <a:lvl9pPr marL="3456305" algn="l" defTabSz="864235" rtl="0" eaLnBrk="1" latinLnBrk="0" hangingPunct="1">
                        <a:defRPr sz="1700" kern="1200">
                          <a:solidFill>
                            <a:schemeClr val="tx1"/>
                          </a:solidFill>
                          <a:latin typeface="Arial" panose="020B0604020202020204"/>
                          <a:ea typeface="微软雅黑" panose="020B0503020204020204" pitchFamily="34" charset="-122"/>
                        </a:defRPr>
                      </a:lvl9pPr>
                    </a:lstStyle>
                    <a:p>
                      <a:pPr marL="0" marR="0" lvl="0" indent="0" algn="l" defTabSz="914400" rtl="0" eaLnBrk="1" fontAlgn="base" latinLnBrk="0" hangingPunct="1">
                        <a:lnSpc>
                          <a:spcPct val="95000"/>
                        </a:lnSpc>
                        <a:spcBef>
                          <a:spcPct val="50000"/>
                        </a:spcBef>
                        <a:spcAft>
                          <a:spcPct val="0"/>
                        </a:spcAft>
                        <a:buClr>
                          <a:schemeClr val="hlink"/>
                        </a:buClr>
                        <a:buSzTx/>
                        <a:buFont typeface="Wingdings" panose="05000000000000000000" pitchFamily="2" charset="2"/>
                        <a:buNone/>
                      </a:pPr>
                      <a:r>
                        <a:rPr kumimoji="0" lang="en-US" sz="1800" b="1" i="0" u="none" strike="noStrike" cap="none" normalizeH="0" baseline="0" dirty="0">
                          <a:ln>
                            <a:noFill/>
                          </a:ln>
                          <a:solidFill>
                            <a:schemeClr val="tx1"/>
                          </a:solidFill>
                          <a:effectLst/>
                          <a:latin typeface="Helvetica" pitchFamily="34" charset="0"/>
                        </a:rPr>
                        <a:t>Combine4</a:t>
                      </a:r>
                      <a:endParaRPr kumimoji="0" lang="en-US" sz="1800" b="1" i="0" u="none" strike="noStrike" cap="none" normalizeH="0" baseline="0" dirty="0">
                        <a:ln>
                          <a:noFill/>
                        </a:ln>
                        <a:solidFill>
                          <a:schemeClr val="tx1"/>
                        </a:solidFill>
                        <a:effectLst/>
                        <a:latin typeface="Helvetica" pitchFamily="34" charset="0"/>
                      </a:endParaRPr>
                    </a:p>
                  </a:txBody>
                  <a:tcPr marL="45720" marR="45720" anchor="ctr" anchorCtr="1" horzOverflow="overflow">
                    <a:lnL w="28575" cap="flat" cmpd="sng" algn="ctr">
                      <a:solidFill>
                        <a:srgbClr val="294A5A"/>
                      </a:solidFill>
                      <a:prstDash val="solid"/>
                      <a:round/>
                      <a:headEnd type="none" w="med" len="med"/>
                      <a:tailEnd type="none" w="sm" len="sm"/>
                    </a:lnL>
                    <a:lnR w="12700" cap="flat" cmpd="sng" algn="ctr">
                      <a:solidFill>
                        <a:srgbClr val="294A5A"/>
                      </a:solidFill>
                      <a:prstDash val="solid"/>
                      <a:round/>
                      <a:headEnd type="none" w="med" len="med"/>
                      <a:tailEnd type="none" w="sm" len="sm"/>
                    </a:lnR>
                    <a:lnT w="12700" cap="flat" cmpd="sng" algn="ctr">
                      <a:solidFill>
                        <a:srgbClr val="294A5A"/>
                      </a:solidFill>
                      <a:prstDash val="solid"/>
                      <a:round/>
                      <a:headEnd type="none" w="med" len="med"/>
                      <a:tailEnd type="none" w="sm" len="sm"/>
                    </a:lnT>
                    <a:lnB w="12700" cap="flat" cmpd="sng" algn="ctr">
                      <a:solidFill>
                        <a:srgbClr val="294A5A"/>
                      </a:solidFill>
                      <a:prstDash val="solid"/>
                      <a:round/>
                      <a:headEnd type="none" w="med" len="med"/>
                      <a:tailEnd type="none" w="sm" len="sm"/>
                    </a:lnB>
                    <a:lnTlToBr>
                      <a:noFill/>
                    </a:lnTlToBr>
                    <a:lnBlToTr>
                      <a:noFill/>
                    </a:lnBlToTr>
                    <a:solidFill>
                      <a:srgbClr val="D5F1CF"/>
                    </a:solidFill>
                  </a:tcPr>
                </a:tc>
                <a:tc>
                  <a:txBody>
                    <a:bodyPr/>
                    <a:lstStyle>
                      <a:lvl1pPr marL="0" algn="l" defTabSz="864235" rtl="0" eaLnBrk="1" latinLnBrk="0" hangingPunct="1">
                        <a:defRPr sz="1700" kern="1200">
                          <a:solidFill>
                            <a:schemeClr val="tx1"/>
                          </a:solidFill>
                          <a:latin typeface="Arial" panose="020B0604020202020204"/>
                          <a:ea typeface="微软雅黑" panose="020B0503020204020204" pitchFamily="34" charset="-122"/>
                        </a:defRPr>
                      </a:lvl1pPr>
                      <a:lvl2pPr marL="431800" algn="l" defTabSz="864235" rtl="0" eaLnBrk="1" latinLnBrk="0" hangingPunct="1">
                        <a:defRPr sz="1700" kern="1200">
                          <a:solidFill>
                            <a:schemeClr val="tx1"/>
                          </a:solidFill>
                          <a:latin typeface="Arial" panose="020B0604020202020204"/>
                          <a:ea typeface="微软雅黑" panose="020B0503020204020204" pitchFamily="34" charset="-122"/>
                        </a:defRPr>
                      </a:lvl2pPr>
                      <a:lvl3pPr marL="864235" algn="l" defTabSz="864235" rtl="0" eaLnBrk="1" latinLnBrk="0" hangingPunct="1">
                        <a:defRPr sz="1700" kern="1200">
                          <a:solidFill>
                            <a:schemeClr val="tx1"/>
                          </a:solidFill>
                          <a:latin typeface="Arial" panose="020B0604020202020204"/>
                          <a:ea typeface="微软雅黑" panose="020B0503020204020204" pitchFamily="34" charset="-122"/>
                        </a:defRPr>
                      </a:lvl3pPr>
                      <a:lvl4pPr marL="1296035" algn="l" defTabSz="864235" rtl="0" eaLnBrk="1" latinLnBrk="0" hangingPunct="1">
                        <a:defRPr sz="1700" kern="1200">
                          <a:solidFill>
                            <a:schemeClr val="tx1"/>
                          </a:solidFill>
                          <a:latin typeface="Arial" panose="020B0604020202020204"/>
                          <a:ea typeface="微软雅黑" panose="020B0503020204020204" pitchFamily="34" charset="-122"/>
                        </a:defRPr>
                      </a:lvl4pPr>
                      <a:lvl5pPr marL="1727835" algn="l" defTabSz="864235" rtl="0" eaLnBrk="1" latinLnBrk="0" hangingPunct="1">
                        <a:defRPr sz="1700" kern="1200">
                          <a:solidFill>
                            <a:schemeClr val="tx1"/>
                          </a:solidFill>
                          <a:latin typeface="Arial" panose="020B0604020202020204"/>
                          <a:ea typeface="微软雅黑" panose="020B0503020204020204" pitchFamily="34" charset="-122"/>
                        </a:defRPr>
                      </a:lvl5pPr>
                      <a:lvl6pPr marL="2160270" algn="l" defTabSz="864235" rtl="0" eaLnBrk="1" latinLnBrk="0" hangingPunct="1">
                        <a:defRPr sz="1700" kern="1200">
                          <a:solidFill>
                            <a:schemeClr val="tx1"/>
                          </a:solidFill>
                          <a:latin typeface="Arial" panose="020B0604020202020204"/>
                          <a:ea typeface="微软雅黑" panose="020B0503020204020204" pitchFamily="34" charset="-122"/>
                        </a:defRPr>
                      </a:lvl6pPr>
                      <a:lvl7pPr marL="2592070" algn="l" defTabSz="864235" rtl="0" eaLnBrk="1" latinLnBrk="0" hangingPunct="1">
                        <a:defRPr sz="1700" kern="1200">
                          <a:solidFill>
                            <a:schemeClr val="tx1"/>
                          </a:solidFill>
                          <a:latin typeface="Arial" panose="020B0604020202020204"/>
                          <a:ea typeface="微软雅黑" panose="020B0503020204020204" pitchFamily="34" charset="-122"/>
                        </a:defRPr>
                      </a:lvl7pPr>
                      <a:lvl8pPr marL="3023870" algn="l" defTabSz="864235" rtl="0" eaLnBrk="1" latinLnBrk="0" hangingPunct="1">
                        <a:defRPr sz="1700" kern="1200">
                          <a:solidFill>
                            <a:schemeClr val="tx1"/>
                          </a:solidFill>
                          <a:latin typeface="Arial" panose="020B0604020202020204"/>
                          <a:ea typeface="微软雅黑" panose="020B0503020204020204" pitchFamily="34" charset="-122"/>
                        </a:defRPr>
                      </a:lvl8pPr>
                      <a:lvl9pPr marL="3456305" algn="l" defTabSz="864235" rtl="0" eaLnBrk="1" latinLnBrk="0" hangingPunct="1">
                        <a:defRPr sz="1700" kern="1200">
                          <a:solidFill>
                            <a:schemeClr val="tx1"/>
                          </a:solidFill>
                          <a:latin typeface="Arial" panose="020B0604020202020204"/>
                          <a:ea typeface="微软雅黑" panose="020B0503020204020204" pitchFamily="34" charset="-122"/>
                        </a:defRPr>
                      </a:lvl9p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anose="05000000000000000000" pitchFamily="2" charset="2"/>
                        <a:buNone/>
                      </a:pPr>
                      <a:r>
                        <a:rPr kumimoji="0" lang="en-US" sz="1800" b="1" i="0" u="none" strike="noStrike" cap="none" normalizeH="0" baseline="0" dirty="0">
                          <a:ln>
                            <a:noFill/>
                          </a:ln>
                          <a:solidFill>
                            <a:schemeClr val="tx1"/>
                          </a:solidFill>
                          <a:effectLst/>
                          <a:latin typeface="Helvetica" pitchFamily="34" charset="0"/>
                        </a:rPr>
                        <a:t>1.27</a:t>
                      </a:r>
                      <a:endParaRPr kumimoji="0" lang="en-US" sz="1800" b="1" i="0" u="none" strike="noStrike" cap="none" normalizeH="0" baseline="0" dirty="0">
                        <a:ln>
                          <a:noFill/>
                        </a:ln>
                        <a:solidFill>
                          <a:schemeClr val="tx1"/>
                        </a:solidFill>
                        <a:effectLst/>
                        <a:latin typeface="Helvetica" pitchFamily="34" charset="0"/>
                      </a:endParaRPr>
                    </a:p>
                  </a:txBody>
                  <a:tcPr marL="45720" marR="45720" anchor="ctr" anchorCtr="1" horzOverflow="overflow">
                    <a:lnL w="12700" cap="flat" cmpd="sng" algn="ctr">
                      <a:solidFill>
                        <a:srgbClr val="294A5A"/>
                      </a:solidFill>
                      <a:prstDash val="solid"/>
                      <a:round/>
                      <a:headEnd type="none" w="med" len="med"/>
                      <a:tailEnd type="none" w="sm" len="sm"/>
                    </a:lnL>
                    <a:lnR w="12700" cap="flat" cmpd="sng" algn="ctr">
                      <a:solidFill>
                        <a:srgbClr val="294A5A"/>
                      </a:solidFill>
                      <a:prstDash val="solid"/>
                      <a:round/>
                      <a:headEnd type="none" w="med" len="med"/>
                      <a:tailEnd type="none" w="sm" len="sm"/>
                    </a:lnR>
                    <a:lnT w="12700" cap="flat" cmpd="sng" algn="ctr">
                      <a:solidFill>
                        <a:srgbClr val="294A5A"/>
                      </a:solidFill>
                      <a:prstDash val="solid"/>
                      <a:round/>
                      <a:headEnd type="none" w="med" len="med"/>
                      <a:tailEnd type="none" w="sm" len="sm"/>
                    </a:lnT>
                    <a:lnB w="12700" cap="flat" cmpd="sng" algn="ctr">
                      <a:solidFill>
                        <a:srgbClr val="294A5A"/>
                      </a:solidFill>
                      <a:prstDash val="solid"/>
                      <a:round/>
                      <a:headEnd type="none" w="med" len="med"/>
                      <a:tailEnd type="none" w="sm" len="sm"/>
                    </a:lnB>
                    <a:lnTlToBr>
                      <a:noFill/>
                    </a:lnTlToBr>
                    <a:lnBlToTr>
                      <a:noFill/>
                    </a:lnBlToTr>
                    <a:noFill/>
                  </a:tcPr>
                </a:tc>
                <a:tc>
                  <a:txBody>
                    <a:bodyPr/>
                    <a:lstStyle>
                      <a:lvl1pPr marL="0" algn="l" defTabSz="864235" rtl="0" eaLnBrk="1" latinLnBrk="0" hangingPunct="1">
                        <a:defRPr sz="1700" kern="1200">
                          <a:solidFill>
                            <a:schemeClr val="tx1"/>
                          </a:solidFill>
                          <a:latin typeface="Arial" panose="020B0604020202020204"/>
                          <a:ea typeface="微软雅黑" panose="020B0503020204020204" pitchFamily="34" charset="-122"/>
                        </a:defRPr>
                      </a:lvl1pPr>
                      <a:lvl2pPr marL="431800" algn="l" defTabSz="864235" rtl="0" eaLnBrk="1" latinLnBrk="0" hangingPunct="1">
                        <a:defRPr sz="1700" kern="1200">
                          <a:solidFill>
                            <a:schemeClr val="tx1"/>
                          </a:solidFill>
                          <a:latin typeface="Arial" panose="020B0604020202020204"/>
                          <a:ea typeface="微软雅黑" panose="020B0503020204020204" pitchFamily="34" charset="-122"/>
                        </a:defRPr>
                      </a:lvl2pPr>
                      <a:lvl3pPr marL="864235" algn="l" defTabSz="864235" rtl="0" eaLnBrk="1" latinLnBrk="0" hangingPunct="1">
                        <a:defRPr sz="1700" kern="1200">
                          <a:solidFill>
                            <a:schemeClr val="tx1"/>
                          </a:solidFill>
                          <a:latin typeface="Arial" panose="020B0604020202020204"/>
                          <a:ea typeface="微软雅黑" panose="020B0503020204020204" pitchFamily="34" charset="-122"/>
                        </a:defRPr>
                      </a:lvl3pPr>
                      <a:lvl4pPr marL="1296035" algn="l" defTabSz="864235" rtl="0" eaLnBrk="1" latinLnBrk="0" hangingPunct="1">
                        <a:defRPr sz="1700" kern="1200">
                          <a:solidFill>
                            <a:schemeClr val="tx1"/>
                          </a:solidFill>
                          <a:latin typeface="Arial" panose="020B0604020202020204"/>
                          <a:ea typeface="微软雅黑" panose="020B0503020204020204" pitchFamily="34" charset="-122"/>
                        </a:defRPr>
                      </a:lvl4pPr>
                      <a:lvl5pPr marL="1727835" algn="l" defTabSz="864235" rtl="0" eaLnBrk="1" latinLnBrk="0" hangingPunct="1">
                        <a:defRPr sz="1700" kern="1200">
                          <a:solidFill>
                            <a:schemeClr val="tx1"/>
                          </a:solidFill>
                          <a:latin typeface="Arial" panose="020B0604020202020204"/>
                          <a:ea typeface="微软雅黑" panose="020B0503020204020204" pitchFamily="34" charset="-122"/>
                        </a:defRPr>
                      </a:lvl5pPr>
                      <a:lvl6pPr marL="2160270" algn="l" defTabSz="864235" rtl="0" eaLnBrk="1" latinLnBrk="0" hangingPunct="1">
                        <a:defRPr sz="1700" kern="1200">
                          <a:solidFill>
                            <a:schemeClr val="tx1"/>
                          </a:solidFill>
                          <a:latin typeface="Arial" panose="020B0604020202020204"/>
                          <a:ea typeface="微软雅黑" panose="020B0503020204020204" pitchFamily="34" charset="-122"/>
                        </a:defRPr>
                      </a:lvl6pPr>
                      <a:lvl7pPr marL="2592070" algn="l" defTabSz="864235" rtl="0" eaLnBrk="1" latinLnBrk="0" hangingPunct="1">
                        <a:defRPr sz="1700" kern="1200">
                          <a:solidFill>
                            <a:schemeClr val="tx1"/>
                          </a:solidFill>
                          <a:latin typeface="Arial" panose="020B0604020202020204"/>
                          <a:ea typeface="微软雅黑" panose="020B0503020204020204" pitchFamily="34" charset="-122"/>
                        </a:defRPr>
                      </a:lvl7pPr>
                      <a:lvl8pPr marL="3023870" algn="l" defTabSz="864235" rtl="0" eaLnBrk="1" latinLnBrk="0" hangingPunct="1">
                        <a:defRPr sz="1700" kern="1200">
                          <a:solidFill>
                            <a:schemeClr val="tx1"/>
                          </a:solidFill>
                          <a:latin typeface="Arial" panose="020B0604020202020204"/>
                          <a:ea typeface="微软雅黑" panose="020B0503020204020204" pitchFamily="34" charset="-122"/>
                        </a:defRPr>
                      </a:lvl8pPr>
                      <a:lvl9pPr marL="3456305" algn="l" defTabSz="864235" rtl="0" eaLnBrk="1" latinLnBrk="0" hangingPunct="1">
                        <a:defRPr sz="1700" kern="1200">
                          <a:solidFill>
                            <a:schemeClr val="tx1"/>
                          </a:solidFill>
                          <a:latin typeface="Arial" panose="020B0604020202020204"/>
                          <a:ea typeface="微软雅黑" panose="020B0503020204020204" pitchFamily="34" charset="-122"/>
                        </a:defRPr>
                      </a:lvl9p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anose="05000000000000000000" pitchFamily="2" charset="2"/>
                        <a:buNone/>
                      </a:pPr>
                      <a:r>
                        <a:rPr kumimoji="0" lang="en-US" sz="1800" b="1" i="0" u="none" strike="noStrike" cap="none" normalizeH="0" baseline="0" dirty="0">
                          <a:ln>
                            <a:noFill/>
                          </a:ln>
                          <a:solidFill>
                            <a:schemeClr val="tx1"/>
                          </a:solidFill>
                          <a:effectLst/>
                          <a:latin typeface="Helvetica" pitchFamily="34" charset="0"/>
                        </a:rPr>
                        <a:t>3.01</a:t>
                      </a:r>
                      <a:endParaRPr kumimoji="0" lang="en-US" sz="1800" b="1" i="0" u="none" strike="noStrike" cap="none" normalizeH="0" baseline="0" dirty="0">
                        <a:ln>
                          <a:noFill/>
                        </a:ln>
                        <a:solidFill>
                          <a:schemeClr val="tx1"/>
                        </a:solidFill>
                        <a:effectLst/>
                        <a:latin typeface="Helvetica" pitchFamily="34" charset="0"/>
                      </a:endParaRPr>
                    </a:p>
                  </a:txBody>
                  <a:tcPr marL="45720" marR="45720" anchor="ctr" anchorCtr="1" horzOverflow="overflow">
                    <a:lnL w="12700" cap="flat" cmpd="sng" algn="ctr">
                      <a:solidFill>
                        <a:srgbClr val="294A5A"/>
                      </a:solidFill>
                      <a:prstDash val="solid"/>
                      <a:round/>
                      <a:headEnd type="none" w="med" len="med"/>
                      <a:tailEnd type="none" w="sm" len="sm"/>
                    </a:lnL>
                    <a:lnR w="12700" cap="flat" cmpd="sng" algn="ctr">
                      <a:solidFill>
                        <a:srgbClr val="294A5A"/>
                      </a:solidFill>
                      <a:prstDash val="solid"/>
                      <a:round/>
                      <a:headEnd type="none" w="med" len="med"/>
                      <a:tailEnd type="none" w="sm" len="sm"/>
                    </a:lnR>
                    <a:lnT w="12700" cap="flat" cmpd="sng" algn="ctr">
                      <a:solidFill>
                        <a:srgbClr val="294A5A"/>
                      </a:solidFill>
                      <a:prstDash val="solid"/>
                      <a:round/>
                      <a:headEnd type="none" w="med" len="med"/>
                      <a:tailEnd type="none" w="sm" len="sm"/>
                    </a:lnT>
                    <a:lnB w="12700" cap="flat" cmpd="sng" algn="ctr">
                      <a:solidFill>
                        <a:srgbClr val="294A5A"/>
                      </a:solidFill>
                      <a:prstDash val="solid"/>
                      <a:round/>
                      <a:headEnd type="none" w="med" len="med"/>
                      <a:tailEnd type="none" w="sm" len="sm"/>
                    </a:lnB>
                    <a:lnTlToBr>
                      <a:noFill/>
                    </a:lnTlToBr>
                    <a:lnBlToTr>
                      <a:noFill/>
                    </a:lnBlToTr>
                    <a:noFill/>
                  </a:tcPr>
                </a:tc>
                <a:tc>
                  <a:txBody>
                    <a:bodyPr/>
                    <a:lstStyle>
                      <a:lvl1pPr marL="0" algn="l" defTabSz="864235" rtl="0" eaLnBrk="1" latinLnBrk="0" hangingPunct="1">
                        <a:defRPr sz="1700" kern="1200">
                          <a:solidFill>
                            <a:schemeClr val="tx1"/>
                          </a:solidFill>
                          <a:latin typeface="Arial" panose="020B0604020202020204"/>
                          <a:ea typeface="微软雅黑" panose="020B0503020204020204" pitchFamily="34" charset="-122"/>
                        </a:defRPr>
                      </a:lvl1pPr>
                      <a:lvl2pPr marL="431800" algn="l" defTabSz="864235" rtl="0" eaLnBrk="1" latinLnBrk="0" hangingPunct="1">
                        <a:defRPr sz="1700" kern="1200">
                          <a:solidFill>
                            <a:schemeClr val="tx1"/>
                          </a:solidFill>
                          <a:latin typeface="Arial" panose="020B0604020202020204"/>
                          <a:ea typeface="微软雅黑" panose="020B0503020204020204" pitchFamily="34" charset="-122"/>
                        </a:defRPr>
                      </a:lvl2pPr>
                      <a:lvl3pPr marL="864235" algn="l" defTabSz="864235" rtl="0" eaLnBrk="1" latinLnBrk="0" hangingPunct="1">
                        <a:defRPr sz="1700" kern="1200">
                          <a:solidFill>
                            <a:schemeClr val="tx1"/>
                          </a:solidFill>
                          <a:latin typeface="Arial" panose="020B0604020202020204"/>
                          <a:ea typeface="微软雅黑" panose="020B0503020204020204" pitchFamily="34" charset="-122"/>
                        </a:defRPr>
                      </a:lvl3pPr>
                      <a:lvl4pPr marL="1296035" algn="l" defTabSz="864235" rtl="0" eaLnBrk="1" latinLnBrk="0" hangingPunct="1">
                        <a:defRPr sz="1700" kern="1200">
                          <a:solidFill>
                            <a:schemeClr val="tx1"/>
                          </a:solidFill>
                          <a:latin typeface="Arial" panose="020B0604020202020204"/>
                          <a:ea typeface="微软雅黑" panose="020B0503020204020204" pitchFamily="34" charset="-122"/>
                        </a:defRPr>
                      </a:lvl4pPr>
                      <a:lvl5pPr marL="1727835" algn="l" defTabSz="864235" rtl="0" eaLnBrk="1" latinLnBrk="0" hangingPunct="1">
                        <a:defRPr sz="1700" kern="1200">
                          <a:solidFill>
                            <a:schemeClr val="tx1"/>
                          </a:solidFill>
                          <a:latin typeface="Arial" panose="020B0604020202020204"/>
                          <a:ea typeface="微软雅黑" panose="020B0503020204020204" pitchFamily="34" charset="-122"/>
                        </a:defRPr>
                      </a:lvl5pPr>
                      <a:lvl6pPr marL="2160270" algn="l" defTabSz="864235" rtl="0" eaLnBrk="1" latinLnBrk="0" hangingPunct="1">
                        <a:defRPr sz="1700" kern="1200">
                          <a:solidFill>
                            <a:schemeClr val="tx1"/>
                          </a:solidFill>
                          <a:latin typeface="Arial" panose="020B0604020202020204"/>
                          <a:ea typeface="微软雅黑" panose="020B0503020204020204" pitchFamily="34" charset="-122"/>
                        </a:defRPr>
                      </a:lvl6pPr>
                      <a:lvl7pPr marL="2592070" algn="l" defTabSz="864235" rtl="0" eaLnBrk="1" latinLnBrk="0" hangingPunct="1">
                        <a:defRPr sz="1700" kern="1200">
                          <a:solidFill>
                            <a:schemeClr val="tx1"/>
                          </a:solidFill>
                          <a:latin typeface="Arial" panose="020B0604020202020204"/>
                          <a:ea typeface="微软雅黑" panose="020B0503020204020204" pitchFamily="34" charset="-122"/>
                        </a:defRPr>
                      </a:lvl7pPr>
                      <a:lvl8pPr marL="3023870" algn="l" defTabSz="864235" rtl="0" eaLnBrk="1" latinLnBrk="0" hangingPunct="1">
                        <a:defRPr sz="1700" kern="1200">
                          <a:solidFill>
                            <a:schemeClr val="tx1"/>
                          </a:solidFill>
                          <a:latin typeface="Arial" panose="020B0604020202020204"/>
                          <a:ea typeface="微软雅黑" panose="020B0503020204020204" pitchFamily="34" charset="-122"/>
                        </a:defRPr>
                      </a:lvl8pPr>
                      <a:lvl9pPr marL="3456305" algn="l" defTabSz="864235" rtl="0" eaLnBrk="1" latinLnBrk="0" hangingPunct="1">
                        <a:defRPr sz="1700" kern="1200">
                          <a:solidFill>
                            <a:schemeClr val="tx1"/>
                          </a:solidFill>
                          <a:latin typeface="Arial" panose="020B0604020202020204"/>
                          <a:ea typeface="微软雅黑" panose="020B0503020204020204" pitchFamily="34" charset="-122"/>
                        </a:defRPr>
                      </a:lvl9p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anose="05000000000000000000" pitchFamily="2" charset="2"/>
                        <a:buNone/>
                      </a:pPr>
                      <a:r>
                        <a:rPr kumimoji="0" lang="en-US" sz="1800" b="1" i="0" u="none" strike="noStrike" cap="none" normalizeH="0" baseline="0" dirty="0">
                          <a:ln>
                            <a:noFill/>
                          </a:ln>
                          <a:solidFill>
                            <a:schemeClr val="tx1"/>
                          </a:solidFill>
                          <a:effectLst/>
                          <a:latin typeface="Helvetica" pitchFamily="34" charset="0"/>
                        </a:rPr>
                        <a:t>3.01</a:t>
                      </a:r>
                      <a:endParaRPr kumimoji="0" lang="en-US" sz="1800" b="1" i="0" u="none" strike="noStrike" cap="none" normalizeH="0" baseline="0" dirty="0">
                        <a:ln>
                          <a:noFill/>
                        </a:ln>
                        <a:solidFill>
                          <a:schemeClr val="tx1"/>
                        </a:solidFill>
                        <a:effectLst/>
                        <a:latin typeface="Helvetica" pitchFamily="34" charset="0"/>
                      </a:endParaRPr>
                    </a:p>
                  </a:txBody>
                  <a:tcPr marL="45720" marR="45720" anchor="ctr" anchorCtr="1" horzOverflow="overflow">
                    <a:lnL w="12700" cap="flat" cmpd="sng" algn="ctr">
                      <a:solidFill>
                        <a:srgbClr val="294A5A"/>
                      </a:solidFill>
                      <a:prstDash val="solid"/>
                      <a:round/>
                      <a:headEnd type="none" w="med" len="med"/>
                      <a:tailEnd type="none" w="sm" len="sm"/>
                    </a:lnL>
                    <a:lnR w="12700" cap="flat" cmpd="sng" algn="ctr">
                      <a:solidFill>
                        <a:srgbClr val="294A5A"/>
                      </a:solidFill>
                      <a:prstDash val="solid"/>
                      <a:round/>
                      <a:headEnd type="none" w="med" len="med"/>
                      <a:tailEnd type="none" w="sm" len="sm"/>
                    </a:lnR>
                    <a:lnT w="12700" cap="flat" cmpd="sng" algn="ctr">
                      <a:solidFill>
                        <a:srgbClr val="294A5A"/>
                      </a:solidFill>
                      <a:prstDash val="solid"/>
                      <a:round/>
                      <a:headEnd type="none" w="med" len="med"/>
                      <a:tailEnd type="none" w="sm" len="sm"/>
                    </a:lnT>
                    <a:lnB w="12700" cap="flat" cmpd="sng" algn="ctr">
                      <a:solidFill>
                        <a:srgbClr val="294A5A"/>
                      </a:solidFill>
                      <a:prstDash val="solid"/>
                      <a:round/>
                      <a:headEnd type="none" w="med" len="med"/>
                      <a:tailEnd type="none" w="sm" len="sm"/>
                    </a:lnB>
                    <a:lnTlToBr>
                      <a:noFill/>
                    </a:lnTlToBr>
                    <a:lnBlToTr>
                      <a:noFill/>
                    </a:lnBlToTr>
                    <a:noFill/>
                  </a:tcPr>
                </a:tc>
                <a:tc>
                  <a:txBody>
                    <a:bodyPr/>
                    <a:lstStyle>
                      <a:lvl1pPr marL="0" algn="l" defTabSz="864235" rtl="0" eaLnBrk="1" latinLnBrk="0" hangingPunct="1">
                        <a:defRPr sz="1700" kern="1200">
                          <a:solidFill>
                            <a:schemeClr val="tx1"/>
                          </a:solidFill>
                          <a:latin typeface="Arial" panose="020B0604020202020204"/>
                          <a:ea typeface="微软雅黑" panose="020B0503020204020204" pitchFamily="34" charset="-122"/>
                        </a:defRPr>
                      </a:lvl1pPr>
                      <a:lvl2pPr marL="431800" algn="l" defTabSz="864235" rtl="0" eaLnBrk="1" latinLnBrk="0" hangingPunct="1">
                        <a:defRPr sz="1700" kern="1200">
                          <a:solidFill>
                            <a:schemeClr val="tx1"/>
                          </a:solidFill>
                          <a:latin typeface="Arial" panose="020B0604020202020204"/>
                          <a:ea typeface="微软雅黑" panose="020B0503020204020204" pitchFamily="34" charset="-122"/>
                        </a:defRPr>
                      </a:lvl2pPr>
                      <a:lvl3pPr marL="864235" algn="l" defTabSz="864235" rtl="0" eaLnBrk="1" latinLnBrk="0" hangingPunct="1">
                        <a:defRPr sz="1700" kern="1200">
                          <a:solidFill>
                            <a:schemeClr val="tx1"/>
                          </a:solidFill>
                          <a:latin typeface="Arial" panose="020B0604020202020204"/>
                          <a:ea typeface="微软雅黑" panose="020B0503020204020204" pitchFamily="34" charset="-122"/>
                        </a:defRPr>
                      </a:lvl3pPr>
                      <a:lvl4pPr marL="1296035" algn="l" defTabSz="864235" rtl="0" eaLnBrk="1" latinLnBrk="0" hangingPunct="1">
                        <a:defRPr sz="1700" kern="1200">
                          <a:solidFill>
                            <a:schemeClr val="tx1"/>
                          </a:solidFill>
                          <a:latin typeface="Arial" panose="020B0604020202020204"/>
                          <a:ea typeface="微软雅黑" panose="020B0503020204020204" pitchFamily="34" charset="-122"/>
                        </a:defRPr>
                      </a:lvl4pPr>
                      <a:lvl5pPr marL="1727835" algn="l" defTabSz="864235" rtl="0" eaLnBrk="1" latinLnBrk="0" hangingPunct="1">
                        <a:defRPr sz="1700" kern="1200">
                          <a:solidFill>
                            <a:schemeClr val="tx1"/>
                          </a:solidFill>
                          <a:latin typeface="Arial" panose="020B0604020202020204"/>
                          <a:ea typeface="微软雅黑" panose="020B0503020204020204" pitchFamily="34" charset="-122"/>
                        </a:defRPr>
                      </a:lvl5pPr>
                      <a:lvl6pPr marL="2160270" algn="l" defTabSz="864235" rtl="0" eaLnBrk="1" latinLnBrk="0" hangingPunct="1">
                        <a:defRPr sz="1700" kern="1200">
                          <a:solidFill>
                            <a:schemeClr val="tx1"/>
                          </a:solidFill>
                          <a:latin typeface="Arial" panose="020B0604020202020204"/>
                          <a:ea typeface="微软雅黑" panose="020B0503020204020204" pitchFamily="34" charset="-122"/>
                        </a:defRPr>
                      </a:lvl6pPr>
                      <a:lvl7pPr marL="2592070" algn="l" defTabSz="864235" rtl="0" eaLnBrk="1" latinLnBrk="0" hangingPunct="1">
                        <a:defRPr sz="1700" kern="1200">
                          <a:solidFill>
                            <a:schemeClr val="tx1"/>
                          </a:solidFill>
                          <a:latin typeface="Arial" panose="020B0604020202020204"/>
                          <a:ea typeface="微软雅黑" panose="020B0503020204020204" pitchFamily="34" charset="-122"/>
                        </a:defRPr>
                      </a:lvl7pPr>
                      <a:lvl8pPr marL="3023870" algn="l" defTabSz="864235" rtl="0" eaLnBrk="1" latinLnBrk="0" hangingPunct="1">
                        <a:defRPr sz="1700" kern="1200">
                          <a:solidFill>
                            <a:schemeClr val="tx1"/>
                          </a:solidFill>
                          <a:latin typeface="Arial" panose="020B0604020202020204"/>
                          <a:ea typeface="微软雅黑" panose="020B0503020204020204" pitchFamily="34" charset="-122"/>
                        </a:defRPr>
                      </a:lvl8pPr>
                      <a:lvl9pPr marL="3456305" algn="l" defTabSz="864235" rtl="0" eaLnBrk="1" latinLnBrk="0" hangingPunct="1">
                        <a:defRPr sz="1700" kern="1200">
                          <a:solidFill>
                            <a:schemeClr val="tx1"/>
                          </a:solidFill>
                          <a:latin typeface="Arial" panose="020B0604020202020204"/>
                          <a:ea typeface="微软雅黑" panose="020B0503020204020204" pitchFamily="34" charset="-122"/>
                        </a:defRPr>
                      </a:lvl9p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anose="05000000000000000000" pitchFamily="2" charset="2"/>
                        <a:buNone/>
                      </a:pPr>
                      <a:r>
                        <a:rPr kumimoji="0" lang="en-US" sz="1800" b="1" i="0" u="none" strike="noStrike" cap="none" normalizeH="0" baseline="0" dirty="0">
                          <a:ln>
                            <a:noFill/>
                          </a:ln>
                          <a:solidFill>
                            <a:schemeClr val="tx1"/>
                          </a:solidFill>
                          <a:effectLst/>
                          <a:latin typeface="Helvetica" pitchFamily="34" charset="0"/>
                        </a:rPr>
                        <a:t>5.01</a:t>
                      </a:r>
                      <a:endParaRPr kumimoji="0" lang="en-US" sz="1800" b="1" i="0" u="none" strike="noStrike" cap="none" normalizeH="0" baseline="0" dirty="0">
                        <a:ln>
                          <a:noFill/>
                        </a:ln>
                        <a:solidFill>
                          <a:schemeClr val="tx1"/>
                        </a:solidFill>
                        <a:effectLst/>
                        <a:latin typeface="Helvetica" pitchFamily="34" charset="0"/>
                      </a:endParaRPr>
                    </a:p>
                  </a:txBody>
                  <a:tcPr marL="45720" marR="45720" anchor="ctr" anchorCtr="1" horzOverflow="overflow">
                    <a:lnL w="12700" cap="flat" cmpd="sng" algn="ctr">
                      <a:solidFill>
                        <a:srgbClr val="294A5A"/>
                      </a:solidFill>
                      <a:prstDash val="solid"/>
                      <a:round/>
                      <a:headEnd type="none" w="med" len="med"/>
                      <a:tailEnd type="none" w="sm" len="sm"/>
                    </a:lnL>
                    <a:lnR w="28575" cap="flat" cmpd="sng" algn="ctr">
                      <a:solidFill>
                        <a:srgbClr val="294A5A"/>
                      </a:solidFill>
                      <a:prstDash val="solid"/>
                      <a:round/>
                      <a:headEnd type="none" w="med" len="med"/>
                      <a:tailEnd type="none" w="sm" len="sm"/>
                    </a:lnR>
                    <a:lnT w="12700" cap="flat" cmpd="sng" algn="ctr">
                      <a:solidFill>
                        <a:srgbClr val="294A5A"/>
                      </a:solidFill>
                      <a:prstDash val="solid"/>
                      <a:round/>
                      <a:headEnd type="none" w="med" len="med"/>
                      <a:tailEnd type="none" w="sm" len="sm"/>
                    </a:lnT>
                    <a:lnB w="12700" cap="flat" cmpd="sng" algn="ctr">
                      <a:solidFill>
                        <a:srgbClr val="294A5A"/>
                      </a:solidFill>
                      <a:prstDash val="solid"/>
                      <a:round/>
                      <a:headEnd type="none" w="med" len="med"/>
                      <a:tailEnd type="none" w="sm" len="sm"/>
                    </a:lnB>
                    <a:lnTlToBr>
                      <a:noFill/>
                    </a:lnTlToBr>
                    <a:lnBlToTr>
                      <a:noFill/>
                    </a:lnBlToTr>
                    <a:noFill/>
                  </a:tcPr>
                </a:tc>
              </a:tr>
              <a:tr h="511175">
                <a:tc>
                  <a:txBody>
                    <a:bodyPr/>
                    <a:lstStyle>
                      <a:lvl1pPr marL="0" algn="l" defTabSz="864235" rtl="0" eaLnBrk="1" latinLnBrk="0" hangingPunct="1">
                        <a:defRPr sz="1700" kern="1200">
                          <a:solidFill>
                            <a:schemeClr val="tx1"/>
                          </a:solidFill>
                          <a:latin typeface="Arial" panose="020B0604020202020204"/>
                          <a:ea typeface="微软雅黑" panose="020B0503020204020204" pitchFamily="34" charset="-122"/>
                        </a:defRPr>
                      </a:lvl1pPr>
                      <a:lvl2pPr marL="431800" algn="l" defTabSz="864235" rtl="0" eaLnBrk="1" latinLnBrk="0" hangingPunct="1">
                        <a:defRPr sz="1700" kern="1200">
                          <a:solidFill>
                            <a:schemeClr val="tx1"/>
                          </a:solidFill>
                          <a:latin typeface="Arial" panose="020B0604020202020204"/>
                          <a:ea typeface="微软雅黑" panose="020B0503020204020204" pitchFamily="34" charset="-122"/>
                        </a:defRPr>
                      </a:lvl2pPr>
                      <a:lvl3pPr marL="864235" algn="l" defTabSz="864235" rtl="0" eaLnBrk="1" latinLnBrk="0" hangingPunct="1">
                        <a:defRPr sz="1700" kern="1200">
                          <a:solidFill>
                            <a:schemeClr val="tx1"/>
                          </a:solidFill>
                          <a:latin typeface="Arial" panose="020B0604020202020204"/>
                          <a:ea typeface="微软雅黑" panose="020B0503020204020204" pitchFamily="34" charset="-122"/>
                        </a:defRPr>
                      </a:lvl3pPr>
                      <a:lvl4pPr marL="1296035" algn="l" defTabSz="864235" rtl="0" eaLnBrk="1" latinLnBrk="0" hangingPunct="1">
                        <a:defRPr sz="1700" kern="1200">
                          <a:solidFill>
                            <a:schemeClr val="tx1"/>
                          </a:solidFill>
                          <a:latin typeface="Arial" panose="020B0604020202020204"/>
                          <a:ea typeface="微软雅黑" panose="020B0503020204020204" pitchFamily="34" charset="-122"/>
                        </a:defRPr>
                      </a:lvl4pPr>
                      <a:lvl5pPr marL="1727835" algn="l" defTabSz="864235" rtl="0" eaLnBrk="1" latinLnBrk="0" hangingPunct="1">
                        <a:defRPr sz="1700" kern="1200">
                          <a:solidFill>
                            <a:schemeClr val="tx1"/>
                          </a:solidFill>
                          <a:latin typeface="Arial" panose="020B0604020202020204"/>
                          <a:ea typeface="微软雅黑" panose="020B0503020204020204" pitchFamily="34" charset="-122"/>
                        </a:defRPr>
                      </a:lvl5pPr>
                      <a:lvl6pPr marL="2160270" algn="l" defTabSz="864235" rtl="0" eaLnBrk="1" latinLnBrk="0" hangingPunct="1">
                        <a:defRPr sz="1700" kern="1200">
                          <a:solidFill>
                            <a:schemeClr val="tx1"/>
                          </a:solidFill>
                          <a:latin typeface="Arial" panose="020B0604020202020204"/>
                          <a:ea typeface="微软雅黑" panose="020B0503020204020204" pitchFamily="34" charset="-122"/>
                        </a:defRPr>
                      </a:lvl6pPr>
                      <a:lvl7pPr marL="2592070" algn="l" defTabSz="864235" rtl="0" eaLnBrk="1" latinLnBrk="0" hangingPunct="1">
                        <a:defRPr sz="1700" kern="1200">
                          <a:solidFill>
                            <a:schemeClr val="tx1"/>
                          </a:solidFill>
                          <a:latin typeface="Arial" panose="020B0604020202020204"/>
                          <a:ea typeface="微软雅黑" panose="020B0503020204020204" pitchFamily="34" charset="-122"/>
                        </a:defRPr>
                      </a:lvl7pPr>
                      <a:lvl8pPr marL="3023870" algn="l" defTabSz="864235" rtl="0" eaLnBrk="1" latinLnBrk="0" hangingPunct="1">
                        <a:defRPr sz="1700" kern="1200">
                          <a:solidFill>
                            <a:schemeClr val="tx1"/>
                          </a:solidFill>
                          <a:latin typeface="Arial" panose="020B0604020202020204"/>
                          <a:ea typeface="微软雅黑" panose="020B0503020204020204" pitchFamily="34" charset="-122"/>
                        </a:defRPr>
                      </a:lvl8pPr>
                      <a:lvl9pPr marL="3456305" algn="l" defTabSz="864235" rtl="0" eaLnBrk="1" latinLnBrk="0" hangingPunct="1">
                        <a:defRPr sz="1700" kern="1200">
                          <a:solidFill>
                            <a:schemeClr val="tx1"/>
                          </a:solidFill>
                          <a:latin typeface="Arial" panose="020B0604020202020204"/>
                          <a:ea typeface="微软雅黑" panose="020B0503020204020204" pitchFamily="34" charset="-122"/>
                        </a:defRPr>
                      </a:lvl9pPr>
                    </a:lstStyle>
                    <a:p>
                      <a:pPr marL="0" marR="0" lvl="0" indent="0" algn="l" defTabSz="914400" rtl="0" eaLnBrk="1" fontAlgn="base" latinLnBrk="0" hangingPunct="1">
                        <a:lnSpc>
                          <a:spcPct val="95000"/>
                        </a:lnSpc>
                        <a:spcBef>
                          <a:spcPct val="50000"/>
                        </a:spcBef>
                        <a:spcAft>
                          <a:spcPct val="0"/>
                        </a:spcAft>
                        <a:buClr>
                          <a:schemeClr val="hlink"/>
                        </a:buClr>
                        <a:buSzTx/>
                        <a:buFont typeface="Wingdings" panose="05000000000000000000" pitchFamily="2" charset="2"/>
                        <a:buNone/>
                      </a:pPr>
                      <a:r>
                        <a:rPr kumimoji="0" lang="zh-CN" altLang="en-US" sz="1800" b="1" i="0" u="none" strike="noStrike" cap="none" normalizeH="0" baseline="0">
                          <a:ln>
                            <a:noFill/>
                          </a:ln>
                          <a:solidFill>
                            <a:schemeClr val="tx1"/>
                          </a:solidFill>
                          <a:effectLst/>
                          <a:latin typeface="Helvetica" pitchFamily="34" charset="0"/>
                        </a:rPr>
                        <a:t>延迟界限</a:t>
                      </a:r>
                      <a:endParaRPr kumimoji="0" lang="en-US" sz="1800" b="1" i="0" u="none" strike="noStrike" cap="none" normalizeH="0" baseline="0" dirty="0">
                        <a:ln>
                          <a:noFill/>
                        </a:ln>
                        <a:solidFill>
                          <a:schemeClr val="tx1"/>
                        </a:solidFill>
                        <a:effectLst/>
                        <a:latin typeface="Helvetica" pitchFamily="34" charset="0"/>
                      </a:endParaRPr>
                    </a:p>
                  </a:txBody>
                  <a:tcPr marL="45720" marR="45720" anchor="ctr" anchorCtr="1" horzOverflow="overflow">
                    <a:lnL w="28575" cap="flat" cmpd="sng" algn="ctr">
                      <a:solidFill>
                        <a:srgbClr val="294A5A"/>
                      </a:solidFill>
                      <a:prstDash val="solid"/>
                      <a:round/>
                      <a:headEnd type="none" w="med" len="med"/>
                      <a:tailEnd type="none" w="sm" len="sm"/>
                    </a:lnL>
                    <a:lnR w="12700" cap="flat" cmpd="sng" algn="ctr">
                      <a:solidFill>
                        <a:srgbClr val="294A5A"/>
                      </a:solidFill>
                      <a:prstDash val="solid"/>
                      <a:round/>
                      <a:headEnd type="none" w="med" len="med"/>
                      <a:tailEnd type="none" w="sm" len="sm"/>
                    </a:lnR>
                    <a:lnT w="12700" cap="flat" cmpd="sng" algn="ctr">
                      <a:solidFill>
                        <a:srgbClr val="294A5A"/>
                      </a:solidFill>
                      <a:prstDash val="solid"/>
                      <a:round/>
                      <a:headEnd type="none" w="med" len="med"/>
                      <a:tailEnd type="none" w="sm" len="sm"/>
                    </a:lnT>
                    <a:lnB w="28575" cap="flat" cmpd="sng" algn="ctr">
                      <a:solidFill>
                        <a:srgbClr val="294A5A"/>
                      </a:solidFill>
                      <a:prstDash val="solid"/>
                      <a:round/>
                      <a:headEnd type="none" w="med" len="med"/>
                      <a:tailEnd type="none" w="sm" len="sm"/>
                    </a:lnB>
                    <a:lnTlToBr>
                      <a:noFill/>
                    </a:lnTlToBr>
                    <a:lnBlToTr>
                      <a:noFill/>
                    </a:lnBlToTr>
                    <a:solidFill>
                      <a:srgbClr val="F9C900">
                        <a:lumMod val="20000"/>
                        <a:lumOff val="80000"/>
                      </a:srgbClr>
                    </a:solidFill>
                  </a:tcPr>
                </a:tc>
                <a:tc>
                  <a:txBody>
                    <a:bodyPr/>
                    <a:lstStyle>
                      <a:lvl1pPr marL="0" algn="l" defTabSz="864235" rtl="0" eaLnBrk="1" latinLnBrk="0" hangingPunct="1">
                        <a:defRPr sz="1700" kern="1200">
                          <a:solidFill>
                            <a:schemeClr val="tx1"/>
                          </a:solidFill>
                          <a:latin typeface="Arial" panose="020B0604020202020204"/>
                          <a:ea typeface="微软雅黑" panose="020B0503020204020204" pitchFamily="34" charset="-122"/>
                        </a:defRPr>
                      </a:lvl1pPr>
                      <a:lvl2pPr marL="431800" algn="l" defTabSz="864235" rtl="0" eaLnBrk="1" latinLnBrk="0" hangingPunct="1">
                        <a:defRPr sz="1700" kern="1200">
                          <a:solidFill>
                            <a:schemeClr val="tx1"/>
                          </a:solidFill>
                          <a:latin typeface="Arial" panose="020B0604020202020204"/>
                          <a:ea typeface="微软雅黑" panose="020B0503020204020204" pitchFamily="34" charset="-122"/>
                        </a:defRPr>
                      </a:lvl2pPr>
                      <a:lvl3pPr marL="864235" algn="l" defTabSz="864235" rtl="0" eaLnBrk="1" latinLnBrk="0" hangingPunct="1">
                        <a:defRPr sz="1700" kern="1200">
                          <a:solidFill>
                            <a:schemeClr val="tx1"/>
                          </a:solidFill>
                          <a:latin typeface="Arial" panose="020B0604020202020204"/>
                          <a:ea typeface="微软雅黑" panose="020B0503020204020204" pitchFamily="34" charset="-122"/>
                        </a:defRPr>
                      </a:lvl3pPr>
                      <a:lvl4pPr marL="1296035" algn="l" defTabSz="864235" rtl="0" eaLnBrk="1" latinLnBrk="0" hangingPunct="1">
                        <a:defRPr sz="1700" kern="1200">
                          <a:solidFill>
                            <a:schemeClr val="tx1"/>
                          </a:solidFill>
                          <a:latin typeface="Arial" panose="020B0604020202020204"/>
                          <a:ea typeface="微软雅黑" panose="020B0503020204020204" pitchFamily="34" charset="-122"/>
                        </a:defRPr>
                      </a:lvl4pPr>
                      <a:lvl5pPr marL="1727835" algn="l" defTabSz="864235" rtl="0" eaLnBrk="1" latinLnBrk="0" hangingPunct="1">
                        <a:defRPr sz="1700" kern="1200">
                          <a:solidFill>
                            <a:schemeClr val="tx1"/>
                          </a:solidFill>
                          <a:latin typeface="Arial" panose="020B0604020202020204"/>
                          <a:ea typeface="微软雅黑" panose="020B0503020204020204" pitchFamily="34" charset="-122"/>
                        </a:defRPr>
                      </a:lvl5pPr>
                      <a:lvl6pPr marL="2160270" algn="l" defTabSz="864235" rtl="0" eaLnBrk="1" latinLnBrk="0" hangingPunct="1">
                        <a:defRPr sz="1700" kern="1200">
                          <a:solidFill>
                            <a:schemeClr val="tx1"/>
                          </a:solidFill>
                          <a:latin typeface="Arial" panose="020B0604020202020204"/>
                          <a:ea typeface="微软雅黑" panose="020B0503020204020204" pitchFamily="34" charset="-122"/>
                        </a:defRPr>
                      </a:lvl6pPr>
                      <a:lvl7pPr marL="2592070" algn="l" defTabSz="864235" rtl="0" eaLnBrk="1" latinLnBrk="0" hangingPunct="1">
                        <a:defRPr sz="1700" kern="1200">
                          <a:solidFill>
                            <a:schemeClr val="tx1"/>
                          </a:solidFill>
                          <a:latin typeface="Arial" panose="020B0604020202020204"/>
                          <a:ea typeface="微软雅黑" panose="020B0503020204020204" pitchFamily="34" charset="-122"/>
                        </a:defRPr>
                      </a:lvl7pPr>
                      <a:lvl8pPr marL="3023870" algn="l" defTabSz="864235" rtl="0" eaLnBrk="1" latinLnBrk="0" hangingPunct="1">
                        <a:defRPr sz="1700" kern="1200">
                          <a:solidFill>
                            <a:schemeClr val="tx1"/>
                          </a:solidFill>
                          <a:latin typeface="Arial" panose="020B0604020202020204"/>
                          <a:ea typeface="微软雅黑" panose="020B0503020204020204" pitchFamily="34" charset="-122"/>
                        </a:defRPr>
                      </a:lvl8pPr>
                      <a:lvl9pPr marL="3456305" algn="l" defTabSz="864235" rtl="0" eaLnBrk="1" latinLnBrk="0" hangingPunct="1">
                        <a:defRPr sz="1700" kern="1200">
                          <a:solidFill>
                            <a:schemeClr val="tx1"/>
                          </a:solidFill>
                          <a:latin typeface="Arial" panose="020B0604020202020204"/>
                          <a:ea typeface="微软雅黑" panose="020B0503020204020204" pitchFamily="34" charset="-122"/>
                        </a:defRPr>
                      </a:lvl9p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anose="05000000000000000000" pitchFamily="2" charset="2"/>
                        <a:buNone/>
                      </a:pPr>
                      <a:r>
                        <a:rPr kumimoji="0" lang="en-US" sz="1800" b="1" i="0" u="none" strike="noStrike" cap="none" normalizeH="0" baseline="0" dirty="0">
                          <a:ln>
                            <a:noFill/>
                          </a:ln>
                          <a:solidFill>
                            <a:schemeClr val="tx1"/>
                          </a:solidFill>
                          <a:effectLst/>
                          <a:latin typeface="Helvetica" pitchFamily="34" charset="0"/>
                        </a:rPr>
                        <a:t>1.00</a:t>
                      </a:r>
                      <a:endParaRPr kumimoji="0" lang="en-US" sz="1800" b="1" i="0" u="none" strike="noStrike" cap="none" normalizeH="0" baseline="0" dirty="0">
                        <a:ln>
                          <a:noFill/>
                        </a:ln>
                        <a:solidFill>
                          <a:schemeClr val="tx1"/>
                        </a:solidFill>
                        <a:effectLst/>
                        <a:latin typeface="Helvetica" pitchFamily="34" charset="0"/>
                      </a:endParaRPr>
                    </a:p>
                  </a:txBody>
                  <a:tcPr marL="45720" marR="45720" anchor="ctr" anchorCtr="1" horzOverflow="overflow">
                    <a:lnL w="12700" cap="flat" cmpd="sng" algn="ctr">
                      <a:solidFill>
                        <a:srgbClr val="294A5A"/>
                      </a:solidFill>
                      <a:prstDash val="solid"/>
                      <a:round/>
                      <a:headEnd type="none" w="med" len="med"/>
                      <a:tailEnd type="none" w="sm" len="sm"/>
                    </a:lnL>
                    <a:lnR w="12700" cap="flat" cmpd="sng" algn="ctr">
                      <a:solidFill>
                        <a:srgbClr val="294A5A"/>
                      </a:solidFill>
                      <a:prstDash val="solid"/>
                      <a:round/>
                      <a:headEnd type="none" w="med" len="med"/>
                      <a:tailEnd type="none" w="sm" len="sm"/>
                    </a:lnR>
                    <a:lnT w="12700" cap="flat" cmpd="sng" algn="ctr">
                      <a:solidFill>
                        <a:srgbClr val="294A5A"/>
                      </a:solidFill>
                      <a:prstDash val="solid"/>
                      <a:round/>
                      <a:headEnd type="none" w="med" len="med"/>
                      <a:tailEnd type="none" w="sm" len="sm"/>
                    </a:lnT>
                    <a:lnB w="28575" cap="flat" cmpd="sng" algn="ctr">
                      <a:solidFill>
                        <a:srgbClr val="294A5A"/>
                      </a:solidFill>
                      <a:prstDash val="solid"/>
                      <a:round/>
                      <a:headEnd type="none" w="med" len="med"/>
                      <a:tailEnd type="none" w="sm" len="sm"/>
                    </a:lnB>
                    <a:lnTlToBr>
                      <a:noFill/>
                    </a:lnTlToBr>
                    <a:lnBlToTr>
                      <a:noFill/>
                    </a:lnBlToTr>
                    <a:noFill/>
                  </a:tcPr>
                </a:tc>
                <a:tc>
                  <a:txBody>
                    <a:bodyPr/>
                    <a:lstStyle>
                      <a:lvl1pPr marL="0" algn="l" defTabSz="864235" rtl="0" eaLnBrk="1" latinLnBrk="0" hangingPunct="1">
                        <a:defRPr sz="1700" kern="1200">
                          <a:solidFill>
                            <a:schemeClr val="tx1"/>
                          </a:solidFill>
                          <a:latin typeface="Arial" panose="020B0604020202020204"/>
                          <a:ea typeface="微软雅黑" panose="020B0503020204020204" pitchFamily="34" charset="-122"/>
                        </a:defRPr>
                      </a:lvl1pPr>
                      <a:lvl2pPr marL="431800" algn="l" defTabSz="864235" rtl="0" eaLnBrk="1" latinLnBrk="0" hangingPunct="1">
                        <a:defRPr sz="1700" kern="1200">
                          <a:solidFill>
                            <a:schemeClr val="tx1"/>
                          </a:solidFill>
                          <a:latin typeface="Arial" panose="020B0604020202020204"/>
                          <a:ea typeface="微软雅黑" panose="020B0503020204020204" pitchFamily="34" charset="-122"/>
                        </a:defRPr>
                      </a:lvl2pPr>
                      <a:lvl3pPr marL="864235" algn="l" defTabSz="864235" rtl="0" eaLnBrk="1" latinLnBrk="0" hangingPunct="1">
                        <a:defRPr sz="1700" kern="1200">
                          <a:solidFill>
                            <a:schemeClr val="tx1"/>
                          </a:solidFill>
                          <a:latin typeface="Arial" panose="020B0604020202020204"/>
                          <a:ea typeface="微软雅黑" panose="020B0503020204020204" pitchFamily="34" charset="-122"/>
                        </a:defRPr>
                      </a:lvl3pPr>
                      <a:lvl4pPr marL="1296035" algn="l" defTabSz="864235" rtl="0" eaLnBrk="1" latinLnBrk="0" hangingPunct="1">
                        <a:defRPr sz="1700" kern="1200">
                          <a:solidFill>
                            <a:schemeClr val="tx1"/>
                          </a:solidFill>
                          <a:latin typeface="Arial" panose="020B0604020202020204"/>
                          <a:ea typeface="微软雅黑" panose="020B0503020204020204" pitchFamily="34" charset="-122"/>
                        </a:defRPr>
                      </a:lvl4pPr>
                      <a:lvl5pPr marL="1727835" algn="l" defTabSz="864235" rtl="0" eaLnBrk="1" latinLnBrk="0" hangingPunct="1">
                        <a:defRPr sz="1700" kern="1200">
                          <a:solidFill>
                            <a:schemeClr val="tx1"/>
                          </a:solidFill>
                          <a:latin typeface="Arial" panose="020B0604020202020204"/>
                          <a:ea typeface="微软雅黑" panose="020B0503020204020204" pitchFamily="34" charset="-122"/>
                        </a:defRPr>
                      </a:lvl5pPr>
                      <a:lvl6pPr marL="2160270" algn="l" defTabSz="864235" rtl="0" eaLnBrk="1" latinLnBrk="0" hangingPunct="1">
                        <a:defRPr sz="1700" kern="1200">
                          <a:solidFill>
                            <a:schemeClr val="tx1"/>
                          </a:solidFill>
                          <a:latin typeface="Arial" panose="020B0604020202020204"/>
                          <a:ea typeface="微软雅黑" panose="020B0503020204020204" pitchFamily="34" charset="-122"/>
                        </a:defRPr>
                      </a:lvl6pPr>
                      <a:lvl7pPr marL="2592070" algn="l" defTabSz="864235" rtl="0" eaLnBrk="1" latinLnBrk="0" hangingPunct="1">
                        <a:defRPr sz="1700" kern="1200">
                          <a:solidFill>
                            <a:schemeClr val="tx1"/>
                          </a:solidFill>
                          <a:latin typeface="Arial" panose="020B0604020202020204"/>
                          <a:ea typeface="微软雅黑" panose="020B0503020204020204" pitchFamily="34" charset="-122"/>
                        </a:defRPr>
                      </a:lvl7pPr>
                      <a:lvl8pPr marL="3023870" algn="l" defTabSz="864235" rtl="0" eaLnBrk="1" latinLnBrk="0" hangingPunct="1">
                        <a:defRPr sz="1700" kern="1200">
                          <a:solidFill>
                            <a:schemeClr val="tx1"/>
                          </a:solidFill>
                          <a:latin typeface="Arial" panose="020B0604020202020204"/>
                          <a:ea typeface="微软雅黑" panose="020B0503020204020204" pitchFamily="34" charset="-122"/>
                        </a:defRPr>
                      </a:lvl8pPr>
                      <a:lvl9pPr marL="3456305" algn="l" defTabSz="864235" rtl="0" eaLnBrk="1" latinLnBrk="0" hangingPunct="1">
                        <a:defRPr sz="1700" kern="1200">
                          <a:solidFill>
                            <a:schemeClr val="tx1"/>
                          </a:solidFill>
                          <a:latin typeface="Arial" panose="020B0604020202020204"/>
                          <a:ea typeface="微软雅黑" panose="020B0503020204020204" pitchFamily="34" charset="-122"/>
                        </a:defRPr>
                      </a:lvl9p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anose="05000000000000000000" pitchFamily="2" charset="2"/>
                        <a:buNone/>
                      </a:pPr>
                      <a:r>
                        <a:rPr kumimoji="0" lang="en-US" sz="1800" b="1" i="0" u="none" strike="noStrike" cap="none" normalizeH="0" baseline="0" dirty="0">
                          <a:ln>
                            <a:noFill/>
                          </a:ln>
                          <a:solidFill>
                            <a:schemeClr val="tx1"/>
                          </a:solidFill>
                          <a:effectLst/>
                          <a:latin typeface="Helvetica" pitchFamily="34" charset="0"/>
                        </a:rPr>
                        <a:t>3.00</a:t>
                      </a:r>
                      <a:endParaRPr kumimoji="0" lang="en-US" sz="1800" b="1" i="0" u="none" strike="noStrike" cap="none" normalizeH="0" baseline="0" dirty="0">
                        <a:ln>
                          <a:noFill/>
                        </a:ln>
                        <a:solidFill>
                          <a:schemeClr val="tx1"/>
                        </a:solidFill>
                        <a:effectLst/>
                        <a:latin typeface="Helvetica" pitchFamily="34" charset="0"/>
                      </a:endParaRPr>
                    </a:p>
                  </a:txBody>
                  <a:tcPr marL="45720" marR="45720" anchor="ctr" anchorCtr="1" horzOverflow="overflow">
                    <a:lnL w="12700" cap="flat" cmpd="sng" algn="ctr">
                      <a:solidFill>
                        <a:srgbClr val="294A5A"/>
                      </a:solidFill>
                      <a:prstDash val="solid"/>
                      <a:round/>
                      <a:headEnd type="none" w="med" len="med"/>
                      <a:tailEnd type="none" w="sm" len="sm"/>
                    </a:lnL>
                    <a:lnR w="12700" cap="flat" cmpd="sng" algn="ctr">
                      <a:solidFill>
                        <a:srgbClr val="294A5A"/>
                      </a:solidFill>
                      <a:prstDash val="solid"/>
                      <a:round/>
                      <a:headEnd type="none" w="med" len="med"/>
                      <a:tailEnd type="none" w="sm" len="sm"/>
                    </a:lnR>
                    <a:lnT w="12700" cap="flat" cmpd="sng" algn="ctr">
                      <a:solidFill>
                        <a:srgbClr val="294A5A"/>
                      </a:solidFill>
                      <a:prstDash val="solid"/>
                      <a:round/>
                      <a:headEnd type="none" w="med" len="med"/>
                      <a:tailEnd type="none" w="sm" len="sm"/>
                    </a:lnT>
                    <a:lnB w="28575" cap="flat" cmpd="sng" algn="ctr">
                      <a:solidFill>
                        <a:srgbClr val="294A5A"/>
                      </a:solidFill>
                      <a:prstDash val="solid"/>
                      <a:round/>
                      <a:headEnd type="none" w="med" len="med"/>
                      <a:tailEnd type="none" w="sm" len="sm"/>
                    </a:lnB>
                    <a:lnTlToBr>
                      <a:noFill/>
                    </a:lnTlToBr>
                    <a:lnBlToTr>
                      <a:noFill/>
                    </a:lnBlToTr>
                    <a:noFill/>
                  </a:tcPr>
                </a:tc>
                <a:tc>
                  <a:txBody>
                    <a:bodyPr/>
                    <a:lstStyle>
                      <a:lvl1pPr marL="0" algn="l" defTabSz="864235" rtl="0" eaLnBrk="1" latinLnBrk="0" hangingPunct="1">
                        <a:defRPr sz="1700" kern="1200">
                          <a:solidFill>
                            <a:schemeClr val="tx1"/>
                          </a:solidFill>
                          <a:latin typeface="Arial" panose="020B0604020202020204"/>
                          <a:ea typeface="微软雅黑" panose="020B0503020204020204" pitchFamily="34" charset="-122"/>
                        </a:defRPr>
                      </a:lvl1pPr>
                      <a:lvl2pPr marL="431800" algn="l" defTabSz="864235" rtl="0" eaLnBrk="1" latinLnBrk="0" hangingPunct="1">
                        <a:defRPr sz="1700" kern="1200">
                          <a:solidFill>
                            <a:schemeClr val="tx1"/>
                          </a:solidFill>
                          <a:latin typeface="Arial" panose="020B0604020202020204"/>
                          <a:ea typeface="微软雅黑" panose="020B0503020204020204" pitchFamily="34" charset="-122"/>
                        </a:defRPr>
                      </a:lvl2pPr>
                      <a:lvl3pPr marL="864235" algn="l" defTabSz="864235" rtl="0" eaLnBrk="1" latinLnBrk="0" hangingPunct="1">
                        <a:defRPr sz="1700" kern="1200">
                          <a:solidFill>
                            <a:schemeClr val="tx1"/>
                          </a:solidFill>
                          <a:latin typeface="Arial" panose="020B0604020202020204"/>
                          <a:ea typeface="微软雅黑" panose="020B0503020204020204" pitchFamily="34" charset="-122"/>
                        </a:defRPr>
                      </a:lvl3pPr>
                      <a:lvl4pPr marL="1296035" algn="l" defTabSz="864235" rtl="0" eaLnBrk="1" latinLnBrk="0" hangingPunct="1">
                        <a:defRPr sz="1700" kern="1200">
                          <a:solidFill>
                            <a:schemeClr val="tx1"/>
                          </a:solidFill>
                          <a:latin typeface="Arial" panose="020B0604020202020204"/>
                          <a:ea typeface="微软雅黑" panose="020B0503020204020204" pitchFamily="34" charset="-122"/>
                        </a:defRPr>
                      </a:lvl4pPr>
                      <a:lvl5pPr marL="1727835" algn="l" defTabSz="864235" rtl="0" eaLnBrk="1" latinLnBrk="0" hangingPunct="1">
                        <a:defRPr sz="1700" kern="1200">
                          <a:solidFill>
                            <a:schemeClr val="tx1"/>
                          </a:solidFill>
                          <a:latin typeface="Arial" panose="020B0604020202020204"/>
                          <a:ea typeface="微软雅黑" panose="020B0503020204020204" pitchFamily="34" charset="-122"/>
                        </a:defRPr>
                      </a:lvl5pPr>
                      <a:lvl6pPr marL="2160270" algn="l" defTabSz="864235" rtl="0" eaLnBrk="1" latinLnBrk="0" hangingPunct="1">
                        <a:defRPr sz="1700" kern="1200">
                          <a:solidFill>
                            <a:schemeClr val="tx1"/>
                          </a:solidFill>
                          <a:latin typeface="Arial" panose="020B0604020202020204"/>
                          <a:ea typeface="微软雅黑" panose="020B0503020204020204" pitchFamily="34" charset="-122"/>
                        </a:defRPr>
                      </a:lvl6pPr>
                      <a:lvl7pPr marL="2592070" algn="l" defTabSz="864235" rtl="0" eaLnBrk="1" latinLnBrk="0" hangingPunct="1">
                        <a:defRPr sz="1700" kern="1200">
                          <a:solidFill>
                            <a:schemeClr val="tx1"/>
                          </a:solidFill>
                          <a:latin typeface="Arial" panose="020B0604020202020204"/>
                          <a:ea typeface="微软雅黑" panose="020B0503020204020204" pitchFamily="34" charset="-122"/>
                        </a:defRPr>
                      </a:lvl7pPr>
                      <a:lvl8pPr marL="3023870" algn="l" defTabSz="864235" rtl="0" eaLnBrk="1" latinLnBrk="0" hangingPunct="1">
                        <a:defRPr sz="1700" kern="1200">
                          <a:solidFill>
                            <a:schemeClr val="tx1"/>
                          </a:solidFill>
                          <a:latin typeface="Arial" panose="020B0604020202020204"/>
                          <a:ea typeface="微软雅黑" panose="020B0503020204020204" pitchFamily="34" charset="-122"/>
                        </a:defRPr>
                      </a:lvl8pPr>
                      <a:lvl9pPr marL="3456305" algn="l" defTabSz="864235" rtl="0" eaLnBrk="1" latinLnBrk="0" hangingPunct="1">
                        <a:defRPr sz="1700" kern="1200">
                          <a:solidFill>
                            <a:schemeClr val="tx1"/>
                          </a:solidFill>
                          <a:latin typeface="Arial" panose="020B0604020202020204"/>
                          <a:ea typeface="微软雅黑" panose="020B0503020204020204" pitchFamily="34" charset="-122"/>
                        </a:defRPr>
                      </a:lvl9p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anose="05000000000000000000" pitchFamily="2" charset="2"/>
                        <a:buNone/>
                      </a:pPr>
                      <a:r>
                        <a:rPr kumimoji="0" lang="en-US" sz="1800" b="1" i="0" u="none" strike="noStrike" cap="none" normalizeH="0" baseline="0" dirty="0">
                          <a:ln>
                            <a:noFill/>
                          </a:ln>
                          <a:solidFill>
                            <a:schemeClr val="tx1"/>
                          </a:solidFill>
                          <a:effectLst/>
                          <a:latin typeface="Helvetica" pitchFamily="34" charset="0"/>
                        </a:rPr>
                        <a:t>3.00</a:t>
                      </a:r>
                      <a:endParaRPr kumimoji="0" lang="en-US" sz="1800" b="1" i="0" u="none" strike="noStrike" cap="none" normalizeH="0" baseline="0" dirty="0">
                        <a:ln>
                          <a:noFill/>
                        </a:ln>
                        <a:solidFill>
                          <a:schemeClr val="tx1"/>
                        </a:solidFill>
                        <a:effectLst/>
                        <a:latin typeface="Helvetica" pitchFamily="34" charset="0"/>
                      </a:endParaRPr>
                    </a:p>
                  </a:txBody>
                  <a:tcPr marL="45720" marR="45720" anchor="ctr" anchorCtr="1" horzOverflow="overflow">
                    <a:lnL w="12700" cap="flat" cmpd="sng" algn="ctr">
                      <a:solidFill>
                        <a:srgbClr val="294A5A"/>
                      </a:solidFill>
                      <a:prstDash val="solid"/>
                      <a:round/>
                      <a:headEnd type="none" w="med" len="med"/>
                      <a:tailEnd type="none" w="sm" len="sm"/>
                    </a:lnL>
                    <a:lnR w="12700" cap="flat" cmpd="sng" algn="ctr">
                      <a:solidFill>
                        <a:srgbClr val="294A5A"/>
                      </a:solidFill>
                      <a:prstDash val="solid"/>
                      <a:round/>
                      <a:headEnd type="none" w="med" len="med"/>
                      <a:tailEnd type="none" w="sm" len="sm"/>
                    </a:lnR>
                    <a:lnT w="12700" cap="flat" cmpd="sng" algn="ctr">
                      <a:solidFill>
                        <a:srgbClr val="294A5A"/>
                      </a:solidFill>
                      <a:prstDash val="solid"/>
                      <a:round/>
                      <a:headEnd type="none" w="med" len="med"/>
                      <a:tailEnd type="none" w="sm" len="sm"/>
                    </a:lnT>
                    <a:lnB w="28575" cap="flat" cmpd="sng" algn="ctr">
                      <a:solidFill>
                        <a:srgbClr val="294A5A"/>
                      </a:solidFill>
                      <a:prstDash val="solid"/>
                      <a:round/>
                      <a:headEnd type="none" w="med" len="med"/>
                      <a:tailEnd type="none" w="sm" len="sm"/>
                    </a:lnB>
                    <a:lnTlToBr>
                      <a:noFill/>
                    </a:lnTlToBr>
                    <a:lnBlToTr>
                      <a:noFill/>
                    </a:lnBlToTr>
                    <a:noFill/>
                  </a:tcPr>
                </a:tc>
                <a:tc>
                  <a:txBody>
                    <a:bodyPr/>
                    <a:lstStyle>
                      <a:lvl1pPr marL="0" algn="l" defTabSz="864235" rtl="0" eaLnBrk="1" latinLnBrk="0" hangingPunct="1">
                        <a:defRPr sz="1700" kern="1200">
                          <a:solidFill>
                            <a:schemeClr val="tx1"/>
                          </a:solidFill>
                          <a:latin typeface="Arial" panose="020B0604020202020204"/>
                          <a:ea typeface="微软雅黑" panose="020B0503020204020204" pitchFamily="34" charset="-122"/>
                        </a:defRPr>
                      </a:lvl1pPr>
                      <a:lvl2pPr marL="431800" algn="l" defTabSz="864235" rtl="0" eaLnBrk="1" latinLnBrk="0" hangingPunct="1">
                        <a:defRPr sz="1700" kern="1200">
                          <a:solidFill>
                            <a:schemeClr val="tx1"/>
                          </a:solidFill>
                          <a:latin typeface="Arial" panose="020B0604020202020204"/>
                          <a:ea typeface="微软雅黑" panose="020B0503020204020204" pitchFamily="34" charset="-122"/>
                        </a:defRPr>
                      </a:lvl2pPr>
                      <a:lvl3pPr marL="864235" algn="l" defTabSz="864235" rtl="0" eaLnBrk="1" latinLnBrk="0" hangingPunct="1">
                        <a:defRPr sz="1700" kern="1200">
                          <a:solidFill>
                            <a:schemeClr val="tx1"/>
                          </a:solidFill>
                          <a:latin typeface="Arial" panose="020B0604020202020204"/>
                          <a:ea typeface="微软雅黑" panose="020B0503020204020204" pitchFamily="34" charset="-122"/>
                        </a:defRPr>
                      </a:lvl3pPr>
                      <a:lvl4pPr marL="1296035" algn="l" defTabSz="864235" rtl="0" eaLnBrk="1" latinLnBrk="0" hangingPunct="1">
                        <a:defRPr sz="1700" kern="1200">
                          <a:solidFill>
                            <a:schemeClr val="tx1"/>
                          </a:solidFill>
                          <a:latin typeface="Arial" panose="020B0604020202020204"/>
                          <a:ea typeface="微软雅黑" panose="020B0503020204020204" pitchFamily="34" charset="-122"/>
                        </a:defRPr>
                      </a:lvl4pPr>
                      <a:lvl5pPr marL="1727835" algn="l" defTabSz="864235" rtl="0" eaLnBrk="1" latinLnBrk="0" hangingPunct="1">
                        <a:defRPr sz="1700" kern="1200">
                          <a:solidFill>
                            <a:schemeClr val="tx1"/>
                          </a:solidFill>
                          <a:latin typeface="Arial" panose="020B0604020202020204"/>
                          <a:ea typeface="微软雅黑" panose="020B0503020204020204" pitchFamily="34" charset="-122"/>
                        </a:defRPr>
                      </a:lvl5pPr>
                      <a:lvl6pPr marL="2160270" algn="l" defTabSz="864235" rtl="0" eaLnBrk="1" latinLnBrk="0" hangingPunct="1">
                        <a:defRPr sz="1700" kern="1200">
                          <a:solidFill>
                            <a:schemeClr val="tx1"/>
                          </a:solidFill>
                          <a:latin typeface="Arial" panose="020B0604020202020204"/>
                          <a:ea typeface="微软雅黑" panose="020B0503020204020204" pitchFamily="34" charset="-122"/>
                        </a:defRPr>
                      </a:lvl6pPr>
                      <a:lvl7pPr marL="2592070" algn="l" defTabSz="864235" rtl="0" eaLnBrk="1" latinLnBrk="0" hangingPunct="1">
                        <a:defRPr sz="1700" kern="1200">
                          <a:solidFill>
                            <a:schemeClr val="tx1"/>
                          </a:solidFill>
                          <a:latin typeface="Arial" panose="020B0604020202020204"/>
                          <a:ea typeface="微软雅黑" panose="020B0503020204020204" pitchFamily="34" charset="-122"/>
                        </a:defRPr>
                      </a:lvl7pPr>
                      <a:lvl8pPr marL="3023870" algn="l" defTabSz="864235" rtl="0" eaLnBrk="1" latinLnBrk="0" hangingPunct="1">
                        <a:defRPr sz="1700" kern="1200">
                          <a:solidFill>
                            <a:schemeClr val="tx1"/>
                          </a:solidFill>
                          <a:latin typeface="Arial" panose="020B0604020202020204"/>
                          <a:ea typeface="微软雅黑" panose="020B0503020204020204" pitchFamily="34" charset="-122"/>
                        </a:defRPr>
                      </a:lvl8pPr>
                      <a:lvl9pPr marL="3456305" algn="l" defTabSz="864235" rtl="0" eaLnBrk="1" latinLnBrk="0" hangingPunct="1">
                        <a:defRPr sz="1700" kern="1200">
                          <a:solidFill>
                            <a:schemeClr val="tx1"/>
                          </a:solidFill>
                          <a:latin typeface="Arial" panose="020B0604020202020204"/>
                          <a:ea typeface="微软雅黑" panose="020B0503020204020204" pitchFamily="34" charset="-122"/>
                        </a:defRPr>
                      </a:lvl9p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anose="05000000000000000000" pitchFamily="2" charset="2"/>
                        <a:buNone/>
                      </a:pPr>
                      <a:r>
                        <a:rPr kumimoji="0" lang="en-US" sz="1800" b="1" i="0" u="none" strike="noStrike" cap="none" normalizeH="0" baseline="0" dirty="0">
                          <a:ln>
                            <a:noFill/>
                          </a:ln>
                          <a:solidFill>
                            <a:schemeClr val="tx1"/>
                          </a:solidFill>
                          <a:effectLst/>
                          <a:latin typeface="Helvetica" pitchFamily="34" charset="0"/>
                        </a:rPr>
                        <a:t>5.00</a:t>
                      </a:r>
                      <a:endParaRPr kumimoji="0" lang="en-US" sz="1800" b="1" i="0" u="none" strike="noStrike" cap="none" normalizeH="0" baseline="0" dirty="0">
                        <a:ln>
                          <a:noFill/>
                        </a:ln>
                        <a:solidFill>
                          <a:schemeClr val="tx1"/>
                        </a:solidFill>
                        <a:effectLst/>
                        <a:latin typeface="Helvetica" pitchFamily="34" charset="0"/>
                      </a:endParaRPr>
                    </a:p>
                  </a:txBody>
                  <a:tcPr marL="45720" marR="45720" anchor="ctr" anchorCtr="1" horzOverflow="overflow">
                    <a:lnL w="12700" cap="flat" cmpd="sng" algn="ctr">
                      <a:solidFill>
                        <a:srgbClr val="294A5A"/>
                      </a:solidFill>
                      <a:prstDash val="solid"/>
                      <a:round/>
                      <a:headEnd type="none" w="med" len="med"/>
                      <a:tailEnd type="none" w="sm" len="sm"/>
                    </a:lnL>
                    <a:lnR w="28575" cap="flat" cmpd="sng" algn="ctr">
                      <a:solidFill>
                        <a:srgbClr val="294A5A"/>
                      </a:solidFill>
                      <a:prstDash val="solid"/>
                      <a:round/>
                      <a:headEnd type="none" w="med" len="med"/>
                      <a:tailEnd type="none" w="sm" len="sm"/>
                    </a:lnR>
                    <a:lnT w="12700" cap="flat" cmpd="sng" algn="ctr">
                      <a:solidFill>
                        <a:srgbClr val="294A5A"/>
                      </a:solidFill>
                      <a:prstDash val="solid"/>
                      <a:round/>
                      <a:headEnd type="none" w="med" len="med"/>
                      <a:tailEnd type="none" w="sm" len="sm"/>
                    </a:lnT>
                    <a:lnB w="28575" cap="flat" cmpd="sng" algn="ctr">
                      <a:solidFill>
                        <a:srgbClr val="294A5A"/>
                      </a:solidFill>
                      <a:prstDash val="solid"/>
                      <a:round/>
                      <a:headEnd type="none" w="med" len="med"/>
                      <a:tailEnd type="none" w="sm" len="sm"/>
                    </a:lnB>
                    <a:lnTlToBr>
                      <a:noFill/>
                    </a:lnTlToBr>
                    <a:lnBlToTr>
                      <a:noFill/>
                    </a:lnBlToTr>
                    <a:noFill/>
                  </a:tcPr>
                </a:tc>
              </a:tr>
            </a:tbl>
          </a:graphicData>
        </a:graphic>
      </p:graphicFrame>
      <p:grpSp>
        <p:nvGrpSpPr>
          <p:cNvPr id="10" name="组合 9"/>
          <p:cNvGrpSpPr/>
          <p:nvPr/>
        </p:nvGrpSpPr>
        <p:grpSpPr>
          <a:xfrm>
            <a:off x="6979687" y="2345275"/>
            <a:ext cx="3594100" cy="3634105"/>
            <a:chOff x="599701" y="1371600"/>
            <a:chExt cx="3286499" cy="4572000"/>
          </a:xfrm>
        </p:grpSpPr>
        <p:sp>
          <p:nvSpPr>
            <p:cNvPr id="12" name="AutoShape 5"/>
            <p:cNvSpPr>
              <a:spLocks noChangeArrowheads="1"/>
            </p:cNvSpPr>
            <p:nvPr>
              <p:custDataLst>
                <p:tags r:id="rId6"/>
              </p:custDataLst>
            </p:nvPr>
          </p:nvSpPr>
          <p:spPr bwMode="auto">
            <a:xfrm>
              <a:off x="599701" y="1905000"/>
              <a:ext cx="533400" cy="304800"/>
            </a:xfrm>
            <a:prstGeom prst="roundRect">
              <a:avLst>
                <a:gd name="adj" fmla="val 19644"/>
              </a:avLst>
            </a:prstGeom>
            <a:solidFill>
              <a:srgbClr val="F1C7C7"/>
            </a:solidFill>
            <a:ln w="19050">
              <a:solidFill>
                <a:srgbClr val="294A5A"/>
              </a:solidFill>
              <a:round/>
            </a:ln>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sz="2000" b="1" i="0" u="none" strike="noStrike" kern="0" cap="none" spc="0" normalizeH="0" baseline="0" noProof="0">
                  <a:ln>
                    <a:noFill/>
                  </a:ln>
                  <a:solidFill>
                    <a:srgbClr val="294A5A"/>
                  </a:solidFill>
                  <a:effectLst/>
                  <a:uLnTx/>
                  <a:uFillTx/>
                  <a:latin typeface="Times New Roman" panose="02020603050405020304" pitchFamily="18" charset="0"/>
                  <a:cs typeface="Times New Roman" panose="02020603050405020304" pitchFamily="18" charset="0"/>
                </a:rPr>
                <a:t>*</a:t>
              </a:r>
              <a:endParaRPr kumimoji="0" lang="en-US" sz="2000" b="1" i="0" u="none" strike="noStrike" kern="0" cap="none" spc="0" normalizeH="0" baseline="0" noProof="0">
                <a:ln>
                  <a:noFill/>
                </a:ln>
                <a:solidFill>
                  <a:srgbClr val="294A5A"/>
                </a:solidFill>
                <a:effectLst/>
                <a:uLnTx/>
                <a:uFillTx/>
                <a:latin typeface="Times New Roman" panose="02020603050405020304" pitchFamily="18" charset="0"/>
                <a:cs typeface="Times New Roman" panose="02020603050405020304" pitchFamily="18" charset="0"/>
              </a:endParaRPr>
            </a:p>
          </p:txBody>
        </p:sp>
        <p:sp>
          <p:nvSpPr>
            <p:cNvPr id="13" name="Line 6"/>
            <p:cNvSpPr>
              <a:spLocks noChangeShapeType="1"/>
            </p:cNvSpPr>
            <p:nvPr>
              <p:custDataLst>
                <p:tags r:id="rId7"/>
              </p:custDataLst>
            </p:nvPr>
          </p:nvSpPr>
          <p:spPr bwMode="auto">
            <a:xfrm>
              <a:off x="752101" y="1676400"/>
              <a:ext cx="0" cy="228600"/>
            </a:xfrm>
            <a:prstGeom prst="line">
              <a:avLst/>
            </a:prstGeom>
            <a:noFill/>
            <a:ln w="19050">
              <a:solidFill>
                <a:srgbClr val="294A5A"/>
              </a:solidFill>
              <a:round/>
              <a:tailEnd type="triangle" w="med" len="me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2000" b="1" i="0" u="none" strike="noStrike" kern="0" cap="none" spc="0" normalizeH="0" baseline="0" noProof="0" dirty="0">
                <a:ln>
                  <a:noFill/>
                </a:ln>
                <a:solidFill>
                  <a:srgbClr val="294A5A"/>
                </a:solidFill>
                <a:effectLst/>
                <a:uLnTx/>
                <a:uFillTx/>
                <a:latin typeface="Times New Roman" panose="02020603050405020304" pitchFamily="18" charset="0"/>
                <a:cs typeface="Times New Roman" panose="02020603050405020304" pitchFamily="18" charset="0"/>
              </a:endParaRPr>
            </a:p>
          </p:txBody>
        </p:sp>
        <p:sp>
          <p:nvSpPr>
            <p:cNvPr id="14" name="Line 7"/>
            <p:cNvSpPr>
              <a:spLocks noChangeShapeType="1"/>
            </p:cNvSpPr>
            <p:nvPr>
              <p:custDataLst>
                <p:tags r:id="rId8"/>
              </p:custDataLst>
            </p:nvPr>
          </p:nvSpPr>
          <p:spPr bwMode="auto">
            <a:xfrm>
              <a:off x="980701" y="1676400"/>
              <a:ext cx="0" cy="228600"/>
            </a:xfrm>
            <a:prstGeom prst="line">
              <a:avLst/>
            </a:prstGeom>
            <a:noFill/>
            <a:ln w="19050">
              <a:solidFill>
                <a:srgbClr val="294A5A"/>
              </a:solidFill>
              <a:round/>
              <a:tailEnd type="triangle" w="med" len="me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2000" b="1" i="0" u="none" strike="noStrike" kern="0" cap="none" spc="0" normalizeH="0" baseline="0" noProof="0" dirty="0">
                <a:ln>
                  <a:noFill/>
                </a:ln>
                <a:solidFill>
                  <a:srgbClr val="294A5A"/>
                </a:solidFill>
                <a:effectLst/>
                <a:uLnTx/>
                <a:uFillTx/>
                <a:latin typeface="Times New Roman" panose="02020603050405020304" pitchFamily="18" charset="0"/>
                <a:cs typeface="Times New Roman" panose="02020603050405020304" pitchFamily="18" charset="0"/>
              </a:endParaRPr>
            </a:p>
          </p:txBody>
        </p:sp>
        <p:sp>
          <p:nvSpPr>
            <p:cNvPr id="17" name="AutoShape 8"/>
            <p:cNvSpPr>
              <a:spLocks noChangeArrowheads="1"/>
            </p:cNvSpPr>
            <p:nvPr>
              <p:custDataLst>
                <p:tags r:id="rId9"/>
              </p:custDataLst>
            </p:nvPr>
          </p:nvSpPr>
          <p:spPr bwMode="auto">
            <a:xfrm>
              <a:off x="997261" y="2438400"/>
              <a:ext cx="533400" cy="304800"/>
            </a:xfrm>
            <a:prstGeom prst="roundRect">
              <a:avLst>
                <a:gd name="adj" fmla="val 19644"/>
              </a:avLst>
            </a:prstGeom>
            <a:solidFill>
              <a:srgbClr val="F1C7C7"/>
            </a:solidFill>
            <a:ln w="19050">
              <a:solidFill>
                <a:srgbClr val="294A5A"/>
              </a:solidFill>
              <a:round/>
            </a:ln>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sz="2000" b="1" i="0" u="none" strike="noStrike" kern="0" cap="none" spc="0" normalizeH="0" baseline="0" noProof="0">
                  <a:ln>
                    <a:noFill/>
                  </a:ln>
                  <a:solidFill>
                    <a:srgbClr val="294A5A"/>
                  </a:solidFill>
                  <a:effectLst/>
                  <a:uLnTx/>
                  <a:uFillTx/>
                  <a:latin typeface="Times New Roman" panose="02020603050405020304" pitchFamily="18" charset="0"/>
                  <a:cs typeface="Times New Roman" panose="02020603050405020304" pitchFamily="18" charset="0"/>
                </a:rPr>
                <a:t>*</a:t>
              </a:r>
              <a:endParaRPr kumimoji="0" lang="en-US" sz="2000" b="1" i="0" u="none" strike="noStrike" kern="0" cap="none" spc="0" normalizeH="0" baseline="0" noProof="0">
                <a:ln>
                  <a:noFill/>
                </a:ln>
                <a:solidFill>
                  <a:srgbClr val="294A5A"/>
                </a:solidFill>
                <a:effectLst/>
                <a:uLnTx/>
                <a:uFillTx/>
                <a:latin typeface="Times New Roman" panose="02020603050405020304" pitchFamily="18" charset="0"/>
                <a:cs typeface="Times New Roman" panose="02020603050405020304" pitchFamily="18" charset="0"/>
              </a:endParaRPr>
            </a:p>
          </p:txBody>
        </p:sp>
        <p:sp>
          <p:nvSpPr>
            <p:cNvPr id="18" name="Line 9"/>
            <p:cNvSpPr>
              <a:spLocks noChangeShapeType="1"/>
            </p:cNvSpPr>
            <p:nvPr>
              <p:custDataLst>
                <p:tags r:id="rId10"/>
              </p:custDataLst>
            </p:nvPr>
          </p:nvSpPr>
          <p:spPr bwMode="auto">
            <a:xfrm>
              <a:off x="1149661" y="2286000"/>
              <a:ext cx="0" cy="152400"/>
            </a:xfrm>
            <a:prstGeom prst="line">
              <a:avLst/>
            </a:prstGeom>
            <a:noFill/>
            <a:ln w="19050">
              <a:solidFill>
                <a:srgbClr val="294A5A"/>
              </a:solidFill>
              <a:round/>
              <a:tailEnd type="triangle" w="med" len="me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2000" b="1" i="0" u="none" strike="noStrike" kern="0" cap="none" spc="0" normalizeH="0" baseline="0" noProof="0" dirty="0">
                <a:ln>
                  <a:noFill/>
                </a:ln>
                <a:solidFill>
                  <a:srgbClr val="294A5A"/>
                </a:solidFill>
                <a:effectLst/>
                <a:uLnTx/>
                <a:uFillTx/>
                <a:latin typeface="Times New Roman" panose="02020603050405020304" pitchFamily="18" charset="0"/>
                <a:cs typeface="Times New Roman" panose="02020603050405020304" pitchFamily="18" charset="0"/>
              </a:endParaRPr>
            </a:p>
          </p:txBody>
        </p:sp>
        <p:sp>
          <p:nvSpPr>
            <p:cNvPr id="19" name="Line 10"/>
            <p:cNvSpPr>
              <a:spLocks noChangeShapeType="1"/>
            </p:cNvSpPr>
            <p:nvPr>
              <p:custDataLst>
                <p:tags r:id="rId11"/>
              </p:custDataLst>
            </p:nvPr>
          </p:nvSpPr>
          <p:spPr bwMode="auto">
            <a:xfrm>
              <a:off x="1378261" y="2209800"/>
              <a:ext cx="0" cy="228600"/>
            </a:xfrm>
            <a:prstGeom prst="line">
              <a:avLst/>
            </a:prstGeom>
            <a:noFill/>
            <a:ln w="19050">
              <a:solidFill>
                <a:srgbClr val="294A5A"/>
              </a:solidFill>
              <a:round/>
              <a:tailEnd type="triangle" w="med" len="me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2000" b="1" i="0" u="none" strike="noStrike" kern="0" cap="none" spc="0" normalizeH="0" baseline="0" noProof="0" dirty="0">
                <a:ln>
                  <a:noFill/>
                </a:ln>
                <a:solidFill>
                  <a:srgbClr val="294A5A"/>
                </a:solidFill>
                <a:effectLst/>
                <a:uLnTx/>
                <a:uFillTx/>
                <a:latin typeface="Times New Roman" panose="02020603050405020304" pitchFamily="18" charset="0"/>
                <a:cs typeface="Times New Roman" panose="02020603050405020304" pitchFamily="18" charset="0"/>
              </a:endParaRPr>
            </a:p>
          </p:txBody>
        </p:sp>
        <p:sp>
          <p:nvSpPr>
            <p:cNvPr id="20" name="Freeform 11"/>
            <p:cNvSpPr/>
            <p:nvPr>
              <p:custDataLst>
                <p:tags r:id="rId12"/>
              </p:custDataLst>
            </p:nvPr>
          </p:nvSpPr>
          <p:spPr bwMode="auto">
            <a:xfrm>
              <a:off x="904501" y="2194411"/>
              <a:ext cx="92398" cy="400110"/>
            </a:xfrm>
            <a:custGeom>
              <a:avLst/>
              <a:gdLst>
                <a:gd name="T0" fmla="*/ 0 w 288"/>
                <a:gd name="T1" fmla="*/ 0 h 48"/>
                <a:gd name="T2" fmla="*/ 0 w 288"/>
                <a:gd name="T3" fmla="*/ 48 h 48"/>
                <a:gd name="T4" fmla="*/ 288 w 288"/>
                <a:gd name="T5" fmla="*/ 48 h 48"/>
                <a:gd name="T6" fmla="*/ 0 60000 65536"/>
                <a:gd name="T7" fmla="*/ 0 60000 65536"/>
                <a:gd name="T8" fmla="*/ 0 60000 65536"/>
                <a:gd name="T9" fmla="*/ 0 w 288"/>
                <a:gd name="T10" fmla="*/ 0 h 48"/>
                <a:gd name="T11" fmla="*/ 288 w 288"/>
                <a:gd name="T12" fmla="*/ 48 h 48"/>
              </a:gdLst>
              <a:ahLst/>
              <a:cxnLst>
                <a:cxn ang="T6">
                  <a:pos x="T0" y="T1"/>
                </a:cxn>
                <a:cxn ang="T7">
                  <a:pos x="T2" y="T3"/>
                </a:cxn>
                <a:cxn ang="T8">
                  <a:pos x="T4" y="T5"/>
                </a:cxn>
              </a:cxnLst>
              <a:rect l="T9" t="T10" r="T11" b="T12"/>
              <a:pathLst>
                <a:path w="288" h="48">
                  <a:moveTo>
                    <a:pt x="0" y="0"/>
                  </a:moveTo>
                  <a:lnTo>
                    <a:pt x="0" y="48"/>
                  </a:lnTo>
                  <a:lnTo>
                    <a:pt x="288" y="48"/>
                  </a:lnTo>
                </a:path>
              </a:pathLst>
            </a:custGeom>
            <a:noFill/>
            <a:ln w="19050">
              <a:solidFill>
                <a:srgbClr val="F9C900"/>
              </a:solidFill>
              <a:round/>
              <a:tailEnd type="none" w="sm" len="sm"/>
            </a:ln>
          </p:spPr>
          <p:txBody>
            <a:bodyPr wrap="square" lIns="45720" rIns="45720" anchor="ctr">
              <a:sp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2000" b="1" i="0" u="none" strike="noStrike" kern="0" cap="none" spc="0" normalizeH="0" baseline="0" noProof="0" dirty="0">
                <a:ln>
                  <a:noFill/>
                </a:ln>
                <a:solidFill>
                  <a:srgbClr val="294A5A"/>
                </a:solidFill>
                <a:effectLst/>
                <a:uLnTx/>
                <a:uFillTx/>
                <a:latin typeface="Times New Roman" panose="02020603050405020304" pitchFamily="18" charset="0"/>
                <a:cs typeface="Times New Roman" panose="02020603050405020304" pitchFamily="18" charset="0"/>
              </a:endParaRPr>
            </a:p>
          </p:txBody>
        </p:sp>
        <p:sp>
          <p:nvSpPr>
            <p:cNvPr id="21" name="Rectangle 12"/>
            <p:cNvSpPr>
              <a:spLocks noChangeArrowheads="1"/>
            </p:cNvSpPr>
            <p:nvPr>
              <p:custDataLst>
                <p:tags r:id="rId13"/>
              </p:custDataLst>
            </p:nvPr>
          </p:nvSpPr>
          <p:spPr bwMode="auto">
            <a:xfrm>
              <a:off x="645739" y="1371600"/>
              <a:ext cx="230191" cy="501698"/>
            </a:xfrm>
            <a:prstGeom prst="rect">
              <a:avLst/>
            </a:prstGeom>
            <a:noFill/>
            <a:ln w="19050">
              <a:noFill/>
              <a:miter lim="800000"/>
              <a:tailEnd type="none" w="sm" len="sm"/>
            </a:ln>
            <a:effectLst/>
          </p:spPr>
          <p:txBody>
            <a:bodyPr wrap="square" lIns="45720" rIns="45720">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sz="2000" b="1" i="0" u="none" strike="noStrike" kern="0" cap="none" spc="0" normalizeH="0" baseline="0" noProof="0">
                  <a:ln>
                    <a:noFill/>
                  </a:ln>
                  <a:solidFill>
                    <a:srgbClr val="F9C900"/>
                  </a:solidFill>
                  <a:effectLst/>
                  <a:uLnTx/>
                  <a:uFillTx/>
                  <a:latin typeface="Times New Roman" panose="02020603050405020304" pitchFamily="18" charset="0"/>
                  <a:cs typeface="Times New Roman" panose="02020603050405020304" pitchFamily="18" charset="0"/>
                </a:rPr>
                <a:t>1</a:t>
              </a:r>
              <a:endParaRPr kumimoji="0" lang="en-US" sz="2000" b="1" i="0" u="none" strike="noStrike" kern="0" cap="none" spc="0" normalizeH="0" baseline="-25000" noProof="0">
                <a:ln>
                  <a:noFill/>
                </a:ln>
                <a:solidFill>
                  <a:srgbClr val="F9C900"/>
                </a:solidFill>
                <a:effectLst/>
                <a:uLnTx/>
                <a:uFillTx/>
                <a:latin typeface="Times New Roman" panose="02020603050405020304" pitchFamily="18" charset="0"/>
                <a:cs typeface="Times New Roman" panose="02020603050405020304" pitchFamily="18" charset="0"/>
              </a:endParaRPr>
            </a:p>
          </p:txBody>
        </p:sp>
        <p:sp>
          <p:nvSpPr>
            <p:cNvPr id="22" name="Rectangle 13"/>
            <p:cNvSpPr>
              <a:spLocks noChangeArrowheads="1"/>
            </p:cNvSpPr>
            <p:nvPr>
              <p:custDataLst>
                <p:tags r:id="rId14"/>
              </p:custDataLst>
            </p:nvPr>
          </p:nvSpPr>
          <p:spPr bwMode="auto">
            <a:xfrm>
              <a:off x="828301" y="1371600"/>
              <a:ext cx="323165" cy="501698"/>
            </a:xfrm>
            <a:prstGeom prst="rect">
              <a:avLst/>
            </a:prstGeom>
            <a:noFill/>
            <a:ln w="19050">
              <a:noFill/>
              <a:miter lim="800000"/>
              <a:tailEnd type="none" w="sm" len="sm"/>
            </a:ln>
            <a:effectLst/>
          </p:spPr>
          <p:txBody>
            <a:bodyPr wrap="square" lIns="45720" rIns="45720">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sz="2000" b="1" i="0" u="none" strike="noStrike" kern="0" cap="none" spc="0" normalizeH="0" baseline="0" noProof="0" dirty="0">
                  <a:ln>
                    <a:noFill/>
                  </a:ln>
                  <a:solidFill>
                    <a:srgbClr val="F9C900"/>
                  </a:solidFill>
                  <a:effectLst/>
                  <a:uLnTx/>
                  <a:uFillTx/>
                  <a:latin typeface="Times New Roman" panose="02020603050405020304" pitchFamily="18" charset="0"/>
                  <a:cs typeface="Times New Roman" panose="02020603050405020304" pitchFamily="18" charset="0"/>
                </a:rPr>
                <a:t>d</a:t>
              </a:r>
              <a:r>
                <a:rPr kumimoji="0" lang="en-US" sz="2000" b="1" i="0" u="none" strike="noStrike" kern="0" cap="none" spc="0" normalizeH="0" baseline="-25000" noProof="0" dirty="0">
                  <a:ln>
                    <a:noFill/>
                  </a:ln>
                  <a:solidFill>
                    <a:srgbClr val="F9C900"/>
                  </a:solidFill>
                  <a:effectLst/>
                  <a:uLnTx/>
                  <a:uFillTx/>
                  <a:latin typeface="Times New Roman" panose="02020603050405020304" pitchFamily="18" charset="0"/>
                  <a:cs typeface="Times New Roman" panose="02020603050405020304" pitchFamily="18" charset="0"/>
                </a:rPr>
                <a:t>0</a:t>
              </a:r>
              <a:endParaRPr kumimoji="0" lang="en-US" sz="2000" b="1" i="0" u="none" strike="noStrike" kern="0" cap="none" spc="0" normalizeH="0" baseline="-25000" noProof="0" dirty="0">
                <a:ln>
                  <a:noFill/>
                </a:ln>
                <a:solidFill>
                  <a:srgbClr val="F9C900"/>
                </a:solidFill>
                <a:effectLst/>
                <a:uLnTx/>
                <a:uFillTx/>
                <a:latin typeface="Times New Roman" panose="02020603050405020304" pitchFamily="18" charset="0"/>
                <a:cs typeface="Times New Roman" panose="02020603050405020304" pitchFamily="18" charset="0"/>
              </a:endParaRPr>
            </a:p>
          </p:txBody>
        </p:sp>
        <p:sp>
          <p:nvSpPr>
            <p:cNvPr id="23" name="Rectangle 14"/>
            <p:cNvSpPr>
              <a:spLocks noChangeArrowheads="1"/>
            </p:cNvSpPr>
            <p:nvPr>
              <p:custDataLst>
                <p:tags r:id="rId15"/>
              </p:custDataLst>
            </p:nvPr>
          </p:nvSpPr>
          <p:spPr bwMode="auto">
            <a:xfrm>
              <a:off x="1225861" y="1905000"/>
              <a:ext cx="323165" cy="501698"/>
            </a:xfrm>
            <a:prstGeom prst="rect">
              <a:avLst/>
            </a:prstGeom>
            <a:noFill/>
            <a:ln w="19050">
              <a:noFill/>
              <a:miter lim="800000"/>
              <a:tailEnd type="none" w="sm" len="sm"/>
            </a:ln>
            <a:effectLst/>
          </p:spPr>
          <p:txBody>
            <a:bodyPr wrap="square" lIns="45720" rIns="45720">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sz="2000" b="1" i="0" u="none" strike="noStrike" kern="0" cap="none" spc="0" normalizeH="0" baseline="0" noProof="0">
                  <a:ln>
                    <a:noFill/>
                  </a:ln>
                  <a:solidFill>
                    <a:srgbClr val="F9C900"/>
                  </a:solidFill>
                  <a:effectLst/>
                  <a:uLnTx/>
                  <a:uFillTx/>
                  <a:latin typeface="Times New Roman" panose="02020603050405020304" pitchFamily="18" charset="0"/>
                  <a:cs typeface="Times New Roman" panose="02020603050405020304" pitchFamily="18" charset="0"/>
                </a:rPr>
                <a:t>d</a:t>
              </a:r>
              <a:r>
                <a:rPr kumimoji="0" lang="en-US" sz="2000" b="1" i="0" u="none" strike="noStrike" kern="0" cap="none" spc="0" normalizeH="0" baseline="-25000" noProof="0">
                  <a:ln>
                    <a:noFill/>
                  </a:ln>
                  <a:solidFill>
                    <a:srgbClr val="F9C900"/>
                  </a:solidFill>
                  <a:effectLst/>
                  <a:uLnTx/>
                  <a:uFillTx/>
                  <a:latin typeface="Times New Roman" panose="02020603050405020304" pitchFamily="18" charset="0"/>
                  <a:cs typeface="Times New Roman" panose="02020603050405020304" pitchFamily="18" charset="0"/>
                </a:rPr>
                <a:t>1</a:t>
              </a:r>
              <a:endParaRPr kumimoji="0" lang="en-US" sz="2000" b="1" i="0" u="none" strike="noStrike" kern="0" cap="none" spc="0" normalizeH="0" baseline="-25000" noProof="0">
                <a:ln>
                  <a:noFill/>
                </a:ln>
                <a:solidFill>
                  <a:srgbClr val="F9C900"/>
                </a:solidFill>
                <a:effectLst/>
                <a:uLnTx/>
                <a:uFillTx/>
                <a:latin typeface="Times New Roman" panose="02020603050405020304" pitchFamily="18" charset="0"/>
                <a:cs typeface="Times New Roman" panose="02020603050405020304" pitchFamily="18" charset="0"/>
              </a:endParaRPr>
            </a:p>
          </p:txBody>
        </p:sp>
        <p:sp>
          <p:nvSpPr>
            <p:cNvPr id="24" name="AutoShape 15"/>
            <p:cNvSpPr>
              <a:spLocks noChangeArrowheads="1"/>
            </p:cNvSpPr>
            <p:nvPr>
              <p:custDataLst>
                <p:tags r:id="rId16"/>
              </p:custDataLst>
            </p:nvPr>
          </p:nvSpPr>
          <p:spPr bwMode="auto">
            <a:xfrm>
              <a:off x="1385359" y="2971800"/>
              <a:ext cx="533400" cy="304800"/>
            </a:xfrm>
            <a:prstGeom prst="roundRect">
              <a:avLst>
                <a:gd name="adj" fmla="val 19644"/>
              </a:avLst>
            </a:prstGeom>
            <a:solidFill>
              <a:srgbClr val="F1C7C7"/>
            </a:solidFill>
            <a:ln w="19050">
              <a:solidFill>
                <a:srgbClr val="294A5A"/>
              </a:solidFill>
              <a:round/>
            </a:ln>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sz="2000" b="1" i="0" u="none" strike="noStrike" kern="0" cap="none" spc="0" normalizeH="0" baseline="0" noProof="0">
                  <a:ln>
                    <a:noFill/>
                  </a:ln>
                  <a:solidFill>
                    <a:srgbClr val="294A5A"/>
                  </a:solidFill>
                  <a:effectLst/>
                  <a:uLnTx/>
                  <a:uFillTx/>
                  <a:latin typeface="Times New Roman" panose="02020603050405020304" pitchFamily="18" charset="0"/>
                  <a:cs typeface="Times New Roman" panose="02020603050405020304" pitchFamily="18" charset="0"/>
                </a:rPr>
                <a:t>*</a:t>
              </a:r>
              <a:endParaRPr kumimoji="0" lang="en-US" sz="2000" b="1" i="0" u="none" strike="noStrike" kern="0" cap="none" spc="0" normalizeH="0" baseline="0" noProof="0">
                <a:ln>
                  <a:noFill/>
                </a:ln>
                <a:solidFill>
                  <a:srgbClr val="294A5A"/>
                </a:solidFill>
                <a:effectLst/>
                <a:uLnTx/>
                <a:uFillTx/>
                <a:latin typeface="Times New Roman" panose="02020603050405020304" pitchFamily="18" charset="0"/>
                <a:cs typeface="Times New Roman" panose="02020603050405020304" pitchFamily="18" charset="0"/>
              </a:endParaRPr>
            </a:p>
          </p:txBody>
        </p:sp>
        <p:sp>
          <p:nvSpPr>
            <p:cNvPr id="25" name="Line 16"/>
            <p:cNvSpPr>
              <a:spLocks noChangeShapeType="1"/>
            </p:cNvSpPr>
            <p:nvPr>
              <p:custDataLst>
                <p:tags r:id="rId17"/>
              </p:custDataLst>
            </p:nvPr>
          </p:nvSpPr>
          <p:spPr bwMode="auto">
            <a:xfrm>
              <a:off x="1537759" y="2819400"/>
              <a:ext cx="0" cy="152400"/>
            </a:xfrm>
            <a:prstGeom prst="line">
              <a:avLst/>
            </a:prstGeom>
            <a:noFill/>
            <a:ln w="19050">
              <a:solidFill>
                <a:srgbClr val="294A5A"/>
              </a:solidFill>
              <a:round/>
              <a:tailEnd type="triangle" w="med" len="me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2000" b="1" i="0" u="none" strike="noStrike" kern="0" cap="none" spc="0" normalizeH="0" baseline="0" noProof="0" dirty="0">
                <a:ln>
                  <a:noFill/>
                </a:ln>
                <a:solidFill>
                  <a:srgbClr val="294A5A"/>
                </a:solidFill>
                <a:effectLst/>
                <a:uLnTx/>
                <a:uFillTx/>
                <a:latin typeface="Times New Roman" panose="02020603050405020304" pitchFamily="18" charset="0"/>
                <a:cs typeface="Times New Roman" panose="02020603050405020304" pitchFamily="18" charset="0"/>
              </a:endParaRPr>
            </a:p>
          </p:txBody>
        </p:sp>
        <p:sp>
          <p:nvSpPr>
            <p:cNvPr id="26" name="Line 17"/>
            <p:cNvSpPr>
              <a:spLocks noChangeShapeType="1"/>
            </p:cNvSpPr>
            <p:nvPr>
              <p:custDataLst>
                <p:tags r:id="rId18"/>
              </p:custDataLst>
            </p:nvPr>
          </p:nvSpPr>
          <p:spPr bwMode="auto">
            <a:xfrm>
              <a:off x="1766359" y="2743200"/>
              <a:ext cx="0" cy="228600"/>
            </a:xfrm>
            <a:prstGeom prst="line">
              <a:avLst/>
            </a:prstGeom>
            <a:noFill/>
            <a:ln w="19050">
              <a:solidFill>
                <a:srgbClr val="294A5A"/>
              </a:solidFill>
              <a:round/>
              <a:tailEnd type="triangle" w="med" len="me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2000" b="1" i="0" u="none" strike="noStrike" kern="0" cap="none" spc="0" normalizeH="0" baseline="0" noProof="0" dirty="0">
                <a:ln>
                  <a:noFill/>
                </a:ln>
                <a:solidFill>
                  <a:srgbClr val="294A5A"/>
                </a:solidFill>
                <a:effectLst/>
                <a:uLnTx/>
                <a:uFillTx/>
                <a:latin typeface="Times New Roman" panose="02020603050405020304" pitchFamily="18" charset="0"/>
                <a:cs typeface="Times New Roman" panose="02020603050405020304" pitchFamily="18" charset="0"/>
              </a:endParaRPr>
            </a:p>
          </p:txBody>
        </p:sp>
        <p:sp>
          <p:nvSpPr>
            <p:cNvPr id="27" name="Freeform 18"/>
            <p:cNvSpPr/>
            <p:nvPr>
              <p:custDataLst>
                <p:tags r:id="rId19"/>
              </p:custDataLst>
            </p:nvPr>
          </p:nvSpPr>
          <p:spPr bwMode="auto">
            <a:xfrm>
              <a:off x="1286186" y="2727811"/>
              <a:ext cx="92398" cy="400110"/>
            </a:xfrm>
            <a:custGeom>
              <a:avLst/>
              <a:gdLst>
                <a:gd name="T0" fmla="*/ 0 w 288"/>
                <a:gd name="T1" fmla="*/ 0 h 48"/>
                <a:gd name="T2" fmla="*/ 0 w 288"/>
                <a:gd name="T3" fmla="*/ 48 h 48"/>
                <a:gd name="T4" fmla="*/ 288 w 288"/>
                <a:gd name="T5" fmla="*/ 48 h 48"/>
                <a:gd name="T6" fmla="*/ 0 60000 65536"/>
                <a:gd name="T7" fmla="*/ 0 60000 65536"/>
                <a:gd name="T8" fmla="*/ 0 60000 65536"/>
                <a:gd name="T9" fmla="*/ 0 w 288"/>
                <a:gd name="T10" fmla="*/ 0 h 48"/>
                <a:gd name="T11" fmla="*/ 288 w 288"/>
                <a:gd name="T12" fmla="*/ 48 h 48"/>
              </a:gdLst>
              <a:ahLst/>
              <a:cxnLst>
                <a:cxn ang="T6">
                  <a:pos x="T0" y="T1"/>
                </a:cxn>
                <a:cxn ang="T7">
                  <a:pos x="T2" y="T3"/>
                </a:cxn>
                <a:cxn ang="T8">
                  <a:pos x="T4" y="T5"/>
                </a:cxn>
              </a:cxnLst>
              <a:rect l="T9" t="T10" r="T11" b="T12"/>
              <a:pathLst>
                <a:path w="288" h="48">
                  <a:moveTo>
                    <a:pt x="0" y="0"/>
                  </a:moveTo>
                  <a:lnTo>
                    <a:pt x="0" y="48"/>
                  </a:lnTo>
                  <a:lnTo>
                    <a:pt x="288" y="48"/>
                  </a:lnTo>
                </a:path>
              </a:pathLst>
            </a:custGeom>
            <a:noFill/>
            <a:ln w="19050">
              <a:solidFill>
                <a:srgbClr val="F9C900"/>
              </a:solidFill>
              <a:round/>
              <a:tailEnd type="none" w="sm" len="sm"/>
            </a:ln>
          </p:spPr>
          <p:txBody>
            <a:bodyPr wrap="square" lIns="45720" rIns="45720" anchor="ctr">
              <a:sp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2000" b="1" i="0" u="none" strike="noStrike" kern="0" cap="none" spc="0" normalizeH="0" baseline="0" noProof="0" dirty="0">
                <a:ln>
                  <a:noFill/>
                </a:ln>
                <a:solidFill>
                  <a:srgbClr val="294A5A"/>
                </a:solidFill>
                <a:effectLst/>
                <a:uLnTx/>
                <a:uFillTx/>
                <a:latin typeface="Times New Roman" panose="02020603050405020304" pitchFamily="18" charset="0"/>
                <a:cs typeface="Times New Roman" panose="02020603050405020304" pitchFamily="18" charset="0"/>
              </a:endParaRPr>
            </a:p>
          </p:txBody>
        </p:sp>
        <p:sp>
          <p:nvSpPr>
            <p:cNvPr id="28" name="Rectangle 19"/>
            <p:cNvSpPr>
              <a:spLocks noChangeArrowheads="1"/>
            </p:cNvSpPr>
            <p:nvPr>
              <p:custDataLst>
                <p:tags r:id="rId20"/>
              </p:custDataLst>
            </p:nvPr>
          </p:nvSpPr>
          <p:spPr bwMode="auto">
            <a:xfrm>
              <a:off x="1613959" y="2438400"/>
              <a:ext cx="323165" cy="501698"/>
            </a:xfrm>
            <a:prstGeom prst="rect">
              <a:avLst/>
            </a:prstGeom>
            <a:noFill/>
            <a:ln w="19050">
              <a:noFill/>
              <a:miter lim="800000"/>
              <a:tailEnd type="none" w="sm" len="sm"/>
            </a:ln>
            <a:effectLst/>
          </p:spPr>
          <p:txBody>
            <a:bodyPr wrap="square" lIns="45720" rIns="45720">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sz="2000" b="1" i="0" u="none" strike="noStrike" kern="0" cap="none" spc="0" normalizeH="0" baseline="0" noProof="0">
                  <a:ln>
                    <a:noFill/>
                  </a:ln>
                  <a:solidFill>
                    <a:srgbClr val="F9C900"/>
                  </a:solidFill>
                  <a:effectLst/>
                  <a:uLnTx/>
                  <a:uFillTx/>
                  <a:latin typeface="Times New Roman" panose="02020603050405020304" pitchFamily="18" charset="0"/>
                  <a:cs typeface="Times New Roman" panose="02020603050405020304" pitchFamily="18" charset="0"/>
                </a:rPr>
                <a:t>d</a:t>
              </a:r>
              <a:r>
                <a:rPr kumimoji="0" lang="en-US" sz="2000" b="1" i="0" u="none" strike="noStrike" kern="0" cap="none" spc="0" normalizeH="0" baseline="-25000" noProof="0">
                  <a:ln>
                    <a:noFill/>
                  </a:ln>
                  <a:solidFill>
                    <a:srgbClr val="F9C900"/>
                  </a:solidFill>
                  <a:effectLst/>
                  <a:uLnTx/>
                  <a:uFillTx/>
                  <a:latin typeface="Times New Roman" panose="02020603050405020304" pitchFamily="18" charset="0"/>
                  <a:cs typeface="Times New Roman" panose="02020603050405020304" pitchFamily="18" charset="0"/>
                </a:rPr>
                <a:t>2</a:t>
              </a:r>
              <a:endParaRPr kumimoji="0" lang="en-US" sz="2000" b="1" i="0" u="none" strike="noStrike" kern="0" cap="none" spc="0" normalizeH="0" baseline="-25000" noProof="0">
                <a:ln>
                  <a:noFill/>
                </a:ln>
                <a:solidFill>
                  <a:srgbClr val="F9C900"/>
                </a:solidFill>
                <a:effectLst/>
                <a:uLnTx/>
                <a:uFillTx/>
                <a:latin typeface="Times New Roman" panose="02020603050405020304" pitchFamily="18" charset="0"/>
                <a:cs typeface="Times New Roman" panose="02020603050405020304" pitchFamily="18" charset="0"/>
              </a:endParaRPr>
            </a:p>
          </p:txBody>
        </p:sp>
        <p:sp>
          <p:nvSpPr>
            <p:cNvPr id="29" name="AutoShape 20"/>
            <p:cNvSpPr>
              <a:spLocks noChangeArrowheads="1"/>
            </p:cNvSpPr>
            <p:nvPr>
              <p:custDataLst>
                <p:tags r:id="rId21"/>
              </p:custDataLst>
            </p:nvPr>
          </p:nvSpPr>
          <p:spPr bwMode="auto">
            <a:xfrm>
              <a:off x="1769534" y="3505200"/>
              <a:ext cx="533400" cy="304800"/>
            </a:xfrm>
            <a:prstGeom prst="roundRect">
              <a:avLst>
                <a:gd name="adj" fmla="val 19644"/>
              </a:avLst>
            </a:prstGeom>
            <a:solidFill>
              <a:srgbClr val="F1C7C7"/>
            </a:solidFill>
            <a:ln w="19050">
              <a:solidFill>
                <a:srgbClr val="294A5A"/>
              </a:solidFill>
              <a:round/>
            </a:ln>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sz="2000" b="1" i="0" u="none" strike="noStrike" kern="0" cap="none" spc="0" normalizeH="0" baseline="0" noProof="0">
                  <a:ln>
                    <a:noFill/>
                  </a:ln>
                  <a:solidFill>
                    <a:srgbClr val="294A5A"/>
                  </a:solidFill>
                  <a:effectLst/>
                  <a:uLnTx/>
                  <a:uFillTx/>
                  <a:latin typeface="Times New Roman" panose="02020603050405020304" pitchFamily="18" charset="0"/>
                  <a:cs typeface="Times New Roman" panose="02020603050405020304" pitchFamily="18" charset="0"/>
                </a:rPr>
                <a:t>*</a:t>
              </a:r>
              <a:endParaRPr kumimoji="0" lang="en-US" sz="2000" b="1" i="0" u="none" strike="noStrike" kern="0" cap="none" spc="0" normalizeH="0" baseline="0" noProof="0">
                <a:ln>
                  <a:noFill/>
                </a:ln>
                <a:solidFill>
                  <a:srgbClr val="294A5A"/>
                </a:solidFill>
                <a:effectLst/>
                <a:uLnTx/>
                <a:uFillTx/>
                <a:latin typeface="Times New Roman" panose="02020603050405020304" pitchFamily="18" charset="0"/>
                <a:cs typeface="Times New Roman" panose="02020603050405020304" pitchFamily="18" charset="0"/>
              </a:endParaRPr>
            </a:p>
          </p:txBody>
        </p:sp>
        <p:sp>
          <p:nvSpPr>
            <p:cNvPr id="30" name="Line 21"/>
            <p:cNvSpPr>
              <a:spLocks noChangeShapeType="1"/>
            </p:cNvSpPr>
            <p:nvPr>
              <p:custDataLst>
                <p:tags r:id="rId22"/>
              </p:custDataLst>
            </p:nvPr>
          </p:nvSpPr>
          <p:spPr bwMode="auto">
            <a:xfrm>
              <a:off x="1921934" y="3352800"/>
              <a:ext cx="0" cy="152400"/>
            </a:xfrm>
            <a:prstGeom prst="line">
              <a:avLst/>
            </a:prstGeom>
            <a:noFill/>
            <a:ln w="19050">
              <a:solidFill>
                <a:srgbClr val="294A5A"/>
              </a:solidFill>
              <a:round/>
              <a:tailEnd type="triangle" w="med" len="me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2000" b="1" i="0" u="none" strike="noStrike" kern="0" cap="none" spc="0" normalizeH="0" baseline="0" noProof="0" dirty="0">
                <a:ln>
                  <a:noFill/>
                </a:ln>
                <a:solidFill>
                  <a:srgbClr val="294A5A"/>
                </a:solidFill>
                <a:effectLst/>
                <a:uLnTx/>
                <a:uFillTx/>
                <a:latin typeface="Times New Roman" panose="02020603050405020304" pitchFamily="18" charset="0"/>
                <a:cs typeface="Times New Roman" panose="02020603050405020304" pitchFamily="18" charset="0"/>
              </a:endParaRPr>
            </a:p>
          </p:txBody>
        </p:sp>
        <p:sp>
          <p:nvSpPr>
            <p:cNvPr id="31" name="Line 22"/>
            <p:cNvSpPr>
              <a:spLocks noChangeShapeType="1"/>
            </p:cNvSpPr>
            <p:nvPr>
              <p:custDataLst>
                <p:tags r:id="rId23"/>
              </p:custDataLst>
            </p:nvPr>
          </p:nvSpPr>
          <p:spPr bwMode="auto">
            <a:xfrm>
              <a:off x="2150534" y="3276600"/>
              <a:ext cx="0" cy="228600"/>
            </a:xfrm>
            <a:prstGeom prst="line">
              <a:avLst/>
            </a:prstGeom>
            <a:noFill/>
            <a:ln w="19050">
              <a:solidFill>
                <a:srgbClr val="294A5A"/>
              </a:solidFill>
              <a:round/>
              <a:tailEnd type="triangle" w="med" len="me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2000" b="1" i="0" u="none" strike="noStrike" kern="0" cap="none" spc="0" normalizeH="0" baseline="0" noProof="0" dirty="0">
                <a:ln>
                  <a:noFill/>
                </a:ln>
                <a:solidFill>
                  <a:srgbClr val="294A5A"/>
                </a:solidFill>
                <a:effectLst/>
                <a:uLnTx/>
                <a:uFillTx/>
                <a:latin typeface="Times New Roman" panose="02020603050405020304" pitchFamily="18" charset="0"/>
                <a:cs typeface="Times New Roman" panose="02020603050405020304" pitchFamily="18" charset="0"/>
              </a:endParaRPr>
            </a:p>
          </p:txBody>
        </p:sp>
        <p:sp>
          <p:nvSpPr>
            <p:cNvPr id="32" name="Freeform 23"/>
            <p:cNvSpPr/>
            <p:nvPr>
              <p:custDataLst>
                <p:tags r:id="rId24"/>
              </p:custDataLst>
            </p:nvPr>
          </p:nvSpPr>
          <p:spPr bwMode="auto">
            <a:xfrm>
              <a:off x="1674284" y="3261211"/>
              <a:ext cx="92398" cy="400110"/>
            </a:xfrm>
            <a:custGeom>
              <a:avLst/>
              <a:gdLst>
                <a:gd name="T0" fmla="*/ 0 w 288"/>
                <a:gd name="T1" fmla="*/ 0 h 48"/>
                <a:gd name="T2" fmla="*/ 0 w 288"/>
                <a:gd name="T3" fmla="*/ 48 h 48"/>
                <a:gd name="T4" fmla="*/ 288 w 288"/>
                <a:gd name="T5" fmla="*/ 48 h 48"/>
                <a:gd name="T6" fmla="*/ 0 60000 65536"/>
                <a:gd name="T7" fmla="*/ 0 60000 65536"/>
                <a:gd name="T8" fmla="*/ 0 60000 65536"/>
                <a:gd name="T9" fmla="*/ 0 w 288"/>
                <a:gd name="T10" fmla="*/ 0 h 48"/>
                <a:gd name="T11" fmla="*/ 288 w 288"/>
                <a:gd name="T12" fmla="*/ 48 h 48"/>
              </a:gdLst>
              <a:ahLst/>
              <a:cxnLst>
                <a:cxn ang="T6">
                  <a:pos x="T0" y="T1"/>
                </a:cxn>
                <a:cxn ang="T7">
                  <a:pos x="T2" y="T3"/>
                </a:cxn>
                <a:cxn ang="T8">
                  <a:pos x="T4" y="T5"/>
                </a:cxn>
              </a:cxnLst>
              <a:rect l="T9" t="T10" r="T11" b="T12"/>
              <a:pathLst>
                <a:path w="288" h="48">
                  <a:moveTo>
                    <a:pt x="0" y="0"/>
                  </a:moveTo>
                  <a:lnTo>
                    <a:pt x="0" y="48"/>
                  </a:lnTo>
                  <a:lnTo>
                    <a:pt x="288" y="48"/>
                  </a:lnTo>
                </a:path>
              </a:pathLst>
            </a:custGeom>
            <a:noFill/>
            <a:ln w="19050">
              <a:solidFill>
                <a:srgbClr val="F9C900"/>
              </a:solidFill>
              <a:round/>
              <a:tailEnd type="none" w="sm" len="sm"/>
            </a:ln>
          </p:spPr>
          <p:txBody>
            <a:bodyPr wrap="square" lIns="45720" rIns="45720" anchor="ctr">
              <a:sp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2000" b="1" i="0" u="none" strike="noStrike" kern="0" cap="none" spc="0" normalizeH="0" baseline="0" noProof="0" dirty="0">
                <a:ln>
                  <a:noFill/>
                </a:ln>
                <a:solidFill>
                  <a:srgbClr val="294A5A"/>
                </a:solidFill>
                <a:effectLst/>
                <a:uLnTx/>
                <a:uFillTx/>
                <a:latin typeface="Times New Roman" panose="02020603050405020304" pitchFamily="18" charset="0"/>
                <a:cs typeface="Times New Roman" panose="02020603050405020304" pitchFamily="18" charset="0"/>
              </a:endParaRPr>
            </a:p>
          </p:txBody>
        </p:sp>
        <p:sp>
          <p:nvSpPr>
            <p:cNvPr id="33" name="Rectangle 24"/>
            <p:cNvSpPr>
              <a:spLocks noChangeArrowheads="1"/>
            </p:cNvSpPr>
            <p:nvPr>
              <p:custDataLst>
                <p:tags r:id="rId25"/>
              </p:custDataLst>
            </p:nvPr>
          </p:nvSpPr>
          <p:spPr bwMode="auto">
            <a:xfrm>
              <a:off x="1998134" y="2971800"/>
              <a:ext cx="323165" cy="501698"/>
            </a:xfrm>
            <a:prstGeom prst="rect">
              <a:avLst/>
            </a:prstGeom>
            <a:noFill/>
            <a:ln w="19050">
              <a:noFill/>
              <a:miter lim="800000"/>
              <a:tailEnd type="none" w="sm" len="sm"/>
            </a:ln>
            <a:effectLst/>
          </p:spPr>
          <p:txBody>
            <a:bodyPr wrap="square" lIns="45720" rIns="45720">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sz="2000" b="1" i="0" u="none" strike="noStrike" kern="0" cap="none" spc="0" normalizeH="0" baseline="0" noProof="0">
                  <a:ln>
                    <a:noFill/>
                  </a:ln>
                  <a:solidFill>
                    <a:srgbClr val="F9C900"/>
                  </a:solidFill>
                  <a:effectLst/>
                  <a:uLnTx/>
                  <a:uFillTx/>
                  <a:latin typeface="Times New Roman" panose="02020603050405020304" pitchFamily="18" charset="0"/>
                  <a:cs typeface="Times New Roman" panose="02020603050405020304" pitchFamily="18" charset="0"/>
                </a:rPr>
                <a:t>d</a:t>
              </a:r>
              <a:r>
                <a:rPr kumimoji="0" lang="en-US" sz="2000" b="1" i="0" u="none" strike="noStrike" kern="0" cap="none" spc="0" normalizeH="0" baseline="-25000" noProof="0">
                  <a:ln>
                    <a:noFill/>
                  </a:ln>
                  <a:solidFill>
                    <a:srgbClr val="F9C900"/>
                  </a:solidFill>
                  <a:effectLst/>
                  <a:uLnTx/>
                  <a:uFillTx/>
                  <a:latin typeface="Times New Roman" panose="02020603050405020304" pitchFamily="18" charset="0"/>
                  <a:cs typeface="Times New Roman" panose="02020603050405020304" pitchFamily="18" charset="0"/>
                </a:rPr>
                <a:t>3</a:t>
              </a:r>
              <a:endParaRPr kumimoji="0" lang="en-US" sz="2000" b="1" i="0" u="none" strike="noStrike" kern="0" cap="none" spc="0" normalizeH="0" baseline="-25000" noProof="0">
                <a:ln>
                  <a:noFill/>
                </a:ln>
                <a:solidFill>
                  <a:srgbClr val="F9C900"/>
                </a:solidFill>
                <a:effectLst/>
                <a:uLnTx/>
                <a:uFillTx/>
                <a:latin typeface="Times New Roman" panose="02020603050405020304" pitchFamily="18" charset="0"/>
                <a:cs typeface="Times New Roman" panose="02020603050405020304" pitchFamily="18" charset="0"/>
              </a:endParaRPr>
            </a:p>
          </p:txBody>
        </p:sp>
        <p:sp>
          <p:nvSpPr>
            <p:cNvPr id="34" name="AutoShape 25"/>
            <p:cNvSpPr>
              <a:spLocks noChangeArrowheads="1"/>
            </p:cNvSpPr>
            <p:nvPr>
              <p:custDataLst>
                <p:tags r:id="rId26"/>
              </p:custDataLst>
            </p:nvPr>
          </p:nvSpPr>
          <p:spPr bwMode="auto">
            <a:xfrm>
              <a:off x="2168836" y="4038600"/>
              <a:ext cx="533400" cy="304800"/>
            </a:xfrm>
            <a:prstGeom prst="roundRect">
              <a:avLst>
                <a:gd name="adj" fmla="val 19644"/>
              </a:avLst>
            </a:prstGeom>
            <a:solidFill>
              <a:srgbClr val="F1C7C7"/>
            </a:solidFill>
            <a:ln w="19050">
              <a:solidFill>
                <a:srgbClr val="294A5A"/>
              </a:solidFill>
              <a:round/>
            </a:ln>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sz="2000" b="1" i="0" u="none" strike="noStrike" kern="0" cap="none" spc="0" normalizeH="0" baseline="0" noProof="0">
                  <a:ln>
                    <a:noFill/>
                  </a:ln>
                  <a:solidFill>
                    <a:srgbClr val="294A5A"/>
                  </a:solidFill>
                  <a:effectLst/>
                  <a:uLnTx/>
                  <a:uFillTx/>
                  <a:latin typeface="Times New Roman" panose="02020603050405020304" pitchFamily="18" charset="0"/>
                  <a:cs typeface="Times New Roman" panose="02020603050405020304" pitchFamily="18" charset="0"/>
                </a:rPr>
                <a:t>*</a:t>
              </a:r>
              <a:endParaRPr kumimoji="0" lang="en-US" sz="2000" b="1" i="0" u="none" strike="noStrike" kern="0" cap="none" spc="0" normalizeH="0" baseline="0" noProof="0">
                <a:ln>
                  <a:noFill/>
                </a:ln>
                <a:solidFill>
                  <a:srgbClr val="294A5A"/>
                </a:solidFill>
                <a:effectLst/>
                <a:uLnTx/>
                <a:uFillTx/>
                <a:latin typeface="Times New Roman" panose="02020603050405020304" pitchFamily="18" charset="0"/>
                <a:cs typeface="Times New Roman" panose="02020603050405020304" pitchFamily="18" charset="0"/>
              </a:endParaRPr>
            </a:p>
          </p:txBody>
        </p:sp>
        <p:sp>
          <p:nvSpPr>
            <p:cNvPr id="35" name="Line 26"/>
            <p:cNvSpPr>
              <a:spLocks noChangeShapeType="1"/>
            </p:cNvSpPr>
            <p:nvPr>
              <p:custDataLst>
                <p:tags r:id="rId27"/>
              </p:custDataLst>
            </p:nvPr>
          </p:nvSpPr>
          <p:spPr bwMode="auto">
            <a:xfrm>
              <a:off x="2321236" y="3886200"/>
              <a:ext cx="0" cy="152400"/>
            </a:xfrm>
            <a:prstGeom prst="line">
              <a:avLst/>
            </a:prstGeom>
            <a:noFill/>
            <a:ln w="19050">
              <a:solidFill>
                <a:srgbClr val="294A5A"/>
              </a:solidFill>
              <a:round/>
              <a:tailEnd type="triangle" w="med" len="me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2000" b="1" i="0" u="none" strike="noStrike" kern="0" cap="none" spc="0" normalizeH="0" baseline="0" noProof="0" dirty="0">
                <a:ln>
                  <a:noFill/>
                </a:ln>
                <a:solidFill>
                  <a:srgbClr val="294A5A"/>
                </a:solidFill>
                <a:effectLst/>
                <a:uLnTx/>
                <a:uFillTx/>
                <a:latin typeface="Times New Roman" panose="02020603050405020304" pitchFamily="18" charset="0"/>
                <a:cs typeface="Times New Roman" panose="02020603050405020304" pitchFamily="18" charset="0"/>
              </a:endParaRPr>
            </a:p>
          </p:txBody>
        </p:sp>
        <p:sp>
          <p:nvSpPr>
            <p:cNvPr id="36" name="Line 27"/>
            <p:cNvSpPr>
              <a:spLocks noChangeShapeType="1"/>
            </p:cNvSpPr>
            <p:nvPr>
              <p:custDataLst>
                <p:tags r:id="rId28"/>
              </p:custDataLst>
            </p:nvPr>
          </p:nvSpPr>
          <p:spPr bwMode="auto">
            <a:xfrm>
              <a:off x="2549836" y="3810000"/>
              <a:ext cx="0" cy="228600"/>
            </a:xfrm>
            <a:prstGeom prst="line">
              <a:avLst/>
            </a:prstGeom>
            <a:noFill/>
            <a:ln w="19050">
              <a:solidFill>
                <a:srgbClr val="294A5A"/>
              </a:solidFill>
              <a:round/>
              <a:tailEnd type="triangle" w="med" len="me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2000" b="1" i="0" u="none" strike="noStrike" kern="0" cap="none" spc="0" normalizeH="0" baseline="0" noProof="0" dirty="0">
                <a:ln>
                  <a:noFill/>
                </a:ln>
                <a:solidFill>
                  <a:srgbClr val="294A5A"/>
                </a:solidFill>
                <a:effectLst/>
                <a:uLnTx/>
                <a:uFillTx/>
                <a:latin typeface="Times New Roman" panose="02020603050405020304" pitchFamily="18" charset="0"/>
                <a:cs typeface="Times New Roman" panose="02020603050405020304" pitchFamily="18" charset="0"/>
              </a:endParaRPr>
            </a:p>
          </p:txBody>
        </p:sp>
        <p:sp>
          <p:nvSpPr>
            <p:cNvPr id="37" name="Freeform 28"/>
            <p:cNvSpPr/>
            <p:nvPr>
              <p:custDataLst>
                <p:tags r:id="rId29"/>
              </p:custDataLst>
            </p:nvPr>
          </p:nvSpPr>
          <p:spPr bwMode="auto">
            <a:xfrm>
              <a:off x="2058459" y="3794611"/>
              <a:ext cx="92398" cy="400110"/>
            </a:xfrm>
            <a:custGeom>
              <a:avLst/>
              <a:gdLst>
                <a:gd name="T0" fmla="*/ 0 w 288"/>
                <a:gd name="T1" fmla="*/ 0 h 48"/>
                <a:gd name="T2" fmla="*/ 0 w 288"/>
                <a:gd name="T3" fmla="*/ 48 h 48"/>
                <a:gd name="T4" fmla="*/ 288 w 288"/>
                <a:gd name="T5" fmla="*/ 48 h 48"/>
                <a:gd name="T6" fmla="*/ 0 60000 65536"/>
                <a:gd name="T7" fmla="*/ 0 60000 65536"/>
                <a:gd name="T8" fmla="*/ 0 60000 65536"/>
                <a:gd name="T9" fmla="*/ 0 w 288"/>
                <a:gd name="T10" fmla="*/ 0 h 48"/>
                <a:gd name="T11" fmla="*/ 288 w 288"/>
                <a:gd name="T12" fmla="*/ 48 h 48"/>
              </a:gdLst>
              <a:ahLst/>
              <a:cxnLst>
                <a:cxn ang="T6">
                  <a:pos x="T0" y="T1"/>
                </a:cxn>
                <a:cxn ang="T7">
                  <a:pos x="T2" y="T3"/>
                </a:cxn>
                <a:cxn ang="T8">
                  <a:pos x="T4" y="T5"/>
                </a:cxn>
              </a:cxnLst>
              <a:rect l="T9" t="T10" r="T11" b="T12"/>
              <a:pathLst>
                <a:path w="288" h="48">
                  <a:moveTo>
                    <a:pt x="0" y="0"/>
                  </a:moveTo>
                  <a:lnTo>
                    <a:pt x="0" y="48"/>
                  </a:lnTo>
                  <a:lnTo>
                    <a:pt x="288" y="48"/>
                  </a:lnTo>
                </a:path>
              </a:pathLst>
            </a:custGeom>
            <a:noFill/>
            <a:ln w="19050">
              <a:solidFill>
                <a:srgbClr val="F9C900"/>
              </a:solidFill>
              <a:round/>
              <a:tailEnd type="none" w="sm" len="sm"/>
            </a:ln>
          </p:spPr>
          <p:txBody>
            <a:bodyPr wrap="square" lIns="45720" rIns="45720" anchor="ctr">
              <a:sp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2000" b="1" i="0" u="none" strike="noStrike" kern="0" cap="none" spc="0" normalizeH="0" baseline="0" noProof="0" dirty="0">
                <a:ln>
                  <a:noFill/>
                </a:ln>
                <a:solidFill>
                  <a:srgbClr val="294A5A"/>
                </a:solidFill>
                <a:effectLst/>
                <a:uLnTx/>
                <a:uFillTx/>
                <a:latin typeface="Times New Roman" panose="02020603050405020304" pitchFamily="18" charset="0"/>
                <a:cs typeface="Times New Roman" panose="02020603050405020304" pitchFamily="18" charset="0"/>
              </a:endParaRPr>
            </a:p>
          </p:txBody>
        </p:sp>
        <p:sp>
          <p:nvSpPr>
            <p:cNvPr id="38" name="Rectangle 29"/>
            <p:cNvSpPr>
              <a:spLocks noChangeArrowheads="1"/>
            </p:cNvSpPr>
            <p:nvPr>
              <p:custDataLst>
                <p:tags r:id="rId30"/>
              </p:custDataLst>
            </p:nvPr>
          </p:nvSpPr>
          <p:spPr bwMode="auto">
            <a:xfrm>
              <a:off x="2397436" y="3505200"/>
              <a:ext cx="323165" cy="501698"/>
            </a:xfrm>
            <a:prstGeom prst="rect">
              <a:avLst/>
            </a:prstGeom>
            <a:noFill/>
            <a:ln w="19050">
              <a:noFill/>
              <a:miter lim="800000"/>
              <a:tailEnd type="none" w="sm" len="sm"/>
            </a:ln>
            <a:effectLst/>
          </p:spPr>
          <p:txBody>
            <a:bodyPr wrap="square" lIns="45720" rIns="45720">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sz="2000" b="1" i="0" u="none" strike="noStrike" kern="0" cap="none" spc="0" normalizeH="0" baseline="0" noProof="0" dirty="0">
                  <a:ln>
                    <a:noFill/>
                  </a:ln>
                  <a:solidFill>
                    <a:srgbClr val="F9C900"/>
                  </a:solidFill>
                  <a:effectLst/>
                  <a:uLnTx/>
                  <a:uFillTx/>
                  <a:latin typeface="Times New Roman" panose="02020603050405020304" pitchFamily="18" charset="0"/>
                  <a:cs typeface="Times New Roman" panose="02020603050405020304" pitchFamily="18" charset="0"/>
                </a:rPr>
                <a:t>d</a:t>
              </a:r>
              <a:r>
                <a:rPr kumimoji="0" lang="en-US" sz="2000" b="1" i="0" u="none" strike="noStrike" kern="0" cap="none" spc="0" normalizeH="0" baseline="-25000" noProof="0" dirty="0">
                  <a:ln>
                    <a:noFill/>
                  </a:ln>
                  <a:solidFill>
                    <a:srgbClr val="F9C900"/>
                  </a:solidFill>
                  <a:effectLst/>
                  <a:uLnTx/>
                  <a:uFillTx/>
                  <a:latin typeface="Times New Roman" panose="02020603050405020304" pitchFamily="18" charset="0"/>
                  <a:cs typeface="Times New Roman" panose="02020603050405020304" pitchFamily="18" charset="0"/>
                </a:rPr>
                <a:t>4</a:t>
              </a:r>
              <a:endParaRPr kumimoji="0" lang="en-US" sz="2000" b="1" i="0" u="none" strike="noStrike" kern="0" cap="none" spc="0" normalizeH="0" baseline="-25000" noProof="0" dirty="0">
                <a:ln>
                  <a:noFill/>
                </a:ln>
                <a:solidFill>
                  <a:srgbClr val="F9C900"/>
                </a:solidFill>
                <a:effectLst/>
                <a:uLnTx/>
                <a:uFillTx/>
                <a:latin typeface="Times New Roman" panose="02020603050405020304" pitchFamily="18" charset="0"/>
                <a:cs typeface="Times New Roman" panose="02020603050405020304" pitchFamily="18" charset="0"/>
              </a:endParaRPr>
            </a:p>
          </p:txBody>
        </p:sp>
        <p:sp>
          <p:nvSpPr>
            <p:cNvPr id="39" name="AutoShape 30"/>
            <p:cNvSpPr>
              <a:spLocks noChangeArrowheads="1"/>
            </p:cNvSpPr>
            <p:nvPr>
              <p:custDataLst>
                <p:tags r:id="rId31"/>
              </p:custDataLst>
            </p:nvPr>
          </p:nvSpPr>
          <p:spPr bwMode="auto">
            <a:xfrm>
              <a:off x="2551141" y="4572000"/>
              <a:ext cx="533400" cy="304800"/>
            </a:xfrm>
            <a:prstGeom prst="roundRect">
              <a:avLst>
                <a:gd name="adj" fmla="val 19644"/>
              </a:avLst>
            </a:prstGeom>
            <a:solidFill>
              <a:srgbClr val="F1C7C7"/>
            </a:solidFill>
            <a:ln w="19050">
              <a:solidFill>
                <a:srgbClr val="294A5A"/>
              </a:solidFill>
              <a:round/>
            </a:ln>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sz="2000" b="1" i="0" u="none" strike="noStrike" kern="0" cap="none" spc="0" normalizeH="0" baseline="0" noProof="0">
                  <a:ln>
                    <a:noFill/>
                  </a:ln>
                  <a:solidFill>
                    <a:srgbClr val="294A5A"/>
                  </a:solidFill>
                  <a:effectLst/>
                  <a:uLnTx/>
                  <a:uFillTx/>
                  <a:latin typeface="Times New Roman" panose="02020603050405020304" pitchFamily="18" charset="0"/>
                  <a:cs typeface="Times New Roman" panose="02020603050405020304" pitchFamily="18" charset="0"/>
                </a:rPr>
                <a:t>*</a:t>
              </a:r>
              <a:endParaRPr kumimoji="0" lang="en-US" sz="2000" b="1" i="0" u="none" strike="noStrike" kern="0" cap="none" spc="0" normalizeH="0" baseline="0" noProof="0">
                <a:ln>
                  <a:noFill/>
                </a:ln>
                <a:solidFill>
                  <a:srgbClr val="294A5A"/>
                </a:solidFill>
                <a:effectLst/>
                <a:uLnTx/>
                <a:uFillTx/>
                <a:latin typeface="Times New Roman" panose="02020603050405020304" pitchFamily="18" charset="0"/>
                <a:cs typeface="Times New Roman" panose="02020603050405020304" pitchFamily="18" charset="0"/>
              </a:endParaRPr>
            </a:p>
          </p:txBody>
        </p:sp>
        <p:sp>
          <p:nvSpPr>
            <p:cNvPr id="40" name="Line 31"/>
            <p:cNvSpPr>
              <a:spLocks noChangeShapeType="1"/>
            </p:cNvSpPr>
            <p:nvPr>
              <p:custDataLst>
                <p:tags r:id="rId32"/>
              </p:custDataLst>
            </p:nvPr>
          </p:nvSpPr>
          <p:spPr bwMode="auto">
            <a:xfrm>
              <a:off x="2703541" y="4419600"/>
              <a:ext cx="0" cy="152400"/>
            </a:xfrm>
            <a:prstGeom prst="line">
              <a:avLst/>
            </a:prstGeom>
            <a:noFill/>
            <a:ln w="19050">
              <a:solidFill>
                <a:srgbClr val="294A5A"/>
              </a:solidFill>
              <a:round/>
              <a:tailEnd type="triangle" w="med" len="me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2000" b="1" i="0" u="none" strike="noStrike" kern="0" cap="none" spc="0" normalizeH="0" baseline="0" noProof="0" dirty="0">
                <a:ln>
                  <a:noFill/>
                </a:ln>
                <a:solidFill>
                  <a:srgbClr val="294A5A"/>
                </a:solidFill>
                <a:effectLst/>
                <a:uLnTx/>
                <a:uFillTx/>
                <a:latin typeface="Times New Roman" panose="02020603050405020304" pitchFamily="18" charset="0"/>
                <a:cs typeface="Times New Roman" panose="02020603050405020304" pitchFamily="18" charset="0"/>
              </a:endParaRPr>
            </a:p>
          </p:txBody>
        </p:sp>
        <p:sp>
          <p:nvSpPr>
            <p:cNvPr id="41" name="Line 32"/>
            <p:cNvSpPr>
              <a:spLocks noChangeShapeType="1"/>
            </p:cNvSpPr>
            <p:nvPr>
              <p:custDataLst>
                <p:tags r:id="rId33"/>
              </p:custDataLst>
            </p:nvPr>
          </p:nvSpPr>
          <p:spPr bwMode="auto">
            <a:xfrm>
              <a:off x="2932141" y="4343400"/>
              <a:ext cx="0" cy="228600"/>
            </a:xfrm>
            <a:prstGeom prst="line">
              <a:avLst/>
            </a:prstGeom>
            <a:noFill/>
            <a:ln w="19050">
              <a:solidFill>
                <a:srgbClr val="294A5A"/>
              </a:solidFill>
              <a:round/>
              <a:tailEnd type="triangle" w="med" len="me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2000" b="1" i="0" u="none" strike="noStrike" kern="0" cap="none" spc="0" normalizeH="0" baseline="0" noProof="0" dirty="0">
                <a:ln>
                  <a:noFill/>
                </a:ln>
                <a:solidFill>
                  <a:srgbClr val="294A5A"/>
                </a:solidFill>
                <a:effectLst/>
                <a:uLnTx/>
                <a:uFillTx/>
                <a:latin typeface="Times New Roman" panose="02020603050405020304" pitchFamily="18" charset="0"/>
                <a:cs typeface="Times New Roman" panose="02020603050405020304" pitchFamily="18" charset="0"/>
              </a:endParaRPr>
            </a:p>
          </p:txBody>
        </p:sp>
        <p:sp>
          <p:nvSpPr>
            <p:cNvPr id="42" name="Freeform 33"/>
            <p:cNvSpPr/>
            <p:nvPr>
              <p:custDataLst>
                <p:tags r:id="rId34"/>
              </p:custDataLst>
            </p:nvPr>
          </p:nvSpPr>
          <p:spPr bwMode="auto">
            <a:xfrm>
              <a:off x="2457761" y="4328011"/>
              <a:ext cx="92398" cy="400110"/>
            </a:xfrm>
            <a:custGeom>
              <a:avLst/>
              <a:gdLst>
                <a:gd name="T0" fmla="*/ 0 w 288"/>
                <a:gd name="T1" fmla="*/ 0 h 48"/>
                <a:gd name="T2" fmla="*/ 0 w 288"/>
                <a:gd name="T3" fmla="*/ 48 h 48"/>
                <a:gd name="T4" fmla="*/ 288 w 288"/>
                <a:gd name="T5" fmla="*/ 48 h 48"/>
                <a:gd name="T6" fmla="*/ 0 60000 65536"/>
                <a:gd name="T7" fmla="*/ 0 60000 65536"/>
                <a:gd name="T8" fmla="*/ 0 60000 65536"/>
                <a:gd name="T9" fmla="*/ 0 w 288"/>
                <a:gd name="T10" fmla="*/ 0 h 48"/>
                <a:gd name="T11" fmla="*/ 288 w 288"/>
                <a:gd name="T12" fmla="*/ 48 h 48"/>
              </a:gdLst>
              <a:ahLst/>
              <a:cxnLst>
                <a:cxn ang="T6">
                  <a:pos x="T0" y="T1"/>
                </a:cxn>
                <a:cxn ang="T7">
                  <a:pos x="T2" y="T3"/>
                </a:cxn>
                <a:cxn ang="T8">
                  <a:pos x="T4" y="T5"/>
                </a:cxn>
              </a:cxnLst>
              <a:rect l="T9" t="T10" r="T11" b="T12"/>
              <a:pathLst>
                <a:path w="288" h="48">
                  <a:moveTo>
                    <a:pt x="0" y="0"/>
                  </a:moveTo>
                  <a:lnTo>
                    <a:pt x="0" y="48"/>
                  </a:lnTo>
                  <a:lnTo>
                    <a:pt x="288" y="48"/>
                  </a:lnTo>
                </a:path>
              </a:pathLst>
            </a:custGeom>
            <a:noFill/>
            <a:ln w="19050">
              <a:solidFill>
                <a:srgbClr val="F9C900"/>
              </a:solidFill>
              <a:round/>
              <a:tailEnd type="none" w="sm" len="sm"/>
            </a:ln>
          </p:spPr>
          <p:txBody>
            <a:bodyPr wrap="square" lIns="45720" rIns="45720" anchor="ctr">
              <a:sp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2000" b="1" i="0" u="none" strike="noStrike" kern="0" cap="none" spc="0" normalizeH="0" baseline="0" noProof="0" dirty="0">
                <a:ln>
                  <a:noFill/>
                </a:ln>
                <a:solidFill>
                  <a:srgbClr val="294A5A"/>
                </a:solidFill>
                <a:effectLst/>
                <a:uLnTx/>
                <a:uFillTx/>
                <a:latin typeface="Times New Roman" panose="02020603050405020304" pitchFamily="18" charset="0"/>
                <a:cs typeface="Times New Roman" panose="02020603050405020304" pitchFamily="18" charset="0"/>
              </a:endParaRPr>
            </a:p>
          </p:txBody>
        </p:sp>
        <p:sp>
          <p:nvSpPr>
            <p:cNvPr id="43" name="Rectangle 34"/>
            <p:cNvSpPr>
              <a:spLocks noChangeArrowheads="1"/>
            </p:cNvSpPr>
            <p:nvPr>
              <p:custDataLst>
                <p:tags r:id="rId35"/>
              </p:custDataLst>
            </p:nvPr>
          </p:nvSpPr>
          <p:spPr bwMode="auto">
            <a:xfrm>
              <a:off x="2779741" y="4038600"/>
              <a:ext cx="323165" cy="501698"/>
            </a:xfrm>
            <a:prstGeom prst="rect">
              <a:avLst/>
            </a:prstGeom>
            <a:noFill/>
            <a:ln w="19050">
              <a:noFill/>
              <a:miter lim="800000"/>
              <a:tailEnd type="none" w="sm" len="sm"/>
            </a:ln>
            <a:effectLst/>
          </p:spPr>
          <p:txBody>
            <a:bodyPr wrap="square" lIns="45720" rIns="45720">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sz="2000" b="1" i="0" u="none" strike="noStrike" kern="0" cap="none" spc="0" normalizeH="0" baseline="0" noProof="0">
                  <a:ln>
                    <a:noFill/>
                  </a:ln>
                  <a:solidFill>
                    <a:srgbClr val="F9C900"/>
                  </a:solidFill>
                  <a:effectLst/>
                  <a:uLnTx/>
                  <a:uFillTx/>
                  <a:latin typeface="Times New Roman" panose="02020603050405020304" pitchFamily="18" charset="0"/>
                  <a:cs typeface="Times New Roman" panose="02020603050405020304" pitchFamily="18" charset="0"/>
                </a:rPr>
                <a:t>d</a:t>
              </a:r>
              <a:r>
                <a:rPr kumimoji="0" lang="en-US" sz="2000" b="1" i="0" u="none" strike="noStrike" kern="0" cap="none" spc="0" normalizeH="0" baseline="-25000" noProof="0">
                  <a:ln>
                    <a:noFill/>
                  </a:ln>
                  <a:solidFill>
                    <a:srgbClr val="F9C900"/>
                  </a:solidFill>
                  <a:effectLst/>
                  <a:uLnTx/>
                  <a:uFillTx/>
                  <a:latin typeface="Times New Roman" panose="02020603050405020304" pitchFamily="18" charset="0"/>
                  <a:cs typeface="Times New Roman" panose="02020603050405020304" pitchFamily="18" charset="0"/>
                </a:rPr>
                <a:t>5</a:t>
              </a:r>
              <a:endParaRPr kumimoji="0" lang="en-US" sz="2000" b="1" i="0" u="none" strike="noStrike" kern="0" cap="none" spc="0" normalizeH="0" baseline="-25000" noProof="0">
                <a:ln>
                  <a:noFill/>
                </a:ln>
                <a:solidFill>
                  <a:srgbClr val="F9C900"/>
                </a:solidFill>
                <a:effectLst/>
                <a:uLnTx/>
                <a:uFillTx/>
                <a:latin typeface="Times New Roman" panose="02020603050405020304" pitchFamily="18" charset="0"/>
                <a:cs typeface="Times New Roman" panose="02020603050405020304" pitchFamily="18" charset="0"/>
              </a:endParaRPr>
            </a:p>
          </p:txBody>
        </p:sp>
        <p:sp>
          <p:nvSpPr>
            <p:cNvPr id="44" name="AutoShape 35"/>
            <p:cNvSpPr>
              <a:spLocks noChangeArrowheads="1"/>
            </p:cNvSpPr>
            <p:nvPr>
              <p:custDataLst>
                <p:tags r:id="rId36"/>
              </p:custDataLst>
            </p:nvPr>
          </p:nvSpPr>
          <p:spPr bwMode="auto">
            <a:xfrm>
              <a:off x="2939987" y="5105400"/>
              <a:ext cx="533400" cy="304800"/>
            </a:xfrm>
            <a:prstGeom prst="roundRect">
              <a:avLst>
                <a:gd name="adj" fmla="val 19644"/>
              </a:avLst>
            </a:prstGeom>
            <a:solidFill>
              <a:srgbClr val="F1C7C7"/>
            </a:solidFill>
            <a:ln w="19050">
              <a:solidFill>
                <a:srgbClr val="294A5A"/>
              </a:solidFill>
              <a:round/>
            </a:ln>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sz="2000" b="1" i="0" u="none" strike="noStrike" kern="0" cap="none" spc="0" normalizeH="0" baseline="0" noProof="0">
                  <a:ln>
                    <a:noFill/>
                  </a:ln>
                  <a:solidFill>
                    <a:srgbClr val="294A5A"/>
                  </a:solidFill>
                  <a:effectLst/>
                  <a:uLnTx/>
                  <a:uFillTx/>
                  <a:latin typeface="Times New Roman" panose="02020603050405020304" pitchFamily="18" charset="0"/>
                  <a:cs typeface="Times New Roman" panose="02020603050405020304" pitchFamily="18" charset="0"/>
                </a:rPr>
                <a:t>*</a:t>
              </a:r>
              <a:endParaRPr kumimoji="0" lang="en-US" sz="2000" b="1" i="0" u="none" strike="noStrike" kern="0" cap="none" spc="0" normalizeH="0" baseline="0" noProof="0">
                <a:ln>
                  <a:noFill/>
                </a:ln>
                <a:solidFill>
                  <a:srgbClr val="294A5A"/>
                </a:solidFill>
                <a:effectLst/>
                <a:uLnTx/>
                <a:uFillTx/>
                <a:latin typeface="Times New Roman" panose="02020603050405020304" pitchFamily="18" charset="0"/>
                <a:cs typeface="Times New Roman" panose="02020603050405020304" pitchFamily="18" charset="0"/>
              </a:endParaRPr>
            </a:p>
          </p:txBody>
        </p:sp>
        <p:sp>
          <p:nvSpPr>
            <p:cNvPr id="45" name="Line 36"/>
            <p:cNvSpPr>
              <a:spLocks noChangeShapeType="1"/>
            </p:cNvSpPr>
            <p:nvPr>
              <p:custDataLst>
                <p:tags r:id="rId37"/>
              </p:custDataLst>
            </p:nvPr>
          </p:nvSpPr>
          <p:spPr bwMode="auto">
            <a:xfrm>
              <a:off x="3092387" y="4953000"/>
              <a:ext cx="0" cy="152400"/>
            </a:xfrm>
            <a:prstGeom prst="line">
              <a:avLst/>
            </a:prstGeom>
            <a:noFill/>
            <a:ln w="19050">
              <a:solidFill>
                <a:srgbClr val="294A5A"/>
              </a:solidFill>
              <a:round/>
              <a:tailEnd type="triangle" w="med" len="me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2000" b="1" i="0" u="none" strike="noStrike" kern="0" cap="none" spc="0" normalizeH="0" baseline="0" noProof="0" dirty="0">
                <a:ln>
                  <a:noFill/>
                </a:ln>
                <a:solidFill>
                  <a:srgbClr val="294A5A"/>
                </a:solidFill>
                <a:effectLst/>
                <a:uLnTx/>
                <a:uFillTx/>
                <a:latin typeface="Times New Roman" panose="02020603050405020304" pitchFamily="18" charset="0"/>
                <a:cs typeface="Times New Roman" panose="02020603050405020304" pitchFamily="18" charset="0"/>
              </a:endParaRPr>
            </a:p>
          </p:txBody>
        </p:sp>
        <p:sp>
          <p:nvSpPr>
            <p:cNvPr id="46" name="Line 37"/>
            <p:cNvSpPr>
              <a:spLocks noChangeShapeType="1"/>
            </p:cNvSpPr>
            <p:nvPr>
              <p:custDataLst>
                <p:tags r:id="rId38"/>
              </p:custDataLst>
            </p:nvPr>
          </p:nvSpPr>
          <p:spPr bwMode="auto">
            <a:xfrm>
              <a:off x="3320987" y="4876800"/>
              <a:ext cx="0" cy="228600"/>
            </a:xfrm>
            <a:prstGeom prst="line">
              <a:avLst/>
            </a:prstGeom>
            <a:noFill/>
            <a:ln w="19050">
              <a:solidFill>
                <a:srgbClr val="294A5A"/>
              </a:solidFill>
              <a:round/>
              <a:tailEnd type="triangle" w="med" len="me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2000" b="1" i="0" u="none" strike="noStrike" kern="0" cap="none" spc="0" normalizeH="0" baseline="0" noProof="0" dirty="0">
                <a:ln>
                  <a:noFill/>
                </a:ln>
                <a:solidFill>
                  <a:srgbClr val="294A5A"/>
                </a:solidFill>
                <a:effectLst/>
                <a:uLnTx/>
                <a:uFillTx/>
                <a:latin typeface="Times New Roman" panose="02020603050405020304" pitchFamily="18" charset="0"/>
                <a:cs typeface="Times New Roman" panose="02020603050405020304" pitchFamily="18" charset="0"/>
              </a:endParaRPr>
            </a:p>
          </p:txBody>
        </p:sp>
        <p:sp>
          <p:nvSpPr>
            <p:cNvPr id="47" name="Freeform 38"/>
            <p:cNvSpPr/>
            <p:nvPr>
              <p:custDataLst>
                <p:tags r:id="rId39"/>
              </p:custDataLst>
            </p:nvPr>
          </p:nvSpPr>
          <p:spPr bwMode="auto">
            <a:xfrm>
              <a:off x="2840066" y="4861411"/>
              <a:ext cx="92398" cy="400110"/>
            </a:xfrm>
            <a:custGeom>
              <a:avLst/>
              <a:gdLst>
                <a:gd name="T0" fmla="*/ 0 w 288"/>
                <a:gd name="T1" fmla="*/ 0 h 48"/>
                <a:gd name="T2" fmla="*/ 0 w 288"/>
                <a:gd name="T3" fmla="*/ 48 h 48"/>
                <a:gd name="T4" fmla="*/ 288 w 288"/>
                <a:gd name="T5" fmla="*/ 48 h 48"/>
                <a:gd name="T6" fmla="*/ 0 60000 65536"/>
                <a:gd name="T7" fmla="*/ 0 60000 65536"/>
                <a:gd name="T8" fmla="*/ 0 60000 65536"/>
                <a:gd name="T9" fmla="*/ 0 w 288"/>
                <a:gd name="T10" fmla="*/ 0 h 48"/>
                <a:gd name="T11" fmla="*/ 288 w 288"/>
                <a:gd name="T12" fmla="*/ 48 h 48"/>
              </a:gdLst>
              <a:ahLst/>
              <a:cxnLst>
                <a:cxn ang="T6">
                  <a:pos x="T0" y="T1"/>
                </a:cxn>
                <a:cxn ang="T7">
                  <a:pos x="T2" y="T3"/>
                </a:cxn>
                <a:cxn ang="T8">
                  <a:pos x="T4" y="T5"/>
                </a:cxn>
              </a:cxnLst>
              <a:rect l="T9" t="T10" r="T11" b="T12"/>
              <a:pathLst>
                <a:path w="288" h="48">
                  <a:moveTo>
                    <a:pt x="0" y="0"/>
                  </a:moveTo>
                  <a:lnTo>
                    <a:pt x="0" y="48"/>
                  </a:lnTo>
                  <a:lnTo>
                    <a:pt x="288" y="48"/>
                  </a:lnTo>
                </a:path>
              </a:pathLst>
            </a:custGeom>
            <a:noFill/>
            <a:ln w="19050">
              <a:solidFill>
                <a:srgbClr val="F9C900"/>
              </a:solidFill>
              <a:round/>
              <a:tailEnd type="none" w="sm" len="sm"/>
            </a:ln>
          </p:spPr>
          <p:txBody>
            <a:bodyPr wrap="square" lIns="45720" rIns="45720" anchor="ctr">
              <a:sp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2000" b="1" i="0" u="none" strike="noStrike" kern="0" cap="none" spc="0" normalizeH="0" baseline="0" noProof="0" dirty="0">
                <a:ln>
                  <a:noFill/>
                </a:ln>
                <a:solidFill>
                  <a:srgbClr val="294A5A"/>
                </a:solidFill>
                <a:effectLst/>
                <a:uLnTx/>
                <a:uFillTx/>
                <a:latin typeface="Times New Roman" panose="02020603050405020304" pitchFamily="18" charset="0"/>
                <a:cs typeface="Times New Roman" panose="02020603050405020304" pitchFamily="18" charset="0"/>
              </a:endParaRPr>
            </a:p>
          </p:txBody>
        </p:sp>
        <p:sp>
          <p:nvSpPr>
            <p:cNvPr id="48" name="Rectangle 39"/>
            <p:cNvSpPr>
              <a:spLocks noChangeArrowheads="1"/>
            </p:cNvSpPr>
            <p:nvPr>
              <p:custDataLst>
                <p:tags r:id="rId40"/>
              </p:custDataLst>
            </p:nvPr>
          </p:nvSpPr>
          <p:spPr bwMode="auto">
            <a:xfrm>
              <a:off x="3168587" y="4572000"/>
              <a:ext cx="323165" cy="501698"/>
            </a:xfrm>
            <a:prstGeom prst="rect">
              <a:avLst/>
            </a:prstGeom>
            <a:noFill/>
            <a:ln w="19050">
              <a:noFill/>
              <a:miter lim="800000"/>
              <a:tailEnd type="none" w="sm" len="sm"/>
            </a:ln>
            <a:effectLst/>
          </p:spPr>
          <p:txBody>
            <a:bodyPr wrap="square" lIns="45720" rIns="45720">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sz="2000" b="1" i="0" u="none" strike="noStrike" kern="0" cap="none" spc="0" normalizeH="0" baseline="0" noProof="0">
                  <a:ln>
                    <a:noFill/>
                  </a:ln>
                  <a:solidFill>
                    <a:srgbClr val="F9C900"/>
                  </a:solidFill>
                  <a:effectLst/>
                  <a:uLnTx/>
                  <a:uFillTx/>
                  <a:latin typeface="Times New Roman" panose="02020603050405020304" pitchFamily="18" charset="0"/>
                  <a:cs typeface="Times New Roman" panose="02020603050405020304" pitchFamily="18" charset="0"/>
                </a:rPr>
                <a:t>d</a:t>
              </a:r>
              <a:r>
                <a:rPr kumimoji="0" lang="en-US" sz="2000" b="1" i="0" u="none" strike="noStrike" kern="0" cap="none" spc="0" normalizeH="0" baseline="-25000" noProof="0">
                  <a:ln>
                    <a:noFill/>
                  </a:ln>
                  <a:solidFill>
                    <a:srgbClr val="F9C900"/>
                  </a:solidFill>
                  <a:effectLst/>
                  <a:uLnTx/>
                  <a:uFillTx/>
                  <a:latin typeface="Times New Roman" panose="02020603050405020304" pitchFamily="18" charset="0"/>
                  <a:cs typeface="Times New Roman" panose="02020603050405020304" pitchFamily="18" charset="0"/>
                </a:rPr>
                <a:t>6</a:t>
              </a:r>
              <a:endParaRPr kumimoji="0" lang="en-US" sz="2000" b="1" i="0" u="none" strike="noStrike" kern="0" cap="none" spc="0" normalizeH="0" baseline="-25000" noProof="0">
                <a:ln>
                  <a:noFill/>
                </a:ln>
                <a:solidFill>
                  <a:srgbClr val="F9C900"/>
                </a:solidFill>
                <a:effectLst/>
                <a:uLnTx/>
                <a:uFillTx/>
                <a:latin typeface="Times New Roman" panose="02020603050405020304" pitchFamily="18" charset="0"/>
                <a:cs typeface="Times New Roman" panose="02020603050405020304" pitchFamily="18" charset="0"/>
              </a:endParaRPr>
            </a:p>
          </p:txBody>
        </p:sp>
        <p:sp>
          <p:nvSpPr>
            <p:cNvPr id="49" name="AutoShape 40"/>
            <p:cNvSpPr>
              <a:spLocks noChangeArrowheads="1"/>
            </p:cNvSpPr>
            <p:nvPr>
              <p:custDataLst>
                <p:tags r:id="rId41"/>
              </p:custDataLst>
            </p:nvPr>
          </p:nvSpPr>
          <p:spPr bwMode="auto">
            <a:xfrm>
              <a:off x="3334435" y="5638800"/>
              <a:ext cx="533400" cy="304800"/>
            </a:xfrm>
            <a:prstGeom prst="roundRect">
              <a:avLst>
                <a:gd name="adj" fmla="val 19644"/>
              </a:avLst>
            </a:prstGeom>
            <a:solidFill>
              <a:srgbClr val="F1C7C7"/>
            </a:solidFill>
            <a:ln w="19050">
              <a:solidFill>
                <a:srgbClr val="294A5A"/>
              </a:solidFill>
              <a:round/>
            </a:ln>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sz="2000" b="1" i="0" u="none" strike="noStrike" kern="0" cap="none" spc="0" normalizeH="0" baseline="0" noProof="0">
                  <a:ln>
                    <a:noFill/>
                  </a:ln>
                  <a:solidFill>
                    <a:srgbClr val="294A5A"/>
                  </a:solidFill>
                  <a:effectLst/>
                  <a:uLnTx/>
                  <a:uFillTx/>
                  <a:latin typeface="Times New Roman" panose="02020603050405020304" pitchFamily="18" charset="0"/>
                  <a:cs typeface="Times New Roman" panose="02020603050405020304" pitchFamily="18" charset="0"/>
                </a:rPr>
                <a:t>*</a:t>
              </a:r>
              <a:endParaRPr kumimoji="0" lang="en-US" sz="2000" b="1" i="0" u="none" strike="noStrike" kern="0" cap="none" spc="0" normalizeH="0" baseline="0" noProof="0">
                <a:ln>
                  <a:noFill/>
                </a:ln>
                <a:solidFill>
                  <a:srgbClr val="294A5A"/>
                </a:solidFill>
                <a:effectLst/>
                <a:uLnTx/>
                <a:uFillTx/>
                <a:latin typeface="Times New Roman" panose="02020603050405020304" pitchFamily="18" charset="0"/>
                <a:cs typeface="Times New Roman" panose="02020603050405020304" pitchFamily="18" charset="0"/>
              </a:endParaRPr>
            </a:p>
          </p:txBody>
        </p:sp>
        <p:sp>
          <p:nvSpPr>
            <p:cNvPr id="50" name="Line 41"/>
            <p:cNvSpPr>
              <a:spLocks noChangeShapeType="1"/>
            </p:cNvSpPr>
            <p:nvPr>
              <p:custDataLst>
                <p:tags r:id="rId42"/>
              </p:custDataLst>
            </p:nvPr>
          </p:nvSpPr>
          <p:spPr bwMode="auto">
            <a:xfrm>
              <a:off x="3492811" y="5486400"/>
              <a:ext cx="0" cy="152400"/>
            </a:xfrm>
            <a:prstGeom prst="line">
              <a:avLst/>
            </a:prstGeom>
            <a:noFill/>
            <a:ln w="19050">
              <a:solidFill>
                <a:srgbClr val="294A5A"/>
              </a:solidFill>
              <a:round/>
              <a:tailEnd type="triangle" w="med" len="me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2000" b="1" i="0" u="none" strike="noStrike" kern="0" cap="none" spc="0" normalizeH="0" baseline="0" noProof="0" dirty="0">
                <a:ln>
                  <a:noFill/>
                </a:ln>
                <a:solidFill>
                  <a:srgbClr val="294A5A"/>
                </a:solidFill>
                <a:effectLst/>
                <a:uLnTx/>
                <a:uFillTx/>
                <a:latin typeface="Times New Roman" panose="02020603050405020304" pitchFamily="18" charset="0"/>
                <a:cs typeface="Times New Roman" panose="02020603050405020304" pitchFamily="18" charset="0"/>
              </a:endParaRPr>
            </a:p>
          </p:txBody>
        </p:sp>
        <p:sp>
          <p:nvSpPr>
            <p:cNvPr id="51" name="Line 42"/>
            <p:cNvSpPr>
              <a:spLocks noChangeShapeType="1"/>
            </p:cNvSpPr>
            <p:nvPr>
              <p:custDataLst>
                <p:tags r:id="rId43"/>
              </p:custDataLst>
            </p:nvPr>
          </p:nvSpPr>
          <p:spPr bwMode="auto">
            <a:xfrm>
              <a:off x="3715435" y="5410200"/>
              <a:ext cx="0" cy="228600"/>
            </a:xfrm>
            <a:prstGeom prst="line">
              <a:avLst/>
            </a:prstGeom>
            <a:noFill/>
            <a:ln w="19050">
              <a:solidFill>
                <a:srgbClr val="294A5A"/>
              </a:solidFill>
              <a:round/>
              <a:tailEnd type="triangle" w="med" len="me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2000" b="1" i="0" u="none" strike="noStrike" kern="0" cap="none" spc="0" normalizeH="0" baseline="0" noProof="0" dirty="0">
                <a:ln>
                  <a:noFill/>
                </a:ln>
                <a:solidFill>
                  <a:srgbClr val="294A5A"/>
                </a:solidFill>
                <a:effectLst/>
                <a:uLnTx/>
                <a:uFillTx/>
                <a:latin typeface="Times New Roman" panose="02020603050405020304" pitchFamily="18" charset="0"/>
                <a:cs typeface="Times New Roman" panose="02020603050405020304" pitchFamily="18" charset="0"/>
              </a:endParaRPr>
            </a:p>
          </p:txBody>
        </p:sp>
        <p:sp>
          <p:nvSpPr>
            <p:cNvPr id="52" name="Freeform 43"/>
            <p:cNvSpPr/>
            <p:nvPr>
              <p:custDataLst>
                <p:tags r:id="rId44"/>
              </p:custDataLst>
            </p:nvPr>
          </p:nvSpPr>
          <p:spPr bwMode="auto">
            <a:xfrm>
              <a:off x="3228912" y="5394811"/>
              <a:ext cx="92398" cy="400110"/>
            </a:xfrm>
            <a:custGeom>
              <a:avLst/>
              <a:gdLst>
                <a:gd name="T0" fmla="*/ 0 w 288"/>
                <a:gd name="T1" fmla="*/ 0 h 48"/>
                <a:gd name="T2" fmla="*/ 0 w 288"/>
                <a:gd name="T3" fmla="*/ 48 h 48"/>
                <a:gd name="T4" fmla="*/ 288 w 288"/>
                <a:gd name="T5" fmla="*/ 48 h 48"/>
                <a:gd name="T6" fmla="*/ 0 60000 65536"/>
                <a:gd name="T7" fmla="*/ 0 60000 65536"/>
                <a:gd name="T8" fmla="*/ 0 60000 65536"/>
                <a:gd name="T9" fmla="*/ 0 w 288"/>
                <a:gd name="T10" fmla="*/ 0 h 48"/>
                <a:gd name="T11" fmla="*/ 288 w 288"/>
                <a:gd name="T12" fmla="*/ 48 h 48"/>
              </a:gdLst>
              <a:ahLst/>
              <a:cxnLst>
                <a:cxn ang="T6">
                  <a:pos x="T0" y="T1"/>
                </a:cxn>
                <a:cxn ang="T7">
                  <a:pos x="T2" y="T3"/>
                </a:cxn>
                <a:cxn ang="T8">
                  <a:pos x="T4" y="T5"/>
                </a:cxn>
              </a:cxnLst>
              <a:rect l="T9" t="T10" r="T11" b="T12"/>
              <a:pathLst>
                <a:path w="288" h="48">
                  <a:moveTo>
                    <a:pt x="0" y="0"/>
                  </a:moveTo>
                  <a:lnTo>
                    <a:pt x="0" y="48"/>
                  </a:lnTo>
                  <a:lnTo>
                    <a:pt x="288" y="48"/>
                  </a:lnTo>
                </a:path>
              </a:pathLst>
            </a:custGeom>
            <a:noFill/>
            <a:ln w="19050">
              <a:solidFill>
                <a:srgbClr val="F9C900"/>
              </a:solidFill>
              <a:round/>
              <a:tailEnd type="none" w="sm" len="sm"/>
            </a:ln>
          </p:spPr>
          <p:txBody>
            <a:bodyPr wrap="square" lIns="45720" rIns="45720" anchor="ctr">
              <a:sp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2000" b="1" i="0" u="none" strike="noStrike" kern="0" cap="none" spc="0" normalizeH="0" baseline="0" noProof="0" dirty="0">
                <a:ln>
                  <a:noFill/>
                </a:ln>
                <a:solidFill>
                  <a:srgbClr val="294A5A"/>
                </a:solidFill>
                <a:effectLst/>
                <a:uLnTx/>
                <a:uFillTx/>
                <a:latin typeface="Times New Roman" panose="02020603050405020304" pitchFamily="18" charset="0"/>
                <a:cs typeface="Times New Roman" panose="02020603050405020304" pitchFamily="18" charset="0"/>
              </a:endParaRPr>
            </a:p>
          </p:txBody>
        </p:sp>
        <p:sp>
          <p:nvSpPr>
            <p:cNvPr id="53" name="Rectangle 44"/>
            <p:cNvSpPr>
              <a:spLocks noChangeArrowheads="1"/>
            </p:cNvSpPr>
            <p:nvPr>
              <p:custDataLst>
                <p:tags r:id="rId45"/>
              </p:custDataLst>
            </p:nvPr>
          </p:nvSpPr>
          <p:spPr bwMode="auto">
            <a:xfrm>
              <a:off x="3563035" y="5105400"/>
              <a:ext cx="323165" cy="501698"/>
            </a:xfrm>
            <a:prstGeom prst="rect">
              <a:avLst/>
            </a:prstGeom>
            <a:noFill/>
            <a:ln w="19050">
              <a:noFill/>
              <a:miter lim="800000"/>
              <a:tailEnd type="none" w="sm" len="sm"/>
            </a:ln>
            <a:effectLst/>
          </p:spPr>
          <p:txBody>
            <a:bodyPr wrap="square" lIns="45720" rIns="45720">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sz="2000" b="1" i="0" u="none" strike="noStrike" kern="0" cap="none" spc="0" normalizeH="0" baseline="0" noProof="0">
                  <a:ln>
                    <a:noFill/>
                  </a:ln>
                  <a:solidFill>
                    <a:srgbClr val="F9C900"/>
                  </a:solidFill>
                  <a:effectLst/>
                  <a:uLnTx/>
                  <a:uFillTx/>
                  <a:latin typeface="Times New Roman" panose="02020603050405020304" pitchFamily="18" charset="0"/>
                  <a:cs typeface="Times New Roman" panose="02020603050405020304" pitchFamily="18" charset="0"/>
                </a:rPr>
                <a:t>d</a:t>
              </a:r>
              <a:r>
                <a:rPr kumimoji="0" lang="en-US" sz="2000" b="1" i="0" u="none" strike="noStrike" kern="0" cap="none" spc="0" normalizeH="0" baseline="-25000" noProof="0">
                  <a:ln>
                    <a:noFill/>
                  </a:ln>
                  <a:solidFill>
                    <a:srgbClr val="F9C900"/>
                  </a:solidFill>
                  <a:effectLst/>
                  <a:uLnTx/>
                  <a:uFillTx/>
                  <a:latin typeface="Times New Roman" panose="02020603050405020304" pitchFamily="18" charset="0"/>
                  <a:cs typeface="Times New Roman" panose="02020603050405020304" pitchFamily="18" charset="0"/>
                </a:rPr>
                <a:t>7</a:t>
              </a:r>
              <a:endParaRPr kumimoji="0" lang="en-US" sz="2000" b="1" i="0" u="none" strike="noStrike" kern="0" cap="none" spc="0" normalizeH="0" baseline="-25000" noProof="0">
                <a:ln>
                  <a:noFill/>
                </a:ln>
                <a:solidFill>
                  <a:srgbClr val="F9C900"/>
                </a:solidFill>
                <a:effectLst/>
                <a:uLnTx/>
                <a:uFillTx/>
                <a:latin typeface="Times New Roman" panose="02020603050405020304" pitchFamily="18" charset="0"/>
                <a:cs typeface="Times New Roman" panose="02020603050405020304" pitchFamily="18" charset="0"/>
              </a:endParaRPr>
            </a:p>
          </p:txBody>
        </p:sp>
      </p:grpSp>
      <p:pic>
        <p:nvPicPr>
          <p:cNvPr id="54" name="图片 53"/>
          <p:cNvPicPr>
            <a:picLocks noChangeAspect="1"/>
          </p:cNvPicPr>
          <p:nvPr/>
        </p:nvPicPr>
        <p:blipFill>
          <a:blip r:embed="rId46"/>
          <a:stretch>
            <a:fillRect/>
          </a:stretch>
        </p:blipFill>
        <p:spPr>
          <a:xfrm>
            <a:off x="946701" y="1609230"/>
            <a:ext cx="4785801" cy="1262674"/>
          </a:xfrm>
          <a:prstGeom prst="rect">
            <a:avLst/>
          </a:prstGeom>
        </p:spPr>
      </p:pic>
    </p:spTree>
    <p:custDataLst>
      <p:tags r:id="rId47"/>
    </p:custDataLst>
  </p:cSld>
  <p:clrMapOvr>
    <a:masterClrMapping/>
  </p:clrMapOvr>
  <p:transition spd="med">
    <p:push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直接连接符 14"/>
          <p:cNvCxnSpPr/>
          <p:nvPr>
            <p:custDataLst>
              <p:tags r:id="rId1"/>
            </p:custDataLst>
          </p:nvPr>
        </p:nvCxnSpPr>
        <p:spPr>
          <a:xfrm>
            <a:off x="432010" y="864059"/>
            <a:ext cx="10656242" cy="12000"/>
          </a:xfrm>
          <a:prstGeom prst="line">
            <a:avLst/>
          </a:prstGeom>
          <a:ln w="31750">
            <a:solidFill>
              <a:schemeClr val="tx1"/>
            </a:solidFill>
          </a:ln>
        </p:spPr>
        <p:style>
          <a:lnRef idx="1">
            <a:schemeClr val="dk1"/>
          </a:lnRef>
          <a:fillRef idx="0">
            <a:schemeClr val="dk1"/>
          </a:fillRef>
          <a:effectRef idx="0">
            <a:schemeClr val="dk1"/>
          </a:effectRef>
          <a:fontRef idx="minor">
            <a:schemeClr val="tx1"/>
          </a:fontRef>
        </p:style>
      </p:cxnSp>
      <p:sp>
        <p:nvSpPr>
          <p:cNvPr id="16" name="文本框 6"/>
          <p:cNvSpPr txBox="1"/>
          <p:nvPr>
            <p:custDataLst>
              <p:tags r:id="rId2"/>
            </p:custDataLst>
          </p:nvPr>
        </p:nvSpPr>
        <p:spPr>
          <a:xfrm>
            <a:off x="432010" y="144043"/>
            <a:ext cx="10656242" cy="576013"/>
          </a:xfrm>
          <a:prstGeom prst="rect">
            <a:avLst/>
          </a:prstGeom>
          <a:noFill/>
          <a:ln w="12700">
            <a:miter lim="400000"/>
          </a:ln>
          <a:extLst>
            <a:ext uri="{909E8E84-426E-40DD-AFC4-6F175D3DCCD1}">
              <a14:hiddenFill xmlns:a14="http://schemas.microsoft.com/office/drawing/2010/main">
                <a:solidFill>
                  <a:schemeClr val="accent1"/>
                </a:solidFill>
              </a14:hiddenFill>
            </a:ext>
          </a:extLst>
        </p:spPr>
        <p:txBody>
          <a:bodyPr lIns="0" tIns="0" rIns="0" bIns="0" anchor="ctr" anchorCtr="0">
            <a:normAutofit/>
          </a:bodyPr>
          <a:lstStyle>
            <a:defPPr>
              <a:defRPr lang="zh-CN"/>
            </a:defPPr>
            <a:lvl1pPr>
              <a:lnSpc>
                <a:spcPct val="120000"/>
              </a:lnSpc>
              <a:defRPr sz="3600" b="1">
                <a:solidFill>
                  <a:srgbClr val="FFFFFF"/>
                </a:solidFill>
                <a:latin typeface="微软雅黑" panose="020B0503020204020204" pitchFamily="34" charset="-122"/>
                <a:ea typeface="微软雅黑" panose="020B0503020204020204" pitchFamily="34" charset="-122"/>
                <a:cs typeface="微软雅黑" panose="020B0503020204020204" pitchFamily="34" charset="-122"/>
              </a:defRPr>
            </a:lvl1pPr>
          </a:lstStyle>
          <a:p>
            <a:pPr>
              <a:lnSpc>
                <a:spcPct val="100000"/>
              </a:lnSpc>
              <a:spcBef>
                <a:spcPts val="0"/>
              </a:spcBef>
              <a:spcAft>
                <a:spcPts val="0"/>
              </a:spcAft>
              <a:buSzPct val="100000"/>
            </a:pPr>
            <a:r>
              <a:rPr lang="zh-CN" altLang="en-US" sz="3400" dirty="0">
                <a:solidFill>
                  <a:schemeClr val="dk1">
                    <a:lumMod val="75000"/>
                  </a:schemeClr>
                </a:solidFill>
                <a:latin typeface="Arial" panose="020B0604020202020204" pitchFamily="34" charset="0"/>
                <a:sym typeface="+mn-ea"/>
              </a:rPr>
              <a:t>扩展：</a:t>
            </a:r>
            <a:r>
              <a:rPr lang="zh-CN" altLang="en-US" sz="3400" dirty="0">
                <a:solidFill>
                  <a:schemeClr val="dk1">
                    <a:lumMod val="75000"/>
                  </a:schemeClr>
                </a:solidFill>
                <a:latin typeface="Arial" panose="020B0604020202020204" pitchFamily="34" charset="0"/>
              </a:rPr>
              <a:t>性能优化</a:t>
            </a:r>
            <a:r>
              <a:rPr lang="en-US" altLang="zh-CN" sz="3400" dirty="0">
                <a:solidFill>
                  <a:schemeClr val="dk1">
                    <a:lumMod val="75000"/>
                  </a:schemeClr>
                </a:solidFill>
                <a:latin typeface="Arial" panose="020B0604020202020204" pitchFamily="34" charset="0"/>
              </a:rPr>
              <a:t>-</a:t>
            </a:r>
            <a:r>
              <a:rPr lang="zh-CN" altLang="en-US" sz="3400" dirty="0">
                <a:solidFill>
                  <a:schemeClr val="dk1">
                    <a:lumMod val="75000"/>
                  </a:schemeClr>
                </a:solidFill>
                <a:latin typeface="Arial" panose="020B0604020202020204" pitchFamily="34" charset="0"/>
              </a:rPr>
              <a:t>循环展开</a:t>
            </a:r>
            <a:endParaRPr lang="en-US" altLang="zh-CN" sz="3400" dirty="0">
              <a:solidFill>
                <a:schemeClr val="dk1">
                  <a:lumMod val="75000"/>
                </a:schemeClr>
              </a:solidFill>
              <a:latin typeface="Arial" panose="020B0604020202020204" pitchFamily="34" charset="0"/>
            </a:endParaRPr>
          </a:p>
        </p:txBody>
      </p:sp>
      <p:pic>
        <p:nvPicPr>
          <p:cNvPr id="11" name="图片 10" descr="微信截图_20240112211134"/>
          <p:cNvPicPr>
            <a:picLocks noChangeAspect="1"/>
          </p:cNvPicPr>
          <p:nvPr>
            <p:custDataLst>
              <p:tags r:id="rId3"/>
            </p:custDataLst>
          </p:nvPr>
        </p:nvPicPr>
        <p:blipFill>
          <a:blip r:embed="rId4"/>
          <a:stretch>
            <a:fillRect/>
          </a:stretch>
        </p:blipFill>
        <p:spPr>
          <a:xfrm>
            <a:off x="9216390" y="201295"/>
            <a:ext cx="1895475" cy="485775"/>
          </a:xfrm>
          <a:prstGeom prst="rect">
            <a:avLst/>
          </a:prstGeom>
        </p:spPr>
      </p:pic>
      <p:sp>
        <p:nvSpPr>
          <p:cNvPr id="6" name="Rectangle 3"/>
          <p:cNvSpPr txBox="1"/>
          <p:nvPr/>
        </p:nvSpPr>
        <p:spPr>
          <a:xfrm>
            <a:off x="359644" y="1020062"/>
            <a:ext cx="9919335" cy="756285"/>
          </a:xfrm>
          <a:prstGeom prst="rect">
            <a:avLst/>
          </a:prstGeom>
          <a:noFill/>
          <a:ln w="9525">
            <a:noFill/>
          </a:ln>
        </p:spPr>
        <p:txBody>
          <a:bodyPr vert="horz" wrap="square" lIns="91440" tIns="45720" rIns="91440" bIns="45720" anchor="t" anchorCtr="0"/>
          <a:lst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gn="l" eaLnBrk="1" latinLnBrk="0" hangingPunct="1">
              <a:lnSpc>
                <a:spcPct val="150000"/>
              </a:lnSpc>
              <a:spcBef>
                <a:spcPts val="0"/>
              </a:spcBef>
              <a:buClr>
                <a:srgbClr val="002B4C"/>
              </a:buClr>
              <a:buSzPct val="70000"/>
              <a:buFont typeface="Wingdings" panose="05000000000000000000" pitchFamily="2" charset="2"/>
              <a:buChar char="l"/>
            </a:pPr>
            <a:r>
              <a:rPr lang="zh-CN" altLang="en-US" sz="2000"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每个循环运行两倍的更有用的工作</a:t>
            </a:r>
            <a:endParaRPr lang="zh-CN" altLang="en-US" sz="2000"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7" name="图片 6"/>
          <p:cNvPicPr>
            <a:picLocks noChangeAspect="1"/>
          </p:cNvPicPr>
          <p:nvPr/>
        </p:nvPicPr>
        <p:blipFill>
          <a:blip r:embed="rId5"/>
          <a:stretch>
            <a:fillRect/>
          </a:stretch>
        </p:blipFill>
        <p:spPr>
          <a:xfrm>
            <a:off x="796277" y="1729043"/>
            <a:ext cx="4788862" cy="4159468"/>
          </a:xfrm>
          <a:prstGeom prst="rect">
            <a:avLst/>
          </a:prstGeom>
        </p:spPr>
      </p:pic>
      <p:sp>
        <p:nvSpPr>
          <p:cNvPr id="8" name="文本框 7"/>
          <p:cNvSpPr txBox="1"/>
          <p:nvPr/>
        </p:nvSpPr>
        <p:spPr>
          <a:xfrm>
            <a:off x="5904230" y="1675891"/>
            <a:ext cx="5765800" cy="1845310"/>
          </a:xfrm>
          <a:prstGeom prst="rect">
            <a:avLst/>
          </a:prstGeom>
          <a:noFill/>
        </p:spPr>
        <p:txBody>
          <a:bodyPr wrap="square" rtlCol="0" anchor="t">
            <a:spAutoFit/>
          </a:bodyPr>
          <a:lstStyle/>
          <a:p>
            <a:pPr marL="742950" lvl="1" indent="-285750" algn="l" eaLnBrk="1" hangingPunct="1">
              <a:lnSpc>
                <a:spcPct val="150000"/>
              </a:lnSpc>
              <a:spcBef>
                <a:spcPts val="0"/>
              </a:spcBef>
              <a:buClr>
                <a:srgbClr val="002B4C"/>
              </a:buClr>
              <a:buSzPct val="70000"/>
              <a:buFont typeface="Wingdings" panose="05000000000000000000" pitchFamily="2" charset="2"/>
              <a:buChar char="l"/>
            </a:pP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sym typeface="+mn-ea"/>
              </a:rPr>
              <a:t>对整数 + 优化</a:t>
            </a:r>
            <a:endParaRPr lang="zh-CN" altLang="en-US" sz="2000" dirty="0">
              <a:latin typeface="微软雅黑" panose="020B0503020204020204" pitchFamily="34" charset="-122"/>
              <a:ea typeface="微软雅黑" panose="020B0503020204020204" pitchFamily="34" charset="-122"/>
              <a:cs typeface="微软雅黑" panose="020B0503020204020204" pitchFamily="34" charset="-122"/>
            </a:endParaRPr>
          </a:p>
          <a:p>
            <a:pPr marL="1200150" lvl="2" indent="-285750" algn="l">
              <a:lnSpc>
                <a:spcPct val="150000"/>
              </a:lnSpc>
              <a:spcBef>
                <a:spcPts val="0"/>
              </a:spcBef>
              <a:buClr>
                <a:srgbClr val="002B4C"/>
              </a:buClr>
              <a:buSzPct val="70000"/>
              <a:buFont typeface="Wingdings" panose="05000000000000000000" pitchFamily="2" charset="2"/>
              <a:buChar char="l"/>
            </a:pPr>
            <a:r>
              <a:rPr lang="zh-CN" altLang="en-US" sz="1800" dirty="0">
                <a:latin typeface="微软雅黑" panose="020B0503020204020204" pitchFamily="34" charset="-122"/>
                <a:ea typeface="微软雅黑" panose="020B0503020204020204" pitchFamily="34" charset="-122"/>
                <a:cs typeface="微软雅黑" panose="020B0503020204020204" pitchFamily="34" charset="-122"/>
                <a:sym typeface="+mn-ea"/>
              </a:rPr>
              <a:t>达到延迟界限</a:t>
            </a:r>
            <a:endParaRPr lang="zh-CN" altLang="en-US" sz="1800" dirty="0">
              <a:latin typeface="微软雅黑" panose="020B0503020204020204" pitchFamily="34" charset="-122"/>
              <a:ea typeface="微软雅黑" panose="020B0503020204020204" pitchFamily="34" charset="-122"/>
              <a:cs typeface="微软雅黑" panose="020B0503020204020204" pitchFamily="34" charset="-122"/>
            </a:endParaRPr>
          </a:p>
          <a:p>
            <a:pPr marL="742950" lvl="1" indent="-285750" algn="l" eaLnBrk="1" hangingPunct="1">
              <a:lnSpc>
                <a:spcPct val="150000"/>
              </a:lnSpc>
              <a:spcBef>
                <a:spcPts val="0"/>
              </a:spcBef>
              <a:buClr>
                <a:srgbClr val="002B4C"/>
              </a:buClr>
              <a:buSzPct val="70000"/>
              <a:buFont typeface="Wingdings" panose="05000000000000000000" pitchFamily="2" charset="2"/>
              <a:buChar char="l"/>
            </a:pP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sym typeface="+mn-ea"/>
              </a:rPr>
              <a:t>其他地方没有改进</a:t>
            </a:r>
            <a:endParaRPr lang="zh-CN" altLang="en-US" sz="2000" dirty="0">
              <a:latin typeface="微软雅黑" panose="020B0503020204020204" pitchFamily="34" charset="-122"/>
              <a:ea typeface="微软雅黑" panose="020B0503020204020204" pitchFamily="34" charset="-122"/>
              <a:cs typeface="微软雅黑" panose="020B0503020204020204" pitchFamily="34" charset="-122"/>
            </a:endParaRPr>
          </a:p>
          <a:p>
            <a:pPr marL="1200150" lvl="2" indent="-285750" algn="l" eaLnBrk="1" hangingPunct="1">
              <a:lnSpc>
                <a:spcPct val="150000"/>
              </a:lnSpc>
              <a:spcBef>
                <a:spcPts val="0"/>
              </a:spcBef>
              <a:buClr>
                <a:srgbClr val="002B4C"/>
              </a:buClr>
              <a:buSzPct val="70000"/>
              <a:buFont typeface="Wingdings" panose="05000000000000000000" pitchFamily="2" charset="2"/>
              <a:buChar char="l"/>
            </a:pPr>
            <a:r>
              <a:rPr lang="zh-CN" altLang="en-US" sz="1800" dirty="0">
                <a:latin typeface="微软雅黑" panose="020B0503020204020204" pitchFamily="34" charset="-122"/>
                <a:ea typeface="微软雅黑" panose="020B0503020204020204" pitchFamily="34" charset="-122"/>
                <a:cs typeface="微软雅黑" panose="020B0503020204020204" pitchFamily="34" charset="-122"/>
                <a:sym typeface="+mn-ea"/>
              </a:rPr>
              <a:t>仍然是顺序依赖</a:t>
            </a:r>
            <a:endParaRPr lang="zh-CN" altLang="en-US" sz="1800" dirty="0">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9" name="文本框 8"/>
          <p:cNvSpPr txBox="1"/>
          <p:nvPr/>
        </p:nvSpPr>
        <p:spPr>
          <a:xfrm>
            <a:off x="6120284" y="1275781"/>
            <a:ext cx="5765800" cy="400110"/>
          </a:xfrm>
          <a:prstGeom prst="rect">
            <a:avLst/>
          </a:prstGeom>
          <a:noFill/>
        </p:spPr>
        <p:txBody>
          <a:bodyPr wrap="square" rtlCol="0" anchor="t">
            <a:spAutoFit/>
          </a:bodyPr>
          <a:lstStyle/>
          <a:p>
            <a:pPr>
              <a:lnSpc>
                <a:spcPct val="100000"/>
              </a:lnSpc>
              <a:tabLst>
                <a:tab pos="914400" algn="l"/>
                <a:tab pos="2286000" algn="l"/>
              </a:tabLst>
            </a:pPr>
            <a:r>
              <a:rPr lang="en-US" sz="2000" dirty="0">
                <a:latin typeface="Times New Roman" panose="02020603050405020304" pitchFamily="18" charset="0"/>
                <a:cs typeface="Times New Roman" panose="02020603050405020304" pitchFamily="18" charset="0"/>
                <a:sym typeface="+mn-ea"/>
              </a:rPr>
              <a:t>x = (x OP d[</a:t>
            </a:r>
            <a:r>
              <a:rPr lang="en-US" sz="2000" dirty="0" err="1">
                <a:latin typeface="Times New Roman" panose="02020603050405020304" pitchFamily="18" charset="0"/>
                <a:cs typeface="Times New Roman" panose="02020603050405020304" pitchFamily="18" charset="0"/>
                <a:sym typeface="+mn-ea"/>
              </a:rPr>
              <a:t>i</a:t>
            </a:r>
            <a:r>
              <a:rPr lang="en-US" sz="2000" dirty="0">
                <a:latin typeface="Times New Roman" panose="02020603050405020304" pitchFamily="18" charset="0"/>
                <a:cs typeface="Times New Roman" panose="02020603050405020304" pitchFamily="18" charset="0"/>
                <a:sym typeface="+mn-ea"/>
              </a:rPr>
              <a:t>]) OP d[i+1];</a:t>
            </a:r>
            <a:endParaRPr lang="en-US" altLang="en-US" sz="2000" dirty="0">
              <a:latin typeface="Times New Roman" panose="02020603050405020304" pitchFamily="18" charset="0"/>
              <a:cs typeface="Times New Roman" panose="02020603050405020304" pitchFamily="18" charset="0"/>
              <a:sym typeface="+mn-ea"/>
            </a:endParaRPr>
          </a:p>
        </p:txBody>
      </p:sp>
      <p:graphicFrame>
        <p:nvGraphicFramePr>
          <p:cNvPr id="54" name="Group 49"/>
          <p:cNvGraphicFramePr>
            <a:graphicFrameLocks noGrp="1"/>
          </p:cNvGraphicFramePr>
          <p:nvPr>
            <p:custDataLst>
              <p:tags r:id="rId6"/>
            </p:custDataLst>
          </p:nvPr>
        </p:nvGraphicFramePr>
        <p:xfrm>
          <a:off x="6408316" y="3917437"/>
          <a:ext cx="4004310" cy="1939925"/>
        </p:xfrm>
        <a:graphic>
          <a:graphicData uri="http://schemas.openxmlformats.org/drawingml/2006/table">
            <a:tbl>
              <a:tblPr/>
              <a:tblGrid>
                <a:gridCol w="1520190"/>
                <a:gridCol w="599440"/>
                <a:gridCol w="599440"/>
                <a:gridCol w="599440"/>
                <a:gridCol w="685800"/>
              </a:tblGrid>
              <a:tr h="390525">
                <a:tc>
                  <a:txBody>
                    <a:bodyPr/>
                    <a:lstStyle/>
                    <a:p>
                      <a:pPr marL="0" marR="0" lvl="0" indent="0" algn="l" defTabSz="914400" rtl="0" eaLnBrk="1" fontAlgn="base" latinLnBrk="0" hangingPunct="1">
                        <a:lnSpc>
                          <a:spcPct val="95000"/>
                        </a:lnSpc>
                        <a:spcBef>
                          <a:spcPct val="50000"/>
                        </a:spcBef>
                        <a:spcAft>
                          <a:spcPct val="0"/>
                        </a:spcAft>
                        <a:buClr>
                          <a:schemeClr val="hlink"/>
                        </a:buClr>
                        <a:buSzTx/>
                        <a:buFont typeface="Wingdings" panose="05000000000000000000" pitchFamily="2" charset="2"/>
                        <a:buNone/>
                      </a:pPr>
                      <a:r>
                        <a:rPr kumimoji="0" lang="zh-CN" altLang="en-US" sz="1800" b="1" i="0" u="none" strike="noStrike" cap="none" normalizeH="0" baseline="0">
                          <a:ln>
                            <a:noFill/>
                          </a:ln>
                          <a:solidFill>
                            <a:srgbClr val="C00000"/>
                          </a:solidFill>
                          <a:effectLst/>
                          <a:latin typeface="Helvetica" pitchFamily="34" charset="0"/>
                        </a:rPr>
                        <a:t>方法</a:t>
                      </a:r>
                      <a:endParaRPr kumimoji="0" lang="zh-CN" altLang="en-US" sz="1800" b="1" i="0" u="none" strike="noStrike" cap="none" normalizeH="0" baseline="0" dirty="0">
                        <a:ln>
                          <a:noFill/>
                        </a:ln>
                        <a:solidFill>
                          <a:srgbClr val="C00000"/>
                        </a:solidFill>
                        <a:effectLst/>
                        <a:latin typeface="Helvetica" pitchFamily="34" charset="0"/>
                      </a:endParaRPr>
                    </a:p>
                  </a:txBody>
                  <a:tcPr marL="45720" marR="45720" anchor="ctr" anchorCtr="1" horzOverflow="overflow">
                    <a:lnL w="28575"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28575"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D5F1CF"/>
                    </a:solidFill>
                  </a:tcPr>
                </a:tc>
                <a:tc gridSpan="2">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anose="05000000000000000000" pitchFamily="2" charset="2"/>
                        <a:buNone/>
                      </a:pPr>
                      <a:r>
                        <a:rPr kumimoji="0" lang="en-US" sz="1800" b="1" i="0" u="none" strike="noStrike" cap="none" normalizeH="0" baseline="0" dirty="0">
                          <a:ln>
                            <a:noFill/>
                          </a:ln>
                          <a:solidFill>
                            <a:srgbClr val="C00000"/>
                          </a:solidFill>
                          <a:effectLst/>
                          <a:latin typeface="Helvetica" pitchFamily="34" charset="0"/>
                        </a:rPr>
                        <a:t>Integer</a:t>
                      </a:r>
                      <a:endParaRPr kumimoji="0" lang="en-US" sz="1800" b="1" i="0" u="none" strike="noStrike" cap="none" normalizeH="0" baseline="0" dirty="0">
                        <a:ln>
                          <a:noFill/>
                        </a:ln>
                        <a:solidFill>
                          <a:srgbClr val="C00000"/>
                        </a:solidFill>
                        <a:effectLst/>
                        <a:latin typeface="Helvetica" pitchFamily="34" charset="0"/>
                      </a:endParaRPr>
                    </a:p>
                  </a:txBody>
                  <a:tcPr marL="45720" marR="45720" anchor="ctr" anchorCtr="1" horzOverflow="overflow">
                    <a:lnL w="12700"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28575"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F1C7C7"/>
                    </a:solidFill>
                  </a:tcPr>
                </a:tc>
                <a:tc hMerge="1">
                  <a:tcPr/>
                </a:tc>
                <a:tc gridSpan="2">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anose="05000000000000000000" pitchFamily="2" charset="2"/>
                        <a:buNone/>
                      </a:pPr>
                      <a:r>
                        <a:rPr kumimoji="0" lang="en-US" sz="1800" b="1" i="0" u="none" strike="noStrike" cap="none" normalizeH="0" baseline="0" dirty="0">
                          <a:ln>
                            <a:noFill/>
                          </a:ln>
                          <a:solidFill>
                            <a:srgbClr val="C00000"/>
                          </a:solidFill>
                          <a:effectLst/>
                          <a:latin typeface="Helvetica" pitchFamily="34" charset="0"/>
                        </a:rPr>
                        <a:t>Double FP</a:t>
                      </a:r>
                      <a:endParaRPr kumimoji="0" lang="en-US" sz="1800" b="1" i="0" u="none" strike="noStrike" cap="none" normalizeH="0" baseline="0" dirty="0">
                        <a:ln>
                          <a:noFill/>
                        </a:ln>
                        <a:solidFill>
                          <a:srgbClr val="C00000"/>
                        </a:solidFill>
                        <a:effectLst/>
                        <a:latin typeface="Helvetica" pitchFamily="34" charset="0"/>
                      </a:endParaRPr>
                    </a:p>
                  </a:txBody>
                  <a:tcPr marL="45720" marR="45720" anchor="ctr" anchorCtr="1" horzOverflow="overflow">
                    <a:lnL w="12700"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28575"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F1C7C7"/>
                    </a:solidFill>
                  </a:tcPr>
                </a:tc>
                <a:tc hMerge="1">
                  <a:tcPr/>
                </a:tc>
              </a:tr>
              <a:tr h="387350">
                <a:tc>
                  <a:txBody>
                    <a:bodyPr/>
                    <a:lstStyle/>
                    <a:p>
                      <a:pPr marL="0" marR="0" lvl="0" indent="0" algn="l" defTabSz="914400" rtl="0" eaLnBrk="1" fontAlgn="base" latinLnBrk="0" hangingPunct="1">
                        <a:lnSpc>
                          <a:spcPct val="95000"/>
                        </a:lnSpc>
                        <a:spcBef>
                          <a:spcPct val="50000"/>
                        </a:spcBef>
                        <a:spcAft>
                          <a:spcPct val="0"/>
                        </a:spcAft>
                        <a:buClr>
                          <a:schemeClr val="hlink"/>
                        </a:buClr>
                        <a:buSzTx/>
                        <a:buFont typeface="Wingdings" panose="05000000000000000000" pitchFamily="2" charset="2"/>
                        <a:buNone/>
                      </a:pPr>
                      <a:r>
                        <a:rPr kumimoji="0" lang="zh-CN" altLang="en-US" sz="1800" b="1" i="0" u="none" strike="noStrike" cap="none" normalizeH="0" baseline="0">
                          <a:ln>
                            <a:noFill/>
                          </a:ln>
                          <a:solidFill>
                            <a:srgbClr val="C00000"/>
                          </a:solidFill>
                          <a:effectLst/>
                          <a:latin typeface="Helvetica" pitchFamily="34" charset="0"/>
                        </a:rPr>
                        <a:t>操作</a:t>
                      </a:r>
                      <a:endParaRPr kumimoji="0" lang="zh-CN" altLang="en-US" sz="1800" b="1" i="0" u="none" strike="noStrike" cap="none" normalizeH="0" baseline="0" dirty="0">
                        <a:ln>
                          <a:noFill/>
                        </a:ln>
                        <a:solidFill>
                          <a:srgbClr val="C00000"/>
                        </a:solidFill>
                        <a:effectLst/>
                        <a:latin typeface="Helvetica" pitchFamily="34" charset="0"/>
                      </a:endParaRPr>
                    </a:p>
                  </a:txBody>
                  <a:tcPr marL="45720" marR="45720" anchor="ctr" anchorCtr="1" horzOverflow="overflow">
                    <a:lnL w="28575"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D5F1CF"/>
                    </a:solidFill>
                  </a:tcPr>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anose="05000000000000000000" pitchFamily="2" charset="2"/>
                        <a:buNone/>
                      </a:pPr>
                      <a:r>
                        <a:rPr kumimoji="0" lang="en-US" altLang="zh-CN" sz="1800" b="1" i="0" u="none" strike="noStrike" cap="none" normalizeH="0" baseline="0">
                          <a:ln>
                            <a:noFill/>
                          </a:ln>
                          <a:solidFill>
                            <a:srgbClr val="C00000"/>
                          </a:solidFill>
                          <a:effectLst/>
                          <a:latin typeface="Helvetica" pitchFamily="34" charset="0"/>
                        </a:rPr>
                        <a:t>+</a:t>
                      </a:r>
                      <a:endParaRPr kumimoji="0" lang="en-US" altLang="zh-CN" sz="1800" b="1" i="0" u="none" strike="noStrike" cap="none" normalizeH="0" baseline="0" dirty="0">
                        <a:ln>
                          <a:noFill/>
                        </a:ln>
                        <a:solidFill>
                          <a:srgbClr val="C00000"/>
                        </a:solidFill>
                        <a:effectLst/>
                        <a:latin typeface="Helvetica" pitchFamily="34" charset="0"/>
                      </a:endParaRPr>
                    </a:p>
                  </a:txBody>
                  <a:tcPr marL="45720" marR="45720" anchor="ctr" anchorCtr="1" horzOverflow="overflow">
                    <a:lnL w="12700"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anose="05000000000000000000" pitchFamily="2" charset="2"/>
                        <a:buNone/>
                      </a:pPr>
                      <a:r>
                        <a:rPr kumimoji="0" lang="zh-CN" altLang="en-US" sz="1800" b="1" i="0" u="none" strike="noStrike" cap="none" normalizeH="0" baseline="0">
                          <a:ln>
                            <a:noFill/>
                          </a:ln>
                          <a:solidFill>
                            <a:srgbClr val="C00000"/>
                          </a:solidFill>
                          <a:effectLst/>
                          <a:latin typeface="Helvetica" pitchFamily="34" charset="0"/>
                        </a:rPr>
                        <a:t>*</a:t>
                      </a:r>
                      <a:endParaRPr kumimoji="0" lang="zh-CN" altLang="en-US" sz="1800" b="1" i="0" u="none" strike="noStrike" cap="none" normalizeH="0" baseline="0" dirty="0">
                        <a:ln>
                          <a:noFill/>
                        </a:ln>
                        <a:solidFill>
                          <a:srgbClr val="C00000"/>
                        </a:solidFill>
                        <a:effectLst/>
                        <a:latin typeface="Helvetica" pitchFamily="34" charset="0"/>
                      </a:endParaRPr>
                    </a:p>
                  </a:txBody>
                  <a:tcPr marL="45720" marR="45720" anchor="ctr" anchorCtr="1" horzOverflow="overflow">
                    <a:lnL w="12700"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anose="05000000000000000000" pitchFamily="2" charset="2"/>
                        <a:buNone/>
                      </a:pPr>
                      <a:r>
                        <a:rPr kumimoji="0" lang="en-US" altLang="zh-CN" sz="1800" b="1" i="0" u="none" strike="noStrike" cap="none" normalizeH="0" baseline="0" dirty="0">
                          <a:ln>
                            <a:noFill/>
                          </a:ln>
                          <a:solidFill>
                            <a:srgbClr val="C00000"/>
                          </a:solidFill>
                          <a:effectLst/>
                          <a:latin typeface="Helvetica" pitchFamily="34" charset="0"/>
                        </a:rPr>
                        <a:t>+</a:t>
                      </a:r>
                      <a:endParaRPr kumimoji="0" lang="en-US" altLang="zh-CN" sz="1800" b="1" i="0" u="none" strike="noStrike" cap="none" normalizeH="0" baseline="0" dirty="0">
                        <a:ln>
                          <a:noFill/>
                        </a:ln>
                        <a:solidFill>
                          <a:srgbClr val="C00000"/>
                        </a:solidFill>
                        <a:effectLst/>
                        <a:latin typeface="Helvetica" pitchFamily="34" charset="0"/>
                      </a:endParaRPr>
                    </a:p>
                  </a:txBody>
                  <a:tcPr marL="45720" marR="45720" anchor="ctr" anchorCtr="1" horzOverflow="overflow">
                    <a:lnL w="12700"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anose="05000000000000000000" pitchFamily="2" charset="2"/>
                        <a:buNone/>
                      </a:pPr>
                      <a:r>
                        <a:rPr kumimoji="0" lang="zh-CN" altLang="en-US" sz="1800" b="1" i="0" u="none" strike="noStrike" cap="none" normalizeH="0" baseline="0">
                          <a:ln>
                            <a:noFill/>
                          </a:ln>
                          <a:solidFill>
                            <a:srgbClr val="C00000"/>
                          </a:solidFill>
                          <a:effectLst/>
                          <a:latin typeface="Helvetica" pitchFamily="34" charset="0"/>
                        </a:rPr>
                        <a:t>*</a:t>
                      </a:r>
                      <a:endParaRPr kumimoji="0" lang="zh-CN" altLang="en-US" sz="1800" b="1" i="0" u="none" strike="noStrike" cap="none" normalizeH="0" baseline="0" dirty="0">
                        <a:ln>
                          <a:noFill/>
                        </a:ln>
                        <a:solidFill>
                          <a:srgbClr val="C00000"/>
                        </a:solidFill>
                        <a:effectLst/>
                        <a:latin typeface="Helvetica" pitchFamily="34" charset="0"/>
                      </a:endParaRPr>
                    </a:p>
                  </a:txBody>
                  <a:tcPr marL="45720" marR="45720" anchor="ctr" anchorCtr="1" horzOverflow="overflow">
                    <a:lnL w="12700"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tr>
              <a:tr h="387350">
                <a:tc>
                  <a:txBody>
                    <a:bodyPr/>
                    <a:lstStyle/>
                    <a:p>
                      <a:pPr marL="0" marR="0" lvl="0" indent="0" algn="l" defTabSz="914400" rtl="0" eaLnBrk="1" fontAlgn="base" latinLnBrk="0" hangingPunct="1">
                        <a:lnSpc>
                          <a:spcPct val="95000"/>
                        </a:lnSpc>
                        <a:spcBef>
                          <a:spcPct val="50000"/>
                        </a:spcBef>
                        <a:spcAft>
                          <a:spcPct val="0"/>
                        </a:spcAft>
                        <a:buClr>
                          <a:schemeClr val="hlink"/>
                        </a:buClr>
                        <a:buSzTx/>
                        <a:buFont typeface="Wingdings" panose="05000000000000000000" pitchFamily="2" charset="2"/>
                        <a:buNone/>
                      </a:pPr>
                      <a:r>
                        <a:rPr kumimoji="0" lang="en-US" sz="1800" b="1" i="0" u="none" strike="noStrike" cap="none" normalizeH="0" baseline="0" dirty="0">
                          <a:ln>
                            <a:noFill/>
                          </a:ln>
                          <a:solidFill>
                            <a:schemeClr val="tx1"/>
                          </a:solidFill>
                          <a:effectLst/>
                          <a:latin typeface="Helvetica" pitchFamily="34" charset="0"/>
                        </a:rPr>
                        <a:t>Combine4</a:t>
                      </a:r>
                      <a:endParaRPr kumimoji="0" lang="en-US" sz="1800" b="1" i="0" u="none" strike="noStrike" cap="none" normalizeH="0" baseline="0" dirty="0">
                        <a:ln>
                          <a:noFill/>
                        </a:ln>
                        <a:solidFill>
                          <a:schemeClr val="tx1"/>
                        </a:solidFill>
                        <a:effectLst/>
                        <a:latin typeface="Helvetica" pitchFamily="34" charset="0"/>
                      </a:endParaRPr>
                    </a:p>
                  </a:txBody>
                  <a:tcPr marL="45720" marR="45720" anchor="ctr" anchorCtr="1" horzOverflow="overflow">
                    <a:lnL w="28575"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D5F1CF"/>
                    </a:solidFill>
                  </a:tcPr>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anose="05000000000000000000" pitchFamily="2" charset="2"/>
                        <a:buNone/>
                      </a:pPr>
                      <a:r>
                        <a:rPr kumimoji="0" lang="en-US" sz="1800" b="1" i="0" u="none" strike="noStrike" cap="none" normalizeH="0" baseline="0" dirty="0">
                          <a:ln>
                            <a:noFill/>
                          </a:ln>
                          <a:solidFill>
                            <a:schemeClr val="tx1"/>
                          </a:solidFill>
                          <a:effectLst/>
                          <a:latin typeface="Helvetica" pitchFamily="34" charset="0"/>
                        </a:rPr>
                        <a:t>1.27</a:t>
                      </a:r>
                      <a:endParaRPr kumimoji="0" lang="en-US" sz="1800" b="1" i="0" u="none" strike="noStrike" cap="none" normalizeH="0" baseline="0" dirty="0">
                        <a:ln>
                          <a:noFill/>
                        </a:ln>
                        <a:solidFill>
                          <a:schemeClr val="tx1"/>
                        </a:solidFill>
                        <a:effectLst/>
                        <a:latin typeface="Helvetica" pitchFamily="34" charset="0"/>
                      </a:endParaRPr>
                    </a:p>
                  </a:txBody>
                  <a:tcPr marL="45720" marR="45720" anchor="ctr" anchorCtr="1" horzOverflow="overflow">
                    <a:lnL w="12700"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anose="05000000000000000000" pitchFamily="2" charset="2"/>
                        <a:buNone/>
                      </a:pPr>
                      <a:r>
                        <a:rPr kumimoji="0" lang="en-US" sz="1800" b="1" i="0" u="none" strike="noStrike" cap="none" normalizeH="0" baseline="0" dirty="0">
                          <a:ln>
                            <a:noFill/>
                          </a:ln>
                          <a:solidFill>
                            <a:schemeClr val="tx1"/>
                          </a:solidFill>
                          <a:effectLst/>
                          <a:latin typeface="Helvetica" pitchFamily="34" charset="0"/>
                        </a:rPr>
                        <a:t>3.01</a:t>
                      </a:r>
                      <a:endParaRPr kumimoji="0" lang="en-US" sz="1800" b="1" i="0" u="none" strike="noStrike" cap="none" normalizeH="0" baseline="0" dirty="0">
                        <a:ln>
                          <a:noFill/>
                        </a:ln>
                        <a:solidFill>
                          <a:schemeClr val="tx1"/>
                        </a:solidFill>
                        <a:effectLst/>
                        <a:latin typeface="Helvetica" pitchFamily="34" charset="0"/>
                      </a:endParaRPr>
                    </a:p>
                  </a:txBody>
                  <a:tcPr marL="45720" marR="45720" anchor="ctr" anchorCtr="1" horzOverflow="overflow">
                    <a:lnL w="12700"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anose="05000000000000000000" pitchFamily="2" charset="2"/>
                        <a:buNone/>
                      </a:pPr>
                      <a:r>
                        <a:rPr kumimoji="0" lang="en-US" sz="1800" b="1" i="0" u="none" strike="noStrike" cap="none" normalizeH="0" baseline="0" dirty="0">
                          <a:ln>
                            <a:noFill/>
                          </a:ln>
                          <a:solidFill>
                            <a:schemeClr val="tx1"/>
                          </a:solidFill>
                          <a:effectLst/>
                          <a:latin typeface="Helvetica" pitchFamily="34" charset="0"/>
                        </a:rPr>
                        <a:t>3.01</a:t>
                      </a:r>
                      <a:endParaRPr kumimoji="0" lang="en-US" sz="1800" b="1" i="0" u="none" strike="noStrike" cap="none" normalizeH="0" baseline="0" dirty="0">
                        <a:ln>
                          <a:noFill/>
                        </a:ln>
                        <a:solidFill>
                          <a:schemeClr val="tx1"/>
                        </a:solidFill>
                        <a:effectLst/>
                        <a:latin typeface="Helvetica" pitchFamily="34" charset="0"/>
                      </a:endParaRPr>
                    </a:p>
                  </a:txBody>
                  <a:tcPr marL="45720" marR="45720" anchor="ctr" anchorCtr="1" horzOverflow="overflow">
                    <a:lnL w="12700"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anose="05000000000000000000" pitchFamily="2" charset="2"/>
                        <a:buNone/>
                      </a:pPr>
                      <a:r>
                        <a:rPr kumimoji="0" lang="en-US" sz="1800" b="1" i="0" u="none" strike="noStrike" cap="none" normalizeH="0" baseline="0" dirty="0">
                          <a:ln>
                            <a:noFill/>
                          </a:ln>
                          <a:solidFill>
                            <a:schemeClr val="tx1"/>
                          </a:solidFill>
                          <a:effectLst/>
                          <a:latin typeface="Helvetica" pitchFamily="34" charset="0"/>
                        </a:rPr>
                        <a:t>5.01</a:t>
                      </a:r>
                      <a:endParaRPr kumimoji="0" lang="en-US" sz="1800" b="1" i="0" u="none" strike="noStrike" cap="none" normalizeH="0" baseline="0" dirty="0">
                        <a:ln>
                          <a:noFill/>
                        </a:ln>
                        <a:solidFill>
                          <a:schemeClr val="tx1"/>
                        </a:solidFill>
                        <a:effectLst/>
                        <a:latin typeface="Helvetica" pitchFamily="34" charset="0"/>
                      </a:endParaRPr>
                    </a:p>
                  </a:txBody>
                  <a:tcPr marL="45720" marR="45720" anchor="ctr" anchorCtr="1" horzOverflow="overflow">
                    <a:lnL w="12700"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tr>
              <a:tr h="387350">
                <a:tc>
                  <a:txBody>
                    <a:bodyPr/>
                    <a:lstStyle/>
                    <a:p>
                      <a:pPr marL="0" marR="0" lvl="0" indent="0" algn="l" defTabSz="914400" rtl="0" eaLnBrk="1" fontAlgn="base" latinLnBrk="0" hangingPunct="1">
                        <a:lnSpc>
                          <a:spcPct val="95000"/>
                        </a:lnSpc>
                        <a:spcBef>
                          <a:spcPct val="50000"/>
                        </a:spcBef>
                        <a:spcAft>
                          <a:spcPct val="0"/>
                        </a:spcAft>
                        <a:buClr>
                          <a:schemeClr val="hlink"/>
                        </a:buClr>
                        <a:buSzTx/>
                        <a:buFont typeface="Wingdings" panose="05000000000000000000" pitchFamily="2" charset="2"/>
                        <a:buNone/>
                      </a:pPr>
                      <a:r>
                        <a:rPr kumimoji="0" lang="en-US" sz="1800" b="1" i="0" u="none" strike="noStrike" cap="none" normalizeH="0" baseline="0" dirty="0">
                          <a:ln>
                            <a:noFill/>
                          </a:ln>
                          <a:solidFill>
                            <a:schemeClr val="tx1"/>
                          </a:solidFill>
                          <a:effectLst/>
                          <a:latin typeface="Helvetica" pitchFamily="34" charset="0"/>
                        </a:rPr>
                        <a:t> 2x1</a:t>
                      </a:r>
                      <a:r>
                        <a:rPr kumimoji="0" lang="zh-CN" altLang="en-US" sz="1800" b="1" i="0" u="none" strike="noStrike" cap="none" normalizeH="0" baseline="0" dirty="0">
                          <a:ln>
                            <a:noFill/>
                          </a:ln>
                          <a:solidFill>
                            <a:schemeClr val="tx1"/>
                          </a:solidFill>
                          <a:effectLst/>
                          <a:latin typeface="Helvetica" pitchFamily="34" charset="0"/>
                        </a:rPr>
                        <a:t>循环展开</a:t>
                      </a:r>
                      <a:endParaRPr kumimoji="0" lang="en-US" sz="1800" b="1" i="0" u="none" strike="noStrike" cap="none" normalizeH="0" baseline="0" dirty="0">
                        <a:ln>
                          <a:noFill/>
                        </a:ln>
                        <a:solidFill>
                          <a:schemeClr val="tx1"/>
                        </a:solidFill>
                        <a:effectLst/>
                        <a:latin typeface="Helvetica" pitchFamily="34" charset="0"/>
                      </a:endParaRPr>
                    </a:p>
                  </a:txBody>
                  <a:tcPr marL="45720" marR="45720" anchor="ctr" anchorCtr="1" horzOverflow="overflow">
                    <a:lnL w="28575"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D5F1CF"/>
                    </a:solidFill>
                  </a:tcPr>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anose="05000000000000000000" pitchFamily="2" charset="2"/>
                        <a:buNone/>
                      </a:pPr>
                      <a:r>
                        <a:rPr kumimoji="0" lang="en-US" sz="1800" b="1" i="0" u="none" strike="noStrike" cap="none" normalizeH="0" baseline="0" dirty="0">
                          <a:ln>
                            <a:noFill/>
                          </a:ln>
                          <a:solidFill>
                            <a:schemeClr val="tx1"/>
                          </a:solidFill>
                          <a:effectLst/>
                          <a:latin typeface="Helvetica" pitchFamily="34" charset="0"/>
                        </a:rPr>
                        <a:t>1.01</a:t>
                      </a:r>
                      <a:endParaRPr kumimoji="0" lang="en-US" sz="1800" b="1" i="0" u="none" strike="noStrike" cap="none" normalizeH="0" baseline="0" dirty="0">
                        <a:ln>
                          <a:noFill/>
                        </a:ln>
                        <a:solidFill>
                          <a:schemeClr val="tx1"/>
                        </a:solidFill>
                        <a:effectLst/>
                        <a:latin typeface="Helvetica" pitchFamily="34" charset="0"/>
                      </a:endParaRPr>
                    </a:p>
                  </a:txBody>
                  <a:tcPr marL="45720" marR="45720" anchor="ctr" anchorCtr="1" horzOverflow="overflow">
                    <a:lnL w="12700"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anose="05000000000000000000" pitchFamily="2" charset="2"/>
                        <a:buNone/>
                      </a:pPr>
                      <a:r>
                        <a:rPr kumimoji="0" lang="en-US" sz="1800" b="1" i="0" u="none" strike="noStrike" cap="none" normalizeH="0" baseline="0" dirty="0">
                          <a:ln>
                            <a:noFill/>
                          </a:ln>
                          <a:solidFill>
                            <a:schemeClr val="tx1"/>
                          </a:solidFill>
                          <a:effectLst/>
                          <a:latin typeface="Helvetica" pitchFamily="34" charset="0"/>
                        </a:rPr>
                        <a:t>3.01</a:t>
                      </a:r>
                      <a:endParaRPr kumimoji="0" lang="en-US" sz="1800" b="1" i="0" u="none" strike="noStrike" cap="none" normalizeH="0" baseline="0" dirty="0">
                        <a:ln>
                          <a:noFill/>
                        </a:ln>
                        <a:solidFill>
                          <a:schemeClr val="tx1"/>
                        </a:solidFill>
                        <a:effectLst/>
                        <a:latin typeface="Helvetica" pitchFamily="34" charset="0"/>
                      </a:endParaRPr>
                    </a:p>
                  </a:txBody>
                  <a:tcPr marL="45720" marR="45720" anchor="ctr" anchorCtr="1" horzOverflow="overflow">
                    <a:lnL w="12700"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anose="05000000000000000000" pitchFamily="2" charset="2"/>
                        <a:buNone/>
                      </a:pPr>
                      <a:r>
                        <a:rPr kumimoji="0" lang="en-US" sz="1800" b="1" i="0" u="none" strike="noStrike" cap="none" normalizeH="0" baseline="0" dirty="0">
                          <a:ln>
                            <a:noFill/>
                          </a:ln>
                          <a:solidFill>
                            <a:schemeClr val="tx1"/>
                          </a:solidFill>
                          <a:effectLst/>
                          <a:latin typeface="Helvetica" pitchFamily="34" charset="0"/>
                        </a:rPr>
                        <a:t>3.01</a:t>
                      </a:r>
                      <a:endParaRPr kumimoji="0" lang="en-US" sz="1800" b="1" i="0" u="none" strike="noStrike" cap="none" normalizeH="0" baseline="0" dirty="0">
                        <a:ln>
                          <a:noFill/>
                        </a:ln>
                        <a:solidFill>
                          <a:schemeClr val="tx1"/>
                        </a:solidFill>
                        <a:effectLst/>
                        <a:latin typeface="Helvetica" pitchFamily="34" charset="0"/>
                      </a:endParaRPr>
                    </a:p>
                  </a:txBody>
                  <a:tcPr marL="45720" marR="45720" anchor="ctr" anchorCtr="1" horzOverflow="overflow">
                    <a:lnL w="12700"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anose="05000000000000000000" pitchFamily="2" charset="2"/>
                        <a:buNone/>
                      </a:pPr>
                      <a:r>
                        <a:rPr kumimoji="0" lang="en-US" sz="1800" b="1" i="0" u="none" strike="noStrike" cap="none" normalizeH="0" baseline="0" dirty="0">
                          <a:ln>
                            <a:noFill/>
                          </a:ln>
                          <a:solidFill>
                            <a:schemeClr val="tx1"/>
                          </a:solidFill>
                          <a:effectLst/>
                          <a:latin typeface="Helvetica" pitchFamily="34" charset="0"/>
                        </a:rPr>
                        <a:t>5.01</a:t>
                      </a:r>
                      <a:endParaRPr kumimoji="0" lang="en-US" sz="1800" b="1" i="0" u="none" strike="noStrike" cap="none" normalizeH="0" baseline="0" dirty="0">
                        <a:ln>
                          <a:noFill/>
                        </a:ln>
                        <a:solidFill>
                          <a:schemeClr val="tx1"/>
                        </a:solidFill>
                        <a:effectLst/>
                        <a:latin typeface="Helvetica" pitchFamily="34" charset="0"/>
                      </a:endParaRPr>
                    </a:p>
                  </a:txBody>
                  <a:tcPr marL="45720" marR="45720" anchor="ctr" anchorCtr="1" horzOverflow="overflow">
                    <a:lnL w="12700"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tr>
              <a:tr h="387350">
                <a:tc>
                  <a:txBody>
                    <a:bodyPr/>
                    <a:lstStyle/>
                    <a:p>
                      <a:pPr marL="0" marR="0" lvl="0" indent="0" algn="l" defTabSz="914400" rtl="0" eaLnBrk="1" fontAlgn="base" latinLnBrk="0" hangingPunct="1">
                        <a:lnSpc>
                          <a:spcPct val="95000"/>
                        </a:lnSpc>
                        <a:spcBef>
                          <a:spcPct val="50000"/>
                        </a:spcBef>
                        <a:spcAft>
                          <a:spcPct val="0"/>
                        </a:spcAft>
                        <a:buClr>
                          <a:schemeClr val="hlink"/>
                        </a:buClr>
                        <a:buSzTx/>
                        <a:buFont typeface="Wingdings" panose="05000000000000000000" pitchFamily="2" charset="2"/>
                        <a:buNone/>
                      </a:pPr>
                      <a:r>
                        <a:rPr kumimoji="0" lang="zh-CN" altLang="en-US" sz="1800" b="1" i="0" u="none" strike="noStrike" cap="none" normalizeH="0" baseline="0">
                          <a:ln>
                            <a:noFill/>
                          </a:ln>
                          <a:solidFill>
                            <a:schemeClr val="tx1"/>
                          </a:solidFill>
                          <a:effectLst/>
                          <a:latin typeface="Helvetica" pitchFamily="34" charset="0"/>
                        </a:rPr>
                        <a:t>延迟界限</a:t>
                      </a:r>
                      <a:endParaRPr kumimoji="0" lang="zh-CN" altLang="en-US" sz="1800" b="1" i="0" u="none" strike="noStrike" cap="none" normalizeH="0" baseline="0" dirty="0">
                        <a:ln>
                          <a:noFill/>
                        </a:ln>
                        <a:solidFill>
                          <a:schemeClr val="tx1"/>
                        </a:solidFill>
                        <a:effectLst/>
                        <a:latin typeface="Helvetica" pitchFamily="34" charset="0"/>
                      </a:endParaRPr>
                    </a:p>
                  </a:txBody>
                  <a:tcPr marL="45720" marR="45720" anchor="ctr" anchorCtr="1" horzOverflow="overflow">
                    <a:lnL w="28575"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28575" cap="flat" cmpd="sng" algn="ctr">
                      <a:solidFill>
                        <a:schemeClr val="tx1"/>
                      </a:solidFill>
                      <a:prstDash val="solid"/>
                      <a:round/>
                      <a:headEnd type="none" w="med" len="med"/>
                      <a:tailEnd type="none" w="sm" len="sm"/>
                    </a:lnB>
                    <a:lnTlToBr>
                      <a:noFill/>
                    </a:lnTlToBr>
                    <a:lnBlToTr>
                      <a:noFill/>
                    </a:lnBlToTr>
                    <a:solidFill>
                      <a:schemeClr val="accent6">
                        <a:lumMod val="20000"/>
                        <a:lumOff val="80000"/>
                      </a:schemeClr>
                    </a:solidFill>
                  </a:tcPr>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anose="05000000000000000000" pitchFamily="2" charset="2"/>
                        <a:buNone/>
                      </a:pPr>
                      <a:r>
                        <a:rPr kumimoji="0" lang="en-US" sz="1800" b="1" i="0" u="none" strike="noStrike" cap="none" normalizeH="0" baseline="0" dirty="0">
                          <a:ln>
                            <a:noFill/>
                          </a:ln>
                          <a:solidFill>
                            <a:schemeClr val="tx1"/>
                          </a:solidFill>
                          <a:effectLst/>
                          <a:latin typeface="Helvetica" pitchFamily="34" charset="0"/>
                        </a:rPr>
                        <a:t>1.00</a:t>
                      </a:r>
                      <a:endParaRPr kumimoji="0" lang="en-US" sz="1800" b="1" i="0" u="none" strike="noStrike" cap="none" normalizeH="0" baseline="0" dirty="0">
                        <a:ln>
                          <a:noFill/>
                        </a:ln>
                        <a:solidFill>
                          <a:schemeClr val="tx1"/>
                        </a:solidFill>
                        <a:effectLst/>
                        <a:latin typeface="Helvetica" pitchFamily="34" charset="0"/>
                      </a:endParaRPr>
                    </a:p>
                  </a:txBody>
                  <a:tcPr marL="45720" marR="45720" anchor="ctr" anchorCtr="1" horzOverflow="overflow">
                    <a:lnL w="12700"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28575" cap="flat" cmpd="sng" algn="ctr">
                      <a:solidFill>
                        <a:schemeClr val="tx1"/>
                      </a:solidFill>
                      <a:prstDash val="solid"/>
                      <a:round/>
                      <a:headEnd type="none" w="med" len="med"/>
                      <a:tailEnd type="none" w="sm" len="sm"/>
                    </a:lnB>
                    <a:lnTlToBr>
                      <a:noFill/>
                    </a:lnTlToBr>
                    <a:lnBlToTr>
                      <a:noFill/>
                    </a:lnBlToTr>
                    <a:noFill/>
                  </a:tcPr>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anose="05000000000000000000" pitchFamily="2" charset="2"/>
                        <a:buNone/>
                      </a:pPr>
                      <a:r>
                        <a:rPr kumimoji="0" lang="en-US" sz="1800" b="1" i="0" u="none" strike="noStrike" cap="none" normalizeH="0" baseline="0" dirty="0">
                          <a:ln>
                            <a:noFill/>
                          </a:ln>
                          <a:solidFill>
                            <a:schemeClr val="tx1"/>
                          </a:solidFill>
                          <a:effectLst/>
                          <a:latin typeface="Helvetica" pitchFamily="34" charset="0"/>
                        </a:rPr>
                        <a:t>3.00</a:t>
                      </a:r>
                      <a:endParaRPr kumimoji="0" lang="en-US" sz="1800" b="1" i="0" u="none" strike="noStrike" cap="none" normalizeH="0" baseline="0" dirty="0">
                        <a:ln>
                          <a:noFill/>
                        </a:ln>
                        <a:solidFill>
                          <a:schemeClr val="tx1"/>
                        </a:solidFill>
                        <a:effectLst/>
                        <a:latin typeface="Helvetica" pitchFamily="34" charset="0"/>
                      </a:endParaRPr>
                    </a:p>
                  </a:txBody>
                  <a:tcPr marL="45720" marR="45720" anchor="ctr" anchorCtr="1" horzOverflow="overflow">
                    <a:lnL w="12700"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28575" cap="flat" cmpd="sng" algn="ctr">
                      <a:solidFill>
                        <a:schemeClr val="tx1"/>
                      </a:solidFill>
                      <a:prstDash val="solid"/>
                      <a:round/>
                      <a:headEnd type="none" w="med" len="med"/>
                      <a:tailEnd type="none" w="sm" len="sm"/>
                    </a:lnB>
                    <a:lnTlToBr>
                      <a:noFill/>
                    </a:lnTlToBr>
                    <a:lnBlToTr>
                      <a:noFill/>
                    </a:lnBlToTr>
                    <a:noFill/>
                  </a:tcPr>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anose="05000000000000000000" pitchFamily="2" charset="2"/>
                        <a:buNone/>
                      </a:pPr>
                      <a:r>
                        <a:rPr kumimoji="0" lang="en-US" sz="1800" b="1" i="0" u="none" strike="noStrike" cap="none" normalizeH="0" baseline="0" dirty="0">
                          <a:ln>
                            <a:noFill/>
                          </a:ln>
                          <a:solidFill>
                            <a:schemeClr val="tx1"/>
                          </a:solidFill>
                          <a:effectLst/>
                          <a:latin typeface="Helvetica" pitchFamily="34" charset="0"/>
                        </a:rPr>
                        <a:t>3.00</a:t>
                      </a:r>
                      <a:endParaRPr kumimoji="0" lang="en-US" sz="1800" b="1" i="0" u="none" strike="noStrike" cap="none" normalizeH="0" baseline="0" dirty="0">
                        <a:ln>
                          <a:noFill/>
                        </a:ln>
                        <a:solidFill>
                          <a:schemeClr val="tx1"/>
                        </a:solidFill>
                        <a:effectLst/>
                        <a:latin typeface="Helvetica" pitchFamily="34" charset="0"/>
                      </a:endParaRPr>
                    </a:p>
                  </a:txBody>
                  <a:tcPr marL="45720" marR="45720" anchor="ctr" anchorCtr="1" horzOverflow="overflow">
                    <a:lnL w="12700"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28575" cap="flat" cmpd="sng" algn="ctr">
                      <a:solidFill>
                        <a:schemeClr val="tx1"/>
                      </a:solidFill>
                      <a:prstDash val="solid"/>
                      <a:round/>
                      <a:headEnd type="none" w="med" len="med"/>
                      <a:tailEnd type="none" w="sm" len="sm"/>
                    </a:lnB>
                    <a:lnTlToBr>
                      <a:noFill/>
                    </a:lnTlToBr>
                    <a:lnBlToTr>
                      <a:noFill/>
                    </a:lnBlToTr>
                    <a:noFill/>
                  </a:tcPr>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anose="05000000000000000000" pitchFamily="2" charset="2"/>
                        <a:buNone/>
                      </a:pPr>
                      <a:r>
                        <a:rPr kumimoji="0" lang="en-US" sz="1800" b="1" i="0" u="none" strike="noStrike" cap="none" normalizeH="0" baseline="0" dirty="0">
                          <a:ln>
                            <a:noFill/>
                          </a:ln>
                          <a:solidFill>
                            <a:schemeClr val="tx1"/>
                          </a:solidFill>
                          <a:effectLst/>
                          <a:latin typeface="Helvetica" pitchFamily="34" charset="0"/>
                        </a:rPr>
                        <a:t>5.00</a:t>
                      </a:r>
                      <a:endParaRPr kumimoji="0" lang="en-US" sz="1800" b="1" i="0" u="none" strike="noStrike" cap="none" normalizeH="0" baseline="0" dirty="0">
                        <a:ln>
                          <a:noFill/>
                        </a:ln>
                        <a:solidFill>
                          <a:schemeClr val="tx1"/>
                        </a:solidFill>
                        <a:effectLst/>
                        <a:latin typeface="Helvetica" pitchFamily="34" charset="0"/>
                      </a:endParaRPr>
                    </a:p>
                  </a:txBody>
                  <a:tcPr marL="45720" marR="45720" anchor="ctr" anchorCtr="1" horzOverflow="overflow">
                    <a:lnL w="12700"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28575" cap="flat" cmpd="sng" algn="ctr">
                      <a:solidFill>
                        <a:schemeClr val="tx1"/>
                      </a:solidFill>
                      <a:prstDash val="solid"/>
                      <a:round/>
                      <a:headEnd type="none" w="med" len="med"/>
                      <a:tailEnd type="none" w="sm" len="sm"/>
                    </a:lnB>
                    <a:lnTlToBr>
                      <a:noFill/>
                    </a:lnTlToBr>
                    <a:lnBlToTr>
                      <a:noFill/>
                    </a:lnBlToTr>
                    <a:noFill/>
                  </a:tcPr>
                </a:tc>
              </a:tr>
            </a:tbl>
          </a:graphicData>
        </a:graphic>
      </p:graphicFrame>
      <p:sp>
        <p:nvSpPr>
          <p:cNvPr id="55" name="矩形 54"/>
          <p:cNvSpPr/>
          <p:nvPr/>
        </p:nvSpPr>
        <p:spPr>
          <a:xfrm>
            <a:off x="1151732" y="3546751"/>
            <a:ext cx="3168352" cy="756285"/>
          </a:xfrm>
          <a:prstGeom prst="rect">
            <a:avLst/>
          </a:prstGeom>
          <a:solidFill>
            <a:schemeClr val="bg1">
              <a:alpha val="0"/>
            </a:schemeClr>
          </a:solid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ustDataLst>
      <p:tags r:id="rId7"/>
    </p:custDataLst>
  </p:cSld>
  <p:clrMapOvr>
    <a:masterClrMapping/>
  </p:clrMapOvr>
  <p:transition spd="med">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bldLvl="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custDataLst>
              <p:tags r:id="rId1"/>
            </p:custDataLst>
          </p:nvPr>
        </p:nvSpPr>
        <p:spPr>
          <a:xfrm>
            <a:off x="1816100" y="3151505"/>
            <a:ext cx="1100455" cy="1100455"/>
          </a:xfrm>
          <a:prstGeom prst="ellipse">
            <a:avLst/>
          </a:prstGeom>
          <a:solidFill>
            <a:srgbClr val="99CC39"/>
          </a:solidFill>
          <a:ln>
            <a:solidFill>
              <a:srgbClr val="717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700"/>
          </a:p>
        </p:txBody>
      </p:sp>
      <p:sp>
        <p:nvSpPr>
          <p:cNvPr id="33" name="文本框 32"/>
          <p:cNvSpPr txBox="1"/>
          <p:nvPr>
            <p:custDataLst>
              <p:tags r:id="rId2"/>
            </p:custDataLst>
          </p:nvPr>
        </p:nvSpPr>
        <p:spPr>
          <a:xfrm>
            <a:off x="4679950" y="1423670"/>
            <a:ext cx="4997450" cy="1497965"/>
          </a:xfrm>
          <a:prstGeom prst="rect">
            <a:avLst/>
          </a:prstGeom>
          <a:noFill/>
        </p:spPr>
        <p:txBody>
          <a:bodyPr wrap="square" lIns="0" tIns="0" rIns="0" bIns="0" rtlCol="0" anchor="t" anchorCtr="0">
            <a:normAutofit/>
          </a:bodyPr>
          <a:lstStyle/>
          <a:p>
            <a:pPr marL="0" lvl="0" indent="0" algn="l">
              <a:lnSpc>
                <a:spcPct val="130000"/>
              </a:lnSpc>
              <a:spcBef>
                <a:spcPts val="0"/>
              </a:spcBef>
              <a:spcAft>
                <a:spcPts val="0"/>
              </a:spcAft>
              <a:buSzPct val="100000"/>
            </a:pPr>
            <a:r>
              <a:rPr lang="zh-CN" altLang="en-US" sz="2000" spc="150" dirty="0">
                <a:solidFill>
                  <a:schemeClr val="dk1">
                    <a:lumMod val="75000"/>
                  </a:schemeClr>
                </a:solidFill>
                <a:latin typeface="Arial" panose="020B0604020202020204" pitchFamily="34" charset="0"/>
                <a:ea typeface="微软雅黑" panose="020B0503020204020204" pitchFamily="34" charset="-122"/>
              </a:rPr>
              <a:t>1990年10次台风登陆，福建、浙江两省损失79亿元，死亡950余人。</a:t>
            </a:r>
            <a:endParaRPr lang="zh-CN" altLang="en-US" sz="2000" spc="150" dirty="0">
              <a:solidFill>
                <a:schemeClr val="dk1">
                  <a:lumMod val="75000"/>
                </a:schemeClr>
              </a:solidFill>
              <a:latin typeface="Arial" panose="020B0604020202020204" pitchFamily="34" charset="0"/>
              <a:ea typeface="微软雅黑" panose="020B0503020204020204" pitchFamily="34" charset="-122"/>
            </a:endParaRPr>
          </a:p>
        </p:txBody>
      </p:sp>
      <p:sp>
        <p:nvSpPr>
          <p:cNvPr id="114" name="文本框 113"/>
          <p:cNvSpPr txBox="1"/>
          <p:nvPr>
            <p:custDataLst>
              <p:tags r:id="rId3"/>
            </p:custDataLst>
          </p:nvPr>
        </p:nvSpPr>
        <p:spPr>
          <a:xfrm>
            <a:off x="4679950" y="5156200"/>
            <a:ext cx="4434205" cy="901065"/>
          </a:xfrm>
          <a:prstGeom prst="rect">
            <a:avLst/>
          </a:prstGeom>
          <a:noFill/>
        </p:spPr>
        <p:txBody>
          <a:bodyPr wrap="square" lIns="0" tIns="0" rIns="0" bIns="0" rtlCol="0" anchor="t" anchorCtr="0">
            <a:normAutofit/>
          </a:bodyPr>
          <a:lstStyle/>
          <a:p>
            <a:pPr marL="0" lvl="0" indent="0" algn="l">
              <a:lnSpc>
                <a:spcPct val="130000"/>
              </a:lnSpc>
              <a:spcBef>
                <a:spcPts val="0"/>
              </a:spcBef>
              <a:spcAft>
                <a:spcPts val="0"/>
              </a:spcAft>
              <a:buSzPct val="100000"/>
            </a:pPr>
            <a:r>
              <a:rPr lang="zh-CN" altLang="en-US" sz="2000" spc="150" dirty="0">
                <a:solidFill>
                  <a:schemeClr val="dk1">
                    <a:lumMod val="75000"/>
                  </a:schemeClr>
                </a:solidFill>
                <a:latin typeface="Arial" panose="020B0604020202020204" pitchFamily="34" charset="0"/>
                <a:ea typeface="微软雅黑" panose="020B0503020204020204" pitchFamily="34" charset="-122"/>
              </a:rPr>
              <a:t>用途：局部灾害性天气预报。</a:t>
            </a:r>
            <a:endParaRPr lang="zh-CN" altLang="en-US" sz="2000" spc="150" dirty="0">
              <a:solidFill>
                <a:schemeClr val="dk1">
                  <a:lumMod val="75000"/>
                </a:schemeClr>
              </a:solidFill>
              <a:latin typeface="Arial" panose="020B0604020202020204" pitchFamily="34" charset="0"/>
              <a:ea typeface="微软雅黑" panose="020B0503020204020204" pitchFamily="34" charset="-122"/>
            </a:endParaRPr>
          </a:p>
        </p:txBody>
      </p:sp>
      <p:sp>
        <p:nvSpPr>
          <p:cNvPr id="8" name="椭圆 7"/>
          <p:cNvSpPr/>
          <p:nvPr>
            <p:custDataLst>
              <p:tags r:id="rId4"/>
            </p:custDataLst>
          </p:nvPr>
        </p:nvSpPr>
        <p:spPr>
          <a:xfrm flipH="1">
            <a:off x="3967196" y="1613961"/>
            <a:ext cx="571085" cy="57108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000" b="1"/>
              <a:t>1</a:t>
            </a:r>
            <a:endParaRPr kumimoji="1" lang="en-US" altLang="zh-CN" sz="2000" b="1"/>
          </a:p>
        </p:txBody>
      </p:sp>
      <p:sp>
        <p:nvSpPr>
          <p:cNvPr id="19" name="椭圆 18"/>
          <p:cNvSpPr/>
          <p:nvPr>
            <p:custDataLst>
              <p:tags r:id="rId5"/>
            </p:custDataLst>
          </p:nvPr>
        </p:nvSpPr>
        <p:spPr>
          <a:xfrm flipH="1" flipV="1">
            <a:off x="2702446" y="3283091"/>
            <a:ext cx="88543" cy="88543"/>
          </a:xfrm>
          <a:prstGeom prst="ellipse">
            <a:avLst/>
          </a:prstGeom>
          <a:solidFill>
            <a:schemeClr val="bg1"/>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700"/>
          </a:p>
        </p:txBody>
      </p:sp>
      <p:cxnSp>
        <p:nvCxnSpPr>
          <p:cNvPr id="10" name="肘形连接符 9"/>
          <p:cNvCxnSpPr>
            <a:stCxn id="19" idx="4"/>
            <a:endCxn id="8" idx="6"/>
          </p:cNvCxnSpPr>
          <p:nvPr>
            <p:custDataLst>
              <p:tags r:id="rId6"/>
            </p:custDataLst>
          </p:nvPr>
        </p:nvCxnSpPr>
        <p:spPr>
          <a:xfrm rot="16200000">
            <a:off x="2665164" y="1981059"/>
            <a:ext cx="1383587" cy="1220478"/>
          </a:xfrm>
          <a:prstGeom prst="bentConnector2">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17" name="肘形连接符 116"/>
          <p:cNvCxnSpPr>
            <a:stCxn id="115" idx="6"/>
            <a:endCxn id="59" idx="0"/>
          </p:cNvCxnSpPr>
          <p:nvPr>
            <p:custDataLst>
              <p:tags r:id="rId7"/>
            </p:custDataLst>
          </p:nvPr>
        </p:nvCxnSpPr>
        <p:spPr>
          <a:xfrm rot="10800000">
            <a:off x="2750185" y="4097655"/>
            <a:ext cx="1217295" cy="1344295"/>
          </a:xfrm>
          <a:prstGeom prst="bentConnector2">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59" name="椭圆 58"/>
          <p:cNvSpPr/>
          <p:nvPr>
            <p:custDataLst>
              <p:tags r:id="rId8"/>
            </p:custDataLst>
          </p:nvPr>
        </p:nvSpPr>
        <p:spPr>
          <a:xfrm flipH="1" flipV="1">
            <a:off x="2705952" y="4008858"/>
            <a:ext cx="88543" cy="88543"/>
          </a:xfrm>
          <a:prstGeom prst="ellipse">
            <a:avLst/>
          </a:prstGeom>
          <a:solidFill>
            <a:schemeClr val="bg1"/>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700"/>
          </a:p>
        </p:txBody>
      </p:sp>
      <p:sp>
        <p:nvSpPr>
          <p:cNvPr id="27" name="椭圆 26"/>
          <p:cNvSpPr/>
          <p:nvPr>
            <p:custDataLst>
              <p:tags r:id="rId9"/>
            </p:custDataLst>
          </p:nvPr>
        </p:nvSpPr>
        <p:spPr>
          <a:xfrm flipH="1" flipV="1">
            <a:off x="2861765" y="3626351"/>
            <a:ext cx="88543" cy="88543"/>
          </a:xfrm>
          <a:prstGeom prst="ellipse">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700"/>
          </a:p>
        </p:txBody>
      </p:sp>
      <p:sp>
        <p:nvSpPr>
          <p:cNvPr id="29" name="椭圆 28"/>
          <p:cNvSpPr/>
          <p:nvPr>
            <p:custDataLst>
              <p:tags r:id="rId10"/>
            </p:custDataLst>
          </p:nvPr>
        </p:nvSpPr>
        <p:spPr>
          <a:xfrm flipH="1">
            <a:off x="3967196" y="3385081"/>
            <a:ext cx="571085" cy="571085"/>
          </a:xfrm>
          <a:prstGeom prst="ellipse">
            <a:avLst/>
          </a:prstGeom>
          <a:solidFill>
            <a:schemeClr val="accent2">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000" b="1">
                <a:solidFill>
                  <a:schemeClr val="accent1">
                    <a:lumMod val="50000"/>
                  </a:schemeClr>
                </a:solidFill>
              </a:rPr>
              <a:t>2</a:t>
            </a:r>
            <a:endParaRPr kumimoji="1" lang="en-US" altLang="zh-CN" sz="2000" b="1">
              <a:solidFill>
                <a:schemeClr val="accent1">
                  <a:lumMod val="50000"/>
                </a:schemeClr>
              </a:solidFill>
            </a:endParaRPr>
          </a:p>
        </p:txBody>
      </p:sp>
      <p:cxnSp>
        <p:nvCxnSpPr>
          <p:cNvPr id="21" name="直接连接符 20"/>
          <p:cNvCxnSpPr>
            <a:stCxn id="27" idx="2"/>
            <a:endCxn id="29" idx="6"/>
          </p:cNvCxnSpPr>
          <p:nvPr>
            <p:custDataLst>
              <p:tags r:id="rId11"/>
            </p:custDataLst>
          </p:nvPr>
        </p:nvCxnSpPr>
        <p:spPr>
          <a:xfrm>
            <a:off x="2950309" y="3670623"/>
            <a:ext cx="1016888" cy="1"/>
          </a:xfrm>
          <a:prstGeom prst="line">
            <a:avLst/>
          </a:prstGeom>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115" name="椭圆 114"/>
          <p:cNvSpPr/>
          <p:nvPr>
            <p:custDataLst>
              <p:tags r:id="rId12"/>
            </p:custDataLst>
          </p:nvPr>
        </p:nvSpPr>
        <p:spPr>
          <a:xfrm flipH="1">
            <a:off x="3967196" y="5156200"/>
            <a:ext cx="571085" cy="57108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000" b="1">
                <a:solidFill>
                  <a:schemeClr val="accent2"/>
                </a:solidFill>
              </a:rPr>
              <a:t>3</a:t>
            </a:r>
            <a:endParaRPr kumimoji="1" lang="en-US" altLang="zh-CN" sz="2000" b="1">
              <a:solidFill>
                <a:schemeClr val="accent2"/>
              </a:solidFill>
            </a:endParaRPr>
          </a:p>
        </p:txBody>
      </p:sp>
      <p:sp>
        <p:nvSpPr>
          <p:cNvPr id="36" name="文本框 35"/>
          <p:cNvSpPr txBox="1"/>
          <p:nvPr>
            <p:custDataLst>
              <p:tags r:id="rId13"/>
            </p:custDataLst>
          </p:nvPr>
        </p:nvSpPr>
        <p:spPr>
          <a:xfrm>
            <a:off x="4679950" y="3095625"/>
            <a:ext cx="5574665" cy="1497965"/>
          </a:xfrm>
          <a:prstGeom prst="rect">
            <a:avLst/>
          </a:prstGeom>
          <a:noFill/>
        </p:spPr>
        <p:txBody>
          <a:bodyPr wrap="square" lIns="0" tIns="0" rIns="0" bIns="0" rtlCol="0" anchor="t" anchorCtr="0">
            <a:normAutofit/>
          </a:bodyPr>
          <a:lstStyle/>
          <a:p>
            <a:pPr marL="0" lvl="0" indent="0" algn="l">
              <a:lnSpc>
                <a:spcPct val="130000"/>
              </a:lnSpc>
              <a:spcBef>
                <a:spcPts val="0"/>
              </a:spcBef>
              <a:spcAft>
                <a:spcPts val="0"/>
              </a:spcAft>
              <a:buSzPct val="100000"/>
            </a:pPr>
            <a:r>
              <a:rPr lang="zh-CN" altLang="en-US" sz="2000" spc="150" dirty="0">
                <a:solidFill>
                  <a:schemeClr val="dk1">
                    <a:lumMod val="75000"/>
                  </a:schemeClr>
                </a:solidFill>
                <a:latin typeface="Arial" panose="020B0604020202020204" pitchFamily="34" charset="0"/>
                <a:ea typeface="微软雅黑" panose="020B0503020204020204" pitchFamily="34" charset="-122"/>
              </a:rPr>
              <a:t>天气预报模式为非线性偏微分方程，预报台风暴雨过程，计算量为1014—1016次浮点运算，需要10GFlops—100GFlops的巨型机。</a:t>
            </a:r>
            <a:endParaRPr lang="zh-CN" altLang="en-US" sz="2000" spc="150" dirty="0">
              <a:solidFill>
                <a:schemeClr val="dk1">
                  <a:lumMod val="75000"/>
                </a:schemeClr>
              </a:solidFill>
              <a:latin typeface="Arial" panose="020B0604020202020204" pitchFamily="34" charset="0"/>
              <a:ea typeface="微软雅黑" panose="020B0503020204020204" pitchFamily="34" charset="-122"/>
            </a:endParaRPr>
          </a:p>
        </p:txBody>
      </p:sp>
      <p:cxnSp>
        <p:nvCxnSpPr>
          <p:cNvPr id="3" name="直接连接符 2"/>
          <p:cNvCxnSpPr/>
          <p:nvPr>
            <p:custDataLst>
              <p:tags r:id="rId14"/>
            </p:custDataLst>
          </p:nvPr>
        </p:nvCxnSpPr>
        <p:spPr>
          <a:xfrm>
            <a:off x="432010" y="864059"/>
            <a:ext cx="10656242" cy="12000"/>
          </a:xfrm>
          <a:prstGeom prst="line">
            <a:avLst/>
          </a:prstGeom>
          <a:ln w="31750">
            <a:solidFill>
              <a:schemeClr val="accent1"/>
            </a:solidFill>
          </a:ln>
        </p:spPr>
        <p:style>
          <a:lnRef idx="1">
            <a:schemeClr val="dk1"/>
          </a:lnRef>
          <a:fillRef idx="0">
            <a:schemeClr val="dk1"/>
          </a:fillRef>
          <a:effectRef idx="0">
            <a:schemeClr val="dk1"/>
          </a:effectRef>
          <a:fontRef idx="minor">
            <a:schemeClr val="tx1"/>
          </a:fontRef>
        </p:style>
      </p:cxnSp>
      <p:sp>
        <p:nvSpPr>
          <p:cNvPr id="9" name="文本框 6"/>
          <p:cNvSpPr txBox="1"/>
          <p:nvPr>
            <p:custDataLst>
              <p:tags r:id="rId15"/>
            </p:custDataLst>
          </p:nvPr>
        </p:nvSpPr>
        <p:spPr>
          <a:xfrm>
            <a:off x="432010" y="144043"/>
            <a:ext cx="10656242" cy="576013"/>
          </a:xfrm>
          <a:prstGeom prst="rect">
            <a:avLst/>
          </a:prstGeom>
          <a:noFill/>
          <a:ln w="12700">
            <a:miter lim="400000"/>
          </a:ln>
          <a:extLst>
            <a:ext uri="{909E8E84-426E-40DD-AFC4-6F175D3DCCD1}">
              <a14:hiddenFill xmlns:a14="http://schemas.microsoft.com/office/drawing/2010/main">
                <a:solidFill>
                  <a:schemeClr val="accent1"/>
                </a:solidFill>
              </a14:hiddenFill>
            </a:ext>
          </a:extLst>
        </p:spPr>
        <p:txBody>
          <a:bodyPr lIns="0" tIns="0" rIns="0" bIns="0" anchor="ctr" anchorCtr="0">
            <a:normAutofit/>
          </a:bodyPr>
          <a:lstStyle>
            <a:defPPr>
              <a:defRPr lang="zh-CN"/>
            </a:defPPr>
            <a:lvl1pPr>
              <a:lnSpc>
                <a:spcPct val="120000"/>
              </a:lnSpc>
              <a:defRPr sz="3600" b="1">
                <a:solidFill>
                  <a:srgbClr val="FFFFFF"/>
                </a:solidFill>
                <a:latin typeface="微软雅黑" panose="020B0503020204020204" pitchFamily="34" charset="-122"/>
                <a:ea typeface="微软雅黑" panose="020B0503020204020204" pitchFamily="34" charset="-122"/>
                <a:cs typeface="微软雅黑" panose="020B0503020204020204" pitchFamily="34" charset="-122"/>
              </a:defRPr>
            </a:lvl1pPr>
          </a:lstStyle>
          <a:p>
            <a:pPr marL="0" indent="0" algn="l">
              <a:lnSpc>
                <a:spcPct val="100000"/>
              </a:lnSpc>
              <a:spcBef>
                <a:spcPts val="0"/>
              </a:spcBef>
              <a:spcAft>
                <a:spcPts val="0"/>
              </a:spcAft>
              <a:buSzPct val="100000"/>
              <a:buNone/>
            </a:pPr>
            <a:r>
              <a:rPr lang="zh-CN" altLang="en-US" sz="3400" dirty="0">
                <a:solidFill>
                  <a:schemeClr val="dk1">
                    <a:lumMod val="75000"/>
                  </a:schemeClr>
                </a:solidFill>
                <a:latin typeface="Arial" panose="020B0604020202020204" pitchFamily="34" charset="0"/>
              </a:rPr>
              <a:t>为什么要开发并行处理技术</a:t>
            </a:r>
            <a:endParaRPr lang="zh-CN" altLang="en-US" sz="3400" dirty="0">
              <a:solidFill>
                <a:schemeClr val="dk1">
                  <a:lumMod val="75000"/>
                </a:schemeClr>
              </a:solidFill>
              <a:latin typeface="Arial" panose="020B0604020202020204" pitchFamily="34" charset="0"/>
            </a:endParaRPr>
          </a:p>
        </p:txBody>
      </p:sp>
      <p:sp>
        <p:nvSpPr>
          <p:cNvPr id="5" name="文本框 4"/>
          <p:cNvSpPr txBox="1"/>
          <p:nvPr/>
        </p:nvSpPr>
        <p:spPr>
          <a:xfrm>
            <a:off x="2015490" y="3336925"/>
            <a:ext cx="848995" cy="706755"/>
          </a:xfrm>
          <a:prstGeom prst="rect">
            <a:avLst/>
          </a:prstGeom>
          <a:noFill/>
        </p:spPr>
        <p:txBody>
          <a:bodyPr wrap="square" rtlCol="0">
            <a:spAutoFit/>
          </a:bodyPr>
          <a:lstStyle/>
          <a:p>
            <a:r>
              <a:rPr lang="zh-CN" altLang="en-US" sz="2000" b="1">
                <a:solidFill>
                  <a:schemeClr val="accent2"/>
                </a:solidFill>
                <a:latin typeface="微软雅黑" panose="020B0503020204020204" pitchFamily="34" charset="-122"/>
                <a:ea typeface="微软雅黑" panose="020B0503020204020204" pitchFamily="34" charset="-122"/>
              </a:rPr>
              <a:t>天气</a:t>
            </a:r>
            <a:endParaRPr lang="zh-CN" altLang="en-US" sz="2000" b="1">
              <a:solidFill>
                <a:schemeClr val="accent2"/>
              </a:solidFill>
              <a:latin typeface="微软雅黑" panose="020B0503020204020204" pitchFamily="34" charset="-122"/>
              <a:ea typeface="微软雅黑" panose="020B0503020204020204" pitchFamily="34" charset="-122"/>
            </a:endParaRPr>
          </a:p>
          <a:p>
            <a:r>
              <a:rPr lang="zh-CN" altLang="en-US" sz="2000" b="1">
                <a:solidFill>
                  <a:schemeClr val="accent2"/>
                </a:solidFill>
                <a:latin typeface="微软雅黑" panose="020B0503020204020204" pitchFamily="34" charset="-122"/>
                <a:ea typeface="微软雅黑" panose="020B0503020204020204" pitchFamily="34" charset="-122"/>
              </a:rPr>
              <a:t>预报</a:t>
            </a:r>
            <a:endParaRPr lang="zh-CN" altLang="en-US" sz="2000" b="1">
              <a:solidFill>
                <a:schemeClr val="accent2"/>
              </a:solidFill>
              <a:latin typeface="微软雅黑" panose="020B0503020204020204" pitchFamily="34" charset="-122"/>
              <a:ea typeface="微软雅黑" panose="020B0503020204020204" pitchFamily="34" charset="-122"/>
            </a:endParaRPr>
          </a:p>
        </p:txBody>
      </p:sp>
      <p:pic>
        <p:nvPicPr>
          <p:cNvPr id="11" name="图片 10" descr="微信截图_20240112211134"/>
          <p:cNvPicPr>
            <a:picLocks noChangeAspect="1"/>
          </p:cNvPicPr>
          <p:nvPr>
            <p:custDataLst>
              <p:tags r:id="rId16"/>
            </p:custDataLst>
          </p:nvPr>
        </p:nvPicPr>
        <p:blipFill>
          <a:blip r:embed="rId17"/>
          <a:stretch>
            <a:fillRect/>
          </a:stretch>
        </p:blipFill>
        <p:spPr>
          <a:xfrm>
            <a:off x="9216390" y="201295"/>
            <a:ext cx="1895475" cy="485775"/>
          </a:xfrm>
          <a:prstGeom prst="rect">
            <a:avLst/>
          </a:prstGeom>
        </p:spPr>
      </p:pic>
    </p:spTree>
    <p:custDataLst>
      <p:tags r:id="rId18"/>
    </p:custData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直接连接符 14"/>
          <p:cNvCxnSpPr/>
          <p:nvPr>
            <p:custDataLst>
              <p:tags r:id="rId1"/>
            </p:custDataLst>
          </p:nvPr>
        </p:nvCxnSpPr>
        <p:spPr>
          <a:xfrm>
            <a:off x="432010" y="864059"/>
            <a:ext cx="10656242" cy="12000"/>
          </a:xfrm>
          <a:prstGeom prst="line">
            <a:avLst/>
          </a:prstGeom>
          <a:ln w="31750">
            <a:solidFill>
              <a:schemeClr val="tx1"/>
            </a:solidFill>
          </a:ln>
        </p:spPr>
        <p:style>
          <a:lnRef idx="1">
            <a:schemeClr val="dk1"/>
          </a:lnRef>
          <a:fillRef idx="0">
            <a:schemeClr val="dk1"/>
          </a:fillRef>
          <a:effectRef idx="0">
            <a:schemeClr val="dk1"/>
          </a:effectRef>
          <a:fontRef idx="minor">
            <a:schemeClr val="tx1"/>
          </a:fontRef>
        </p:style>
      </p:cxnSp>
      <p:sp>
        <p:nvSpPr>
          <p:cNvPr id="16" name="文本框 6"/>
          <p:cNvSpPr txBox="1"/>
          <p:nvPr>
            <p:custDataLst>
              <p:tags r:id="rId2"/>
            </p:custDataLst>
          </p:nvPr>
        </p:nvSpPr>
        <p:spPr>
          <a:xfrm>
            <a:off x="432010" y="144043"/>
            <a:ext cx="10656242" cy="576013"/>
          </a:xfrm>
          <a:prstGeom prst="rect">
            <a:avLst/>
          </a:prstGeom>
          <a:noFill/>
          <a:ln w="12700">
            <a:miter lim="400000"/>
          </a:ln>
          <a:extLst>
            <a:ext uri="{909E8E84-426E-40DD-AFC4-6F175D3DCCD1}">
              <a14:hiddenFill xmlns:a14="http://schemas.microsoft.com/office/drawing/2010/main">
                <a:solidFill>
                  <a:schemeClr val="accent1"/>
                </a:solidFill>
              </a14:hiddenFill>
            </a:ext>
          </a:extLst>
        </p:spPr>
        <p:txBody>
          <a:bodyPr lIns="0" tIns="0" rIns="0" bIns="0" anchor="ctr" anchorCtr="0">
            <a:normAutofit/>
          </a:bodyPr>
          <a:lstStyle>
            <a:defPPr>
              <a:defRPr lang="zh-CN"/>
            </a:defPPr>
            <a:lvl1pPr>
              <a:lnSpc>
                <a:spcPct val="120000"/>
              </a:lnSpc>
              <a:defRPr sz="3600" b="1">
                <a:solidFill>
                  <a:srgbClr val="FFFFFF"/>
                </a:solidFill>
                <a:latin typeface="微软雅黑" panose="020B0503020204020204" pitchFamily="34" charset="-122"/>
                <a:ea typeface="微软雅黑" panose="020B0503020204020204" pitchFamily="34" charset="-122"/>
                <a:cs typeface="微软雅黑" panose="020B0503020204020204" pitchFamily="34" charset="-122"/>
              </a:defRPr>
            </a:lvl1pPr>
          </a:lstStyle>
          <a:p>
            <a:pPr>
              <a:lnSpc>
                <a:spcPct val="100000"/>
              </a:lnSpc>
              <a:spcBef>
                <a:spcPts val="0"/>
              </a:spcBef>
              <a:spcAft>
                <a:spcPts val="0"/>
              </a:spcAft>
              <a:buSzPct val="100000"/>
            </a:pPr>
            <a:r>
              <a:rPr lang="zh-CN" altLang="en-US" sz="3400" dirty="0">
                <a:solidFill>
                  <a:schemeClr val="dk1">
                    <a:lumMod val="75000"/>
                  </a:schemeClr>
                </a:solidFill>
                <a:latin typeface="Arial" panose="020B0604020202020204" pitchFamily="34" charset="0"/>
                <a:sym typeface="+mn-ea"/>
              </a:rPr>
              <a:t>扩展：</a:t>
            </a:r>
            <a:r>
              <a:rPr lang="zh-CN" altLang="en-US" sz="3400" dirty="0">
                <a:solidFill>
                  <a:schemeClr val="dk1">
                    <a:lumMod val="75000"/>
                  </a:schemeClr>
                </a:solidFill>
                <a:latin typeface="Arial" panose="020B0604020202020204" pitchFamily="34" charset="0"/>
              </a:rPr>
              <a:t>性能优化</a:t>
            </a:r>
            <a:r>
              <a:rPr lang="en-US" altLang="zh-CN" sz="3400" dirty="0">
                <a:solidFill>
                  <a:schemeClr val="dk1">
                    <a:lumMod val="75000"/>
                  </a:schemeClr>
                </a:solidFill>
                <a:latin typeface="Arial" panose="020B0604020202020204" pitchFamily="34" charset="0"/>
              </a:rPr>
              <a:t>-</a:t>
            </a:r>
            <a:r>
              <a:rPr lang="zh-CN" altLang="en-US" sz="3400" dirty="0">
                <a:solidFill>
                  <a:schemeClr val="dk1">
                    <a:lumMod val="75000"/>
                  </a:schemeClr>
                </a:solidFill>
                <a:latin typeface="Arial" panose="020B0604020202020204" pitchFamily="34" charset="0"/>
              </a:rPr>
              <a:t>带重组</a:t>
            </a:r>
            <a:r>
              <a:rPr lang="en-US" altLang="zh-CN" sz="3400" dirty="0">
                <a:solidFill>
                  <a:schemeClr val="dk1">
                    <a:lumMod val="75000"/>
                  </a:schemeClr>
                </a:solidFill>
                <a:latin typeface="Arial" panose="020B0604020202020204" pitchFamily="34" charset="0"/>
              </a:rPr>
              <a:t>Reassociation</a:t>
            </a:r>
            <a:r>
              <a:rPr lang="zh-CN" altLang="en-US" sz="3400" dirty="0">
                <a:solidFill>
                  <a:schemeClr val="dk1">
                    <a:lumMod val="75000"/>
                  </a:schemeClr>
                </a:solidFill>
                <a:latin typeface="Arial" panose="020B0604020202020204" pitchFamily="34" charset="0"/>
              </a:rPr>
              <a:t>的循环展开 </a:t>
            </a:r>
            <a:endParaRPr lang="en-US" altLang="zh-CN" sz="3400" dirty="0">
              <a:solidFill>
                <a:schemeClr val="dk1">
                  <a:lumMod val="75000"/>
                </a:schemeClr>
              </a:solidFill>
              <a:latin typeface="Arial" panose="020B0604020202020204" pitchFamily="34" charset="0"/>
            </a:endParaRPr>
          </a:p>
        </p:txBody>
      </p:sp>
      <p:pic>
        <p:nvPicPr>
          <p:cNvPr id="11" name="图片 10" descr="微信截图_20240112211134"/>
          <p:cNvPicPr>
            <a:picLocks noChangeAspect="1"/>
          </p:cNvPicPr>
          <p:nvPr>
            <p:custDataLst>
              <p:tags r:id="rId3"/>
            </p:custDataLst>
          </p:nvPr>
        </p:nvPicPr>
        <p:blipFill>
          <a:blip r:embed="rId4"/>
          <a:stretch>
            <a:fillRect/>
          </a:stretch>
        </p:blipFill>
        <p:spPr>
          <a:xfrm>
            <a:off x="9216390" y="201295"/>
            <a:ext cx="1895475" cy="485775"/>
          </a:xfrm>
          <a:prstGeom prst="rect">
            <a:avLst/>
          </a:prstGeom>
        </p:spPr>
      </p:pic>
      <p:sp>
        <p:nvSpPr>
          <p:cNvPr id="6" name="Rectangle 3"/>
          <p:cNvSpPr txBox="1"/>
          <p:nvPr/>
        </p:nvSpPr>
        <p:spPr>
          <a:xfrm>
            <a:off x="359644" y="1020062"/>
            <a:ext cx="9919335" cy="756285"/>
          </a:xfrm>
          <a:prstGeom prst="rect">
            <a:avLst/>
          </a:prstGeom>
          <a:noFill/>
          <a:ln w="9525">
            <a:noFill/>
          </a:ln>
        </p:spPr>
        <p:txBody>
          <a:bodyPr vert="horz" wrap="square" lIns="91440" tIns="45720" rIns="91440" bIns="45720" anchor="t" anchorCtr="0"/>
          <a:lst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gn="l" eaLnBrk="1" latinLnBrk="0" hangingPunct="1">
              <a:lnSpc>
                <a:spcPct val="150000"/>
              </a:lnSpc>
              <a:spcBef>
                <a:spcPts val="0"/>
              </a:spcBef>
              <a:buClr>
                <a:srgbClr val="002B4C"/>
              </a:buClr>
              <a:buSzPct val="70000"/>
              <a:buFont typeface="Wingdings" panose="05000000000000000000" pitchFamily="2" charset="2"/>
              <a:buChar char="l"/>
            </a:pPr>
            <a:r>
              <a:rPr lang="zh-CN" altLang="en-US" sz="2000"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每个循环运行两倍的更有用的工作</a:t>
            </a:r>
            <a:endParaRPr lang="zh-CN" altLang="en-US" sz="2000"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7" name="图片 6"/>
          <p:cNvPicPr>
            <a:picLocks noChangeAspect="1"/>
          </p:cNvPicPr>
          <p:nvPr/>
        </p:nvPicPr>
        <p:blipFill>
          <a:blip r:embed="rId5"/>
          <a:stretch>
            <a:fillRect/>
          </a:stretch>
        </p:blipFill>
        <p:spPr>
          <a:xfrm>
            <a:off x="796277" y="1729043"/>
            <a:ext cx="4788862" cy="4159468"/>
          </a:xfrm>
          <a:prstGeom prst="rect">
            <a:avLst/>
          </a:prstGeom>
        </p:spPr>
      </p:pic>
      <p:sp>
        <p:nvSpPr>
          <p:cNvPr id="2" name="矩形 1"/>
          <p:cNvSpPr/>
          <p:nvPr/>
        </p:nvSpPr>
        <p:spPr>
          <a:xfrm>
            <a:off x="1151732" y="3546751"/>
            <a:ext cx="3168352" cy="756285"/>
          </a:xfrm>
          <a:prstGeom prst="rect">
            <a:avLst/>
          </a:prstGeom>
          <a:solidFill>
            <a:schemeClr val="bg1">
              <a:alpha val="0"/>
            </a:schemeClr>
          </a:solid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5527571" y="1527426"/>
            <a:ext cx="5765800" cy="920573"/>
          </a:xfrm>
          <a:prstGeom prst="rect">
            <a:avLst/>
          </a:prstGeom>
          <a:noFill/>
        </p:spPr>
        <p:txBody>
          <a:bodyPr wrap="square" rtlCol="0" anchor="t">
            <a:spAutoFit/>
          </a:bodyPr>
          <a:lstStyle/>
          <a:p>
            <a:pPr marL="742950" lvl="1" indent="-285750" algn="l" eaLnBrk="1" hangingPunct="1">
              <a:lnSpc>
                <a:spcPct val="150000"/>
              </a:lnSpc>
              <a:spcBef>
                <a:spcPts val="0"/>
              </a:spcBef>
              <a:buClr>
                <a:srgbClr val="002B4C"/>
              </a:buClr>
              <a:buSzPct val="70000"/>
              <a:buFont typeface="Wingdings" panose="05000000000000000000" pitchFamily="2" charset="2"/>
              <a:buChar char="l"/>
            </a:pP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sym typeface="+mn-ea"/>
              </a:rPr>
              <a:t>接近 2倍的速度提升</a:t>
            </a:r>
            <a:endParaRPr lang="zh-CN" altLang="en-US" sz="200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1200150" lvl="2" indent="-285750" algn="l" eaLnBrk="1" hangingPunct="1">
              <a:lnSpc>
                <a:spcPct val="150000"/>
              </a:lnSpc>
              <a:spcBef>
                <a:spcPts val="0"/>
              </a:spcBef>
              <a:buClr>
                <a:srgbClr val="002B4C"/>
              </a:buClr>
              <a:buSzPct val="70000"/>
              <a:buFont typeface="Wingdings" panose="05000000000000000000" pitchFamily="2" charset="2"/>
              <a:buChar char="l"/>
            </a:pPr>
            <a:r>
              <a:rPr lang="zh-CN" altLang="en-US" sz="1800" dirty="0">
                <a:latin typeface="微软雅黑" panose="020B0503020204020204" pitchFamily="34" charset="-122"/>
                <a:ea typeface="微软雅黑" panose="020B0503020204020204" pitchFamily="34" charset="-122"/>
                <a:cs typeface="微软雅黑" panose="020B0503020204020204" pitchFamily="34" charset="-122"/>
                <a:sym typeface="+mn-ea"/>
              </a:rPr>
              <a:t>原因: 打破了顺序依赖</a:t>
            </a:r>
            <a:endParaRPr lang="zh-CN" altLang="en-US" sz="1800" dirty="0">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graphicFrame>
        <p:nvGraphicFramePr>
          <p:cNvPr id="5" name="Group 49"/>
          <p:cNvGraphicFramePr>
            <a:graphicFrameLocks noGrp="1"/>
          </p:cNvGraphicFramePr>
          <p:nvPr>
            <p:custDataLst>
              <p:tags r:id="rId6"/>
            </p:custDataLst>
          </p:nvPr>
        </p:nvGraphicFramePr>
        <p:xfrm>
          <a:off x="6344816" y="2901491"/>
          <a:ext cx="4131310" cy="2714625"/>
        </p:xfrm>
        <a:graphic>
          <a:graphicData uri="http://schemas.openxmlformats.org/drawingml/2006/table">
            <a:tbl>
              <a:tblPr/>
              <a:tblGrid>
                <a:gridCol w="1656355"/>
                <a:gridCol w="590275"/>
                <a:gridCol w="599440"/>
                <a:gridCol w="599440"/>
                <a:gridCol w="685800"/>
              </a:tblGrid>
              <a:tr h="390525">
                <a:tc>
                  <a:txBody>
                    <a:bodyPr/>
                    <a:lstStyle/>
                    <a:p>
                      <a:pPr marL="0" marR="0" lvl="0" indent="0" algn="l" defTabSz="914400" rtl="0" eaLnBrk="1" fontAlgn="base" latinLnBrk="0" hangingPunct="1">
                        <a:lnSpc>
                          <a:spcPct val="95000"/>
                        </a:lnSpc>
                        <a:spcBef>
                          <a:spcPct val="50000"/>
                        </a:spcBef>
                        <a:spcAft>
                          <a:spcPct val="0"/>
                        </a:spcAft>
                        <a:buClr>
                          <a:schemeClr val="hlink"/>
                        </a:buClr>
                        <a:buSzTx/>
                        <a:buFont typeface="Wingdings" panose="05000000000000000000" pitchFamily="2" charset="2"/>
                        <a:buNone/>
                      </a:pPr>
                      <a:r>
                        <a:rPr kumimoji="0" lang="zh-CN" altLang="en-US" sz="1800" b="1" i="0" u="none" strike="noStrike" cap="none" normalizeH="0" baseline="0" dirty="0">
                          <a:ln>
                            <a:noFill/>
                          </a:ln>
                          <a:solidFill>
                            <a:srgbClr val="C00000"/>
                          </a:solidFill>
                          <a:effectLst/>
                          <a:latin typeface="Helvetica" pitchFamily="34" charset="0"/>
                        </a:rPr>
                        <a:t>方法</a:t>
                      </a:r>
                      <a:endParaRPr kumimoji="0" lang="zh-CN" altLang="en-US" sz="1800" b="1" i="0" u="none" strike="noStrike" cap="none" normalizeH="0" baseline="0" dirty="0">
                        <a:ln>
                          <a:noFill/>
                        </a:ln>
                        <a:solidFill>
                          <a:srgbClr val="C00000"/>
                        </a:solidFill>
                        <a:effectLst/>
                        <a:latin typeface="Helvetica" pitchFamily="34" charset="0"/>
                      </a:endParaRPr>
                    </a:p>
                  </a:txBody>
                  <a:tcPr marL="45720" marR="45720" anchor="ctr" anchorCtr="1" horzOverflow="overflow">
                    <a:lnL w="28575"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28575"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D5F1CF"/>
                    </a:solidFill>
                  </a:tcPr>
                </a:tc>
                <a:tc gridSpan="2">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anose="05000000000000000000" pitchFamily="2" charset="2"/>
                        <a:buNone/>
                      </a:pPr>
                      <a:r>
                        <a:rPr kumimoji="0" lang="en-US" sz="1800" b="1" i="0" u="none" strike="noStrike" cap="none" normalizeH="0" baseline="0" dirty="0">
                          <a:ln>
                            <a:noFill/>
                          </a:ln>
                          <a:solidFill>
                            <a:srgbClr val="C00000"/>
                          </a:solidFill>
                          <a:effectLst/>
                          <a:latin typeface="Helvetica" pitchFamily="34" charset="0"/>
                        </a:rPr>
                        <a:t>Integer</a:t>
                      </a:r>
                      <a:endParaRPr kumimoji="0" lang="en-US" sz="1800" b="1" i="0" u="none" strike="noStrike" cap="none" normalizeH="0" baseline="0" dirty="0">
                        <a:ln>
                          <a:noFill/>
                        </a:ln>
                        <a:solidFill>
                          <a:srgbClr val="C00000"/>
                        </a:solidFill>
                        <a:effectLst/>
                        <a:latin typeface="Helvetica" pitchFamily="34" charset="0"/>
                      </a:endParaRPr>
                    </a:p>
                  </a:txBody>
                  <a:tcPr marL="45720" marR="45720" anchor="ctr" anchorCtr="1" horzOverflow="overflow">
                    <a:lnL w="12700"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28575"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F1C7C7"/>
                    </a:solidFill>
                  </a:tcPr>
                </a:tc>
                <a:tc hMerge="1">
                  <a:tcPr/>
                </a:tc>
                <a:tc gridSpan="2">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anose="05000000000000000000" pitchFamily="2" charset="2"/>
                        <a:buNone/>
                      </a:pPr>
                      <a:r>
                        <a:rPr kumimoji="0" lang="en-US" sz="1800" b="1" i="0" u="none" strike="noStrike" cap="none" normalizeH="0" baseline="0" dirty="0">
                          <a:ln>
                            <a:noFill/>
                          </a:ln>
                          <a:solidFill>
                            <a:srgbClr val="C00000"/>
                          </a:solidFill>
                          <a:effectLst/>
                          <a:latin typeface="Helvetica" pitchFamily="34" charset="0"/>
                        </a:rPr>
                        <a:t>Double FP</a:t>
                      </a:r>
                      <a:endParaRPr kumimoji="0" lang="en-US" sz="1800" b="1" i="0" u="none" strike="noStrike" cap="none" normalizeH="0" baseline="0" dirty="0">
                        <a:ln>
                          <a:noFill/>
                        </a:ln>
                        <a:solidFill>
                          <a:srgbClr val="C00000"/>
                        </a:solidFill>
                        <a:effectLst/>
                        <a:latin typeface="Helvetica" pitchFamily="34" charset="0"/>
                      </a:endParaRPr>
                    </a:p>
                  </a:txBody>
                  <a:tcPr marL="45720" marR="45720" anchor="ctr" anchorCtr="1" horzOverflow="overflow">
                    <a:lnL w="12700"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28575"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F1C7C7"/>
                    </a:solidFill>
                  </a:tcPr>
                </a:tc>
                <a:tc hMerge="1">
                  <a:tcPr/>
                </a:tc>
              </a:tr>
              <a:tr h="387350">
                <a:tc>
                  <a:txBody>
                    <a:bodyPr/>
                    <a:lstStyle/>
                    <a:p>
                      <a:pPr marL="0" marR="0" lvl="0" indent="0" algn="l" defTabSz="914400" rtl="0" eaLnBrk="1" fontAlgn="base" latinLnBrk="0" hangingPunct="1">
                        <a:lnSpc>
                          <a:spcPct val="95000"/>
                        </a:lnSpc>
                        <a:spcBef>
                          <a:spcPct val="50000"/>
                        </a:spcBef>
                        <a:spcAft>
                          <a:spcPct val="0"/>
                        </a:spcAft>
                        <a:buClr>
                          <a:schemeClr val="hlink"/>
                        </a:buClr>
                        <a:buSzTx/>
                        <a:buFont typeface="Wingdings" panose="05000000000000000000" pitchFamily="2" charset="2"/>
                        <a:buNone/>
                      </a:pPr>
                      <a:r>
                        <a:rPr kumimoji="0" lang="zh-CN" altLang="en-US" sz="1800" b="1" i="0" u="none" strike="noStrike" cap="none" normalizeH="0" baseline="0">
                          <a:ln>
                            <a:noFill/>
                          </a:ln>
                          <a:solidFill>
                            <a:srgbClr val="C00000"/>
                          </a:solidFill>
                          <a:effectLst/>
                          <a:latin typeface="Helvetica" pitchFamily="34" charset="0"/>
                        </a:rPr>
                        <a:t>操作</a:t>
                      </a:r>
                      <a:r>
                        <a:rPr kumimoji="0" lang="en-US" altLang="zh-CN" sz="1800" b="1" i="0" u="none" strike="noStrike" cap="none" normalizeH="0" baseline="0">
                          <a:ln>
                            <a:noFill/>
                          </a:ln>
                          <a:solidFill>
                            <a:srgbClr val="C00000"/>
                          </a:solidFill>
                          <a:effectLst/>
                          <a:latin typeface="Helvetica" pitchFamily="34" charset="0"/>
                        </a:rPr>
                        <a:t>OP</a:t>
                      </a:r>
                      <a:endParaRPr kumimoji="0" lang="en-US" sz="1800" b="1" i="0" u="none" strike="noStrike" cap="none" normalizeH="0" baseline="0" dirty="0">
                        <a:ln>
                          <a:noFill/>
                        </a:ln>
                        <a:solidFill>
                          <a:srgbClr val="C00000"/>
                        </a:solidFill>
                        <a:effectLst/>
                        <a:latin typeface="Helvetica" pitchFamily="34" charset="0"/>
                      </a:endParaRPr>
                    </a:p>
                  </a:txBody>
                  <a:tcPr marL="45720" marR="45720" anchor="ctr" anchorCtr="1" horzOverflow="overflow">
                    <a:lnL w="28575"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D5F1CF"/>
                    </a:solidFill>
                  </a:tcPr>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anose="05000000000000000000" pitchFamily="2" charset="2"/>
                        <a:buNone/>
                      </a:pPr>
                      <a:r>
                        <a:rPr kumimoji="0" lang="en-US" altLang="zh-CN" sz="1800" b="1" i="0" u="none" strike="noStrike" cap="none" normalizeH="0" baseline="0">
                          <a:ln>
                            <a:noFill/>
                          </a:ln>
                          <a:solidFill>
                            <a:srgbClr val="C00000"/>
                          </a:solidFill>
                          <a:effectLst/>
                          <a:latin typeface="Helvetica" pitchFamily="34" charset="0"/>
                        </a:rPr>
                        <a:t>+</a:t>
                      </a:r>
                      <a:endParaRPr kumimoji="0" lang="en-US" altLang="zh-CN" sz="1800" b="1" i="0" u="none" strike="noStrike" cap="none" normalizeH="0" baseline="0" dirty="0">
                        <a:ln>
                          <a:noFill/>
                        </a:ln>
                        <a:solidFill>
                          <a:srgbClr val="C00000"/>
                        </a:solidFill>
                        <a:effectLst/>
                        <a:latin typeface="Helvetica" pitchFamily="34" charset="0"/>
                      </a:endParaRPr>
                    </a:p>
                  </a:txBody>
                  <a:tcPr marL="45720" marR="45720" anchor="ctr" anchorCtr="1" horzOverflow="overflow">
                    <a:lnL w="12700"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anose="05000000000000000000" pitchFamily="2" charset="2"/>
                        <a:buNone/>
                      </a:pPr>
                      <a:r>
                        <a:rPr kumimoji="0" lang="zh-CN" altLang="en-US" sz="1800" b="1" i="0" u="none" strike="noStrike" cap="none" normalizeH="0" baseline="0" dirty="0">
                          <a:ln>
                            <a:noFill/>
                          </a:ln>
                          <a:solidFill>
                            <a:srgbClr val="C00000"/>
                          </a:solidFill>
                          <a:effectLst/>
                          <a:latin typeface="Helvetica" pitchFamily="34" charset="0"/>
                        </a:rPr>
                        <a:t>*</a:t>
                      </a:r>
                      <a:endParaRPr kumimoji="0" lang="zh-CN" altLang="en-US" sz="1800" b="1" i="0" u="none" strike="noStrike" cap="none" normalizeH="0" baseline="0" dirty="0">
                        <a:ln>
                          <a:noFill/>
                        </a:ln>
                        <a:solidFill>
                          <a:srgbClr val="C00000"/>
                        </a:solidFill>
                        <a:effectLst/>
                        <a:latin typeface="Helvetica" pitchFamily="34" charset="0"/>
                      </a:endParaRPr>
                    </a:p>
                  </a:txBody>
                  <a:tcPr marL="45720" marR="45720" anchor="ctr" anchorCtr="1" horzOverflow="overflow">
                    <a:lnL w="12700"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anose="05000000000000000000" pitchFamily="2" charset="2"/>
                        <a:buNone/>
                      </a:pPr>
                      <a:r>
                        <a:rPr kumimoji="0" lang="en-US" altLang="zh-CN" sz="1800" b="1" i="0" u="none" strike="noStrike" cap="none" normalizeH="0" baseline="0">
                          <a:ln>
                            <a:noFill/>
                          </a:ln>
                          <a:solidFill>
                            <a:srgbClr val="C00000"/>
                          </a:solidFill>
                          <a:effectLst/>
                          <a:latin typeface="Helvetica" pitchFamily="34" charset="0"/>
                        </a:rPr>
                        <a:t>+</a:t>
                      </a:r>
                      <a:endParaRPr kumimoji="0" lang="en-US" altLang="zh-CN" sz="1800" b="1" i="0" u="none" strike="noStrike" cap="none" normalizeH="0" baseline="0" dirty="0">
                        <a:ln>
                          <a:noFill/>
                        </a:ln>
                        <a:solidFill>
                          <a:srgbClr val="C00000"/>
                        </a:solidFill>
                        <a:effectLst/>
                        <a:latin typeface="Helvetica" pitchFamily="34" charset="0"/>
                      </a:endParaRPr>
                    </a:p>
                  </a:txBody>
                  <a:tcPr marL="45720" marR="45720" anchor="ctr" anchorCtr="1" horzOverflow="overflow">
                    <a:lnL w="12700"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anose="05000000000000000000" pitchFamily="2" charset="2"/>
                        <a:buNone/>
                      </a:pPr>
                      <a:r>
                        <a:rPr kumimoji="0" lang="zh-CN" altLang="en-US" sz="1800" b="1" i="0" u="none" strike="noStrike" cap="none" normalizeH="0" baseline="0">
                          <a:ln>
                            <a:noFill/>
                          </a:ln>
                          <a:solidFill>
                            <a:srgbClr val="C00000"/>
                          </a:solidFill>
                          <a:effectLst/>
                          <a:latin typeface="Helvetica" pitchFamily="34" charset="0"/>
                        </a:rPr>
                        <a:t>*</a:t>
                      </a:r>
                      <a:endParaRPr kumimoji="0" lang="zh-CN" altLang="en-US" sz="1800" b="1" i="0" u="none" strike="noStrike" cap="none" normalizeH="0" baseline="0" dirty="0">
                        <a:ln>
                          <a:noFill/>
                        </a:ln>
                        <a:solidFill>
                          <a:srgbClr val="C00000"/>
                        </a:solidFill>
                        <a:effectLst/>
                        <a:latin typeface="Helvetica" pitchFamily="34" charset="0"/>
                      </a:endParaRPr>
                    </a:p>
                  </a:txBody>
                  <a:tcPr marL="45720" marR="45720" anchor="ctr" anchorCtr="1" horzOverflow="overflow">
                    <a:lnL w="12700"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tr>
              <a:tr h="387350">
                <a:tc>
                  <a:txBody>
                    <a:bodyPr/>
                    <a:lstStyle/>
                    <a:p>
                      <a:pPr marL="0" marR="0" lvl="0" indent="0" algn="l" defTabSz="914400" rtl="0" eaLnBrk="1" fontAlgn="base" latinLnBrk="0" hangingPunct="1">
                        <a:lnSpc>
                          <a:spcPct val="95000"/>
                        </a:lnSpc>
                        <a:spcBef>
                          <a:spcPct val="50000"/>
                        </a:spcBef>
                        <a:spcAft>
                          <a:spcPct val="0"/>
                        </a:spcAft>
                        <a:buClr>
                          <a:schemeClr val="hlink"/>
                        </a:buClr>
                        <a:buSzTx/>
                        <a:buFont typeface="Wingdings" panose="05000000000000000000" pitchFamily="2" charset="2"/>
                        <a:buNone/>
                      </a:pPr>
                      <a:r>
                        <a:rPr kumimoji="0" lang="en-US" sz="1800" b="1" i="0" u="none" strike="noStrike" cap="none" normalizeH="0" baseline="0" dirty="0">
                          <a:ln>
                            <a:noFill/>
                          </a:ln>
                          <a:solidFill>
                            <a:schemeClr val="tx1"/>
                          </a:solidFill>
                          <a:effectLst/>
                          <a:latin typeface="Helvetica" pitchFamily="34" charset="0"/>
                        </a:rPr>
                        <a:t>Combine4</a:t>
                      </a:r>
                      <a:endParaRPr kumimoji="0" lang="en-US" sz="1800" b="1" i="0" u="none" strike="noStrike" cap="none" normalizeH="0" baseline="0" dirty="0">
                        <a:ln>
                          <a:noFill/>
                        </a:ln>
                        <a:solidFill>
                          <a:schemeClr val="tx1"/>
                        </a:solidFill>
                        <a:effectLst/>
                        <a:latin typeface="Helvetica" pitchFamily="34" charset="0"/>
                      </a:endParaRPr>
                    </a:p>
                  </a:txBody>
                  <a:tcPr marL="45720" marR="45720" anchor="ctr" anchorCtr="1" horzOverflow="overflow">
                    <a:lnL w="28575"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D5F1CF"/>
                    </a:solidFill>
                  </a:tcPr>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anose="05000000000000000000" pitchFamily="2" charset="2"/>
                        <a:buNone/>
                      </a:pPr>
                      <a:r>
                        <a:rPr kumimoji="0" lang="en-US" sz="1800" b="1" i="0" u="none" strike="noStrike" cap="none" normalizeH="0" baseline="0" dirty="0">
                          <a:ln>
                            <a:noFill/>
                          </a:ln>
                          <a:solidFill>
                            <a:schemeClr val="tx1"/>
                          </a:solidFill>
                          <a:effectLst/>
                          <a:latin typeface="Helvetica" pitchFamily="34" charset="0"/>
                        </a:rPr>
                        <a:t>1.27</a:t>
                      </a:r>
                      <a:endParaRPr kumimoji="0" lang="en-US" sz="1800" b="1" i="0" u="none" strike="noStrike" cap="none" normalizeH="0" baseline="0" dirty="0">
                        <a:ln>
                          <a:noFill/>
                        </a:ln>
                        <a:solidFill>
                          <a:schemeClr val="tx1"/>
                        </a:solidFill>
                        <a:effectLst/>
                        <a:latin typeface="Helvetica" pitchFamily="34" charset="0"/>
                      </a:endParaRPr>
                    </a:p>
                  </a:txBody>
                  <a:tcPr marL="45720" marR="45720" anchor="ctr" anchorCtr="1" horzOverflow="overflow">
                    <a:lnL w="12700"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anose="05000000000000000000" pitchFamily="2" charset="2"/>
                        <a:buNone/>
                      </a:pPr>
                      <a:r>
                        <a:rPr kumimoji="0" lang="en-US" sz="1800" b="1" i="0" u="none" strike="noStrike" cap="none" normalizeH="0" baseline="0" dirty="0">
                          <a:ln>
                            <a:noFill/>
                          </a:ln>
                          <a:solidFill>
                            <a:schemeClr val="tx1"/>
                          </a:solidFill>
                          <a:effectLst/>
                          <a:latin typeface="Helvetica" pitchFamily="34" charset="0"/>
                        </a:rPr>
                        <a:t>3.01</a:t>
                      </a:r>
                      <a:endParaRPr kumimoji="0" lang="en-US" sz="1800" b="1" i="0" u="none" strike="noStrike" cap="none" normalizeH="0" baseline="0" dirty="0">
                        <a:ln>
                          <a:noFill/>
                        </a:ln>
                        <a:solidFill>
                          <a:schemeClr val="tx1"/>
                        </a:solidFill>
                        <a:effectLst/>
                        <a:latin typeface="Helvetica" pitchFamily="34" charset="0"/>
                      </a:endParaRPr>
                    </a:p>
                  </a:txBody>
                  <a:tcPr marL="45720" marR="45720" anchor="ctr" anchorCtr="1" horzOverflow="overflow">
                    <a:lnL w="12700"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anose="05000000000000000000" pitchFamily="2" charset="2"/>
                        <a:buNone/>
                      </a:pPr>
                      <a:r>
                        <a:rPr kumimoji="0" lang="en-US" sz="1800" b="1" i="0" u="none" strike="noStrike" cap="none" normalizeH="0" baseline="0" dirty="0">
                          <a:ln>
                            <a:noFill/>
                          </a:ln>
                          <a:solidFill>
                            <a:schemeClr val="tx1"/>
                          </a:solidFill>
                          <a:effectLst/>
                          <a:latin typeface="Helvetica" pitchFamily="34" charset="0"/>
                        </a:rPr>
                        <a:t>3.01</a:t>
                      </a:r>
                      <a:endParaRPr kumimoji="0" lang="en-US" sz="1800" b="1" i="0" u="none" strike="noStrike" cap="none" normalizeH="0" baseline="0" dirty="0">
                        <a:ln>
                          <a:noFill/>
                        </a:ln>
                        <a:solidFill>
                          <a:schemeClr val="tx1"/>
                        </a:solidFill>
                        <a:effectLst/>
                        <a:latin typeface="Helvetica" pitchFamily="34" charset="0"/>
                      </a:endParaRPr>
                    </a:p>
                  </a:txBody>
                  <a:tcPr marL="45720" marR="45720" anchor="ctr" anchorCtr="1" horzOverflow="overflow">
                    <a:lnL w="12700"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anose="05000000000000000000" pitchFamily="2" charset="2"/>
                        <a:buNone/>
                      </a:pPr>
                      <a:r>
                        <a:rPr kumimoji="0" lang="en-US" sz="1800" b="1" i="0" u="none" strike="noStrike" cap="none" normalizeH="0" baseline="0" dirty="0">
                          <a:ln>
                            <a:noFill/>
                          </a:ln>
                          <a:solidFill>
                            <a:schemeClr val="tx1"/>
                          </a:solidFill>
                          <a:effectLst/>
                          <a:latin typeface="Helvetica" pitchFamily="34" charset="0"/>
                        </a:rPr>
                        <a:t>5.01</a:t>
                      </a:r>
                      <a:endParaRPr kumimoji="0" lang="en-US" sz="1800" b="1" i="0" u="none" strike="noStrike" cap="none" normalizeH="0" baseline="0" dirty="0">
                        <a:ln>
                          <a:noFill/>
                        </a:ln>
                        <a:solidFill>
                          <a:schemeClr val="tx1"/>
                        </a:solidFill>
                        <a:effectLst/>
                        <a:latin typeface="Helvetica" pitchFamily="34" charset="0"/>
                      </a:endParaRPr>
                    </a:p>
                  </a:txBody>
                  <a:tcPr marL="45720" marR="45720" anchor="ctr" anchorCtr="1" horzOverflow="overflow">
                    <a:lnL w="12700"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tr>
              <a:tr h="387350">
                <a:tc>
                  <a:txBody>
                    <a:bodyPr/>
                    <a:lstStyle/>
                    <a:p>
                      <a:pPr marL="0" marR="0" lvl="0" indent="0" algn="l" defTabSz="914400" rtl="0" eaLnBrk="1" fontAlgn="base" latinLnBrk="0" hangingPunct="1">
                        <a:lnSpc>
                          <a:spcPct val="95000"/>
                        </a:lnSpc>
                        <a:spcBef>
                          <a:spcPct val="50000"/>
                        </a:spcBef>
                        <a:spcAft>
                          <a:spcPct val="0"/>
                        </a:spcAft>
                        <a:buClr>
                          <a:schemeClr val="hlink"/>
                        </a:buClr>
                        <a:buSzTx/>
                        <a:buFont typeface="Wingdings" panose="05000000000000000000" pitchFamily="2" charset="2"/>
                        <a:buNone/>
                      </a:pPr>
                      <a:r>
                        <a:rPr kumimoji="0" lang="zh-CN" altLang="en-US" sz="1800" b="1" i="0" u="none" strike="noStrike" cap="none" normalizeH="0" baseline="0">
                          <a:ln>
                            <a:noFill/>
                          </a:ln>
                          <a:solidFill>
                            <a:schemeClr val="tx1"/>
                          </a:solidFill>
                          <a:effectLst/>
                          <a:latin typeface="Helvetica" pitchFamily="34" charset="0"/>
                        </a:rPr>
                        <a:t>循环展开</a:t>
                      </a:r>
                      <a:r>
                        <a:rPr kumimoji="0" lang="en-US" sz="1800" b="1" i="0" u="none" strike="noStrike" cap="none" normalizeH="0" baseline="0">
                          <a:ln>
                            <a:noFill/>
                          </a:ln>
                          <a:solidFill>
                            <a:schemeClr val="tx1"/>
                          </a:solidFill>
                          <a:effectLst/>
                          <a:latin typeface="Helvetica" pitchFamily="34" charset="0"/>
                        </a:rPr>
                        <a:t> </a:t>
                      </a:r>
                      <a:r>
                        <a:rPr kumimoji="0" lang="en-US" sz="1800" b="1" i="0" u="none" strike="noStrike" cap="none" normalizeH="0" baseline="0" dirty="0">
                          <a:ln>
                            <a:noFill/>
                          </a:ln>
                          <a:solidFill>
                            <a:schemeClr val="tx1"/>
                          </a:solidFill>
                          <a:effectLst/>
                          <a:latin typeface="Helvetica" pitchFamily="34" charset="0"/>
                        </a:rPr>
                        <a:t>2x1</a:t>
                      </a:r>
                      <a:endParaRPr kumimoji="0" lang="en-US" sz="1800" b="1" i="0" u="none" strike="noStrike" cap="none" normalizeH="0" baseline="0" dirty="0">
                        <a:ln>
                          <a:noFill/>
                        </a:ln>
                        <a:solidFill>
                          <a:schemeClr val="tx1"/>
                        </a:solidFill>
                        <a:effectLst/>
                        <a:latin typeface="Helvetica" pitchFamily="34" charset="0"/>
                      </a:endParaRPr>
                    </a:p>
                  </a:txBody>
                  <a:tcPr marL="45720" marR="45720" anchor="ctr" anchorCtr="1" horzOverflow="overflow">
                    <a:lnL w="28575"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D5F1CF"/>
                    </a:solidFill>
                  </a:tcPr>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anose="05000000000000000000" pitchFamily="2" charset="2"/>
                        <a:buNone/>
                      </a:pPr>
                      <a:r>
                        <a:rPr kumimoji="0" lang="en-US" sz="1800" b="1" i="0" u="none" strike="noStrike" cap="none" normalizeH="0" baseline="0" dirty="0">
                          <a:ln>
                            <a:noFill/>
                          </a:ln>
                          <a:solidFill>
                            <a:schemeClr val="tx1"/>
                          </a:solidFill>
                          <a:effectLst/>
                          <a:latin typeface="Helvetica" pitchFamily="34" charset="0"/>
                        </a:rPr>
                        <a:t>1.01</a:t>
                      </a:r>
                      <a:endParaRPr kumimoji="0" lang="en-US" sz="1800" b="1" i="0" u="none" strike="noStrike" cap="none" normalizeH="0" baseline="0" dirty="0">
                        <a:ln>
                          <a:noFill/>
                        </a:ln>
                        <a:solidFill>
                          <a:schemeClr val="tx1"/>
                        </a:solidFill>
                        <a:effectLst/>
                        <a:latin typeface="Helvetica" pitchFamily="34" charset="0"/>
                      </a:endParaRPr>
                    </a:p>
                  </a:txBody>
                  <a:tcPr marL="45720" marR="45720" anchor="ctr" anchorCtr="1" horzOverflow="overflow">
                    <a:lnL w="12700"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anose="05000000000000000000" pitchFamily="2" charset="2"/>
                        <a:buNone/>
                      </a:pPr>
                      <a:r>
                        <a:rPr kumimoji="0" lang="en-US" sz="1800" b="1" i="0" u="none" strike="noStrike" cap="none" normalizeH="0" baseline="0" dirty="0">
                          <a:ln>
                            <a:noFill/>
                          </a:ln>
                          <a:solidFill>
                            <a:schemeClr val="tx1"/>
                          </a:solidFill>
                          <a:effectLst/>
                          <a:latin typeface="Helvetica" pitchFamily="34" charset="0"/>
                        </a:rPr>
                        <a:t>3.01</a:t>
                      </a:r>
                      <a:endParaRPr kumimoji="0" lang="en-US" sz="1800" b="1" i="0" u="none" strike="noStrike" cap="none" normalizeH="0" baseline="0" dirty="0">
                        <a:ln>
                          <a:noFill/>
                        </a:ln>
                        <a:solidFill>
                          <a:schemeClr val="tx1"/>
                        </a:solidFill>
                        <a:effectLst/>
                        <a:latin typeface="Helvetica" pitchFamily="34" charset="0"/>
                      </a:endParaRPr>
                    </a:p>
                  </a:txBody>
                  <a:tcPr marL="45720" marR="45720" anchor="ctr" anchorCtr="1" horzOverflow="overflow">
                    <a:lnL w="12700"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anose="05000000000000000000" pitchFamily="2" charset="2"/>
                        <a:buNone/>
                      </a:pPr>
                      <a:r>
                        <a:rPr kumimoji="0" lang="en-US" sz="1800" b="1" i="0" u="none" strike="noStrike" cap="none" normalizeH="0" baseline="0" dirty="0">
                          <a:ln>
                            <a:noFill/>
                          </a:ln>
                          <a:solidFill>
                            <a:schemeClr val="tx1"/>
                          </a:solidFill>
                          <a:effectLst/>
                          <a:latin typeface="Helvetica" pitchFamily="34" charset="0"/>
                        </a:rPr>
                        <a:t>3.01</a:t>
                      </a:r>
                      <a:endParaRPr kumimoji="0" lang="en-US" sz="1800" b="1" i="0" u="none" strike="noStrike" cap="none" normalizeH="0" baseline="0" dirty="0">
                        <a:ln>
                          <a:noFill/>
                        </a:ln>
                        <a:solidFill>
                          <a:schemeClr val="tx1"/>
                        </a:solidFill>
                        <a:effectLst/>
                        <a:latin typeface="Helvetica" pitchFamily="34" charset="0"/>
                      </a:endParaRPr>
                    </a:p>
                  </a:txBody>
                  <a:tcPr marL="45720" marR="45720" anchor="ctr" anchorCtr="1" horzOverflow="overflow">
                    <a:lnL w="12700"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anose="05000000000000000000" pitchFamily="2" charset="2"/>
                        <a:buNone/>
                      </a:pPr>
                      <a:r>
                        <a:rPr kumimoji="0" lang="en-US" sz="1800" b="1" i="0" u="none" strike="noStrike" cap="none" normalizeH="0" baseline="0" dirty="0">
                          <a:ln>
                            <a:noFill/>
                          </a:ln>
                          <a:solidFill>
                            <a:schemeClr val="tx1"/>
                          </a:solidFill>
                          <a:effectLst/>
                          <a:latin typeface="Helvetica" pitchFamily="34" charset="0"/>
                        </a:rPr>
                        <a:t>5.01</a:t>
                      </a:r>
                      <a:endParaRPr kumimoji="0" lang="en-US" sz="1800" b="1" i="0" u="none" strike="noStrike" cap="none" normalizeH="0" baseline="0" dirty="0">
                        <a:ln>
                          <a:noFill/>
                        </a:ln>
                        <a:solidFill>
                          <a:schemeClr val="tx1"/>
                        </a:solidFill>
                        <a:effectLst/>
                        <a:latin typeface="Helvetica" pitchFamily="34" charset="0"/>
                      </a:endParaRPr>
                    </a:p>
                  </a:txBody>
                  <a:tcPr marL="45720" marR="45720" anchor="ctr" anchorCtr="1" horzOverflow="overflow">
                    <a:lnL w="12700"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tr>
              <a:tr h="387350">
                <a:tc>
                  <a:txBody>
                    <a:bodyPr/>
                    <a:lstStyle/>
                    <a:p>
                      <a:pPr marL="0" marR="0" lvl="0" indent="0" algn="l" defTabSz="914400" rtl="0" eaLnBrk="1" fontAlgn="base" latinLnBrk="0" hangingPunct="1">
                        <a:lnSpc>
                          <a:spcPct val="95000"/>
                        </a:lnSpc>
                        <a:spcBef>
                          <a:spcPct val="50000"/>
                        </a:spcBef>
                        <a:spcAft>
                          <a:spcPct val="0"/>
                        </a:spcAft>
                        <a:buClr>
                          <a:schemeClr val="hlink"/>
                        </a:buClr>
                        <a:buSzTx/>
                        <a:buFont typeface="Wingdings" panose="05000000000000000000" pitchFamily="2" charset="2"/>
                        <a:buNone/>
                      </a:pPr>
                      <a:r>
                        <a:rPr kumimoji="0" lang="zh-CN" altLang="en-US" sz="1800" b="1" i="0" u="none" strike="noStrike" cap="none" normalizeH="0" baseline="0">
                          <a:ln>
                            <a:noFill/>
                          </a:ln>
                          <a:solidFill>
                            <a:schemeClr val="tx1"/>
                          </a:solidFill>
                          <a:effectLst/>
                          <a:latin typeface="Helvetica" pitchFamily="34" charset="0"/>
                        </a:rPr>
                        <a:t>循环展开 </a:t>
                      </a:r>
                      <a:r>
                        <a:rPr kumimoji="0" lang="en-US" sz="1800" b="1" i="0" u="none" strike="noStrike" cap="none" normalizeH="0" baseline="0">
                          <a:ln>
                            <a:noFill/>
                          </a:ln>
                          <a:solidFill>
                            <a:schemeClr val="tx1"/>
                          </a:solidFill>
                          <a:effectLst/>
                          <a:latin typeface="Helvetica" pitchFamily="34" charset="0"/>
                        </a:rPr>
                        <a:t>2x1a</a:t>
                      </a:r>
                      <a:endParaRPr kumimoji="0" lang="en-US" sz="1800" b="1" i="0" u="none" strike="noStrike" cap="none" normalizeH="0" baseline="0" dirty="0">
                        <a:ln>
                          <a:noFill/>
                        </a:ln>
                        <a:solidFill>
                          <a:schemeClr val="tx1"/>
                        </a:solidFill>
                        <a:effectLst/>
                        <a:latin typeface="Helvetica" pitchFamily="34" charset="0"/>
                      </a:endParaRPr>
                    </a:p>
                  </a:txBody>
                  <a:tcPr marL="45720" marR="45720" anchor="ctr" anchorCtr="1" horzOverflow="overflow">
                    <a:lnL w="28575"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D5F1CF"/>
                    </a:solidFill>
                  </a:tcPr>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anose="05000000000000000000" pitchFamily="2" charset="2"/>
                        <a:buNone/>
                      </a:pPr>
                      <a:r>
                        <a:rPr kumimoji="0" lang="en-US" sz="1800" b="1" i="0" u="none" strike="noStrike" cap="none" normalizeH="0" baseline="0" dirty="0">
                          <a:ln>
                            <a:noFill/>
                          </a:ln>
                          <a:solidFill>
                            <a:schemeClr val="tx1"/>
                          </a:solidFill>
                          <a:effectLst/>
                          <a:latin typeface="Helvetica" pitchFamily="34" charset="0"/>
                        </a:rPr>
                        <a:t>1.01</a:t>
                      </a:r>
                      <a:endParaRPr kumimoji="0" lang="en-US" sz="1800" b="1" i="0" u="none" strike="noStrike" cap="none" normalizeH="0" baseline="0" dirty="0">
                        <a:ln>
                          <a:noFill/>
                        </a:ln>
                        <a:solidFill>
                          <a:schemeClr val="tx1"/>
                        </a:solidFill>
                        <a:effectLst/>
                        <a:latin typeface="Helvetica" pitchFamily="34" charset="0"/>
                      </a:endParaRPr>
                    </a:p>
                  </a:txBody>
                  <a:tcPr marL="45720" marR="45720" anchor="ctr" anchorCtr="1" horzOverflow="overflow">
                    <a:lnL w="12700"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anose="05000000000000000000" pitchFamily="2" charset="2"/>
                        <a:buNone/>
                      </a:pPr>
                      <a:r>
                        <a:rPr kumimoji="0" lang="en-US" sz="1800" b="1" i="0" u="none" strike="noStrike" cap="none" normalizeH="0" baseline="0" dirty="0">
                          <a:ln>
                            <a:noFill/>
                          </a:ln>
                          <a:solidFill>
                            <a:schemeClr val="tx1"/>
                          </a:solidFill>
                          <a:effectLst/>
                          <a:latin typeface="Helvetica" pitchFamily="34" charset="0"/>
                        </a:rPr>
                        <a:t>1.51</a:t>
                      </a:r>
                      <a:endParaRPr kumimoji="0" lang="en-US" sz="1800" b="1" i="0" u="none" strike="noStrike" cap="none" normalizeH="0" baseline="0" dirty="0">
                        <a:ln>
                          <a:noFill/>
                        </a:ln>
                        <a:solidFill>
                          <a:schemeClr val="tx1"/>
                        </a:solidFill>
                        <a:effectLst/>
                        <a:latin typeface="Helvetica" pitchFamily="34" charset="0"/>
                      </a:endParaRPr>
                    </a:p>
                  </a:txBody>
                  <a:tcPr marL="45720" marR="45720" anchor="ctr" anchorCtr="1" horzOverflow="overflow">
                    <a:lnL w="12700"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anose="05000000000000000000" pitchFamily="2" charset="2"/>
                        <a:buNone/>
                      </a:pPr>
                      <a:r>
                        <a:rPr kumimoji="0" lang="en-US" sz="1800" b="1" i="0" u="none" strike="noStrike" cap="none" normalizeH="0" baseline="0" dirty="0">
                          <a:ln>
                            <a:noFill/>
                          </a:ln>
                          <a:solidFill>
                            <a:schemeClr val="tx1"/>
                          </a:solidFill>
                          <a:effectLst/>
                          <a:latin typeface="Helvetica" pitchFamily="34" charset="0"/>
                        </a:rPr>
                        <a:t>1.51</a:t>
                      </a:r>
                      <a:endParaRPr kumimoji="0" lang="en-US" sz="1800" b="1" i="0" u="none" strike="noStrike" cap="none" normalizeH="0" baseline="0" dirty="0">
                        <a:ln>
                          <a:noFill/>
                        </a:ln>
                        <a:solidFill>
                          <a:schemeClr val="tx1"/>
                        </a:solidFill>
                        <a:effectLst/>
                        <a:latin typeface="Helvetica" pitchFamily="34" charset="0"/>
                      </a:endParaRPr>
                    </a:p>
                  </a:txBody>
                  <a:tcPr marL="45720" marR="45720" anchor="ctr" anchorCtr="1" horzOverflow="overflow">
                    <a:lnL w="12700"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anose="05000000000000000000" pitchFamily="2" charset="2"/>
                        <a:buNone/>
                      </a:pPr>
                      <a:r>
                        <a:rPr kumimoji="0" lang="en-US" sz="1800" b="1" i="0" u="none" strike="noStrike" cap="none" normalizeH="0" baseline="0" dirty="0">
                          <a:ln>
                            <a:noFill/>
                          </a:ln>
                          <a:solidFill>
                            <a:schemeClr val="tx1"/>
                          </a:solidFill>
                          <a:effectLst/>
                          <a:latin typeface="Helvetica" pitchFamily="34" charset="0"/>
                        </a:rPr>
                        <a:t>2.51</a:t>
                      </a:r>
                      <a:endParaRPr kumimoji="0" lang="en-US" sz="1800" b="1" i="0" u="none" strike="noStrike" cap="none" normalizeH="0" baseline="0" dirty="0">
                        <a:ln>
                          <a:noFill/>
                        </a:ln>
                        <a:solidFill>
                          <a:schemeClr val="tx1"/>
                        </a:solidFill>
                        <a:effectLst/>
                        <a:latin typeface="Helvetica" pitchFamily="34" charset="0"/>
                      </a:endParaRPr>
                    </a:p>
                  </a:txBody>
                  <a:tcPr marL="45720" marR="45720" anchor="ctr" anchorCtr="1" horzOverflow="overflow">
                    <a:lnL w="12700"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tr>
              <a:tr h="387350">
                <a:tc>
                  <a:txBody>
                    <a:bodyPr/>
                    <a:lstStyle/>
                    <a:p>
                      <a:pPr marL="0" marR="0" lvl="0" indent="0" algn="l" defTabSz="914400" rtl="0" eaLnBrk="1" fontAlgn="base" latinLnBrk="0" hangingPunct="1">
                        <a:lnSpc>
                          <a:spcPct val="95000"/>
                        </a:lnSpc>
                        <a:spcBef>
                          <a:spcPct val="50000"/>
                        </a:spcBef>
                        <a:spcAft>
                          <a:spcPct val="0"/>
                        </a:spcAft>
                        <a:buClr>
                          <a:schemeClr val="hlink"/>
                        </a:buClr>
                        <a:buSzTx/>
                        <a:buFont typeface="Wingdings" panose="05000000000000000000" pitchFamily="2" charset="2"/>
                        <a:buNone/>
                      </a:pPr>
                      <a:r>
                        <a:rPr kumimoji="0" lang="zh-CN" altLang="en-US" sz="1800" b="1" i="0" u="none" strike="noStrike" cap="none" normalizeH="0" baseline="0">
                          <a:ln>
                            <a:noFill/>
                          </a:ln>
                          <a:solidFill>
                            <a:schemeClr val="tx1"/>
                          </a:solidFill>
                          <a:effectLst/>
                          <a:latin typeface="Helvetica" pitchFamily="34" charset="0"/>
                        </a:rPr>
                        <a:t>延迟界限</a:t>
                      </a:r>
                      <a:endParaRPr kumimoji="0" lang="zh-CN" altLang="en-US" sz="1800" b="1" i="0" u="none" strike="noStrike" cap="none" normalizeH="0" baseline="0" dirty="0">
                        <a:ln>
                          <a:noFill/>
                        </a:ln>
                        <a:solidFill>
                          <a:schemeClr val="tx1"/>
                        </a:solidFill>
                        <a:effectLst/>
                        <a:latin typeface="Helvetica" pitchFamily="34" charset="0"/>
                      </a:endParaRPr>
                    </a:p>
                  </a:txBody>
                  <a:tcPr marL="45720" marR="45720" anchor="ctr" anchorCtr="1" horzOverflow="overflow">
                    <a:lnL w="28575"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chemeClr val="accent6">
                        <a:lumMod val="20000"/>
                        <a:lumOff val="80000"/>
                      </a:schemeClr>
                    </a:solidFill>
                  </a:tcPr>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anose="05000000000000000000" pitchFamily="2" charset="2"/>
                        <a:buNone/>
                      </a:pPr>
                      <a:r>
                        <a:rPr kumimoji="0" lang="en-US" sz="1800" b="1" i="0" u="none" strike="noStrike" cap="none" normalizeH="0" baseline="0" dirty="0">
                          <a:ln>
                            <a:noFill/>
                          </a:ln>
                          <a:solidFill>
                            <a:schemeClr val="tx1"/>
                          </a:solidFill>
                          <a:effectLst/>
                          <a:latin typeface="Helvetica" pitchFamily="34" charset="0"/>
                        </a:rPr>
                        <a:t>1.00</a:t>
                      </a:r>
                      <a:endParaRPr kumimoji="0" lang="en-US" sz="1800" b="1" i="0" u="none" strike="noStrike" cap="none" normalizeH="0" baseline="0" dirty="0">
                        <a:ln>
                          <a:noFill/>
                        </a:ln>
                        <a:solidFill>
                          <a:schemeClr val="tx1"/>
                        </a:solidFill>
                        <a:effectLst/>
                        <a:latin typeface="Helvetica" pitchFamily="34" charset="0"/>
                      </a:endParaRPr>
                    </a:p>
                  </a:txBody>
                  <a:tcPr marL="45720" marR="45720" anchor="ctr" anchorCtr="1" horzOverflow="overflow">
                    <a:lnL w="12700"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anose="05000000000000000000" pitchFamily="2" charset="2"/>
                        <a:buNone/>
                      </a:pPr>
                      <a:r>
                        <a:rPr kumimoji="0" lang="en-US" sz="1800" b="1" i="0" u="none" strike="noStrike" cap="none" normalizeH="0" baseline="0" dirty="0">
                          <a:ln>
                            <a:noFill/>
                          </a:ln>
                          <a:solidFill>
                            <a:schemeClr val="tx1"/>
                          </a:solidFill>
                          <a:effectLst/>
                          <a:latin typeface="Helvetica" pitchFamily="34" charset="0"/>
                        </a:rPr>
                        <a:t>3.00</a:t>
                      </a:r>
                      <a:endParaRPr kumimoji="0" lang="en-US" sz="1800" b="1" i="0" u="none" strike="noStrike" cap="none" normalizeH="0" baseline="0" dirty="0">
                        <a:ln>
                          <a:noFill/>
                        </a:ln>
                        <a:solidFill>
                          <a:schemeClr val="tx1"/>
                        </a:solidFill>
                        <a:effectLst/>
                        <a:latin typeface="Helvetica" pitchFamily="34" charset="0"/>
                      </a:endParaRPr>
                    </a:p>
                  </a:txBody>
                  <a:tcPr marL="45720" marR="45720" anchor="ctr" anchorCtr="1" horzOverflow="overflow">
                    <a:lnL w="12700"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anose="05000000000000000000" pitchFamily="2" charset="2"/>
                        <a:buNone/>
                      </a:pPr>
                      <a:r>
                        <a:rPr kumimoji="0" lang="en-US" sz="1800" b="1" i="0" u="none" strike="noStrike" cap="none" normalizeH="0" baseline="0" dirty="0">
                          <a:ln>
                            <a:noFill/>
                          </a:ln>
                          <a:solidFill>
                            <a:schemeClr val="tx1"/>
                          </a:solidFill>
                          <a:effectLst/>
                          <a:latin typeface="Helvetica" pitchFamily="34" charset="0"/>
                        </a:rPr>
                        <a:t>3.00</a:t>
                      </a:r>
                      <a:endParaRPr kumimoji="0" lang="en-US" sz="1800" b="1" i="0" u="none" strike="noStrike" cap="none" normalizeH="0" baseline="0" dirty="0">
                        <a:ln>
                          <a:noFill/>
                        </a:ln>
                        <a:solidFill>
                          <a:schemeClr val="tx1"/>
                        </a:solidFill>
                        <a:effectLst/>
                        <a:latin typeface="Helvetica" pitchFamily="34" charset="0"/>
                      </a:endParaRPr>
                    </a:p>
                  </a:txBody>
                  <a:tcPr marL="45720" marR="45720" anchor="ctr" anchorCtr="1" horzOverflow="overflow">
                    <a:lnL w="12700"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anose="05000000000000000000" pitchFamily="2" charset="2"/>
                        <a:buNone/>
                      </a:pPr>
                      <a:r>
                        <a:rPr kumimoji="0" lang="en-US" sz="1800" b="1" i="0" u="none" strike="noStrike" cap="none" normalizeH="0" baseline="0" dirty="0">
                          <a:ln>
                            <a:noFill/>
                          </a:ln>
                          <a:solidFill>
                            <a:schemeClr val="tx1"/>
                          </a:solidFill>
                          <a:effectLst/>
                          <a:latin typeface="Helvetica" pitchFamily="34" charset="0"/>
                        </a:rPr>
                        <a:t>5.00</a:t>
                      </a:r>
                      <a:endParaRPr kumimoji="0" lang="en-US" sz="1800" b="1" i="0" u="none" strike="noStrike" cap="none" normalizeH="0" baseline="0" dirty="0">
                        <a:ln>
                          <a:noFill/>
                        </a:ln>
                        <a:solidFill>
                          <a:schemeClr val="tx1"/>
                        </a:solidFill>
                        <a:effectLst/>
                        <a:latin typeface="Helvetica" pitchFamily="34" charset="0"/>
                      </a:endParaRPr>
                    </a:p>
                  </a:txBody>
                  <a:tcPr marL="45720" marR="45720" anchor="ctr" anchorCtr="1" horzOverflow="overflow">
                    <a:lnL w="12700"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tr>
              <a:tr h="387350">
                <a:tc>
                  <a:txBody>
                    <a:bodyPr/>
                    <a:lstStyle/>
                    <a:p>
                      <a:pPr marL="0" marR="0" lvl="0" indent="0" algn="l" defTabSz="914400" rtl="0" eaLnBrk="1" fontAlgn="base" latinLnBrk="0" hangingPunct="1">
                        <a:lnSpc>
                          <a:spcPct val="95000"/>
                        </a:lnSpc>
                        <a:spcBef>
                          <a:spcPct val="50000"/>
                        </a:spcBef>
                        <a:spcAft>
                          <a:spcPct val="0"/>
                        </a:spcAft>
                        <a:buClr>
                          <a:schemeClr val="hlink"/>
                        </a:buClr>
                        <a:buSzTx/>
                        <a:buFont typeface="Wingdings" panose="05000000000000000000" pitchFamily="2" charset="2"/>
                        <a:buNone/>
                      </a:pPr>
                      <a:r>
                        <a:rPr kumimoji="0" lang="zh-CN" altLang="en-US" sz="1800" b="1" i="0" u="none" strike="noStrike" cap="none" normalizeH="0" baseline="0">
                          <a:ln>
                            <a:noFill/>
                          </a:ln>
                          <a:solidFill>
                            <a:schemeClr val="tx1"/>
                          </a:solidFill>
                          <a:effectLst/>
                          <a:latin typeface="Helvetica" pitchFamily="34" charset="0"/>
                        </a:rPr>
                        <a:t>吞吐量界限</a:t>
                      </a:r>
                      <a:endParaRPr kumimoji="0" lang="zh-CN" altLang="en-US" sz="1800" b="1" i="0" u="none" strike="noStrike" cap="none" normalizeH="0" baseline="0" dirty="0">
                        <a:ln>
                          <a:noFill/>
                        </a:ln>
                        <a:solidFill>
                          <a:schemeClr val="tx1"/>
                        </a:solidFill>
                        <a:effectLst/>
                        <a:latin typeface="Helvetica" pitchFamily="34" charset="0"/>
                      </a:endParaRPr>
                    </a:p>
                  </a:txBody>
                  <a:tcPr marL="45720" marR="45720" anchor="ctr" anchorCtr="1" horzOverflow="overflow">
                    <a:lnL w="28575"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28575" cap="flat" cmpd="sng" algn="ctr">
                      <a:solidFill>
                        <a:schemeClr val="tx1"/>
                      </a:solidFill>
                      <a:prstDash val="solid"/>
                      <a:round/>
                      <a:headEnd type="none" w="med" len="med"/>
                      <a:tailEnd type="none" w="sm" len="sm"/>
                    </a:lnB>
                    <a:lnTlToBr>
                      <a:noFill/>
                    </a:lnTlToBr>
                    <a:lnBlToTr>
                      <a:noFill/>
                    </a:lnBlToTr>
                    <a:solidFill>
                      <a:schemeClr val="accent6">
                        <a:lumMod val="20000"/>
                        <a:lumOff val="80000"/>
                      </a:schemeClr>
                    </a:solidFill>
                  </a:tcPr>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anose="05000000000000000000" pitchFamily="2" charset="2"/>
                        <a:buNone/>
                      </a:pPr>
                      <a:r>
                        <a:rPr kumimoji="0" lang="en-US" sz="1800" b="1" i="0" u="none" strike="noStrike" cap="none" normalizeH="0" baseline="0" dirty="0">
                          <a:ln>
                            <a:noFill/>
                          </a:ln>
                          <a:solidFill>
                            <a:schemeClr val="tx1"/>
                          </a:solidFill>
                          <a:effectLst/>
                          <a:latin typeface="Helvetica" pitchFamily="34" charset="0"/>
                        </a:rPr>
                        <a:t>0.50</a:t>
                      </a:r>
                      <a:endParaRPr kumimoji="0" lang="en-US" sz="1800" b="1" i="0" u="none" strike="noStrike" cap="none" normalizeH="0" baseline="0" dirty="0">
                        <a:ln>
                          <a:noFill/>
                        </a:ln>
                        <a:solidFill>
                          <a:schemeClr val="tx1"/>
                        </a:solidFill>
                        <a:effectLst/>
                        <a:latin typeface="Helvetica" pitchFamily="34" charset="0"/>
                      </a:endParaRPr>
                    </a:p>
                  </a:txBody>
                  <a:tcPr marL="45720" marR="45720" anchor="ctr" anchorCtr="1" horzOverflow="overflow">
                    <a:lnL w="12700"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28575" cap="flat" cmpd="sng" algn="ctr">
                      <a:solidFill>
                        <a:schemeClr val="tx1"/>
                      </a:solidFill>
                      <a:prstDash val="solid"/>
                      <a:round/>
                      <a:headEnd type="none" w="med" len="med"/>
                      <a:tailEnd type="none" w="sm" len="sm"/>
                    </a:lnB>
                    <a:lnTlToBr>
                      <a:noFill/>
                    </a:lnTlToBr>
                    <a:lnBlToTr>
                      <a:noFill/>
                    </a:lnBlToTr>
                    <a:noFill/>
                  </a:tcPr>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anose="05000000000000000000" pitchFamily="2" charset="2"/>
                        <a:buNone/>
                      </a:pPr>
                      <a:r>
                        <a:rPr kumimoji="0" lang="en-US" sz="1800" b="1" i="0" u="none" strike="noStrike" cap="none" normalizeH="0" baseline="0" dirty="0">
                          <a:ln>
                            <a:noFill/>
                          </a:ln>
                          <a:solidFill>
                            <a:schemeClr val="tx1"/>
                          </a:solidFill>
                          <a:effectLst/>
                          <a:latin typeface="Helvetica" pitchFamily="34" charset="0"/>
                        </a:rPr>
                        <a:t>1.00</a:t>
                      </a:r>
                      <a:endParaRPr kumimoji="0" lang="en-US" sz="1800" b="1" i="0" u="none" strike="noStrike" cap="none" normalizeH="0" baseline="0" dirty="0">
                        <a:ln>
                          <a:noFill/>
                        </a:ln>
                        <a:solidFill>
                          <a:schemeClr val="tx1"/>
                        </a:solidFill>
                        <a:effectLst/>
                        <a:latin typeface="Helvetica" pitchFamily="34" charset="0"/>
                      </a:endParaRPr>
                    </a:p>
                  </a:txBody>
                  <a:tcPr marL="45720" marR="45720" anchor="ctr" anchorCtr="1" horzOverflow="overflow">
                    <a:lnL w="12700"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28575" cap="flat" cmpd="sng" algn="ctr">
                      <a:solidFill>
                        <a:schemeClr val="tx1"/>
                      </a:solidFill>
                      <a:prstDash val="solid"/>
                      <a:round/>
                      <a:headEnd type="none" w="med" len="med"/>
                      <a:tailEnd type="none" w="sm" len="sm"/>
                    </a:lnB>
                    <a:lnTlToBr>
                      <a:noFill/>
                    </a:lnTlToBr>
                    <a:lnBlToTr>
                      <a:noFill/>
                    </a:lnBlToTr>
                    <a:noFill/>
                  </a:tcPr>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anose="05000000000000000000" pitchFamily="2" charset="2"/>
                        <a:buNone/>
                      </a:pPr>
                      <a:r>
                        <a:rPr kumimoji="0" lang="en-US" sz="1800" b="1" i="0" u="none" strike="noStrike" cap="none" normalizeH="0" baseline="0" dirty="0">
                          <a:ln>
                            <a:noFill/>
                          </a:ln>
                          <a:solidFill>
                            <a:schemeClr val="tx1"/>
                          </a:solidFill>
                          <a:effectLst/>
                          <a:latin typeface="Helvetica" pitchFamily="34" charset="0"/>
                        </a:rPr>
                        <a:t>1.00</a:t>
                      </a:r>
                      <a:endParaRPr kumimoji="0" lang="en-US" sz="1800" b="1" i="0" u="none" strike="noStrike" cap="none" normalizeH="0" baseline="0" dirty="0">
                        <a:ln>
                          <a:noFill/>
                        </a:ln>
                        <a:solidFill>
                          <a:schemeClr val="tx1"/>
                        </a:solidFill>
                        <a:effectLst/>
                        <a:latin typeface="Helvetica" pitchFamily="34" charset="0"/>
                      </a:endParaRPr>
                    </a:p>
                  </a:txBody>
                  <a:tcPr marL="45720" marR="45720" anchor="ctr" anchorCtr="1" horzOverflow="overflow">
                    <a:lnL w="12700"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28575" cap="flat" cmpd="sng" algn="ctr">
                      <a:solidFill>
                        <a:schemeClr val="tx1"/>
                      </a:solidFill>
                      <a:prstDash val="solid"/>
                      <a:round/>
                      <a:headEnd type="none" w="med" len="med"/>
                      <a:tailEnd type="none" w="sm" len="sm"/>
                    </a:lnB>
                    <a:lnTlToBr>
                      <a:noFill/>
                    </a:lnTlToBr>
                    <a:lnBlToTr>
                      <a:noFill/>
                    </a:lnBlToTr>
                    <a:noFill/>
                  </a:tcPr>
                </a:tc>
                <a:tc>
                  <a:txBody>
                    <a:body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anose="05000000000000000000" pitchFamily="2" charset="2"/>
                        <a:buNone/>
                      </a:pPr>
                      <a:r>
                        <a:rPr kumimoji="0" lang="en-US" sz="1800" b="1" i="0" u="none" strike="noStrike" cap="none" normalizeH="0" baseline="0" dirty="0">
                          <a:ln>
                            <a:noFill/>
                          </a:ln>
                          <a:solidFill>
                            <a:schemeClr val="tx1"/>
                          </a:solidFill>
                          <a:effectLst/>
                          <a:latin typeface="Helvetica" pitchFamily="34" charset="0"/>
                        </a:rPr>
                        <a:t>0.50</a:t>
                      </a:r>
                      <a:endParaRPr kumimoji="0" lang="en-US" sz="1800" b="1" i="0" u="none" strike="noStrike" cap="none" normalizeH="0" baseline="0" dirty="0">
                        <a:ln>
                          <a:noFill/>
                        </a:ln>
                        <a:solidFill>
                          <a:schemeClr val="tx1"/>
                        </a:solidFill>
                        <a:effectLst/>
                        <a:latin typeface="Helvetica" pitchFamily="34" charset="0"/>
                      </a:endParaRPr>
                    </a:p>
                  </a:txBody>
                  <a:tcPr marL="45720" marR="45720" anchor="ctr" anchorCtr="1" horzOverflow="overflow">
                    <a:lnL w="12700"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28575" cap="flat" cmpd="sng" algn="ctr">
                      <a:solidFill>
                        <a:schemeClr val="tx1"/>
                      </a:solidFill>
                      <a:prstDash val="solid"/>
                      <a:round/>
                      <a:headEnd type="none" w="med" len="med"/>
                      <a:tailEnd type="none" w="sm" len="sm"/>
                    </a:lnB>
                    <a:lnTlToBr>
                      <a:noFill/>
                    </a:lnTlToBr>
                    <a:lnBlToTr>
                      <a:noFill/>
                    </a:lnBlToTr>
                    <a:noFill/>
                  </a:tcPr>
                </a:tc>
              </a:tr>
            </a:tbl>
          </a:graphicData>
        </a:graphic>
      </p:graphicFrame>
    </p:spTree>
    <p:custDataLst>
      <p:tags r:id="rId7"/>
    </p:custDataLst>
  </p:cSld>
  <p:clrMapOvr>
    <a:masterClrMapping/>
  </p:clrMapOvr>
  <p:transition spd="med">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a:stretch>
            <a:fillRect/>
          </a:stretch>
        </p:blipFill>
        <p:spPr>
          <a:xfrm>
            <a:off x="945224" y="1740080"/>
            <a:ext cx="3878916" cy="4092295"/>
          </a:xfrm>
          <a:prstGeom prst="rect">
            <a:avLst/>
          </a:prstGeom>
        </p:spPr>
      </p:pic>
      <p:cxnSp>
        <p:nvCxnSpPr>
          <p:cNvPr id="15" name="直接连接符 14"/>
          <p:cNvCxnSpPr/>
          <p:nvPr>
            <p:custDataLst>
              <p:tags r:id="rId2"/>
            </p:custDataLst>
          </p:nvPr>
        </p:nvCxnSpPr>
        <p:spPr>
          <a:xfrm>
            <a:off x="432010" y="864059"/>
            <a:ext cx="10656242" cy="12000"/>
          </a:xfrm>
          <a:prstGeom prst="line">
            <a:avLst/>
          </a:prstGeom>
          <a:ln w="31750">
            <a:solidFill>
              <a:schemeClr val="tx1"/>
            </a:solidFill>
          </a:ln>
        </p:spPr>
        <p:style>
          <a:lnRef idx="1">
            <a:schemeClr val="dk1"/>
          </a:lnRef>
          <a:fillRef idx="0">
            <a:schemeClr val="dk1"/>
          </a:fillRef>
          <a:effectRef idx="0">
            <a:schemeClr val="dk1"/>
          </a:effectRef>
          <a:fontRef idx="minor">
            <a:schemeClr val="tx1"/>
          </a:fontRef>
        </p:style>
      </p:cxnSp>
      <p:sp>
        <p:nvSpPr>
          <p:cNvPr id="16" name="文本框 6"/>
          <p:cNvSpPr txBox="1"/>
          <p:nvPr>
            <p:custDataLst>
              <p:tags r:id="rId3"/>
            </p:custDataLst>
          </p:nvPr>
        </p:nvSpPr>
        <p:spPr>
          <a:xfrm>
            <a:off x="432010" y="144043"/>
            <a:ext cx="10656242" cy="576013"/>
          </a:xfrm>
          <a:prstGeom prst="rect">
            <a:avLst/>
          </a:prstGeom>
          <a:noFill/>
          <a:ln w="12700">
            <a:miter lim="400000"/>
          </a:ln>
          <a:extLst>
            <a:ext uri="{909E8E84-426E-40DD-AFC4-6F175D3DCCD1}">
              <a14:hiddenFill xmlns:a14="http://schemas.microsoft.com/office/drawing/2010/main">
                <a:solidFill>
                  <a:schemeClr val="accent1"/>
                </a:solidFill>
              </a14:hiddenFill>
            </a:ext>
          </a:extLst>
        </p:spPr>
        <p:txBody>
          <a:bodyPr lIns="0" tIns="0" rIns="0" bIns="0" anchor="ctr" anchorCtr="0">
            <a:normAutofit/>
          </a:bodyPr>
          <a:lstStyle>
            <a:defPPr>
              <a:defRPr lang="zh-CN"/>
            </a:defPPr>
            <a:lvl1pPr>
              <a:lnSpc>
                <a:spcPct val="120000"/>
              </a:lnSpc>
              <a:defRPr sz="3600" b="1">
                <a:solidFill>
                  <a:srgbClr val="FFFFFF"/>
                </a:solidFill>
                <a:latin typeface="微软雅黑" panose="020B0503020204020204" pitchFamily="34" charset="-122"/>
                <a:ea typeface="微软雅黑" panose="020B0503020204020204" pitchFamily="34" charset="-122"/>
                <a:cs typeface="微软雅黑" panose="020B0503020204020204" pitchFamily="34" charset="-122"/>
              </a:defRPr>
            </a:lvl1pPr>
          </a:lstStyle>
          <a:p>
            <a:pPr>
              <a:lnSpc>
                <a:spcPct val="100000"/>
              </a:lnSpc>
              <a:spcBef>
                <a:spcPts val="0"/>
              </a:spcBef>
              <a:spcAft>
                <a:spcPts val="0"/>
              </a:spcAft>
              <a:buSzPct val="100000"/>
            </a:pPr>
            <a:r>
              <a:rPr lang="zh-CN" altLang="en-US" sz="3400" dirty="0">
                <a:solidFill>
                  <a:schemeClr val="dk1">
                    <a:lumMod val="75000"/>
                  </a:schemeClr>
                </a:solidFill>
                <a:latin typeface="Arial" panose="020B0604020202020204" pitchFamily="34" charset="0"/>
                <a:sym typeface="+mn-ea"/>
              </a:rPr>
              <a:t>扩展：</a:t>
            </a:r>
            <a:r>
              <a:rPr lang="zh-CN" altLang="en-US" sz="3400" dirty="0">
                <a:solidFill>
                  <a:schemeClr val="dk1">
                    <a:lumMod val="75000"/>
                  </a:schemeClr>
                </a:solidFill>
                <a:latin typeface="Arial" panose="020B0604020202020204" pitchFamily="34" charset="0"/>
              </a:rPr>
              <a:t>性能优化</a:t>
            </a:r>
            <a:r>
              <a:rPr lang="en-US" altLang="zh-CN" sz="3400" dirty="0">
                <a:solidFill>
                  <a:schemeClr val="dk1">
                    <a:lumMod val="75000"/>
                  </a:schemeClr>
                </a:solidFill>
                <a:latin typeface="Arial" panose="020B0604020202020204" pitchFamily="34" charset="0"/>
              </a:rPr>
              <a:t>-</a:t>
            </a:r>
            <a:r>
              <a:rPr lang="zh-CN" altLang="en-US" sz="3400" dirty="0">
                <a:solidFill>
                  <a:schemeClr val="dk1">
                    <a:lumMod val="75000"/>
                  </a:schemeClr>
                </a:solidFill>
                <a:latin typeface="Arial" panose="020B0604020202020204" pitchFamily="34" charset="0"/>
              </a:rPr>
              <a:t>使用分离累加器</a:t>
            </a:r>
            <a:endParaRPr lang="en-US" altLang="zh-CN" sz="3400" dirty="0">
              <a:solidFill>
                <a:schemeClr val="dk1">
                  <a:lumMod val="75000"/>
                </a:schemeClr>
              </a:solidFill>
              <a:latin typeface="Arial" panose="020B0604020202020204" pitchFamily="34" charset="0"/>
            </a:endParaRPr>
          </a:p>
        </p:txBody>
      </p:sp>
      <p:pic>
        <p:nvPicPr>
          <p:cNvPr id="11" name="图片 10" descr="微信截图_20240112211134"/>
          <p:cNvPicPr>
            <a:picLocks noChangeAspect="1"/>
          </p:cNvPicPr>
          <p:nvPr>
            <p:custDataLst>
              <p:tags r:id="rId4"/>
            </p:custDataLst>
          </p:nvPr>
        </p:nvPicPr>
        <p:blipFill>
          <a:blip r:embed="rId5"/>
          <a:stretch>
            <a:fillRect/>
          </a:stretch>
        </p:blipFill>
        <p:spPr>
          <a:xfrm>
            <a:off x="9216390" y="201295"/>
            <a:ext cx="1895475" cy="485775"/>
          </a:xfrm>
          <a:prstGeom prst="rect">
            <a:avLst/>
          </a:prstGeom>
        </p:spPr>
      </p:pic>
      <p:sp>
        <p:nvSpPr>
          <p:cNvPr id="6" name="Rectangle 3"/>
          <p:cNvSpPr txBox="1"/>
          <p:nvPr/>
        </p:nvSpPr>
        <p:spPr>
          <a:xfrm>
            <a:off x="359644" y="1020062"/>
            <a:ext cx="9919335" cy="756285"/>
          </a:xfrm>
          <a:prstGeom prst="rect">
            <a:avLst/>
          </a:prstGeom>
          <a:noFill/>
          <a:ln w="9525">
            <a:noFill/>
          </a:ln>
        </p:spPr>
        <p:txBody>
          <a:bodyPr vert="horz" wrap="square" lIns="91440" tIns="45720" rIns="91440" bIns="45720" anchor="t" anchorCtr="0"/>
          <a:lst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gn="l" eaLnBrk="1" latinLnBrk="0" hangingPunct="1">
              <a:lnSpc>
                <a:spcPct val="150000"/>
              </a:lnSpc>
              <a:spcBef>
                <a:spcPts val="0"/>
              </a:spcBef>
              <a:buClr>
                <a:srgbClr val="002B4C"/>
              </a:buClr>
              <a:buSzPct val="70000"/>
              <a:buFont typeface="Wingdings" panose="05000000000000000000" pitchFamily="2" charset="2"/>
              <a:buChar char="l"/>
            </a:pPr>
            <a:r>
              <a:rPr lang="zh-CN" altLang="en-US" sz="2000"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每个循环运行两倍的更有用的工作</a:t>
            </a:r>
            <a:endParaRPr lang="zh-CN" altLang="en-US" sz="2000"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 name="矩形 1"/>
          <p:cNvSpPr/>
          <p:nvPr/>
        </p:nvSpPr>
        <p:spPr>
          <a:xfrm>
            <a:off x="1300506" y="3711370"/>
            <a:ext cx="3168352" cy="845464"/>
          </a:xfrm>
          <a:prstGeom prst="rect">
            <a:avLst/>
          </a:prstGeom>
          <a:solidFill>
            <a:schemeClr val="bg1">
              <a:alpha val="0"/>
            </a:schemeClr>
          </a:solid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Rectangle 3"/>
          <p:cNvSpPr txBox="1">
            <a:spLocks noChangeArrowheads="1"/>
          </p:cNvSpPr>
          <p:nvPr>
            <p:custDataLst>
              <p:tags r:id="rId6"/>
            </p:custDataLst>
          </p:nvPr>
        </p:nvSpPr>
        <p:spPr bwMode="auto">
          <a:xfrm>
            <a:off x="5112172" y="1295871"/>
            <a:ext cx="5752387" cy="2255520"/>
          </a:xfrm>
          <a:prstGeom prst="rect">
            <a:avLst/>
          </a:prstGeom>
          <a:noFill/>
          <a:ln w="9525">
            <a:noFill/>
            <a:miter lim="800000"/>
          </a:ln>
        </p:spPr>
        <p:txBody>
          <a:bodyPr vert="horz" wrap="square" lIns="91440" tIns="45720" rIns="91440" bIns="45720" numCol="1" anchor="t" anchorCtr="0" compatLnSpc="1"/>
          <a:lstStyle/>
          <a:p>
            <a:pPr marL="742950" marR="0" lvl="1" indent="-285750" algn="l" rtl="0" eaLnBrk="1" fontAlgn="base" latinLnBrk="0" hangingPunct="1">
              <a:lnSpc>
                <a:spcPct val="150000"/>
              </a:lnSpc>
              <a:spcBef>
                <a:spcPts val="0"/>
              </a:spcBef>
              <a:buClr>
                <a:srgbClr val="002B4C"/>
              </a:buClr>
              <a:buSzPct val="70000"/>
              <a:buFont typeface="Wingdings" panose="05000000000000000000" pitchFamily="2" charset="2"/>
              <a:buChar char="l"/>
            </a:pP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sym typeface="+mn-ea"/>
              </a:rPr>
              <a:t>使用两个独立的操作的“流水”</a:t>
            </a:r>
            <a:endParaRPr kumimoji="0" lang="zh-CN" altLang="en-US" sz="1800" i="0" u="none" strike="noStrike" cap="none" spc="0" normalizeH="0" baseline="0" dirty="0">
              <a:latin typeface="微软雅黑" panose="020B0503020204020204" pitchFamily="34" charset="-122"/>
              <a:ea typeface="微软雅黑" panose="020B0503020204020204" pitchFamily="34" charset="-122"/>
              <a:cs typeface="微软雅黑" panose="020B0503020204020204" pitchFamily="34" charset="-122"/>
            </a:endParaRPr>
          </a:p>
          <a:p>
            <a:pPr marL="742950" marR="0" lvl="1" indent="-285750" algn="l" rtl="0" eaLnBrk="1" fontAlgn="base" latinLnBrk="0" hangingPunct="1">
              <a:lnSpc>
                <a:spcPct val="150000"/>
              </a:lnSpc>
              <a:spcBef>
                <a:spcPts val="0"/>
              </a:spcBef>
              <a:buClr>
                <a:srgbClr val="002B4C"/>
              </a:buClr>
              <a:buSzPct val="70000"/>
              <a:buFont typeface="Wingdings" panose="05000000000000000000" pitchFamily="2" charset="2"/>
              <a:buChar char="l"/>
            </a:pPr>
            <a:r>
              <a:rPr kumimoji="0" lang="zh-CN" altLang="en-US" sz="2000" i="0" u="none" strike="noStrike" cap="none" spc="0" normalizeH="0" baseline="0" dirty="0">
                <a:latin typeface="微软雅黑" panose="020B0503020204020204" pitchFamily="34" charset="-122"/>
                <a:ea typeface="微软雅黑" panose="020B0503020204020204" pitchFamily="34" charset="-122"/>
                <a:cs typeface="微软雅黑" panose="020B0503020204020204" pitchFamily="34" charset="-122"/>
              </a:rPr>
              <a:t>整体性能</a:t>
            </a:r>
            <a:endParaRPr kumimoji="0" lang="zh-CN" altLang="en-US" sz="2000" i="0" u="none" strike="noStrike" cap="none" spc="0" normalizeH="0" baseline="0" dirty="0">
              <a:latin typeface="微软雅黑" panose="020B0503020204020204" pitchFamily="34" charset="-122"/>
              <a:ea typeface="微软雅黑" panose="020B0503020204020204" pitchFamily="34" charset="-122"/>
              <a:cs typeface="微软雅黑" panose="020B0503020204020204" pitchFamily="34" charset="-122"/>
            </a:endParaRPr>
          </a:p>
          <a:p>
            <a:pPr marL="1200150" marR="0" lvl="2" indent="-285750" algn="l" rtl="0" eaLnBrk="1" fontAlgn="base" latinLnBrk="0" hangingPunct="1">
              <a:lnSpc>
                <a:spcPct val="150000"/>
              </a:lnSpc>
              <a:spcBef>
                <a:spcPts val="0"/>
              </a:spcBef>
              <a:buClr>
                <a:srgbClr val="002B4C"/>
              </a:buClr>
              <a:buSzPct val="70000"/>
              <a:buFont typeface="Wingdings" panose="05000000000000000000" pitchFamily="2" charset="2"/>
              <a:buChar char="l"/>
            </a:pPr>
            <a:r>
              <a:rPr kumimoji="0" lang="zh-CN" altLang="en-US" sz="1800" i="0" u="none" strike="noStrike" cap="none" spc="0" normalizeH="0" baseline="0" dirty="0">
                <a:latin typeface="微软雅黑" panose="020B0503020204020204" pitchFamily="34" charset="-122"/>
                <a:ea typeface="微软雅黑" panose="020B0503020204020204" pitchFamily="34" charset="-122"/>
                <a:cs typeface="微软雅黑" panose="020B0503020204020204" pitchFamily="34" charset="-122"/>
              </a:rPr>
              <a:t>N 个元素, 每个操作 D个周期延迟</a:t>
            </a:r>
            <a:endParaRPr kumimoji="0" lang="zh-CN" altLang="en-US" sz="1800" i="0" u="none" strike="noStrike" cap="none" spc="0" normalizeH="0" baseline="0" dirty="0">
              <a:latin typeface="微软雅黑" panose="020B0503020204020204" pitchFamily="34" charset="-122"/>
              <a:ea typeface="微软雅黑" panose="020B0503020204020204" pitchFamily="34" charset="-122"/>
              <a:cs typeface="微软雅黑" panose="020B0503020204020204" pitchFamily="34" charset="-122"/>
            </a:endParaRPr>
          </a:p>
          <a:p>
            <a:pPr marL="1200150" marR="0" lvl="2" indent="-285750" algn="l" rtl="0" eaLnBrk="1" fontAlgn="base" latinLnBrk="0" hangingPunct="1">
              <a:lnSpc>
                <a:spcPct val="150000"/>
              </a:lnSpc>
              <a:spcBef>
                <a:spcPts val="0"/>
              </a:spcBef>
              <a:buClr>
                <a:srgbClr val="002B4C"/>
              </a:buClr>
              <a:buSzPct val="70000"/>
              <a:buFont typeface="Wingdings" panose="05000000000000000000" pitchFamily="2" charset="2"/>
              <a:buChar char="l"/>
            </a:pPr>
            <a:r>
              <a:rPr kumimoji="0" lang="zh-CN" altLang="en-US" sz="1800" i="0" u="none" strike="noStrike" cap="none" spc="0" normalizeH="0" baseline="0" dirty="0">
                <a:latin typeface="微软雅黑" panose="020B0503020204020204" pitchFamily="34" charset="-122"/>
                <a:ea typeface="微软雅黑" panose="020B0503020204020204" pitchFamily="34" charset="-122"/>
                <a:cs typeface="微软雅黑" panose="020B0503020204020204" pitchFamily="34" charset="-122"/>
              </a:rPr>
              <a:t>应为 (N/2+1)*D cycles:CPE = D/2</a:t>
            </a:r>
            <a:endParaRPr kumimoji="0" lang="zh-CN" altLang="en-US" sz="1800" i="0" u="none" strike="noStrike" cap="none" spc="0" normalizeH="0" baseline="0" dirty="0">
              <a:latin typeface="微软雅黑" panose="020B0503020204020204" pitchFamily="34" charset="-122"/>
              <a:ea typeface="微软雅黑" panose="020B0503020204020204" pitchFamily="34" charset="-122"/>
              <a:cs typeface="微软雅黑" panose="020B0503020204020204" pitchFamily="34" charset="-122"/>
            </a:endParaRPr>
          </a:p>
          <a:p>
            <a:pPr marL="1200150" marR="0" lvl="2" indent="-285750" algn="l" rtl="0" eaLnBrk="1" fontAlgn="base" latinLnBrk="0" hangingPunct="1">
              <a:lnSpc>
                <a:spcPct val="150000"/>
              </a:lnSpc>
              <a:spcBef>
                <a:spcPts val="0"/>
              </a:spcBef>
              <a:buClr>
                <a:srgbClr val="002B4C"/>
              </a:buClr>
              <a:buSzPct val="70000"/>
              <a:buFont typeface="Wingdings" panose="05000000000000000000" pitchFamily="2" charset="2"/>
              <a:buChar char="l"/>
            </a:pPr>
            <a:r>
              <a:rPr kumimoji="0" lang="zh-CN" altLang="en-US" sz="1800" i="0" u="none" strike="noStrike" cap="none" spc="0" normalizeH="0" baseline="0" dirty="0">
                <a:latin typeface="微软雅黑" panose="020B0503020204020204" pitchFamily="34" charset="-122"/>
                <a:ea typeface="微软雅黑" panose="020B0503020204020204" pitchFamily="34" charset="-122"/>
                <a:cs typeface="微软雅黑" panose="020B0503020204020204" pitchFamily="34" charset="-122"/>
              </a:rPr>
              <a:t>CPE</a:t>
            </a:r>
            <a:r>
              <a:rPr lang="zh-CN" altLang="en-US" sz="1800" dirty="0">
                <a:latin typeface="微软雅黑" panose="020B0503020204020204" pitchFamily="34" charset="-122"/>
                <a:ea typeface="微软雅黑" panose="020B0503020204020204" pitchFamily="34" charset="-122"/>
                <a:cs typeface="微软雅黑" panose="020B0503020204020204" pitchFamily="34" charset="-122"/>
              </a:rPr>
              <a:t>与预测匹配</a:t>
            </a:r>
            <a:r>
              <a:rPr kumimoji="0" lang="zh-CN" altLang="en-US" sz="1800" i="0" u="none" strike="noStrike" cap="none" spc="0" normalizeH="0" dirty="0">
                <a:latin typeface="微软雅黑" panose="020B0503020204020204" pitchFamily="34" charset="-122"/>
                <a:ea typeface="微软雅黑" panose="020B0503020204020204" pitchFamily="34" charset="-122"/>
                <a:cs typeface="微软雅黑" panose="020B0503020204020204" pitchFamily="34" charset="-122"/>
              </a:rPr>
              <a:t>!</a:t>
            </a:r>
            <a:endParaRPr kumimoji="0" lang="zh-CN" altLang="en-US" sz="1800" i="0" u="none" strike="noStrike" cap="none" spc="0" normalizeH="0" baseline="0" dirty="0">
              <a:latin typeface="微软雅黑" panose="020B0503020204020204" pitchFamily="34" charset="-122"/>
              <a:ea typeface="微软雅黑" panose="020B0503020204020204" pitchFamily="34" charset="-122"/>
              <a:cs typeface="微软雅黑" panose="020B0503020204020204" pitchFamily="34" charset="-122"/>
            </a:endParaRPr>
          </a:p>
        </p:txBody>
      </p:sp>
      <p:grpSp>
        <p:nvGrpSpPr>
          <p:cNvPr id="51" name="组合 50"/>
          <p:cNvGrpSpPr/>
          <p:nvPr/>
        </p:nvGrpSpPr>
        <p:grpSpPr>
          <a:xfrm>
            <a:off x="6984380" y="3516143"/>
            <a:ext cx="2715260" cy="2748280"/>
            <a:chOff x="609600" y="2590800"/>
            <a:chExt cx="3789061" cy="3124200"/>
          </a:xfrm>
        </p:grpSpPr>
        <p:sp>
          <p:nvSpPr>
            <p:cNvPr id="52" name="Line 138"/>
            <p:cNvSpPr>
              <a:spLocks noChangeShapeType="1"/>
            </p:cNvSpPr>
            <p:nvPr>
              <p:custDataLst>
                <p:tags r:id="rId7"/>
              </p:custDataLst>
            </p:nvPr>
          </p:nvSpPr>
          <p:spPr bwMode="auto">
            <a:xfrm>
              <a:off x="3505200" y="5486400"/>
              <a:ext cx="0" cy="228600"/>
            </a:xfrm>
            <a:prstGeom prst="line">
              <a:avLst/>
            </a:prstGeom>
            <a:noFill/>
            <a:ln w="19050">
              <a:solidFill>
                <a:srgbClr val="294A5A"/>
              </a:solidFill>
              <a:round/>
              <a:tailEnd type="triangle" w="med" len="me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2000" b="1" i="0" u="none" strike="noStrike" kern="0" cap="none" spc="0" normalizeH="0" baseline="0" noProof="0" dirty="0">
                <a:ln>
                  <a:noFill/>
                </a:ln>
                <a:solidFill>
                  <a:srgbClr val="294A5A"/>
                </a:solidFill>
                <a:effectLst/>
                <a:uLnTx/>
                <a:uFillTx/>
                <a:latin typeface="Calibri" panose="020F0502020204030204" pitchFamily="34" charset="0"/>
              </a:endParaRPr>
            </a:p>
          </p:txBody>
        </p:sp>
        <p:sp>
          <p:nvSpPr>
            <p:cNvPr id="53" name="AutoShape 101"/>
            <p:cNvSpPr>
              <a:spLocks noChangeArrowheads="1"/>
            </p:cNvSpPr>
            <p:nvPr>
              <p:custDataLst>
                <p:tags r:id="rId8"/>
              </p:custDataLst>
            </p:nvPr>
          </p:nvSpPr>
          <p:spPr bwMode="auto">
            <a:xfrm>
              <a:off x="2057400" y="3124200"/>
              <a:ext cx="533400" cy="304800"/>
            </a:xfrm>
            <a:prstGeom prst="roundRect">
              <a:avLst>
                <a:gd name="adj" fmla="val 19644"/>
              </a:avLst>
            </a:prstGeom>
            <a:solidFill>
              <a:srgbClr val="F1C7C7"/>
            </a:solidFill>
            <a:ln w="19050">
              <a:solidFill>
                <a:srgbClr val="294A5A"/>
              </a:solidFill>
              <a:round/>
            </a:ln>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sz="2000" b="1" i="0" u="none" strike="noStrike" kern="0" cap="none" spc="0" normalizeH="0" baseline="0" noProof="0">
                  <a:ln>
                    <a:noFill/>
                  </a:ln>
                  <a:solidFill>
                    <a:srgbClr val="294A5A"/>
                  </a:solidFill>
                  <a:effectLst/>
                  <a:uLnTx/>
                  <a:uFillTx/>
                  <a:latin typeface="Courier New" panose="02070309020205020404" pitchFamily="49" charset="0"/>
                </a:rPr>
                <a:t>*</a:t>
              </a:r>
              <a:endParaRPr kumimoji="0" lang="en-US" sz="2000" b="1" i="0" u="none" strike="noStrike" kern="0" cap="none" spc="0" normalizeH="0" baseline="0" noProof="0">
                <a:ln>
                  <a:noFill/>
                </a:ln>
                <a:solidFill>
                  <a:srgbClr val="294A5A"/>
                </a:solidFill>
                <a:effectLst/>
                <a:uLnTx/>
                <a:uFillTx/>
                <a:latin typeface="Courier New" panose="02070309020205020404" pitchFamily="49" charset="0"/>
              </a:endParaRPr>
            </a:p>
          </p:txBody>
        </p:sp>
        <p:sp>
          <p:nvSpPr>
            <p:cNvPr id="54" name="Line 102"/>
            <p:cNvSpPr>
              <a:spLocks noChangeShapeType="1"/>
            </p:cNvSpPr>
            <p:nvPr>
              <p:custDataLst>
                <p:tags r:id="rId9"/>
              </p:custDataLst>
            </p:nvPr>
          </p:nvSpPr>
          <p:spPr bwMode="auto">
            <a:xfrm>
              <a:off x="2209800" y="2895600"/>
              <a:ext cx="0" cy="228600"/>
            </a:xfrm>
            <a:prstGeom prst="line">
              <a:avLst/>
            </a:prstGeom>
            <a:noFill/>
            <a:ln w="19050">
              <a:solidFill>
                <a:srgbClr val="294A5A"/>
              </a:solidFill>
              <a:round/>
              <a:tailEnd type="triangle" w="med" len="me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2000" b="1" i="0" u="none" strike="noStrike" kern="0" cap="none" spc="0" normalizeH="0" baseline="0" noProof="0" dirty="0">
                <a:ln>
                  <a:noFill/>
                </a:ln>
                <a:solidFill>
                  <a:srgbClr val="294A5A"/>
                </a:solidFill>
                <a:effectLst/>
                <a:uLnTx/>
                <a:uFillTx/>
                <a:latin typeface="Calibri" panose="020F0502020204030204" pitchFamily="34" charset="0"/>
              </a:endParaRPr>
            </a:p>
          </p:txBody>
        </p:sp>
        <p:sp>
          <p:nvSpPr>
            <p:cNvPr id="55" name="Line 103"/>
            <p:cNvSpPr>
              <a:spLocks noChangeShapeType="1"/>
            </p:cNvSpPr>
            <p:nvPr>
              <p:custDataLst>
                <p:tags r:id="rId10"/>
              </p:custDataLst>
            </p:nvPr>
          </p:nvSpPr>
          <p:spPr bwMode="auto">
            <a:xfrm>
              <a:off x="2438400" y="2895600"/>
              <a:ext cx="0" cy="228600"/>
            </a:xfrm>
            <a:prstGeom prst="line">
              <a:avLst/>
            </a:prstGeom>
            <a:noFill/>
            <a:ln w="19050">
              <a:solidFill>
                <a:srgbClr val="294A5A"/>
              </a:solidFill>
              <a:round/>
              <a:tailEnd type="triangle" w="med" len="me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2000" b="1" i="0" u="none" strike="noStrike" kern="0" cap="none" spc="0" normalizeH="0" baseline="0" noProof="0" dirty="0">
                <a:ln>
                  <a:noFill/>
                </a:ln>
                <a:solidFill>
                  <a:srgbClr val="294A5A"/>
                </a:solidFill>
                <a:effectLst/>
                <a:uLnTx/>
                <a:uFillTx/>
                <a:latin typeface="Calibri" panose="020F0502020204030204" pitchFamily="34" charset="0"/>
              </a:endParaRPr>
            </a:p>
          </p:txBody>
        </p:sp>
        <p:sp>
          <p:nvSpPr>
            <p:cNvPr id="56" name="AutoShape 104"/>
            <p:cNvSpPr>
              <a:spLocks noChangeArrowheads="1"/>
            </p:cNvSpPr>
            <p:nvPr>
              <p:custDataLst>
                <p:tags r:id="rId11"/>
              </p:custDataLst>
            </p:nvPr>
          </p:nvSpPr>
          <p:spPr bwMode="auto">
            <a:xfrm>
              <a:off x="2667000" y="3657600"/>
              <a:ext cx="533400" cy="304800"/>
            </a:xfrm>
            <a:prstGeom prst="roundRect">
              <a:avLst>
                <a:gd name="adj" fmla="val 19644"/>
              </a:avLst>
            </a:prstGeom>
            <a:solidFill>
              <a:srgbClr val="F1C7C7"/>
            </a:solidFill>
            <a:ln w="19050">
              <a:solidFill>
                <a:srgbClr val="294A5A"/>
              </a:solidFill>
              <a:round/>
            </a:ln>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sz="2000" b="1" i="0" u="none" strike="noStrike" kern="0" cap="none" spc="0" normalizeH="0" baseline="0" noProof="0">
                  <a:ln>
                    <a:noFill/>
                  </a:ln>
                  <a:solidFill>
                    <a:srgbClr val="294A5A"/>
                  </a:solidFill>
                  <a:effectLst/>
                  <a:uLnTx/>
                  <a:uFillTx/>
                  <a:latin typeface="Courier New" panose="02070309020205020404" pitchFamily="49" charset="0"/>
                </a:rPr>
                <a:t>*</a:t>
              </a:r>
              <a:endParaRPr kumimoji="0" lang="en-US" sz="2000" b="1" i="0" u="none" strike="noStrike" kern="0" cap="none" spc="0" normalizeH="0" baseline="0" noProof="0">
                <a:ln>
                  <a:noFill/>
                </a:ln>
                <a:solidFill>
                  <a:srgbClr val="294A5A"/>
                </a:solidFill>
                <a:effectLst/>
                <a:uLnTx/>
                <a:uFillTx/>
                <a:latin typeface="Courier New" panose="02070309020205020404" pitchFamily="49" charset="0"/>
              </a:endParaRPr>
            </a:p>
          </p:txBody>
        </p:sp>
        <p:sp>
          <p:nvSpPr>
            <p:cNvPr id="57" name="Line 106"/>
            <p:cNvSpPr>
              <a:spLocks noChangeShapeType="1"/>
            </p:cNvSpPr>
            <p:nvPr>
              <p:custDataLst>
                <p:tags r:id="rId12"/>
              </p:custDataLst>
            </p:nvPr>
          </p:nvSpPr>
          <p:spPr bwMode="auto">
            <a:xfrm>
              <a:off x="3048000" y="3429000"/>
              <a:ext cx="0" cy="228600"/>
            </a:xfrm>
            <a:prstGeom prst="line">
              <a:avLst/>
            </a:prstGeom>
            <a:noFill/>
            <a:ln w="19050">
              <a:solidFill>
                <a:srgbClr val="294A5A"/>
              </a:solidFill>
              <a:round/>
              <a:tailEnd type="triangle" w="med" len="me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2000" b="1" i="0" u="none" strike="noStrike" kern="0" cap="none" spc="0" normalizeH="0" baseline="0" noProof="0" dirty="0">
                <a:ln>
                  <a:noFill/>
                </a:ln>
                <a:solidFill>
                  <a:srgbClr val="294A5A"/>
                </a:solidFill>
                <a:effectLst/>
                <a:uLnTx/>
                <a:uFillTx/>
                <a:latin typeface="Calibri" panose="020F0502020204030204" pitchFamily="34" charset="0"/>
              </a:endParaRPr>
            </a:p>
          </p:txBody>
        </p:sp>
        <p:sp>
          <p:nvSpPr>
            <p:cNvPr id="58" name="Freeform 107"/>
            <p:cNvSpPr/>
            <p:nvPr>
              <p:custDataLst>
                <p:tags r:id="rId13"/>
              </p:custDataLst>
            </p:nvPr>
          </p:nvSpPr>
          <p:spPr bwMode="auto">
            <a:xfrm>
              <a:off x="2362200" y="3453602"/>
              <a:ext cx="304800" cy="320127"/>
            </a:xfrm>
            <a:custGeom>
              <a:avLst/>
              <a:gdLst>
                <a:gd name="T0" fmla="*/ 0 w 288"/>
                <a:gd name="T1" fmla="*/ 0 h 48"/>
                <a:gd name="T2" fmla="*/ 0 w 288"/>
                <a:gd name="T3" fmla="*/ 48 h 48"/>
                <a:gd name="T4" fmla="*/ 288 w 288"/>
                <a:gd name="T5" fmla="*/ 48 h 48"/>
                <a:gd name="T6" fmla="*/ 0 60000 65536"/>
                <a:gd name="T7" fmla="*/ 0 60000 65536"/>
                <a:gd name="T8" fmla="*/ 0 60000 65536"/>
                <a:gd name="T9" fmla="*/ 0 w 288"/>
                <a:gd name="T10" fmla="*/ 0 h 48"/>
                <a:gd name="T11" fmla="*/ 288 w 288"/>
                <a:gd name="T12" fmla="*/ 48 h 48"/>
              </a:gdLst>
              <a:ahLst/>
              <a:cxnLst>
                <a:cxn ang="T6">
                  <a:pos x="T0" y="T1"/>
                </a:cxn>
                <a:cxn ang="T7">
                  <a:pos x="T2" y="T3"/>
                </a:cxn>
                <a:cxn ang="T8">
                  <a:pos x="T4" y="T5"/>
                </a:cxn>
              </a:cxnLst>
              <a:rect l="T9" t="T10" r="T11" b="T12"/>
              <a:pathLst>
                <a:path w="288" h="48">
                  <a:moveTo>
                    <a:pt x="0" y="0"/>
                  </a:moveTo>
                  <a:lnTo>
                    <a:pt x="0" y="48"/>
                  </a:lnTo>
                  <a:lnTo>
                    <a:pt x="288" y="48"/>
                  </a:lnTo>
                </a:path>
              </a:pathLst>
            </a:custGeom>
            <a:noFill/>
            <a:ln w="19050">
              <a:solidFill>
                <a:srgbClr val="F9C900"/>
              </a:solidFill>
              <a:round/>
              <a:tailEnd type="triangle" w="lg" len="med"/>
            </a:ln>
          </p:spPr>
          <p:txBody>
            <a:bodyPr wrap="square" lIns="45720" rIns="45720" anchor="ctr">
              <a:sp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2000" b="1" i="0" u="none" strike="noStrike" kern="0" cap="none" spc="0" normalizeH="0" baseline="0" noProof="0" dirty="0">
                <a:ln>
                  <a:noFill/>
                </a:ln>
                <a:solidFill>
                  <a:srgbClr val="294A5A"/>
                </a:solidFill>
                <a:effectLst/>
                <a:uLnTx/>
                <a:uFillTx/>
                <a:latin typeface="Calibri" panose="020F0502020204030204" pitchFamily="34" charset="0"/>
              </a:endParaRPr>
            </a:p>
          </p:txBody>
        </p:sp>
        <p:sp>
          <p:nvSpPr>
            <p:cNvPr id="59" name="Rectangle 108"/>
            <p:cNvSpPr>
              <a:spLocks noChangeArrowheads="1"/>
            </p:cNvSpPr>
            <p:nvPr>
              <p:custDataLst>
                <p:tags r:id="rId14"/>
              </p:custDataLst>
            </p:nvPr>
          </p:nvSpPr>
          <p:spPr bwMode="auto">
            <a:xfrm>
              <a:off x="2109808" y="2590800"/>
              <a:ext cx="217450" cy="453327"/>
            </a:xfrm>
            <a:prstGeom prst="rect">
              <a:avLst/>
            </a:prstGeom>
            <a:noFill/>
            <a:ln w="19050">
              <a:noFill/>
              <a:miter lim="800000"/>
              <a:tailEnd type="none" w="sm" len="sm"/>
            </a:ln>
            <a:effectLst/>
          </p:spPr>
          <p:txBody>
            <a:bodyPr wrap="square" lIns="45720" rIns="45720">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sz="2000" b="1" i="0" u="none" strike="noStrike" kern="0" cap="none" spc="0" normalizeH="0" baseline="0" noProof="0">
                  <a:ln>
                    <a:noFill/>
                  </a:ln>
                  <a:solidFill>
                    <a:srgbClr val="F9C900"/>
                  </a:solidFill>
                  <a:effectLst/>
                  <a:uLnTx/>
                  <a:uFillTx/>
                  <a:latin typeface="Courier New" panose="02070309020205020404" pitchFamily="49" charset="0"/>
                </a:rPr>
                <a:t>1</a:t>
              </a:r>
              <a:endParaRPr kumimoji="0" lang="en-US" sz="2000" b="1" i="0" u="none" strike="noStrike" kern="0" cap="none" spc="0" normalizeH="0" baseline="-25000" noProof="0">
                <a:ln>
                  <a:noFill/>
                </a:ln>
                <a:solidFill>
                  <a:srgbClr val="F9C900"/>
                </a:solidFill>
                <a:effectLst/>
                <a:uLnTx/>
                <a:uFillTx/>
                <a:latin typeface="Courier New" panose="02070309020205020404" pitchFamily="49" charset="0"/>
              </a:endParaRPr>
            </a:p>
          </p:txBody>
        </p:sp>
        <p:sp>
          <p:nvSpPr>
            <p:cNvPr id="60" name="Rectangle 109"/>
            <p:cNvSpPr>
              <a:spLocks noChangeArrowheads="1"/>
            </p:cNvSpPr>
            <p:nvPr>
              <p:custDataLst>
                <p:tags r:id="rId15"/>
              </p:custDataLst>
            </p:nvPr>
          </p:nvSpPr>
          <p:spPr bwMode="auto">
            <a:xfrm>
              <a:off x="2293555" y="2590800"/>
              <a:ext cx="308055" cy="680712"/>
            </a:xfrm>
            <a:prstGeom prst="rect">
              <a:avLst/>
            </a:prstGeom>
            <a:noFill/>
            <a:ln w="19050">
              <a:noFill/>
              <a:miter lim="800000"/>
              <a:tailEnd type="none" w="sm" len="sm"/>
            </a:ln>
            <a:effectLst/>
          </p:spPr>
          <p:txBody>
            <a:bodyPr wrap="square" lIns="45720" rIns="45720">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sz="2000" b="1" i="0" u="none" strike="noStrike" kern="0" cap="none" spc="0" normalizeH="0" baseline="0" noProof="0">
                  <a:ln>
                    <a:noFill/>
                  </a:ln>
                  <a:solidFill>
                    <a:srgbClr val="F9C900"/>
                  </a:solidFill>
                  <a:effectLst/>
                  <a:uLnTx/>
                  <a:uFillTx/>
                  <a:latin typeface="Courier New" panose="02070309020205020404" pitchFamily="49" charset="0"/>
                </a:rPr>
                <a:t>d</a:t>
              </a:r>
              <a:r>
                <a:rPr kumimoji="0" lang="en-US" sz="2000" b="1" i="0" u="none" strike="noStrike" kern="0" cap="none" spc="0" normalizeH="0" baseline="-25000" noProof="0">
                  <a:ln>
                    <a:noFill/>
                  </a:ln>
                  <a:solidFill>
                    <a:srgbClr val="F9C900"/>
                  </a:solidFill>
                  <a:effectLst/>
                  <a:uLnTx/>
                  <a:uFillTx/>
                  <a:latin typeface="Courier New" panose="02070309020205020404" pitchFamily="49" charset="0"/>
                </a:rPr>
                <a:t>1</a:t>
              </a:r>
              <a:endParaRPr kumimoji="0" lang="en-US" sz="2000" b="1" i="0" u="none" strike="noStrike" kern="0" cap="none" spc="0" normalizeH="0" baseline="-25000" noProof="0">
                <a:ln>
                  <a:noFill/>
                </a:ln>
                <a:solidFill>
                  <a:srgbClr val="F9C900"/>
                </a:solidFill>
                <a:effectLst/>
                <a:uLnTx/>
                <a:uFillTx/>
                <a:latin typeface="Courier New" panose="02070309020205020404" pitchFamily="49" charset="0"/>
              </a:endParaRPr>
            </a:p>
          </p:txBody>
        </p:sp>
        <p:sp>
          <p:nvSpPr>
            <p:cNvPr id="61" name="Rectangle 110"/>
            <p:cNvSpPr>
              <a:spLocks noChangeArrowheads="1"/>
            </p:cNvSpPr>
            <p:nvPr>
              <p:custDataLst>
                <p:tags r:id="rId16"/>
              </p:custDataLst>
            </p:nvPr>
          </p:nvSpPr>
          <p:spPr bwMode="auto">
            <a:xfrm>
              <a:off x="2903155" y="3124200"/>
              <a:ext cx="308055" cy="680712"/>
            </a:xfrm>
            <a:prstGeom prst="rect">
              <a:avLst/>
            </a:prstGeom>
            <a:noFill/>
            <a:ln w="19050">
              <a:noFill/>
              <a:miter lim="800000"/>
              <a:tailEnd type="none" w="sm" len="sm"/>
            </a:ln>
            <a:effectLst/>
          </p:spPr>
          <p:txBody>
            <a:bodyPr wrap="square" lIns="45720" rIns="45720">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sz="2000" b="1" i="0" u="none" strike="noStrike" kern="0" cap="none" spc="0" normalizeH="0" baseline="0" noProof="0">
                  <a:ln>
                    <a:noFill/>
                  </a:ln>
                  <a:solidFill>
                    <a:srgbClr val="F9C900"/>
                  </a:solidFill>
                  <a:effectLst/>
                  <a:uLnTx/>
                  <a:uFillTx/>
                  <a:latin typeface="Courier New" panose="02070309020205020404" pitchFamily="49" charset="0"/>
                </a:rPr>
                <a:t>d</a:t>
              </a:r>
              <a:r>
                <a:rPr kumimoji="0" lang="en-US" sz="2000" b="1" i="0" u="none" strike="noStrike" kern="0" cap="none" spc="0" normalizeH="0" baseline="-25000" noProof="0">
                  <a:ln>
                    <a:noFill/>
                  </a:ln>
                  <a:solidFill>
                    <a:srgbClr val="F9C900"/>
                  </a:solidFill>
                  <a:effectLst/>
                  <a:uLnTx/>
                  <a:uFillTx/>
                  <a:latin typeface="Courier New" panose="02070309020205020404" pitchFamily="49" charset="0"/>
                </a:rPr>
                <a:t>3</a:t>
              </a:r>
              <a:endParaRPr kumimoji="0" lang="en-US" sz="2000" b="1" i="0" u="none" strike="noStrike" kern="0" cap="none" spc="0" normalizeH="0" baseline="-25000" noProof="0">
                <a:ln>
                  <a:noFill/>
                </a:ln>
                <a:solidFill>
                  <a:srgbClr val="F9C900"/>
                </a:solidFill>
                <a:effectLst/>
                <a:uLnTx/>
                <a:uFillTx/>
                <a:latin typeface="Courier New" panose="02070309020205020404" pitchFamily="49" charset="0"/>
              </a:endParaRPr>
            </a:p>
          </p:txBody>
        </p:sp>
        <p:sp>
          <p:nvSpPr>
            <p:cNvPr id="62" name="AutoShape 111"/>
            <p:cNvSpPr>
              <a:spLocks noChangeArrowheads="1"/>
            </p:cNvSpPr>
            <p:nvPr>
              <p:custDataLst>
                <p:tags r:id="rId17"/>
              </p:custDataLst>
            </p:nvPr>
          </p:nvSpPr>
          <p:spPr bwMode="auto">
            <a:xfrm>
              <a:off x="3260725" y="4191000"/>
              <a:ext cx="533400" cy="304800"/>
            </a:xfrm>
            <a:prstGeom prst="roundRect">
              <a:avLst>
                <a:gd name="adj" fmla="val 19644"/>
              </a:avLst>
            </a:prstGeom>
            <a:solidFill>
              <a:srgbClr val="F1C7C7"/>
            </a:solidFill>
            <a:ln w="19050">
              <a:solidFill>
                <a:srgbClr val="294A5A"/>
              </a:solidFill>
              <a:round/>
            </a:ln>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sz="2000" b="1" i="0" u="none" strike="noStrike" kern="0" cap="none" spc="0" normalizeH="0" baseline="0" noProof="0">
                  <a:ln>
                    <a:noFill/>
                  </a:ln>
                  <a:solidFill>
                    <a:srgbClr val="294A5A"/>
                  </a:solidFill>
                  <a:effectLst/>
                  <a:uLnTx/>
                  <a:uFillTx/>
                  <a:latin typeface="Courier New" panose="02070309020205020404" pitchFamily="49" charset="0"/>
                </a:rPr>
                <a:t>*</a:t>
              </a:r>
              <a:endParaRPr kumimoji="0" lang="en-US" sz="2000" b="1" i="0" u="none" strike="noStrike" kern="0" cap="none" spc="0" normalizeH="0" baseline="0" noProof="0">
                <a:ln>
                  <a:noFill/>
                </a:ln>
                <a:solidFill>
                  <a:srgbClr val="294A5A"/>
                </a:solidFill>
                <a:effectLst/>
                <a:uLnTx/>
                <a:uFillTx/>
                <a:latin typeface="Courier New" panose="02070309020205020404" pitchFamily="49" charset="0"/>
              </a:endParaRPr>
            </a:p>
          </p:txBody>
        </p:sp>
        <p:sp>
          <p:nvSpPr>
            <p:cNvPr id="63" name="Line 113"/>
            <p:cNvSpPr>
              <a:spLocks noChangeShapeType="1"/>
            </p:cNvSpPr>
            <p:nvPr>
              <p:custDataLst>
                <p:tags r:id="rId18"/>
              </p:custDataLst>
            </p:nvPr>
          </p:nvSpPr>
          <p:spPr bwMode="auto">
            <a:xfrm>
              <a:off x="3641725" y="3962400"/>
              <a:ext cx="0" cy="228600"/>
            </a:xfrm>
            <a:prstGeom prst="line">
              <a:avLst/>
            </a:prstGeom>
            <a:noFill/>
            <a:ln w="19050">
              <a:solidFill>
                <a:srgbClr val="294A5A"/>
              </a:solidFill>
              <a:round/>
              <a:tailEnd type="triangle" w="med" len="me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2000" b="1" i="0" u="none" strike="noStrike" kern="0" cap="none" spc="0" normalizeH="0" baseline="0" noProof="0" dirty="0">
                <a:ln>
                  <a:noFill/>
                </a:ln>
                <a:solidFill>
                  <a:srgbClr val="294A5A"/>
                </a:solidFill>
                <a:effectLst/>
                <a:uLnTx/>
                <a:uFillTx/>
                <a:latin typeface="Calibri" panose="020F0502020204030204" pitchFamily="34" charset="0"/>
              </a:endParaRPr>
            </a:p>
          </p:txBody>
        </p:sp>
        <p:sp>
          <p:nvSpPr>
            <p:cNvPr id="64" name="Freeform 114"/>
            <p:cNvSpPr/>
            <p:nvPr>
              <p:custDataLst>
                <p:tags r:id="rId19"/>
              </p:custDataLst>
            </p:nvPr>
          </p:nvSpPr>
          <p:spPr bwMode="auto">
            <a:xfrm>
              <a:off x="2955925" y="3987002"/>
              <a:ext cx="304800" cy="320127"/>
            </a:xfrm>
            <a:custGeom>
              <a:avLst/>
              <a:gdLst>
                <a:gd name="T0" fmla="*/ 0 w 288"/>
                <a:gd name="T1" fmla="*/ 0 h 48"/>
                <a:gd name="T2" fmla="*/ 0 w 288"/>
                <a:gd name="T3" fmla="*/ 48 h 48"/>
                <a:gd name="T4" fmla="*/ 288 w 288"/>
                <a:gd name="T5" fmla="*/ 48 h 48"/>
                <a:gd name="T6" fmla="*/ 0 60000 65536"/>
                <a:gd name="T7" fmla="*/ 0 60000 65536"/>
                <a:gd name="T8" fmla="*/ 0 60000 65536"/>
                <a:gd name="T9" fmla="*/ 0 w 288"/>
                <a:gd name="T10" fmla="*/ 0 h 48"/>
                <a:gd name="T11" fmla="*/ 288 w 288"/>
                <a:gd name="T12" fmla="*/ 48 h 48"/>
              </a:gdLst>
              <a:ahLst/>
              <a:cxnLst>
                <a:cxn ang="T6">
                  <a:pos x="T0" y="T1"/>
                </a:cxn>
                <a:cxn ang="T7">
                  <a:pos x="T2" y="T3"/>
                </a:cxn>
                <a:cxn ang="T8">
                  <a:pos x="T4" y="T5"/>
                </a:cxn>
              </a:cxnLst>
              <a:rect l="T9" t="T10" r="T11" b="T12"/>
              <a:pathLst>
                <a:path w="288" h="48">
                  <a:moveTo>
                    <a:pt x="0" y="0"/>
                  </a:moveTo>
                  <a:lnTo>
                    <a:pt x="0" y="48"/>
                  </a:lnTo>
                  <a:lnTo>
                    <a:pt x="288" y="48"/>
                  </a:lnTo>
                </a:path>
              </a:pathLst>
            </a:custGeom>
            <a:noFill/>
            <a:ln w="19050">
              <a:solidFill>
                <a:srgbClr val="F9C900"/>
              </a:solidFill>
              <a:round/>
              <a:tailEnd type="triangle" w="lg" len="med"/>
            </a:ln>
          </p:spPr>
          <p:txBody>
            <a:bodyPr wrap="square" lIns="45720" rIns="45720" anchor="ctr">
              <a:sp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2000" b="1" i="0" u="none" strike="noStrike" kern="0" cap="none" spc="0" normalizeH="0" baseline="0" noProof="0" dirty="0">
                <a:ln>
                  <a:noFill/>
                </a:ln>
                <a:solidFill>
                  <a:srgbClr val="294A5A"/>
                </a:solidFill>
                <a:effectLst/>
                <a:uLnTx/>
                <a:uFillTx/>
                <a:latin typeface="Calibri" panose="020F0502020204030204" pitchFamily="34" charset="0"/>
              </a:endParaRPr>
            </a:p>
          </p:txBody>
        </p:sp>
        <p:sp>
          <p:nvSpPr>
            <p:cNvPr id="65" name="Rectangle 115"/>
            <p:cNvSpPr>
              <a:spLocks noChangeArrowheads="1"/>
            </p:cNvSpPr>
            <p:nvPr>
              <p:custDataLst>
                <p:tags r:id="rId20"/>
              </p:custDataLst>
            </p:nvPr>
          </p:nvSpPr>
          <p:spPr bwMode="auto">
            <a:xfrm>
              <a:off x="3496881" y="3657600"/>
              <a:ext cx="308055" cy="680712"/>
            </a:xfrm>
            <a:prstGeom prst="rect">
              <a:avLst/>
            </a:prstGeom>
            <a:noFill/>
            <a:ln w="19050">
              <a:noFill/>
              <a:miter lim="800000"/>
              <a:tailEnd type="none" w="sm" len="sm"/>
            </a:ln>
            <a:effectLst/>
          </p:spPr>
          <p:txBody>
            <a:bodyPr wrap="square" lIns="45720" rIns="45720">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sz="2000" b="1" i="0" u="none" strike="noStrike" kern="0" cap="none" spc="0" normalizeH="0" baseline="0" noProof="0">
                  <a:ln>
                    <a:noFill/>
                  </a:ln>
                  <a:solidFill>
                    <a:srgbClr val="F9C900"/>
                  </a:solidFill>
                  <a:effectLst/>
                  <a:uLnTx/>
                  <a:uFillTx/>
                  <a:latin typeface="Courier New" panose="02070309020205020404" pitchFamily="49" charset="0"/>
                </a:rPr>
                <a:t>d</a:t>
              </a:r>
              <a:r>
                <a:rPr kumimoji="0" lang="en-US" sz="2000" b="1" i="0" u="none" strike="noStrike" kern="0" cap="none" spc="0" normalizeH="0" baseline="-25000" noProof="0">
                  <a:ln>
                    <a:noFill/>
                  </a:ln>
                  <a:solidFill>
                    <a:srgbClr val="F9C900"/>
                  </a:solidFill>
                  <a:effectLst/>
                  <a:uLnTx/>
                  <a:uFillTx/>
                  <a:latin typeface="Courier New" panose="02070309020205020404" pitchFamily="49" charset="0"/>
                </a:rPr>
                <a:t>5</a:t>
              </a:r>
              <a:endParaRPr kumimoji="0" lang="en-US" sz="2000" b="1" i="0" u="none" strike="noStrike" kern="0" cap="none" spc="0" normalizeH="0" baseline="-25000" noProof="0">
                <a:ln>
                  <a:noFill/>
                </a:ln>
                <a:solidFill>
                  <a:srgbClr val="F9C900"/>
                </a:solidFill>
                <a:effectLst/>
                <a:uLnTx/>
                <a:uFillTx/>
                <a:latin typeface="Courier New" panose="02070309020205020404" pitchFamily="49" charset="0"/>
              </a:endParaRPr>
            </a:p>
          </p:txBody>
        </p:sp>
        <p:sp>
          <p:nvSpPr>
            <p:cNvPr id="66" name="AutoShape 116"/>
            <p:cNvSpPr>
              <a:spLocks noChangeArrowheads="1"/>
            </p:cNvSpPr>
            <p:nvPr>
              <p:custDataLst>
                <p:tags r:id="rId21"/>
              </p:custDataLst>
            </p:nvPr>
          </p:nvSpPr>
          <p:spPr bwMode="auto">
            <a:xfrm>
              <a:off x="3854450" y="4724400"/>
              <a:ext cx="533400" cy="304800"/>
            </a:xfrm>
            <a:prstGeom prst="roundRect">
              <a:avLst>
                <a:gd name="adj" fmla="val 19644"/>
              </a:avLst>
            </a:prstGeom>
            <a:solidFill>
              <a:srgbClr val="F1C7C7"/>
            </a:solidFill>
            <a:ln w="19050">
              <a:solidFill>
                <a:srgbClr val="294A5A"/>
              </a:solidFill>
              <a:round/>
            </a:ln>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sz="2000" b="1" i="0" u="none" strike="noStrike" kern="0" cap="none" spc="0" normalizeH="0" baseline="0" noProof="0">
                  <a:ln>
                    <a:noFill/>
                  </a:ln>
                  <a:solidFill>
                    <a:srgbClr val="294A5A"/>
                  </a:solidFill>
                  <a:effectLst/>
                  <a:uLnTx/>
                  <a:uFillTx/>
                  <a:latin typeface="Courier New" panose="02070309020205020404" pitchFamily="49" charset="0"/>
                </a:rPr>
                <a:t>*</a:t>
              </a:r>
              <a:endParaRPr kumimoji="0" lang="en-US" sz="2000" b="1" i="0" u="none" strike="noStrike" kern="0" cap="none" spc="0" normalizeH="0" baseline="0" noProof="0">
                <a:ln>
                  <a:noFill/>
                </a:ln>
                <a:solidFill>
                  <a:srgbClr val="294A5A"/>
                </a:solidFill>
                <a:effectLst/>
                <a:uLnTx/>
                <a:uFillTx/>
                <a:latin typeface="Courier New" panose="02070309020205020404" pitchFamily="49" charset="0"/>
              </a:endParaRPr>
            </a:p>
          </p:txBody>
        </p:sp>
        <p:sp>
          <p:nvSpPr>
            <p:cNvPr id="67" name="Line 118"/>
            <p:cNvSpPr>
              <a:spLocks noChangeShapeType="1"/>
            </p:cNvSpPr>
            <p:nvPr>
              <p:custDataLst>
                <p:tags r:id="rId22"/>
              </p:custDataLst>
            </p:nvPr>
          </p:nvSpPr>
          <p:spPr bwMode="auto">
            <a:xfrm>
              <a:off x="4235450" y="4495800"/>
              <a:ext cx="0" cy="228600"/>
            </a:xfrm>
            <a:prstGeom prst="line">
              <a:avLst/>
            </a:prstGeom>
            <a:noFill/>
            <a:ln w="19050">
              <a:solidFill>
                <a:srgbClr val="294A5A"/>
              </a:solidFill>
              <a:round/>
              <a:tailEnd type="triangle" w="med" len="me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2000" b="1" i="0" u="none" strike="noStrike" kern="0" cap="none" spc="0" normalizeH="0" baseline="0" noProof="0" dirty="0">
                <a:ln>
                  <a:noFill/>
                </a:ln>
                <a:solidFill>
                  <a:srgbClr val="294A5A"/>
                </a:solidFill>
                <a:effectLst/>
                <a:uLnTx/>
                <a:uFillTx/>
                <a:latin typeface="Calibri" panose="020F0502020204030204" pitchFamily="34" charset="0"/>
              </a:endParaRPr>
            </a:p>
          </p:txBody>
        </p:sp>
        <p:sp>
          <p:nvSpPr>
            <p:cNvPr id="68" name="Freeform 119"/>
            <p:cNvSpPr/>
            <p:nvPr>
              <p:custDataLst>
                <p:tags r:id="rId23"/>
              </p:custDataLst>
            </p:nvPr>
          </p:nvSpPr>
          <p:spPr bwMode="auto">
            <a:xfrm>
              <a:off x="3549650" y="4520402"/>
              <a:ext cx="304800" cy="320127"/>
            </a:xfrm>
            <a:custGeom>
              <a:avLst/>
              <a:gdLst>
                <a:gd name="T0" fmla="*/ 0 w 288"/>
                <a:gd name="T1" fmla="*/ 0 h 48"/>
                <a:gd name="T2" fmla="*/ 0 w 288"/>
                <a:gd name="T3" fmla="*/ 48 h 48"/>
                <a:gd name="T4" fmla="*/ 288 w 288"/>
                <a:gd name="T5" fmla="*/ 48 h 48"/>
                <a:gd name="T6" fmla="*/ 0 60000 65536"/>
                <a:gd name="T7" fmla="*/ 0 60000 65536"/>
                <a:gd name="T8" fmla="*/ 0 60000 65536"/>
                <a:gd name="T9" fmla="*/ 0 w 288"/>
                <a:gd name="T10" fmla="*/ 0 h 48"/>
                <a:gd name="T11" fmla="*/ 288 w 288"/>
                <a:gd name="T12" fmla="*/ 48 h 48"/>
              </a:gdLst>
              <a:ahLst/>
              <a:cxnLst>
                <a:cxn ang="T6">
                  <a:pos x="T0" y="T1"/>
                </a:cxn>
                <a:cxn ang="T7">
                  <a:pos x="T2" y="T3"/>
                </a:cxn>
                <a:cxn ang="T8">
                  <a:pos x="T4" y="T5"/>
                </a:cxn>
              </a:cxnLst>
              <a:rect l="T9" t="T10" r="T11" b="T12"/>
              <a:pathLst>
                <a:path w="288" h="48">
                  <a:moveTo>
                    <a:pt x="0" y="0"/>
                  </a:moveTo>
                  <a:lnTo>
                    <a:pt x="0" y="48"/>
                  </a:lnTo>
                  <a:lnTo>
                    <a:pt x="288" y="48"/>
                  </a:lnTo>
                </a:path>
              </a:pathLst>
            </a:custGeom>
            <a:noFill/>
            <a:ln w="19050">
              <a:solidFill>
                <a:srgbClr val="F9C900"/>
              </a:solidFill>
              <a:round/>
              <a:tailEnd type="triangle" w="lg" len="med"/>
            </a:ln>
          </p:spPr>
          <p:txBody>
            <a:bodyPr wrap="square" lIns="45720" rIns="45720" anchor="ctr">
              <a:sp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2000" b="1" i="0" u="none" strike="noStrike" kern="0" cap="none" spc="0" normalizeH="0" baseline="0" noProof="0" dirty="0">
                <a:ln>
                  <a:noFill/>
                </a:ln>
                <a:solidFill>
                  <a:srgbClr val="294A5A"/>
                </a:solidFill>
                <a:effectLst/>
                <a:uLnTx/>
                <a:uFillTx/>
                <a:latin typeface="Calibri" panose="020F0502020204030204" pitchFamily="34" charset="0"/>
              </a:endParaRPr>
            </a:p>
          </p:txBody>
        </p:sp>
        <p:sp>
          <p:nvSpPr>
            <p:cNvPr id="69" name="Rectangle 120"/>
            <p:cNvSpPr>
              <a:spLocks noChangeArrowheads="1"/>
            </p:cNvSpPr>
            <p:nvPr>
              <p:custDataLst>
                <p:tags r:id="rId24"/>
              </p:custDataLst>
            </p:nvPr>
          </p:nvSpPr>
          <p:spPr bwMode="auto">
            <a:xfrm>
              <a:off x="4090606" y="4191000"/>
              <a:ext cx="308055" cy="680712"/>
            </a:xfrm>
            <a:prstGeom prst="rect">
              <a:avLst/>
            </a:prstGeom>
            <a:noFill/>
            <a:ln w="19050">
              <a:noFill/>
              <a:miter lim="800000"/>
              <a:tailEnd type="none" w="sm" len="sm"/>
            </a:ln>
            <a:effectLst/>
          </p:spPr>
          <p:txBody>
            <a:bodyPr wrap="square" lIns="45720" rIns="45720">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sz="2000" b="1" i="0" u="none" strike="noStrike" kern="0" cap="none" spc="0" normalizeH="0" baseline="0" noProof="0">
                  <a:ln>
                    <a:noFill/>
                  </a:ln>
                  <a:solidFill>
                    <a:srgbClr val="F9C900"/>
                  </a:solidFill>
                  <a:effectLst/>
                  <a:uLnTx/>
                  <a:uFillTx/>
                  <a:latin typeface="Courier New" panose="02070309020205020404" pitchFamily="49" charset="0"/>
                </a:rPr>
                <a:t>d</a:t>
              </a:r>
              <a:r>
                <a:rPr kumimoji="0" lang="en-US" sz="2000" b="1" i="0" u="none" strike="noStrike" kern="0" cap="none" spc="0" normalizeH="0" baseline="-25000" noProof="0">
                  <a:ln>
                    <a:noFill/>
                  </a:ln>
                  <a:solidFill>
                    <a:srgbClr val="F9C900"/>
                  </a:solidFill>
                  <a:effectLst/>
                  <a:uLnTx/>
                  <a:uFillTx/>
                  <a:latin typeface="Courier New" panose="02070309020205020404" pitchFamily="49" charset="0"/>
                </a:rPr>
                <a:t>7</a:t>
              </a:r>
              <a:endParaRPr kumimoji="0" lang="en-US" sz="2000" b="1" i="0" u="none" strike="noStrike" kern="0" cap="none" spc="0" normalizeH="0" baseline="-25000" noProof="0">
                <a:ln>
                  <a:noFill/>
                </a:ln>
                <a:solidFill>
                  <a:srgbClr val="F9C900"/>
                </a:solidFill>
                <a:effectLst/>
                <a:uLnTx/>
                <a:uFillTx/>
                <a:latin typeface="Courier New" panose="02070309020205020404" pitchFamily="49" charset="0"/>
              </a:endParaRPr>
            </a:p>
          </p:txBody>
        </p:sp>
        <p:sp>
          <p:nvSpPr>
            <p:cNvPr id="70" name="Freeform 124"/>
            <p:cNvSpPr/>
            <p:nvPr>
              <p:custDataLst>
                <p:tags r:id="rId25"/>
              </p:custDataLst>
            </p:nvPr>
          </p:nvSpPr>
          <p:spPr bwMode="auto">
            <a:xfrm flipH="1">
              <a:off x="3733800" y="5053803"/>
              <a:ext cx="409575" cy="320127"/>
            </a:xfrm>
            <a:custGeom>
              <a:avLst/>
              <a:gdLst>
                <a:gd name="T0" fmla="*/ 0 w 288"/>
                <a:gd name="T1" fmla="*/ 0 h 48"/>
                <a:gd name="T2" fmla="*/ 0 w 288"/>
                <a:gd name="T3" fmla="*/ 48 h 48"/>
                <a:gd name="T4" fmla="*/ 288 w 288"/>
                <a:gd name="T5" fmla="*/ 48 h 48"/>
                <a:gd name="T6" fmla="*/ 0 60000 65536"/>
                <a:gd name="T7" fmla="*/ 0 60000 65536"/>
                <a:gd name="T8" fmla="*/ 0 60000 65536"/>
                <a:gd name="T9" fmla="*/ 0 w 288"/>
                <a:gd name="T10" fmla="*/ 0 h 48"/>
                <a:gd name="T11" fmla="*/ 288 w 288"/>
                <a:gd name="T12" fmla="*/ 48 h 48"/>
              </a:gdLst>
              <a:ahLst/>
              <a:cxnLst>
                <a:cxn ang="T6">
                  <a:pos x="T0" y="T1"/>
                </a:cxn>
                <a:cxn ang="T7">
                  <a:pos x="T2" y="T3"/>
                </a:cxn>
                <a:cxn ang="T8">
                  <a:pos x="T4" y="T5"/>
                </a:cxn>
              </a:cxnLst>
              <a:rect l="T9" t="T10" r="T11" b="T12"/>
              <a:pathLst>
                <a:path w="288" h="48">
                  <a:moveTo>
                    <a:pt x="0" y="0"/>
                  </a:moveTo>
                  <a:lnTo>
                    <a:pt x="0" y="48"/>
                  </a:lnTo>
                  <a:lnTo>
                    <a:pt x="288" y="48"/>
                  </a:lnTo>
                </a:path>
              </a:pathLst>
            </a:custGeom>
            <a:noFill/>
            <a:ln w="19050">
              <a:solidFill>
                <a:srgbClr val="F9C900"/>
              </a:solidFill>
              <a:round/>
              <a:tailEnd type="none" w="sm" len="sm"/>
            </a:ln>
          </p:spPr>
          <p:txBody>
            <a:bodyPr wrap="square" lIns="45720" rIns="45720" anchor="ctr">
              <a:sp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2000" b="1" i="0" u="none" strike="noStrike" kern="0" cap="none" spc="0" normalizeH="0" baseline="0" noProof="0" dirty="0">
                <a:ln>
                  <a:noFill/>
                </a:ln>
                <a:solidFill>
                  <a:srgbClr val="294A5A"/>
                </a:solidFill>
                <a:effectLst/>
                <a:uLnTx/>
                <a:uFillTx/>
                <a:latin typeface="Calibri" panose="020F0502020204030204" pitchFamily="34" charset="0"/>
              </a:endParaRPr>
            </a:p>
          </p:txBody>
        </p:sp>
        <p:sp>
          <p:nvSpPr>
            <p:cNvPr id="71" name="AutoShape 134"/>
            <p:cNvSpPr>
              <a:spLocks noChangeArrowheads="1"/>
            </p:cNvSpPr>
            <p:nvPr>
              <p:custDataLst>
                <p:tags r:id="rId26"/>
              </p:custDataLst>
            </p:nvPr>
          </p:nvSpPr>
          <p:spPr bwMode="auto">
            <a:xfrm>
              <a:off x="3200400" y="5246132"/>
              <a:ext cx="533400" cy="304800"/>
            </a:xfrm>
            <a:prstGeom prst="roundRect">
              <a:avLst>
                <a:gd name="adj" fmla="val 19644"/>
              </a:avLst>
            </a:prstGeom>
            <a:solidFill>
              <a:srgbClr val="F1C7C7"/>
            </a:solidFill>
            <a:ln w="19050">
              <a:solidFill>
                <a:srgbClr val="294A5A"/>
              </a:solidFill>
              <a:round/>
            </a:ln>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sz="2000" b="1" i="0" u="none" strike="noStrike" kern="0" cap="none" spc="0" normalizeH="0" baseline="0" noProof="0">
                  <a:ln>
                    <a:noFill/>
                  </a:ln>
                  <a:solidFill>
                    <a:srgbClr val="294A5A"/>
                  </a:solidFill>
                  <a:effectLst/>
                  <a:uLnTx/>
                  <a:uFillTx/>
                  <a:latin typeface="Courier New" panose="02070309020205020404" pitchFamily="49" charset="0"/>
                </a:rPr>
                <a:t>*</a:t>
              </a:r>
              <a:endParaRPr kumimoji="0" lang="en-US" sz="2000" b="1" i="0" u="none" strike="noStrike" kern="0" cap="none" spc="0" normalizeH="0" baseline="0" noProof="0">
                <a:ln>
                  <a:noFill/>
                </a:ln>
                <a:solidFill>
                  <a:srgbClr val="294A5A"/>
                </a:solidFill>
                <a:effectLst/>
                <a:uLnTx/>
                <a:uFillTx/>
                <a:latin typeface="Courier New" panose="02070309020205020404" pitchFamily="49" charset="0"/>
              </a:endParaRPr>
            </a:p>
          </p:txBody>
        </p:sp>
        <p:sp>
          <p:nvSpPr>
            <p:cNvPr id="72" name="AutoShape 137"/>
            <p:cNvSpPr>
              <a:spLocks noChangeArrowheads="1"/>
            </p:cNvSpPr>
            <p:nvPr>
              <p:custDataLst>
                <p:tags r:id="rId27"/>
              </p:custDataLst>
            </p:nvPr>
          </p:nvSpPr>
          <p:spPr bwMode="auto">
            <a:xfrm>
              <a:off x="609600" y="3124200"/>
              <a:ext cx="533400" cy="304800"/>
            </a:xfrm>
            <a:prstGeom prst="roundRect">
              <a:avLst>
                <a:gd name="adj" fmla="val 19644"/>
              </a:avLst>
            </a:prstGeom>
            <a:solidFill>
              <a:srgbClr val="F1C7C7"/>
            </a:solidFill>
            <a:ln w="19050">
              <a:solidFill>
                <a:srgbClr val="294A5A"/>
              </a:solidFill>
              <a:round/>
            </a:ln>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sz="2000" b="1" i="0" u="none" strike="noStrike" kern="0" cap="none" spc="0" normalizeH="0" baseline="0" noProof="0">
                  <a:ln>
                    <a:noFill/>
                  </a:ln>
                  <a:solidFill>
                    <a:srgbClr val="294A5A"/>
                  </a:solidFill>
                  <a:effectLst/>
                  <a:uLnTx/>
                  <a:uFillTx/>
                  <a:latin typeface="Courier New" panose="02070309020205020404" pitchFamily="49" charset="0"/>
                </a:rPr>
                <a:t>*</a:t>
              </a:r>
              <a:endParaRPr kumimoji="0" lang="en-US" sz="2000" b="1" i="0" u="none" strike="noStrike" kern="0" cap="none" spc="0" normalizeH="0" baseline="0" noProof="0">
                <a:ln>
                  <a:noFill/>
                </a:ln>
                <a:solidFill>
                  <a:srgbClr val="294A5A"/>
                </a:solidFill>
                <a:effectLst/>
                <a:uLnTx/>
                <a:uFillTx/>
                <a:latin typeface="Courier New" panose="02070309020205020404" pitchFamily="49" charset="0"/>
              </a:endParaRPr>
            </a:p>
          </p:txBody>
        </p:sp>
        <p:sp>
          <p:nvSpPr>
            <p:cNvPr id="73" name="Line 138"/>
            <p:cNvSpPr>
              <a:spLocks noChangeShapeType="1"/>
            </p:cNvSpPr>
            <p:nvPr>
              <p:custDataLst>
                <p:tags r:id="rId28"/>
              </p:custDataLst>
            </p:nvPr>
          </p:nvSpPr>
          <p:spPr bwMode="auto">
            <a:xfrm>
              <a:off x="762000" y="2895600"/>
              <a:ext cx="0" cy="228600"/>
            </a:xfrm>
            <a:prstGeom prst="line">
              <a:avLst/>
            </a:prstGeom>
            <a:noFill/>
            <a:ln w="19050">
              <a:solidFill>
                <a:srgbClr val="294A5A"/>
              </a:solidFill>
              <a:round/>
              <a:tailEnd type="triangle" w="med" len="me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2000" b="1" i="0" u="none" strike="noStrike" kern="0" cap="none" spc="0" normalizeH="0" baseline="0" noProof="0" dirty="0">
                <a:ln>
                  <a:noFill/>
                </a:ln>
                <a:solidFill>
                  <a:srgbClr val="294A5A"/>
                </a:solidFill>
                <a:effectLst/>
                <a:uLnTx/>
                <a:uFillTx/>
                <a:latin typeface="Calibri" panose="020F0502020204030204" pitchFamily="34" charset="0"/>
              </a:endParaRPr>
            </a:p>
          </p:txBody>
        </p:sp>
        <p:sp>
          <p:nvSpPr>
            <p:cNvPr id="74" name="Line 139"/>
            <p:cNvSpPr>
              <a:spLocks noChangeShapeType="1"/>
            </p:cNvSpPr>
            <p:nvPr>
              <p:custDataLst>
                <p:tags r:id="rId29"/>
              </p:custDataLst>
            </p:nvPr>
          </p:nvSpPr>
          <p:spPr bwMode="auto">
            <a:xfrm>
              <a:off x="990600" y="2895600"/>
              <a:ext cx="0" cy="228600"/>
            </a:xfrm>
            <a:prstGeom prst="line">
              <a:avLst/>
            </a:prstGeom>
            <a:noFill/>
            <a:ln w="19050">
              <a:solidFill>
                <a:srgbClr val="294A5A"/>
              </a:solidFill>
              <a:round/>
              <a:tailEnd type="triangle" w="med" len="me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2000" b="1" i="0" u="none" strike="noStrike" kern="0" cap="none" spc="0" normalizeH="0" baseline="0" noProof="0" dirty="0">
                <a:ln>
                  <a:noFill/>
                </a:ln>
                <a:solidFill>
                  <a:srgbClr val="294A5A"/>
                </a:solidFill>
                <a:effectLst/>
                <a:uLnTx/>
                <a:uFillTx/>
                <a:latin typeface="Calibri" panose="020F0502020204030204" pitchFamily="34" charset="0"/>
              </a:endParaRPr>
            </a:p>
          </p:txBody>
        </p:sp>
        <p:sp>
          <p:nvSpPr>
            <p:cNvPr id="75" name="AutoShape 140"/>
            <p:cNvSpPr>
              <a:spLocks noChangeArrowheads="1"/>
            </p:cNvSpPr>
            <p:nvPr>
              <p:custDataLst>
                <p:tags r:id="rId30"/>
              </p:custDataLst>
            </p:nvPr>
          </p:nvSpPr>
          <p:spPr bwMode="auto">
            <a:xfrm>
              <a:off x="1219200" y="3657600"/>
              <a:ext cx="533400" cy="304800"/>
            </a:xfrm>
            <a:prstGeom prst="roundRect">
              <a:avLst>
                <a:gd name="adj" fmla="val 19644"/>
              </a:avLst>
            </a:prstGeom>
            <a:solidFill>
              <a:srgbClr val="F1C7C7"/>
            </a:solidFill>
            <a:ln w="19050">
              <a:solidFill>
                <a:srgbClr val="294A5A"/>
              </a:solidFill>
              <a:round/>
            </a:ln>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sz="2000" b="1" i="0" u="none" strike="noStrike" kern="0" cap="none" spc="0" normalizeH="0" baseline="0" noProof="0">
                  <a:ln>
                    <a:noFill/>
                  </a:ln>
                  <a:solidFill>
                    <a:srgbClr val="294A5A"/>
                  </a:solidFill>
                  <a:effectLst/>
                  <a:uLnTx/>
                  <a:uFillTx/>
                  <a:latin typeface="Courier New" panose="02070309020205020404" pitchFamily="49" charset="0"/>
                </a:rPr>
                <a:t>*</a:t>
              </a:r>
              <a:endParaRPr kumimoji="0" lang="en-US" sz="2000" b="1" i="0" u="none" strike="noStrike" kern="0" cap="none" spc="0" normalizeH="0" baseline="0" noProof="0">
                <a:ln>
                  <a:noFill/>
                </a:ln>
                <a:solidFill>
                  <a:srgbClr val="294A5A"/>
                </a:solidFill>
                <a:effectLst/>
                <a:uLnTx/>
                <a:uFillTx/>
                <a:latin typeface="Courier New" panose="02070309020205020404" pitchFamily="49" charset="0"/>
              </a:endParaRPr>
            </a:p>
          </p:txBody>
        </p:sp>
        <p:sp>
          <p:nvSpPr>
            <p:cNvPr id="76" name="Line 142"/>
            <p:cNvSpPr>
              <a:spLocks noChangeShapeType="1"/>
            </p:cNvSpPr>
            <p:nvPr>
              <p:custDataLst>
                <p:tags r:id="rId31"/>
              </p:custDataLst>
            </p:nvPr>
          </p:nvSpPr>
          <p:spPr bwMode="auto">
            <a:xfrm>
              <a:off x="1600200" y="3429000"/>
              <a:ext cx="0" cy="228600"/>
            </a:xfrm>
            <a:prstGeom prst="line">
              <a:avLst/>
            </a:prstGeom>
            <a:noFill/>
            <a:ln w="19050">
              <a:solidFill>
                <a:srgbClr val="294A5A"/>
              </a:solidFill>
              <a:round/>
              <a:tailEnd type="triangle" w="med" len="me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2000" b="1" i="0" u="none" strike="noStrike" kern="0" cap="none" spc="0" normalizeH="0" baseline="0" noProof="0" dirty="0">
                <a:ln>
                  <a:noFill/>
                </a:ln>
                <a:solidFill>
                  <a:srgbClr val="294A5A"/>
                </a:solidFill>
                <a:effectLst/>
                <a:uLnTx/>
                <a:uFillTx/>
                <a:latin typeface="Calibri" panose="020F0502020204030204" pitchFamily="34" charset="0"/>
              </a:endParaRPr>
            </a:p>
          </p:txBody>
        </p:sp>
        <p:sp>
          <p:nvSpPr>
            <p:cNvPr id="77" name="Freeform 143"/>
            <p:cNvSpPr/>
            <p:nvPr>
              <p:custDataLst>
                <p:tags r:id="rId32"/>
              </p:custDataLst>
            </p:nvPr>
          </p:nvSpPr>
          <p:spPr bwMode="auto">
            <a:xfrm>
              <a:off x="914400" y="3453602"/>
              <a:ext cx="304800" cy="320127"/>
            </a:xfrm>
            <a:custGeom>
              <a:avLst/>
              <a:gdLst>
                <a:gd name="T0" fmla="*/ 0 w 288"/>
                <a:gd name="T1" fmla="*/ 0 h 48"/>
                <a:gd name="T2" fmla="*/ 0 w 288"/>
                <a:gd name="T3" fmla="*/ 48 h 48"/>
                <a:gd name="T4" fmla="*/ 288 w 288"/>
                <a:gd name="T5" fmla="*/ 48 h 48"/>
                <a:gd name="T6" fmla="*/ 0 60000 65536"/>
                <a:gd name="T7" fmla="*/ 0 60000 65536"/>
                <a:gd name="T8" fmla="*/ 0 60000 65536"/>
                <a:gd name="T9" fmla="*/ 0 w 288"/>
                <a:gd name="T10" fmla="*/ 0 h 48"/>
                <a:gd name="T11" fmla="*/ 288 w 288"/>
                <a:gd name="T12" fmla="*/ 48 h 48"/>
              </a:gdLst>
              <a:ahLst/>
              <a:cxnLst>
                <a:cxn ang="T6">
                  <a:pos x="T0" y="T1"/>
                </a:cxn>
                <a:cxn ang="T7">
                  <a:pos x="T2" y="T3"/>
                </a:cxn>
                <a:cxn ang="T8">
                  <a:pos x="T4" y="T5"/>
                </a:cxn>
              </a:cxnLst>
              <a:rect l="T9" t="T10" r="T11" b="T12"/>
              <a:pathLst>
                <a:path w="288" h="48">
                  <a:moveTo>
                    <a:pt x="0" y="0"/>
                  </a:moveTo>
                  <a:lnTo>
                    <a:pt x="0" y="48"/>
                  </a:lnTo>
                  <a:lnTo>
                    <a:pt x="288" y="48"/>
                  </a:lnTo>
                </a:path>
              </a:pathLst>
            </a:custGeom>
            <a:noFill/>
            <a:ln w="19050">
              <a:solidFill>
                <a:srgbClr val="F9C900"/>
              </a:solidFill>
              <a:round/>
              <a:tailEnd type="triangle" w="lg" len="med"/>
            </a:ln>
          </p:spPr>
          <p:txBody>
            <a:bodyPr wrap="square" lIns="45720" rIns="45720" anchor="ctr">
              <a:sp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2000" b="1" i="0" u="none" strike="noStrike" kern="0" cap="none" spc="0" normalizeH="0" baseline="0" noProof="0" dirty="0">
                <a:ln>
                  <a:noFill/>
                </a:ln>
                <a:solidFill>
                  <a:srgbClr val="294A5A"/>
                </a:solidFill>
                <a:effectLst/>
                <a:uLnTx/>
                <a:uFillTx/>
                <a:latin typeface="Calibri" panose="020F0502020204030204" pitchFamily="34" charset="0"/>
              </a:endParaRPr>
            </a:p>
          </p:txBody>
        </p:sp>
        <p:sp>
          <p:nvSpPr>
            <p:cNvPr id="78" name="Rectangle 144"/>
            <p:cNvSpPr>
              <a:spLocks noChangeArrowheads="1"/>
            </p:cNvSpPr>
            <p:nvPr>
              <p:custDataLst>
                <p:tags r:id="rId33"/>
              </p:custDataLst>
            </p:nvPr>
          </p:nvSpPr>
          <p:spPr bwMode="auto">
            <a:xfrm>
              <a:off x="662008" y="2590800"/>
              <a:ext cx="217450" cy="453327"/>
            </a:xfrm>
            <a:prstGeom prst="rect">
              <a:avLst/>
            </a:prstGeom>
            <a:noFill/>
            <a:ln w="19050">
              <a:noFill/>
              <a:miter lim="800000"/>
              <a:tailEnd type="none" w="sm" len="sm"/>
            </a:ln>
            <a:effectLst/>
          </p:spPr>
          <p:txBody>
            <a:bodyPr wrap="square" lIns="45720" rIns="45720">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sz="2000" b="1" i="0" u="none" strike="noStrike" kern="0" cap="none" spc="0" normalizeH="0" baseline="0" noProof="0">
                  <a:ln>
                    <a:noFill/>
                  </a:ln>
                  <a:solidFill>
                    <a:srgbClr val="F9C900"/>
                  </a:solidFill>
                  <a:effectLst/>
                  <a:uLnTx/>
                  <a:uFillTx/>
                  <a:latin typeface="Courier New" panose="02070309020205020404" pitchFamily="49" charset="0"/>
                </a:rPr>
                <a:t>1</a:t>
              </a:r>
              <a:endParaRPr kumimoji="0" lang="en-US" sz="2000" b="1" i="0" u="none" strike="noStrike" kern="0" cap="none" spc="0" normalizeH="0" baseline="-25000" noProof="0">
                <a:ln>
                  <a:noFill/>
                </a:ln>
                <a:solidFill>
                  <a:srgbClr val="F9C900"/>
                </a:solidFill>
                <a:effectLst/>
                <a:uLnTx/>
                <a:uFillTx/>
                <a:latin typeface="Courier New" panose="02070309020205020404" pitchFamily="49" charset="0"/>
              </a:endParaRPr>
            </a:p>
          </p:txBody>
        </p:sp>
        <p:sp>
          <p:nvSpPr>
            <p:cNvPr id="79" name="Rectangle 145"/>
            <p:cNvSpPr>
              <a:spLocks noChangeArrowheads="1"/>
            </p:cNvSpPr>
            <p:nvPr>
              <p:custDataLst>
                <p:tags r:id="rId34"/>
              </p:custDataLst>
            </p:nvPr>
          </p:nvSpPr>
          <p:spPr bwMode="auto">
            <a:xfrm>
              <a:off x="845754" y="2590800"/>
              <a:ext cx="308055" cy="680712"/>
            </a:xfrm>
            <a:prstGeom prst="rect">
              <a:avLst/>
            </a:prstGeom>
            <a:noFill/>
            <a:ln w="19050">
              <a:noFill/>
              <a:miter lim="800000"/>
              <a:tailEnd type="none" w="sm" len="sm"/>
            </a:ln>
            <a:effectLst/>
          </p:spPr>
          <p:txBody>
            <a:bodyPr wrap="square" lIns="45720" rIns="45720">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sz="2000" b="1" i="0" u="none" strike="noStrike" kern="0" cap="none" spc="0" normalizeH="0" baseline="0" noProof="0">
                  <a:ln>
                    <a:noFill/>
                  </a:ln>
                  <a:solidFill>
                    <a:srgbClr val="F9C900"/>
                  </a:solidFill>
                  <a:effectLst/>
                  <a:uLnTx/>
                  <a:uFillTx/>
                  <a:latin typeface="Courier New" panose="02070309020205020404" pitchFamily="49" charset="0"/>
                </a:rPr>
                <a:t>d</a:t>
              </a:r>
              <a:r>
                <a:rPr kumimoji="0" lang="en-US" sz="2000" b="1" i="0" u="none" strike="noStrike" kern="0" cap="none" spc="0" normalizeH="0" baseline="-25000" noProof="0">
                  <a:ln>
                    <a:noFill/>
                  </a:ln>
                  <a:solidFill>
                    <a:srgbClr val="F9C900"/>
                  </a:solidFill>
                  <a:effectLst/>
                  <a:uLnTx/>
                  <a:uFillTx/>
                  <a:latin typeface="Courier New" panose="02070309020205020404" pitchFamily="49" charset="0"/>
                </a:rPr>
                <a:t>0</a:t>
              </a:r>
              <a:endParaRPr kumimoji="0" lang="en-US" sz="2000" b="1" i="0" u="none" strike="noStrike" kern="0" cap="none" spc="0" normalizeH="0" baseline="-25000" noProof="0">
                <a:ln>
                  <a:noFill/>
                </a:ln>
                <a:solidFill>
                  <a:srgbClr val="F9C900"/>
                </a:solidFill>
                <a:effectLst/>
                <a:uLnTx/>
                <a:uFillTx/>
                <a:latin typeface="Courier New" panose="02070309020205020404" pitchFamily="49" charset="0"/>
              </a:endParaRPr>
            </a:p>
          </p:txBody>
        </p:sp>
        <p:sp>
          <p:nvSpPr>
            <p:cNvPr id="80" name="Rectangle 146"/>
            <p:cNvSpPr>
              <a:spLocks noChangeArrowheads="1"/>
            </p:cNvSpPr>
            <p:nvPr>
              <p:custDataLst>
                <p:tags r:id="rId35"/>
              </p:custDataLst>
            </p:nvPr>
          </p:nvSpPr>
          <p:spPr bwMode="auto">
            <a:xfrm>
              <a:off x="1455356" y="3124200"/>
              <a:ext cx="308055" cy="680712"/>
            </a:xfrm>
            <a:prstGeom prst="rect">
              <a:avLst/>
            </a:prstGeom>
            <a:noFill/>
            <a:ln w="19050">
              <a:noFill/>
              <a:miter lim="800000"/>
              <a:tailEnd type="none" w="sm" len="sm"/>
            </a:ln>
            <a:effectLst/>
          </p:spPr>
          <p:txBody>
            <a:bodyPr wrap="square" lIns="45720" rIns="45720">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sz="2000" b="1" i="0" u="none" strike="noStrike" kern="0" cap="none" spc="0" normalizeH="0" baseline="0" noProof="0">
                  <a:ln>
                    <a:noFill/>
                  </a:ln>
                  <a:solidFill>
                    <a:srgbClr val="F9C900"/>
                  </a:solidFill>
                  <a:effectLst/>
                  <a:uLnTx/>
                  <a:uFillTx/>
                  <a:latin typeface="Courier New" panose="02070309020205020404" pitchFamily="49" charset="0"/>
                </a:rPr>
                <a:t>d</a:t>
              </a:r>
              <a:r>
                <a:rPr kumimoji="0" lang="en-US" sz="2000" b="1" i="0" u="none" strike="noStrike" kern="0" cap="none" spc="0" normalizeH="0" baseline="-25000" noProof="0">
                  <a:ln>
                    <a:noFill/>
                  </a:ln>
                  <a:solidFill>
                    <a:srgbClr val="F9C900"/>
                  </a:solidFill>
                  <a:effectLst/>
                  <a:uLnTx/>
                  <a:uFillTx/>
                  <a:latin typeface="Courier New" panose="02070309020205020404" pitchFamily="49" charset="0"/>
                </a:rPr>
                <a:t>2</a:t>
              </a:r>
              <a:endParaRPr kumimoji="0" lang="en-US" sz="2000" b="1" i="0" u="none" strike="noStrike" kern="0" cap="none" spc="0" normalizeH="0" baseline="-25000" noProof="0">
                <a:ln>
                  <a:noFill/>
                </a:ln>
                <a:solidFill>
                  <a:srgbClr val="F9C900"/>
                </a:solidFill>
                <a:effectLst/>
                <a:uLnTx/>
                <a:uFillTx/>
                <a:latin typeface="Courier New" panose="02070309020205020404" pitchFamily="49" charset="0"/>
              </a:endParaRPr>
            </a:p>
          </p:txBody>
        </p:sp>
        <p:sp>
          <p:nvSpPr>
            <p:cNvPr id="81" name="AutoShape 147"/>
            <p:cNvSpPr>
              <a:spLocks noChangeArrowheads="1"/>
            </p:cNvSpPr>
            <p:nvPr>
              <p:custDataLst>
                <p:tags r:id="rId36"/>
              </p:custDataLst>
            </p:nvPr>
          </p:nvSpPr>
          <p:spPr bwMode="auto">
            <a:xfrm>
              <a:off x="1812925" y="4191000"/>
              <a:ext cx="533400" cy="304800"/>
            </a:xfrm>
            <a:prstGeom prst="roundRect">
              <a:avLst>
                <a:gd name="adj" fmla="val 19644"/>
              </a:avLst>
            </a:prstGeom>
            <a:solidFill>
              <a:srgbClr val="F1C7C7"/>
            </a:solidFill>
            <a:ln w="19050">
              <a:solidFill>
                <a:srgbClr val="294A5A"/>
              </a:solidFill>
              <a:round/>
            </a:ln>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sz="2000" b="1" i="0" u="none" strike="noStrike" kern="0" cap="none" spc="0" normalizeH="0" baseline="0" noProof="0">
                  <a:ln>
                    <a:noFill/>
                  </a:ln>
                  <a:solidFill>
                    <a:srgbClr val="294A5A"/>
                  </a:solidFill>
                  <a:effectLst/>
                  <a:uLnTx/>
                  <a:uFillTx/>
                  <a:latin typeface="Courier New" panose="02070309020205020404" pitchFamily="49" charset="0"/>
                </a:rPr>
                <a:t>*</a:t>
              </a:r>
              <a:endParaRPr kumimoji="0" lang="en-US" sz="2000" b="1" i="0" u="none" strike="noStrike" kern="0" cap="none" spc="0" normalizeH="0" baseline="0" noProof="0">
                <a:ln>
                  <a:noFill/>
                </a:ln>
                <a:solidFill>
                  <a:srgbClr val="294A5A"/>
                </a:solidFill>
                <a:effectLst/>
                <a:uLnTx/>
                <a:uFillTx/>
                <a:latin typeface="Courier New" panose="02070309020205020404" pitchFamily="49" charset="0"/>
              </a:endParaRPr>
            </a:p>
          </p:txBody>
        </p:sp>
        <p:sp>
          <p:nvSpPr>
            <p:cNvPr id="82" name="Line 149"/>
            <p:cNvSpPr>
              <a:spLocks noChangeShapeType="1"/>
            </p:cNvSpPr>
            <p:nvPr>
              <p:custDataLst>
                <p:tags r:id="rId37"/>
              </p:custDataLst>
            </p:nvPr>
          </p:nvSpPr>
          <p:spPr bwMode="auto">
            <a:xfrm>
              <a:off x="2193925" y="3962400"/>
              <a:ext cx="0" cy="228600"/>
            </a:xfrm>
            <a:prstGeom prst="line">
              <a:avLst/>
            </a:prstGeom>
            <a:noFill/>
            <a:ln w="19050">
              <a:solidFill>
                <a:srgbClr val="294A5A"/>
              </a:solidFill>
              <a:round/>
              <a:tailEnd type="triangle" w="med" len="me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2000" b="1" i="0" u="none" strike="noStrike" kern="0" cap="none" spc="0" normalizeH="0" baseline="0" noProof="0" dirty="0">
                <a:ln>
                  <a:noFill/>
                </a:ln>
                <a:solidFill>
                  <a:srgbClr val="294A5A"/>
                </a:solidFill>
                <a:effectLst/>
                <a:uLnTx/>
                <a:uFillTx/>
                <a:latin typeface="Calibri" panose="020F0502020204030204" pitchFamily="34" charset="0"/>
              </a:endParaRPr>
            </a:p>
          </p:txBody>
        </p:sp>
        <p:sp>
          <p:nvSpPr>
            <p:cNvPr id="83" name="Freeform 150"/>
            <p:cNvSpPr/>
            <p:nvPr>
              <p:custDataLst>
                <p:tags r:id="rId38"/>
              </p:custDataLst>
            </p:nvPr>
          </p:nvSpPr>
          <p:spPr bwMode="auto">
            <a:xfrm>
              <a:off x="1508125" y="3987002"/>
              <a:ext cx="304800" cy="320127"/>
            </a:xfrm>
            <a:custGeom>
              <a:avLst/>
              <a:gdLst>
                <a:gd name="T0" fmla="*/ 0 w 288"/>
                <a:gd name="T1" fmla="*/ 0 h 48"/>
                <a:gd name="T2" fmla="*/ 0 w 288"/>
                <a:gd name="T3" fmla="*/ 48 h 48"/>
                <a:gd name="T4" fmla="*/ 288 w 288"/>
                <a:gd name="T5" fmla="*/ 48 h 48"/>
                <a:gd name="T6" fmla="*/ 0 60000 65536"/>
                <a:gd name="T7" fmla="*/ 0 60000 65536"/>
                <a:gd name="T8" fmla="*/ 0 60000 65536"/>
                <a:gd name="T9" fmla="*/ 0 w 288"/>
                <a:gd name="T10" fmla="*/ 0 h 48"/>
                <a:gd name="T11" fmla="*/ 288 w 288"/>
                <a:gd name="T12" fmla="*/ 48 h 48"/>
              </a:gdLst>
              <a:ahLst/>
              <a:cxnLst>
                <a:cxn ang="T6">
                  <a:pos x="T0" y="T1"/>
                </a:cxn>
                <a:cxn ang="T7">
                  <a:pos x="T2" y="T3"/>
                </a:cxn>
                <a:cxn ang="T8">
                  <a:pos x="T4" y="T5"/>
                </a:cxn>
              </a:cxnLst>
              <a:rect l="T9" t="T10" r="T11" b="T12"/>
              <a:pathLst>
                <a:path w="288" h="48">
                  <a:moveTo>
                    <a:pt x="0" y="0"/>
                  </a:moveTo>
                  <a:lnTo>
                    <a:pt x="0" y="48"/>
                  </a:lnTo>
                  <a:lnTo>
                    <a:pt x="288" y="48"/>
                  </a:lnTo>
                </a:path>
              </a:pathLst>
            </a:custGeom>
            <a:noFill/>
            <a:ln w="19050">
              <a:solidFill>
                <a:srgbClr val="F9C900"/>
              </a:solidFill>
              <a:round/>
              <a:tailEnd type="triangle" w="lg" len="med"/>
            </a:ln>
          </p:spPr>
          <p:txBody>
            <a:bodyPr wrap="square" lIns="45720" rIns="45720" anchor="ctr">
              <a:sp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2000" b="1" i="0" u="none" strike="noStrike" kern="0" cap="none" spc="0" normalizeH="0" baseline="0" noProof="0" dirty="0">
                <a:ln>
                  <a:noFill/>
                </a:ln>
                <a:solidFill>
                  <a:srgbClr val="294A5A"/>
                </a:solidFill>
                <a:effectLst/>
                <a:uLnTx/>
                <a:uFillTx/>
                <a:latin typeface="Calibri" panose="020F0502020204030204" pitchFamily="34" charset="0"/>
              </a:endParaRPr>
            </a:p>
          </p:txBody>
        </p:sp>
        <p:sp>
          <p:nvSpPr>
            <p:cNvPr id="84" name="Rectangle 151"/>
            <p:cNvSpPr>
              <a:spLocks noChangeArrowheads="1"/>
            </p:cNvSpPr>
            <p:nvPr>
              <p:custDataLst>
                <p:tags r:id="rId39"/>
              </p:custDataLst>
            </p:nvPr>
          </p:nvSpPr>
          <p:spPr bwMode="auto">
            <a:xfrm>
              <a:off x="2049080" y="3657600"/>
              <a:ext cx="308055" cy="680712"/>
            </a:xfrm>
            <a:prstGeom prst="rect">
              <a:avLst/>
            </a:prstGeom>
            <a:noFill/>
            <a:ln w="19050">
              <a:noFill/>
              <a:miter lim="800000"/>
              <a:tailEnd type="none" w="sm" len="sm"/>
            </a:ln>
            <a:effectLst/>
          </p:spPr>
          <p:txBody>
            <a:bodyPr wrap="square" lIns="45720" rIns="45720">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sz="2000" b="1" i="0" u="none" strike="noStrike" kern="0" cap="none" spc="0" normalizeH="0" baseline="0" noProof="0">
                  <a:ln>
                    <a:noFill/>
                  </a:ln>
                  <a:solidFill>
                    <a:srgbClr val="F9C900"/>
                  </a:solidFill>
                  <a:effectLst/>
                  <a:uLnTx/>
                  <a:uFillTx/>
                  <a:latin typeface="Courier New" panose="02070309020205020404" pitchFamily="49" charset="0"/>
                </a:rPr>
                <a:t>d</a:t>
              </a:r>
              <a:r>
                <a:rPr kumimoji="0" lang="en-US" sz="2000" b="1" i="0" u="none" strike="noStrike" kern="0" cap="none" spc="0" normalizeH="0" baseline="-25000" noProof="0">
                  <a:ln>
                    <a:noFill/>
                  </a:ln>
                  <a:solidFill>
                    <a:srgbClr val="F9C900"/>
                  </a:solidFill>
                  <a:effectLst/>
                  <a:uLnTx/>
                  <a:uFillTx/>
                  <a:latin typeface="Courier New" panose="02070309020205020404" pitchFamily="49" charset="0"/>
                </a:rPr>
                <a:t>4</a:t>
              </a:r>
              <a:endParaRPr kumimoji="0" lang="en-US" sz="2000" b="1" i="0" u="none" strike="noStrike" kern="0" cap="none" spc="0" normalizeH="0" baseline="-25000" noProof="0">
                <a:ln>
                  <a:noFill/>
                </a:ln>
                <a:solidFill>
                  <a:srgbClr val="F9C900"/>
                </a:solidFill>
                <a:effectLst/>
                <a:uLnTx/>
                <a:uFillTx/>
                <a:latin typeface="Courier New" panose="02070309020205020404" pitchFamily="49" charset="0"/>
              </a:endParaRPr>
            </a:p>
          </p:txBody>
        </p:sp>
        <p:sp>
          <p:nvSpPr>
            <p:cNvPr id="85" name="AutoShape 152"/>
            <p:cNvSpPr>
              <a:spLocks noChangeArrowheads="1"/>
            </p:cNvSpPr>
            <p:nvPr>
              <p:custDataLst>
                <p:tags r:id="rId40"/>
              </p:custDataLst>
            </p:nvPr>
          </p:nvSpPr>
          <p:spPr bwMode="auto">
            <a:xfrm>
              <a:off x="2406650" y="4724400"/>
              <a:ext cx="533400" cy="304800"/>
            </a:xfrm>
            <a:prstGeom prst="roundRect">
              <a:avLst>
                <a:gd name="adj" fmla="val 19644"/>
              </a:avLst>
            </a:prstGeom>
            <a:solidFill>
              <a:srgbClr val="F1C7C7"/>
            </a:solidFill>
            <a:ln w="19050">
              <a:solidFill>
                <a:srgbClr val="294A5A"/>
              </a:solidFill>
              <a:round/>
            </a:ln>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sz="2000" b="1" i="0" u="none" strike="noStrike" kern="0" cap="none" spc="0" normalizeH="0" baseline="0" noProof="0">
                  <a:ln>
                    <a:noFill/>
                  </a:ln>
                  <a:solidFill>
                    <a:srgbClr val="294A5A"/>
                  </a:solidFill>
                  <a:effectLst/>
                  <a:uLnTx/>
                  <a:uFillTx/>
                  <a:latin typeface="Courier New" panose="02070309020205020404" pitchFamily="49" charset="0"/>
                </a:rPr>
                <a:t>*</a:t>
              </a:r>
              <a:endParaRPr kumimoji="0" lang="en-US" sz="2000" b="1" i="0" u="none" strike="noStrike" kern="0" cap="none" spc="0" normalizeH="0" baseline="0" noProof="0">
                <a:ln>
                  <a:noFill/>
                </a:ln>
                <a:solidFill>
                  <a:srgbClr val="294A5A"/>
                </a:solidFill>
                <a:effectLst/>
                <a:uLnTx/>
                <a:uFillTx/>
                <a:latin typeface="Courier New" panose="02070309020205020404" pitchFamily="49" charset="0"/>
              </a:endParaRPr>
            </a:p>
          </p:txBody>
        </p:sp>
        <p:sp>
          <p:nvSpPr>
            <p:cNvPr id="86" name="Line 154"/>
            <p:cNvSpPr>
              <a:spLocks noChangeShapeType="1"/>
            </p:cNvSpPr>
            <p:nvPr>
              <p:custDataLst>
                <p:tags r:id="rId41"/>
              </p:custDataLst>
            </p:nvPr>
          </p:nvSpPr>
          <p:spPr bwMode="auto">
            <a:xfrm>
              <a:off x="2787650" y="4495800"/>
              <a:ext cx="0" cy="228600"/>
            </a:xfrm>
            <a:prstGeom prst="line">
              <a:avLst/>
            </a:prstGeom>
            <a:noFill/>
            <a:ln w="19050">
              <a:solidFill>
                <a:srgbClr val="294A5A"/>
              </a:solidFill>
              <a:round/>
              <a:tailEnd type="triangle" w="med" len="me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2000" b="1" i="0" u="none" strike="noStrike" kern="0" cap="none" spc="0" normalizeH="0" baseline="0" noProof="0" dirty="0">
                <a:ln>
                  <a:noFill/>
                </a:ln>
                <a:solidFill>
                  <a:srgbClr val="294A5A"/>
                </a:solidFill>
                <a:effectLst/>
                <a:uLnTx/>
                <a:uFillTx/>
                <a:latin typeface="Calibri" panose="020F0502020204030204" pitchFamily="34" charset="0"/>
              </a:endParaRPr>
            </a:p>
          </p:txBody>
        </p:sp>
        <p:sp>
          <p:nvSpPr>
            <p:cNvPr id="87" name="Freeform 155"/>
            <p:cNvSpPr/>
            <p:nvPr>
              <p:custDataLst>
                <p:tags r:id="rId42"/>
              </p:custDataLst>
            </p:nvPr>
          </p:nvSpPr>
          <p:spPr bwMode="auto">
            <a:xfrm>
              <a:off x="2101850" y="4520402"/>
              <a:ext cx="304800" cy="320127"/>
            </a:xfrm>
            <a:custGeom>
              <a:avLst/>
              <a:gdLst>
                <a:gd name="T0" fmla="*/ 0 w 288"/>
                <a:gd name="T1" fmla="*/ 0 h 48"/>
                <a:gd name="T2" fmla="*/ 0 w 288"/>
                <a:gd name="T3" fmla="*/ 48 h 48"/>
                <a:gd name="T4" fmla="*/ 288 w 288"/>
                <a:gd name="T5" fmla="*/ 48 h 48"/>
                <a:gd name="T6" fmla="*/ 0 60000 65536"/>
                <a:gd name="T7" fmla="*/ 0 60000 65536"/>
                <a:gd name="T8" fmla="*/ 0 60000 65536"/>
                <a:gd name="T9" fmla="*/ 0 w 288"/>
                <a:gd name="T10" fmla="*/ 0 h 48"/>
                <a:gd name="T11" fmla="*/ 288 w 288"/>
                <a:gd name="T12" fmla="*/ 48 h 48"/>
              </a:gdLst>
              <a:ahLst/>
              <a:cxnLst>
                <a:cxn ang="T6">
                  <a:pos x="T0" y="T1"/>
                </a:cxn>
                <a:cxn ang="T7">
                  <a:pos x="T2" y="T3"/>
                </a:cxn>
                <a:cxn ang="T8">
                  <a:pos x="T4" y="T5"/>
                </a:cxn>
              </a:cxnLst>
              <a:rect l="T9" t="T10" r="T11" b="T12"/>
              <a:pathLst>
                <a:path w="288" h="48">
                  <a:moveTo>
                    <a:pt x="0" y="0"/>
                  </a:moveTo>
                  <a:lnTo>
                    <a:pt x="0" y="48"/>
                  </a:lnTo>
                  <a:lnTo>
                    <a:pt x="288" y="48"/>
                  </a:lnTo>
                </a:path>
              </a:pathLst>
            </a:custGeom>
            <a:noFill/>
            <a:ln w="19050">
              <a:solidFill>
                <a:srgbClr val="F9C900"/>
              </a:solidFill>
              <a:round/>
              <a:tailEnd type="triangle" w="lg" len="med"/>
            </a:ln>
          </p:spPr>
          <p:txBody>
            <a:bodyPr wrap="square" lIns="45720" rIns="45720" anchor="ctr">
              <a:sp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2000" b="1" i="0" u="none" strike="noStrike" kern="0" cap="none" spc="0" normalizeH="0" baseline="0" noProof="0" dirty="0">
                <a:ln>
                  <a:noFill/>
                </a:ln>
                <a:solidFill>
                  <a:srgbClr val="294A5A"/>
                </a:solidFill>
                <a:effectLst/>
                <a:uLnTx/>
                <a:uFillTx/>
                <a:latin typeface="Calibri" panose="020F0502020204030204" pitchFamily="34" charset="0"/>
              </a:endParaRPr>
            </a:p>
          </p:txBody>
        </p:sp>
        <p:sp>
          <p:nvSpPr>
            <p:cNvPr id="88" name="Rectangle 156"/>
            <p:cNvSpPr>
              <a:spLocks noChangeArrowheads="1"/>
            </p:cNvSpPr>
            <p:nvPr>
              <p:custDataLst>
                <p:tags r:id="rId43"/>
              </p:custDataLst>
            </p:nvPr>
          </p:nvSpPr>
          <p:spPr bwMode="auto">
            <a:xfrm>
              <a:off x="2642806" y="4191000"/>
              <a:ext cx="308055" cy="680712"/>
            </a:xfrm>
            <a:prstGeom prst="rect">
              <a:avLst/>
            </a:prstGeom>
            <a:noFill/>
            <a:ln w="19050">
              <a:noFill/>
              <a:miter lim="800000"/>
              <a:tailEnd type="none" w="sm" len="sm"/>
            </a:ln>
            <a:effectLst/>
          </p:spPr>
          <p:txBody>
            <a:bodyPr wrap="square" lIns="45720" rIns="45720">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sz="2000" b="1" i="0" u="none" strike="noStrike" kern="0" cap="none" spc="0" normalizeH="0" baseline="0" noProof="0">
                  <a:ln>
                    <a:noFill/>
                  </a:ln>
                  <a:solidFill>
                    <a:srgbClr val="F9C900"/>
                  </a:solidFill>
                  <a:effectLst/>
                  <a:uLnTx/>
                  <a:uFillTx/>
                  <a:latin typeface="Courier New" panose="02070309020205020404" pitchFamily="49" charset="0"/>
                </a:rPr>
                <a:t>d</a:t>
              </a:r>
              <a:r>
                <a:rPr kumimoji="0" lang="en-US" sz="2000" b="1" i="0" u="none" strike="noStrike" kern="0" cap="none" spc="0" normalizeH="0" baseline="-25000" noProof="0">
                  <a:ln>
                    <a:noFill/>
                  </a:ln>
                  <a:solidFill>
                    <a:srgbClr val="F9C900"/>
                  </a:solidFill>
                  <a:effectLst/>
                  <a:uLnTx/>
                  <a:uFillTx/>
                  <a:latin typeface="Courier New" panose="02070309020205020404" pitchFamily="49" charset="0"/>
                </a:rPr>
                <a:t>6</a:t>
              </a:r>
              <a:endParaRPr kumimoji="0" lang="en-US" sz="2000" b="1" i="0" u="none" strike="noStrike" kern="0" cap="none" spc="0" normalizeH="0" baseline="-25000" noProof="0">
                <a:ln>
                  <a:noFill/>
                </a:ln>
                <a:solidFill>
                  <a:srgbClr val="F9C900"/>
                </a:solidFill>
                <a:effectLst/>
                <a:uLnTx/>
                <a:uFillTx/>
                <a:latin typeface="Courier New" panose="02070309020205020404" pitchFamily="49" charset="0"/>
              </a:endParaRPr>
            </a:p>
          </p:txBody>
        </p:sp>
        <p:sp>
          <p:nvSpPr>
            <p:cNvPr id="89" name="Freeform 160"/>
            <p:cNvSpPr/>
            <p:nvPr>
              <p:custDataLst>
                <p:tags r:id="rId44"/>
              </p:custDataLst>
            </p:nvPr>
          </p:nvSpPr>
          <p:spPr bwMode="auto">
            <a:xfrm>
              <a:off x="2695574" y="5053803"/>
              <a:ext cx="504825" cy="320127"/>
            </a:xfrm>
            <a:custGeom>
              <a:avLst/>
              <a:gdLst>
                <a:gd name="T0" fmla="*/ 0 w 288"/>
                <a:gd name="T1" fmla="*/ 0 h 48"/>
                <a:gd name="T2" fmla="*/ 0 w 288"/>
                <a:gd name="T3" fmla="*/ 48 h 48"/>
                <a:gd name="T4" fmla="*/ 288 w 288"/>
                <a:gd name="T5" fmla="*/ 48 h 48"/>
                <a:gd name="T6" fmla="*/ 0 60000 65536"/>
                <a:gd name="T7" fmla="*/ 0 60000 65536"/>
                <a:gd name="T8" fmla="*/ 0 60000 65536"/>
                <a:gd name="T9" fmla="*/ 0 w 288"/>
                <a:gd name="T10" fmla="*/ 0 h 48"/>
                <a:gd name="T11" fmla="*/ 288 w 288"/>
                <a:gd name="T12" fmla="*/ 48 h 48"/>
              </a:gdLst>
              <a:ahLst/>
              <a:cxnLst>
                <a:cxn ang="T6">
                  <a:pos x="T0" y="T1"/>
                </a:cxn>
                <a:cxn ang="T7">
                  <a:pos x="T2" y="T3"/>
                </a:cxn>
                <a:cxn ang="T8">
                  <a:pos x="T4" y="T5"/>
                </a:cxn>
              </a:cxnLst>
              <a:rect l="T9" t="T10" r="T11" b="T12"/>
              <a:pathLst>
                <a:path w="288" h="48">
                  <a:moveTo>
                    <a:pt x="0" y="0"/>
                  </a:moveTo>
                  <a:lnTo>
                    <a:pt x="0" y="48"/>
                  </a:lnTo>
                  <a:lnTo>
                    <a:pt x="288" y="48"/>
                  </a:lnTo>
                </a:path>
              </a:pathLst>
            </a:custGeom>
            <a:noFill/>
            <a:ln w="19050">
              <a:solidFill>
                <a:srgbClr val="F9C900"/>
              </a:solidFill>
              <a:round/>
              <a:tailEnd type="triangle" w="lg" len="med"/>
            </a:ln>
          </p:spPr>
          <p:txBody>
            <a:bodyPr wrap="square" lIns="45720" rIns="45720" anchor="ctr">
              <a:sp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2000" b="1" i="0" u="none" strike="noStrike" kern="0" cap="none" spc="0" normalizeH="0" baseline="0" noProof="0" dirty="0">
                <a:ln>
                  <a:noFill/>
                </a:ln>
                <a:solidFill>
                  <a:srgbClr val="294A5A"/>
                </a:solidFill>
                <a:effectLst/>
                <a:uLnTx/>
                <a:uFillTx/>
                <a:latin typeface="Calibri" panose="020F0502020204030204" pitchFamily="34" charset="0"/>
              </a:endParaRPr>
            </a:p>
          </p:txBody>
        </p:sp>
      </p:grpSp>
    </p:spTree>
    <p:custDataLst>
      <p:tags r:id="rId45"/>
    </p:custDataLst>
  </p:cSld>
  <p:clrMapOvr>
    <a:masterClrMapping/>
  </p:clrMapOvr>
  <p:transition spd="med">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直接连接符 14"/>
          <p:cNvCxnSpPr/>
          <p:nvPr>
            <p:custDataLst>
              <p:tags r:id="rId1"/>
            </p:custDataLst>
          </p:nvPr>
        </p:nvCxnSpPr>
        <p:spPr>
          <a:xfrm>
            <a:off x="432010" y="864059"/>
            <a:ext cx="10656242" cy="12000"/>
          </a:xfrm>
          <a:prstGeom prst="line">
            <a:avLst/>
          </a:prstGeom>
          <a:ln w="31750">
            <a:solidFill>
              <a:schemeClr val="tx1"/>
            </a:solidFill>
          </a:ln>
        </p:spPr>
        <p:style>
          <a:lnRef idx="1">
            <a:schemeClr val="dk1"/>
          </a:lnRef>
          <a:fillRef idx="0">
            <a:schemeClr val="dk1"/>
          </a:fillRef>
          <a:effectRef idx="0">
            <a:schemeClr val="dk1"/>
          </a:effectRef>
          <a:fontRef idx="minor">
            <a:schemeClr val="tx1"/>
          </a:fontRef>
        </p:style>
      </p:cxnSp>
      <p:sp>
        <p:nvSpPr>
          <p:cNvPr id="16" name="文本框 6"/>
          <p:cNvSpPr txBox="1"/>
          <p:nvPr>
            <p:custDataLst>
              <p:tags r:id="rId2"/>
            </p:custDataLst>
          </p:nvPr>
        </p:nvSpPr>
        <p:spPr>
          <a:xfrm>
            <a:off x="502920" y="144145"/>
            <a:ext cx="12891135" cy="575945"/>
          </a:xfrm>
          <a:prstGeom prst="rect">
            <a:avLst/>
          </a:prstGeom>
          <a:noFill/>
          <a:ln w="12700">
            <a:miter lim="400000"/>
          </a:ln>
          <a:extLst>
            <a:ext uri="{909E8E84-426E-40DD-AFC4-6F175D3DCCD1}">
              <a14:hiddenFill xmlns:a14="http://schemas.microsoft.com/office/drawing/2010/main">
                <a:solidFill>
                  <a:schemeClr val="accent1"/>
                </a:solidFill>
              </a14:hiddenFill>
            </a:ext>
          </a:extLst>
        </p:spPr>
        <p:txBody>
          <a:bodyPr lIns="0" tIns="0" rIns="0" bIns="0" anchor="ctr" anchorCtr="0">
            <a:normAutofit/>
          </a:bodyPr>
          <a:lstStyle>
            <a:defPPr>
              <a:defRPr lang="zh-CN"/>
            </a:defPPr>
            <a:lvl1pPr>
              <a:lnSpc>
                <a:spcPct val="120000"/>
              </a:lnSpc>
              <a:defRPr sz="3600" b="1">
                <a:solidFill>
                  <a:srgbClr val="FFFFFF"/>
                </a:solidFill>
                <a:latin typeface="微软雅黑" panose="020B0503020204020204" pitchFamily="34" charset="-122"/>
                <a:ea typeface="微软雅黑" panose="020B0503020204020204" pitchFamily="34" charset="-122"/>
                <a:cs typeface="微软雅黑" panose="020B0503020204020204" pitchFamily="34" charset="-122"/>
              </a:defRPr>
            </a:lvl1pPr>
          </a:lstStyle>
          <a:p>
            <a:pPr>
              <a:lnSpc>
                <a:spcPct val="100000"/>
              </a:lnSpc>
              <a:spcBef>
                <a:spcPts val="0"/>
              </a:spcBef>
              <a:spcAft>
                <a:spcPts val="0"/>
              </a:spcAft>
              <a:buSzPct val="100000"/>
            </a:pPr>
            <a:r>
              <a:rPr lang="zh-CN" altLang="en-US" sz="3400" dirty="0">
                <a:solidFill>
                  <a:schemeClr val="dk1">
                    <a:lumMod val="75000"/>
                  </a:schemeClr>
                </a:solidFill>
                <a:latin typeface="Arial" panose="020B0604020202020204" pitchFamily="34" charset="0"/>
                <a:sym typeface="+mn-ea"/>
              </a:rPr>
              <a:t>扩展：</a:t>
            </a:r>
            <a:r>
              <a:rPr lang="zh-CN" altLang="en-US" sz="3400" dirty="0">
                <a:solidFill>
                  <a:schemeClr val="dk1">
                    <a:lumMod val="75000"/>
                  </a:schemeClr>
                </a:solidFill>
                <a:latin typeface="Arial" panose="020B0604020202020204" pitchFamily="34" charset="0"/>
              </a:rPr>
              <a:t>性能优化</a:t>
            </a:r>
            <a:r>
              <a:rPr lang="en-US" altLang="zh-CN" sz="3400" dirty="0">
                <a:solidFill>
                  <a:schemeClr val="dk1">
                    <a:lumMod val="75000"/>
                  </a:schemeClr>
                </a:solidFill>
                <a:latin typeface="Arial" panose="020B0604020202020204" pitchFamily="34" charset="0"/>
              </a:rPr>
              <a:t>-</a:t>
            </a:r>
            <a:r>
              <a:rPr lang="zh-CN" altLang="en-US" sz="3400" dirty="0">
                <a:solidFill>
                  <a:schemeClr val="dk1">
                    <a:lumMod val="75000"/>
                  </a:schemeClr>
                </a:solidFill>
                <a:latin typeface="Arial" panose="020B0604020202020204" pitchFamily="34" charset="0"/>
              </a:rPr>
              <a:t>使用分离累加器</a:t>
            </a:r>
            <a:endParaRPr lang="en-US" altLang="zh-CN" sz="3400" dirty="0">
              <a:solidFill>
                <a:schemeClr val="dk1">
                  <a:lumMod val="75000"/>
                </a:schemeClr>
              </a:solidFill>
              <a:latin typeface="Arial" panose="020B0604020202020204" pitchFamily="34" charset="0"/>
            </a:endParaRPr>
          </a:p>
        </p:txBody>
      </p:sp>
      <p:pic>
        <p:nvPicPr>
          <p:cNvPr id="11" name="图片 10" descr="微信截图_20240112211134"/>
          <p:cNvPicPr>
            <a:picLocks noChangeAspect="1"/>
          </p:cNvPicPr>
          <p:nvPr>
            <p:custDataLst>
              <p:tags r:id="rId3"/>
            </p:custDataLst>
          </p:nvPr>
        </p:nvPicPr>
        <p:blipFill>
          <a:blip r:embed="rId4"/>
          <a:stretch>
            <a:fillRect/>
          </a:stretch>
        </p:blipFill>
        <p:spPr>
          <a:xfrm>
            <a:off x="9216390" y="201295"/>
            <a:ext cx="1895475" cy="485775"/>
          </a:xfrm>
          <a:prstGeom prst="rect">
            <a:avLst/>
          </a:prstGeom>
        </p:spPr>
      </p:pic>
      <p:sp>
        <p:nvSpPr>
          <p:cNvPr id="798753" name="Rectangle 33"/>
          <p:cNvSpPr>
            <a:spLocks noGrp="1" noChangeArrowheads="1"/>
          </p:cNvSpPr>
          <p:nvPr>
            <p:ph idx="1"/>
            <p:custDataLst>
              <p:tags r:id="rId5"/>
            </p:custDataLst>
          </p:nvPr>
        </p:nvSpPr>
        <p:spPr>
          <a:xfrm>
            <a:off x="432010" y="1223863"/>
            <a:ext cx="5535930" cy="935990"/>
          </a:xfrm>
        </p:spPr>
        <p:txBody>
          <a:bodyPr>
            <a:normAutofit fontScale="92500" lnSpcReduction="10000"/>
          </a:bodyPr>
          <a:lstStyle/>
          <a:p>
            <a:pPr marL="742950" lvl="1" indent="-285750" algn="l" eaLnBrk="1" hangingPunct="1">
              <a:lnSpc>
                <a:spcPct val="150000"/>
              </a:lnSpc>
              <a:spcBef>
                <a:spcPts val="0"/>
              </a:spcBef>
              <a:buClr>
                <a:srgbClr val="002B4C"/>
              </a:buClr>
              <a:buSzPct val="70000"/>
              <a:buFont typeface="Wingdings" panose="05000000000000000000" pitchFamily="2" charset="2"/>
              <a:buChar char="l"/>
            </a:pPr>
            <a:r>
              <a:rPr lang="zh-CN" altLang="en-US" sz="2000" kern="1200" dirty="0">
                <a:latin typeface="微软雅黑" panose="020B0503020204020204" pitchFamily="34" charset="-122"/>
                <a:ea typeface="微软雅黑" panose="020B0503020204020204" pitchFamily="34" charset="-122"/>
                <a:cs typeface="微软雅黑" panose="020B0503020204020204" pitchFamily="34" charset="-122"/>
              </a:rPr>
              <a:t>整数 加 +  使用 了两个加载单元</a:t>
            </a:r>
            <a:endParaRPr lang="zh-CN" altLang="en-US" sz="2000" kern="1200" dirty="0">
              <a:latin typeface="微软雅黑" panose="020B0503020204020204" pitchFamily="34" charset="-122"/>
              <a:ea typeface="微软雅黑" panose="020B0503020204020204" pitchFamily="34" charset="-122"/>
              <a:cs typeface="微软雅黑" panose="020B0503020204020204" pitchFamily="34" charset="-122"/>
            </a:endParaRPr>
          </a:p>
          <a:p>
            <a:pPr marL="742950" lvl="1" indent="-285750" algn="l" eaLnBrk="1" hangingPunct="1">
              <a:lnSpc>
                <a:spcPct val="150000"/>
              </a:lnSpc>
              <a:spcBef>
                <a:spcPts val="0"/>
              </a:spcBef>
              <a:buClr>
                <a:srgbClr val="002B4C"/>
              </a:buClr>
              <a:buSzPct val="70000"/>
              <a:buFont typeface="Wingdings" panose="05000000000000000000" pitchFamily="2" charset="2"/>
              <a:buChar char="l"/>
            </a:pPr>
            <a:r>
              <a:rPr lang="zh-CN" altLang="en-US" sz="2000" kern="1200" dirty="0">
                <a:latin typeface="微软雅黑" panose="020B0503020204020204" pitchFamily="34" charset="-122"/>
                <a:ea typeface="微软雅黑" panose="020B0503020204020204" pitchFamily="34" charset="-122"/>
                <a:cs typeface="微软雅黑" panose="020B0503020204020204" pitchFamily="34" charset="-122"/>
              </a:rPr>
              <a:t>2倍速度提升  ： Int *、 FP +、 FP *</a:t>
            </a:r>
            <a:endParaRPr lang="zh-CN" altLang="en-US" sz="2000" kern="1200" dirty="0">
              <a:latin typeface="微软雅黑" panose="020B0503020204020204" pitchFamily="34" charset="-122"/>
              <a:ea typeface="微软雅黑" panose="020B0503020204020204" pitchFamily="34" charset="-122"/>
              <a:cs typeface="微软雅黑" panose="020B0503020204020204" pitchFamily="34" charset="-122"/>
            </a:endParaRPr>
          </a:p>
          <a:p>
            <a:pPr lvl="1" eaLnBrk="1" hangingPunct="1">
              <a:defRPr/>
            </a:pPr>
            <a:endParaRPr lang="en-US" dirty="0"/>
          </a:p>
        </p:txBody>
      </p:sp>
      <p:graphicFrame>
        <p:nvGraphicFramePr>
          <p:cNvPr id="3" name="Group 49"/>
          <p:cNvGraphicFramePr>
            <a:graphicFrameLocks noGrp="1"/>
          </p:cNvGraphicFramePr>
          <p:nvPr>
            <p:custDataLst>
              <p:tags r:id="rId6"/>
            </p:custDataLst>
          </p:nvPr>
        </p:nvGraphicFramePr>
        <p:xfrm>
          <a:off x="1861938" y="2592015"/>
          <a:ext cx="7796385" cy="3101975"/>
        </p:xfrm>
        <a:graphic>
          <a:graphicData uri="http://schemas.openxmlformats.org/drawingml/2006/table">
            <a:tbl>
              <a:tblPr/>
              <a:tblGrid>
                <a:gridCol w="2418937"/>
                <a:gridCol w="1344362"/>
                <a:gridCol w="1344362"/>
                <a:gridCol w="1344362"/>
                <a:gridCol w="1344362"/>
              </a:tblGrid>
              <a:tr h="390525">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anose="05000000000000000000" pitchFamily="2" charset="2"/>
                        <a:buNone/>
                      </a:pPr>
                      <a:r>
                        <a:rPr kumimoji="0" lang="zh-CN" altLang="en-US" sz="1800" b="1" i="0" u="none" strike="noStrike" cap="none" normalizeH="0" baseline="0" dirty="0">
                          <a:ln>
                            <a:noFill/>
                          </a:ln>
                          <a:solidFill>
                            <a:srgbClr val="C00000"/>
                          </a:solidFill>
                          <a:effectLst/>
                          <a:latin typeface="Helvetica" pitchFamily="34" charset="0"/>
                        </a:rPr>
                        <a:t>方法</a:t>
                      </a:r>
                      <a:endParaRPr kumimoji="0" lang="zh-CN" altLang="en-US" sz="1800" b="1" i="0" u="none" strike="noStrike" cap="none" normalizeH="0" baseline="0" dirty="0">
                        <a:ln>
                          <a:noFill/>
                        </a:ln>
                        <a:solidFill>
                          <a:srgbClr val="C00000"/>
                        </a:solidFill>
                        <a:effectLst/>
                        <a:latin typeface="Helvetica" pitchFamily="34" charset="0"/>
                      </a:endParaRPr>
                    </a:p>
                  </a:txBody>
                  <a:tcPr marL="45720" marR="45720" horzOverflow="overflow">
                    <a:lnL w="28575"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28575"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D5F1CF"/>
                    </a:solidFill>
                  </a:tcPr>
                </a:tc>
                <a:tc gridSpan="2">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anose="05000000000000000000" pitchFamily="2" charset="2"/>
                        <a:buNone/>
                      </a:pPr>
                      <a:r>
                        <a:rPr kumimoji="0" lang="en-US" sz="1800" b="1" i="0" u="none" strike="noStrike" cap="none" normalizeH="0" baseline="0" dirty="0">
                          <a:ln>
                            <a:noFill/>
                          </a:ln>
                          <a:solidFill>
                            <a:srgbClr val="C00000"/>
                          </a:solidFill>
                          <a:effectLst/>
                          <a:latin typeface="Helvetica" pitchFamily="34" charset="0"/>
                        </a:rPr>
                        <a:t>Integer</a:t>
                      </a:r>
                      <a:endParaRPr kumimoji="0" lang="en-US" sz="1800" b="1" i="0" u="none" strike="noStrike" cap="none" normalizeH="0" baseline="0" dirty="0">
                        <a:ln>
                          <a:noFill/>
                        </a:ln>
                        <a:solidFill>
                          <a:srgbClr val="C00000"/>
                        </a:solidFill>
                        <a:effectLst/>
                        <a:latin typeface="Helvetica" pitchFamily="34" charset="0"/>
                      </a:endParaRPr>
                    </a:p>
                  </a:txBody>
                  <a:tcPr marL="45720" marR="45720" horzOverflow="overflow">
                    <a:lnL w="12700"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28575"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F1C7C7"/>
                    </a:solidFill>
                  </a:tcPr>
                </a:tc>
                <a:tc hMerge="1">
                  <a:tcPr/>
                </a:tc>
                <a:tc gridSpan="2">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anose="05000000000000000000" pitchFamily="2" charset="2"/>
                        <a:buNone/>
                      </a:pPr>
                      <a:r>
                        <a:rPr kumimoji="0" lang="en-US" sz="1800" b="1" i="0" u="none" strike="noStrike" cap="none" normalizeH="0" baseline="0" dirty="0">
                          <a:ln>
                            <a:noFill/>
                          </a:ln>
                          <a:solidFill>
                            <a:srgbClr val="C00000"/>
                          </a:solidFill>
                          <a:effectLst/>
                          <a:latin typeface="Helvetica" pitchFamily="34" charset="0"/>
                        </a:rPr>
                        <a:t>Double FP</a:t>
                      </a:r>
                      <a:endParaRPr kumimoji="0" lang="en-US" sz="1800" b="1" i="0" u="none" strike="noStrike" cap="none" normalizeH="0" baseline="0" dirty="0">
                        <a:ln>
                          <a:noFill/>
                        </a:ln>
                        <a:solidFill>
                          <a:srgbClr val="C00000"/>
                        </a:solidFill>
                        <a:effectLst/>
                        <a:latin typeface="Helvetica" pitchFamily="34" charset="0"/>
                      </a:endParaRPr>
                    </a:p>
                  </a:txBody>
                  <a:tcPr marL="45720" marR="45720" horzOverflow="overflow">
                    <a:lnL w="12700"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28575"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F1C7C7"/>
                    </a:solidFill>
                  </a:tcPr>
                </a:tc>
                <a:tc hMerge="1">
                  <a:tcPr/>
                </a:tc>
              </a:tr>
              <a:tr h="387350">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anose="05000000000000000000" pitchFamily="2" charset="2"/>
                        <a:buNone/>
                      </a:pPr>
                      <a:r>
                        <a:rPr kumimoji="0" lang="zh-CN" altLang="en-US" sz="1800" b="1" i="0" u="none" strike="noStrike" cap="none" normalizeH="0" baseline="0">
                          <a:ln>
                            <a:noFill/>
                          </a:ln>
                          <a:solidFill>
                            <a:srgbClr val="C00000"/>
                          </a:solidFill>
                          <a:effectLst/>
                          <a:latin typeface="Helvetica" pitchFamily="34" charset="0"/>
                        </a:rPr>
                        <a:t>操作</a:t>
                      </a:r>
                      <a:endParaRPr kumimoji="0" lang="zh-CN" altLang="en-US" sz="1800" b="1" i="0" u="none" strike="noStrike" cap="none" normalizeH="0" baseline="0" dirty="0">
                        <a:ln>
                          <a:noFill/>
                        </a:ln>
                        <a:solidFill>
                          <a:srgbClr val="C00000"/>
                        </a:solidFill>
                        <a:effectLst/>
                        <a:latin typeface="Helvetica" pitchFamily="34" charset="0"/>
                      </a:endParaRPr>
                    </a:p>
                  </a:txBody>
                  <a:tcPr marL="45720" marR="45720" horzOverflow="overflow">
                    <a:lnL w="28575"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D5F1CF"/>
                    </a:solidFill>
                  </a:tcPr>
                </a:tc>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anose="05000000000000000000" pitchFamily="2" charset="2"/>
                        <a:buNone/>
                      </a:pPr>
                      <a:r>
                        <a:rPr kumimoji="0" lang="en-US" altLang="zh-CN" sz="1800" b="1" i="0" u="none" strike="noStrike" cap="none" normalizeH="0" baseline="0">
                          <a:ln>
                            <a:noFill/>
                          </a:ln>
                          <a:solidFill>
                            <a:srgbClr val="C00000"/>
                          </a:solidFill>
                          <a:effectLst/>
                          <a:latin typeface="Helvetica" pitchFamily="34" charset="0"/>
                        </a:rPr>
                        <a:t>+</a:t>
                      </a:r>
                      <a:endParaRPr kumimoji="0" lang="en-US" altLang="zh-CN" sz="1800" b="1" i="0" u="none" strike="noStrike" cap="none" normalizeH="0" baseline="0" dirty="0">
                        <a:ln>
                          <a:noFill/>
                        </a:ln>
                        <a:solidFill>
                          <a:srgbClr val="C00000"/>
                        </a:solidFill>
                        <a:effectLst/>
                        <a:latin typeface="Helvetica" pitchFamily="34" charset="0"/>
                      </a:endParaRPr>
                    </a:p>
                  </a:txBody>
                  <a:tcPr marL="45720" marR="45720" horzOverflow="overflow">
                    <a:lnL w="12700"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anose="05000000000000000000" pitchFamily="2" charset="2"/>
                        <a:buNone/>
                      </a:pPr>
                      <a:r>
                        <a:rPr kumimoji="0" lang="zh-CN" altLang="en-US" sz="1800" b="1" i="0" u="none" strike="noStrike" cap="none" normalizeH="0" baseline="0">
                          <a:ln>
                            <a:noFill/>
                          </a:ln>
                          <a:solidFill>
                            <a:srgbClr val="C00000"/>
                          </a:solidFill>
                          <a:effectLst/>
                          <a:latin typeface="Helvetica" pitchFamily="34" charset="0"/>
                        </a:rPr>
                        <a:t>*</a:t>
                      </a:r>
                      <a:endParaRPr kumimoji="0" lang="zh-CN" altLang="en-US" sz="1800" b="1" i="0" u="none" strike="noStrike" cap="none" normalizeH="0" baseline="0" dirty="0">
                        <a:ln>
                          <a:noFill/>
                        </a:ln>
                        <a:solidFill>
                          <a:srgbClr val="C00000"/>
                        </a:solidFill>
                        <a:effectLst/>
                        <a:latin typeface="Helvetica" pitchFamily="34" charset="0"/>
                      </a:endParaRPr>
                    </a:p>
                  </a:txBody>
                  <a:tcPr marL="45720" marR="45720" horzOverflow="overflow">
                    <a:lnL w="12700"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anose="05000000000000000000" pitchFamily="2" charset="2"/>
                        <a:buNone/>
                      </a:pPr>
                      <a:r>
                        <a:rPr kumimoji="0" lang="en-US" altLang="zh-CN" sz="1800" b="1" i="0" u="none" strike="noStrike" cap="none" normalizeH="0" baseline="0">
                          <a:ln>
                            <a:noFill/>
                          </a:ln>
                          <a:solidFill>
                            <a:srgbClr val="C00000"/>
                          </a:solidFill>
                          <a:effectLst/>
                          <a:latin typeface="Helvetica" pitchFamily="34" charset="0"/>
                        </a:rPr>
                        <a:t>+</a:t>
                      </a:r>
                      <a:endParaRPr kumimoji="0" lang="en-US" altLang="zh-CN" sz="1800" b="1" i="0" u="none" strike="noStrike" cap="none" normalizeH="0" baseline="0" dirty="0">
                        <a:ln>
                          <a:noFill/>
                        </a:ln>
                        <a:solidFill>
                          <a:srgbClr val="C00000"/>
                        </a:solidFill>
                        <a:effectLst/>
                        <a:latin typeface="Helvetica" pitchFamily="34" charset="0"/>
                      </a:endParaRPr>
                    </a:p>
                  </a:txBody>
                  <a:tcPr marL="45720" marR="45720" horzOverflow="overflow">
                    <a:lnL w="12700"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anose="05000000000000000000" pitchFamily="2" charset="2"/>
                        <a:buNone/>
                      </a:pPr>
                      <a:r>
                        <a:rPr kumimoji="0" lang="zh-CN" altLang="en-US" sz="1800" b="1" i="0" u="none" strike="noStrike" cap="none" normalizeH="0" baseline="0">
                          <a:ln>
                            <a:noFill/>
                          </a:ln>
                          <a:solidFill>
                            <a:srgbClr val="C00000"/>
                          </a:solidFill>
                          <a:effectLst/>
                          <a:latin typeface="Helvetica" pitchFamily="34" charset="0"/>
                        </a:rPr>
                        <a:t>*</a:t>
                      </a:r>
                      <a:endParaRPr kumimoji="0" lang="zh-CN" altLang="en-US" sz="1800" b="1" i="0" u="none" strike="noStrike" cap="none" normalizeH="0" baseline="0" dirty="0">
                        <a:ln>
                          <a:noFill/>
                        </a:ln>
                        <a:solidFill>
                          <a:srgbClr val="C00000"/>
                        </a:solidFill>
                        <a:effectLst/>
                        <a:latin typeface="Helvetica" pitchFamily="34" charset="0"/>
                      </a:endParaRPr>
                    </a:p>
                  </a:txBody>
                  <a:tcPr marL="45720" marR="45720" horzOverflow="overflow">
                    <a:lnL w="12700"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tr>
              <a:tr h="387350">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anose="05000000000000000000" pitchFamily="2" charset="2"/>
                        <a:buNone/>
                      </a:pPr>
                      <a:r>
                        <a:rPr kumimoji="0" lang="en-US" sz="1800" b="1" i="0" u="none" strike="noStrike" cap="none" normalizeH="0" baseline="0" dirty="0">
                          <a:ln>
                            <a:noFill/>
                          </a:ln>
                          <a:solidFill>
                            <a:schemeClr val="tx1"/>
                          </a:solidFill>
                          <a:effectLst/>
                          <a:latin typeface="Helvetica" pitchFamily="34" charset="0"/>
                        </a:rPr>
                        <a:t>Combine4</a:t>
                      </a:r>
                      <a:endParaRPr kumimoji="0" lang="en-US" sz="1800" b="1" i="0" u="none" strike="noStrike" cap="none" normalizeH="0" baseline="0" dirty="0">
                        <a:ln>
                          <a:noFill/>
                        </a:ln>
                        <a:solidFill>
                          <a:schemeClr val="tx1"/>
                        </a:solidFill>
                        <a:effectLst/>
                        <a:latin typeface="Helvetica" pitchFamily="34" charset="0"/>
                      </a:endParaRPr>
                    </a:p>
                  </a:txBody>
                  <a:tcPr marL="45720" marR="45720" horzOverflow="overflow">
                    <a:lnL w="28575"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D5F1CF"/>
                    </a:solidFill>
                  </a:tcPr>
                </a:tc>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anose="05000000000000000000" pitchFamily="2" charset="2"/>
                        <a:buNone/>
                      </a:pPr>
                      <a:r>
                        <a:rPr kumimoji="0" lang="en-US" sz="1800" b="1" i="0" u="none" strike="noStrike" cap="none" normalizeH="0" baseline="0" dirty="0">
                          <a:ln>
                            <a:noFill/>
                          </a:ln>
                          <a:solidFill>
                            <a:schemeClr val="tx1"/>
                          </a:solidFill>
                          <a:effectLst/>
                          <a:latin typeface="Helvetica" pitchFamily="34" charset="0"/>
                        </a:rPr>
                        <a:t>1.27</a:t>
                      </a:r>
                      <a:endParaRPr kumimoji="0" lang="en-US" sz="1800" b="1" i="0" u="none" strike="noStrike" cap="none" normalizeH="0" baseline="0" dirty="0">
                        <a:ln>
                          <a:noFill/>
                        </a:ln>
                        <a:solidFill>
                          <a:schemeClr val="tx1"/>
                        </a:solidFill>
                        <a:effectLst/>
                        <a:latin typeface="Helvetica" pitchFamily="34" charset="0"/>
                      </a:endParaRPr>
                    </a:p>
                  </a:txBody>
                  <a:tcPr marL="45720" marR="45720" horzOverflow="overflow">
                    <a:lnL w="12700"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anose="05000000000000000000" pitchFamily="2" charset="2"/>
                        <a:buNone/>
                      </a:pPr>
                      <a:r>
                        <a:rPr kumimoji="0" lang="en-US" sz="1800" b="1" i="0" u="none" strike="noStrike" cap="none" normalizeH="0" baseline="0" dirty="0">
                          <a:ln>
                            <a:noFill/>
                          </a:ln>
                          <a:solidFill>
                            <a:schemeClr val="tx1"/>
                          </a:solidFill>
                          <a:effectLst/>
                          <a:latin typeface="Helvetica" pitchFamily="34" charset="0"/>
                        </a:rPr>
                        <a:t>3.01</a:t>
                      </a:r>
                      <a:endParaRPr kumimoji="0" lang="en-US" sz="1800" b="1" i="0" u="none" strike="noStrike" cap="none" normalizeH="0" baseline="0" dirty="0">
                        <a:ln>
                          <a:noFill/>
                        </a:ln>
                        <a:solidFill>
                          <a:schemeClr val="tx1"/>
                        </a:solidFill>
                        <a:effectLst/>
                        <a:latin typeface="Helvetica" pitchFamily="34" charset="0"/>
                      </a:endParaRPr>
                    </a:p>
                  </a:txBody>
                  <a:tcPr marL="45720" marR="45720" horzOverflow="overflow">
                    <a:lnL w="12700"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anose="05000000000000000000" pitchFamily="2" charset="2"/>
                        <a:buNone/>
                      </a:pPr>
                      <a:r>
                        <a:rPr kumimoji="0" lang="en-US" sz="1800" b="1" i="0" u="none" strike="noStrike" cap="none" normalizeH="0" baseline="0" dirty="0">
                          <a:ln>
                            <a:noFill/>
                          </a:ln>
                          <a:solidFill>
                            <a:schemeClr val="tx1"/>
                          </a:solidFill>
                          <a:effectLst/>
                          <a:latin typeface="Helvetica" pitchFamily="34" charset="0"/>
                        </a:rPr>
                        <a:t>3.01</a:t>
                      </a:r>
                      <a:endParaRPr kumimoji="0" lang="en-US" sz="1800" b="1" i="0" u="none" strike="noStrike" cap="none" normalizeH="0" baseline="0" dirty="0">
                        <a:ln>
                          <a:noFill/>
                        </a:ln>
                        <a:solidFill>
                          <a:schemeClr val="tx1"/>
                        </a:solidFill>
                        <a:effectLst/>
                        <a:latin typeface="Helvetica" pitchFamily="34" charset="0"/>
                      </a:endParaRPr>
                    </a:p>
                  </a:txBody>
                  <a:tcPr marL="45720" marR="45720" horzOverflow="overflow">
                    <a:lnL w="12700"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anose="05000000000000000000" pitchFamily="2" charset="2"/>
                        <a:buNone/>
                      </a:pPr>
                      <a:r>
                        <a:rPr kumimoji="0" lang="en-US" sz="1800" b="1" i="0" u="none" strike="noStrike" cap="none" normalizeH="0" baseline="0" dirty="0">
                          <a:ln>
                            <a:noFill/>
                          </a:ln>
                          <a:solidFill>
                            <a:schemeClr val="tx1"/>
                          </a:solidFill>
                          <a:effectLst/>
                          <a:latin typeface="Helvetica" pitchFamily="34" charset="0"/>
                        </a:rPr>
                        <a:t>5.01</a:t>
                      </a:r>
                      <a:endParaRPr kumimoji="0" lang="en-US" sz="1800" b="1" i="0" u="none" strike="noStrike" cap="none" normalizeH="0" baseline="0" dirty="0">
                        <a:ln>
                          <a:noFill/>
                        </a:ln>
                        <a:solidFill>
                          <a:schemeClr val="tx1"/>
                        </a:solidFill>
                        <a:effectLst/>
                        <a:latin typeface="Helvetica" pitchFamily="34" charset="0"/>
                      </a:endParaRPr>
                    </a:p>
                  </a:txBody>
                  <a:tcPr marL="45720" marR="45720" horzOverflow="overflow">
                    <a:lnL w="12700"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tr>
              <a:tr h="387350">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anose="05000000000000000000" pitchFamily="2" charset="2"/>
                        <a:buNone/>
                      </a:pPr>
                      <a:r>
                        <a:rPr kumimoji="0" lang="en-US" sz="1800" b="1" i="0" u="none" strike="noStrike" cap="none" normalizeH="0" baseline="0" dirty="0">
                          <a:ln>
                            <a:noFill/>
                          </a:ln>
                          <a:solidFill>
                            <a:schemeClr val="tx1"/>
                          </a:solidFill>
                          <a:effectLst/>
                          <a:latin typeface="Helvetica" pitchFamily="34" charset="0"/>
                        </a:rPr>
                        <a:t>Unroll 2x1</a:t>
                      </a:r>
                      <a:endParaRPr kumimoji="0" lang="en-US" sz="1800" b="1" i="0" u="none" strike="noStrike" cap="none" normalizeH="0" baseline="0" dirty="0">
                        <a:ln>
                          <a:noFill/>
                        </a:ln>
                        <a:solidFill>
                          <a:schemeClr val="tx1"/>
                        </a:solidFill>
                        <a:effectLst/>
                        <a:latin typeface="Helvetica" pitchFamily="34" charset="0"/>
                      </a:endParaRPr>
                    </a:p>
                  </a:txBody>
                  <a:tcPr marL="45720" marR="45720" horzOverflow="overflow">
                    <a:lnL w="28575"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D5F1CF"/>
                    </a:solidFill>
                  </a:tcPr>
                </a:tc>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anose="05000000000000000000" pitchFamily="2" charset="2"/>
                        <a:buNone/>
                      </a:pPr>
                      <a:r>
                        <a:rPr kumimoji="0" lang="en-US" sz="1800" b="1" i="0" u="none" strike="noStrike" cap="none" normalizeH="0" baseline="0" dirty="0">
                          <a:ln>
                            <a:noFill/>
                          </a:ln>
                          <a:solidFill>
                            <a:schemeClr val="tx1"/>
                          </a:solidFill>
                          <a:effectLst/>
                          <a:latin typeface="Helvetica" pitchFamily="34" charset="0"/>
                        </a:rPr>
                        <a:t>1.01</a:t>
                      </a:r>
                      <a:endParaRPr kumimoji="0" lang="en-US" sz="1800" b="1" i="0" u="none" strike="noStrike" cap="none" normalizeH="0" baseline="0" dirty="0">
                        <a:ln>
                          <a:noFill/>
                        </a:ln>
                        <a:solidFill>
                          <a:schemeClr val="tx1"/>
                        </a:solidFill>
                        <a:effectLst/>
                        <a:latin typeface="Helvetica" pitchFamily="34" charset="0"/>
                      </a:endParaRPr>
                    </a:p>
                  </a:txBody>
                  <a:tcPr marL="45720" marR="45720" horzOverflow="overflow">
                    <a:lnL w="12700"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anose="05000000000000000000" pitchFamily="2" charset="2"/>
                        <a:buNone/>
                      </a:pPr>
                      <a:r>
                        <a:rPr kumimoji="0" lang="en-US" sz="1800" b="1" i="0" u="none" strike="noStrike" cap="none" normalizeH="0" baseline="0" dirty="0">
                          <a:ln>
                            <a:noFill/>
                          </a:ln>
                          <a:solidFill>
                            <a:schemeClr val="tx1"/>
                          </a:solidFill>
                          <a:effectLst/>
                          <a:latin typeface="Helvetica" pitchFamily="34" charset="0"/>
                        </a:rPr>
                        <a:t>3.01</a:t>
                      </a:r>
                      <a:endParaRPr kumimoji="0" lang="en-US" sz="1800" b="1" i="0" u="none" strike="noStrike" cap="none" normalizeH="0" baseline="0" dirty="0">
                        <a:ln>
                          <a:noFill/>
                        </a:ln>
                        <a:solidFill>
                          <a:schemeClr val="tx1"/>
                        </a:solidFill>
                        <a:effectLst/>
                        <a:latin typeface="Helvetica" pitchFamily="34" charset="0"/>
                      </a:endParaRPr>
                    </a:p>
                  </a:txBody>
                  <a:tcPr marL="45720" marR="45720" horzOverflow="overflow">
                    <a:lnL w="12700"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anose="05000000000000000000" pitchFamily="2" charset="2"/>
                        <a:buNone/>
                      </a:pPr>
                      <a:r>
                        <a:rPr kumimoji="0" lang="en-US" sz="1800" b="1" i="0" u="none" strike="noStrike" cap="none" normalizeH="0" baseline="0" dirty="0">
                          <a:ln>
                            <a:noFill/>
                          </a:ln>
                          <a:solidFill>
                            <a:schemeClr val="tx1"/>
                          </a:solidFill>
                          <a:effectLst/>
                          <a:latin typeface="Helvetica" pitchFamily="34" charset="0"/>
                        </a:rPr>
                        <a:t>3.01</a:t>
                      </a:r>
                      <a:endParaRPr kumimoji="0" lang="en-US" sz="1800" b="1" i="0" u="none" strike="noStrike" cap="none" normalizeH="0" baseline="0" dirty="0">
                        <a:ln>
                          <a:noFill/>
                        </a:ln>
                        <a:solidFill>
                          <a:schemeClr val="tx1"/>
                        </a:solidFill>
                        <a:effectLst/>
                        <a:latin typeface="Helvetica" pitchFamily="34" charset="0"/>
                      </a:endParaRPr>
                    </a:p>
                  </a:txBody>
                  <a:tcPr marL="45720" marR="45720" horzOverflow="overflow">
                    <a:lnL w="12700"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anose="05000000000000000000" pitchFamily="2" charset="2"/>
                        <a:buNone/>
                      </a:pPr>
                      <a:r>
                        <a:rPr kumimoji="0" lang="en-US" sz="1800" b="1" i="0" u="none" strike="noStrike" cap="none" normalizeH="0" baseline="0" dirty="0">
                          <a:ln>
                            <a:noFill/>
                          </a:ln>
                          <a:solidFill>
                            <a:schemeClr val="tx1"/>
                          </a:solidFill>
                          <a:effectLst/>
                          <a:latin typeface="Helvetica" pitchFamily="34" charset="0"/>
                        </a:rPr>
                        <a:t>5.01</a:t>
                      </a:r>
                      <a:endParaRPr kumimoji="0" lang="en-US" sz="1800" b="1" i="0" u="none" strike="noStrike" cap="none" normalizeH="0" baseline="0" dirty="0">
                        <a:ln>
                          <a:noFill/>
                        </a:ln>
                        <a:solidFill>
                          <a:schemeClr val="tx1"/>
                        </a:solidFill>
                        <a:effectLst/>
                        <a:latin typeface="Helvetica" pitchFamily="34" charset="0"/>
                      </a:endParaRPr>
                    </a:p>
                  </a:txBody>
                  <a:tcPr marL="45720" marR="45720" horzOverflow="overflow">
                    <a:lnL w="12700"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tr>
              <a:tr h="387350">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anose="05000000000000000000" pitchFamily="2" charset="2"/>
                        <a:buNone/>
                      </a:pPr>
                      <a:r>
                        <a:rPr kumimoji="0" lang="en-US" sz="1800" b="1" i="0" u="none" strike="noStrike" cap="none" normalizeH="0" baseline="0" dirty="0">
                          <a:ln>
                            <a:noFill/>
                          </a:ln>
                          <a:solidFill>
                            <a:schemeClr val="tx1"/>
                          </a:solidFill>
                          <a:effectLst/>
                          <a:latin typeface="Helvetica" pitchFamily="34" charset="0"/>
                        </a:rPr>
                        <a:t>Unroll 2x1a</a:t>
                      </a:r>
                      <a:endParaRPr kumimoji="0" lang="en-US" sz="1800" b="1" i="0" u="none" strike="noStrike" cap="none" normalizeH="0" baseline="0" dirty="0">
                        <a:ln>
                          <a:noFill/>
                        </a:ln>
                        <a:solidFill>
                          <a:schemeClr val="tx1"/>
                        </a:solidFill>
                        <a:effectLst/>
                        <a:latin typeface="Helvetica" pitchFamily="34" charset="0"/>
                      </a:endParaRPr>
                    </a:p>
                  </a:txBody>
                  <a:tcPr marL="45720" marR="45720" horzOverflow="overflow">
                    <a:lnL w="28575"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D5F1CF"/>
                    </a:solidFill>
                  </a:tcPr>
                </a:tc>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anose="05000000000000000000" pitchFamily="2" charset="2"/>
                        <a:buNone/>
                      </a:pPr>
                      <a:r>
                        <a:rPr kumimoji="0" lang="en-US" sz="1800" b="1" i="0" u="none" strike="noStrike" cap="none" normalizeH="0" baseline="0" dirty="0">
                          <a:ln>
                            <a:noFill/>
                          </a:ln>
                          <a:solidFill>
                            <a:schemeClr val="tx1"/>
                          </a:solidFill>
                          <a:effectLst/>
                          <a:latin typeface="Helvetica" pitchFamily="34" charset="0"/>
                        </a:rPr>
                        <a:t>1.01</a:t>
                      </a:r>
                      <a:endParaRPr kumimoji="0" lang="en-US" sz="1800" b="1" i="0" u="none" strike="noStrike" cap="none" normalizeH="0" baseline="0" dirty="0">
                        <a:ln>
                          <a:noFill/>
                        </a:ln>
                        <a:solidFill>
                          <a:schemeClr val="tx1"/>
                        </a:solidFill>
                        <a:effectLst/>
                        <a:latin typeface="Helvetica" pitchFamily="34" charset="0"/>
                      </a:endParaRPr>
                    </a:p>
                  </a:txBody>
                  <a:tcPr marL="45720" marR="45720" horzOverflow="overflow">
                    <a:lnL w="12700"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anose="05000000000000000000" pitchFamily="2" charset="2"/>
                        <a:buNone/>
                      </a:pPr>
                      <a:r>
                        <a:rPr kumimoji="0" lang="en-US" sz="1800" b="1" i="0" u="none" strike="noStrike" cap="none" normalizeH="0" baseline="0" dirty="0">
                          <a:ln>
                            <a:noFill/>
                          </a:ln>
                          <a:solidFill>
                            <a:schemeClr val="tx1"/>
                          </a:solidFill>
                          <a:effectLst/>
                          <a:latin typeface="Helvetica" pitchFamily="34" charset="0"/>
                        </a:rPr>
                        <a:t>1.51</a:t>
                      </a:r>
                      <a:endParaRPr kumimoji="0" lang="en-US" sz="1800" b="1" i="0" u="none" strike="noStrike" cap="none" normalizeH="0" baseline="0" dirty="0">
                        <a:ln>
                          <a:noFill/>
                        </a:ln>
                        <a:solidFill>
                          <a:schemeClr val="tx1"/>
                        </a:solidFill>
                        <a:effectLst/>
                        <a:latin typeface="Helvetica" pitchFamily="34" charset="0"/>
                      </a:endParaRPr>
                    </a:p>
                  </a:txBody>
                  <a:tcPr marL="45720" marR="45720" horzOverflow="overflow">
                    <a:lnL w="12700"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anose="05000000000000000000" pitchFamily="2" charset="2"/>
                        <a:buNone/>
                      </a:pPr>
                      <a:r>
                        <a:rPr kumimoji="0" lang="en-US" sz="1800" b="1" i="0" u="none" strike="noStrike" cap="none" normalizeH="0" baseline="0" dirty="0">
                          <a:ln>
                            <a:noFill/>
                          </a:ln>
                          <a:solidFill>
                            <a:schemeClr val="tx1"/>
                          </a:solidFill>
                          <a:effectLst/>
                          <a:latin typeface="Helvetica" pitchFamily="34" charset="0"/>
                        </a:rPr>
                        <a:t>1.51</a:t>
                      </a:r>
                      <a:endParaRPr kumimoji="0" lang="en-US" sz="1800" b="1" i="0" u="none" strike="noStrike" cap="none" normalizeH="0" baseline="0" dirty="0">
                        <a:ln>
                          <a:noFill/>
                        </a:ln>
                        <a:solidFill>
                          <a:schemeClr val="tx1"/>
                        </a:solidFill>
                        <a:effectLst/>
                        <a:latin typeface="Helvetica" pitchFamily="34" charset="0"/>
                      </a:endParaRPr>
                    </a:p>
                  </a:txBody>
                  <a:tcPr marL="45720" marR="45720" horzOverflow="overflow">
                    <a:lnL w="12700"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anose="05000000000000000000" pitchFamily="2" charset="2"/>
                        <a:buNone/>
                      </a:pPr>
                      <a:r>
                        <a:rPr kumimoji="0" lang="en-US" sz="1800" b="1" i="0" u="none" strike="noStrike" cap="none" normalizeH="0" baseline="0" dirty="0">
                          <a:ln>
                            <a:noFill/>
                          </a:ln>
                          <a:solidFill>
                            <a:schemeClr val="tx1"/>
                          </a:solidFill>
                          <a:effectLst/>
                          <a:latin typeface="Helvetica" pitchFamily="34" charset="0"/>
                        </a:rPr>
                        <a:t>2.51</a:t>
                      </a:r>
                      <a:endParaRPr kumimoji="0" lang="en-US" sz="1800" b="1" i="0" u="none" strike="noStrike" cap="none" normalizeH="0" baseline="0" dirty="0">
                        <a:ln>
                          <a:noFill/>
                        </a:ln>
                        <a:solidFill>
                          <a:schemeClr val="tx1"/>
                        </a:solidFill>
                        <a:effectLst/>
                        <a:latin typeface="Helvetica" pitchFamily="34" charset="0"/>
                      </a:endParaRPr>
                    </a:p>
                  </a:txBody>
                  <a:tcPr marL="45720" marR="45720" horzOverflow="overflow">
                    <a:lnL w="12700"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tr>
              <a:tr h="387350">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anose="05000000000000000000" pitchFamily="2" charset="2"/>
                        <a:buNone/>
                      </a:pPr>
                      <a:r>
                        <a:rPr kumimoji="0" lang="en-US" sz="1800" b="1" i="0" u="none" strike="noStrike" cap="none" normalizeH="0" baseline="0" dirty="0">
                          <a:ln>
                            <a:noFill/>
                          </a:ln>
                          <a:solidFill>
                            <a:schemeClr val="tx1"/>
                          </a:solidFill>
                          <a:effectLst/>
                          <a:latin typeface="Helvetica" pitchFamily="34" charset="0"/>
                        </a:rPr>
                        <a:t>Unroll 2x2</a:t>
                      </a:r>
                      <a:endParaRPr kumimoji="0" lang="en-US" sz="1800" b="1" i="0" u="none" strike="noStrike" cap="none" normalizeH="0" baseline="0" dirty="0">
                        <a:ln>
                          <a:noFill/>
                        </a:ln>
                        <a:solidFill>
                          <a:schemeClr val="tx1"/>
                        </a:solidFill>
                        <a:effectLst/>
                        <a:latin typeface="Helvetica" pitchFamily="34" charset="0"/>
                      </a:endParaRPr>
                    </a:p>
                  </a:txBody>
                  <a:tcPr marL="45720" marR="45720" horzOverflow="overflow">
                    <a:lnL w="28575"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D5F1CF"/>
                    </a:solidFill>
                  </a:tcPr>
                </a:tc>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anose="05000000000000000000" pitchFamily="2" charset="2"/>
                        <a:buNone/>
                      </a:pPr>
                      <a:r>
                        <a:rPr kumimoji="0" lang="en-US" sz="1800" b="1" i="0" u="none" strike="noStrike" cap="none" normalizeH="0" baseline="0" dirty="0">
                          <a:ln>
                            <a:noFill/>
                          </a:ln>
                          <a:solidFill>
                            <a:schemeClr val="tx1"/>
                          </a:solidFill>
                          <a:effectLst/>
                          <a:latin typeface="Helvetica" pitchFamily="34" charset="0"/>
                        </a:rPr>
                        <a:t>0.81</a:t>
                      </a:r>
                      <a:endParaRPr kumimoji="0" lang="en-US" sz="1800" b="1" i="0" u="none" strike="noStrike" cap="none" normalizeH="0" baseline="0" dirty="0">
                        <a:ln>
                          <a:noFill/>
                        </a:ln>
                        <a:solidFill>
                          <a:schemeClr val="tx1"/>
                        </a:solidFill>
                        <a:effectLst/>
                        <a:latin typeface="Helvetica" pitchFamily="34" charset="0"/>
                      </a:endParaRPr>
                    </a:p>
                  </a:txBody>
                  <a:tcPr marL="45720" marR="45720" horzOverflow="overflow">
                    <a:lnL w="12700"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anose="05000000000000000000" pitchFamily="2" charset="2"/>
                        <a:buNone/>
                      </a:pPr>
                      <a:r>
                        <a:rPr kumimoji="0" lang="en-US" sz="1800" b="1" i="0" u="none" strike="noStrike" cap="none" normalizeH="0" baseline="0" dirty="0">
                          <a:ln>
                            <a:noFill/>
                          </a:ln>
                          <a:solidFill>
                            <a:schemeClr val="tx1"/>
                          </a:solidFill>
                          <a:effectLst/>
                          <a:latin typeface="Helvetica" pitchFamily="34" charset="0"/>
                        </a:rPr>
                        <a:t>1.51</a:t>
                      </a:r>
                      <a:endParaRPr kumimoji="0" lang="en-US" sz="1800" b="1" i="0" u="none" strike="noStrike" cap="none" normalizeH="0" baseline="0" dirty="0">
                        <a:ln>
                          <a:noFill/>
                        </a:ln>
                        <a:solidFill>
                          <a:schemeClr val="tx1"/>
                        </a:solidFill>
                        <a:effectLst/>
                        <a:latin typeface="Helvetica" pitchFamily="34" charset="0"/>
                      </a:endParaRPr>
                    </a:p>
                  </a:txBody>
                  <a:tcPr marL="45720" marR="45720" horzOverflow="overflow">
                    <a:lnL w="12700"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anose="05000000000000000000" pitchFamily="2" charset="2"/>
                        <a:buNone/>
                      </a:pPr>
                      <a:r>
                        <a:rPr kumimoji="0" lang="en-US" sz="1800" b="1" i="0" u="none" strike="noStrike" cap="none" normalizeH="0" baseline="0" dirty="0">
                          <a:ln>
                            <a:noFill/>
                          </a:ln>
                          <a:solidFill>
                            <a:schemeClr val="tx1"/>
                          </a:solidFill>
                          <a:effectLst/>
                          <a:latin typeface="Helvetica" pitchFamily="34" charset="0"/>
                        </a:rPr>
                        <a:t>1.51</a:t>
                      </a:r>
                      <a:endParaRPr kumimoji="0" lang="en-US" sz="1800" b="1" i="0" u="none" strike="noStrike" cap="none" normalizeH="0" baseline="0" dirty="0">
                        <a:ln>
                          <a:noFill/>
                        </a:ln>
                        <a:solidFill>
                          <a:schemeClr val="tx1"/>
                        </a:solidFill>
                        <a:effectLst/>
                        <a:latin typeface="Helvetica" pitchFamily="34" charset="0"/>
                      </a:endParaRPr>
                    </a:p>
                  </a:txBody>
                  <a:tcPr marL="45720" marR="45720" horzOverflow="overflow">
                    <a:lnL w="12700"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anose="05000000000000000000" pitchFamily="2" charset="2"/>
                        <a:buNone/>
                      </a:pPr>
                      <a:r>
                        <a:rPr kumimoji="0" lang="en-US" sz="1800" b="1" i="0" u="none" strike="noStrike" cap="none" normalizeH="0" baseline="0" dirty="0">
                          <a:ln>
                            <a:noFill/>
                          </a:ln>
                          <a:solidFill>
                            <a:schemeClr val="tx1"/>
                          </a:solidFill>
                          <a:effectLst/>
                          <a:latin typeface="Helvetica" pitchFamily="34" charset="0"/>
                        </a:rPr>
                        <a:t>2.51</a:t>
                      </a:r>
                      <a:endParaRPr kumimoji="0" lang="en-US" sz="1800" b="1" i="0" u="none" strike="noStrike" cap="none" normalizeH="0" baseline="0" dirty="0">
                        <a:ln>
                          <a:noFill/>
                        </a:ln>
                        <a:solidFill>
                          <a:schemeClr val="tx1"/>
                        </a:solidFill>
                        <a:effectLst/>
                        <a:latin typeface="Helvetica" pitchFamily="34" charset="0"/>
                      </a:endParaRPr>
                    </a:p>
                  </a:txBody>
                  <a:tcPr marL="45720" marR="45720" horzOverflow="overflow">
                    <a:lnL w="12700"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tr>
              <a:tr h="387350">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anose="05000000000000000000" pitchFamily="2" charset="2"/>
                        <a:buNone/>
                      </a:pPr>
                      <a:r>
                        <a:rPr kumimoji="0" lang="zh-CN" altLang="en-US" sz="1800" b="1" i="0" u="none" strike="noStrike" cap="none" normalizeH="0" baseline="0">
                          <a:ln>
                            <a:noFill/>
                          </a:ln>
                          <a:solidFill>
                            <a:schemeClr val="tx1"/>
                          </a:solidFill>
                          <a:effectLst/>
                          <a:latin typeface="Helvetica" pitchFamily="34" charset="0"/>
                        </a:rPr>
                        <a:t>延迟界限</a:t>
                      </a:r>
                      <a:endParaRPr kumimoji="0" lang="zh-CN" altLang="en-US" sz="1800" b="1" i="0" u="none" strike="noStrike" cap="none" normalizeH="0" baseline="0" dirty="0">
                        <a:ln>
                          <a:noFill/>
                        </a:ln>
                        <a:solidFill>
                          <a:schemeClr val="tx1"/>
                        </a:solidFill>
                        <a:effectLst/>
                        <a:latin typeface="Helvetica" pitchFamily="34" charset="0"/>
                      </a:endParaRPr>
                    </a:p>
                  </a:txBody>
                  <a:tcPr marL="45720" marR="45720" horzOverflow="overflow">
                    <a:lnL w="28575"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chemeClr val="accent6">
                        <a:lumMod val="20000"/>
                        <a:lumOff val="80000"/>
                      </a:schemeClr>
                    </a:solidFill>
                  </a:tcPr>
                </a:tc>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anose="05000000000000000000" pitchFamily="2" charset="2"/>
                        <a:buNone/>
                      </a:pPr>
                      <a:r>
                        <a:rPr kumimoji="0" lang="en-US" sz="1800" b="1" i="0" u="none" strike="noStrike" cap="none" normalizeH="0" baseline="0" dirty="0">
                          <a:ln>
                            <a:noFill/>
                          </a:ln>
                          <a:solidFill>
                            <a:schemeClr val="tx1"/>
                          </a:solidFill>
                          <a:effectLst/>
                          <a:latin typeface="Helvetica" pitchFamily="34" charset="0"/>
                        </a:rPr>
                        <a:t>1.00</a:t>
                      </a:r>
                      <a:endParaRPr kumimoji="0" lang="en-US" sz="1800" b="1" i="0" u="none" strike="noStrike" cap="none" normalizeH="0" baseline="0" dirty="0">
                        <a:ln>
                          <a:noFill/>
                        </a:ln>
                        <a:solidFill>
                          <a:schemeClr val="tx1"/>
                        </a:solidFill>
                        <a:effectLst/>
                        <a:latin typeface="Helvetica" pitchFamily="34" charset="0"/>
                      </a:endParaRPr>
                    </a:p>
                  </a:txBody>
                  <a:tcPr marL="45720" marR="45720" horzOverflow="overflow">
                    <a:lnL w="12700"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anose="05000000000000000000" pitchFamily="2" charset="2"/>
                        <a:buNone/>
                      </a:pPr>
                      <a:r>
                        <a:rPr kumimoji="0" lang="en-US" sz="1800" b="1" i="0" u="none" strike="noStrike" cap="none" normalizeH="0" baseline="0" dirty="0">
                          <a:ln>
                            <a:noFill/>
                          </a:ln>
                          <a:solidFill>
                            <a:schemeClr val="tx1"/>
                          </a:solidFill>
                          <a:effectLst/>
                          <a:latin typeface="Helvetica" pitchFamily="34" charset="0"/>
                        </a:rPr>
                        <a:t>3.00</a:t>
                      </a:r>
                      <a:endParaRPr kumimoji="0" lang="en-US" sz="1800" b="1" i="0" u="none" strike="noStrike" cap="none" normalizeH="0" baseline="0" dirty="0">
                        <a:ln>
                          <a:noFill/>
                        </a:ln>
                        <a:solidFill>
                          <a:schemeClr val="tx1"/>
                        </a:solidFill>
                        <a:effectLst/>
                        <a:latin typeface="Helvetica" pitchFamily="34" charset="0"/>
                      </a:endParaRPr>
                    </a:p>
                  </a:txBody>
                  <a:tcPr marL="45720" marR="45720" horzOverflow="overflow">
                    <a:lnL w="12700"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anose="05000000000000000000" pitchFamily="2" charset="2"/>
                        <a:buNone/>
                      </a:pPr>
                      <a:r>
                        <a:rPr kumimoji="0" lang="en-US" sz="1800" b="1" i="0" u="none" strike="noStrike" cap="none" normalizeH="0" baseline="0" dirty="0">
                          <a:ln>
                            <a:noFill/>
                          </a:ln>
                          <a:solidFill>
                            <a:schemeClr val="tx1"/>
                          </a:solidFill>
                          <a:effectLst/>
                          <a:latin typeface="Helvetica" pitchFamily="34" charset="0"/>
                        </a:rPr>
                        <a:t>3.00</a:t>
                      </a:r>
                      <a:endParaRPr kumimoji="0" lang="en-US" sz="1800" b="1" i="0" u="none" strike="noStrike" cap="none" normalizeH="0" baseline="0" dirty="0">
                        <a:ln>
                          <a:noFill/>
                        </a:ln>
                        <a:solidFill>
                          <a:schemeClr val="tx1"/>
                        </a:solidFill>
                        <a:effectLst/>
                        <a:latin typeface="Helvetica" pitchFamily="34" charset="0"/>
                      </a:endParaRPr>
                    </a:p>
                  </a:txBody>
                  <a:tcPr marL="45720" marR="45720" horzOverflow="overflow">
                    <a:lnL w="12700"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anose="05000000000000000000" pitchFamily="2" charset="2"/>
                        <a:buNone/>
                      </a:pPr>
                      <a:r>
                        <a:rPr kumimoji="0" lang="en-US" sz="1800" b="1" i="0" u="none" strike="noStrike" cap="none" normalizeH="0" baseline="0" dirty="0">
                          <a:ln>
                            <a:noFill/>
                          </a:ln>
                          <a:solidFill>
                            <a:schemeClr val="tx1"/>
                          </a:solidFill>
                          <a:effectLst/>
                          <a:latin typeface="Helvetica" pitchFamily="34" charset="0"/>
                        </a:rPr>
                        <a:t>5.00</a:t>
                      </a:r>
                      <a:endParaRPr kumimoji="0" lang="en-US" sz="1800" b="1" i="0" u="none" strike="noStrike" cap="none" normalizeH="0" baseline="0" dirty="0">
                        <a:ln>
                          <a:noFill/>
                        </a:ln>
                        <a:solidFill>
                          <a:schemeClr val="tx1"/>
                        </a:solidFill>
                        <a:effectLst/>
                        <a:latin typeface="Helvetica" pitchFamily="34" charset="0"/>
                      </a:endParaRPr>
                    </a:p>
                  </a:txBody>
                  <a:tcPr marL="45720" marR="45720" horzOverflow="overflow">
                    <a:lnL w="12700"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tr>
              <a:tr h="387350">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anose="05000000000000000000" pitchFamily="2" charset="2"/>
                        <a:buNone/>
                      </a:pPr>
                      <a:r>
                        <a:rPr kumimoji="0" lang="zh-CN" altLang="en-US" sz="1800" b="1" i="0" u="none" strike="noStrike" cap="none" normalizeH="0" baseline="0">
                          <a:ln>
                            <a:noFill/>
                          </a:ln>
                          <a:solidFill>
                            <a:schemeClr val="tx1"/>
                          </a:solidFill>
                          <a:effectLst/>
                          <a:latin typeface="Helvetica" pitchFamily="34" charset="0"/>
                        </a:rPr>
                        <a:t>吞吐量界限</a:t>
                      </a:r>
                      <a:endParaRPr kumimoji="0" lang="zh-CN" altLang="en-US" sz="1800" b="1" i="0" u="none" strike="noStrike" cap="none" normalizeH="0" baseline="0" dirty="0">
                        <a:ln>
                          <a:noFill/>
                        </a:ln>
                        <a:solidFill>
                          <a:schemeClr val="tx1"/>
                        </a:solidFill>
                        <a:effectLst/>
                        <a:latin typeface="Helvetica" pitchFamily="34" charset="0"/>
                      </a:endParaRPr>
                    </a:p>
                  </a:txBody>
                  <a:tcPr marL="45720" marR="45720" horzOverflow="overflow">
                    <a:lnL w="28575"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28575" cap="flat" cmpd="sng" algn="ctr">
                      <a:solidFill>
                        <a:schemeClr val="tx1"/>
                      </a:solidFill>
                      <a:prstDash val="solid"/>
                      <a:round/>
                      <a:headEnd type="none" w="med" len="med"/>
                      <a:tailEnd type="none" w="sm" len="sm"/>
                    </a:lnB>
                    <a:lnTlToBr>
                      <a:noFill/>
                    </a:lnTlToBr>
                    <a:lnBlToTr>
                      <a:noFill/>
                    </a:lnBlToTr>
                    <a:solidFill>
                      <a:schemeClr val="accent6">
                        <a:lumMod val="20000"/>
                        <a:lumOff val="80000"/>
                      </a:schemeClr>
                    </a:solidFill>
                  </a:tcPr>
                </a:tc>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anose="05000000000000000000" pitchFamily="2" charset="2"/>
                        <a:buNone/>
                      </a:pPr>
                      <a:r>
                        <a:rPr kumimoji="0" lang="en-US" sz="1800" b="1" i="0" u="none" strike="noStrike" cap="none" normalizeH="0" baseline="0" dirty="0">
                          <a:ln>
                            <a:noFill/>
                          </a:ln>
                          <a:solidFill>
                            <a:schemeClr val="tx1"/>
                          </a:solidFill>
                          <a:effectLst/>
                          <a:latin typeface="Helvetica" pitchFamily="34" charset="0"/>
                        </a:rPr>
                        <a:t>0.50</a:t>
                      </a:r>
                      <a:endParaRPr kumimoji="0" lang="en-US" sz="1800" b="1" i="0" u="none" strike="noStrike" cap="none" normalizeH="0" baseline="0" dirty="0">
                        <a:ln>
                          <a:noFill/>
                        </a:ln>
                        <a:solidFill>
                          <a:schemeClr val="tx1"/>
                        </a:solidFill>
                        <a:effectLst/>
                        <a:latin typeface="Helvetica" pitchFamily="34" charset="0"/>
                      </a:endParaRPr>
                    </a:p>
                  </a:txBody>
                  <a:tcPr marL="45720" marR="45720" horzOverflow="overflow">
                    <a:lnL w="12700"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28575" cap="flat" cmpd="sng" algn="ctr">
                      <a:solidFill>
                        <a:schemeClr val="tx1"/>
                      </a:solidFill>
                      <a:prstDash val="solid"/>
                      <a:round/>
                      <a:headEnd type="none" w="med" len="med"/>
                      <a:tailEnd type="none" w="sm" len="sm"/>
                    </a:lnB>
                    <a:lnTlToBr>
                      <a:noFill/>
                    </a:lnTlToBr>
                    <a:lnBlToTr>
                      <a:noFill/>
                    </a:lnBlToTr>
                    <a:noFill/>
                  </a:tcPr>
                </a:tc>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anose="05000000000000000000" pitchFamily="2" charset="2"/>
                        <a:buNone/>
                      </a:pPr>
                      <a:r>
                        <a:rPr kumimoji="0" lang="en-US" sz="1800" b="1" i="0" u="none" strike="noStrike" cap="none" normalizeH="0" baseline="0" dirty="0">
                          <a:ln>
                            <a:noFill/>
                          </a:ln>
                          <a:solidFill>
                            <a:schemeClr val="tx1"/>
                          </a:solidFill>
                          <a:effectLst/>
                          <a:latin typeface="Helvetica" pitchFamily="34" charset="0"/>
                        </a:rPr>
                        <a:t>1.00</a:t>
                      </a:r>
                      <a:endParaRPr kumimoji="0" lang="en-US" sz="1800" b="1" i="0" u="none" strike="noStrike" cap="none" normalizeH="0" baseline="0" dirty="0">
                        <a:ln>
                          <a:noFill/>
                        </a:ln>
                        <a:solidFill>
                          <a:schemeClr val="tx1"/>
                        </a:solidFill>
                        <a:effectLst/>
                        <a:latin typeface="Helvetica" pitchFamily="34" charset="0"/>
                      </a:endParaRPr>
                    </a:p>
                  </a:txBody>
                  <a:tcPr marL="45720" marR="45720" horzOverflow="overflow">
                    <a:lnL w="12700"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28575" cap="flat" cmpd="sng" algn="ctr">
                      <a:solidFill>
                        <a:schemeClr val="tx1"/>
                      </a:solidFill>
                      <a:prstDash val="solid"/>
                      <a:round/>
                      <a:headEnd type="none" w="med" len="med"/>
                      <a:tailEnd type="none" w="sm" len="sm"/>
                    </a:lnB>
                    <a:lnTlToBr>
                      <a:noFill/>
                    </a:lnTlToBr>
                    <a:lnBlToTr>
                      <a:noFill/>
                    </a:lnBlToTr>
                    <a:noFill/>
                  </a:tcPr>
                </a:tc>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anose="05000000000000000000" pitchFamily="2" charset="2"/>
                        <a:buNone/>
                      </a:pPr>
                      <a:r>
                        <a:rPr kumimoji="0" lang="en-US" sz="1800" b="1" i="0" u="none" strike="noStrike" cap="none" normalizeH="0" baseline="0" dirty="0">
                          <a:ln>
                            <a:noFill/>
                          </a:ln>
                          <a:solidFill>
                            <a:schemeClr val="tx1"/>
                          </a:solidFill>
                          <a:effectLst/>
                          <a:latin typeface="Helvetica" pitchFamily="34" charset="0"/>
                        </a:rPr>
                        <a:t>1.00</a:t>
                      </a:r>
                      <a:endParaRPr kumimoji="0" lang="en-US" sz="1800" b="1" i="0" u="none" strike="noStrike" cap="none" normalizeH="0" baseline="0" dirty="0">
                        <a:ln>
                          <a:noFill/>
                        </a:ln>
                        <a:solidFill>
                          <a:schemeClr val="tx1"/>
                        </a:solidFill>
                        <a:effectLst/>
                        <a:latin typeface="Helvetica" pitchFamily="34" charset="0"/>
                      </a:endParaRPr>
                    </a:p>
                  </a:txBody>
                  <a:tcPr marL="45720" marR="45720" horzOverflow="overflow">
                    <a:lnL w="12700"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28575" cap="flat" cmpd="sng" algn="ctr">
                      <a:solidFill>
                        <a:schemeClr val="tx1"/>
                      </a:solidFill>
                      <a:prstDash val="solid"/>
                      <a:round/>
                      <a:headEnd type="none" w="med" len="med"/>
                      <a:tailEnd type="none" w="sm" len="sm"/>
                    </a:lnB>
                    <a:lnTlToBr>
                      <a:noFill/>
                    </a:lnTlToBr>
                    <a:lnBlToTr>
                      <a:noFill/>
                    </a:lnBlToTr>
                    <a:noFill/>
                  </a:tcPr>
                </a:tc>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anose="05000000000000000000" pitchFamily="2" charset="2"/>
                        <a:buNone/>
                      </a:pPr>
                      <a:r>
                        <a:rPr kumimoji="0" lang="en-US" sz="1800" b="1" i="0" u="none" strike="noStrike" cap="none" normalizeH="0" baseline="0" dirty="0">
                          <a:ln>
                            <a:noFill/>
                          </a:ln>
                          <a:solidFill>
                            <a:schemeClr val="tx1"/>
                          </a:solidFill>
                          <a:effectLst/>
                          <a:latin typeface="Helvetica" pitchFamily="34" charset="0"/>
                        </a:rPr>
                        <a:t>0.50</a:t>
                      </a:r>
                      <a:endParaRPr kumimoji="0" lang="en-US" sz="1800" b="1" i="0" u="none" strike="noStrike" cap="none" normalizeH="0" baseline="0" dirty="0">
                        <a:ln>
                          <a:noFill/>
                        </a:ln>
                        <a:solidFill>
                          <a:schemeClr val="tx1"/>
                        </a:solidFill>
                        <a:effectLst/>
                        <a:latin typeface="Helvetica" pitchFamily="34" charset="0"/>
                      </a:endParaRPr>
                    </a:p>
                  </a:txBody>
                  <a:tcPr marL="45720" marR="45720" horzOverflow="overflow">
                    <a:lnL w="12700"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28575" cap="flat" cmpd="sng" algn="ctr">
                      <a:solidFill>
                        <a:schemeClr val="tx1"/>
                      </a:solidFill>
                      <a:prstDash val="solid"/>
                      <a:round/>
                      <a:headEnd type="none" w="med" len="med"/>
                      <a:tailEnd type="none" w="sm" len="sm"/>
                    </a:lnB>
                    <a:lnTlToBr>
                      <a:noFill/>
                    </a:lnTlToBr>
                    <a:lnBlToTr>
                      <a:noFill/>
                    </a:lnBlToTr>
                    <a:noFill/>
                  </a:tcPr>
                </a:tc>
              </a:tr>
            </a:tbl>
          </a:graphicData>
        </a:graphic>
      </p:graphicFrame>
    </p:spTree>
    <p:custDataLst>
      <p:tags r:id="rId7"/>
    </p:custDataLst>
  </p:cSld>
  <p:clrMapOvr>
    <a:masterClrMapping/>
  </p:clrMapOvr>
  <p:transition spd="med">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9875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9875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75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直接连接符 14"/>
          <p:cNvCxnSpPr/>
          <p:nvPr>
            <p:custDataLst>
              <p:tags r:id="rId1"/>
            </p:custDataLst>
          </p:nvPr>
        </p:nvCxnSpPr>
        <p:spPr>
          <a:xfrm>
            <a:off x="432010" y="864059"/>
            <a:ext cx="10656242" cy="12000"/>
          </a:xfrm>
          <a:prstGeom prst="line">
            <a:avLst/>
          </a:prstGeom>
          <a:ln w="31750">
            <a:solidFill>
              <a:schemeClr val="tx1"/>
            </a:solidFill>
          </a:ln>
        </p:spPr>
        <p:style>
          <a:lnRef idx="1">
            <a:schemeClr val="dk1"/>
          </a:lnRef>
          <a:fillRef idx="0">
            <a:schemeClr val="dk1"/>
          </a:fillRef>
          <a:effectRef idx="0">
            <a:schemeClr val="dk1"/>
          </a:effectRef>
          <a:fontRef idx="minor">
            <a:schemeClr val="tx1"/>
          </a:fontRef>
        </p:style>
      </p:cxnSp>
      <p:sp>
        <p:nvSpPr>
          <p:cNvPr id="16" name="文本框 6"/>
          <p:cNvSpPr txBox="1"/>
          <p:nvPr>
            <p:custDataLst>
              <p:tags r:id="rId2"/>
            </p:custDataLst>
          </p:nvPr>
        </p:nvSpPr>
        <p:spPr>
          <a:xfrm>
            <a:off x="432010" y="144043"/>
            <a:ext cx="10656242" cy="576013"/>
          </a:xfrm>
          <a:prstGeom prst="rect">
            <a:avLst/>
          </a:prstGeom>
          <a:noFill/>
          <a:ln w="12700">
            <a:miter lim="400000"/>
          </a:ln>
          <a:extLst>
            <a:ext uri="{909E8E84-426E-40DD-AFC4-6F175D3DCCD1}">
              <a14:hiddenFill xmlns:a14="http://schemas.microsoft.com/office/drawing/2010/main">
                <a:solidFill>
                  <a:schemeClr val="accent1"/>
                </a:solidFill>
              </a14:hiddenFill>
            </a:ext>
          </a:extLst>
        </p:spPr>
        <p:txBody>
          <a:bodyPr lIns="0" tIns="0" rIns="0" bIns="0" anchor="ctr" anchorCtr="0">
            <a:normAutofit/>
          </a:bodyPr>
          <a:lstStyle>
            <a:defPPr>
              <a:defRPr lang="zh-CN"/>
            </a:defPPr>
            <a:lvl1pPr>
              <a:lnSpc>
                <a:spcPct val="120000"/>
              </a:lnSpc>
              <a:defRPr sz="3600" b="1">
                <a:solidFill>
                  <a:srgbClr val="FFFFFF"/>
                </a:solidFill>
                <a:latin typeface="微软雅黑" panose="020B0503020204020204" pitchFamily="34" charset="-122"/>
                <a:ea typeface="微软雅黑" panose="020B0503020204020204" pitchFamily="34" charset="-122"/>
                <a:cs typeface="微软雅黑" panose="020B0503020204020204" pitchFamily="34" charset="-122"/>
              </a:defRPr>
            </a:lvl1pPr>
          </a:lstStyle>
          <a:p>
            <a:pPr>
              <a:lnSpc>
                <a:spcPct val="100000"/>
              </a:lnSpc>
              <a:spcBef>
                <a:spcPts val="0"/>
              </a:spcBef>
              <a:spcAft>
                <a:spcPts val="0"/>
              </a:spcAft>
              <a:buSzPct val="100000"/>
            </a:pPr>
            <a:r>
              <a:rPr lang="zh-CN" altLang="en-US" sz="3400" dirty="0">
                <a:solidFill>
                  <a:schemeClr val="dk1">
                    <a:lumMod val="75000"/>
                  </a:schemeClr>
                </a:solidFill>
                <a:latin typeface="Arial" panose="020B0604020202020204" pitchFamily="34" charset="0"/>
                <a:sym typeface="+mn-ea"/>
              </a:rPr>
              <a:t>扩展：</a:t>
            </a:r>
            <a:r>
              <a:rPr lang="zh-CN" altLang="en-US" sz="3400" dirty="0">
                <a:solidFill>
                  <a:schemeClr val="dk1">
                    <a:lumMod val="75000"/>
                  </a:schemeClr>
                </a:solidFill>
                <a:latin typeface="Arial" panose="020B0604020202020204" pitchFamily="34" charset="0"/>
              </a:rPr>
              <a:t>性能优化</a:t>
            </a:r>
            <a:r>
              <a:rPr lang="en-US" altLang="zh-CN" sz="3400" dirty="0">
                <a:solidFill>
                  <a:schemeClr val="dk1">
                    <a:lumMod val="75000"/>
                  </a:schemeClr>
                </a:solidFill>
                <a:latin typeface="Arial" panose="020B0604020202020204" pitchFamily="34" charset="0"/>
              </a:rPr>
              <a:t>-</a:t>
            </a:r>
            <a:r>
              <a:rPr lang="zh-CN" altLang="en-US" sz="3400" dirty="0">
                <a:solidFill>
                  <a:schemeClr val="dk1">
                    <a:lumMod val="75000"/>
                  </a:schemeClr>
                </a:solidFill>
                <a:latin typeface="Arial" panose="020B0604020202020204" pitchFamily="34" charset="0"/>
              </a:rPr>
              <a:t>循环展开 </a:t>
            </a:r>
            <a:r>
              <a:rPr lang="en-US" altLang="zh-CN" sz="3400" dirty="0">
                <a:solidFill>
                  <a:schemeClr val="dk1">
                    <a:lumMod val="75000"/>
                  </a:schemeClr>
                </a:solidFill>
                <a:latin typeface="Arial" panose="020B0604020202020204" pitchFamily="34" charset="0"/>
              </a:rPr>
              <a:t>&amp; </a:t>
            </a:r>
            <a:r>
              <a:rPr lang="zh-CN" altLang="en-US" sz="3400" dirty="0">
                <a:solidFill>
                  <a:schemeClr val="dk1">
                    <a:lumMod val="75000"/>
                  </a:schemeClr>
                </a:solidFill>
                <a:latin typeface="Arial" panose="020B0604020202020204" pitchFamily="34" charset="0"/>
              </a:rPr>
              <a:t>累加：</a:t>
            </a:r>
            <a:r>
              <a:rPr lang="en-US" altLang="zh-CN" sz="3400" dirty="0">
                <a:solidFill>
                  <a:schemeClr val="dk1">
                    <a:lumMod val="75000"/>
                  </a:schemeClr>
                </a:solidFill>
                <a:latin typeface="Arial" panose="020B0604020202020204" pitchFamily="34" charset="0"/>
              </a:rPr>
              <a:t>Double *</a:t>
            </a:r>
            <a:endParaRPr lang="en-US" altLang="zh-CN" sz="3400" dirty="0">
              <a:solidFill>
                <a:schemeClr val="dk1">
                  <a:lumMod val="75000"/>
                </a:schemeClr>
              </a:solidFill>
              <a:latin typeface="Arial" panose="020B0604020202020204" pitchFamily="34" charset="0"/>
            </a:endParaRPr>
          </a:p>
        </p:txBody>
      </p:sp>
      <p:pic>
        <p:nvPicPr>
          <p:cNvPr id="11" name="图片 10" descr="微信截图_20240112211134"/>
          <p:cNvPicPr>
            <a:picLocks noChangeAspect="1"/>
          </p:cNvPicPr>
          <p:nvPr>
            <p:custDataLst>
              <p:tags r:id="rId3"/>
            </p:custDataLst>
          </p:nvPr>
        </p:nvPicPr>
        <p:blipFill>
          <a:blip r:embed="rId4"/>
          <a:stretch>
            <a:fillRect/>
          </a:stretch>
        </p:blipFill>
        <p:spPr>
          <a:xfrm>
            <a:off x="9216390" y="201295"/>
            <a:ext cx="1895475" cy="485775"/>
          </a:xfrm>
          <a:prstGeom prst="rect">
            <a:avLst/>
          </a:prstGeom>
        </p:spPr>
      </p:pic>
      <p:sp>
        <p:nvSpPr>
          <p:cNvPr id="5" name="文本框 4"/>
          <p:cNvSpPr txBox="1"/>
          <p:nvPr/>
        </p:nvSpPr>
        <p:spPr>
          <a:xfrm>
            <a:off x="432010" y="1007839"/>
            <a:ext cx="5765800" cy="1383665"/>
          </a:xfrm>
          <a:prstGeom prst="rect">
            <a:avLst/>
          </a:prstGeom>
          <a:noFill/>
        </p:spPr>
        <p:txBody>
          <a:bodyPr wrap="square" rtlCol="0" anchor="t">
            <a:spAutoFit/>
          </a:bodyPr>
          <a:lstStyle/>
          <a:p>
            <a:pPr marL="742950" lvl="1" indent="-285750" algn="l" eaLnBrk="1" hangingPunct="1">
              <a:lnSpc>
                <a:spcPct val="150000"/>
              </a:lnSpc>
              <a:spcBef>
                <a:spcPts val="0"/>
              </a:spcBef>
              <a:buClr>
                <a:srgbClr val="002B4C"/>
              </a:buClr>
              <a:buSzPct val="70000"/>
              <a:buFont typeface="Wingdings" panose="05000000000000000000" pitchFamily="2" charset="2"/>
              <a:buChar char="l"/>
            </a:pPr>
            <a:r>
              <a:rPr lang="en-US" altLang="zh-CN" sz="2000" dirty="0">
                <a:latin typeface="微软雅黑" panose="020B0503020204020204" pitchFamily="34" charset="-122"/>
                <a:ea typeface="微软雅黑" panose="020B0503020204020204" pitchFamily="34" charset="-122"/>
                <a:cs typeface="微软雅黑" panose="020B0503020204020204" pitchFamily="34" charset="-122"/>
                <a:sym typeface="+mn-ea"/>
              </a:rPr>
              <a:t>Intel Haswell 案例</a:t>
            </a:r>
            <a:endParaRPr lang="en-US" altLang="zh-CN" sz="2000" dirty="0">
              <a:latin typeface="微软雅黑" panose="020B0503020204020204" pitchFamily="34" charset="-122"/>
              <a:ea typeface="微软雅黑" panose="020B0503020204020204" pitchFamily="34" charset="-122"/>
              <a:cs typeface="微软雅黑" panose="020B0503020204020204" pitchFamily="34" charset="-122"/>
            </a:endParaRPr>
          </a:p>
          <a:p>
            <a:pPr marL="1200150" lvl="2" indent="-285750" algn="l" eaLnBrk="1" hangingPunct="1">
              <a:lnSpc>
                <a:spcPct val="150000"/>
              </a:lnSpc>
              <a:spcBef>
                <a:spcPts val="0"/>
              </a:spcBef>
              <a:buClr>
                <a:srgbClr val="002B4C"/>
              </a:buClr>
              <a:buSzPct val="70000"/>
              <a:buFont typeface="Wingdings" panose="05000000000000000000" pitchFamily="2" charset="2"/>
              <a:buChar char="l"/>
            </a:pPr>
            <a:r>
              <a:rPr lang="zh-CN" altLang="en-US" sz="1800" dirty="0">
                <a:latin typeface="微软雅黑" panose="020B0503020204020204" pitchFamily="34" charset="-122"/>
                <a:ea typeface="微软雅黑" panose="020B0503020204020204" pitchFamily="34" charset="-122"/>
                <a:cs typeface="微软雅黑" panose="020B0503020204020204" pitchFamily="34" charset="-122"/>
                <a:sym typeface="+mn-ea"/>
              </a:rPr>
              <a:t>Double FP 乘法</a:t>
            </a:r>
            <a:endParaRPr lang="zh-CN" altLang="en-US" sz="1800" dirty="0">
              <a:latin typeface="微软雅黑" panose="020B0503020204020204" pitchFamily="34" charset="-122"/>
              <a:ea typeface="微软雅黑" panose="020B0503020204020204" pitchFamily="34" charset="-122"/>
              <a:cs typeface="微软雅黑" panose="020B0503020204020204" pitchFamily="34" charset="-122"/>
            </a:endParaRPr>
          </a:p>
          <a:p>
            <a:pPr marL="1200150" lvl="2" indent="-285750" algn="l" eaLnBrk="1" hangingPunct="1">
              <a:lnSpc>
                <a:spcPct val="150000"/>
              </a:lnSpc>
              <a:spcBef>
                <a:spcPts val="0"/>
              </a:spcBef>
              <a:buClr>
                <a:srgbClr val="002B4C"/>
              </a:buClr>
              <a:buSzPct val="70000"/>
              <a:buFont typeface="Wingdings" panose="05000000000000000000" pitchFamily="2" charset="2"/>
              <a:buChar char="l"/>
            </a:pPr>
            <a:r>
              <a:rPr lang="zh-CN" altLang="en-US" sz="1800" dirty="0">
                <a:latin typeface="微软雅黑" panose="020B0503020204020204" pitchFamily="34" charset="-122"/>
                <a:ea typeface="微软雅黑" panose="020B0503020204020204" pitchFamily="34" charset="-122"/>
                <a:cs typeface="微软雅黑" panose="020B0503020204020204" pitchFamily="34" charset="-122"/>
                <a:sym typeface="+mn-ea"/>
              </a:rPr>
              <a:t>延迟界限: 5.00.  吞吐量界限: 0.50 </a:t>
            </a:r>
            <a:endParaRPr lang="zh-CN" altLang="en-US" sz="1800" dirty="0">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graphicFrame>
        <p:nvGraphicFramePr>
          <p:cNvPr id="9" name="Group 125"/>
          <p:cNvGraphicFramePr>
            <a:graphicFrameLocks noGrp="1"/>
          </p:cNvGraphicFramePr>
          <p:nvPr>
            <p:custDataLst>
              <p:tags r:id="rId5"/>
            </p:custDataLst>
          </p:nvPr>
        </p:nvGraphicFramePr>
        <p:xfrm>
          <a:off x="2663900" y="2510104"/>
          <a:ext cx="6705600" cy="3810000"/>
        </p:xfrm>
        <a:graphic>
          <a:graphicData uri="http://schemas.openxmlformats.org/drawingml/2006/table">
            <a:tbl>
              <a:tblPr firstRow="1"/>
              <a:tblGrid>
                <a:gridCol w="746125"/>
                <a:gridCol w="742950"/>
                <a:gridCol w="746125"/>
                <a:gridCol w="746125"/>
                <a:gridCol w="742950"/>
                <a:gridCol w="746125"/>
                <a:gridCol w="746125"/>
                <a:gridCol w="742950"/>
                <a:gridCol w="746125"/>
              </a:tblGrid>
              <a:tr h="304800">
                <a:tc>
                  <a:txBody>
                    <a:bodyPr/>
                    <a:lstStyle>
                      <a:lvl1pPr marL="0" algn="l" defTabSz="864235" rtl="0" eaLnBrk="1" latinLnBrk="0" hangingPunct="1">
                        <a:defRPr sz="1700" b="1" kern="1200">
                          <a:solidFill>
                            <a:schemeClr val="lt1"/>
                          </a:solidFill>
                          <a:latin typeface="Arial" panose="020B0604020202020204"/>
                          <a:ea typeface="微软雅黑" panose="020B0503020204020204" pitchFamily="34" charset="-122"/>
                        </a:defRPr>
                      </a:lvl1pPr>
                      <a:lvl2pPr marL="431800" algn="l" defTabSz="864235" rtl="0" eaLnBrk="1" latinLnBrk="0" hangingPunct="1">
                        <a:defRPr sz="1700" b="1" kern="1200">
                          <a:solidFill>
                            <a:schemeClr val="lt1"/>
                          </a:solidFill>
                          <a:latin typeface="Arial" panose="020B0604020202020204"/>
                          <a:ea typeface="微软雅黑" panose="020B0503020204020204" pitchFamily="34" charset="-122"/>
                        </a:defRPr>
                      </a:lvl2pPr>
                      <a:lvl3pPr marL="864235" algn="l" defTabSz="864235" rtl="0" eaLnBrk="1" latinLnBrk="0" hangingPunct="1">
                        <a:defRPr sz="1700" b="1" kern="1200">
                          <a:solidFill>
                            <a:schemeClr val="lt1"/>
                          </a:solidFill>
                          <a:latin typeface="Arial" panose="020B0604020202020204"/>
                          <a:ea typeface="微软雅黑" panose="020B0503020204020204" pitchFamily="34" charset="-122"/>
                        </a:defRPr>
                      </a:lvl3pPr>
                      <a:lvl4pPr marL="1296035" algn="l" defTabSz="864235" rtl="0" eaLnBrk="1" latinLnBrk="0" hangingPunct="1">
                        <a:defRPr sz="1700" b="1" kern="1200">
                          <a:solidFill>
                            <a:schemeClr val="lt1"/>
                          </a:solidFill>
                          <a:latin typeface="Arial" panose="020B0604020202020204"/>
                          <a:ea typeface="微软雅黑" panose="020B0503020204020204" pitchFamily="34" charset="-122"/>
                        </a:defRPr>
                      </a:lvl4pPr>
                      <a:lvl5pPr marL="1727835" algn="l" defTabSz="864235" rtl="0" eaLnBrk="1" latinLnBrk="0" hangingPunct="1">
                        <a:defRPr sz="1700" b="1" kern="1200">
                          <a:solidFill>
                            <a:schemeClr val="lt1"/>
                          </a:solidFill>
                          <a:latin typeface="Arial" panose="020B0604020202020204"/>
                          <a:ea typeface="微软雅黑" panose="020B0503020204020204" pitchFamily="34" charset="-122"/>
                        </a:defRPr>
                      </a:lvl5pPr>
                      <a:lvl6pPr marL="2160270" algn="l" defTabSz="864235" rtl="0" eaLnBrk="1" latinLnBrk="0" hangingPunct="1">
                        <a:defRPr sz="1700" b="1" kern="1200">
                          <a:solidFill>
                            <a:schemeClr val="lt1"/>
                          </a:solidFill>
                          <a:latin typeface="Arial" panose="020B0604020202020204"/>
                          <a:ea typeface="微软雅黑" panose="020B0503020204020204" pitchFamily="34" charset="-122"/>
                        </a:defRPr>
                      </a:lvl6pPr>
                      <a:lvl7pPr marL="2592070" algn="l" defTabSz="864235" rtl="0" eaLnBrk="1" latinLnBrk="0" hangingPunct="1">
                        <a:defRPr sz="1700" b="1" kern="1200">
                          <a:solidFill>
                            <a:schemeClr val="lt1"/>
                          </a:solidFill>
                          <a:latin typeface="Arial" panose="020B0604020202020204"/>
                          <a:ea typeface="微软雅黑" panose="020B0503020204020204" pitchFamily="34" charset="-122"/>
                        </a:defRPr>
                      </a:lvl7pPr>
                      <a:lvl8pPr marL="3023870" algn="l" defTabSz="864235" rtl="0" eaLnBrk="1" latinLnBrk="0" hangingPunct="1">
                        <a:defRPr sz="1700" b="1" kern="1200">
                          <a:solidFill>
                            <a:schemeClr val="lt1"/>
                          </a:solidFill>
                          <a:latin typeface="Arial" panose="020B0604020202020204"/>
                          <a:ea typeface="微软雅黑" panose="020B0503020204020204" pitchFamily="34" charset="-122"/>
                        </a:defRPr>
                      </a:lvl8pPr>
                      <a:lvl9pPr marL="3456305" algn="l" defTabSz="864235" rtl="0" eaLnBrk="1" latinLnBrk="0" hangingPunct="1">
                        <a:defRPr sz="1700" b="1" kern="1200">
                          <a:solidFill>
                            <a:schemeClr val="lt1"/>
                          </a:solidFill>
                          <a:latin typeface="Arial" panose="020B0604020202020204"/>
                          <a:ea typeface="微软雅黑" panose="020B0503020204020204" pitchFamily="34" charset="-122"/>
                        </a:defRPr>
                      </a:lvl9p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anose="05000000000000000000" pitchFamily="2" charset="2"/>
                        <a:buNone/>
                      </a:pPr>
                      <a:r>
                        <a:rPr kumimoji="0" lang="en-US" sz="2000" b="1" u="none" strike="noStrike" cap="none" normalizeH="0" baseline="0" dirty="0">
                          <a:ln>
                            <a:noFill/>
                          </a:ln>
                          <a:solidFill>
                            <a:schemeClr val="tx1"/>
                          </a:solidFill>
                          <a:effectLst/>
                          <a:latin typeface="Calibri" panose="020F0502020204030204" pitchFamily="34" charset="0"/>
                        </a:rPr>
                        <a:t>FP *</a:t>
                      </a:r>
                      <a:endParaRPr kumimoji="0" lang="en-US" sz="2000" b="1" i="0" u="none" strike="noStrike" cap="none" normalizeH="0" baseline="0" dirty="0">
                        <a:ln>
                          <a:noFill/>
                        </a:ln>
                        <a:solidFill>
                          <a:schemeClr val="tx1"/>
                        </a:solidFill>
                        <a:effectLst/>
                        <a:latin typeface="Calibri" panose="020F0502020204030204" pitchFamily="34" charset="0"/>
                      </a:endParaRPr>
                    </a:p>
                  </a:txBody>
                  <a:tcPr marL="45720" marR="45720" anchor="ctr" anchorCtr="1" horzOverflow="overflow">
                    <a:lnL w="12700" cmpd="sng">
                      <a:solidFill>
                        <a:srgbClr val="99CC39"/>
                      </a:solidFill>
                    </a:lnL>
                    <a:lnR w="12700" cmpd="sng">
                      <a:solidFill>
                        <a:srgbClr val="99CC39"/>
                      </a:solidFill>
                    </a:lnR>
                    <a:lnT w="12700" cmpd="sng">
                      <a:solidFill>
                        <a:srgbClr val="99CC39"/>
                      </a:solidFill>
                    </a:lnT>
                    <a:lnB w="38100" cmpd="sng">
                      <a:solidFill>
                        <a:srgbClr val="99CC39"/>
                      </a:solidFill>
                    </a:lnB>
                    <a:lnTlToBr w="12700" cmpd="sng">
                      <a:noFill/>
                      <a:prstDash val="solid"/>
                    </a:lnTlToBr>
                    <a:lnBlToTr w="12700" cmpd="sng">
                      <a:noFill/>
                      <a:prstDash val="solid"/>
                    </a:lnBlToTr>
                    <a:solidFill>
                      <a:srgbClr val="99CC39">
                        <a:lumMod val="75000"/>
                      </a:srgbClr>
                    </a:solidFill>
                  </a:tcPr>
                </a:tc>
                <a:tc gridSpan="8">
                  <a:txBody>
                    <a:bodyPr/>
                    <a:lstStyle>
                      <a:lvl1pPr marL="0" algn="l" defTabSz="864235" rtl="0" eaLnBrk="1" latinLnBrk="0" hangingPunct="1">
                        <a:defRPr sz="1700" b="1" kern="1200">
                          <a:solidFill>
                            <a:schemeClr val="lt1"/>
                          </a:solidFill>
                          <a:latin typeface="Arial" panose="020B0604020202020204"/>
                          <a:ea typeface="微软雅黑" panose="020B0503020204020204" pitchFamily="34" charset="-122"/>
                        </a:defRPr>
                      </a:lvl1pPr>
                      <a:lvl2pPr marL="431800" algn="l" defTabSz="864235" rtl="0" eaLnBrk="1" latinLnBrk="0" hangingPunct="1">
                        <a:defRPr sz="1700" b="1" kern="1200">
                          <a:solidFill>
                            <a:schemeClr val="lt1"/>
                          </a:solidFill>
                          <a:latin typeface="Arial" panose="020B0604020202020204"/>
                          <a:ea typeface="微软雅黑" panose="020B0503020204020204" pitchFamily="34" charset="-122"/>
                        </a:defRPr>
                      </a:lvl2pPr>
                      <a:lvl3pPr marL="864235" algn="l" defTabSz="864235" rtl="0" eaLnBrk="1" latinLnBrk="0" hangingPunct="1">
                        <a:defRPr sz="1700" b="1" kern="1200">
                          <a:solidFill>
                            <a:schemeClr val="lt1"/>
                          </a:solidFill>
                          <a:latin typeface="Arial" panose="020B0604020202020204"/>
                          <a:ea typeface="微软雅黑" panose="020B0503020204020204" pitchFamily="34" charset="-122"/>
                        </a:defRPr>
                      </a:lvl3pPr>
                      <a:lvl4pPr marL="1296035" algn="l" defTabSz="864235" rtl="0" eaLnBrk="1" latinLnBrk="0" hangingPunct="1">
                        <a:defRPr sz="1700" b="1" kern="1200">
                          <a:solidFill>
                            <a:schemeClr val="lt1"/>
                          </a:solidFill>
                          <a:latin typeface="Arial" panose="020B0604020202020204"/>
                          <a:ea typeface="微软雅黑" panose="020B0503020204020204" pitchFamily="34" charset="-122"/>
                        </a:defRPr>
                      </a:lvl4pPr>
                      <a:lvl5pPr marL="1727835" algn="l" defTabSz="864235" rtl="0" eaLnBrk="1" latinLnBrk="0" hangingPunct="1">
                        <a:defRPr sz="1700" b="1" kern="1200">
                          <a:solidFill>
                            <a:schemeClr val="lt1"/>
                          </a:solidFill>
                          <a:latin typeface="Arial" panose="020B0604020202020204"/>
                          <a:ea typeface="微软雅黑" panose="020B0503020204020204" pitchFamily="34" charset="-122"/>
                        </a:defRPr>
                      </a:lvl5pPr>
                      <a:lvl6pPr marL="2160270" algn="l" defTabSz="864235" rtl="0" eaLnBrk="1" latinLnBrk="0" hangingPunct="1">
                        <a:defRPr sz="1700" b="1" kern="1200">
                          <a:solidFill>
                            <a:schemeClr val="lt1"/>
                          </a:solidFill>
                          <a:latin typeface="Arial" panose="020B0604020202020204"/>
                          <a:ea typeface="微软雅黑" panose="020B0503020204020204" pitchFamily="34" charset="-122"/>
                        </a:defRPr>
                      </a:lvl6pPr>
                      <a:lvl7pPr marL="2592070" algn="l" defTabSz="864235" rtl="0" eaLnBrk="1" latinLnBrk="0" hangingPunct="1">
                        <a:defRPr sz="1700" b="1" kern="1200">
                          <a:solidFill>
                            <a:schemeClr val="lt1"/>
                          </a:solidFill>
                          <a:latin typeface="Arial" panose="020B0604020202020204"/>
                          <a:ea typeface="微软雅黑" panose="020B0503020204020204" pitchFamily="34" charset="-122"/>
                        </a:defRPr>
                      </a:lvl7pPr>
                      <a:lvl8pPr marL="3023870" algn="l" defTabSz="864235" rtl="0" eaLnBrk="1" latinLnBrk="0" hangingPunct="1">
                        <a:defRPr sz="1700" b="1" kern="1200">
                          <a:solidFill>
                            <a:schemeClr val="lt1"/>
                          </a:solidFill>
                          <a:latin typeface="Arial" panose="020B0604020202020204"/>
                          <a:ea typeface="微软雅黑" panose="020B0503020204020204" pitchFamily="34" charset="-122"/>
                        </a:defRPr>
                      </a:lvl8pPr>
                      <a:lvl9pPr marL="3456305" algn="l" defTabSz="864235" rtl="0" eaLnBrk="1" latinLnBrk="0" hangingPunct="1">
                        <a:defRPr sz="1700" b="1" kern="1200">
                          <a:solidFill>
                            <a:schemeClr val="lt1"/>
                          </a:solidFill>
                          <a:latin typeface="Arial" panose="020B0604020202020204"/>
                          <a:ea typeface="微软雅黑" panose="020B0503020204020204" pitchFamily="34" charset="-122"/>
                        </a:defRPr>
                      </a:lvl9p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anose="05000000000000000000" pitchFamily="2" charset="2"/>
                        <a:buNone/>
                      </a:pPr>
                      <a:r>
                        <a:rPr kumimoji="0" lang="zh-CN" altLang="en-US" sz="2000" b="1" u="none" strike="noStrike" cap="none" normalizeH="0" baseline="0">
                          <a:ln>
                            <a:noFill/>
                          </a:ln>
                          <a:solidFill>
                            <a:schemeClr val="tx1"/>
                          </a:solidFill>
                          <a:effectLst/>
                          <a:latin typeface="Calibri" panose="020F0502020204030204" pitchFamily="34" charset="0"/>
                        </a:rPr>
                        <a:t>循环展开因子</a:t>
                      </a:r>
                      <a:r>
                        <a:rPr kumimoji="0" lang="en-US" sz="2000" b="1" u="none" strike="noStrike" cap="none" normalizeH="0" baseline="0">
                          <a:ln>
                            <a:noFill/>
                          </a:ln>
                          <a:solidFill>
                            <a:schemeClr val="tx1"/>
                          </a:solidFill>
                          <a:effectLst/>
                          <a:latin typeface="Calibri" panose="020F0502020204030204" pitchFamily="34" charset="0"/>
                        </a:rPr>
                        <a:t> </a:t>
                      </a:r>
                      <a:r>
                        <a:rPr kumimoji="0" lang="en-US" sz="2000" b="1" u="none" strike="noStrike" cap="none" normalizeH="0" baseline="0" dirty="0">
                          <a:ln>
                            <a:noFill/>
                          </a:ln>
                          <a:solidFill>
                            <a:schemeClr val="tx1"/>
                          </a:solidFill>
                          <a:effectLst/>
                          <a:latin typeface="Calibri" panose="020F0502020204030204" pitchFamily="34" charset="0"/>
                        </a:rPr>
                        <a:t>L</a:t>
                      </a:r>
                      <a:endParaRPr kumimoji="0" lang="en-US" sz="2000" b="1" i="0" u="none" strike="noStrike" cap="none" normalizeH="0" baseline="0" dirty="0">
                        <a:ln>
                          <a:noFill/>
                        </a:ln>
                        <a:solidFill>
                          <a:schemeClr val="tx1"/>
                        </a:solidFill>
                        <a:effectLst/>
                        <a:latin typeface="Calibri" panose="020F0502020204030204" pitchFamily="34" charset="0"/>
                      </a:endParaRPr>
                    </a:p>
                  </a:txBody>
                  <a:tcPr marL="45720" marR="45720" anchor="ctr" anchorCtr="1" horzOverflow="overflow">
                    <a:lnL w="12700" cmpd="sng">
                      <a:solidFill>
                        <a:srgbClr val="99CC39"/>
                      </a:solidFill>
                    </a:lnL>
                    <a:lnR w="12700" cmpd="sng">
                      <a:solidFill>
                        <a:srgbClr val="99CC39"/>
                      </a:solidFill>
                    </a:lnR>
                    <a:lnT w="12700" cmpd="sng">
                      <a:solidFill>
                        <a:srgbClr val="99CC39"/>
                      </a:solidFill>
                    </a:lnT>
                    <a:lnB w="38100" cmpd="sng">
                      <a:solidFill>
                        <a:srgbClr val="99CC39"/>
                      </a:solidFill>
                    </a:lnB>
                    <a:lnTlToBr w="12700" cmpd="sng">
                      <a:noFill/>
                      <a:prstDash val="solid"/>
                    </a:lnTlToBr>
                    <a:lnBlToTr w="12700" cmpd="sng">
                      <a:noFill/>
                      <a:prstDash val="solid"/>
                    </a:lnBlToTr>
                    <a:solidFill>
                      <a:srgbClr val="99CC39">
                        <a:lumMod val="75000"/>
                      </a:srgbClr>
                    </a:solidFill>
                  </a:tcPr>
                </a:tc>
                <a:tc hMerge="1">
                  <a:tcPr/>
                </a:tc>
                <a:tc hMerge="1">
                  <a:tcPr/>
                </a:tc>
                <a:tc hMerge="1">
                  <a:tcPr/>
                </a:tc>
                <a:tc hMerge="1">
                  <a:tcPr/>
                </a:tc>
                <a:tc hMerge="1">
                  <a:tcPr/>
                </a:tc>
                <a:tc hMerge="1">
                  <a:tcPr/>
                </a:tc>
                <a:tc hMerge="1">
                  <a:tcPr/>
                </a:tc>
              </a:tr>
              <a:tr h="304800">
                <a:tc>
                  <a:txBody>
                    <a:bodyPr/>
                    <a:lstStyle>
                      <a:lvl1pPr marL="0" algn="l" defTabSz="864235" rtl="0" eaLnBrk="1" latinLnBrk="0" hangingPunct="1">
                        <a:defRPr sz="1700" kern="1200">
                          <a:solidFill>
                            <a:schemeClr val="dk1"/>
                          </a:solidFill>
                          <a:latin typeface="Arial" panose="020B0604020202020204"/>
                          <a:ea typeface="微软雅黑" panose="020B0503020204020204" pitchFamily="34" charset="-122"/>
                        </a:defRPr>
                      </a:lvl1pPr>
                      <a:lvl2pPr marL="431800" algn="l" defTabSz="864235" rtl="0" eaLnBrk="1" latinLnBrk="0" hangingPunct="1">
                        <a:defRPr sz="1700" kern="1200">
                          <a:solidFill>
                            <a:schemeClr val="dk1"/>
                          </a:solidFill>
                          <a:latin typeface="Arial" panose="020B0604020202020204"/>
                          <a:ea typeface="微软雅黑" panose="020B0503020204020204" pitchFamily="34" charset="-122"/>
                        </a:defRPr>
                      </a:lvl2pPr>
                      <a:lvl3pPr marL="864235" algn="l" defTabSz="864235" rtl="0" eaLnBrk="1" latinLnBrk="0" hangingPunct="1">
                        <a:defRPr sz="1700" kern="1200">
                          <a:solidFill>
                            <a:schemeClr val="dk1"/>
                          </a:solidFill>
                          <a:latin typeface="Arial" panose="020B0604020202020204"/>
                          <a:ea typeface="微软雅黑" panose="020B0503020204020204" pitchFamily="34" charset="-122"/>
                        </a:defRPr>
                      </a:lvl3pPr>
                      <a:lvl4pPr marL="1296035" algn="l" defTabSz="864235" rtl="0" eaLnBrk="1" latinLnBrk="0" hangingPunct="1">
                        <a:defRPr sz="1700" kern="1200">
                          <a:solidFill>
                            <a:schemeClr val="dk1"/>
                          </a:solidFill>
                          <a:latin typeface="Arial" panose="020B0604020202020204"/>
                          <a:ea typeface="微软雅黑" panose="020B0503020204020204" pitchFamily="34" charset="-122"/>
                        </a:defRPr>
                      </a:lvl4pPr>
                      <a:lvl5pPr marL="1727835" algn="l" defTabSz="864235" rtl="0" eaLnBrk="1" latinLnBrk="0" hangingPunct="1">
                        <a:defRPr sz="1700" kern="1200">
                          <a:solidFill>
                            <a:schemeClr val="dk1"/>
                          </a:solidFill>
                          <a:latin typeface="Arial" panose="020B0604020202020204"/>
                          <a:ea typeface="微软雅黑" panose="020B0503020204020204" pitchFamily="34" charset="-122"/>
                        </a:defRPr>
                      </a:lvl5pPr>
                      <a:lvl6pPr marL="2160270" algn="l" defTabSz="864235" rtl="0" eaLnBrk="1" latinLnBrk="0" hangingPunct="1">
                        <a:defRPr sz="1700" kern="1200">
                          <a:solidFill>
                            <a:schemeClr val="dk1"/>
                          </a:solidFill>
                          <a:latin typeface="Arial" panose="020B0604020202020204"/>
                          <a:ea typeface="微软雅黑" panose="020B0503020204020204" pitchFamily="34" charset="-122"/>
                        </a:defRPr>
                      </a:lvl6pPr>
                      <a:lvl7pPr marL="2592070" algn="l" defTabSz="864235" rtl="0" eaLnBrk="1" latinLnBrk="0" hangingPunct="1">
                        <a:defRPr sz="1700" kern="1200">
                          <a:solidFill>
                            <a:schemeClr val="dk1"/>
                          </a:solidFill>
                          <a:latin typeface="Arial" panose="020B0604020202020204"/>
                          <a:ea typeface="微软雅黑" panose="020B0503020204020204" pitchFamily="34" charset="-122"/>
                        </a:defRPr>
                      </a:lvl7pPr>
                      <a:lvl8pPr marL="3023870" algn="l" defTabSz="864235" rtl="0" eaLnBrk="1" latinLnBrk="0" hangingPunct="1">
                        <a:defRPr sz="1700" kern="1200">
                          <a:solidFill>
                            <a:schemeClr val="dk1"/>
                          </a:solidFill>
                          <a:latin typeface="Arial" panose="020B0604020202020204"/>
                          <a:ea typeface="微软雅黑" panose="020B0503020204020204" pitchFamily="34" charset="-122"/>
                        </a:defRPr>
                      </a:lvl8pPr>
                      <a:lvl9pPr marL="3456305" algn="l" defTabSz="864235" rtl="0" eaLnBrk="1" latinLnBrk="0" hangingPunct="1">
                        <a:defRPr sz="1700" kern="1200">
                          <a:solidFill>
                            <a:schemeClr val="dk1"/>
                          </a:solidFill>
                          <a:latin typeface="Arial" panose="020B0604020202020204"/>
                          <a:ea typeface="微软雅黑" panose="020B0503020204020204" pitchFamily="34" charset="-122"/>
                        </a:defRPr>
                      </a:lvl9p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anose="05000000000000000000" pitchFamily="2" charset="2"/>
                        <a:buNone/>
                      </a:pPr>
                      <a:r>
                        <a:rPr kumimoji="0" lang="en-US" sz="2000" b="1" u="none" strike="noStrike" cap="none" normalizeH="0" baseline="0" dirty="0">
                          <a:ln>
                            <a:noFill/>
                          </a:ln>
                          <a:effectLst/>
                          <a:latin typeface="Calibri" panose="020F0502020204030204" pitchFamily="34" charset="0"/>
                        </a:rPr>
                        <a:t>K</a:t>
                      </a:r>
                      <a:endParaRPr kumimoji="0" lang="en-US" sz="2000" b="1" i="0" u="none" strike="noStrike" cap="none" normalizeH="0" baseline="0" dirty="0">
                        <a:ln>
                          <a:noFill/>
                        </a:ln>
                        <a:solidFill>
                          <a:schemeClr val="tx1"/>
                        </a:solidFill>
                        <a:effectLst/>
                        <a:latin typeface="Calibri" panose="020F0502020204030204" pitchFamily="34" charset="0"/>
                      </a:endParaRPr>
                    </a:p>
                  </a:txBody>
                  <a:tcPr marL="45720" marR="45720" anchor="ctr" anchorCtr="1" horzOverflow="overflow">
                    <a:lnL w="12700" cmpd="sng">
                      <a:solidFill>
                        <a:srgbClr val="99CC39"/>
                      </a:solidFill>
                    </a:lnL>
                    <a:lnR w="12700" cmpd="sng">
                      <a:solidFill>
                        <a:srgbClr val="99CC39"/>
                      </a:solidFill>
                    </a:lnR>
                    <a:lnT w="38100" cmpd="sng">
                      <a:solidFill>
                        <a:srgbClr val="99CC39"/>
                      </a:solidFill>
                    </a:lnT>
                    <a:lnB w="12700" cmpd="sng">
                      <a:solidFill>
                        <a:srgbClr val="99CC39"/>
                      </a:solidFill>
                    </a:lnB>
                    <a:lnTlToBr w="12700" cmpd="sng">
                      <a:noFill/>
                      <a:prstDash val="solid"/>
                    </a:lnTlToBr>
                    <a:lnBlToTr w="12700" cmpd="sng">
                      <a:noFill/>
                      <a:prstDash val="solid"/>
                    </a:lnBlToTr>
                    <a:solidFill>
                      <a:srgbClr val="99CC39">
                        <a:lumMod val="75000"/>
                      </a:srgbClr>
                    </a:solidFill>
                  </a:tcPr>
                </a:tc>
                <a:tc>
                  <a:txBody>
                    <a:bodyPr/>
                    <a:lstStyle>
                      <a:lvl1pPr marL="0" algn="l" defTabSz="864235" rtl="0" eaLnBrk="1" latinLnBrk="0" hangingPunct="1">
                        <a:defRPr sz="1700" kern="1200">
                          <a:solidFill>
                            <a:schemeClr val="dk1"/>
                          </a:solidFill>
                          <a:latin typeface="Arial" panose="020B0604020202020204"/>
                          <a:ea typeface="微软雅黑" panose="020B0503020204020204" pitchFamily="34" charset="-122"/>
                        </a:defRPr>
                      </a:lvl1pPr>
                      <a:lvl2pPr marL="431800" algn="l" defTabSz="864235" rtl="0" eaLnBrk="1" latinLnBrk="0" hangingPunct="1">
                        <a:defRPr sz="1700" kern="1200">
                          <a:solidFill>
                            <a:schemeClr val="dk1"/>
                          </a:solidFill>
                          <a:latin typeface="Arial" panose="020B0604020202020204"/>
                          <a:ea typeface="微软雅黑" panose="020B0503020204020204" pitchFamily="34" charset="-122"/>
                        </a:defRPr>
                      </a:lvl2pPr>
                      <a:lvl3pPr marL="864235" algn="l" defTabSz="864235" rtl="0" eaLnBrk="1" latinLnBrk="0" hangingPunct="1">
                        <a:defRPr sz="1700" kern="1200">
                          <a:solidFill>
                            <a:schemeClr val="dk1"/>
                          </a:solidFill>
                          <a:latin typeface="Arial" panose="020B0604020202020204"/>
                          <a:ea typeface="微软雅黑" panose="020B0503020204020204" pitchFamily="34" charset="-122"/>
                        </a:defRPr>
                      </a:lvl3pPr>
                      <a:lvl4pPr marL="1296035" algn="l" defTabSz="864235" rtl="0" eaLnBrk="1" latinLnBrk="0" hangingPunct="1">
                        <a:defRPr sz="1700" kern="1200">
                          <a:solidFill>
                            <a:schemeClr val="dk1"/>
                          </a:solidFill>
                          <a:latin typeface="Arial" panose="020B0604020202020204"/>
                          <a:ea typeface="微软雅黑" panose="020B0503020204020204" pitchFamily="34" charset="-122"/>
                        </a:defRPr>
                      </a:lvl4pPr>
                      <a:lvl5pPr marL="1727835" algn="l" defTabSz="864235" rtl="0" eaLnBrk="1" latinLnBrk="0" hangingPunct="1">
                        <a:defRPr sz="1700" kern="1200">
                          <a:solidFill>
                            <a:schemeClr val="dk1"/>
                          </a:solidFill>
                          <a:latin typeface="Arial" panose="020B0604020202020204"/>
                          <a:ea typeface="微软雅黑" panose="020B0503020204020204" pitchFamily="34" charset="-122"/>
                        </a:defRPr>
                      </a:lvl5pPr>
                      <a:lvl6pPr marL="2160270" algn="l" defTabSz="864235" rtl="0" eaLnBrk="1" latinLnBrk="0" hangingPunct="1">
                        <a:defRPr sz="1700" kern="1200">
                          <a:solidFill>
                            <a:schemeClr val="dk1"/>
                          </a:solidFill>
                          <a:latin typeface="Arial" panose="020B0604020202020204"/>
                          <a:ea typeface="微软雅黑" panose="020B0503020204020204" pitchFamily="34" charset="-122"/>
                        </a:defRPr>
                      </a:lvl6pPr>
                      <a:lvl7pPr marL="2592070" algn="l" defTabSz="864235" rtl="0" eaLnBrk="1" latinLnBrk="0" hangingPunct="1">
                        <a:defRPr sz="1700" kern="1200">
                          <a:solidFill>
                            <a:schemeClr val="dk1"/>
                          </a:solidFill>
                          <a:latin typeface="Arial" panose="020B0604020202020204"/>
                          <a:ea typeface="微软雅黑" panose="020B0503020204020204" pitchFamily="34" charset="-122"/>
                        </a:defRPr>
                      </a:lvl7pPr>
                      <a:lvl8pPr marL="3023870" algn="l" defTabSz="864235" rtl="0" eaLnBrk="1" latinLnBrk="0" hangingPunct="1">
                        <a:defRPr sz="1700" kern="1200">
                          <a:solidFill>
                            <a:schemeClr val="dk1"/>
                          </a:solidFill>
                          <a:latin typeface="Arial" panose="020B0604020202020204"/>
                          <a:ea typeface="微软雅黑" panose="020B0503020204020204" pitchFamily="34" charset="-122"/>
                        </a:defRPr>
                      </a:lvl8pPr>
                      <a:lvl9pPr marL="3456305" algn="l" defTabSz="864235" rtl="0" eaLnBrk="1" latinLnBrk="0" hangingPunct="1">
                        <a:defRPr sz="1700" kern="1200">
                          <a:solidFill>
                            <a:schemeClr val="dk1"/>
                          </a:solidFill>
                          <a:latin typeface="Arial" panose="020B0604020202020204"/>
                          <a:ea typeface="微软雅黑" panose="020B0503020204020204" pitchFamily="34" charset="-122"/>
                        </a:defRPr>
                      </a:lvl9p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anose="05000000000000000000" pitchFamily="2" charset="2"/>
                        <a:buNone/>
                      </a:pPr>
                      <a:r>
                        <a:rPr kumimoji="0" lang="en-US" sz="2000" b="1" u="none" strike="noStrike" cap="none" normalizeH="0" baseline="0" dirty="0">
                          <a:ln>
                            <a:noFill/>
                          </a:ln>
                          <a:effectLst/>
                          <a:latin typeface="Calibri" panose="020F0502020204030204" pitchFamily="34" charset="0"/>
                        </a:rPr>
                        <a:t>1</a:t>
                      </a:r>
                      <a:endParaRPr kumimoji="0" lang="en-US" sz="2000" b="1" i="0" u="none" strike="noStrike" cap="none" normalizeH="0" baseline="0" dirty="0">
                        <a:ln>
                          <a:noFill/>
                        </a:ln>
                        <a:solidFill>
                          <a:schemeClr val="tx1"/>
                        </a:solidFill>
                        <a:effectLst/>
                        <a:latin typeface="Calibri" panose="020F0502020204030204" pitchFamily="34" charset="0"/>
                      </a:endParaRPr>
                    </a:p>
                  </a:txBody>
                  <a:tcPr marL="45720" marR="45720" anchor="ctr" anchorCtr="1" horzOverflow="overflow">
                    <a:lnL w="12700" cmpd="sng">
                      <a:solidFill>
                        <a:srgbClr val="99CC39"/>
                      </a:solidFill>
                    </a:lnL>
                    <a:lnR w="12700" cmpd="sng">
                      <a:solidFill>
                        <a:srgbClr val="99CC39"/>
                      </a:solidFill>
                    </a:lnR>
                    <a:lnT w="38100" cmpd="sng">
                      <a:solidFill>
                        <a:srgbClr val="99CC39"/>
                      </a:solidFill>
                    </a:lnT>
                    <a:lnB w="12700" cmpd="sng">
                      <a:solidFill>
                        <a:srgbClr val="99CC39"/>
                      </a:solidFill>
                    </a:lnB>
                    <a:lnTlToBr w="12700" cmpd="sng">
                      <a:noFill/>
                      <a:prstDash val="solid"/>
                    </a:lnTlToBr>
                    <a:lnBlToTr w="12700" cmpd="sng">
                      <a:noFill/>
                      <a:prstDash val="solid"/>
                    </a:lnBlToTr>
                    <a:solidFill>
                      <a:srgbClr val="99CC39">
                        <a:lumMod val="75000"/>
                      </a:srgbClr>
                    </a:solidFill>
                  </a:tcPr>
                </a:tc>
                <a:tc>
                  <a:txBody>
                    <a:bodyPr/>
                    <a:lstStyle>
                      <a:lvl1pPr marL="0" algn="l" defTabSz="864235" rtl="0" eaLnBrk="1" latinLnBrk="0" hangingPunct="1">
                        <a:defRPr sz="1700" kern="1200">
                          <a:solidFill>
                            <a:schemeClr val="dk1"/>
                          </a:solidFill>
                          <a:latin typeface="Arial" panose="020B0604020202020204"/>
                          <a:ea typeface="微软雅黑" panose="020B0503020204020204" pitchFamily="34" charset="-122"/>
                        </a:defRPr>
                      </a:lvl1pPr>
                      <a:lvl2pPr marL="431800" algn="l" defTabSz="864235" rtl="0" eaLnBrk="1" latinLnBrk="0" hangingPunct="1">
                        <a:defRPr sz="1700" kern="1200">
                          <a:solidFill>
                            <a:schemeClr val="dk1"/>
                          </a:solidFill>
                          <a:latin typeface="Arial" panose="020B0604020202020204"/>
                          <a:ea typeface="微软雅黑" panose="020B0503020204020204" pitchFamily="34" charset="-122"/>
                        </a:defRPr>
                      </a:lvl2pPr>
                      <a:lvl3pPr marL="864235" algn="l" defTabSz="864235" rtl="0" eaLnBrk="1" latinLnBrk="0" hangingPunct="1">
                        <a:defRPr sz="1700" kern="1200">
                          <a:solidFill>
                            <a:schemeClr val="dk1"/>
                          </a:solidFill>
                          <a:latin typeface="Arial" panose="020B0604020202020204"/>
                          <a:ea typeface="微软雅黑" panose="020B0503020204020204" pitchFamily="34" charset="-122"/>
                        </a:defRPr>
                      </a:lvl3pPr>
                      <a:lvl4pPr marL="1296035" algn="l" defTabSz="864235" rtl="0" eaLnBrk="1" latinLnBrk="0" hangingPunct="1">
                        <a:defRPr sz="1700" kern="1200">
                          <a:solidFill>
                            <a:schemeClr val="dk1"/>
                          </a:solidFill>
                          <a:latin typeface="Arial" panose="020B0604020202020204"/>
                          <a:ea typeface="微软雅黑" panose="020B0503020204020204" pitchFamily="34" charset="-122"/>
                        </a:defRPr>
                      </a:lvl4pPr>
                      <a:lvl5pPr marL="1727835" algn="l" defTabSz="864235" rtl="0" eaLnBrk="1" latinLnBrk="0" hangingPunct="1">
                        <a:defRPr sz="1700" kern="1200">
                          <a:solidFill>
                            <a:schemeClr val="dk1"/>
                          </a:solidFill>
                          <a:latin typeface="Arial" panose="020B0604020202020204"/>
                          <a:ea typeface="微软雅黑" panose="020B0503020204020204" pitchFamily="34" charset="-122"/>
                        </a:defRPr>
                      </a:lvl5pPr>
                      <a:lvl6pPr marL="2160270" algn="l" defTabSz="864235" rtl="0" eaLnBrk="1" latinLnBrk="0" hangingPunct="1">
                        <a:defRPr sz="1700" kern="1200">
                          <a:solidFill>
                            <a:schemeClr val="dk1"/>
                          </a:solidFill>
                          <a:latin typeface="Arial" panose="020B0604020202020204"/>
                          <a:ea typeface="微软雅黑" panose="020B0503020204020204" pitchFamily="34" charset="-122"/>
                        </a:defRPr>
                      </a:lvl6pPr>
                      <a:lvl7pPr marL="2592070" algn="l" defTabSz="864235" rtl="0" eaLnBrk="1" latinLnBrk="0" hangingPunct="1">
                        <a:defRPr sz="1700" kern="1200">
                          <a:solidFill>
                            <a:schemeClr val="dk1"/>
                          </a:solidFill>
                          <a:latin typeface="Arial" panose="020B0604020202020204"/>
                          <a:ea typeface="微软雅黑" panose="020B0503020204020204" pitchFamily="34" charset="-122"/>
                        </a:defRPr>
                      </a:lvl7pPr>
                      <a:lvl8pPr marL="3023870" algn="l" defTabSz="864235" rtl="0" eaLnBrk="1" latinLnBrk="0" hangingPunct="1">
                        <a:defRPr sz="1700" kern="1200">
                          <a:solidFill>
                            <a:schemeClr val="dk1"/>
                          </a:solidFill>
                          <a:latin typeface="Arial" panose="020B0604020202020204"/>
                          <a:ea typeface="微软雅黑" panose="020B0503020204020204" pitchFamily="34" charset="-122"/>
                        </a:defRPr>
                      </a:lvl8pPr>
                      <a:lvl9pPr marL="3456305" algn="l" defTabSz="864235" rtl="0" eaLnBrk="1" latinLnBrk="0" hangingPunct="1">
                        <a:defRPr sz="1700" kern="1200">
                          <a:solidFill>
                            <a:schemeClr val="dk1"/>
                          </a:solidFill>
                          <a:latin typeface="Arial" panose="020B0604020202020204"/>
                          <a:ea typeface="微软雅黑" panose="020B0503020204020204" pitchFamily="34" charset="-122"/>
                        </a:defRPr>
                      </a:lvl9p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anose="05000000000000000000" pitchFamily="2" charset="2"/>
                        <a:buNone/>
                      </a:pPr>
                      <a:r>
                        <a:rPr kumimoji="0" lang="en-US" sz="2000" b="1" u="none" strike="noStrike" cap="none" normalizeH="0" baseline="0" dirty="0">
                          <a:ln>
                            <a:noFill/>
                          </a:ln>
                          <a:effectLst/>
                          <a:latin typeface="Calibri" panose="020F0502020204030204" pitchFamily="34" charset="0"/>
                        </a:rPr>
                        <a:t>2</a:t>
                      </a:r>
                      <a:endParaRPr kumimoji="0" lang="en-US" sz="2000" b="1" i="0" u="none" strike="noStrike" cap="none" normalizeH="0" baseline="0" dirty="0">
                        <a:ln>
                          <a:noFill/>
                        </a:ln>
                        <a:solidFill>
                          <a:schemeClr val="tx1"/>
                        </a:solidFill>
                        <a:effectLst/>
                        <a:latin typeface="Calibri" panose="020F0502020204030204" pitchFamily="34" charset="0"/>
                      </a:endParaRPr>
                    </a:p>
                  </a:txBody>
                  <a:tcPr marL="45720" marR="45720" anchor="ctr" anchorCtr="1" horzOverflow="overflow">
                    <a:lnL w="12700" cmpd="sng">
                      <a:solidFill>
                        <a:srgbClr val="99CC39"/>
                      </a:solidFill>
                    </a:lnL>
                    <a:lnR w="12700" cmpd="sng">
                      <a:solidFill>
                        <a:srgbClr val="99CC39"/>
                      </a:solidFill>
                    </a:lnR>
                    <a:lnT w="38100" cmpd="sng">
                      <a:solidFill>
                        <a:srgbClr val="99CC39"/>
                      </a:solidFill>
                    </a:lnT>
                    <a:lnB w="12700" cmpd="sng">
                      <a:solidFill>
                        <a:srgbClr val="99CC39"/>
                      </a:solidFill>
                    </a:lnB>
                    <a:lnTlToBr w="12700" cmpd="sng">
                      <a:noFill/>
                      <a:prstDash val="solid"/>
                    </a:lnTlToBr>
                    <a:lnBlToTr w="12700" cmpd="sng">
                      <a:noFill/>
                      <a:prstDash val="solid"/>
                    </a:lnBlToTr>
                    <a:solidFill>
                      <a:srgbClr val="99CC39">
                        <a:lumMod val="75000"/>
                      </a:srgbClr>
                    </a:solidFill>
                  </a:tcPr>
                </a:tc>
                <a:tc>
                  <a:txBody>
                    <a:bodyPr/>
                    <a:lstStyle>
                      <a:lvl1pPr marL="0" algn="l" defTabSz="864235" rtl="0" eaLnBrk="1" latinLnBrk="0" hangingPunct="1">
                        <a:defRPr sz="1700" kern="1200">
                          <a:solidFill>
                            <a:schemeClr val="dk1"/>
                          </a:solidFill>
                          <a:latin typeface="Arial" panose="020B0604020202020204"/>
                          <a:ea typeface="微软雅黑" panose="020B0503020204020204" pitchFamily="34" charset="-122"/>
                        </a:defRPr>
                      </a:lvl1pPr>
                      <a:lvl2pPr marL="431800" algn="l" defTabSz="864235" rtl="0" eaLnBrk="1" latinLnBrk="0" hangingPunct="1">
                        <a:defRPr sz="1700" kern="1200">
                          <a:solidFill>
                            <a:schemeClr val="dk1"/>
                          </a:solidFill>
                          <a:latin typeface="Arial" panose="020B0604020202020204"/>
                          <a:ea typeface="微软雅黑" panose="020B0503020204020204" pitchFamily="34" charset="-122"/>
                        </a:defRPr>
                      </a:lvl2pPr>
                      <a:lvl3pPr marL="864235" algn="l" defTabSz="864235" rtl="0" eaLnBrk="1" latinLnBrk="0" hangingPunct="1">
                        <a:defRPr sz="1700" kern="1200">
                          <a:solidFill>
                            <a:schemeClr val="dk1"/>
                          </a:solidFill>
                          <a:latin typeface="Arial" panose="020B0604020202020204"/>
                          <a:ea typeface="微软雅黑" panose="020B0503020204020204" pitchFamily="34" charset="-122"/>
                        </a:defRPr>
                      </a:lvl3pPr>
                      <a:lvl4pPr marL="1296035" algn="l" defTabSz="864235" rtl="0" eaLnBrk="1" latinLnBrk="0" hangingPunct="1">
                        <a:defRPr sz="1700" kern="1200">
                          <a:solidFill>
                            <a:schemeClr val="dk1"/>
                          </a:solidFill>
                          <a:latin typeface="Arial" panose="020B0604020202020204"/>
                          <a:ea typeface="微软雅黑" panose="020B0503020204020204" pitchFamily="34" charset="-122"/>
                        </a:defRPr>
                      </a:lvl4pPr>
                      <a:lvl5pPr marL="1727835" algn="l" defTabSz="864235" rtl="0" eaLnBrk="1" latinLnBrk="0" hangingPunct="1">
                        <a:defRPr sz="1700" kern="1200">
                          <a:solidFill>
                            <a:schemeClr val="dk1"/>
                          </a:solidFill>
                          <a:latin typeface="Arial" panose="020B0604020202020204"/>
                          <a:ea typeface="微软雅黑" panose="020B0503020204020204" pitchFamily="34" charset="-122"/>
                        </a:defRPr>
                      </a:lvl5pPr>
                      <a:lvl6pPr marL="2160270" algn="l" defTabSz="864235" rtl="0" eaLnBrk="1" latinLnBrk="0" hangingPunct="1">
                        <a:defRPr sz="1700" kern="1200">
                          <a:solidFill>
                            <a:schemeClr val="dk1"/>
                          </a:solidFill>
                          <a:latin typeface="Arial" panose="020B0604020202020204"/>
                          <a:ea typeface="微软雅黑" panose="020B0503020204020204" pitchFamily="34" charset="-122"/>
                        </a:defRPr>
                      </a:lvl6pPr>
                      <a:lvl7pPr marL="2592070" algn="l" defTabSz="864235" rtl="0" eaLnBrk="1" latinLnBrk="0" hangingPunct="1">
                        <a:defRPr sz="1700" kern="1200">
                          <a:solidFill>
                            <a:schemeClr val="dk1"/>
                          </a:solidFill>
                          <a:latin typeface="Arial" panose="020B0604020202020204"/>
                          <a:ea typeface="微软雅黑" panose="020B0503020204020204" pitchFamily="34" charset="-122"/>
                        </a:defRPr>
                      </a:lvl7pPr>
                      <a:lvl8pPr marL="3023870" algn="l" defTabSz="864235" rtl="0" eaLnBrk="1" latinLnBrk="0" hangingPunct="1">
                        <a:defRPr sz="1700" kern="1200">
                          <a:solidFill>
                            <a:schemeClr val="dk1"/>
                          </a:solidFill>
                          <a:latin typeface="Arial" panose="020B0604020202020204"/>
                          <a:ea typeface="微软雅黑" panose="020B0503020204020204" pitchFamily="34" charset="-122"/>
                        </a:defRPr>
                      </a:lvl8pPr>
                      <a:lvl9pPr marL="3456305" algn="l" defTabSz="864235" rtl="0" eaLnBrk="1" latinLnBrk="0" hangingPunct="1">
                        <a:defRPr sz="1700" kern="1200">
                          <a:solidFill>
                            <a:schemeClr val="dk1"/>
                          </a:solidFill>
                          <a:latin typeface="Arial" panose="020B0604020202020204"/>
                          <a:ea typeface="微软雅黑" panose="020B0503020204020204" pitchFamily="34" charset="-122"/>
                        </a:defRPr>
                      </a:lvl9p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anose="05000000000000000000" pitchFamily="2" charset="2"/>
                        <a:buNone/>
                      </a:pPr>
                      <a:r>
                        <a:rPr kumimoji="0" lang="en-US" sz="2000" b="1" u="none" strike="noStrike" cap="none" normalizeH="0" baseline="0" dirty="0">
                          <a:ln>
                            <a:noFill/>
                          </a:ln>
                          <a:effectLst/>
                          <a:latin typeface="Calibri" panose="020F0502020204030204" pitchFamily="34" charset="0"/>
                        </a:rPr>
                        <a:t>3</a:t>
                      </a:r>
                      <a:endParaRPr kumimoji="0" lang="en-US" sz="2000" b="1" i="0" u="none" strike="noStrike" cap="none" normalizeH="0" baseline="0" dirty="0">
                        <a:ln>
                          <a:noFill/>
                        </a:ln>
                        <a:solidFill>
                          <a:schemeClr val="tx1"/>
                        </a:solidFill>
                        <a:effectLst/>
                        <a:latin typeface="Calibri" panose="020F0502020204030204" pitchFamily="34" charset="0"/>
                      </a:endParaRPr>
                    </a:p>
                  </a:txBody>
                  <a:tcPr marL="45720" marR="45720" anchor="ctr" anchorCtr="1" horzOverflow="overflow">
                    <a:lnL w="12700" cmpd="sng">
                      <a:solidFill>
                        <a:srgbClr val="99CC39"/>
                      </a:solidFill>
                    </a:lnL>
                    <a:lnR w="12700" cmpd="sng">
                      <a:solidFill>
                        <a:srgbClr val="99CC39"/>
                      </a:solidFill>
                    </a:lnR>
                    <a:lnT w="38100" cmpd="sng">
                      <a:solidFill>
                        <a:srgbClr val="99CC39"/>
                      </a:solidFill>
                    </a:lnT>
                    <a:lnB w="12700" cmpd="sng">
                      <a:solidFill>
                        <a:srgbClr val="99CC39"/>
                      </a:solidFill>
                    </a:lnB>
                    <a:lnTlToBr w="12700" cmpd="sng">
                      <a:noFill/>
                      <a:prstDash val="solid"/>
                    </a:lnTlToBr>
                    <a:lnBlToTr w="12700" cmpd="sng">
                      <a:noFill/>
                      <a:prstDash val="solid"/>
                    </a:lnBlToTr>
                    <a:solidFill>
                      <a:srgbClr val="99CC39">
                        <a:lumMod val="75000"/>
                      </a:srgbClr>
                    </a:solidFill>
                  </a:tcPr>
                </a:tc>
                <a:tc>
                  <a:txBody>
                    <a:bodyPr/>
                    <a:lstStyle>
                      <a:lvl1pPr marL="0" algn="l" defTabSz="864235" rtl="0" eaLnBrk="1" latinLnBrk="0" hangingPunct="1">
                        <a:defRPr sz="1700" kern="1200">
                          <a:solidFill>
                            <a:schemeClr val="dk1"/>
                          </a:solidFill>
                          <a:latin typeface="Arial" panose="020B0604020202020204"/>
                          <a:ea typeface="微软雅黑" panose="020B0503020204020204" pitchFamily="34" charset="-122"/>
                        </a:defRPr>
                      </a:lvl1pPr>
                      <a:lvl2pPr marL="431800" algn="l" defTabSz="864235" rtl="0" eaLnBrk="1" latinLnBrk="0" hangingPunct="1">
                        <a:defRPr sz="1700" kern="1200">
                          <a:solidFill>
                            <a:schemeClr val="dk1"/>
                          </a:solidFill>
                          <a:latin typeface="Arial" panose="020B0604020202020204"/>
                          <a:ea typeface="微软雅黑" panose="020B0503020204020204" pitchFamily="34" charset="-122"/>
                        </a:defRPr>
                      </a:lvl2pPr>
                      <a:lvl3pPr marL="864235" algn="l" defTabSz="864235" rtl="0" eaLnBrk="1" latinLnBrk="0" hangingPunct="1">
                        <a:defRPr sz="1700" kern="1200">
                          <a:solidFill>
                            <a:schemeClr val="dk1"/>
                          </a:solidFill>
                          <a:latin typeface="Arial" panose="020B0604020202020204"/>
                          <a:ea typeface="微软雅黑" panose="020B0503020204020204" pitchFamily="34" charset="-122"/>
                        </a:defRPr>
                      </a:lvl3pPr>
                      <a:lvl4pPr marL="1296035" algn="l" defTabSz="864235" rtl="0" eaLnBrk="1" latinLnBrk="0" hangingPunct="1">
                        <a:defRPr sz="1700" kern="1200">
                          <a:solidFill>
                            <a:schemeClr val="dk1"/>
                          </a:solidFill>
                          <a:latin typeface="Arial" panose="020B0604020202020204"/>
                          <a:ea typeface="微软雅黑" panose="020B0503020204020204" pitchFamily="34" charset="-122"/>
                        </a:defRPr>
                      </a:lvl4pPr>
                      <a:lvl5pPr marL="1727835" algn="l" defTabSz="864235" rtl="0" eaLnBrk="1" latinLnBrk="0" hangingPunct="1">
                        <a:defRPr sz="1700" kern="1200">
                          <a:solidFill>
                            <a:schemeClr val="dk1"/>
                          </a:solidFill>
                          <a:latin typeface="Arial" panose="020B0604020202020204"/>
                          <a:ea typeface="微软雅黑" panose="020B0503020204020204" pitchFamily="34" charset="-122"/>
                        </a:defRPr>
                      </a:lvl5pPr>
                      <a:lvl6pPr marL="2160270" algn="l" defTabSz="864235" rtl="0" eaLnBrk="1" latinLnBrk="0" hangingPunct="1">
                        <a:defRPr sz="1700" kern="1200">
                          <a:solidFill>
                            <a:schemeClr val="dk1"/>
                          </a:solidFill>
                          <a:latin typeface="Arial" panose="020B0604020202020204"/>
                          <a:ea typeface="微软雅黑" panose="020B0503020204020204" pitchFamily="34" charset="-122"/>
                        </a:defRPr>
                      </a:lvl6pPr>
                      <a:lvl7pPr marL="2592070" algn="l" defTabSz="864235" rtl="0" eaLnBrk="1" latinLnBrk="0" hangingPunct="1">
                        <a:defRPr sz="1700" kern="1200">
                          <a:solidFill>
                            <a:schemeClr val="dk1"/>
                          </a:solidFill>
                          <a:latin typeface="Arial" panose="020B0604020202020204"/>
                          <a:ea typeface="微软雅黑" panose="020B0503020204020204" pitchFamily="34" charset="-122"/>
                        </a:defRPr>
                      </a:lvl7pPr>
                      <a:lvl8pPr marL="3023870" algn="l" defTabSz="864235" rtl="0" eaLnBrk="1" latinLnBrk="0" hangingPunct="1">
                        <a:defRPr sz="1700" kern="1200">
                          <a:solidFill>
                            <a:schemeClr val="dk1"/>
                          </a:solidFill>
                          <a:latin typeface="Arial" panose="020B0604020202020204"/>
                          <a:ea typeface="微软雅黑" panose="020B0503020204020204" pitchFamily="34" charset="-122"/>
                        </a:defRPr>
                      </a:lvl8pPr>
                      <a:lvl9pPr marL="3456305" algn="l" defTabSz="864235" rtl="0" eaLnBrk="1" latinLnBrk="0" hangingPunct="1">
                        <a:defRPr sz="1700" kern="1200">
                          <a:solidFill>
                            <a:schemeClr val="dk1"/>
                          </a:solidFill>
                          <a:latin typeface="Arial" panose="020B0604020202020204"/>
                          <a:ea typeface="微软雅黑" panose="020B0503020204020204" pitchFamily="34" charset="-122"/>
                        </a:defRPr>
                      </a:lvl9p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anose="05000000000000000000" pitchFamily="2" charset="2"/>
                        <a:buNone/>
                      </a:pPr>
                      <a:r>
                        <a:rPr kumimoji="0" lang="en-US" sz="2000" b="1" u="none" strike="noStrike" cap="none" normalizeH="0" baseline="0" dirty="0">
                          <a:ln>
                            <a:noFill/>
                          </a:ln>
                          <a:effectLst/>
                          <a:latin typeface="Calibri" panose="020F0502020204030204" pitchFamily="34" charset="0"/>
                        </a:rPr>
                        <a:t>4</a:t>
                      </a:r>
                      <a:endParaRPr kumimoji="0" lang="en-US" sz="2000" b="1" i="0" u="none" strike="noStrike" cap="none" normalizeH="0" baseline="0" dirty="0">
                        <a:ln>
                          <a:noFill/>
                        </a:ln>
                        <a:solidFill>
                          <a:schemeClr val="tx1"/>
                        </a:solidFill>
                        <a:effectLst/>
                        <a:latin typeface="Calibri" panose="020F0502020204030204" pitchFamily="34" charset="0"/>
                      </a:endParaRPr>
                    </a:p>
                  </a:txBody>
                  <a:tcPr marL="45720" marR="45720" anchor="ctr" anchorCtr="1" horzOverflow="overflow">
                    <a:lnL w="12700" cmpd="sng">
                      <a:solidFill>
                        <a:srgbClr val="99CC39"/>
                      </a:solidFill>
                    </a:lnL>
                    <a:lnR w="12700" cmpd="sng">
                      <a:solidFill>
                        <a:srgbClr val="99CC39"/>
                      </a:solidFill>
                    </a:lnR>
                    <a:lnT w="38100" cmpd="sng">
                      <a:solidFill>
                        <a:srgbClr val="99CC39"/>
                      </a:solidFill>
                    </a:lnT>
                    <a:lnB w="12700" cmpd="sng">
                      <a:solidFill>
                        <a:srgbClr val="99CC39"/>
                      </a:solidFill>
                    </a:lnB>
                    <a:lnTlToBr w="12700" cmpd="sng">
                      <a:noFill/>
                      <a:prstDash val="solid"/>
                    </a:lnTlToBr>
                    <a:lnBlToTr w="12700" cmpd="sng">
                      <a:noFill/>
                      <a:prstDash val="solid"/>
                    </a:lnBlToTr>
                    <a:solidFill>
                      <a:srgbClr val="99CC39">
                        <a:lumMod val="75000"/>
                      </a:srgbClr>
                    </a:solidFill>
                  </a:tcPr>
                </a:tc>
                <a:tc>
                  <a:txBody>
                    <a:bodyPr/>
                    <a:lstStyle>
                      <a:lvl1pPr marL="0" algn="l" defTabSz="864235" rtl="0" eaLnBrk="1" latinLnBrk="0" hangingPunct="1">
                        <a:defRPr sz="1700" kern="1200">
                          <a:solidFill>
                            <a:schemeClr val="dk1"/>
                          </a:solidFill>
                          <a:latin typeface="Arial" panose="020B0604020202020204"/>
                          <a:ea typeface="微软雅黑" panose="020B0503020204020204" pitchFamily="34" charset="-122"/>
                        </a:defRPr>
                      </a:lvl1pPr>
                      <a:lvl2pPr marL="431800" algn="l" defTabSz="864235" rtl="0" eaLnBrk="1" latinLnBrk="0" hangingPunct="1">
                        <a:defRPr sz="1700" kern="1200">
                          <a:solidFill>
                            <a:schemeClr val="dk1"/>
                          </a:solidFill>
                          <a:latin typeface="Arial" panose="020B0604020202020204"/>
                          <a:ea typeface="微软雅黑" panose="020B0503020204020204" pitchFamily="34" charset="-122"/>
                        </a:defRPr>
                      </a:lvl2pPr>
                      <a:lvl3pPr marL="864235" algn="l" defTabSz="864235" rtl="0" eaLnBrk="1" latinLnBrk="0" hangingPunct="1">
                        <a:defRPr sz="1700" kern="1200">
                          <a:solidFill>
                            <a:schemeClr val="dk1"/>
                          </a:solidFill>
                          <a:latin typeface="Arial" panose="020B0604020202020204"/>
                          <a:ea typeface="微软雅黑" panose="020B0503020204020204" pitchFamily="34" charset="-122"/>
                        </a:defRPr>
                      </a:lvl3pPr>
                      <a:lvl4pPr marL="1296035" algn="l" defTabSz="864235" rtl="0" eaLnBrk="1" latinLnBrk="0" hangingPunct="1">
                        <a:defRPr sz="1700" kern="1200">
                          <a:solidFill>
                            <a:schemeClr val="dk1"/>
                          </a:solidFill>
                          <a:latin typeface="Arial" panose="020B0604020202020204"/>
                          <a:ea typeface="微软雅黑" panose="020B0503020204020204" pitchFamily="34" charset="-122"/>
                        </a:defRPr>
                      </a:lvl4pPr>
                      <a:lvl5pPr marL="1727835" algn="l" defTabSz="864235" rtl="0" eaLnBrk="1" latinLnBrk="0" hangingPunct="1">
                        <a:defRPr sz="1700" kern="1200">
                          <a:solidFill>
                            <a:schemeClr val="dk1"/>
                          </a:solidFill>
                          <a:latin typeface="Arial" panose="020B0604020202020204"/>
                          <a:ea typeface="微软雅黑" panose="020B0503020204020204" pitchFamily="34" charset="-122"/>
                        </a:defRPr>
                      </a:lvl5pPr>
                      <a:lvl6pPr marL="2160270" algn="l" defTabSz="864235" rtl="0" eaLnBrk="1" latinLnBrk="0" hangingPunct="1">
                        <a:defRPr sz="1700" kern="1200">
                          <a:solidFill>
                            <a:schemeClr val="dk1"/>
                          </a:solidFill>
                          <a:latin typeface="Arial" panose="020B0604020202020204"/>
                          <a:ea typeface="微软雅黑" panose="020B0503020204020204" pitchFamily="34" charset="-122"/>
                        </a:defRPr>
                      </a:lvl6pPr>
                      <a:lvl7pPr marL="2592070" algn="l" defTabSz="864235" rtl="0" eaLnBrk="1" latinLnBrk="0" hangingPunct="1">
                        <a:defRPr sz="1700" kern="1200">
                          <a:solidFill>
                            <a:schemeClr val="dk1"/>
                          </a:solidFill>
                          <a:latin typeface="Arial" panose="020B0604020202020204"/>
                          <a:ea typeface="微软雅黑" panose="020B0503020204020204" pitchFamily="34" charset="-122"/>
                        </a:defRPr>
                      </a:lvl7pPr>
                      <a:lvl8pPr marL="3023870" algn="l" defTabSz="864235" rtl="0" eaLnBrk="1" latinLnBrk="0" hangingPunct="1">
                        <a:defRPr sz="1700" kern="1200">
                          <a:solidFill>
                            <a:schemeClr val="dk1"/>
                          </a:solidFill>
                          <a:latin typeface="Arial" panose="020B0604020202020204"/>
                          <a:ea typeface="微软雅黑" panose="020B0503020204020204" pitchFamily="34" charset="-122"/>
                        </a:defRPr>
                      </a:lvl8pPr>
                      <a:lvl9pPr marL="3456305" algn="l" defTabSz="864235" rtl="0" eaLnBrk="1" latinLnBrk="0" hangingPunct="1">
                        <a:defRPr sz="1700" kern="1200">
                          <a:solidFill>
                            <a:schemeClr val="dk1"/>
                          </a:solidFill>
                          <a:latin typeface="Arial" panose="020B0604020202020204"/>
                          <a:ea typeface="微软雅黑" panose="020B0503020204020204" pitchFamily="34" charset="-122"/>
                        </a:defRPr>
                      </a:lvl9p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anose="05000000000000000000" pitchFamily="2" charset="2"/>
                        <a:buNone/>
                      </a:pPr>
                      <a:r>
                        <a:rPr kumimoji="0" lang="en-US" sz="2000" b="1" u="none" strike="noStrike" cap="none" normalizeH="0" baseline="0" dirty="0">
                          <a:ln>
                            <a:noFill/>
                          </a:ln>
                          <a:effectLst/>
                          <a:latin typeface="Calibri" panose="020F0502020204030204" pitchFamily="34" charset="0"/>
                        </a:rPr>
                        <a:t>6</a:t>
                      </a:r>
                      <a:endParaRPr kumimoji="0" lang="en-US" sz="2000" b="1" i="0" u="none" strike="noStrike" cap="none" normalizeH="0" baseline="0" dirty="0">
                        <a:ln>
                          <a:noFill/>
                        </a:ln>
                        <a:solidFill>
                          <a:schemeClr val="tx1"/>
                        </a:solidFill>
                        <a:effectLst/>
                        <a:latin typeface="Calibri" panose="020F0502020204030204" pitchFamily="34" charset="0"/>
                      </a:endParaRPr>
                    </a:p>
                  </a:txBody>
                  <a:tcPr marL="45720" marR="45720" anchor="ctr" anchorCtr="1" horzOverflow="overflow">
                    <a:lnL w="12700" cmpd="sng">
                      <a:solidFill>
                        <a:srgbClr val="99CC39"/>
                      </a:solidFill>
                    </a:lnL>
                    <a:lnR w="12700" cmpd="sng">
                      <a:solidFill>
                        <a:srgbClr val="99CC39"/>
                      </a:solidFill>
                    </a:lnR>
                    <a:lnT w="38100" cmpd="sng">
                      <a:solidFill>
                        <a:srgbClr val="99CC39"/>
                      </a:solidFill>
                    </a:lnT>
                    <a:lnB w="12700" cmpd="sng">
                      <a:solidFill>
                        <a:srgbClr val="99CC39"/>
                      </a:solidFill>
                    </a:lnB>
                    <a:lnTlToBr w="12700" cmpd="sng">
                      <a:noFill/>
                      <a:prstDash val="solid"/>
                    </a:lnTlToBr>
                    <a:lnBlToTr w="12700" cmpd="sng">
                      <a:noFill/>
                      <a:prstDash val="solid"/>
                    </a:lnBlToTr>
                    <a:solidFill>
                      <a:srgbClr val="99CC39">
                        <a:lumMod val="75000"/>
                      </a:srgbClr>
                    </a:solidFill>
                  </a:tcPr>
                </a:tc>
                <a:tc>
                  <a:txBody>
                    <a:bodyPr/>
                    <a:lstStyle>
                      <a:lvl1pPr marL="0" algn="l" defTabSz="864235" rtl="0" eaLnBrk="1" latinLnBrk="0" hangingPunct="1">
                        <a:defRPr sz="1700" kern="1200">
                          <a:solidFill>
                            <a:schemeClr val="dk1"/>
                          </a:solidFill>
                          <a:latin typeface="Arial" panose="020B0604020202020204"/>
                          <a:ea typeface="微软雅黑" panose="020B0503020204020204" pitchFamily="34" charset="-122"/>
                        </a:defRPr>
                      </a:lvl1pPr>
                      <a:lvl2pPr marL="431800" algn="l" defTabSz="864235" rtl="0" eaLnBrk="1" latinLnBrk="0" hangingPunct="1">
                        <a:defRPr sz="1700" kern="1200">
                          <a:solidFill>
                            <a:schemeClr val="dk1"/>
                          </a:solidFill>
                          <a:latin typeface="Arial" panose="020B0604020202020204"/>
                          <a:ea typeface="微软雅黑" panose="020B0503020204020204" pitchFamily="34" charset="-122"/>
                        </a:defRPr>
                      </a:lvl2pPr>
                      <a:lvl3pPr marL="864235" algn="l" defTabSz="864235" rtl="0" eaLnBrk="1" latinLnBrk="0" hangingPunct="1">
                        <a:defRPr sz="1700" kern="1200">
                          <a:solidFill>
                            <a:schemeClr val="dk1"/>
                          </a:solidFill>
                          <a:latin typeface="Arial" panose="020B0604020202020204"/>
                          <a:ea typeface="微软雅黑" panose="020B0503020204020204" pitchFamily="34" charset="-122"/>
                        </a:defRPr>
                      </a:lvl3pPr>
                      <a:lvl4pPr marL="1296035" algn="l" defTabSz="864235" rtl="0" eaLnBrk="1" latinLnBrk="0" hangingPunct="1">
                        <a:defRPr sz="1700" kern="1200">
                          <a:solidFill>
                            <a:schemeClr val="dk1"/>
                          </a:solidFill>
                          <a:latin typeface="Arial" panose="020B0604020202020204"/>
                          <a:ea typeface="微软雅黑" panose="020B0503020204020204" pitchFamily="34" charset="-122"/>
                        </a:defRPr>
                      </a:lvl4pPr>
                      <a:lvl5pPr marL="1727835" algn="l" defTabSz="864235" rtl="0" eaLnBrk="1" latinLnBrk="0" hangingPunct="1">
                        <a:defRPr sz="1700" kern="1200">
                          <a:solidFill>
                            <a:schemeClr val="dk1"/>
                          </a:solidFill>
                          <a:latin typeface="Arial" panose="020B0604020202020204"/>
                          <a:ea typeface="微软雅黑" panose="020B0503020204020204" pitchFamily="34" charset="-122"/>
                        </a:defRPr>
                      </a:lvl5pPr>
                      <a:lvl6pPr marL="2160270" algn="l" defTabSz="864235" rtl="0" eaLnBrk="1" latinLnBrk="0" hangingPunct="1">
                        <a:defRPr sz="1700" kern="1200">
                          <a:solidFill>
                            <a:schemeClr val="dk1"/>
                          </a:solidFill>
                          <a:latin typeface="Arial" panose="020B0604020202020204"/>
                          <a:ea typeface="微软雅黑" panose="020B0503020204020204" pitchFamily="34" charset="-122"/>
                        </a:defRPr>
                      </a:lvl6pPr>
                      <a:lvl7pPr marL="2592070" algn="l" defTabSz="864235" rtl="0" eaLnBrk="1" latinLnBrk="0" hangingPunct="1">
                        <a:defRPr sz="1700" kern="1200">
                          <a:solidFill>
                            <a:schemeClr val="dk1"/>
                          </a:solidFill>
                          <a:latin typeface="Arial" panose="020B0604020202020204"/>
                          <a:ea typeface="微软雅黑" panose="020B0503020204020204" pitchFamily="34" charset="-122"/>
                        </a:defRPr>
                      </a:lvl7pPr>
                      <a:lvl8pPr marL="3023870" algn="l" defTabSz="864235" rtl="0" eaLnBrk="1" latinLnBrk="0" hangingPunct="1">
                        <a:defRPr sz="1700" kern="1200">
                          <a:solidFill>
                            <a:schemeClr val="dk1"/>
                          </a:solidFill>
                          <a:latin typeface="Arial" panose="020B0604020202020204"/>
                          <a:ea typeface="微软雅黑" panose="020B0503020204020204" pitchFamily="34" charset="-122"/>
                        </a:defRPr>
                      </a:lvl8pPr>
                      <a:lvl9pPr marL="3456305" algn="l" defTabSz="864235" rtl="0" eaLnBrk="1" latinLnBrk="0" hangingPunct="1">
                        <a:defRPr sz="1700" kern="1200">
                          <a:solidFill>
                            <a:schemeClr val="dk1"/>
                          </a:solidFill>
                          <a:latin typeface="Arial" panose="020B0604020202020204"/>
                          <a:ea typeface="微软雅黑" panose="020B0503020204020204" pitchFamily="34" charset="-122"/>
                        </a:defRPr>
                      </a:lvl9p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anose="05000000000000000000" pitchFamily="2" charset="2"/>
                        <a:buNone/>
                      </a:pPr>
                      <a:r>
                        <a:rPr kumimoji="0" lang="en-US" sz="2000" b="1" u="none" strike="noStrike" cap="none" normalizeH="0" baseline="0" dirty="0">
                          <a:ln>
                            <a:noFill/>
                          </a:ln>
                          <a:effectLst/>
                          <a:latin typeface="Calibri" panose="020F0502020204030204" pitchFamily="34" charset="0"/>
                        </a:rPr>
                        <a:t>8</a:t>
                      </a:r>
                      <a:endParaRPr kumimoji="0" lang="en-US" sz="2000" b="1" i="0" u="none" strike="noStrike" cap="none" normalizeH="0" baseline="0" dirty="0">
                        <a:ln>
                          <a:noFill/>
                        </a:ln>
                        <a:solidFill>
                          <a:schemeClr val="tx1"/>
                        </a:solidFill>
                        <a:effectLst/>
                        <a:latin typeface="Calibri" panose="020F0502020204030204" pitchFamily="34" charset="0"/>
                      </a:endParaRPr>
                    </a:p>
                  </a:txBody>
                  <a:tcPr marL="45720" marR="45720" anchor="ctr" anchorCtr="1" horzOverflow="overflow">
                    <a:lnL w="12700" cmpd="sng">
                      <a:solidFill>
                        <a:srgbClr val="99CC39"/>
                      </a:solidFill>
                    </a:lnL>
                    <a:lnR w="12700" cmpd="sng">
                      <a:solidFill>
                        <a:srgbClr val="99CC39"/>
                      </a:solidFill>
                    </a:lnR>
                    <a:lnT w="38100" cmpd="sng">
                      <a:solidFill>
                        <a:srgbClr val="99CC39"/>
                      </a:solidFill>
                    </a:lnT>
                    <a:lnB w="12700" cmpd="sng">
                      <a:solidFill>
                        <a:srgbClr val="99CC39"/>
                      </a:solidFill>
                    </a:lnB>
                    <a:lnTlToBr w="12700" cmpd="sng">
                      <a:noFill/>
                      <a:prstDash val="solid"/>
                    </a:lnTlToBr>
                    <a:lnBlToTr w="12700" cmpd="sng">
                      <a:noFill/>
                      <a:prstDash val="solid"/>
                    </a:lnBlToTr>
                    <a:solidFill>
                      <a:srgbClr val="99CC39">
                        <a:lumMod val="75000"/>
                      </a:srgbClr>
                    </a:solidFill>
                  </a:tcPr>
                </a:tc>
                <a:tc>
                  <a:txBody>
                    <a:bodyPr/>
                    <a:lstStyle>
                      <a:lvl1pPr marL="0" algn="l" defTabSz="864235" rtl="0" eaLnBrk="1" latinLnBrk="0" hangingPunct="1">
                        <a:defRPr sz="1700" kern="1200">
                          <a:solidFill>
                            <a:schemeClr val="dk1"/>
                          </a:solidFill>
                          <a:latin typeface="Arial" panose="020B0604020202020204"/>
                          <a:ea typeface="微软雅黑" panose="020B0503020204020204" pitchFamily="34" charset="-122"/>
                        </a:defRPr>
                      </a:lvl1pPr>
                      <a:lvl2pPr marL="431800" algn="l" defTabSz="864235" rtl="0" eaLnBrk="1" latinLnBrk="0" hangingPunct="1">
                        <a:defRPr sz="1700" kern="1200">
                          <a:solidFill>
                            <a:schemeClr val="dk1"/>
                          </a:solidFill>
                          <a:latin typeface="Arial" panose="020B0604020202020204"/>
                          <a:ea typeface="微软雅黑" panose="020B0503020204020204" pitchFamily="34" charset="-122"/>
                        </a:defRPr>
                      </a:lvl2pPr>
                      <a:lvl3pPr marL="864235" algn="l" defTabSz="864235" rtl="0" eaLnBrk="1" latinLnBrk="0" hangingPunct="1">
                        <a:defRPr sz="1700" kern="1200">
                          <a:solidFill>
                            <a:schemeClr val="dk1"/>
                          </a:solidFill>
                          <a:latin typeface="Arial" panose="020B0604020202020204"/>
                          <a:ea typeface="微软雅黑" panose="020B0503020204020204" pitchFamily="34" charset="-122"/>
                        </a:defRPr>
                      </a:lvl3pPr>
                      <a:lvl4pPr marL="1296035" algn="l" defTabSz="864235" rtl="0" eaLnBrk="1" latinLnBrk="0" hangingPunct="1">
                        <a:defRPr sz="1700" kern="1200">
                          <a:solidFill>
                            <a:schemeClr val="dk1"/>
                          </a:solidFill>
                          <a:latin typeface="Arial" panose="020B0604020202020204"/>
                          <a:ea typeface="微软雅黑" panose="020B0503020204020204" pitchFamily="34" charset="-122"/>
                        </a:defRPr>
                      </a:lvl4pPr>
                      <a:lvl5pPr marL="1727835" algn="l" defTabSz="864235" rtl="0" eaLnBrk="1" latinLnBrk="0" hangingPunct="1">
                        <a:defRPr sz="1700" kern="1200">
                          <a:solidFill>
                            <a:schemeClr val="dk1"/>
                          </a:solidFill>
                          <a:latin typeface="Arial" panose="020B0604020202020204"/>
                          <a:ea typeface="微软雅黑" panose="020B0503020204020204" pitchFamily="34" charset="-122"/>
                        </a:defRPr>
                      </a:lvl5pPr>
                      <a:lvl6pPr marL="2160270" algn="l" defTabSz="864235" rtl="0" eaLnBrk="1" latinLnBrk="0" hangingPunct="1">
                        <a:defRPr sz="1700" kern="1200">
                          <a:solidFill>
                            <a:schemeClr val="dk1"/>
                          </a:solidFill>
                          <a:latin typeface="Arial" panose="020B0604020202020204"/>
                          <a:ea typeface="微软雅黑" panose="020B0503020204020204" pitchFamily="34" charset="-122"/>
                        </a:defRPr>
                      </a:lvl6pPr>
                      <a:lvl7pPr marL="2592070" algn="l" defTabSz="864235" rtl="0" eaLnBrk="1" latinLnBrk="0" hangingPunct="1">
                        <a:defRPr sz="1700" kern="1200">
                          <a:solidFill>
                            <a:schemeClr val="dk1"/>
                          </a:solidFill>
                          <a:latin typeface="Arial" panose="020B0604020202020204"/>
                          <a:ea typeface="微软雅黑" panose="020B0503020204020204" pitchFamily="34" charset="-122"/>
                        </a:defRPr>
                      </a:lvl7pPr>
                      <a:lvl8pPr marL="3023870" algn="l" defTabSz="864235" rtl="0" eaLnBrk="1" latinLnBrk="0" hangingPunct="1">
                        <a:defRPr sz="1700" kern="1200">
                          <a:solidFill>
                            <a:schemeClr val="dk1"/>
                          </a:solidFill>
                          <a:latin typeface="Arial" panose="020B0604020202020204"/>
                          <a:ea typeface="微软雅黑" panose="020B0503020204020204" pitchFamily="34" charset="-122"/>
                        </a:defRPr>
                      </a:lvl8pPr>
                      <a:lvl9pPr marL="3456305" algn="l" defTabSz="864235" rtl="0" eaLnBrk="1" latinLnBrk="0" hangingPunct="1">
                        <a:defRPr sz="1700" kern="1200">
                          <a:solidFill>
                            <a:schemeClr val="dk1"/>
                          </a:solidFill>
                          <a:latin typeface="Arial" panose="020B0604020202020204"/>
                          <a:ea typeface="微软雅黑" panose="020B0503020204020204" pitchFamily="34" charset="-122"/>
                        </a:defRPr>
                      </a:lvl9p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anose="05000000000000000000" pitchFamily="2" charset="2"/>
                        <a:buNone/>
                      </a:pPr>
                      <a:r>
                        <a:rPr kumimoji="0" lang="en-US" sz="2000" b="1" u="none" strike="noStrike" cap="none" normalizeH="0" baseline="0" dirty="0">
                          <a:ln>
                            <a:noFill/>
                          </a:ln>
                          <a:effectLst/>
                          <a:latin typeface="Calibri" panose="020F0502020204030204" pitchFamily="34" charset="0"/>
                        </a:rPr>
                        <a:t>10</a:t>
                      </a:r>
                      <a:endParaRPr kumimoji="0" lang="en-US" sz="2000" b="1" i="0" u="none" strike="noStrike" cap="none" normalizeH="0" baseline="0" dirty="0">
                        <a:ln>
                          <a:noFill/>
                        </a:ln>
                        <a:solidFill>
                          <a:schemeClr val="tx1"/>
                        </a:solidFill>
                        <a:effectLst/>
                        <a:latin typeface="Calibri" panose="020F0502020204030204" pitchFamily="34" charset="0"/>
                      </a:endParaRPr>
                    </a:p>
                  </a:txBody>
                  <a:tcPr marL="45720" marR="45720" anchor="ctr" anchorCtr="1" horzOverflow="overflow">
                    <a:lnL w="12700" cmpd="sng">
                      <a:solidFill>
                        <a:srgbClr val="99CC39"/>
                      </a:solidFill>
                    </a:lnL>
                    <a:lnR w="12700" cmpd="sng">
                      <a:solidFill>
                        <a:srgbClr val="99CC39"/>
                      </a:solidFill>
                    </a:lnR>
                    <a:lnT w="38100" cmpd="sng">
                      <a:solidFill>
                        <a:srgbClr val="99CC39"/>
                      </a:solidFill>
                    </a:lnT>
                    <a:lnB w="12700" cmpd="sng">
                      <a:solidFill>
                        <a:srgbClr val="99CC39"/>
                      </a:solidFill>
                    </a:lnB>
                    <a:lnTlToBr w="12700" cmpd="sng">
                      <a:noFill/>
                      <a:prstDash val="solid"/>
                    </a:lnTlToBr>
                    <a:lnBlToTr w="12700" cmpd="sng">
                      <a:noFill/>
                      <a:prstDash val="solid"/>
                    </a:lnBlToTr>
                    <a:solidFill>
                      <a:srgbClr val="99CC39">
                        <a:lumMod val="75000"/>
                      </a:srgbClr>
                    </a:solidFill>
                  </a:tcPr>
                </a:tc>
                <a:tc>
                  <a:txBody>
                    <a:bodyPr/>
                    <a:lstStyle>
                      <a:lvl1pPr marL="0" algn="l" defTabSz="864235" rtl="0" eaLnBrk="1" latinLnBrk="0" hangingPunct="1">
                        <a:defRPr sz="1700" kern="1200">
                          <a:solidFill>
                            <a:schemeClr val="dk1"/>
                          </a:solidFill>
                          <a:latin typeface="Arial" panose="020B0604020202020204"/>
                          <a:ea typeface="微软雅黑" panose="020B0503020204020204" pitchFamily="34" charset="-122"/>
                        </a:defRPr>
                      </a:lvl1pPr>
                      <a:lvl2pPr marL="431800" algn="l" defTabSz="864235" rtl="0" eaLnBrk="1" latinLnBrk="0" hangingPunct="1">
                        <a:defRPr sz="1700" kern="1200">
                          <a:solidFill>
                            <a:schemeClr val="dk1"/>
                          </a:solidFill>
                          <a:latin typeface="Arial" panose="020B0604020202020204"/>
                          <a:ea typeface="微软雅黑" panose="020B0503020204020204" pitchFamily="34" charset="-122"/>
                        </a:defRPr>
                      </a:lvl2pPr>
                      <a:lvl3pPr marL="864235" algn="l" defTabSz="864235" rtl="0" eaLnBrk="1" latinLnBrk="0" hangingPunct="1">
                        <a:defRPr sz="1700" kern="1200">
                          <a:solidFill>
                            <a:schemeClr val="dk1"/>
                          </a:solidFill>
                          <a:latin typeface="Arial" panose="020B0604020202020204"/>
                          <a:ea typeface="微软雅黑" panose="020B0503020204020204" pitchFamily="34" charset="-122"/>
                        </a:defRPr>
                      </a:lvl3pPr>
                      <a:lvl4pPr marL="1296035" algn="l" defTabSz="864235" rtl="0" eaLnBrk="1" latinLnBrk="0" hangingPunct="1">
                        <a:defRPr sz="1700" kern="1200">
                          <a:solidFill>
                            <a:schemeClr val="dk1"/>
                          </a:solidFill>
                          <a:latin typeface="Arial" panose="020B0604020202020204"/>
                          <a:ea typeface="微软雅黑" panose="020B0503020204020204" pitchFamily="34" charset="-122"/>
                        </a:defRPr>
                      </a:lvl4pPr>
                      <a:lvl5pPr marL="1727835" algn="l" defTabSz="864235" rtl="0" eaLnBrk="1" latinLnBrk="0" hangingPunct="1">
                        <a:defRPr sz="1700" kern="1200">
                          <a:solidFill>
                            <a:schemeClr val="dk1"/>
                          </a:solidFill>
                          <a:latin typeface="Arial" panose="020B0604020202020204"/>
                          <a:ea typeface="微软雅黑" panose="020B0503020204020204" pitchFamily="34" charset="-122"/>
                        </a:defRPr>
                      </a:lvl5pPr>
                      <a:lvl6pPr marL="2160270" algn="l" defTabSz="864235" rtl="0" eaLnBrk="1" latinLnBrk="0" hangingPunct="1">
                        <a:defRPr sz="1700" kern="1200">
                          <a:solidFill>
                            <a:schemeClr val="dk1"/>
                          </a:solidFill>
                          <a:latin typeface="Arial" panose="020B0604020202020204"/>
                          <a:ea typeface="微软雅黑" panose="020B0503020204020204" pitchFamily="34" charset="-122"/>
                        </a:defRPr>
                      </a:lvl6pPr>
                      <a:lvl7pPr marL="2592070" algn="l" defTabSz="864235" rtl="0" eaLnBrk="1" latinLnBrk="0" hangingPunct="1">
                        <a:defRPr sz="1700" kern="1200">
                          <a:solidFill>
                            <a:schemeClr val="dk1"/>
                          </a:solidFill>
                          <a:latin typeface="Arial" panose="020B0604020202020204"/>
                          <a:ea typeface="微软雅黑" panose="020B0503020204020204" pitchFamily="34" charset="-122"/>
                        </a:defRPr>
                      </a:lvl7pPr>
                      <a:lvl8pPr marL="3023870" algn="l" defTabSz="864235" rtl="0" eaLnBrk="1" latinLnBrk="0" hangingPunct="1">
                        <a:defRPr sz="1700" kern="1200">
                          <a:solidFill>
                            <a:schemeClr val="dk1"/>
                          </a:solidFill>
                          <a:latin typeface="Arial" panose="020B0604020202020204"/>
                          <a:ea typeface="微软雅黑" panose="020B0503020204020204" pitchFamily="34" charset="-122"/>
                        </a:defRPr>
                      </a:lvl8pPr>
                      <a:lvl9pPr marL="3456305" algn="l" defTabSz="864235" rtl="0" eaLnBrk="1" latinLnBrk="0" hangingPunct="1">
                        <a:defRPr sz="1700" kern="1200">
                          <a:solidFill>
                            <a:schemeClr val="dk1"/>
                          </a:solidFill>
                          <a:latin typeface="Arial" panose="020B0604020202020204"/>
                          <a:ea typeface="微软雅黑" panose="020B0503020204020204" pitchFamily="34" charset="-122"/>
                        </a:defRPr>
                      </a:lvl9p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anose="05000000000000000000" pitchFamily="2" charset="2"/>
                        <a:buNone/>
                      </a:pPr>
                      <a:r>
                        <a:rPr kumimoji="0" lang="en-US" sz="2000" b="1" u="none" strike="noStrike" cap="none" normalizeH="0" baseline="0" dirty="0">
                          <a:ln>
                            <a:noFill/>
                          </a:ln>
                          <a:effectLst/>
                          <a:latin typeface="Calibri" panose="020F0502020204030204" pitchFamily="34" charset="0"/>
                        </a:rPr>
                        <a:t>12</a:t>
                      </a:r>
                      <a:endParaRPr kumimoji="0" lang="en-US" sz="2000" b="1" i="0" u="none" strike="noStrike" cap="none" normalizeH="0" baseline="0" dirty="0">
                        <a:ln>
                          <a:noFill/>
                        </a:ln>
                        <a:solidFill>
                          <a:schemeClr val="tx1"/>
                        </a:solidFill>
                        <a:effectLst/>
                        <a:latin typeface="Calibri" panose="020F0502020204030204" pitchFamily="34" charset="0"/>
                      </a:endParaRPr>
                    </a:p>
                  </a:txBody>
                  <a:tcPr marL="45720" marR="45720" anchor="ctr" anchorCtr="1" horzOverflow="overflow">
                    <a:lnL w="12700" cmpd="sng">
                      <a:solidFill>
                        <a:srgbClr val="99CC39"/>
                      </a:solidFill>
                    </a:lnL>
                    <a:lnR w="12700" cmpd="sng">
                      <a:solidFill>
                        <a:srgbClr val="99CC39"/>
                      </a:solidFill>
                    </a:lnR>
                    <a:lnT w="38100" cmpd="sng">
                      <a:solidFill>
                        <a:srgbClr val="99CC39"/>
                      </a:solidFill>
                    </a:lnT>
                    <a:lnB w="12700" cmpd="sng">
                      <a:solidFill>
                        <a:srgbClr val="99CC39"/>
                      </a:solidFill>
                    </a:lnB>
                    <a:lnTlToBr w="12700" cmpd="sng">
                      <a:noFill/>
                      <a:prstDash val="solid"/>
                    </a:lnTlToBr>
                    <a:lnBlToTr w="12700" cmpd="sng">
                      <a:noFill/>
                      <a:prstDash val="solid"/>
                    </a:lnBlToTr>
                    <a:solidFill>
                      <a:srgbClr val="99CC39">
                        <a:lumMod val="75000"/>
                      </a:srgbClr>
                    </a:solidFill>
                  </a:tcPr>
                </a:tc>
              </a:tr>
              <a:tr h="306388">
                <a:tc>
                  <a:txBody>
                    <a:bodyPr/>
                    <a:lstStyle>
                      <a:lvl1pPr marL="0" algn="l" defTabSz="864235" rtl="0" eaLnBrk="1" latinLnBrk="0" hangingPunct="1">
                        <a:defRPr sz="1700" kern="1200">
                          <a:solidFill>
                            <a:schemeClr val="dk1"/>
                          </a:solidFill>
                          <a:latin typeface="Arial" panose="020B0604020202020204"/>
                          <a:ea typeface="微软雅黑" panose="020B0503020204020204" pitchFamily="34" charset="-122"/>
                        </a:defRPr>
                      </a:lvl1pPr>
                      <a:lvl2pPr marL="431800" algn="l" defTabSz="864235" rtl="0" eaLnBrk="1" latinLnBrk="0" hangingPunct="1">
                        <a:defRPr sz="1700" kern="1200">
                          <a:solidFill>
                            <a:schemeClr val="dk1"/>
                          </a:solidFill>
                          <a:latin typeface="Arial" panose="020B0604020202020204"/>
                          <a:ea typeface="微软雅黑" panose="020B0503020204020204" pitchFamily="34" charset="-122"/>
                        </a:defRPr>
                      </a:lvl2pPr>
                      <a:lvl3pPr marL="864235" algn="l" defTabSz="864235" rtl="0" eaLnBrk="1" latinLnBrk="0" hangingPunct="1">
                        <a:defRPr sz="1700" kern="1200">
                          <a:solidFill>
                            <a:schemeClr val="dk1"/>
                          </a:solidFill>
                          <a:latin typeface="Arial" panose="020B0604020202020204"/>
                          <a:ea typeface="微软雅黑" panose="020B0503020204020204" pitchFamily="34" charset="-122"/>
                        </a:defRPr>
                      </a:lvl3pPr>
                      <a:lvl4pPr marL="1296035" algn="l" defTabSz="864235" rtl="0" eaLnBrk="1" latinLnBrk="0" hangingPunct="1">
                        <a:defRPr sz="1700" kern="1200">
                          <a:solidFill>
                            <a:schemeClr val="dk1"/>
                          </a:solidFill>
                          <a:latin typeface="Arial" panose="020B0604020202020204"/>
                          <a:ea typeface="微软雅黑" panose="020B0503020204020204" pitchFamily="34" charset="-122"/>
                        </a:defRPr>
                      </a:lvl4pPr>
                      <a:lvl5pPr marL="1727835" algn="l" defTabSz="864235" rtl="0" eaLnBrk="1" latinLnBrk="0" hangingPunct="1">
                        <a:defRPr sz="1700" kern="1200">
                          <a:solidFill>
                            <a:schemeClr val="dk1"/>
                          </a:solidFill>
                          <a:latin typeface="Arial" panose="020B0604020202020204"/>
                          <a:ea typeface="微软雅黑" panose="020B0503020204020204" pitchFamily="34" charset="-122"/>
                        </a:defRPr>
                      </a:lvl5pPr>
                      <a:lvl6pPr marL="2160270" algn="l" defTabSz="864235" rtl="0" eaLnBrk="1" latinLnBrk="0" hangingPunct="1">
                        <a:defRPr sz="1700" kern="1200">
                          <a:solidFill>
                            <a:schemeClr val="dk1"/>
                          </a:solidFill>
                          <a:latin typeface="Arial" panose="020B0604020202020204"/>
                          <a:ea typeface="微软雅黑" panose="020B0503020204020204" pitchFamily="34" charset="-122"/>
                        </a:defRPr>
                      </a:lvl6pPr>
                      <a:lvl7pPr marL="2592070" algn="l" defTabSz="864235" rtl="0" eaLnBrk="1" latinLnBrk="0" hangingPunct="1">
                        <a:defRPr sz="1700" kern="1200">
                          <a:solidFill>
                            <a:schemeClr val="dk1"/>
                          </a:solidFill>
                          <a:latin typeface="Arial" panose="020B0604020202020204"/>
                          <a:ea typeface="微软雅黑" panose="020B0503020204020204" pitchFamily="34" charset="-122"/>
                        </a:defRPr>
                      </a:lvl7pPr>
                      <a:lvl8pPr marL="3023870" algn="l" defTabSz="864235" rtl="0" eaLnBrk="1" latinLnBrk="0" hangingPunct="1">
                        <a:defRPr sz="1700" kern="1200">
                          <a:solidFill>
                            <a:schemeClr val="dk1"/>
                          </a:solidFill>
                          <a:latin typeface="Arial" panose="020B0604020202020204"/>
                          <a:ea typeface="微软雅黑" panose="020B0503020204020204" pitchFamily="34" charset="-122"/>
                        </a:defRPr>
                      </a:lvl8pPr>
                      <a:lvl9pPr marL="3456305" algn="l" defTabSz="864235" rtl="0" eaLnBrk="1" latinLnBrk="0" hangingPunct="1">
                        <a:defRPr sz="1700" kern="1200">
                          <a:solidFill>
                            <a:schemeClr val="dk1"/>
                          </a:solidFill>
                          <a:latin typeface="Arial" panose="020B0604020202020204"/>
                          <a:ea typeface="微软雅黑" panose="020B0503020204020204" pitchFamily="34" charset="-122"/>
                        </a:defRPr>
                      </a:lvl9p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anose="05000000000000000000" pitchFamily="2" charset="2"/>
                        <a:buNone/>
                      </a:pPr>
                      <a:r>
                        <a:rPr kumimoji="0" lang="en-US" sz="2000" b="1" u="none" strike="noStrike" cap="none" normalizeH="0" baseline="0" dirty="0">
                          <a:ln>
                            <a:noFill/>
                          </a:ln>
                          <a:effectLst/>
                          <a:latin typeface="Calibri" panose="020F0502020204030204" pitchFamily="34" charset="0"/>
                        </a:rPr>
                        <a:t>1</a:t>
                      </a:r>
                      <a:endParaRPr kumimoji="0" lang="en-US" sz="2000" b="1" i="0" u="none" strike="noStrike" cap="none" normalizeH="0" baseline="0" dirty="0">
                        <a:ln>
                          <a:noFill/>
                        </a:ln>
                        <a:solidFill>
                          <a:schemeClr val="tx1"/>
                        </a:solidFill>
                        <a:effectLst/>
                        <a:latin typeface="Calibri" panose="020F0502020204030204" pitchFamily="34" charset="0"/>
                      </a:endParaRPr>
                    </a:p>
                  </a:txBody>
                  <a:tcPr marL="45720" marR="45720" anchor="ctr" anchorCtr="1" horzOverflow="overflow">
                    <a:lnL w="12700" cmpd="sng">
                      <a:solidFill>
                        <a:srgbClr val="99CC39"/>
                      </a:solidFill>
                    </a:lnL>
                    <a:lnR w="12700" cmpd="sng">
                      <a:solidFill>
                        <a:srgbClr val="99CC39"/>
                      </a:solidFill>
                    </a:lnR>
                    <a:lnT w="12700" cmpd="sng">
                      <a:solidFill>
                        <a:srgbClr val="99CC39"/>
                      </a:solidFill>
                    </a:lnT>
                    <a:lnB w="12700" cmpd="sng">
                      <a:solidFill>
                        <a:srgbClr val="99CC39"/>
                      </a:solidFill>
                    </a:lnB>
                    <a:lnTlToBr w="12700" cmpd="sng">
                      <a:noFill/>
                      <a:prstDash val="solid"/>
                    </a:lnTlToBr>
                    <a:lnBlToTr w="12700" cmpd="sng">
                      <a:noFill/>
                      <a:prstDash val="solid"/>
                    </a:lnBlToTr>
                    <a:solidFill>
                      <a:srgbClr val="00AAA2">
                        <a:tint val="20000"/>
                      </a:srgbClr>
                    </a:solidFill>
                  </a:tcPr>
                </a:tc>
                <a:tc>
                  <a:txBody>
                    <a:bodyPr/>
                    <a:lstStyle>
                      <a:lvl1pPr marL="0" algn="l" defTabSz="864235" rtl="0" eaLnBrk="1" latinLnBrk="0" hangingPunct="1">
                        <a:defRPr sz="1700" kern="1200">
                          <a:solidFill>
                            <a:schemeClr val="dk1"/>
                          </a:solidFill>
                          <a:latin typeface="Arial" panose="020B0604020202020204"/>
                          <a:ea typeface="微软雅黑" panose="020B0503020204020204" pitchFamily="34" charset="-122"/>
                        </a:defRPr>
                      </a:lvl1pPr>
                      <a:lvl2pPr marL="431800" algn="l" defTabSz="864235" rtl="0" eaLnBrk="1" latinLnBrk="0" hangingPunct="1">
                        <a:defRPr sz="1700" kern="1200">
                          <a:solidFill>
                            <a:schemeClr val="dk1"/>
                          </a:solidFill>
                          <a:latin typeface="Arial" panose="020B0604020202020204"/>
                          <a:ea typeface="微软雅黑" panose="020B0503020204020204" pitchFamily="34" charset="-122"/>
                        </a:defRPr>
                      </a:lvl2pPr>
                      <a:lvl3pPr marL="864235" algn="l" defTabSz="864235" rtl="0" eaLnBrk="1" latinLnBrk="0" hangingPunct="1">
                        <a:defRPr sz="1700" kern="1200">
                          <a:solidFill>
                            <a:schemeClr val="dk1"/>
                          </a:solidFill>
                          <a:latin typeface="Arial" panose="020B0604020202020204"/>
                          <a:ea typeface="微软雅黑" panose="020B0503020204020204" pitchFamily="34" charset="-122"/>
                        </a:defRPr>
                      </a:lvl3pPr>
                      <a:lvl4pPr marL="1296035" algn="l" defTabSz="864235" rtl="0" eaLnBrk="1" latinLnBrk="0" hangingPunct="1">
                        <a:defRPr sz="1700" kern="1200">
                          <a:solidFill>
                            <a:schemeClr val="dk1"/>
                          </a:solidFill>
                          <a:latin typeface="Arial" panose="020B0604020202020204"/>
                          <a:ea typeface="微软雅黑" panose="020B0503020204020204" pitchFamily="34" charset="-122"/>
                        </a:defRPr>
                      </a:lvl4pPr>
                      <a:lvl5pPr marL="1727835" algn="l" defTabSz="864235" rtl="0" eaLnBrk="1" latinLnBrk="0" hangingPunct="1">
                        <a:defRPr sz="1700" kern="1200">
                          <a:solidFill>
                            <a:schemeClr val="dk1"/>
                          </a:solidFill>
                          <a:latin typeface="Arial" panose="020B0604020202020204"/>
                          <a:ea typeface="微软雅黑" panose="020B0503020204020204" pitchFamily="34" charset="-122"/>
                        </a:defRPr>
                      </a:lvl5pPr>
                      <a:lvl6pPr marL="2160270" algn="l" defTabSz="864235" rtl="0" eaLnBrk="1" latinLnBrk="0" hangingPunct="1">
                        <a:defRPr sz="1700" kern="1200">
                          <a:solidFill>
                            <a:schemeClr val="dk1"/>
                          </a:solidFill>
                          <a:latin typeface="Arial" panose="020B0604020202020204"/>
                          <a:ea typeface="微软雅黑" panose="020B0503020204020204" pitchFamily="34" charset="-122"/>
                        </a:defRPr>
                      </a:lvl6pPr>
                      <a:lvl7pPr marL="2592070" algn="l" defTabSz="864235" rtl="0" eaLnBrk="1" latinLnBrk="0" hangingPunct="1">
                        <a:defRPr sz="1700" kern="1200">
                          <a:solidFill>
                            <a:schemeClr val="dk1"/>
                          </a:solidFill>
                          <a:latin typeface="Arial" panose="020B0604020202020204"/>
                          <a:ea typeface="微软雅黑" panose="020B0503020204020204" pitchFamily="34" charset="-122"/>
                        </a:defRPr>
                      </a:lvl7pPr>
                      <a:lvl8pPr marL="3023870" algn="l" defTabSz="864235" rtl="0" eaLnBrk="1" latinLnBrk="0" hangingPunct="1">
                        <a:defRPr sz="1700" kern="1200">
                          <a:solidFill>
                            <a:schemeClr val="dk1"/>
                          </a:solidFill>
                          <a:latin typeface="Arial" panose="020B0604020202020204"/>
                          <a:ea typeface="微软雅黑" panose="020B0503020204020204" pitchFamily="34" charset="-122"/>
                        </a:defRPr>
                      </a:lvl8pPr>
                      <a:lvl9pPr marL="3456305" algn="l" defTabSz="864235" rtl="0" eaLnBrk="1" latinLnBrk="0" hangingPunct="1">
                        <a:defRPr sz="1700" kern="1200">
                          <a:solidFill>
                            <a:schemeClr val="dk1"/>
                          </a:solidFill>
                          <a:latin typeface="Arial" panose="020B0604020202020204"/>
                          <a:ea typeface="微软雅黑" panose="020B0503020204020204" pitchFamily="34" charset="-122"/>
                        </a:defRPr>
                      </a:lvl9p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anose="05000000000000000000" pitchFamily="2" charset="2"/>
                        <a:buNone/>
                      </a:pPr>
                      <a:r>
                        <a:rPr kumimoji="0" lang="en-US" sz="2000" b="1" u="none" strike="noStrike" cap="none" normalizeH="0" baseline="0" dirty="0">
                          <a:ln>
                            <a:noFill/>
                          </a:ln>
                          <a:effectLst/>
                          <a:latin typeface="Calibri" panose="020F0502020204030204" pitchFamily="34" charset="0"/>
                        </a:rPr>
                        <a:t>5.01</a:t>
                      </a:r>
                      <a:endParaRPr kumimoji="0" lang="en-US" sz="2000" b="1" i="0" u="none" strike="noStrike" cap="none" normalizeH="0" baseline="0" dirty="0">
                        <a:ln>
                          <a:noFill/>
                        </a:ln>
                        <a:solidFill>
                          <a:schemeClr val="tx1"/>
                        </a:solidFill>
                        <a:effectLst/>
                        <a:latin typeface="Calibri" panose="020F0502020204030204" pitchFamily="34" charset="0"/>
                      </a:endParaRPr>
                    </a:p>
                  </a:txBody>
                  <a:tcPr marL="45720" marR="45720" anchor="ctr" anchorCtr="1" horzOverflow="overflow">
                    <a:lnL w="12700" cmpd="sng">
                      <a:solidFill>
                        <a:srgbClr val="99CC39"/>
                      </a:solidFill>
                    </a:lnL>
                    <a:lnR w="12700" cmpd="sng">
                      <a:solidFill>
                        <a:srgbClr val="99CC39"/>
                      </a:solidFill>
                    </a:lnR>
                    <a:lnT w="12700" cmpd="sng">
                      <a:solidFill>
                        <a:srgbClr val="99CC39"/>
                      </a:solidFill>
                    </a:lnT>
                    <a:lnB w="12700" cmpd="sng">
                      <a:solidFill>
                        <a:srgbClr val="99CC39"/>
                      </a:solidFill>
                    </a:lnB>
                    <a:lnTlToBr w="12700" cmpd="sng">
                      <a:noFill/>
                      <a:prstDash val="solid"/>
                    </a:lnTlToBr>
                    <a:lnBlToTr w="12700" cmpd="sng">
                      <a:noFill/>
                      <a:prstDash val="solid"/>
                    </a:lnBlToTr>
                    <a:solidFill>
                      <a:srgbClr val="00AAA2">
                        <a:tint val="20000"/>
                      </a:srgbClr>
                    </a:solidFill>
                  </a:tcPr>
                </a:tc>
                <a:tc>
                  <a:txBody>
                    <a:bodyPr/>
                    <a:lstStyle>
                      <a:lvl1pPr marL="0" algn="l" defTabSz="864235" rtl="0" eaLnBrk="1" latinLnBrk="0" hangingPunct="1">
                        <a:defRPr sz="1700" kern="1200">
                          <a:solidFill>
                            <a:schemeClr val="dk1"/>
                          </a:solidFill>
                          <a:latin typeface="Arial" panose="020B0604020202020204"/>
                          <a:ea typeface="微软雅黑" panose="020B0503020204020204" pitchFamily="34" charset="-122"/>
                        </a:defRPr>
                      </a:lvl1pPr>
                      <a:lvl2pPr marL="431800" algn="l" defTabSz="864235" rtl="0" eaLnBrk="1" latinLnBrk="0" hangingPunct="1">
                        <a:defRPr sz="1700" kern="1200">
                          <a:solidFill>
                            <a:schemeClr val="dk1"/>
                          </a:solidFill>
                          <a:latin typeface="Arial" panose="020B0604020202020204"/>
                          <a:ea typeface="微软雅黑" panose="020B0503020204020204" pitchFamily="34" charset="-122"/>
                        </a:defRPr>
                      </a:lvl2pPr>
                      <a:lvl3pPr marL="864235" algn="l" defTabSz="864235" rtl="0" eaLnBrk="1" latinLnBrk="0" hangingPunct="1">
                        <a:defRPr sz="1700" kern="1200">
                          <a:solidFill>
                            <a:schemeClr val="dk1"/>
                          </a:solidFill>
                          <a:latin typeface="Arial" panose="020B0604020202020204"/>
                          <a:ea typeface="微软雅黑" panose="020B0503020204020204" pitchFamily="34" charset="-122"/>
                        </a:defRPr>
                      </a:lvl3pPr>
                      <a:lvl4pPr marL="1296035" algn="l" defTabSz="864235" rtl="0" eaLnBrk="1" latinLnBrk="0" hangingPunct="1">
                        <a:defRPr sz="1700" kern="1200">
                          <a:solidFill>
                            <a:schemeClr val="dk1"/>
                          </a:solidFill>
                          <a:latin typeface="Arial" panose="020B0604020202020204"/>
                          <a:ea typeface="微软雅黑" panose="020B0503020204020204" pitchFamily="34" charset="-122"/>
                        </a:defRPr>
                      </a:lvl4pPr>
                      <a:lvl5pPr marL="1727835" algn="l" defTabSz="864235" rtl="0" eaLnBrk="1" latinLnBrk="0" hangingPunct="1">
                        <a:defRPr sz="1700" kern="1200">
                          <a:solidFill>
                            <a:schemeClr val="dk1"/>
                          </a:solidFill>
                          <a:latin typeface="Arial" panose="020B0604020202020204"/>
                          <a:ea typeface="微软雅黑" panose="020B0503020204020204" pitchFamily="34" charset="-122"/>
                        </a:defRPr>
                      </a:lvl5pPr>
                      <a:lvl6pPr marL="2160270" algn="l" defTabSz="864235" rtl="0" eaLnBrk="1" latinLnBrk="0" hangingPunct="1">
                        <a:defRPr sz="1700" kern="1200">
                          <a:solidFill>
                            <a:schemeClr val="dk1"/>
                          </a:solidFill>
                          <a:latin typeface="Arial" panose="020B0604020202020204"/>
                          <a:ea typeface="微软雅黑" panose="020B0503020204020204" pitchFamily="34" charset="-122"/>
                        </a:defRPr>
                      </a:lvl6pPr>
                      <a:lvl7pPr marL="2592070" algn="l" defTabSz="864235" rtl="0" eaLnBrk="1" latinLnBrk="0" hangingPunct="1">
                        <a:defRPr sz="1700" kern="1200">
                          <a:solidFill>
                            <a:schemeClr val="dk1"/>
                          </a:solidFill>
                          <a:latin typeface="Arial" panose="020B0604020202020204"/>
                          <a:ea typeface="微软雅黑" panose="020B0503020204020204" pitchFamily="34" charset="-122"/>
                        </a:defRPr>
                      </a:lvl7pPr>
                      <a:lvl8pPr marL="3023870" algn="l" defTabSz="864235" rtl="0" eaLnBrk="1" latinLnBrk="0" hangingPunct="1">
                        <a:defRPr sz="1700" kern="1200">
                          <a:solidFill>
                            <a:schemeClr val="dk1"/>
                          </a:solidFill>
                          <a:latin typeface="Arial" panose="020B0604020202020204"/>
                          <a:ea typeface="微软雅黑" panose="020B0503020204020204" pitchFamily="34" charset="-122"/>
                        </a:defRPr>
                      </a:lvl8pPr>
                      <a:lvl9pPr marL="3456305" algn="l" defTabSz="864235" rtl="0" eaLnBrk="1" latinLnBrk="0" hangingPunct="1">
                        <a:defRPr sz="1700" kern="1200">
                          <a:solidFill>
                            <a:schemeClr val="dk1"/>
                          </a:solidFill>
                          <a:latin typeface="Arial" panose="020B0604020202020204"/>
                          <a:ea typeface="微软雅黑" panose="020B0503020204020204" pitchFamily="34" charset="-122"/>
                        </a:defRPr>
                      </a:lvl9p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anose="05000000000000000000" pitchFamily="2" charset="2"/>
                        <a:buNone/>
                      </a:pPr>
                      <a:r>
                        <a:rPr kumimoji="0" lang="en-US" sz="2000" b="1" u="none" strike="noStrike" cap="none" normalizeH="0" baseline="0" dirty="0">
                          <a:ln>
                            <a:noFill/>
                          </a:ln>
                          <a:effectLst/>
                          <a:latin typeface="Calibri" panose="020F0502020204030204" pitchFamily="34" charset="0"/>
                        </a:rPr>
                        <a:t>5.01</a:t>
                      </a:r>
                      <a:endParaRPr kumimoji="0" lang="en-US" sz="2000" b="1" i="0" u="none" strike="noStrike" cap="none" normalizeH="0" baseline="0" dirty="0">
                        <a:ln>
                          <a:noFill/>
                        </a:ln>
                        <a:solidFill>
                          <a:schemeClr val="tx1"/>
                        </a:solidFill>
                        <a:effectLst/>
                        <a:latin typeface="Calibri" panose="020F0502020204030204" pitchFamily="34" charset="0"/>
                      </a:endParaRPr>
                    </a:p>
                  </a:txBody>
                  <a:tcPr marL="45720" marR="45720" anchor="ctr" anchorCtr="1" horzOverflow="overflow">
                    <a:lnL w="12700" cmpd="sng">
                      <a:solidFill>
                        <a:srgbClr val="99CC39"/>
                      </a:solidFill>
                    </a:lnL>
                    <a:lnR w="12700" cmpd="sng">
                      <a:solidFill>
                        <a:srgbClr val="99CC39"/>
                      </a:solidFill>
                    </a:lnR>
                    <a:lnT w="12700" cmpd="sng">
                      <a:solidFill>
                        <a:srgbClr val="99CC39"/>
                      </a:solidFill>
                    </a:lnT>
                    <a:lnB w="12700" cmpd="sng">
                      <a:solidFill>
                        <a:srgbClr val="99CC39"/>
                      </a:solidFill>
                    </a:lnB>
                    <a:lnTlToBr w="12700" cmpd="sng">
                      <a:noFill/>
                      <a:prstDash val="solid"/>
                    </a:lnTlToBr>
                    <a:lnBlToTr w="12700" cmpd="sng">
                      <a:noFill/>
                      <a:prstDash val="solid"/>
                    </a:lnBlToTr>
                    <a:solidFill>
                      <a:srgbClr val="00AAA2">
                        <a:tint val="20000"/>
                      </a:srgbClr>
                    </a:solidFill>
                  </a:tcPr>
                </a:tc>
                <a:tc>
                  <a:txBody>
                    <a:bodyPr/>
                    <a:lstStyle>
                      <a:lvl1pPr marL="0" algn="l" defTabSz="864235" rtl="0" eaLnBrk="1" latinLnBrk="0" hangingPunct="1">
                        <a:defRPr sz="1700" kern="1200">
                          <a:solidFill>
                            <a:schemeClr val="dk1"/>
                          </a:solidFill>
                          <a:latin typeface="Arial" panose="020B0604020202020204"/>
                          <a:ea typeface="微软雅黑" panose="020B0503020204020204" pitchFamily="34" charset="-122"/>
                        </a:defRPr>
                      </a:lvl1pPr>
                      <a:lvl2pPr marL="431800" algn="l" defTabSz="864235" rtl="0" eaLnBrk="1" latinLnBrk="0" hangingPunct="1">
                        <a:defRPr sz="1700" kern="1200">
                          <a:solidFill>
                            <a:schemeClr val="dk1"/>
                          </a:solidFill>
                          <a:latin typeface="Arial" panose="020B0604020202020204"/>
                          <a:ea typeface="微软雅黑" panose="020B0503020204020204" pitchFamily="34" charset="-122"/>
                        </a:defRPr>
                      </a:lvl2pPr>
                      <a:lvl3pPr marL="864235" algn="l" defTabSz="864235" rtl="0" eaLnBrk="1" latinLnBrk="0" hangingPunct="1">
                        <a:defRPr sz="1700" kern="1200">
                          <a:solidFill>
                            <a:schemeClr val="dk1"/>
                          </a:solidFill>
                          <a:latin typeface="Arial" panose="020B0604020202020204"/>
                          <a:ea typeface="微软雅黑" panose="020B0503020204020204" pitchFamily="34" charset="-122"/>
                        </a:defRPr>
                      </a:lvl3pPr>
                      <a:lvl4pPr marL="1296035" algn="l" defTabSz="864235" rtl="0" eaLnBrk="1" latinLnBrk="0" hangingPunct="1">
                        <a:defRPr sz="1700" kern="1200">
                          <a:solidFill>
                            <a:schemeClr val="dk1"/>
                          </a:solidFill>
                          <a:latin typeface="Arial" panose="020B0604020202020204"/>
                          <a:ea typeface="微软雅黑" panose="020B0503020204020204" pitchFamily="34" charset="-122"/>
                        </a:defRPr>
                      </a:lvl4pPr>
                      <a:lvl5pPr marL="1727835" algn="l" defTabSz="864235" rtl="0" eaLnBrk="1" latinLnBrk="0" hangingPunct="1">
                        <a:defRPr sz="1700" kern="1200">
                          <a:solidFill>
                            <a:schemeClr val="dk1"/>
                          </a:solidFill>
                          <a:latin typeface="Arial" panose="020B0604020202020204"/>
                          <a:ea typeface="微软雅黑" panose="020B0503020204020204" pitchFamily="34" charset="-122"/>
                        </a:defRPr>
                      </a:lvl5pPr>
                      <a:lvl6pPr marL="2160270" algn="l" defTabSz="864235" rtl="0" eaLnBrk="1" latinLnBrk="0" hangingPunct="1">
                        <a:defRPr sz="1700" kern="1200">
                          <a:solidFill>
                            <a:schemeClr val="dk1"/>
                          </a:solidFill>
                          <a:latin typeface="Arial" panose="020B0604020202020204"/>
                          <a:ea typeface="微软雅黑" panose="020B0503020204020204" pitchFamily="34" charset="-122"/>
                        </a:defRPr>
                      </a:lvl6pPr>
                      <a:lvl7pPr marL="2592070" algn="l" defTabSz="864235" rtl="0" eaLnBrk="1" latinLnBrk="0" hangingPunct="1">
                        <a:defRPr sz="1700" kern="1200">
                          <a:solidFill>
                            <a:schemeClr val="dk1"/>
                          </a:solidFill>
                          <a:latin typeface="Arial" panose="020B0604020202020204"/>
                          <a:ea typeface="微软雅黑" panose="020B0503020204020204" pitchFamily="34" charset="-122"/>
                        </a:defRPr>
                      </a:lvl7pPr>
                      <a:lvl8pPr marL="3023870" algn="l" defTabSz="864235" rtl="0" eaLnBrk="1" latinLnBrk="0" hangingPunct="1">
                        <a:defRPr sz="1700" kern="1200">
                          <a:solidFill>
                            <a:schemeClr val="dk1"/>
                          </a:solidFill>
                          <a:latin typeface="Arial" panose="020B0604020202020204"/>
                          <a:ea typeface="微软雅黑" panose="020B0503020204020204" pitchFamily="34" charset="-122"/>
                        </a:defRPr>
                      </a:lvl8pPr>
                      <a:lvl9pPr marL="3456305" algn="l" defTabSz="864235" rtl="0" eaLnBrk="1" latinLnBrk="0" hangingPunct="1">
                        <a:defRPr sz="1700" kern="1200">
                          <a:solidFill>
                            <a:schemeClr val="dk1"/>
                          </a:solidFill>
                          <a:latin typeface="Arial" panose="020B0604020202020204"/>
                          <a:ea typeface="微软雅黑" panose="020B0503020204020204" pitchFamily="34" charset="-122"/>
                        </a:defRPr>
                      </a:lvl9p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anose="05000000000000000000" pitchFamily="2" charset="2"/>
                        <a:buNone/>
                      </a:pPr>
                      <a:r>
                        <a:rPr kumimoji="0" lang="en-US" sz="2000" b="1" i="0" u="none" strike="noStrike" cap="none" normalizeH="0" baseline="0" dirty="0">
                          <a:ln>
                            <a:noFill/>
                          </a:ln>
                          <a:solidFill>
                            <a:schemeClr val="tx1"/>
                          </a:solidFill>
                          <a:effectLst/>
                          <a:latin typeface="Calibri" panose="020F0502020204030204" pitchFamily="34" charset="0"/>
                        </a:rPr>
                        <a:t>5.01</a:t>
                      </a:r>
                      <a:endParaRPr kumimoji="0" lang="en-US" sz="2000" b="1" i="0" u="none" strike="noStrike" cap="none" normalizeH="0" baseline="0" dirty="0">
                        <a:ln>
                          <a:noFill/>
                        </a:ln>
                        <a:solidFill>
                          <a:schemeClr val="tx1"/>
                        </a:solidFill>
                        <a:effectLst/>
                        <a:latin typeface="Calibri" panose="020F0502020204030204" pitchFamily="34" charset="0"/>
                      </a:endParaRPr>
                    </a:p>
                  </a:txBody>
                  <a:tcPr marL="45720" marR="45720" anchor="ctr" anchorCtr="1" horzOverflow="overflow">
                    <a:lnL w="12700" cmpd="sng">
                      <a:solidFill>
                        <a:srgbClr val="99CC39"/>
                      </a:solidFill>
                    </a:lnL>
                    <a:lnR w="12700" cmpd="sng">
                      <a:solidFill>
                        <a:srgbClr val="99CC39"/>
                      </a:solidFill>
                    </a:lnR>
                    <a:lnT w="12700" cmpd="sng">
                      <a:solidFill>
                        <a:srgbClr val="99CC39"/>
                      </a:solidFill>
                    </a:lnT>
                    <a:lnB w="12700" cmpd="sng">
                      <a:solidFill>
                        <a:srgbClr val="99CC39"/>
                      </a:solidFill>
                    </a:lnB>
                    <a:lnTlToBr w="12700" cmpd="sng">
                      <a:noFill/>
                      <a:prstDash val="solid"/>
                    </a:lnTlToBr>
                    <a:lnBlToTr w="12700" cmpd="sng">
                      <a:noFill/>
                      <a:prstDash val="solid"/>
                    </a:lnBlToTr>
                    <a:solidFill>
                      <a:srgbClr val="00AAA2">
                        <a:tint val="20000"/>
                      </a:srgbClr>
                    </a:solidFill>
                  </a:tcPr>
                </a:tc>
                <a:tc>
                  <a:txBody>
                    <a:bodyPr/>
                    <a:lstStyle>
                      <a:lvl1pPr marL="0" algn="l" defTabSz="864235" rtl="0" eaLnBrk="1" latinLnBrk="0" hangingPunct="1">
                        <a:defRPr sz="1700" kern="1200">
                          <a:solidFill>
                            <a:schemeClr val="dk1"/>
                          </a:solidFill>
                          <a:latin typeface="Arial" panose="020B0604020202020204"/>
                          <a:ea typeface="微软雅黑" panose="020B0503020204020204" pitchFamily="34" charset="-122"/>
                        </a:defRPr>
                      </a:lvl1pPr>
                      <a:lvl2pPr marL="431800" algn="l" defTabSz="864235" rtl="0" eaLnBrk="1" latinLnBrk="0" hangingPunct="1">
                        <a:defRPr sz="1700" kern="1200">
                          <a:solidFill>
                            <a:schemeClr val="dk1"/>
                          </a:solidFill>
                          <a:latin typeface="Arial" panose="020B0604020202020204"/>
                          <a:ea typeface="微软雅黑" panose="020B0503020204020204" pitchFamily="34" charset="-122"/>
                        </a:defRPr>
                      </a:lvl2pPr>
                      <a:lvl3pPr marL="864235" algn="l" defTabSz="864235" rtl="0" eaLnBrk="1" latinLnBrk="0" hangingPunct="1">
                        <a:defRPr sz="1700" kern="1200">
                          <a:solidFill>
                            <a:schemeClr val="dk1"/>
                          </a:solidFill>
                          <a:latin typeface="Arial" panose="020B0604020202020204"/>
                          <a:ea typeface="微软雅黑" panose="020B0503020204020204" pitchFamily="34" charset="-122"/>
                        </a:defRPr>
                      </a:lvl3pPr>
                      <a:lvl4pPr marL="1296035" algn="l" defTabSz="864235" rtl="0" eaLnBrk="1" latinLnBrk="0" hangingPunct="1">
                        <a:defRPr sz="1700" kern="1200">
                          <a:solidFill>
                            <a:schemeClr val="dk1"/>
                          </a:solidFill>
                          <a:latin typeface="Arial" panose="020B0604020202020204"/>
                          <a:ea typeface="微软雅黑" panose="020B0503020204020204" pitchFamily="34" charset="-122"/>
                        </a:defRPr>
                      </a:lvl4pPr>
                      <a:lvl5pPr marL="1727835" algn="l" defTabSz="864235" rtl="0" eaLnBrk="1" latinLnBrk="0" hangingPunct="1">
                        <a:defRPr sz="1700" kern="1200">
                          <a:solidFill>
                            <a:schemeClr val="dk1"/>
                          </a:solidFill>
                          <a:latin typeface="Arial" panose="020B0604020202020204"/>
                          <a:ea typeface="微软雅黑" panose="020B0503020204020204" pitchFamily="34" charset="-122"/>
                        </a:defRPr>
                      </a:lvl5pPr>
                      <a:lvl6pPr marL="2160270" algn="l" defTabSz="864235" rtl="0" eaLnBrk="1" latinLnBrk="0" hangingPunct="1">
                        <a:defRPr sz="1700" kern="1200">
                          <a:solidFill>
                            <a:schemeClr val="dk1"/>
                          </a:solidFill>
                          <a:latin typeface="Arial" panose="020B0604020202020204"/>
                          <a:ea typeface="微软雅黑" panose="020B0503020204020204" pitchFamily="34" charset="-122"/>
                        </a:defRPr>
                      </a:lvl6pPr>
                      <a:lvl7pPr marL="2592070" algn="l" defTabSz="864235" rtl="0" eaLnBrk="1" latinLnBrk="0" hangingPunct="1">
                        <a:defRPr sz="1700" kern="1200">
                          <a:solidFill>
                            <a:schemeClr val="dk1"/>
                          </a:solidFill>
                          <a:latin typeface="Arial" panose="020B0604020202020204"/>
                          <a:ea typeface="微软雅黑" panose="020B0503020204020204" pitchFamily="34" charset="-122"/>
                        </a:defRPr>
                      </a:lvl7pPr>
                      <a:lvl8pPr marL="3023870" algn="l" defTabSz="864235" rtl="0" eaLnBrk="1" latinLnBrk="0" hangingPunct="1">
                        <a:defRPr sz="1700" kern="1200">
                          <a:solidFill>
                            <a:schemeClr val="dk1"/>
                          </a:solidFill>
                          <a:latin typeface="Arial" panose="020B0604020202020204"/>
                          <a:ea typeface="微软雅黑" panose="020B0503020204020204" pitchFamily="34" charset="-122"/>
                        </a:defRPr>
                      </a:lvl8pPr>
                      <a:lvl9pPr marL="3456305" algn="l" defTabSz="864235" rtl="0" eaLnBrk="1" latinLnBrk="0" hangingPunct="1">
                        <a:defRPr sz="1700" kern="1200">
                          <a:solidFill>
                            <a:schemeClr val="dk1"/>
                          </a:solidFill>
                          <a:latin typeface="Arial" panose="020B0604020202020204"/>
                          <a:ea typeface="微软雅黑" panose="020B0503020204020204" pitchFamily="34" charset="-122"/>
                        </a:defRPr>
                      </a:lvl9p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anose="05000000000000000000" pitchFamily="2" charset="2"/>
                        <a:buNone/>
                      </a:pPr>
                      <a:r>
                        <a:rPr kumimoji="0" lang="en-US" sz="2000" b="1" u="none" strike="noStrike" cap="none" normalizeH="0" baseline="0" dirty="0">
                          <a:ln>
                            <a:noFill/>
                          </a:ln>
                          <a:effectLst/>
                          <a:latin typeface="Calibri" panose="020F0502020204030204" pitchFamily="34" charset="0"/>
                        </a:rPr>
                        <a:t>5.01</a:t>
                      </a:r>
                      <a:endParaRPr kumimoji="0" lang="en-US" sz="2000" b="1" i="0" u="none" strike="noStrike" cap="none" normalizeH="0" baseline="0" dirty="0">
                        <a:ln>
                          <a:noFill/>
                        </a:ln>
                        <a:solidFill>
                          <a:schemeClr val="tx1"/>
                        </a:solidFill>
                        <a:effectLst/>
                        <a:latin typeface="Calibri" panose="020F0502020204030204" pitchFamily="34" charset="0"/>
                      </a:endParaRPr>
                    </a:p>
                  </a:txBody>
                  <a:tcPr marL="45720" marR="45720" anchor="ctr" anchorCtr="1" horzOverflow="overflow">
                    <a:lnL w="12700" cmpd="sng">
                      <a:solidFill>
                        <a:srgbClr val="99CC39"/>
                      </a:solidFill>
                    </a:lnL>
                    <a:lnR w="12700" cmpd="sng">
                      <a:solidFill>
                        <a:srgbClr val="99CC39"/>
                      </a:solidFill>
                    </a:lnR>
                    <a:lnT w="12700" cmpd="sng">
                      <a:solidFill>
                        <a:srgbClr val="99CC39"/>
                      </a:solidFill>
                    </a:lnT>
                    <a:lnB w="12700" cmpd="sng">
                      <a:solidFill>
                        <a:srgbClr val="99CC39"/>
                      </a:solidFill>
                    </a:lnB>
                    <a:lnTlToBr w="12700" cmpd="sng">
                      <a:noFill/>
                      <a:prstDash val="solid"/>
                    </a:lnTlToBr>
                    <a:lnBlToTr w="12700" cmpd="sng">
                      <a:noFill/>
                      <a:prstDash val="solid"/>
                    </a:lnBlToTr>
                    <a:solidFill>
                      <a:srgbClr val="00AAA2">
                        <a:tint val="20000"/>
                      </a:srgbClr>
                    </a:solidFill>
                  </a:tcPr>
                </a:tc>
                <a:tc>
                  <a:txBody>
                    <a:bodyPr/>
                    <a:lstStyle>
                      <a:lvl1pPr marL="0" algn="l" defTabSz="864235" rtl="0" eaLnBrk="1" latinLnBrk="0" hangingPunct="1">
                        <a:defRPr sz="1700" kern="1200">
                          <a:solidFill>
                            <a:schemeClr val="dk1"/>
                          </a:solidFill>
                          <a:latin typeface="Arial" panose="020B0604020202020204"/>
                          <a:ea typeface="微软雅黑" panose="020B0503020204020204" pitchFamily="34" charset="-122"/>
                        </a:defRPr>
                      </a:lvl1pPr>
                      <a:lvl2pPr marL="431800" algn="l" defTabSz="864235" rtl="0" eaLnBrk="1" latinLnBrk="0" hangingPunct="1">
                        <a:defRPr sz="1700" kern="1200">
                          <a:solidFill>
                            <a:schemeClr val="dk1"/>
                          </a:solidFill>
                          <a:latin typeface="Arial" panose="020B0604020202020204"/>
                          <a:ea typeface="微软雅黑" panose="020B0503020204020204" pitchFamily="34" charset="-122"/>
                        </a:defRPr>
                      </a:lvl2pPr>
                      <a:lvl3pPr marL="864235" algn="l" defTabSz="864235" rtl="0" eaLnBrk="1" latinLnBrk="0" hangingPunct="1">
                        <a:defRPr sz="1700" kern="1200">
                          <a:solidFill>
                            <a:schemeClr val="dk1"/>
                          </a:solidFill>
                          <a:latin typeface="Arial" panose="020B0604020202020204"/>
                          <a:ea typeface="微软雅黑" panose="020B0503020204020204" pitchFamily="34" charset="-122"/>
                        </a:defRPr>
                      </a:lvl3pPr>
                      <a:lvl4pPr marL="1296035" algn="l" defTabSz="864235" rtl="0" eaLnBrk="1" latinLnBrk="0" hangingPunct="1">
                        <a:defRPr sz="1700" kern="1200">
                          <a:solidFill>
                            <a:schemeClr val="dk1"/>
                          </a:solidFill>
                          <a:latin typeface="Arial" panose="020B0604020202020204"/>
                          <a:ea typeface="微软雅黑" panose="020B0503020204020204" pitchFamily="34" charset="-122"/>
                        </a:defRPr>
                      </a:lvl4pPr>
                      <a:lvl5pPr marL="1727835" algn="l" defTabSz="864235" rtl="0" eaLnBrk="1" latinLnBrk="0" hangingPunct="1">
                        <a:defRPr sz="1700" kern="1200">
                          <a:solidFill>
                            <a:schemeClr val="dk1"/>
                          </a:solidFill>
                          <a:latin typeface="Arial" panose="020B0604020202020204"/>
                          <a:ea typeface="微软雅黑" panose="020B0503020204020204" pitchFamily="34" charset="-122"/>
                        </a:defRPr>
                      </a:lvl5pPr>
                      <a:lvl6pPr marL="2160270" algn="l" defTabSz="864235" rtl="0" eaLnBrk="1" latinLnBrk="0" hangingPunct="1">
                        <a:defRPr sz="1700" kern="1200">
                          <a:solidFill>
                            <a:schemeClr val="dk1"/>
                          </a:solidFill>
                          <a:latin typeface="Arial" panose="020B0604020202020204"/>
                          <a:ea typeface="微软雅黑" panose="020B0503020204020204" pitchFamily="34" charset="-122"/>
                        </a:defRPr>
                      </a:lvl6pPr>
                      <a:lvl7pPr marL="2592070" algn="l" defTabSz="864235" rtl="0" eaLnBrk="1" latinLnBrk="0" hangingPunct="1">
                        <a:defRPr sz="1700" kern="1200">
                          <a:solidFill>
                            <a:schemeClr val="dk1"/>
                          </a:solidFill>
                          <a:latin typeface="Arial" panose="020B0604020202020204"/>
                          <a:ea typeface="微软雅黑" panose="020B0503020204020204" pitchFamily="34" charset="-122"/>
                        </a:defRPr>
                      </a:lvl7pPr>
                      <a:lvl8pPr marL="3023870" algn="l" defTabSz="864235" rtl="0" eaLnBrk="1" latinLnBrk="0" hangingPunct="1">
                        <a:defRPr sz="1700" kern="1200">
                          <a:solidFill>
                            <a:schemeClr val="dk1"/>
                          </a:solidFill>
                          <a:latin typeface="Arial" panose="020B0604020202020204"/>
                          <a:ea typeface="微软雅黑" panose="020B0503020204020204" pitchFamily="34" charset="-122"/>
                        </a:defRPr>
                      </a:lvl8pPr>
                      <a:lvl9pPr marL="3456305" algn="l" defTabSz="864235" rtl="0" eaLnBrk="1" latinLnBrk="0" hangingPunct="1">
                        <a:defRPr sz="1700" kern="1200">
                          <a:solidFill>
                            <a:schemeClr val="dk1"/>
                          </a:solidFill>
                          <a:latin typeface="Arial" panose="020B0604020202020204"/>
                          <a:ea typeface="微软雅黑" panose="020B0503020204020204" pitchFamily="34" charset="-122"/>
                        </a:defRPr>
                      </a:lvl9p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anose="05000000000000000000" pitchFamily="2" charset="2"/>
                        <a:buNone/>
                      </a:pPr>
                      <a:r>
                        <a:rPr kumimoji="0" lang="en-US" sz="2000" b="1" i="0" u="none" strike="noStrike" cap="none" normalizeH="0" baseline="0" dirty="0">
                          <a:ln>
                            <a:noFill/>
                          </a:ln>
                          <a:solidFill>
                            <a:schemeClr val="tx1"/>
                          </a:solidFill>
                          <a:effectLst/>
                          <a:latin typeface="Calibri" panose="020F0502020204030204" pitchFamily="34" charset="0"/>
                        </a:rPr>
                        <a:t>5.01</a:t>
                      </a:r>
                      <a:endParaRPr kumimoji="0" lang="en-US" sz="2000" b="1" i="0" u="none" strike="noStrike" cap="none" normalizeH="0" baseline="0" dirty="0">
                        <a:ln>
                          <a:noFill/>
                        </a:ln>
                        <a:solidFill>
                          <a:schemeClr val="tx1"/>
                        </a:solidFill>
                        <a:effectLst/>
                        <a:latin typeface="Calibri" panose="020F0502020204030204" pitchFamily="34" charset="0"/>
                      </a:endParaRPr>
                    </a:p>
                  </a:txBody>
                  <a:tcPr marL="45720" marR="45720" anchor="ctr" anchorCtr="1" horzOverflow="overflow">
                    <a:lnL w="12700" cmpd="sng">
                      <a:solidFill>
                        <a:srgbClr val="99CC39"/>
                      </a:solidFill>
                    </a:lnL>
                    <a:lnR w="12700" cmpd="sng">
                      <a:solidFill>
                        <a:srgbClr val="99CC39"/>
                      </a:solidFill>
                    </a:lnR>
                    <a:lnT w="12700" cmpd="sng">
                      <a:solidFill>
                        <a:srgbClr val="99CC39"/>
                      </a:solidFill>
                    </a:lnT>
                    <a:lnB w="12700" cmpd="sng">
                      <a:solidFill>
                        <a:srgbClr val="99CC39"/>
                      </a:solidFill>
                    </a:lnB>
                    <a:lnTlToBr w="12700" cmpd="sng">
                      <a:noFill/>
                      <a:prstDash val="solid"/>
                    </a:lnTlToBr>
                    <a:lnBlToTr w="12700" cmpd="sng">
                      <a:noFill/>
                      <a:prstDash val="solid"/>
                    </a:lnBlToTr>
                    <a:solidFill>
                      <a:srgbClr val="00AAA2">
                        <a:tint val="20000"/>
                      </a:srgbClr>
                    </a:solidFill>
                  </a:tcPr>
                </a:tc>
                <a:tc>
                  <a:txBody>
                    <a:bodyPr/>
                    <a:lstStyle>
                      <a:lvl1pPr marL="0" algn="l" defTabSz="864235" rtl="0" eaLnBrk="1" latinLnBrk="0" hangingPunct="1">
                        <a:defRPr sz="1700" kern="1200">
                          <a:solidFill>
                            <a:schemeClr val="dk1"/>
                          </a:solidFill>
                          <a:latin typeface="Arial" panose="020B0604020202020204"/>
                          <a:ea typeface="微软雅黑" panose="020B0503020204020204" pitchFamily="34" charset="-122"/>
                        </a:defRPr>
                      </a:lvl1pPr>
                      <a:lvl2pPr marL="431800" algn="l" defTabSz="864235" rtl="0" eaLnBrk="1" latinLnBrk="0" hangingPunct="1">
                        <a:defRPr sz="1700" kern="1200">
                          <a:solidFill>
                            <a:schemeClr val="dk1"/>
                          </a:solidFill>
                          <a:latin typeface="Arial" panose="020B0604020202020204"/>
                          <a:ea typeface="微软雅黑" panose="020B0503020204020204" pitchFamily="34" charset="-122"/>
                        </a:defRPr>
                      </a:lvl2pPr>
                      <a:lvl3pPr marL="864235" algn="l" defTabSz="864235" rtl="0" eaLnBrk="1" latinLnBrk="0" hangingPunct="1">
                        <a:defRPr sz="1700" kern="1200">
                          <a:solidFill>
                            <a:schemeClr val="dk1"/>
                          </a:solidFill>
                          <a:latin typeface="Arial" panose="020B0604020202020204"/>
                          <a:ea typeface="微软雅黑" panose="020B0503020204020204" pitchFamily="34" charset="-122"/>
                        </a:defRPr>
                      </a:lvl3pPr>
                      <a:lvl4pPr marL="1296035" algn="l" defTabSz="864235" rtl="0" eaLnBrk="1" latinLnBrk="0" hangingPunct="1">
                        <a:defRPr sz="1700" kern="1200">
                          <a:solidFill>
                            <a:schemeClr val="dk1"/>
                          </a:solidFill>
                          <a:latin typeface="Arial" panose="020B0604020202020204"/>
                          <a:ea typeface="微软雅黑" panose="020B0503020204020204" pitchFamily="34" charset="-122"/>
                        </a:defRPr>
                      </a:lvl4pPr>
                      <a:lvl5pPr marL="1727835" algn="l" defTabSz="864235" rtl="0" eaLnBrk="1" latinLnBrk="0" hangingPunct="1">
                        <a:defRPr sz="1700" kern="1200">
                          <a:solidFill>
                            <a:schemeClr val="dk1"/>
                          </a:solidFill>
                          <a:latin typeface="Arial" panose="020B0604020202020204"/>
                          <a:ea typeface="微软雅黑" panose="020B0503020204020204" pitchFamily="34" charset="-122"/>
                        </a:defRPr>
                      </a:lvl5pPr>
                      <a:lvl6pPr marL="2160270" algn="l" defTabSz="864235" rtl="0" eaLnBrk="1" latinLnBrk="0" hangingPunct="1">
                        <a:defRPr sz="1700" kern="1200">
                          <a:solidFill>
                            <a:schemeClr val="dk1"/>
                          </a:solidFill>
                          <a:latin typeface="Arial" panose="020B0604020202020204"/>
                          <a:ea typeface="微软雅黑" panose="020B0503020204020204" pitchFamily="34" charset="-122"/>
                        </a:defRPr>
                      </a:lvl6pPr>
                      <a:lvl7pPr marL="2592070" algn="l" defTabSz="864235" rtl="0" eaLnBrk="1" latinLnBrk="0" hangingPunct="1">
                        <a:defRPr sz="1700" kern="1200">
                          <a:solidFill>
                            <a:schemeClr val="dk1"/>
                          </a:solidFill>
                          <a:latin typeface="Arial" panose="020B0604020202020204"/>
                          <a:ea typeface="微软雅黑" panose="020B0503020204020204" pitchFamily="34" charset="-122"/>
                        </a:defRPr>
                      </a:lvl7pPr>
                      <a:lvl8pPr marL="3023870" algn="l" defTabSz="864235" rtl="0" eaLnBrk="1" latinLnBrk="0" hangingPunct="1">
                        <a:defRPr sz="1700" kern="1200">
                          <a:solidFill>
                            <a:schemeClr val="dk1"/>
                          </a:solidFill>
                          <a:latin typeface="Arial" panose="020B0604020202020204"/>
                          <a:ea typeface="微软雅黑" panose="020B0503020204020204" pitchFamily="34" charset="-122"/>
                        </a:defRPr>
                      </a:lvl8pPr>
                      <a:lvl9pPr marL="3456305" algn="l" defTabSz="864235" rtl="0" eaLnBrk="1" latinLnBrk="0" hangingPunct="1">
                        <a:defRPr sz="1700" kern="1200">
                          <a:solidFill>
                            <a:schemeClr val="dk1"/>
                          </a:solidFill>
                          <a:latin typeface="Arial" panose="020B0604020202020204"/>
                          <a:ea typeface="微软雅黑" panose="020B0503020204020204" pitchFamily="34" charset="-122"/>
                        </a:defRPr>
                      </a:lvl9p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anose="05000000000000000000" pitchFamily="2" charset="2"/>
                        <a:buNone/>
                      </a:pPr>
                      <a:r>
                        <a:rPr kumimoji="0" lang="en-US" sz="2000" b="1" u="none" strike="noStrike" cap="none" normalizeH="0" baseline="0" dirty="0">
                          <a:ln>
                            <a:noFill/>
                          </a:ln>
                          <a:effectLst/>
                          <a:latin typeface="Calibri" panose="020F0502020204030204" pitchFamily="34" charset="0"/>
                        </a:rPr>
                        <a:t>5.01</a:t>
                      </a:r>
                      <a:endParaRPr kumimoji="0" lang="en-US" sz="2000" b="1" i="0" u="none" strike="noStrike" cap="none" normalizeH="0" baseline="0" dirty="0">
                        <a:ln>
                          <a:noFill/>
                        </a:ln>
                        <a:solidFill>
                          <a:schemeClr val="tx1"/>
                        </a:solidFill>
                        <a:effectLst/>
                        <a:latin typeface="Calibri" panose="020F0502020204030204" pitchFamily="34" charset="0"/>
                      </a:endParaRPr>
                    </a:p>
                  </a:txBody>
                  <a:tcPr marL="45720" marR="45720" anchor="ctr" anchorCtr="1" horzOverflow="overflow">
                    <a:lnL w="12700" cmpd="sng">
                      <a:solidFill>
                        <a:srgbClr val="99CC39"/>
                      </a:solidFill>
                    </a:lnL>
                    <a:lnR w="12700" cmpd="sng">
                      <a:solidFill>
                        <a:srgbClr val="99CC39"/>
                      </a:solidFill>
                    </a:lnR>
                    <a:lnT w="12700" cmpd="sng">
                      <a:solidFill>
                        <a:srgbClr val="99CC39"/>
                      </a:solidFill>
                    </a:lnT>
                    <a:lnB w="12700" cmpd="sng">
                      <a:solidFill>
                        <a:srgbClr val="99CC39"/>
                      </a:solidFill>
                    </a:lnB>
                    <a:lnTlToBr w="12700" cmpd="sng">
                      <a:noFill/>
                      <a:prstDash val="solid"/>
                    </a:lnTlToBr>
                    <a:lnBlToTr w="12700" cmpd="sng">
                      <a:noFill/>
                      <a:prstDash val="solid"/>
                    </a:lnBlToTr>
                    <a:solidFill>
                      <a:srgbClr val="00AAA2">
                        <a:tint val="20000"/>
                      </a:srgbClr>
                    </a:solidFill>
                  </a:tcPr>
                </a:tc>
                <a:tc>
                  <a:txBody>
                    <a:bodyPr/>
                    <a:lstStyle>
                      <a:lvl1pPr marL="0" algn="l" defTabSz="864235" rtl="0" eaLnBrk="1" latinLnBrk="0" hangingPunct="1">
                        <a:defRPr sz="1700" kern="1200">
                          <a:solidFill>
                            <a:schemeClr val="dk1"/>
                          </a:solidFill>
                          <a:latin typeface="Arial" panose="020B0604020202020204"/>
                          <a:ea typeface="微软雅黑" panose="020B0503020204020204" pitchFamily="34" charset="-122"/>
                        </a:defRPr>
                      </a:lvl1pPr>
                      <a:lvl2pPr marL="431800" algn="l" defTabSz="864235" rtl="0" eaLnBrk="1" latinLnBrk="0" hangingPunct="1">
                        <a:defRPr sz="1700" kern="1200">
                          <a:solidFill>
                            <a:schemeClr val="dk1"/>
                          </a:solidFill>
                          <a:latin typeface="Arial" panose="020B0604020202020204"/>
                          <a:ea typeface="微软雅黑" panose="020B0503020204020204" pitchFamily="34" charset="-122"/>
                        </a:defRPr>
                      </a:lvl2pPr>
                      <a:lvl3pPr marL="864235" algn="l" defTabSz="864235" rtl="0" eaLnBrk="1" latinLnBrk="0" hangingPunct="1">
                        <a:defRPr sz="1700" kern="1200">
                          <a:solidFill>
                            <a:schemeClr val="dk1"/>
                          </a:solidFill>
                          <a:latin typeface="Arial" panose="020B0604020202020204"/>
                          <a:ea typeface="微软雅黑" panose="020B0503020204020204" pitchFamily="34" charset="-122"/>
                        </a:defRPr>
                      </a:lvl3pPr>
                      <a:lvl4pPr marL="1296035" algn="l" defTabSz="864235" rtl="0" eaLnBrk="1" latinLnBrk="0" hangingPunct="1">
                        <a:defRPr sz="1700" kern="1200">
                          <a:solidFill>
                            <a:schemeClr val="dk1"/>
                          </a:solidFill>
                          <a:latin typeface="Arial" panose="020B0604020202020204"/>
                          <a:ea typeface="微软雅黑" panose="020B0503020204020204" pitchFamily="34" charset="-122"/>
                        </a:defRPr>
                      </a:lvl4pPr>
                      <a:lvl5pPr marL="1727835" algn="l" defTabSz="864235" rtl="0" eaLnBrk="1" latinLnBrk="0" hangingPunct="1">
                        <a:defRPr sz="1700" kern="1200">
                          <a:solidFill>
                            <a:schemeClr val="dk1"/>
                          </a:solidFill>
                          <a:latin typeface="Arial" panose="020B0604020202020204"/>
                          <a:ea typeface="微软雅黑" panose="020B0503020204020204" pitchFamily="34" charset="-122"/>
                        </a:defRPr>
                      </a:lvl5pPr>
                      <a:lvl6pPr marL="2160270" algn="l" defTabSz="864235" rtl="0" eaLnBrk="1" latinLnBrk="0" hangingPunct="1">
                        <a:defRPr sz="1700" kern="1200">
                          <a:solidFill>
                            <a:schemeClr val="dk1"/>
                          </a:solidFill>
                          <a:latin typeface="Arial" panose="020B0604020202020204"/>
                          <a:ea typeface="微软雅黑" panose="020B0503020204020204" pitchFamily="34" charset="-122"/>
                        </a:defRPr>
                      </a:lvl6pPr>
                      <a:lvl7pPr marL="2592070" algn="l" defTabSz="864235" rtl="0" eaLnBrk="1" latinLnBrk="0" hangingPunct="1">
                        <a:defRPr sz="1700" kern="1200">
                          <a:solidFill>
                            <a:schemeClr val="dk1"/>
                          </a:solidFill>
                          <a:latin typeface="Arial" panose="020B0604020202020204"/>
                          <a:ea typeface="微软雅黑" panose="020B0503020204020204" pitchFamily="34" charset="-122"/>
                        </a:defRPr>
                      </a:lvl7pPr>
                      <a:lvl8pPr marL="3023870" algn="l" defTabSz="864235" rtl="0" eaLnBrk="1" latinLnBrk="0" hangingPunct="1">
                        <a:defRPr sz="1700" kern="1200">
                          <a:solidFill>
                            <a:schemeClr val="dk1"/>
                          </a:solidFill>
                          <a:latin typeface="Arial" panose="020B0604020202020204"/>
                          <a:ea typeface="微软雅黑" panose="020B0503020204020204" pitchFamily="34" charset="-122"/>
                        </a:defRPr>
                      </a:lvl8pPr>
                      <a:lvl9pPr marL="3456305" algn="l" defTabSz="864235" rtl="0" eaLnBrk="1" latinLnBrk="0" hangingPunct="1">
                        <a:defRPr sz="1700" kern="1200">
                          <a:solidFill>
                            <a:schemeClr val="dk1"/>
                          </a:solidFill>
                          <a:latin typeface="Arial" panose="020B0604020202020204"/>
                          <a:ea typeface="微软雅黑" panose="020B0503020204020204" pitchFamily="34" charset="-122"/>
                        </a:defRPr>
                      </a:lvl9p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anose="05000000000000000000" pitchFamily="2" charset="2"/>
                        <a:buNone/>
                      </a:pPr>
                      <a:r>
                        <a:rPr kumimoji="0" lang="en-US" sz="2000" b="1" i="0" u="none" strike="noStrike" cap="none" normalizeH="0" baseline="0" dirty="0">
                          <a:ln>
                            <a:noFill/>
                          </a:ln>
                          <a:solidFill>
                            <a:schemeClr val="tx1"/>
                          </a:solidFill>
                          <a:effectLst/>
                          <a:latin typeface="Calibri" panose="020F0502020204030204" pitchFamily="34" charset="0"/>
                        </a:rPr>
                        <a:t>5.01</a:t>
                      </a:r>
                      <a:endParaRPr kumimoji="0" lang="en-US" sz="2000" b="1" i="0" u="none" strike="noStrike" cap="none" normalizeH="0" baseline="0" dirty="0">
                        <a:ln>
                          <a:noFill/>
                        </a:ln>
                        <a:solidFill>
                          <a:schemeClr val="tx1"/>
                        </a:solidFill>
                        <a:effectLst/>
                        <a:latin typeface="Calibri" panose="020F0502020204030204" pitchFamily="34" charset="0"/>
                      </a:endParaRPr>
                    </a:p>
                  </a:txBody>
                  <a:tcPr marL="45720" marR="45720" anchor="ctr" anchorCtr="1" horzOverflow="overflow">
                    <a:lnL w="12700" cmpd="sng">
                      <a:solidFill>
                        <a:srgbClr val="99CC39"/>
                      </a:solidFill>
                    </a:lnL>
                    <a:lnR w="12700" cmpd="sng">
                      <a:solidFill>
                        <a:srgbClr val="99CC39"/>
                      </a:solidFill>
                    </a:lnR>
                    <a:lnT w="12700" cmpd="sng">
                      <a:solidFill>
                        <a:srgbClr val="99CC39"/>
                      </a:solidFill>
                    </a:lnT>
                    <a:lnB w="12700" cmpd="sng">
                      <a:solidFill>
                        <a:srgbClr val="99CC39"/>
                      </a:solidFill>
                    </a:lnB>
                    <a:lnTlToBr w="12700" cmpd="sng">
                      <a:noFill/>
                      <a:prstDash val="solid"/>
                    </a:lnTlToBr>
                    <a:lnBlToTr w="12700" cmpd="sng">
                      <a:noFill/>
                      <a:prstDash val="solid"/>
                    </a:lnBlToTr>
                    <a:solidFill>
                      <a:srgbClr val="00AAA2">
                        <a:tint val="20000"/>
                      </a:srgbClr>
                    </a:solidFill>
                  </a:tcPr>
                </a:tc>
                <a:tc>
                  <a:txBody>
                    <a:bodyPr/>
                    <a:lstStyle>
                      <a:lvl1pPr marL="0" algn="l" defTabSz="864235" rtl="0" eaLnBrk="1" latinLnBrk="0" hangingPunct="1">
                        <a:defRPr sz="1700" kern="1200">
                          <a:solidFill>
                            <a:schemeClr val="dk1"/>
                          </a:solidFill>
                          <a:latin typeface="Arial" panose="020B0604020202020204"/>
                          <a:ea typeface="微软雅黑" panose="020B0503020204020204" pitchFamily="34" charset="-122"/>
                        </a:defRPr>
                      </a:lvl1pPr>
                      <a:lvl2pPr marL="431800" algn="l" defTabSz="864235" rtl="0" eaLnBrk="1" latinLnBrk="0" hangingPunct="1">
                        <a:defRPr sz="1700" kern="1200">
                          <a:solidFill>
                            <a:schemeClr val="dk1"/>
                          </a:solidFill>
                          <a:latin typeface="Arial" panose="020B0604020202020204"/>
                          <a:ea typeface="微软雅黑" panose="020B0503020204020204" pitchFamily="34" charset="-122"/>
                        </a:defRPr>
                      </a:lvl2pPr>
                      <a:lvl3pPr marL="864235" algn="l" defTabSz="864235" rtl="0" eaLnBrk="1" latinLnBrk="0" hangingPunct="1">
                        <a:defRPr sz="1700" kern="1200">
                          <a:solidFill>
                            <a:schemeClr val="dk1"/>
                          </a:solidFill>
                          <a:latin typeface="Arial" panose="020B0604020202020204"/>
                          <a:ea typeface="微软雅黑" panose="020B0503020204020204" pitchFamily="34" charset="-122"/>
                        </a:defRPr>
                      </a:lvl3pPr>
                      <a:lvl4pPr marL="1296035" algn="l" defTabSz="864235" rtl="0" eaLnBrk="1" latinLnBrk="0" hangingPunct="1">
                        <a:defRPr sz="1700" kern="1200">
                          <a:solidFill>
                            <a:schemeClr val="dk1"/>
                          </a:solidFill>
                          <a:latin typeface="Arial" panose="020B0604020202020204"/>
                          <a:ea typeface="微软雅黑" panose="020B0503020204020204" pitchFamily="34" charset="-122"/>
                        </a:defRPr>
                      </a:lvl4pPr>
                      <a:lvl5pPr marL="1727835" algn="l" defTabSz="864235" rtl="0" eaLnBrk="1" latinLnBrk="0" hangingPunct="1">
                        <a:defRPr sz="1700" kern="1200">
                          <a:solidFill>
                            <a:schemeClr val="dk1"/>
                          </a:solidFill>
                          <a:latin typeface="Arial" panose="020B0604020202020204"/>
                          <a:ea typeface="微软雅黑" panose="020B0503020204020204" pitchFamily="34" charset="-122"/>
                        </a:defRPr>
                      </a:lvl5pPr>
                      <a:lvl6pPr marL="2160270" algn="l" defTabSz="864235" rtl="0" eaLnBrk="1" latinLnBrk="0" hangingPunct="1">
                        <a:defRPr sz="1700" kern="1200">
                          <a:solidFill>
                            <a:schemeClr val="dk1"/>
                          </a:solidFill>
                          <a:latin typeface="Arial" panose="020B0604020202020204"/>
                          <a:ea typeface="微软雅黑" panose="020B0503020204020204" pitchFamily="34" charset="-122"/>
                        </a:defRPr>
                      </a:lvl6pPr>
                      <a:lvl7pPr marL="2592070" algn="l" defTabSz="864235" rtl="0" eaLnBrk="1" latinLnBrk="0" hangingPunct="1">
                        <a:defRPr sz="1700" kern="1200">
                          <a:solidFill>
                            <a:schemeClr val="dk1"/>
                          </a:solidFill>
                          <a:latin typeface="Arial" panose="020B0604020202020204"/>
                          <a:ea typeface="微软雅黑" panose="020B0503020204020204" pitchFamily="34" charset="-122"/>
                        </a:defRPr>
                      </a:lvl7pPr>
                      <a:lvl8pPr marL="3023870" algn="l" defTabSz="864235" rtl="0" eaLnBrk="1" latinLnBrk="0" hangingPunct="1">
                        <a:defRPr sz="1700" kern="1200">
                          <a:solidFill>
                            <a:schemeClr val="dk1"/>
                          </a:solidFill>
                          <a:latin typeface="Arial" panose="020B0604020202020204"/>
                          <a:ea typeface="微软雅黑" panose="020B0503020204020204" pitchFamily="34" charset="-122"/>
                        </a:defRPr>
                      </a:lvl8pPr>
                      <a:lvl9pPr marL="3456305" algn="l" defTabSz="864235" rtl="0" eaLnBrk="1" latinLnBrk="0" hangingPunct="1">
                        <a:defRPr sz="1700" kern="1200">
                          <a:solidFill>
                            <a:schemeClr val="dk1"/>
                          </a:solidFill>
                          <a:latin typeface="Arial" panose="020B0604020202020204"/>
                          <a:ea typeface="微软雅黑" panose="020B0503020204020204" pitchFamily="34" charset="-122"/>
                        </a:defRPr>
                      </a:lvl9p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anose="05000000000000000000" pitchFamily="2" charset="2"/>
                        <a:buNone/>
                      </a:pPr>
                      <a:endParaRPr kumimoji="0" lang="en-US" sz="2000" b="1" i="0" u="none" strike="noStrike" cap="none" normalizeH="0" baseline="0" dirty="0">
                        <a:ln>
                          <a:noFill/>
                        </a:ln>
                        <a:solidFill>
                          <a:schemeClr val="tx1"/>
                        </a:solidFill>
                        <a:effectLst/>
                        <a:latin typeface="Calibri" panose="020F0502020204030204" pitchFamily="34" charset="0"/>
                      </a:endParaRPr>
                    </a:p>
                  </a:txBody>
                  <a:tcPr marL="45720" marR="45720" anchor="ctr" anchorCtr="1" horzOverflow="overflow">
                    <a:lnL w="12700" cmpd="sng">
                      <a:solidFill>
                        <a:srgbClr val="99CC39"/>
                      </a:solidFill>
                    </a:lnL>
                    <a:lnR w="12700" cmpd="sng">
                      <a:solidFill>
                        <a:srgbClr val="99CC39"/>
                      </a:solidFill>
                    </a:lnR>
                    <a:lnT w="12700" cmpd="sng">
                      <a:solidFill>
                        <a:srgbClr val="99CC39"/>
                      </a:solidFill>
                    </a:lnT>
                    <a:lnB w="12700" cmpd="sng">
                      <a:solidFill>
                        <a:srgbClr val="99CC39"/>
                      </a:solidFill>
                    </a:lnB>
                    <a:lnTlToBr w="12700" cmpd="sng">
                      <a:noFill/>
                      <a:prstDash val="solid"/>
                    </a:lnTlToBr>
                    <a:lnBlToTr w="12700" cmpd="sng">
                      <a:noFill/>
                      <a:prstDash val="solid"/>
                    </a:lnBlToTr>
                    <a:solidFill>
                      <a:srgbClr val="00AAA2">
                        <a:tint val="20000"/>
                      </a:srgbClr>
                    </a:solidFill>
                  </a:tcPr>
                </a:tc>
              </a:tr>
              <a:tr h="304800">
                <a:tc>
                  <a:txBody>
                    <a:bodyPr/>
                    <a:lstStyle>
                      <a:lvl1pPr marL="0" algn="l" defTabSz="864235" rtl="0" eaLnBrk="1" latinLnBrk="0" hangingPunct="1">
                        <a:defRPr sz="1700" kern="1200">
                          <a:solidFill>
                            <a:schemeClr val="dk1"/>
                          </a:solidFill>
                          <a:latin typeface="Arial" panose="020B0604020202020204"/>
                          <a:ea typeface="微软雅黑" panose="020B0503020204020204" pitchFamily="34" charset="-122"/>
                        </a:defRPr>
                      </a:lvl1pPr>
                      <a:lvl2pPr marL="431800" algn="l" defTabSz="864235" rtl="0" eaLnBrk="1" latinLnBrk="0" hangingPunct="1">
                        <a:defRPr sz="1700" kern="1200">
                          <a:solidFill>
                            <a:schemeClr val="dk1"/>
                          </a:solidFill>
                          <a:latin typeface="Arial" panose="020B0604020202020204"/>
                          <a:ea typeface="微软雅黑" panose="020B0503020204020204" pitchFamily="34" charset="-122"/>
                        </a:defRPr>
                      </a:lvl2pPr>
                      <a:lvl3pPr marL="864235" algn="l" defTabSz="864235" rtl="0" eaLnBrk="1" latinLnBrk="0" hangingPunct="1">
                        <a:defRPr sz="1700" kern="1200">
                          <a:solidFill>
                            <a:schemeClr val="dk1"/>
                          </a:solidFill>
                          <a:latin typeface="Arial" panose="020B0604020202020204"/>
                          <a:ea typeface="微软雅黑" panose="020B0503020204020204" pitchFamily="34" charset="-122"/>
                        </a:defRPr>
                      </a:lvl3pPr>
                      <a:lvl4pPr marL="1296035" algn="l" defTabSz="864235" rtl="0" eaLnBrk="1" latinLnBrk="0" hangingPunct="1">
                        <a:defRPr sz="1700" kern="1200">
                          <a:solidFill>
                            <a:schemeClr val="dk1"/>
                          </a:solidFill>
                          <a:latin typeface="Arial" panose="020B0604020202020204"/>
                          <a:ea typeface="微软雅黑" panose="020B0503020204020204" pitchFamily="34" charset="-122"/>
                        </a:defRPr>
                      </a:lvl4pPr>
                      <a:lvl5pPr marL="1727835" algn="l" defTabSz="864235" rtl="0" eaLnBrk="1" latinLnBrk="0" hangingPunct="1">
                        <a:defRPr sz="1700" kern="1200">
                          <a:solidFill>
                            <a:schemeClr val="dk1"/>
                          </a:solidFill>
                          <a:latin typeface="Arial" panose="020B0604020202020204"/>
                          <a:ea typeface="微软雅黑" panose="020B0503020204020204" pitchFamily="34" charset="-122"/>
                        </a:defRPr>
                      </a:lvl5pPr>
                      <a:lvl6pPr marL="2160270" algn="l" defTabSz="864235" rtl="0" eaLnBrk="1" latinLnBrk="0" hangingPunct="1">
                        <a:defRPr sz="1700" kern="1200">
                          <a:solidFill>
                            <a:schemeClr val="dk1"/>
                          </a:solidFill>
                          <a:latin typeface="Arial" panose="020B0604020202020204"/>
                          <a:ea typeface="微软雅黑" panose="020B0503020204020204" pitchFamily="34" charset="-122"/>
                        </a:defRPr>
                      </a:lvl6pPr>
                      <a:lvl7pPr marL="2592070" algn="l" defTabSz="864235" rtl="0" eaLnBrk="1" latinLnBrk="0" hangingPunct="1">
                        <a:defRPr sz="1700" kern="1200">
                          <a:solidFill>
                            <a:schemeClr val="dk1"/>
                          </a:solidFill>
                          <a:latin typeface="Arial" panose="020B0604020202020204"/>
                          <a:ea typeface="微软雅黑" panose="020B0503020204020204" pitchFamily="34" charset="-122"/>
                        </a:defRPr>
                      </a:lvl7pPr>
                      <a:lvl8pPr marL="3023870" algn="l" defTabSz="864235" rtl="0" eaLnBrk="1" latinLnBrk="0" hangingPunct="1">
                        <a:defRPr sz="1700" kern="1200">
                          <a:solidFill>
                            <a:schemeClr val="dk1"/>
                          </a:solidFill>
                          <a:latin typeface="Arial" panose="020B0604020202020204"/>
                          <a:ea typeface="微软雅黑" panose="020B0503020204020204" pitchFamily="34" charset="-122"/>
                        </a:defRPr>
                      </a:lvl8pPr>
                      <a:lvl9pPr marL="3456305" algn="l" defTabSz="864235" rtl="0" eaLnBrk="1" latinLnBrk="0" hangingPunct="1">
                        <a:defRPr sz="1700" kern="1200">
                          <a:solidFill>
                            <a:schemeClr val="dk1"/>
                          </a:solidFill>
                          <a:latin typeface="Arial" panose="020B0604020202020204"/>
                          <a:ea typeface="微软雅黑" panose="020B0503020204020204" pitchFamily="34" charset="-122"/>
                        </a:defRPr>
                      </a:lvl9p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anose="05000000000000000000" pitchFamily="2" charset="2"/>
                        <a:buNone/>
                      </a:pPr>
                      <a:r>
                        <a:rPr kumimoji="0" lang="en-US" sz="2000" b="1" u="none" strike="noStrike" cap="none" normalizeH="0" baseline="0" dirty="0">
                          <a:ln>
                            <a:noFill/>
                          </a:ln>
                          <a:effectLst/>
                          <a:latin typeface="Calibri" panose="020F0502020204030204" pitchFamily="34" charset="0"/>
                        </a:rPr>
                        <a:t>2</a:t>
                      </a:r>
                      <a:endParaRPr kumimoji="0" lang="en-US" sz="2000" b="1" i="0" u="none" strike="noStrike" cap="none" normalizeH="0" baseline="0" dirty="0">
                        <a:ln>
                          <a:noFill/>
                        </a:ln>
                        <a:solidFill>
                          <a:schemeClr val="tx1"/>
                        </a:solidFill>
                        <a:effectLst/>
                        <a:latin typeface="Calibri" panose="020F0502020204030204" pitchFamily="34" charset="0"/>
                      </a:endParaRPr>
                    </a:p>
                  </a:txBody>
                  <a:tcPr marL="45720" marR="45720" anchor="ctr" anchorCtr="1" horzOverflow="overflow">
                    <a:lnL w="12700" cmpd="sng">
                      <a:solidFill>
                        <a:srgbClr val="99CC39"/>
                      </a:solidFill>
                    </a:lnL>
                    <a:lnR w="12700" cmpd="sng">
                      <a:solidFill>
                        <a:srgbClr val="99CC39"/>
                      </a:solidFill>
                    </a:lnR>
                    <a:lnT w="12700" cmpd="sng">
                      <a:solidFill>
                        <a:srgbClr val="99CC39"/>
                      </a:solidFill>
                    </a:lnT>
                    <a:lnB w="12700" cmpd="sng">
                      <a:solidFill>
                        <a:srgbClr val="99CC39"/>
                      </a:solidFill>
                    </a:lnB>
                    <a:lnTlToBr w="12700" cmpd="sng">
                      <a:noFill/>
                      <a:prstDash val="solid"/>
                    </a:lnTlToBr>
                    <a:lnBlToTr w="12700" cmpd="sng">
                      <a:noFill/>
                      <a:prstDash val="solid"/>
                    </a:lnBlToTr>
                    <a:solidFill>
                      <a:srgbClr val="00AAA2">
                        <a:tint val="20000"/>
                      </a:srgbClr>
                    </a:solidFill>
                  </a:tcPr>
                </a:tc>
                <a:tc>
                  <a:txBody>
                    <a:bodyPr/>
                    <a:lstStyle>
                      <a:lvl1pPr marL="0" algn="l" defTabSz="864235" rtl="0" eaLnBrk="1" latinLnBrk="0" hangingPunct="1">
                        <a:defRPr sz="1700" kern="1200">
                          <a:solidFill>
                            <a:schemeClr val="dk1"/>
                          </a:solidFill>
                          <a:latin typeface="Arial" panose="020B0604020202020204"/>
                          <a:ea typeface="微软雅黑" panose="020B0503020204020204" pitchFamily="34" charset="-122"/>
                        </a:defRPr>
                      </a:lvl1pPr>
                      <a:lvl2pPr marL="431800" algn="l" defTabSz="864235" rtl="0" eaLnBrk="1" latinLnBrk="0" hangingPunct="1">
                        <a:defRPr sz="1700" kern="1200">
                          <a:solidFill>
                            <a:schemeClr val="dk1"/>
                          </a:solidFill>
                          <a:latin typeface="Arial" panose="020B0604020202020204"/>
                          <a:ea typeface="微软雅黑" panose="020B0503020204020204" pitchFamily="34" charset="-122"/>
                        </a:defRPr>
                      </a:lvl2pPr>
                      <a:lvl3pPr marL="864235" algn="l" defTabSz="864235" rtl="0" eaLnBrk="1" latinLnBrk="0" hangingPunct="1">
                        <a:defRPr sz="1700" kern="1200">
                          <a:solidFill>
                            <a:schemeClr val="dk1"/>
                          </a:solidFill>
                          <a:latin typeface="Arial" panose="020B0604020202020204"/>
                          <a:ea typeface="微软雅黑" panose="020B0503020204020204" pitchFamily="34" charset="-122"/>
                        </a:defRPr>
                      </a:lvl3pPr>
                      <a:lvl4pPr marL="1296035" algn="l" defTabSz="864235" rtl="0" eaLnBrk="1" latinLnBrk="0" hangingPunct="1">
                        <a:defRPr sz="1700" kern="1200">
                          <a:solidFill>
                            <a:schemeClr val="dk1"/>
                          </a:solidFill>
                          <a:latin typeface="Arial" panose="020B0604020202020204"/>
                          <a:ea typeface="微软雅黑" panose="020B0503020204020204" pitchFamily="34" charset="-122"/>
                        </a:defRPr>
                      </a:lvl4pPr>
                      <a:lvl5pPr marL="1727835" algn="l" defTabSz="864235" rtl="0" eaLnBrk="1" latinLnBrk="0" hangingPunct="1">
                        <a:defRPr sz="1700" kern="1200">
                          <a:solidFill>
                            <a:schemeClr val="dk1"/>
                          </a:solidFill>
                          <a:latin typeface="Arial" panose="020B0604020202020204"/>
                          <a:ea typeface="微软雅黑" panose="020B0503020204020204" pitchFamily="34" charset="-122"/>
                        </a:defRPr>
                      </a:lvl5pPr>
                      <a:lvl6pPr marL="2160270" algn="l" defTabSz="864235" rtl="0" eaLnBrk="1" latinLnBrk="0" hangingPunct="1">
                        <a:defRPr sz="1700" kern="1200">
                          <a:solidFill>
                            <a:schemeClr val="dk1"/>
                          </a:solidFill>
                          <a:latin typeface="Arial" panose="020B0604020202020204"/>
                          <a:ea typeface="微软雅黑" panose="020B0503020204020204" pitchFamily="34" charset="-122"/>
                        </a:defRPr>
                      </a:lvl6pPr>
                      <a:lvl7pPr marL="2592070" algn="l" defTabSz="864235" rtl="0" eaLnBrk="1" latinLnBrk="0" hangingPunct="1">
                        <a:defRPr sz="1700" kern="1200">
                          <a:solidFill>
                            <a:schemeClr val="dk1"/>
                          </a:solidFill>
                          <a:latin typeface="Arial" panose="020B0604020202020204"/>
                          <a:ea typeface="微软雅黑" panose="020B0503020204020204" pitchFamily="34" charset="-122"/>
                        </a:defRPr>
                      </a:lvl7pPr>
                      <a:lvl8pPr marL="3023870" algn="l" defTabSz="864235" rtl="0" eaLnBrk="1" latinLnBrk="0" hangingPunct="1">
                        <a:defRPr sz="1700" kern="1200">
                          <a:solidFill>
                            <a:schemeClr val="dk1"/>
                          </a:solidFill>
                          <a:latin typeface="Arial" panose="020B0604020202020204"/>
                          <a:ea typeface="微软雅黑" panose="020B0503020204020204" pitchFamily="34" charset="-122"/>
                        </a:defRPr>
                      </a:lvl8pPr>
                      <a:lvl9pPr marL="3456305" algn="l" defTabSz="864235" rtl="0" eaLnBrk="1" latinLnBrk="0" hangingPunct="1">
                        <a:defRPr sz="1700" kern="1200">
                          <a:solidFill>
                            <a:schemeClr val="dk1"/>
                          </a:solidFill>
                          <a:latin typeface="Arial" panose="020B0604020202020204"/>
                          <a:ea typeface="微软雅黑" panose="020B0503020204020204" pitchFamily="34" charset="-122"/>
                        </a:defRPr>
                      </a:lvl9p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anose="05000000000000000000" pitchFamily="2" charset="2"/>
                        <a:buNone/>
                      </a:pPr>
                      <a:endParaRPr kumimoji="0" lang="en-US" sz="2000" b="1" i="0" u="none" strike="noStrike" cap="none" normalizeH="0" baseline="0" dirty="0">
                        <a:ln>
                          <a:noFill/>
                        </a:ln>
                        <a:solidFill>
                          <a:schemeClr val="tx1"/>
                        </a:solidFill>
                        <a:effectLst/>
                        <a:latin typeface="Calibri" panose="020F0502020204030204" pitchFamily="34" charset="0"/>
                      </a:endParaRPr>
                    </a:p>
                  </a:txBody>
                  <a:tcPr marL="45720" marR="45720" anchor="ctr" anchorCtr="1" horzOverflow="overflow">
                    <a:lnL w="12700" cmpd="sng">
                      <a:solidFill>
                        <a:srgbClr val="99CC39"/>
                      </a:solidFill>
                    </a:lnL>
                    <a:lnR w="12700" cmpd="sng">
                      <a:solidFill>
                        <a:srgbClr val="99CC39"/>
                      </a:solidFill>
                    </a:lnR>
                    <a:lnT w="12700" cmpd="sng">
                      <a:solidFill>
                        <a:srgbClr val="99CC39"/>
                      </a:solidFill>
                    </a:lnT>
                    <a:lnB w="12700" cmpd="sng">
                      <a:solidFill>
                        <a:srgbClr val="99CC39"/>
                      </a:solidFill>
                    </a:lnB>
                    <a:lnTlToBr w="12700" cmpd="sng">
                      <a:noFill/>
                      <a:prstDash val="solid"/>
                    </a:lnTlToBr>
                    <a:lnBlToTr w="12700" cmpd="sng">
                      <a:noFill/>
                      <a:prstDash val="solid"/>
                    </a:lnBlToTr>
                    <a:solidFill>
                      <a:srgbClr val="00AAA2">
                        <a:tint val="20000"/>
                      </a:srgbClr>
                    </a:solidFill>
                  </a:tcPr>
                </a:tc>
                <a:tc>
                  <a:txBody>
                    <a:bodyPr/>
                    <a:lstStyle>
                      <a:lvl1pPr marL="0" algn="l" defTabSz="864235" rtl="0" eaLnBrk="1" latinLnBrk="0" hangingPunct="1">
                        <a:defRPr sz="1700" kern="1200">
                          <a:solidFill>
                            <a:schemeClr val="dk1"/>
                          </a:solidFill>
                          <a:latin typeface="Arial" panose="020B0604020202020204"/>
                          <a:ea typeface="微软雅黑" panose="020B0503020204020204" pitchFamily="34" charset="-122"/>
                        </a:defRPr>
                      </a:lvl1pPr>
                      <a:lvl2pPr marL="431800" algn="l" defTabSz="864235" rtl="0" eaLnBrk="1" latinLnBrk="0" hangingPunct="1">
                        <a:defRPr sz="1700" kern="1200">
                          <a:solidFill>
                            <a:schemeClr val="dk1"/>
                          </a:solidFill>
                          <a:latin typeface="Arial" panose="020B0604020202020204"/>
                          <a:ea typeface="微软雅黑" panose="020B0503020204020204" pitchFamily="34" charset="-122"/>
                        </a:defRPr>
                      </a:lvl2pPr>
                      <a:lvl3pPr marL="864235" algn="l" defTabSz="864235" rtl="0" eaLnBrk="1" latinLnBrk="0" hangingPunct="1">
                        <a:defRPr sz="1700" kern="1200">
                          <a:solidFill>
                            <a:schemeClr val="dk1"/>
                          </a:solidFill>
                          <a:latin typeface="Arial" panose="020B0604020202020204"/>
                          <a:ea typeface="微软雅黑" panose="020B0503020204020204" pitchFamily="34" charset="-122"/>
                        </a:defRPr>
                      </a:lvl3pPr>
                      <a:lvl4pPr marL="1296035" algn="l" defTabSz="864235" rtl="0" eaLnBrk="1" latinLnBrk="0" hangingPunct="1">
                        <a:defRPr sz="1700" kern="1200">
                          <a:solidFill>
                            <a:schemeClr val="dk1"/>
                          </a:solidFill>
                          <a:latin typeface="Arial" panose="020B0604020202020204"/>
                          <a:ea typeface="微软雅黑" panose="020B0503020204020204" pitchFamily="34" charset="-122"/>
                        </a:defRPr>
                      </a:lvl4pPr>
                      <a:lvl5pPr marL="1727835" algn="l" defTabSz="864235" rtl="0" eaLnBrk="1" latinLnBrk="0" hangingPunct="1">
                        <a:defRPr sz="1700" kern="1200">
                          <a:solidFill>
                            <a:schemeClr val="dk1"/>
                          </a:solidFill>
                          <a:latin typeface="Arial" panose="020B0604020202020204"/>
                          <a:ea typeface="微软雅黑" panose="020B0503020204020204" pitchFamily="34" charset="-122"/>
                        </a:defRPr>
                      </a:lvl5pPr>
                      <a:lvl6pPr marL="2160270" algn="l" defTabSz="864235" rtl="0" eaLnBrk="1" latinLnBrk="0" hangingPunct="1">
                        <a:defRPr sz="1700" kern="1200">
                          <a:solidFill>
                            <a:schemeClr val="dk1"/>
                          </a:solidFill>
                          <a:latin typeface="Arial" panose="020B0604020202020204"/>
                          <a:ea typeface="微软雅黑" panose="020B0503020204020204" pitchFamily="34" charset="-122"/>
                        </a:defRPr>
                      </a:lvl6pPr>
                      <a:lvl7pPr marL="2592070" algn="l" defTabSz="864235" rtl="0" eaLnBrk="1" latinLnBrk="0" hangingPunct="1">
                        <a:defRPr sz="1700" kern="1200">
                          <a:solidFill>
                            <a:schemeClr val="dk1"/>
                          </a:solidFill>
                          <a:latin typeface="Arial" panose="020B0604020202020204"/>
                          <a:ea typeface="微软雅黑" panose="020B0503020204020204" pitchFamily="34" charset="-122"/>
                        </a:defRPr>
                      </a:lvl7pPr>
                      <a:lvl8pPr marL="3023870" algn="l" defTabSz="864235" rtl="0" eaLnBrk="1" latinLnBrk="0" hangingPunct="1">
                        <a:defRPr sz="1700" kern="1200">
                          <a:solidFill>
                            <a:schemeClr val="dk1"/>
                          </a:solidFill>
                          <a:latin typeface="Arial" panose="020B0604020202020204"/>
                          <a:ea typeface="微软雅黑" panose="020B0503020204020204" pitchFamily="34" charset="-122"/>
                        </a:defRPr>
                      </a:lvl8pPr>
                      <a:lvl9pPr marL="3456305" algn="l" defTabSz="864235" rtl="0" eaLnBrk="1" latinLnBrk="0" hangingPunct="1">
                        <a:defRPr sz="1700" kern="1200">
                          <a:solidFill>
                            <a:schemeClr val="dk1"/>
                          </a:solidFill>
                          <a:latin typeface="Arial" panose="020B0604020202020204"/>
                          <a:ea typeface="微软雅黑" panose="020B0503020204020204" pitchFamily="34" charset="-122"/>
                        </a:defRPr>
                      </a:lvl9p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anose="05000000000000000000" pitchFamily="2" charset="2"/>
                        <a:buNone/>
                      </a:pPr>
                      <a:r>
                        <a:rPr kumimoji="0" lang="en-US" sz="2000" b="1" u="none" strike="noStrike" cap="none" normalizeH="0" baseline="0" dirty="0">
                          <a:ln>
                            <a:noFill/>
                          </a:ln>
                          <a:effectLst/>
                          <a:latin typeface="Calibri" panose="020F0502020204030204" pitchFamily="34" charset="0"/>
                        </a:rPr>
                        <a:t>2.51</a:t>
                      </a:r>
                      <a:endParaRPr kumimoji="0" lang="en-US" sz="2000" b="1" i="0" u="none" strike="noStrike" cap="none" normalizeH="0" baseline="0" dirty="0">
                        <a:ln>
                          <a:noFill/>
                        </a:ln>
                        <a:solidFill>
                          <a:schemeClr val="tx1"/>
                        </a:solidFill>
                        <a:effectLst/>
                        <a:latin typeface="Calibri" panose="020F0502020204030204" pitchFamily="34" charset="0"/>
                      </a:endParaRPr>
                    </a:p>
                  </a:txBody>
                  <a:tcPr marL="45720" marR="45720" anchor="ctr" anchorCtr="1" horzOverflow="overflow">
                    <a:lnL w="12700" cmpd="sng">
                      <a:solidFill>
                        <a:srgbClr val="99CC39"/>
                      </a:solidFill>
                    </a:lnL>
                    <a:lnR w="12700" cmpd="sng">
                      <a:solidFill>
                        <a:srgbClr val="99CC39"/>
                      </a:solidFill>
                    </a:lnR>
                    <a:lnT w="12700" cmpd="sng">
                      <a:solidFill>
                        <a:srgbClr val="99CC39"/>
                      </a:solidFill>
                    </a:lnT>
                    <a:lnB w="12700" cmpd="sng">
                      <a:solidFill>
                        <a:srgbClr val="99CC39"/>
                      </a:solidFill>
                    </a:lnB>
                    <a:lnTlToBr w="12700" cmpd="sng">
                      <a:noFill/>
                      <a:prstDash val="solid"/>
                    </a:lnTlToBr>
                    <a:lnBlToTr w="12700" cmpd="sng">
                      <a:noFill/>
                      <a:prstDash val="solid"/>
                    </a:lnBlToTr>
                    <a:solidFill>
                      <a:srgbClr val="00AAA2">
                        <a:tint val="20000"/>
                      </a:srgbClr>
                    </a:solidFill>
                  </a:tcPr>
                </a:tc>
                <a:tc>
                  <a:txBody>
                    <a:bodyPr/>
                    <a:lstStyle>
                      <a:lvl1pPr marL="0" algn="l" defTabSz="864235" rtl="0" eaLnBrk="1" latinLnBrk="0" hangingPunct="1">
                        <a:defRPr sz="1700" kern="1200">
                          <a:solidFill>
                            <a:schemeClr val="dk1"/>
                          </a:solidFill>
                          <a:latin typeface="Arial" panose="020B0604020202020204"/>
                          <a:ea typeface="微软雅黑" panose="020B0503020204020204" pitchFamily="34" charset="-122"/>
                        </a:defRPr>
                      </a:lvl1pPr>
                      <a:lvl2pPr marL="431800" algn="l" defTabSz="864235" rtl="0" eaLnBrk="1" latinLnBrk="0" hangingPunct="1">
                        <a:defRPr sz="1700" kern="1200">
                          <a:solidFill>
                            <a:schemeClr val="dk1"/>
                          </a:solidFill>
                          <a:latin typeface="Arial" panose="020B0604020202020204"/>
                          <a:ea typeface="微软雅黑" panose="020B0503020204020204" pitchFamily="34" charset="-122"/>
                        </a:defRPr>
                      </a:lvl2pPr>
                      <a:lvl3pPr marL="864235" algn="l" defTabSz="864235" rtl="0" eaLnBrk="1" latinLnBrk="0" hangingPunct="1">
                        <a:defRPr sz="1700" kern="1200">
                          <a:solidFill>
                            <a:schemeClr val="dk1"/>
                          </a:solidFill>
                          <a:latin typeface="Arial" panose="020B0604020202020204"/>
                          <a:ea typeface="微软雅黑" panose="020B0503020204020204" pitchFamily="34" charset="-122"/>
                        </a:defRPr>
                      </a:lvl3pPr>
                      <a:lvl4pPr marL="1296035" algn="l" defTabSz="864235" rtl="0" eaLnBrk="1" latinLnBrk="0" hangingPunct="1">
                        <a:defRPr sz="1700" kern="1200">
                          <a:solidFill>
                            <a:schemeClr val="dk1"/>
                          </a:solidFill>
                          <a:latin typeface="Arial" panose="020B0604020202020204"/>
                          <a:ea typeface="微软雅黑" panose="020B0503020204020204" pitchFamily="34" charset="-122"/>
                        </a:defRPr>
                      </a:lvl4pPr>
                      <a:lvl5pPr marL="1727835" algn="l" defTabSz="864235" rtl="0" eaLnBrk="1" latinLnBrk="0" hangingPunct="1">
                        <a:defRPr sz="1700" kern="1200">
                          <a:solidFill>
                            <a:schemeClr val="dk1"/>
                          </a:solidFill>
                          <a:latin typeface="Arial" panose="020B0604020202020204"/>
                          <a:ea typeface="微软雅黑" panose="020B0503020204020204" pitchFamily="34" charset="-122"/>
                        </a:defRPr>
                      </a:lvl5pPr>
                      <a:lvl6pPr marL="2160270" algn="l" defTabSz="864235" rtl="0" eaLnBrk="1" latinLnBrk="0" hangingPunct="1">
                        <a:defRPr sz="1700" kern="1200">
                          <a:solidFill>
                            <a:schemeClr val="dk1"/>
                          </a:solidFill>
                          <a:latin typeface="Arial" panose="020B0604020202020204"/>
                          <a:ea typeface="微软雅黑" panose="020B0503020204020204" pitchFamily="34" charset="-122"/>
                        </a:defRPr>
                      </a:lvl6pPr>
                      <a:lvl7pPr marL="2592070" algn="l" defTabSz="864235" rtl="0" eaLnBrk="1" latinLnBrk="0" hangingPunct="1">
                        <a:defRPr sz="1700" kern="1200">
                          <a:solidFill>
                            <a:schemeClr val="dk1"/>
                          </a:solidFill>
                          <a:latin typeface="Arial" panose="020B0604020202020204"/>
                          <a:ea typeface="微软雅黑" panose="020B0503020204020204" pitchFamily="34" charset="-122"/>
                        </a:defRPr>
                      </a:lvl7pPr>
                      <a:lvl8pPr marL="3023870" algn="l" defTabSz="864235" rtl="0" eaLnBrk="1" latinLnBrk="0" hangingPunct="1">
                        <a:defRPr sz="1700" kern="1200">
                          <a:solidFill>
                            <a:schemeClr val="dk1"/>
                          </a:solidFill>
                          <a:latin typeface="Arial" panose="020B0604020202020204"/>
                          <a:ea typeface="微软雅黑" panose="020B0503020204020204" pitchFamily="34" charset="-122"/>
                        </a:defRPr>
                      </a:lvl8pPr>
                      <a:lvl9pPr marL="3456305" algn="l" defTabSz="864235" rtl="0" eaLnBrk="1" latinLnBrk="0" hangingPunct="1">
                        <a:defRPr sz="1700" kern="1200">
                          <a:solidFill>
                            <a:schemeClr val="dk1"/>
                          </a:solidFill>
                          <a:latin typeface="Arial" panose="020B0604020202020204"/>
                          <a:ea typeface="微软雅黑" panose="020B0503020204020204" pitchFamily="34" charset="-122"/>
                        </a:defRPr>
                      </a:lvl9p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anose="05000000000000000000" pitchFamily="2" charset="2"/>
                        <a:buNone/>
                      </a:pPr>
                      <a:endParaRPr kumimoji="0" lang="en-US" sz="2000" b="1" i="0" u="none" strike="noStrike" cap="none" normalizeH="0" baseline="0" dirty="0">
                        <a:ln>
                          <a:noFill/>
                        </a:ln>
                        <a:solidFill>
                          <a:schemeClr val="tx1"/>
                        </a:solidFill>
                        <a:effectLst/>
                        <a:latin typeface="Calibri" panose="020F0502020204030204" pitchFamily="34" charset="0"/>
                      </a:endParaRPr>
                    </a:p>
                  </a:txBody>
                  <a:tcPr marL="45720" marR="45720" anchor="ctr" anchorCtr="1" horzOverflow="overflow">
                    <a:lnL w="12700" cmpd="sng">
                      <a:solidFill>
                        <a:srgbClr val="99CC39"/>
                      </a:solidFill>
                    </a:lnL>
                    <a:lnR w="12700" cmpd="sng">
                      <a:solidFill>
                        <a:srgbClr val="99CC39"/>
                      </a:solidFill>
                    </a:lnR>
                    <a:lnT w="12700" cmpd="sng">
                      <a:solidFill>
                        <a:srgbClr val="99CC39"/>
                      </a:solidFill>
                    </a:lnT>
                    <a:lnB w="12700" cmpd="sng">
                      <a:solidFill>
                        <a:srgbClr val="99CC39"/>
                      </a:solidFill>
                    </a:lnB>
                    <a:lnTlToBr w="12700" cmpd="sng">
                      <a:noFill/>
                      <a:prstDash val="solid"/>
                    </a:lnTlToBr>
                    <a:lnBlToTr w="12700" cmpd="sng">
                      <a:noFill/>
                      <a:prstDash val="solid"/>
                    </a:lnBlToTr>
                    <a:solidFill>
                      <a:srgbClr val="00AAA2">
                        <a:tint val="20000"/>
                      </a:srgbClr>
                    </a:solidFill>
                  </a:tcPr>
                </a:tc>
                <a:tc>
                  <a:txBody>
                    <a:bodyPr/>
                    <a:lstStyle>
                      <a:lvl1pPr marL="0" algn="l" defTabSz="864235" rtl="0" eaLnBrk="1" latinLnBrk="0" hangingPunct="1">
                        <a:defRPr sz="1700" kern="1200">
                          <a:solidFill>
                            <a:schemeClr val="dk1"/>
                          </a:solidFill>
                          <a:latin typeface="Arial" panose="020B0604020202020204"/>
                          <a:ea typeface="微软雅黑" panose="020B0503020204020204" pitchFamily="34" charset="-122"/>
                        </a:defRPr>
                      </a:lvl1pPr>
                      <a:lvl2pPr marL="431800" algn="l" defTabSz="864235" rtl="0" eaLnBrk="1" latinLnBrk="0" hangingPunct="1">
                        <a:defRPr sz="1700" kern="1200">
                          <a:solidFill>
                            <a:schemeClr val="dk1"/>
                          </a:solidFill>
                          <a:latin typeface="Arial" panose="020B0604020202020204"/>
                          <a:ea typeface="微软雅黑" panose="020B0503020204020204" pitchFamily="34" charset="-122"/>
                        </a:defRPr>
                      </a:lvl2pPr>
                      <a:lvl3pPr marL="864235" algn="l" defTabSz="864235" rtl="0" eaLnBrk="1" latinLnBrk="0" hangingPunct="1">
                        <a:defRPr sz="1700" kern="1200">
                          <a:solidFill>
                            <a:schemeClr val="dk1"/>
                          </a:solidFill>
                          <a:latin typeface="Arial" panose="020B0604020202020204"/>
                          <a:ea typeface="微软雅黑" panose="020B0503020204020204" pitchFamily="34" charset="-122"/>
                        </a:defRPr>
                      </a:lvl3pPr>
                      <a:lvl4pPr marL="1296035" algn="l" defTabSz="864235" rtl="0" eaLnBrk="1" latinLnBrk="0" hangingPunct="1">
                        <a:defRPr sz="1700" kern="1200">
                          <a:solidFill>
                            <a:schemeClr val="dk1"/>
                          </a:solidFill>
                          <a:latin typeface="Arial" panose="020B0604020202020204"/>
                          <a:ea typeface="微软雅黑" panose="020B0503020204020204" pitchFamily="34" charset="-122"/>
                        </a:defRPr>
                      </a:lvl4pPr>
                      <a:lvl5pPr marL="1727835" algn="l" defTabSz="864235" rtl="0" eaLnBrk="1" latinLnBrk="0" hangingPunct="1">
                        <a:defRPr sz="1700" kern="1200">
                          <a:solidFill>
                            <a:schemeClr val="dk1"/>
                          </a:solidFill>
                          <a:latin typeface="Arial" panose="020B0604020202020204"/>
                          <a:ea typeface="微软雅黑" panose="020B0503020204020204" pitchFamily="34" charset="-122"/>
                        </a:defRPr>
                      </a:lvl5pPr>
                      <a:lvl6pPr marL="2160270" algn="l" defTabSz="864235" rtl="0" eaLnBrk="1" latinLnBrk="0" hangingPunct="1">
                        <a:defRPr sz="1700" kern="1200">
                          <a:solidFill>
                            <a:schemeClr val="dk1"/>
                          </a:solidFill>
                          <a:latin typeface="Arial" panose="020B0604020202020204"/>
                          <a:ea typeface="微软雅黑" panose="020B0503020204020204" pitchFamily="34" charset="-122"/>
                        </a:defRPr>
                      </a:lvl6pPr>
                      <a:lvl7pPr marL="2592070" algn="l" defTabSz="864235" rtl="0" eaLnBrk="1" latinLnBrk="0" hangingPunct="1">
                        <a:defRPr sz="1700" kern="1200">
                          <a:solidFill>
                            <a:schemeClr val="dk1"/>
                          </a:solidFill>
                          <a:latin typeface="Arial" panose="020B0604020202020204"/>
                          <a:ea typeface="微软雅黑" panose="020B0503020204020204" pitchFamily="34" charset="-122"/>
                        </a:defRPr>
                      </a:lvl7pPr>
                      <a:lvl8pPr marL="3023870" algn="l" defTabSz="864235" rtl="0" eaLnBrk="1" latinLnBrk="0" hangingPunct="1">
                        <a:defRPr sz="1700" kern="1200">
                          <a:solidFill>
                            <a:schemeClr val="dk1"/>
                          </a:solidFill>
                          <a:latin typeface="Arial" panose="020B0604020202020204"/>
                          <a:ea typeface="微软雅黑" panose="020B0503020204020204" pitchFamily="34" charset="-122"/>
                        </a:defRPr>
                      </a:lvl8pPr>
                      <a:lvl9pPr marL="3456305" algn="l" defTabSz="864235" rtl="0" eaLnBrk="1" latinLnBrk="0" hangingPunct="1">
                        <a:defRPr sz="1700" kern="1200">
                          <a:solidFill>
                            <a:schemeClr val="dk1"/>
                          </a:solidFill>
                          <a:latin typeface="Arial" panose="020B0604020202020204"/>
                          <a:ea typeface="微软雅黑" panose="020B0503020204020204" pitchFamily="34" charset="-122"/>
                        </a:defRPr>
                      </a:lvl9p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anose="05000000000000000000" pitchFamily="2" charset="2"/>
                        <a:buNone/>
                      </a:pPr>
                      <a:r>
                        <a:rPr kumimoji="0" lang="en-US" sz="2000" b="1" u="none" strike="noStrike" cap="none" normalizeH="0" baseline="0" dirty="0">
                          <a:ln>
                            <a:noFill/>
                          </a:ln>
                          <a:effectLst/>
                          <a:latin typeface="Calibri" panose="020F0502020204030204" pitchFamily="34" charset="0"/>
                        </a:rPr>
                        <a:t>2.51</a:t>
                      </a:r>
                      <a:endParaRPr kumimoji="0" lang="en-US" sz="2000" b="1" i="0" u="none" strike="noStrike" cap="none" normalizeH="0" baseline="0" dirty="0">
                        <a:ln>
                          <a:noFill/>
                        </a:ln>
                        <a:solidFill>
                          <a:schemeClr val="tx1"/>
                        </a:solidFill>
                        <a:effectLst/>
                        <a:latin typeface="Calibri" panose="020F0502020204030204" pitchFamily="34" charset="0"/>
                      </a:endParaRPr>
                    </a:p>
                  </a:txBody>
                  <a:tcPr marL="45720" marR="45720" anchor="ctr" anchorCtr="1" horzOverflow="overflow">
                    <a:lnL w="12700" cmpd="sng">
                      <a:solidFill>
                        <a:srgbClr val="99CC39"/>
                      </a:solidFill>
                    </a:lnL>
                    <a:lnR w="12700" cmpd="sng">
                      <a:solidFill>
                        <a:srgbClr val="99CC39"/>
                      </a:solidFill>
                    </a:lnR>
                    <a:lnT w="12700" cmpd="sng">
                      <a:solidFill>
                        <a:srgbClr val="99CC39"/>
                      </a:solidFill>
                    </a:lnT>
                    <a:lnB w="12700" cmpd="sng">
                      <a:solidFill>
                        <a:srgbClr val="99CC39"/>
                      </a:solidFill>
                    </a:lnB>
                    <a:lnTlToBr w="12700" cmpd="sng">
                      <a:noFill/>
                      <a:prstDash val="solid"/>
                    </a:lnTlToBr>
                    <a:lnBlToTr w="12700" cmpd="sng">
                      <a:noFill/>
                      <a:prstDash val="solid"/>
                    </a:lnBlToTr>
                    <a:solidFill>
                      <a:srgbClr val="00AAA2">
                        <a:tint val="20000"/>
                      </a:srgbClr>
                    </a:solidFill>
                  </a:tcPr>
                </a:tc>
                <a:tc>
                  <a:txBody>
                    <a:bodyPr/>
                    <a:lstStyle>
                      <a:lvl1pPr marL="0" algn="l" defTabSz="864235" rtl="0" eaLnBrk="1" latinLnBrk="0" hangingPunct="1">
                        <a:defRPr sz="1700" kern="1200">
                          <a:solidFill>
                            <a:schemeClr val="dk1"/>
                          </a:solidFill>
                          <a:latin typeface="Arial" panose="020B0604020202020204"/>
                          <a:ea typeface="微软雅黑" panose="020B0503020204020204" pitchFamily="34" charset="-122"/>
                        </a:defRPr>
                      </a:lvl1pPr>
                      <a:lvl2pPr marL="431800" algn="l" defTabSz="864235" rtl="0" eaLnBrk="1" latinLnBrk="0" hangingPunct="1">
                        <a:defRPr sz="1700" kern="1200">
                          <a:solidFill>
                            <a:schemeClr val="dk1"/>
                          </a:solidFill>
                          <a:latin typeface="Arial" panose="020B0604020202020204"/>
                          <a:ea typeface="微软雅黑" panose="020B0503020204020204" pitchFamily="34" charset="-122"/>
                        </a:defRPr>
                      </a:lvl2pPr>
                      <a:lvl3pPr marL="864235" algn="l" defTabSz="864235" rtl="0" eaLnBrk="1" latinLnBrk="0" hangingPunct="1">
                        <a:defRPr sz="1700" kern="1200">
                          <a:solidFill>
                            <a:schemeClr val="dk1"/>
                          </a:solidFill>
                          <a:latin typeface="Arial" panose="020B0604020202020204"/>
                          <a:ea typeface="微软雅黑" panose="020B0503020204020204" pitchFamily="34" charset="-122"/>
                        </a:defRPr>
                      </a:lvl3pPr>
                      <a:lvl4pPr marL="1296035" algn="l" defTabSz="864235" rtl="0" eaLnBrk="1" latinLnBrk="0" hangingPunct="1">
                        <a:defRPr sz="1700" kern="1200">
                          <a:solidFill>
                            <a:schemeClr val="dk1"/>
                          </a:solidFill>
                          <a:latin typeface="Arial" panose="020B0604020202020204"/>
                          <a:ea typeface="微软雅黑" panose="020B0503020204020204" pitchFamily="34" charset="-122"/>
                        </a:defRPr>
                      </a:lvl4pPr>
                      <a:lvl5pPr marL="1727835" algn="l" defTabSz="864235" rtl="0" eaLnBrk="1" latinLnBrk="0" hangingPunct="1">
                        <a:defRPr sz="1700" kern="1200">
                          <a:solidFill>
                            <a:schemeClr val="dk1"/>
                          </a:solidFill>
                          <a:latin typeface="Arial" panose="020B0604020202020204"/>
                          <a:ea typeface="微软雅黑" panose="020B0503020204020204" pitchFamily="34" charset="-122"/>
                        </a:defRPr>
                      </a:lvl5pPr>
                      <a:lvl6pPr marL="2160270" algn="l" defTabSz="864235" rtl="0" eaLnBrk="1" latinLnBrk="0" hangingPunct="1">
                        <a:defRPr sz="1700" kern="1200">
                          <a:solidFill>
                            <a:schemeClr val="dk1"/>
                          </a:solidFill>
                          <a:latin typeface="Arial" panose="020B0604020202020204"/>
                          <a:ea typeface="微软雅黑" panose="020B0503020204020204" pitchFamily="34" charset="-122"/>
                        </a:defRPr>
                      </a:lvl6pPr>
                      <a:lvl7pPr marL="2592070" algn="l" defTabSz="864235" rtl="0" eaLnBrk="1" latinLnBrk="0" hangingPunct="1">
                        <a:defRPr sz="1700" kern="1200">
                          <a:solidFill>
                            <a:schemeClr val="dk1"/>
                          </a:solidFill>
                          <a:latin typeface="Arial" panose="020B0604020202020204"/>
                          <a:ea typeface="微软雅黑" panose="020B0503020204020204" pitchFamily="34" charset="-122"/>
                        </a:defRPr>
                      </a:lvl7pPr>
                      <a:lvl8pPr marL="3023870" algn="l" defTabSz="864235" rtl="0" eaLnBrk="1" latinLnBrk="0" hangingPunct="1">
                        <a:defRPr sz="1700" kern="1200">
                          <a:solidFill>
                            <a:schemeClr val="dk1"/>
                          </a:solidFill>
                          <a:latin typeface="Arial" panose="020B0604020202020204"/>
                          <a:ea typeface="微软雅黑" panose="020B0503020204020204" pitchFamily="34" charset="-122"/>
                        </a:defRPr>
                      </a:lvl8pPr>
                      <a:lvl9pPr marL="3456305" algn="l" defTabSz="864235" rtl="0" eaLnBrk="1" latinLnBrk="0" hangingPunct="1">
                        <a:defRPr sz="1700" kern="1200">
                          <a:solidFill>
                            <a:schemeClr val="dk1"/>
                          </a:solidFill>
                          <a:latin typeface="Arial" panose="020B0604020202020204"/>
                          <a:ea typeface="微软雅黑" panose="020B0503020204020204" pitchFamily="34" charset="-122"/>
                        </a:defRPr>
                      </a:lvl9p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anose="05000000000000000000" pitchFamily="2" charset="2"/>
                        <a:buNone/>
                      </a:pPr>
                      <a:endParaRPr kumimoji="0" lang="en-US" sz="2000" b="1" i="0" u="none" strike="noStrike" cap="none" normalizeH="0" baseline="0" dirty="0">
                        <a:ln>
                          <a:noFill/>
                        </a:ln>
                        <a:solidFill>
                          <a:schemeClr val="tx1"/>
                        </a:solidFill>
                        <a:effectLst/>
                        <a:latin typeface="Calibri" panose="020F0502020204030204" pitchFamily="34" charset="0"/>
                      </a:endParaRPr>
                    </a:p>
                  </a:txBody>
                  <a:tcPr marL="45720" marR="45720" anchor="ctr" anchorCtr="1" horzOverflow="overflow">
                    <a:lnL w="12700" cmpd="sng">
                      <a:solidFill>
                        <a:srgbClr val="99CC39"/>
                      </a:solidFill>
                    </a:lnL>
                    <a:lnR w="12700" cmpd="sng">
                      <a:solidFill>
                        <a:srgbClr val="99CC39"/>
                      </a:solidFill>
                    </a:lnR>
                    <a:lnT w="12700" cmpd="sng">
                      <a:solidFill>
                        <a:srgbClr val="99CC39"/>
                      </a:solidFill>
                    </a:lnT>
                    <a:lnB w="12700" cmpd="sng">
                      <a:solidFill>
                        <a:srgbClr val="99CC39"/>
                      </a:solidFill>
                    </a:lnB>
                    <a:lnTlToBr w="12700" cmpd="sng">
                      <a:noFill/>
                      <a:prstDash val="solid"/>
                    </a:lnTlToBr>
                    <a:lnBlToTr w="12700" cmpd="sng">
                      <a:noFill/>
                      <a:prstDash val="solid"/>
                    </a:lnBlToTr>
                    <a:solidFill>
                      <a:srgbClr val="00AAA2">
                        <a:tint val="20000"/>
                      </a:srgbClr>
                    </a:solidFill>
                  </a:tcPr>
                </a:tc>
                <a:tc>
                  <a:txBody>
                    <a:bodyPr/>
                    <a:lstStyle>
                      <a:lvl1pPr marL="0" algn="l" defTabSz="864235" rtl="0" eaLnBrk="1" latinLnBrk="0" hangingPunct="1">
                        <a:defRPr sz="1700" kern="1200">
                          <a:solidFill>
                            <a:schemeClr val="dk1"/>
                          </a:solidFill>
                          <a:latin typeface="Arial" panose="020B0604020202020204"/>
                          <a:ea typeface="微软雅黑" panose="020B0503020204020204" pitchFamily="34" charset="-122"/>
                        </a:defRPr>
                      </a:lvl1pPr>
                      <a:lvl2pPr marL="431800" algn="l" defTabSz="864235" rtl="0" eaLnBrk="1" latinLnBrk="0" hangingPunct="1">
                        <a:defRPr sz="1700" kern="1200">
                          <a:solidFill>
                            <a:schemeClr val="dk1"/>
                          </a:solidFill>
                          <a:latin typeface="Arial" panose="020B0604020202020204"/>
                          <a:ea typeface="微软雅黑" panose="020B0503020204020204" pitchFamily="34" charset="-122"/>
                        </a:defRPr>
                      </a:lvl2pPr>
                      <a:lvl3pPr marL="864235" algn="l" defTabSz="864235" rtl="0" eaLnBrk="1" latinLnBrk="0" hangingPunct="1">
                        <a:defRPr sz="1700" kern="1200">
                          <a:solidFill>
                            <a:schemeClr val="dk1"/>
                          </a:solidFill>
                          <a:latin typeface="Arial" panose="020B0604020202020204"/>
                          <a:ea typeface="微软雅黑" panose="020B0503020204020204" pitchFamily="34" charset="-122"/>
                        </a:defRPr>
                      </a:lvl3pPr>
                      <a:lvl4pPr marL="1296035" algn="l" defTabSz="864235" rtl="0" eaLnBrk="1" latinLnBrk="0" hangingPunct="1">
                        <a:defRPr sz="1700" kern="1200">
                          <a:solidFill>
                            <a:schemeClr val="dk1"/>
                          </a:solidFill>
                          <a:latin typeface="Arial" panose="020B0604020202020204"/>
                          <a:ea typeface="微软雅黑" panose="020B0503020204020204" pitchFamily="34" charset="-122"/>
                        </a:defRPr>
                      </a:lvl4pPr>
                      <a:lvl5pPr marL="1727835" algn="l" defTabSz="864235" rtl="0" eaLnBrk="1" latinLnBrk="0" hangingPunct="1">
                        <a:defRPr sz="1700" kern="1200">
                          <a:solidFill>
                            <a:schemeClr val="dk1"/>
                          </a:solidFill>
                          <a:latin typeface="Arial" panose="020B0604020202020204"/>
                          <a:ea typeface="微软雅黑" panose="020B0503020204020204" pitchFamily="34" charset="-122"/>
                        </a:defRPr>
                      </a:lvl5pPr>
                      <a:lvl6pPr marL="2160270" algn="l" defTabSz="864235" rtl="0" eaLnBrk="1" latinLnBrk="0" hangingPunct="1">
                        <a:defRPr sz="1700" kern="1200">
                          <a:solidFill>
                            <a:schemeClr val="dk1"/>
                          </a:solidFill>
                          <a:latin typeface="Arial" panose="020B0604020202020204"/>
                          <a:ea typeface="微软雅黑" panose="020B0503020204020204" pitchFamily="34" charset="-122"/>
                        </a:defRPr>
                      </a:lvl6pPr>
                      <a:lvl7pPr marL="2592070" algn="l" defTabSz="864235" rtl="0" eaLnBrk="1" latinLnBrk="0" hangingPunct="1">
                        <a:defRPr sz="1700" kern="1200">
                          <a:solidFill>
                            <a:schemeClr val="dk1"/>
                          </a:solidFill>
                          <a:latin typeface="Arial" panose="020B0604020202020204"/>
                          <a:ea typeface="微软雅黑" panose="020B0503020204020204" pitchFamily="34" charset="-122"/>
                        </a:defRPr>
                      </a:lvl7pPr>
                      <a:lvl8pPr marL="3023870" algn="l" defTabSz="864235" rtl="0" eaLnBrk="1" latinLnBrk="0" hangingPunct="1">
                        <a:defRPr sz="1700" kern="1200">
                          <a:solidFill>
                            <a:schemeClr val="dk1"/>
                          </a:solidFill>
                          <a:latin typeface="Arial" panose="020B0604020202020204"/>
                          <a:ea typeface="微软雅黑" panose="020B0503020204020204" pitchFamily="34" charset="-122"/>
                        </a:defRPr>
                      </a:lvl8pPr>
                      <a:lvl9pPr marL="3456305" algn="l" defTabSz="864235" rtl="0" eaLnBrk="1" latinLnBrk="0" hangingPunct="1">
                        <a:defRPr sz="1700" kern="1200">
                          <a:solidFill>
                            <a:schemeClr val="dk1"/>
                          </a:solidFill>
                          <a:latin typeface="Arial" panose="020B0604020202020204"/>
                          <a:ea typeface="微软雅黑" panose="020B0503020204020204" pitchFamily="34" charset="-122"/>
                        </a:defRPr>
                      </a:lvl9p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anose="05000000000000000000" pitchFamily="2" charset="2"/>
                        <a:buNone/>
                      </a:pPr>
                      <a:r>
                        <a:rPr kumimoji="0" lang="en-US" sz="2000" b="1" u="none" strike="noStrike" cap="none" normalizeH="0" baseline="0" dirty="0">
                          <a:ln>
                            <a:noFill/>
                          </a:ln>
                          <a:effectLst/>
                          <a:latin typeface="Calibri" panose="020F0502020204030204" pitchFamily="34" charset="0"/>
                        </a:rPr>
                        <a:t>2.51</a:t>
                      </a:r>
                      <a:endParaRPr kumimoji="0" lang="en-US" sz="2000" b="1" i="0" u="none" strike="noStrike" cap="none" normalizeH="0" baseline="0" dirty="0">
                        <a:ln>
                          <a:noFill/>
                        </a:ln>
                        <a:solidFill>
                          <a:schemeClr val="tx1"/>
                        </a:solidFill>
                        <a:effectLst/>
                        <a:latin typeface="Calibri" panose="020F0502020204030204" pitchFamily="34" charset="0"/>
                      </a:endParaRPr>
                    </a:p>
                  </a:txBody>
                  <a:tcPr marL="45720" marR="45720" anchor="ctr" anchorCtr="1" horzOverflow="overflow">
                    <a:lnL w="12700" cmpd="sng">
                      <a:solidFill>
                        <a:srgbClr val="99CC39"/>
                      </a:solidFill>
                    </a:lnL>
                    <a:lnR w="12700" cmpd="sng">
                      <a:solidFill>
                        <a:srgbClr val="99CC39"/>
                      </a:solidFill>
                    </a:lnR>
                    <a:lnT w="12700" cmpd="sng">
                      <a:solidFill>
                        <a:srgbClr val="99CC39"/>
                      </a:solidFill>
                    </a:lnT>
                    <a:lnB w="12700" cmpd="sng">
                      <a:solidFill>
                        <a:srgbClr val="99CC39"/>
                      </a:solidFill>
                    </a:lnB>
                    <a:lnTlToBr w="12700" cmpd="sng">
                      <a:noFill/>
                      <a:prstDash val="solid"/>
                    </a:lnTlToBr>
                    <a:lnBlToTr w="12700" cmpd="sng">
                      <a:noFill/>
                      <a:prstDash val="solid"/>
                    </a:lnBlToTr>
                    <a:solidFill>
                      <a:srgbClr val="00AAA2">
                        <a:tint val="20000"/>
                      </a:srgbClr>
                    </a:solidFill>
                  </a:tcPr>
                </a:tc>
                <a:tc>
                  <a:txBody>
                    <a:bodyPr/>
                    <a:lstStyle>
                      <a:lvl1pPr marL="0" algn="l" defTabSz="864235" rtl="0" eaLnBrk="1" latinLnBrk="0" hangingPunct="1">
                        <a:defRPr sz="1700" kern="1200">
                          <a:solidFill>
                            <a:schemeClr val="dk1"/>
                          </a:solidFill>
                          <a:latin typeface="Arial" panose="020B0604020202020204"/>
                          <a:ea typeface="微软雅黑" panose="020B0503020204020204" pitchFamily="34" charset="-122"/>
                        </a:defRPr>
                      </a:lvl1pPr>
                      <a:lvl2pPr marL="431800" algn="l" defTabSz="864235" rtl="0" eaLnBrk="1" latinLnBrk="0" hangingPunct="1">
                        <a:defRPr sz="1700" kern="1200">
                          <a:solidFill>
                            <a:schemeClr val="dk1"/>
                          </a:solidFill>
                          <a:latin typeface="Arial" panose="020B0604020202020204"/>
                          <a:ea typeface="微软雅黑" panose="020B0503020204020204" pitchFamily="34" charset="-122"/>
                        </a:defRPr>
                      </a:lvl2pPr>
                      <a:lvl3pPr marL="864235" algn="l" defTabSz="864235" rtl="0" eaLnBrk="1" latinLnBrk="0" hangingPunct="1">
                        <a:defRPr sz="1700" kern="1200">
                          <a:solidFill>
                            <a:schemeClr val="dk1"/>
                          </a:solidFill>
                          <a:latin typeface="Arial" panose="020B0604020202020204"/>
                          <a:ea typeface="微软雅黑" panose="020B0503020204020204" pitchFamily="34" charset="-122"/>
                        </a:defRPr>
                      </a:lvl3pPr>
                      <a:lvl4pPr marL="1296035" algn="l" defTabSz="864235" rtl="0" eaLnBrk="1" latinLnBrk="0" hangingPunct="1">
                        <a:defRPr sz="1700" kern="1200">
                          <a:solidFill>
                            <a:schemeClr val="dk1"/>
                          </a:solidFill>
                          <a:latin typeface="Arial" panose="020B0604020202020204"/>
                          <a:ea typeface="微软雅黑" panose="020B0503020204020204" pitchFamily="34" charset="-122"/>
                        </a:defRPr>
                      </a:lvl4pPr>
                      <a:lvl5pPr marL="1727835" algn="l" defTabSz="864235" rtl="0" eaLnBrk="1" latinLnBrk="0" hangingPunct="1">
                        <a:defRPr sz="1700" kern="1200">
                          <a:solidFill>
                            <a:schemeClr val="dk1"/>
                          </a:solidFill>
                          <a:latin typeface="Arial" panose="020B0604020202020204"/>
                          <a:ea typeface="微软雅黑" panose="020B0503020204020204" pitchFamily="34" charset="-122"/>
                        </a:defRPr>
                      </a:lvl5pPr>
                      <a:lvl6pPr marL="2160270" algn="l" defTabSz="864235" rtl="0" eaLnBrk="1" latinLnBrk="0" hangingPunct="1">
                        <a:defRPr sz="1700" kern="1200">
                          <a:solidFill>
                            <a:schemeClr val="dk1"/>
                          </a:solidFill>
                          <a:latin typeface="Arial" panose="020B0604020202020204"/>
                          <a:ea typeface="微软雅黑" panose="020B0503020204020204" pitchFamily="34" charset="-122"/>
                        </a:defRPr>
                      </a:lvl6pPr>
                      <a:lvl7pPr marL="2592070" algn="l" defTabSz="864235" rtl="0" eaLnBrk="1" latinLnBrk="0" hangingPunct="1">
                        <a:defRPr sz="1700" kern="1200">
                          <a:solidFill>
                            <a:schemeClr val="dk1"/>
                          </a:solidFill>
                          <a:latin typeface="Arial" panose="020B0604020202020204"/>
                          <a:ea typeface="微软雅黑" panose="020B0503020204020204" pitchFamily="34" charset="-122"/>
                        </a:defRPr>
                      </a:lvl7pPr>
                      <a:lvl8pPr marL="3023870" algn="l" defTabSz="864235" rtl="0" eaLnBrk="1" latinLnBrk="0" hangingPunct="1">
                        <a:defRPr sz="1700" kern="1200">
                          <a:solidFill>
                            <a:schemeClr val="dk1"/>
                          </a:solidFill>
                          <a:latin typeface="Arial" panose="020B0604020202020204"/>
                          <a:ea typeface="微软雅黑" panose="020B0503020204020204" pitchFamily="34" charset="-122"/>
                        </a:defRPr>
                      </a:lvl8pPr>
                      <a:lvl9pPr marL="3456305" algn="l" defTabSz="864235" rtl="0" eaLnBrk="1" latinLnBrk="0" hangingPunct="1">
                        <a:defRPr sz="1700" kern="1200">
                          <a:solidFill>
                            <a:schemeClr val="dk1"/>
                          </a:solidFill>
                          <a:latin typeface="Arial" panose="020B0604020202020204"/>
                          <a:ea typeface="微软雅黑" panose="020B0503020204020204" pitchFamily="34" charset="-122"/>
                        </a:defRPr>
                      </a:lvl9p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anose="05000000000000000000" pitchFamily="2" charset="2"/>
                        <a:buNone/>
                      </a:pPr>
                      <a:endParaRPr kumimoji="0" lang="en-US" sz="2000" b="1" i="0" u="none" strike="noStrike" cap="none" normalizeH="0" baseline="0" dirty="0">
                        <a:ln>
                          <a:noFill/>
                        </a:ln>
                        <a:solidFill>
                          <a:schemeClr val="tx1"/>
                        </a:solidFill>
                        <a:effectLst/>
                        <a:latin typeface="Calibri" panose="020F0502020204030204" pitchFamily="34" charset="0"/>
                      </a:endParaRPr>
                    </a:p>
                  </a:txBody>
                  <a:tcPr marL="45720" marR="45720" anchor="ctr" anchorCtr="1" horzOverflow="overflow">
                    <a:lnL w="12700" cmpd="sng">
                      <a:solidFill>
                        <a:srgbClr val="99CC39"/>
                      </a:solidFill>
                    </a:lnL>
                    <a:lnR w="12700" cmpd="sng">
                      <a:solidFill>
                        <a:srgbClr val="99CC39"/>
                      </a:solidFill>
                    </a:lnR>
                    <a:lnT w="12700" cmpd="sng">
                      <a:solidFill>
                        <a:srgbClr val="99CC39"/>
                      </a:solidFill>
                    </a:lnT>
                    <a:lnB w="12700" cmpd="sng">
                      <a:solidFill>
                        <a:srgbClr val="99CC39"/>
                      </a:solidFill>
                    </a:lnB>
                    <a:lnTlToBr w="12700" cmpd="sng">
                      <a:noFill/>
                      <a:prstDash val="solid"/>
                    </a:lnTlToBr>
                    <a:lnBlToTr w="12700" cmpd="sng">
                      <a:noFill/>
                      <a:prstDash val="solid"/>
                    </a:lnBlToTr>
                    <a:solidFill>
                      <a:srgbClr val="00AAA2">
                        <a:tint val="20000"/>
                      </a:srgbClr>
                    </a:solidFill>
                  </a:tcPr>
                </a:tc>
                <a:tc>
                  <a:txBody>
                    <a:bodyPr/>
                    <a:lstStyle>
                      <a:lvl1pPr marL="0" algn="l" defTabSz="864235" rtl="0" eaLnBrk="1" latinLnBrk="0" hangingPunct="1">
                        <a:defRPr sz="1700" kern="1200">
                          <a:solidFill>
                            <a:schemeClr val="dk1"/>
                          </a:solidFill>
                          <a:latin typeface="Arial" panose="020B0604020202020204"/>
                          <a:ea typeface="微软雅黑" panose="020B0503020204020204" pitchFamily="34" charset="-122"/>
                        </a:defRPr>
                      </a:lvl1pPr>
                      <a:lvl2pPr marL="431800" algn="l" defTabSz="864235" rtl="0" eaLnBrk="1" latinLnBrk="0" hangingPunct="1">
                        <a:defRPr sz="1700" kern="1200">
                          <a:solidFill>
                            <a:schemeClr val="dk1"/>
                          </a:solidFill>
                          <a:latin typeface="Arial" panose="020B0604020202020204"/>
                          <a:ea typeface="微软雅黑" panose="020B0503020204020204" pitchFamily="34" charset="-122"/>
                        </a:defRPr>
                      </a:lvl2pPr>
                      <a:lvl3pPr marL="864235" algn="l" defTabSz="864235" rtl="0" eaLnBrk="1" latinLnBrk="0" hangingPunct="1">
                        <a:defRPr sz="1700" kern="1200">
                          <a:solidFill>
                            <a:schemeClr val="dk1"/>
                          </a:solidFill>
                          <a:latin typeface="Arial" panose="020B0604020202020204"/>
                          <a:ea typeface="微软雅黑" panose="020B0503020204020204" pitchFamily="34" charset="-122"/>
                        </a:defRPr>
                      </a:lvl3pPr>
                      <a:lvl4pPr marL="1296035" algn="l" defTabSz="864235" rtl="0" eaLnBrk="1" latinLnBrk="0" hangingPunct="1">
                        <a:defRPr sz="1700" kern="1200">
                          <a:solidFill>
                            <a:schemeClr val="dk1"/>
                          </a:solidFill>
                          <a:latin typeface="Arial" panose="020B0604020202020204"/>
                          <a:ea typeface="微软雅黑" panose="020B0503020204020204" pitchFamily="34" charset="-122"/>
                        </a:defRPr>
                      </a:lvl4pPr>
                      <a:lvl5pPr marL="1727835" algn="l" defTabSz="864235" rtl="0" eaLnBrk="1" latinLnBrk="0" hangingPunct="1">
                        <a:defRPr sz="1700" kern="1200">
                          <a:solidFill>
                            <a:schemeClr val="dk1"/>
                          </a:solidFill>
                          <a:latin typeface="Arial" panose="020B0604020202020204"/>
                          <a:ea typeface="微软雅黑" panose="020B0503020204020204" pitchFamily="34" charset="-122"/>
                        </a:defRPr>
                      </a:lvl5pPr>
                      <a:lvl6pPr marL="2160270" algn="l" defTabSz="864235" rtl="0" eaLnBrk="1" latinLnBrk="0" hangingPunct="1">
                        <a:defRPr sz="1700" kern="1200">
                          <a:solidFill>
                            <a:schemeClr val="dk1"/>
                          </a:solidFill>
                          <a:latin typeface="Arial" panose="020B0604020202020204"/>
                          <a:ea typeface="微软雅黑" panose="020B0503020204020204" pitchFamily="34" charset="-122"/>
                        </a:defRPr>
                      </a:lvl6pPr>
                      <a:lvl7pPr marL="2592070" algn="l" defTabSz="864235" rtl="0" eaLnBrk="1" latinLnBrk="0" hangingPunct="1">
                        <a:defRPr sz="1700" kern="1200">
                          <a:solidFill>
                            <a:schemeClr val="dk1"/>
                          </a:solidFill>
                          <a:latin typeface="Arial" panose="020B0604020202020204"/>
                          <a:ea typeface="微软雅黑" panose="020B0503020204020204" pitchFamily="34" charset="-122"/>
                        </a:defRPr>
                      </a:lvl7pPr>
                      <a:lvl8pPr marL="3023870" algn="l" defTabSz="864235" rtl="0" eaLnBrk="1" latinLnBrk="0" hangingPunct="1">
                        <a:defRPr sz="1700" kern="1200">
                          <a:solidFill>
                            <a:schemeClr val="dk1"/>
                          </a:solidFill>
                          <a:latin typeface="Arial" panose="020B0604020202020204"/>
                          <a:ea typeface="微软雅黑" panose="020B0503020204020204" pitchFamily="34" charset="-122"/>
                        </a:defRPr>
                      </a:lvl8pPr>
                      <a:lvl9pPr marL="3456305" algn="l" defTabSz="864235" rtl="0" eaLnBrk="1" latinLnBrk="0" hangingPunct="1">
                        <a:defRPr sz="1700" kern="1200">
                          <a:solidFill>
                            <a:schemeClr val="dk1"/>
                          </a:solidFill>
                          <a:latin typeface="Arial" panose="020B0604020202020204"/>
                          <a:ea typeface="微软雅黑" panose="020B0503020204020204" pitchFamily="34" charset="-122"/>
                        </a:defRPr>
                      </a:lvl9p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anose="05000000000000000000" pitchFamily="2" charset="2"/>
                        <a:buNone/>
                      </a:pPr>
                      <a:endParaRPr kumimoji="0" lang="en-US" sz="2000" b="1" i="0" u="none" strike="noStrike" cap="none" normalizeH="0" baseline="0" dirty="0">
                        <a:ln>
                          <a:noFill/>
                        </a:ln>
                        <a:solidFill>
                          <a:schemeClr val="tx1"/>
                        </a:solidFill>
                        <a:effectLst/>
                        <a:latin typeface="Calibri" panose="020F0502020204030204" pitchFamily="34" charset="0"/>
                      </a:endParaRPr>
                    </a:p>
                  </a:txBody>
                  <a:tcPr marL="45720" marR="45720" anchor="ctr" anchorCtr="1" horzOverflow="overflow">
                    <a:lnL w="12700" cmpd="sng">
                      <a:solidFill>
                        <a:srgbClr val="99CC39"/>
                      </a:solidFill>
                    </a:lnL>
                    <a:lnR w="12700" cmpd="sng">
                      <a:solidFill>
                        <a:srgbClr val="99CC39"/>
                      </a:solidFill>
                    </a:lnR>
                    <a:lnT w="12700" cmpd="sng">
                      <a:solidFill>
                        <a:srgbClr val="99CC39"/>
                      </a:solidFill>
                    </a:lnT>
                    <a:lnB w="12700" cmpd="sng">
                      <a:solidFill>
                        <a:srgbClr val="99CC39"/>
                      </a:solidFill>
                    </a:lnB>
                    <a:lnTlToBr w="12700" cmpd="sng">
                      <a:noFill/>
                      <a:prstDash val="solid"/>
                    </a:lnTlToBr>
                    <a:lnBlToTr w="12700" cmpd="sng">
                      <a:noFill/>
                      <a:prstDash val="solid"/>
                    </a:lnBlToTr>
                    <a:solidFill>
                      <a:srgbClr val="00AAA2">
                        <a:tint val="20000"/>
                      </a:srgbClr>
                    </a:solidFill>
                  </a:tcPr>
                </a:tc>
              </a:tr>
              <a:tr h="304800">
                <a:tc>
                  <a:txBody>
                    <a:bodyPr/>
                    <a:lstStyle>
                      <a:lvl1pPr marL="0" algn="l" defTabSz="864235" rtl="0" eaLnBrk="1" latinLnBrk="0" hangingPunct="1">
                        <a:defRPr sz="1700" kern="1200">
                          <a:solidFill>
                            <a:schemeClr val="dk1"/>
                          </a:solidFill>
                          <a:latin typeface="Arial" panose="020B0604020202020204"/>
                          <a:ea typeface="微软雅黑" panose="020B0503020204020204" pitchFamily="34" charset="-122"/>
                        </a:defRPr>
                      </a:lvl1pPr>
                      <a:lvl2pPr marL="431800" algn="l" defTabSz="864235" rtl="0" eaLnBrk="1" latinLnBrk="0" hangingPunct="1">
                        <a:defRPr sz="1700" kern="1200">
                          <a:solidFill>
                            <a:schemeClr val="dk1"/>
                          </a:solidFill>
                          <a:latin typeface="Arial" panose="020B0604020202020204"/>
                          <a:ea typeface="微软雅黑" panose="020B0503020204020204" pitchFamily="34" charset="-122"/>
                        </a:defRPr>
                      </a:lvl2pPr>
                      <a:lvl3pPr marL="864235" algn="l" defTabSz="864235" rtl="0" eaLnBrk="1" latinLnBrk="0" hangingPunct="1">
                        <a:defRPr sz="1700" kern="1200">
                          <a:solidFill>
                            <a:schemeClr val="dk1"/>
                          </a:solidFill>
                          <a:latin typeface="Arial" panose="020B0604020202020204"/>
                          <a:ea typeface="微软雅黑" panose="020B0503020204020204" pitchFamily="34" charset="-122"/>
                        </a:defRPr>
                      </a:lvl3pPr>
                      <a:lvl4pPr marL="1296035" algn="l" defTabSz="864235" rtl="0" eaLnBrk="1" latinLnBrk="0" hangingPunct="1">
                        <a:defRPr sz="1700" kern="1200">
                          <a:solidFill>
                            <a:schemeClr val="dk1"/>
                          </a:solidFill>
                          <a:latin typeface="Arial" panose="020B0604020202020204"/>
                          <a:ea typeface="微软雅黑" panose="020B0503020204020204" pitchFamily="34" charset="-122"/>
                        </a:defRPr>
                      </a:lvl4pPr>
                      <a:lvl5pPr marL="1727835" algn="l" defTabSz="864235" rtl="0" eaLnBrk="1" latinLnBrk="0" hangingPunct="1">
                        <a:defRPr sz="1700" kern="1200">
                          <a:solidFill>
                            <a:schemeClr val="dk1"/>
                          </a:solidFill>
                          <a:latin typeface="Arial" panose="020B0604020202020204"/>
                          <a:ea typeface="微软雅黑" panose="020B0503020204020204" pitchFamily="34" charset="-122"/>
                        </a:defRPr>
                      </a:lvl5pPr>
                      <a:lvl6pPr marL="2160270" algn="l" defTabSz="864235" rtl="0" eaLnBrk="1" latinLnBrk="0" hangingPunct="1">
                        <a:defRPr sz="1700" kern="1200">
                          <a:solidFill>
                            <a:schemeClr val="dk1"/>
                          </a:solidFill>
                          <a:latin typeface="Arial" panose="020B0604020202020204"/>
                          <a:ea typeface="微软雅黑" panose="020B0503020204020204" pitchFamily="34" charset="-122"/>
                        </a:defRPr>
                      </a:lvl6pPr>
                      <a:lvl7pPr marL="2592070" algn="l" defTabSz="864235" rtl="0" eaLnBrk="1" latinLnBrk="0" hangingPunct="1">
                        <a:defRPr sz="1700" kern="1200">
                          <a:solidFill>
                            <a:schemeClr val="dk1"/>
                          </a:solidFill>
                          <a:latin typeface="Arial" panose="020B0604020202020204"/>
                          <a:ea typeface="微软雅黑" panose="020B0503020204020204" pitchFamily="34" charset="-122"/>
                        </a:defRPr>
                      </a:lvl7pPr>
                      <a:lvl8pPr marL="3023870" algn="l" defTabSz="864235" rtl="0" eaLnBrk="1" latinLnBrk="0" hangingPunct="1">
                        <a:defRPr sz="1700" kern="1200">
                          <a:solidFill>
                            <a:schemeClr val="dk1"/>
                          </a:solidFill>
                          <a:latin typeface="Arial" panose="020B0604020202020204"/>
                          <a:ea typeface="微软雅黑" panose="020B0503020204020204" pitchFamily="34" charset="-122"/>
                        </a:defRPr>
                      </a:lvl8pPr>
                      <a:lvl9pPr marL="3456305" algn="l" defTabSz="864235" rtl="0" eaLnBrk="1" latinLnBrk="0" hangingPunct="1">
                        <a:defRPr sz="1700" kern="1200">
                          <a:solidFill>
                            <a:schemeClr val="dk1"/>
                          </a:solidFill>
                          <a:latin typeface="Arial" panose="020B0604020202020204"/>
                          <a:ea typeface="微软雅黑" panose="020B0503020204020204" pitchFamily="34" charset="-122"/>
                        </a:defRPr>
                      </a:lvl9p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anose="05000000000000000000" pitchFamily="2" charset="2"/>
                        <a:buNone/>
                      </a:pPr>
                      <a:r>
                        <a:rPr kumimoji="0" lang="en-US" sz="2000" b="1" u="none" strike="noStrike" cap="none" normalizeH="0" baseline="0" dirty="0">
                          <a:ln>
                            <a:noFill/>
                          </a:ln>
                          <a:effectLst/>
                          <a:latin typeface="Calibri" panose="020F0502020204030204" pitchFamily="34" charset="0"/>
                        </a:rPr>
                        <a:t>3</a:t>
                      </a:r>
                      <a:endParaRPr kumimoji="0" lang="en-US" sz="2000" b="1" i="0" u="none" strike="noStrike" cap="none" normalizeH="0" baseline="0" dirty="0">
                        <a:ln>
                          <a:noFill/>
                        </a:ln>
                        <a:solidFill>
                          <a:schemeClr val="tx1"/>
                        </a:solidFill>
                        <a:effectLst/>
                        <a:latin typeface="Calibri" panose="020F0502020204030204" pitchFamily="34" charset="0"/>
                      </a:endParaRPr>
                    </a:p>
                  </a:txBody>
                  <a:tcPr marL="45720" marR="45720" anchor="ctr" anchorCtr="1" horzOverflow="overflow">
                    <a:lnL w="12700" cmpd="sng">
                      <a:solidFill>
                        <a:srgbClr val="99CC39"/>
                      </a:solidFill>
                    </a:lnL>
                    <a:lnR w="12700" cmpd="sng">
                      <a:solidFill>
                        <a:srgbClr val="99CC39"/>
                      </a:solidFill>
                    </a:lnR>
                    <a:lnT w="12700" cmpd="sng">
                      <a:solidFill>
                        <a:srgbClr val="99CC39"/>
                      </a:solidFill>
                    </a:lnT>
                    <a:lnB w="12700" cmpd="sng">
                      <a:solidFill>
                        <a:srgbClr val="99CC39"/>
                      </a:solidFill>
                    </a:lnB>
                    <a:lnTlToBr w="12700" cmpd="sng">
                      <a:noFill/>
                      <a:prstDash val="solid"/>
                    </a:lnTlToBr>
                    <a:lnBlToTr w="12700" cmpd="sng">
                      <a:noFill/>
                      <a:prstDash val="solid"/>
                    </a:lnBlToTr>
                    <a:solidFill>
                      <a:srgbClr val="00AAA2">
                        <a:tint val="20000"/>
                      </a:srgbClr>
                    </a:solidFill>
                  </a:tcPr>
                </a:tc>
                <a:tc>
                  <a:txBody>
                    <a:bodyPr/>
                    <a:lstStyle>
                      <a:lvl1pPr marL="0" algn="l" defTabSz="864235" rtl="0" eaLnBrk="1" latinLnBrk="0" hangingPunct="1">
                        <a:defRPr sz="1700" kern="1200">
                          <a:solidFill>
                            <a:schemeClr val="dk1"/>
                          </a:solidFill>
                          <a:latin typeface="Arial" panose="020B0604020202020204"/>
                          <a:ea typeface="微软雅黑" panose="020B0503020204020204" pitchFamily="34" charset="-122"/>
                        </a:defRPr>
                      </a:lvl1pPr>
                      <a:lvl2pPr marL="431800" algn="l" defTabSz="864235" rtl="0" eaLnBrk="1" latinLnBrk="0" hangingPunct="1">
                        <a:defRPr sz="1700" kern="1200">
                          <a:solidFill>
                            <a:schemeClr val="dk1"/>
                          </a:solidFill>
                          <a:latin typeface="Arial" panose="020B0604020202020204"/>
                          <a:ea typeface="微软雅黑" panose="020B0503020204020204" pitchFamily="34" charset="-122"/>
                        </a:defRPr>
                      </a:lvl2pPr>
                      <a:lvl3pPr marL="864235" algn="l" defTabSz="864235" rtl="0" eaLnBrk="1" latinLnBrk="0" hangingPunct="1">
                        <a:defRPr sz="1700" kern="1200">
                          <a:solidFill>
                            <a:schemeClr val="dk1"/>
                          </a:solidFill>
                          <a:latin typeface="Arial" panose="020B0604020202020204"/>
                          <a:ea typeface="微软雅黑" panose="020B0503020204020204" pitchFamily="34" charset="-122"/>
                        </a:defRPr>
                      </a:lvl3pPr>
                      <a:lvl4pPr marL="1296035" algn="l" defTabSz="864235" rtl="0" eaLnBrk="1" latinLnBrk="0" hangingPunct="1">
                        <a:defRPr sz="1700" kern="1200">
                          <a:solidFill>
                            <a:schemeClr val="dk1"/>
                          </a:solidFill>
                          <a:latin typeface="Arial" panose="020B0604020202020204"/>
                          <a:ea typeface="微软雅黑" panose="020B0503020204020204" pitchFamily="34" charset="-122"/>
                        </a:defRPr>
                      </a:lvl4pPr>
                      <a:lvl5pPr marL="1727835" algn="l" defTabSz="864235" rtl="0" eaLnBrk="1" latinLnBrk="0" hangingPunct="1">
                        <a:defRPr sz="1700" kern="1200">
                          <a:solidFill>
                            <a:schemeClr val="dk1"/>
                          </a:solidFill>
                          <a:latin typeface="Arial" panose="020B0604020202020204"/>
                          <a:ea typeface="微软雅黑" panose="020B0503020204020204" pitchFamily="34" charset="-122"/>
                        </a:defRPr>
                      </a:lvl5pPr>
                      <a:lvl6pPr marL="2160270" algn="l" defTabSz="864235" rtl="0" eaLnBrk="1" latinLnBrk="0" hangingPunct="1">
                        <a:defRPr sz="1700" kern="1200">
                          <a:solidFill>
                            <a:schemeClr val="dk1"/>
                          </a:solidFill>
                          <a:latin typeface="Arial" panose="020B0604020202020204"/>
                          <a:ea typeface="微软雅黑" panose="020B0503020204020204" pitchFamily="34" charset="-122"/>
                        </a:defRPr>
                      </a:lvl6pPr>
                      <a:lvl7pPr marL="2592070" algn="l" defTabSz="864235" rtl="0" eaLnBrk="1" latinLnBrk="0" hangingPunct="1">
                        <a:defRPr sz="1700" kern="1200">
                          <a:solidFill>
                            <a:schemeClr val="dk1"/>
                          </a:solidFill>
                          <a:latin typeface="Arial" panose="020B0604020202020204"/>
                          <a:ea typeface="微软雅黑" panose="020B0503020204020204" pitchFamily="34" charset="-122"/>
                        </a:defRPr>
                      </a:lvl7pPr>
                      <a:lvl8pPr marL="3023870" algn="l" defTabSz="864235" rtl="0" eaLnBrk="1" latinLnBrk="0" hangingPunct="1">
                        <a:defRPr sz="1700" kern="1200">
                          <a:solidFill>
                            <a:schemeClr val="dk1"/>
                          </a:solidFill>
                          <a:latin typeface="Arial" panose="020B0604020202020204"/>
                          <a:ea typeface="微软雅黑" panose="020B0503020204020204" pitchFamily="34" charset="-122"/>
                        </a:defRPr>
                      </a:lvl8pPr>
                      <a:lvl9pPr marL="3456305" algn="l" defTabSz="864235" rtl="0" eaLnBrk="1" latinLnBrk="0" hangingPunct="1">
                        <a:defRPr sz="1700" kern="1200">
                          <a:solidFill>
                            <a:schemeClr val="dk1"/>
                          </a:solidFill>
                          <a:latin typeface="Arial" panose="020B0604020202020204"/>
                          <a:ea typeface="微软雅黑" panose="020B0503020204020204" pitchFamily="34" charset="-122"/>
                        </a:defRPr>
                      </a:lvl9p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anose="05000000000000000000" pitchFamily="2" charset="2"/>
                        <a:buNone/>
                      </a:pPr>
                      <a:endParaRPr kumimoji="0" lang="en-US" sz="2000" b="1" i="0" u="none" strike="noStrike" cap="none" normalizeH="0" baseline="0" dirty="0">
                        <a:ln>
                          <a:noFill/>
                        </a:ln>
                        <a:solidFill>
                          <a:schemeClr val="tx1"/>
                        </a:solidFill>
                        <a:effectLst/>
                        <a:latin typeface="Calibri" panose="020F0502020204030204" pitchFamily="34" charset="0"/>
                      </a:endParaRPr>
                    </a:p>
                  </a:txBody>
                  <a:tcPr marL="45720" marR="45720" anchor="ctr" anchorCtr="1" horzOverflow="overflow">
                    <a:lnL w="12700" cmpd="sng">
                      <a:solidFill>
                        <a:srgbClr val="99CC39"/>
                      </a:solidFill>
                    </a:lnL>
                    <a:lnR w="12700" cmpd="sng">
                      <a:solidFill>
                        <a:srgbClr val="99CC39"/>
                      </a:solidFill>
                    </a:lnR>
                    <a:lnT w="12700" cmpd="sng">
                      <a:solidFill>
                        <a:srgbClr val="99CC39"/>
                      </a:solidFill>
                    </a:lnT>
                    <a:lnB w="12700" cmpd="sng">
                      <a:solidFill>
                        <a:srgbClr val="99CC39"/>
                      </a:solidFill>
                    </a:lnB>
                    <a:lnTlToBr w="12700" cmpd="sng">
                      <a:noFill/>
                      <a:prstDash val="solid"/>
                    </a:lnTlToBr>
                    <a:lnBlToTr w="12700" cmpd="sng">
                      <a:noFill/>
                      <a:prstDash val="solid"/>
                    </a:lnBlToTr>
                    <a:solidFill>
                      <a:srgbClr val="00AAA2">
                        <a:tint val="20000"/>
                      </a:srgbClr>
                    </a:solidFill>
                  </a:tcPr>
                </a:tc>
                <a:tc>
                  <a:txBody>
                    <a:bodyPr/>
                    <a:lstStyle>
                      <a:lvl1pPr marL="0" algn="l" defTabSz="864235" rtl="0" eaLnBrk="1" latinLnBrk="0" hangingPunct="1">
                        <a:defRPr sz="1700" kern="1200">
                          <a:solidFill>
                            <a:schemeClr val="dk1"/>
                          </a:solidFill>
                          <a:latin typeface="Arial" panose="020B0604020202020204"/>
                          <a:ea typeface="微软雅黑" panose="020B0503020204020204" pitchFamily="34" charset="-122"/>
                        </a:defRPr>
                      </a:lvl1pPr>
                      <a:lvl2pPr marL="431800" algn="l" defTabSz="864235" rtl="0" eaLnBrk="1" latinLnBrk="0" hangingPunct="1">
                        <a:defRPr sz="1700" kern="1200">
                          <a:solidFill>
                            <a:schemeClr val="dk1"/>
                          </a:solidFill>
                          <a:latin typeface="Arial" panose="020B0604020202020204"/>
                          <a:ea typeface="微软雅黑" panose="020B0503020204020204" pitchFamily="34" charset="-122"/>
                        </a:defRPr>
                      </a:lvl2pPr>
                      <a:lvl3pPr marL="864235" algn="l" defTabSz="864235" rtl="0" eaLnBrk="1" latinLnBrk="0" hangingPunct="1">
                        <a:defRPr sz="1700" kern="1200">
                          <a:solidFill>
                            <a:schemeClr val="dk1"/>
                          </a:solidFill>
                          <a:latin typeface="Arial" panose="020B0604020202020204"/>
                          <a:ea typeface="微软雅黑" panose="020B0503020204020204" pitchFamily="34" charset="-122"/>
                        </a:defRPr>
                      </a:lvl3pPr>
                      <a:lvl4pPr marL="1296035" algn="l" defTabSz="864235" rtl="0" eaLnBrk="1" latinLnBrk="0" hangingPunct="1">
                        <a:defRPr sz="1700" kern="1200">
                          <a:solidFill>
                            <a:schemeClr val="dk1"/>
                          </a:solidFill>
                          <a:latin typeface="Arial" panose="020B0604020202020204"/>
                          <a:ea typeface="微软雅黑" panose="020B0503020204020204" pitchFamily="34" charset="-122"/>
                        </a:defRPr>
                      </a:lvl4pPr>
                      <a:lvl5pPr marL="1727835" algn="l" defTabSz="864235" rtl="0" eaLnBrk="1" latinLnBrk="0" hangingPunct="1">
                        <a:defRPr sz="1700" kern="1200">
                          <a:solidFill>
                            <a:schemeClr val="dk1"/>
                          </a:solidFill>
                          <a:latin typeface="Arial" panose="020B0604020202020204"/>
                          <a:ea typeface="微软雅黑" panose="020B0503020204020204" pitchFamily="34" charset="-122"/>
                        </a:defRPr>
                      </a:lvl5pPr>
                      <a:lvl6pPr marL="2160270" algn="l" defTabSz="864235" rtl="0" eaLnBrk="1" latinLnBrk="0" hangingPunct="1">
                        <a:defRPr sz="1700" kern="1200">
                          <a:solidFill>
                            <a:schemeClr val="dk1"/>
                          </a:solidFill>
                          <a:latin typeface="Arial" panose="020B0604020202020204"/>
                          <a:ea typeface="微软雅黑" panose="020B0503020204020204" pitchFamily="34" charset="-122"/>
                        </a:defRPr>
                      </a:lvl6pPr>
                      <a:lvl7pPr marL="2592070" algn="l" defTabSz="864235" rtl="0" eaLnBrk="1" latinLnBrk="0" hangingPunct="1">
                        <a:defRPr sz="1700" kern="1200">
                          <a:solidFill>
                            <a:schemeClr val="dk1"/>
                          </a:solidFill>
                          <a:latin typeface="Arial" panose="020B0604020202020204"/>
                          <a:ea typeface="微软雅黑" panose="020B0503020204020204" pitchFamily="34" charset="-122"/>
                        </a:defRPr>
                      </a:lvl7pPr>
                      <a:lvl8pPr marL="3023870" algn="l" defTabSz="864235" rtl="0" eaLnBrk="1" latinLnBrk="0" hangingPunct="1">
                        <a:defRPr sz="1700" kern="1200">
                          <a:solidFill>
                            <a:schemeClr val="dk1"/>
                          </a:solidFill>
                          <a:latin typeface="Arial" panose="020B0604020202020204"/>
                          <a:ea typeface="微软雅黑" panose="020B0503020204020204" pitchFamily="34" charset="-122"/>
                        </a:defRPr>
                      </a:lvl8pPr>
                      <a:lvl9pPr marL="3456305" algn="l" defTabSz="864235" rtl="0" eaLnBrk="1" latinLnBrk="0" hangingPunct="1">
                        <a:defRPr sz="1700" kern="1200">
                          <a:solidFill>
                            <a:schemeClr val="dk1"/>
                          </a:solidFill>
                          <a:latin typeface="Arial" panose="020B0604020202020204"/>
                          <a:ea typeface="微软雅黑" panose="020B0503020204020204" pitchFamily="34" charset="-122"/>
                        </a:defRPr>
                      </a:lvl9p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anose="05000000000000000000" pitchFamily="2" charset="2"/>
                        <a:buNone/>
                      </a:pPr>
                      <a:endParaRPr kumimoji="0" lang="en-US" sz="2000" b="1" i="0" u="none" strike="noStrike" cap="none" normalizeH="0" baseline="0" dirty="0">
                        <a:ln>
                          <a:noFill/>
                        </a:ln>
                        <a:solidFill>
                          <a:schemeClr val="tx1"/>
                        </a:solidFill>
                        <a:effectLst/>
                        <a:latin typeface="Calibri" panose="020F0502020204030204" pitchFamily="34" charset="0"/>
                      </a:endParaRPr>
                    </a:p>
                  </a:txBody>
                  <a:tcPr marL="45720" marR="45720" anchor="ctr" anchorCtr="1" horzOverflow="overflow">
                    <a:lnL w="12700" cmpd="sng">
                      <a:solidFill>
                        <a:srgbClr val="99CC39"/>
                      </a:solidFill>
                    </a:lnL>
                    <a:lnR w="12700" cmpd="sng">
                      <a:solidFill>
                        <a:srgbClr val="99CC39"/>
                      </a:solidFill>
                    </a:lnR>
                    <a:lnT w="12700" cmpd="sng">
                      <a:solidFill>
                        <a:srgbClr val="99CC39"/>
                      </a:solidFill>
                    </a:lnT>
                    <a:lnB w="12700" cmpd="sng">
                      <a:solidFill>
                        <a:srgbClr val="99CC39"/>
                      </a:solidFill>
                    </a:lnB>
                    <a:lnTlToBr w="12700" cmpd="sng">
                      <a:noFill/>
                      <a:prstDash val="solid"/>
                    </a:lnTlToBr>
                    <a:lnBlToTr w="12700" cmpd="sng">
                      <a:noFill/>
                      <a:prstDash val="solid"/>
                    </a:lnBlToTr>
                    <a:solidFill>
                      <a:srgbClr val="00AAA2">
                        <a:tint val="20000"/>
                      </a:srgbClr>
                    </a:solidFill>
                  </a:tcPr>
                </a:tc>
                <a:tc>
                  <a:txBody>
                    <a:bodyPr/>
                    <a:lstStyle>
                      <a:lvl1pPr marL="0" algn="l" defTabSz="864235" rtl="0" eaLnBrk="1" latinLnBrk="0" hangingPunct="1">
                        <a:defRPr sz="1700" kern="1200">
                          <a:solidFill>
                            <a:schemeClr val="dk1"/>
                          </a:solidFill>
                          <a:latin typeface="Arial" panose="020B0604020202020204"/>
                          <a:ea typeface="微软雅黑" panose="020B0503020204020204" pitchFamily="34" charset="-122"/>
                        </a:defRPr>
                      </a:lvl1pPr>
                      <a:lvl2pPr marL="431800" algn="l" defTabSz="864235" rtl="0" eaLnBrk="1" latinLnBrk="0" hangingPunct="1">
                        <a:defRPr sz="1700" kern="1200">
                          <a:solidFill>
                            <a:schemeClr val="dk1"/>
                          </a:solidFill>
                          <a:latin typeface="Arial" panose="020B0604020202020204"/>
                          <a:ea typeface="微软雅黑" panose="020B0503020204020204" pitchFamily="34" charset="-122"/>
                        </a:defRPr>
                      </a:lvl2pPr>
                      <a:lvl3pPr marL="864235" algn="l" defTabSz="864235" rtl="0" eaLnBrk="1" latinLnBrk="0" hangingPunct="1">
                        <a:defRPr sz="1700" kern="1200">
                          <a:solidFill>
                            <a:schemeClr val="dk1"/>
                          </a:solidFill>
                          <a:latin typeface="Arial" panose="020B0604020202020204"/>
                          <a:ea typeface="微软雅黑" panose="020B0503020204020204" pitchFamily="34" charset="-122"/>
                        </a:defRPr>
                      </a:lvl3pPr>
                      <a:lvl4pPr marL="1296035" algn="l" defTabSz="864235" rtl="0" eaLnBrk="1" latinLnBrk="0" hangingPunct="1">
                        <a:defRPr sz="1700" kern="1200">
                          <a:solidFill>
                            <a:schemeClr val="dk1"/>
                          </a:solidFill>
                          <a:latin typeface="Arial" panose="020B0604020202020204"/>
                          <a:ea typeface="微软雅黑" panose="020B0503020204020204" pitchFamily="34" charset="-122"/>
                        </a:defRPr>
                      </a:lvl4pPr>
                      <a:lvl5pPr marL="1727835" algn="l" defTabSz="864235" rtl="0" eaLnBrk="1" latinLnBrk="0" hangingPunct="1">
                        <a:defRPr sz="1700" kern="1200">
                          <a:solidFill>
                            <a:schemeClr val="dk1"/>
                          </a:solidFill>
                          <a:latin typeface="Arial" panose="020B0604020202020204"/>
                          <a:ea typeface="微软雅黑" panose="020B0503020204020204" pitchFamily="34" charset="-122"/>
                        </a:defRPr>
                      </a:lvl5pPr>
                      <a:lvl6pPr marL="2160270" algn="l" defTabSz="864235" rtl="0" eaLnBrk="1" latinLnBrk="0" hangingPunct="1">
                        <a:defRPr sz="1700" kern="1200">
                          <a:solidFill>
                            <a:schemeClr val="dk1"/>
                          </a:solidFill>
                          <a:latin typeface="Arial" panose="020B0604020202020204"/>
                          <a:ea typeface="微软雅黑" panose="020B0503020204020204" pitchFamily="34" charset="-122"/>
                        </a:defRPr>
                      </a:lvl6pPr>
                      <a:lvl7pPr marL="2592070" algn="l" defTabSz="864235" rtl="0" eaLnBrk="1" latinLnBrk="0" hangingPunct="1">
                        <a:defRPr sz="1700" kern="1200">
                          <a:solidFill>
                            <a:schemeClr val="dk1"/>
                          </a:solidFill>
                          <a:latin typeface="Arial" panose="020B0604020202020204"/>
                          <a:ea typeface="微软雅黑" panose="020B0503020204020204" pitchFamily="34" charset="-122"/>
                        </a:defRPr>
                      </a:lvl7pPr>
                      <a:lvl8pPr marL="3023870" algn="l" defTabSz="864235" rtl="0" eaLnBrk="1" latinLnBrk="0" hangingPunct="1">
                        <a:defRPr sz="1700" kern="1200">
                          <a:solidFill>
                            <a:schemeClr val="dk1"/>
                          </a:solidFill>
                          <a:latin typeface="Arial" panose="020B0604020202020204"/>
                          <a:ea typeface="微软雅黑" panose="020B0503020204020204" pitchFamily="34" charset="-122"/>
                        </a:defRPr>
                      </a:lvl8pPr>
                      <a:lvl9pPr marL="3456305" algn="l" defTabSz="864235" rtl="0" eaLnBrk="1" latinLnBrk="0" hangingPunct="1">
                        <a:defRPr sz="1700" kern="1200">
                          <a:solidFill>
                            <a:schemeClr val="dk1"/>
                          </a:solidFill>
                          <a:latin typeface="Arial" panose="020B0604020202020204"/>
                          <a:ea typeface="微软雅黑" panose="020B0503020204020204" pitchFamily="34" charset="-122"/>
                        </a:defRPr>
                      </a:lvl9p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anose="05000000000000000000" pitchFamily="2" charset="2"/>
                        <a:buNone/>
                      </a:pPr>
                      <a:r>
                        <a:rPr kumimoji="0" lang="en-US" sz="2000" b="1" u="none" strike="noStrike" cap="none" normalizeH="0" baseline="0" dirty="0">
                          <a:ln>
                            <a:noFill/>
                          </a:ln>
                          <a:effectLst/>
                          <a:latin typeface="Calibri" panose="020F0502020204030204" pitchFamily="34" charset="0"/>
                        </a:rPr>
                        <a:t>1.67</a:t>
                      </a:r>
                      <a:endParaRPr kumimoji="0" lang="en-US" sz="2000" b="1" i="0" u="none" strike="noStrike" cap="none" normalizeH="0" baseline="0" dirty="0">
                        <a:ln>
                          <a:noFill/>
                        </a:ln>
                        <a:solidFill>
                          <a:schemeClr val="tx1"/>
                        </a:solidFill>
                        <a:effectLst/>
                        <a:latin typeface="Calibri" panose="020F0502020204030204" pitchFamily="34" charset="0"/>
                      </a:endParaRPr>
                    </a:p>
                  </a:txBody>
                  <a:tcPr marL="45720" marR="45720" anchor="ctr" anchorCtr="1" horzOverflow="overflow">
                    <a:lnL w="12700" cmpd="sng">
                      <a:solidFill>
                        <a:srgbClr val="99CC39"/>
                      </a:solidFill>
                    </a:lnL>
                    <a:lnR w="12700" cmpd="sng">
                      <a:solidFill>
                        <a:srgbClr val="99CC39"/>
                      </a:solidFill>
                    </a:lnR>
                    <a:lnT w="12700" cmpd="sng">
                      <a:solidFill>
                        <a:srgbClr val="99CC39"/>
                      </a:solidFill>
                    </a:lnT>
                    <a:lnB w="12700" cmpd="sng">
                      <a:solidFill>
                        <a:srgbClr val="99CC39"/>
                      </a:solidFill>
                    </a:lnB>
                    <a:lnTlToBr w="12700" cmpd="sng">
                      <a:noFill/>
                      <a:prstDash val="solid"/>
                    </a:lnTlToBr>
                    <a:lnBlToTr w="12700" cmpd="sng">
                      <a:noFill/>
                      <a:prstDash val="solid"/>
                    </a:lnBlToTr>
                    <a:solidFill>
                      <a:srgbClr val="00AAA2">
                        <a:tint val="20000"/>
                      </a:srgbClr>
                    </a:solidFill>
                  </a:tcPr>
                </a:tc>
                <a:tc>
                  <a:txBody>
                    <a:bodyPr/>
                    <a:lstStyle>
                      <a:lvl1pPr marL="0" algn="l" defTabSz="864235" rtl="0" eaLnBrk="1" latinLnBrk="0" hangingPunct="1">
                        <a:defRPr sz="1700" kern="1200">
                          <a:solidFill>
                            <a:schemeClr val="dk1"/>
                          </a:solidFill>
                          <a:latin typeface="Arial" panose="020B0604020202020204"/>
                          <a:ea typeface="微软雅黑" panose="020B0503020204020204" pitchFamily="34" charset="-122"/>
                        </a:defRPr>
                      </a:lvl1pPr>
                      <a:lvl2pPr marL="431800" algn="l" defTabSz="864235" rtl="0" eaLnBrk="1" latinLnBrk="0" hangingPunct="1">
                        <a:defRPr sz="1700" kern="1200">
                          <a:solidFill>
                            <a:schemeClr val="dk1"/>
                          </a:solidFill>
                          <a:latin typeface="Arial" panose="020B0604020202020204"/>
                          <a:ea typeface="微软雅黑" panose="020B0503020204020204" pitchFamily="34" charset="-122"/>
                        </a:defRPr>
                      </a:lvl2pPr>
                      <a:lvl3pPr marL="864235" algn="l" defTabSz="864235" rtl="0" eaLnBrk="1" latinLnBrk="0" hangingPunct="1">
                        <a:defRPr sz="1700" kern="1200">
                          <a:solidFill>
                            <a:schemeClr val="dk1"/>
                          </a:solidFill>
                          <a:latin typeface="Arial" panose="020B0604020202020204"/>
                          <a:ea typeface="微软雅黑" panose="020B0503020204020204" pitchFamily="34" charset="-122"/>
                        </a:defRPr>
                      </a:lvl3pPr>
                      <a:lvl4pPr marL="1296035" algn="l" defTabSz="864235" rtl="0" eaLnBrk="1" latinLnBrk="0" hangingPunct="1">
                        <a:defRPr sz="1700" kern="1200">
                          <a:solidFill>
                            <a:schemeClr val="dk1"/>
                          </a:solidFill>
                          <a:latin typeface="Arial" panose="020B0604020202020204"/>
                          <a:ea typeface="微软雅黑" panose="020B0503020204020204" pitchFamily="34" charset="-122"/>
                        </a:defRPr>
                      </a:lvl4pPr>
                      <a:lvl5pPr marL="1727835" algn="l" defTabSz="864235" rtl="0" eaLnBrk="1" latinLnBrk="0" hangingPunct="1">
                        <a:defRPr sz="1700" kern="1200">
                          <a:solidFill>
                            <a:schemeClr val="dk1"/>
                          </a:solidFill>
                          <a:latin typeface="Arial" panose="020B0604020202020204"/>
                          <a:ea typeface="微软雅黑" panose="020B0503020204020204" pitchFamily="34" charset="-122"/>
                        </a:defRPr>
                      </a:lvl5pPr>
                      <a:lvl6pPr marL="2160270" algn="l" defTabSz="864235" rtl="0" eaLnBrk="1" latinLnBrk="0" hangingPunct="1">
                        <a:defRPr sz="1700" kern="1200">
                          <a:solidFill>
                            <a:schemeClr val="dk1"/>
                          </a:solidFill>
                          <a:latin typeface="Arial" panose="020B0604020202020204"/>
                          <a:ea typeface="微软雅黑" panose="020B0503020204020204" pitchFamily="34" charset="-122"/>
                        </a:defRPr>
                      </a:lvl6pPr>
                      <a:lvl7pPr marL="2592070" algn="l" defTabSz="864235" rtl="0" eaLnBrk="1" latinLnBrk="0" hangingPunct="1">
                        <a:defRPr sz="1700" kern="1200">
                          <a:solidFill>
                            <a:schemeClr val="dk1"/>
                          </a:solidFill>
                          <a:latin typeface="Arial" panose="020B0604020202020204"/>
                          <a:ea typeface="微软雅黑" panose="020B0503020204020204" pitchFamily="34" charset="-122"/>
                        </a:defRPr>
                      </a:lvl7pPr>
                      <a:lvl8pPr marL="3023870" algn="l" defTabSz="864235" rtl="0" eaLnBrk="1" latinLnBrk="0" hangingPunct="1">
                        <a:defRPr sz="1700" kern="1200">
                          <a:solidFill>
                            <a:schemeClr val="dk1"/>
                          </a:solidFill>
                          <a:latin typeface="Arial" panose="020B0604020202020204"/>
                          <a:ea typeface="微软雅黑" panose="020B0503020204020204" pitchFamily="34" charset="-122"/>
                        </a:defRPr>
                      </a:lvl8pPr>
                      <a:lvl9pPr marL="3456305" algn="l" defTabSz="864235" rtl="0" eaLnBrk="1" latinLnBrk="0" hangingPunct="1">
                        <a:defRPr sz="1700" kern="1200">
                          <a:solidFill>
                            <a:schemeClr val="dk1"/>
                          </a:solidFill>
                          <a:latin typeface="Arial" panose="020B0604020202020204"/>
                          <a:ea typeface="微软雅黑" panose="020B0503020204020204" pitchFamily="34" charset="-122"/>
                        </a:defRPr>
                      </a:lvl9p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anose="05000000000000000000" pitchFamily="2" charset="2"/>
                        <a:buNone/>
                      </a:pPr>
                      <a:endParaRPr kumimoji="0" lang="en-US" sz="2000" b="1" i="0" u="none" strike="noStrike" cap="none" normalizeH="0" baseline="0" dirty="0">
                        <a:ln>
                          <a:noFill/>
                        </a:ln>
                        <a:solidFill>
                          <a:schemeClr val="tx1"/>
                        </a:solidFill>
                        <a:effectLst/>
                        <a:latin typeface="Calibri" panose="020F0502020204030204" pitchFamily="34" charset="0"/>
                      </a:endParaRPr>
                    </a:p>
                  </a:txBody>
                  <a:tcPr marL="45720" marR="45720" anchor="ctr" anchorCtr="1" horzOverflow="overflow">
                    <a:lnL w="12700" cmpd="sng">
                      <a:solidFill>
                        <a:srgbClr val="99CC39"/>
                      </a:solidFill>
                    </a:lnL>
                    <a:lnR w="12700" cmpd="sng">
                      <a:solidFill>
                        <a:srgbClr val="99CC39"/>
                      </a:solidFill>
                    </a:lnR>
                    <a:lnT w="12700" cmpd="sng">
                      <a:solidFill>
                        <a:srgbClr val="99CC39"/>
                      </a:solidFill>
                    </a:lnT>
                    <a:lnB w="12700" cmpd="sng">
                      <a:solidFill>
                        <a:srgbClr val="99CC39"/>
                      </a:solidFill>
                    </a:lnB>
                    <a:lnTlToBr w="12700" cmpd="sng">
                      <a:noFill/>
                      <a:prstDash val="solid"/>
                    </a:lnTlToBr>
                    <a:lnBlToTr w="12700" cmpd="sng">
                      <a:noFill/>
                      <a:prstDash val="solid"/>
                    </a:lnBlToTr>
                    <a:solidFill>
                      <a:srgbClr val="00AAA2">
                        <a:tint val="20000"/>
                      </a:srgbClr>
                    </a:solidFill>
                  </a:tcPr>
                </a:tc>
                <a:tc>
                  <a:txBody>
                    <a:bodyPr/>
                    <a:lstStyle>
                      <a:lvl1pPr marL="0" algn="l" defTabSz="864235" rtl="0" eaLnBrk="1" latinLnBrk="0" hangingPunct="1">
                        <a:defRPr sz="1700" kern="1200">
                          <a:solidFill>
                            <a:schemeClr val="dk1"/>
                          </a:solidFill>
                          <a:latin typeface="Arial" panose="020B0604020202020204"/>
                          <a:ea typeface="微软雅黑" panose="020B0503020204020204" pitchFamily="34" charset="-122"/>
                        </a:defRPr>
                      </a:lvl1pPr>
                      <a:lvl2pPr marL="431800" algn="l" defTabSz="864235" rtl="0" eaLnBrk="1" latinLnBrk="0" hangingPunct="1">
                        <a:defRPr sz="1700" kern="1200">
                          <a:solidFill>
                            <a:schemeClr val="dk1"/>
                          </a:solidFill>
                          <a:latin typeface="Arial" panose="020B0604020202020204"/>
                          <a:ea typeface="微软雅黑" panose="020B0503020204020204" pitchFamily="34" charset="-122"/>
                        </a:defRPr>
                      </a:lvl2pPr>
                      <a:lvl3pPr marL="864235" algn="l" defTabSz="864235" rtl="0" eaLnBrk="1" latinLnBrk="0" hangingPunct="1">
                        <a:defRPr sz="1700" kern="1200">
                          <a:solidFill>
                            <a:schemeClr val="dk1"/>
                          </a:solidFill>
                          <a:latin typeface="Arial" panose="020B0604020202020204"/>
                          <a:ea typeface="微软雅黑" panose="020B0503020204020204" pitchFamily="34" charset="-122"/>
                        </a:defRPr>
                      </a:lvl3pPr>
                      <a:lvl4pPr marL="1296035" algn="l" defTabSz="864235" rtl="0" eaLnBrk="1" latinLnBrk="0" hangingPunct="1">
                        <a:defRPr sz="1700" kern="1200">
                          <a:solidFill>
                            <a:schemeClr val="dk1"/>
                          </a:solidFill>
                          <a:latin typeface="Arial" panose="020B0604020202020204"/>
                          <a:ea typeface="微软雅黑" panose="020B0503020204020204" pitchFamily="34" charset="-122"/>
                        </a:defRPr>
                      </a:lvl4pPr>
                      <a:lvl5pPr marL="1727835" algn="l" defTabSz="864235" rtl="0" eaLnBrk="1" latinLnBrk="0" hangingPunct="1">
                        <a:defRPr sz="1700" kern="1200">
                          <a:solidFill>
                            <a:schemeClr val="dk1"/>
                          </a:solidFill>
                          <a:latin typeface="Arial" panose="020B0604020202020204"/>
                          <a:ea typeface="微软雅黑" panose="020B0503020204020204" pitchFamily="34" charset="-122"/>
                        </a:defRPr>
                      </a:lvl5pPr>
                      <a:lvl6pPr marL="2160270" algn="l" defTabSz="864235" rtl="0" eaLnBrk="1" latinLnBrk="0" hangingPunct="1">
                        <a:defRPr sz="1700" kern="1200">
                          <a:solidFill>
                            <a:schemeClr val="dk1"/>
                          </a:solidFill>
                          <a:latin typeface="Arial" panose="020B0604020202020204"/>
                          <a:ea typeface="微软雅黑" panose="020B0503020204020204" pitchFamily="34" charset="-122"/>
                        </a:defRPr>
                      </a:lvl6pPr>
                      <a:lvl7pPr marL="2592070" algn="l" defTabSz="864235" rtl="0" eaLnBrk="1" latinLnBrk="0" hangingPunct="1">
                        <a:defRPr sz="1700" kern="1200">
                          <a:solidFill>
                            <a:schemeClr val="dk1"/>
                          </a:solidFill>
                          <a:latin typeface="Arial" panose="020B0604020202020204"/>
                          <a:ea typeface="微软雅黑" panose="020B0503020204020204" pitchFamily="34" charset="-122"/>
                        </a:defRPr>
                      </a:lvl7pPr>
                      <a:lvl8pPr marL="3023870" algn="l" defTabSz="864235" rtl="0" eaLnBrk="1" latinLnBrk="0" hangingPunct="1">
                        <a:defRPr sz="1700" kern="1200">
                          <a:solidFill>
                            <a:schemeClr val="dk1"/>
                          </a:solidFill>
                          <a:latin typeface="Arial" panose="020B0604020202020204"/>
                          <a:ea typeface="微软雅黑" panose="020B0503020204020204" pitchFamily="34" charset="-122"/>
                        </a:defRPr>
                      </a:lvl8pPr>
                      <a:lvl9pPr marL="3456305" algn="l" defTabSz="864235" rtl="0" eaLnBrk="1" latinLnBrk="0" hangingPunct="1">
                        <a:defRPr sz="1700" kern="1200">
                          <a:solidFill>
                            <a:schemeClr val="dk1"/>
                          </a:solidFill>
                          <a:latin typeface="Arial" panose="020B0604020202020204"/>
                          <a:ea typeface="微软雅黑" panose="020B0503020204020204" pitchFamily="34" charset="-122"/>
                        </a:defRPr>
                      </a:lvl9p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anose="05000000000000000000" pitchFamily="2" charset="2"/>
                        <a:buNone/>
                      </a:pPr>
                      <a:endParaRPr kumimoji="0" lang="en-US" sz="2000" b="1" i="0" u="none" strike="noStrike" cap="none" normalizeH="0" baseline="0" dirty="0">
                        <a:ln>
                          <a:noFill/>
                        </a:ln>
                        <a:solidFill>
                          <a:schemeClr val="tx1"/>
                        </a:solidFill>
                        <a:effectLst/>
                        <a:latin typeface="Calibri" panose="020F0502020204030204" pitchFamily="34" charset="0"/>
                      </a:endParaRPr>
                    </a:p>
                  </a:txBody>
                  <a:tcPr marL="45720" marR="45720" anchor="ctr" anchorCtr="1" horzOverflow="overflow">
                    <a:lnL w="12700" cmpd="sng">
                      <a:solidFill>
                        <a:srgbClr val="99CC39"/>
                      </a:solidFill>
                    </a:lnL>
                    <a:lnR w="12700" cmpd="sng">
                      <a:solidFill>
                        <a:srgbClr val="99CC39"/>
                      </a:solidFill>
                    </a:lnR>
                    <a:lnT w="12700" cmpd="sng">
                      <a:solidFill>
                        <a:srgbClr val="99CC39"/>
                      </a:solidFill>
                    </a:lnT>
                    <a:lnB w="12700" cmpd="sng">
                      <a:solidFill>
                        <a:srgbClr val="99CC39"/>
                      </a:solidFill>
                    </a:lnB>
                    <a:lnTlToBr w="12700" cmpd="sng">
                      <a:noFill/>
                      <a:prstDash val="solid"/>
                    </a:lnTlToBr>
                    <a:lnBlToTr w="12700" cmpd="sng">
                      <a:noFill/>
                      <a:prstDash val="solid"/>
                    </a:lnBlToTr>
                    <a:solidFill>
                      <a:srgbClr val="00AAA2">
                        <a:tint val="20000"/>
                      </a:srgbClr>
                    </a:solidFill>
                  </a:tcPr>
                </a:tc>
                <a:tc>
                  <a:txBody>
                    <a:bodyPr/>
                    <a:lstStyle>
                      <a:lvl1pPr marL="0" algn="l" defTabSz="864235" rtl="0" eaLnBrk="1" latinLnBrk="0" hangingPunct="1">
                        <a:defRPr sz="1700" kern="1200">
                          <a:solidFill>
                            <a:schemeClr val="dk1"/>
                          </a:solidFill>
                          <a:latin typeface="Arial" panose="020B0604020202020204"/>
                          <a:ea typeface="微软雅黑" panose="020B0503020204020204" pitchFamily="34" charset="-122"/>
                        </a:defRPr>
                      </a:lvl1pPr>
                      <a:lvl2pPr marL="431800" algn="l" defTabSz="864235" rtl="0" eaLnBrk="1" latinLnBrk="0" hangingPunct="1">
                        <a:defRPr sz="1700" kern="1200">
                          <a:solidFill>
                            <a:schemeClr val="dk1"/>
                          </a:solidFill>
                          <a:latin typeface="Arial" panose="020B0604020202020204"/>
                          <a:ea typeface="微软雅黑" panose="020B0503020204020204" pitchFamily="34" charset="-122"/>
                        </a:defRPr>
                      </a:lvl2pPr>
                      <a:lvl3pPr marL="864235" algn="l" defTabSz="864235" rtl="0" eaLnBrk="1" latinLnBrk="0" hangingPunct="1">
                        <a:defRPr sz="1700" kern="1200">
                          <a:solidFill>
                            <a:schemeClr val="dk1"/>
                          </a:solidFill>
                          <a:latin typeface="Arial" panose="020B0604020202020204"/>
                          <a:ea typeface="微软雅黑" panose="020B0503020204020204" pitchFamily="34" charset="-122"/>
                        </a:defRPr>
                      </a:lvl3pPr>
                      <a:lvl4pPr marL="1296035" algn="l" defTabSz="864235" rtl="0" eaLnBrk="1" latinLnBrk="0" hangingPunct="1">
                        <a:defRPr sz="1700" kern="1200">
                          <a:solidFill>
                            <a:schemeClr val="dk1"/>
                          </a:solidFill>
                          <a:latin typeface="Arial" panose="020B0604020202020204"/>
                          <a:ea typeface="微软雅黑" panose="020B0503020204020204" pitchFamily="34" charset="-122"/>
                        </a:defRPr>
                      </a:lvl4pPr>
                      <a:lvl5pPr marL="1727835" algn="l" defTabSz="864235" rtl="0" eaLnBrk="1" latinLnBrk="0" hangingPunct="1">
                        <a:defRPr sz="1700" kern="1200">
                          <a:solidFill>
                            <a:schemeClr val="dk1"/>
                          </a:solidFill>
                          <a:latin typeface="Arial" panose="020B0604020202020204"/>
                          <a:ea typeface="微软雅黑" panose="020B0503020204020204" pitchFamily="34" charset="-122"/>
                        </a:defRPr>
                      </a:lvl5pPr>
                      <a:lvl6pPr marL="2160270" algn="l" defTabSz="864235" rtl="0" eaLnBrk="1" latinLnBrk="0" hangingPunct="1">
                        <a:defRPr sz="1700" kern="1200">
                          <a:solidFill>
                            <a:schemeClr val="dk1"/>
                          </a:solidFill>
                          <a:latin typeface="Arial" panose="020B0604020202020204"/>
                          <a:ea typeface="微软雅黑" panose="020B0503020204020204" pitchFamily="34" charset="-122"/>
                        </a:defRPr>
                      </a:lvl6pPr>
                      <a:lvl7pPr marL="2592070" algn="l" defTabSz="864235" rtl="0" eaLnBrk="1" latinLnBrk="0" hangingPunct="1">
                        <a:defRPr sz="1700" kern="1200">
                          <a:solidFill>
                            <a:schemeClr val="dk1"/>
                          </a:solidFill>
                          <a:latin typeface="Arial" panose="020B0604020202020204"/>
                          <a:ea typeface="微软雅黑" panose="020B0503020204020204" pitchFamily="34" charset="-122"/>
                        </a:defRPr>
                      </a:lvl7pPr>
                      <a:lvl8pPr marL="3023870" algn="l" defTabSz="864235" rtl="0" eaLnBrk="1" latinLnBrk="0" hangingPunct="1">
                        <a:defRPr sz="1700" kern="1200">
                          <a:solidFill>
                            <a:schemeClr val="dk1"/>
                          </a:solidFill>
                          <a:latin typeface="Arial" panose="020B0604020202020204"/>
                          <a:ea typeface="微软雅黑" panose="020B0503020204020204" pitchFamily="34" charset="-122"/>
                        </a:defRPr>
                      </a:lvl8pPr>
                      <a:lvl9pPr marL="3456305" algn="l" defTabSz="864235" rtl="0" eaLnBrk="1" latinLnBrk="0" hangingPunct="1">
                        <a:defRPr sz="1700" kern="1200">
                          <a:solidFill>
                            <a:schemeClr val="dk1"/>
                          </a:solidFill>
                          <a:latin typeface="Arial" panose="020B0604020202020204"/>
                          <a:ea typeface="微软雅黑" panose="020B0503020204020204" pitchFamily="34" charset="-122"/>
                        </a:defRPr>
                      </a:lvl9p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anose="05000000000000000000" pitchFamily="2" charset="2"/>
                        <a:buNone/>
                      </a:pPr>
                      <a:endParaRPr kumimoji="0" lang="en-US" sz="2000" b="1" i="0" u="none" strike="noStrike" cap="none" normalizeH="0" baseline="0" dirty="0">
                        <a:ln>
                          <a:noFill/>
                        </a:ln>
                        <a:solidFill>
                          <a:schemeClr val="tx1"/>
                        </a:solidFill>
                        <a:effectLst/>
                        <a:latin typeface="Calibri" panose="020F0502020204030204" pitchFamily="34" charset="0"/>
                      </a:endParaRPr>
                    </a:p>
                  </a:txBody>
                  <a:tcPr marL="45720" marR="45720" anchor="ctr" anchorCtr="1" horzOverflow="overflow">
                    <a:lnL w="12700" cmpd="sng">
                      <a:solidFill>
                        <a:srgbClr val="99CC39"/>
                      </a:solidFill>
                    </a:lnL>
                    <a:lnR w="12700" cmpd="sng">
                      <a:solidFill>
                        <a:srgbClr val="99CC39"/>
                      </a:solidFill>
                    </a:lnR>
                    <a:lnT w="12700" cmpd="sng">
                      <a:solidFill>
                        <a:srgbClr val="99CC39"/>
                      </a:solidFill>
                    </a:lnT>
                    <a:lnB w="12700" cmpd="sng">
                      <a:solidFill>
                        <a:srgbClr val="99CC39"/>
                      </a:solidFill>
                    </a:lnB>
                    <a:lnTlToBr w="12700" cmpd="sng">
                      <a:noFill/>
                      <a:prstDash val="solid"/>
                    </a:lnTlToBr>
                    <a:lnBlToTr w="12700" cmpd="sng">
                      <a:noFill/>
                      <a:prstDash val="solid"/>
                    </a:lnBlToTr>
                    <a:solidFill>
                      <a:srgbClr val="00AAA2">
                        <a:tint val="20000"/>
                      </a:srgbClr>
                    </a:solidFill>
                  </a:tcPr>
                </a:tc>
                <a:tc>
                  <a:txBody>
                    <a:bodyPr/>
                    <a:lstStyle>
                      <a:lvl1pPr marL="0" algn="l" defTabSz="864235" rtl="0" eaLnBrk="1" latinLnBrk="0" hangingPunct="1">
                        <a:defRPr sz="1700" kern="1200">
                          <a:solidFill>
                            <a:schemeClr val="dk1"/>
                          </a:solidFill>
                          <a:latin typeface="Arial" panose="020B0604020202020204"/>
                          <a:ea typeface="微软雅黑" panose="020B0503020204020204" pitchFamily="34" charset="-122"/>
                        </a:defRPr>
                      </a:lvl1pPr>
                      <a:lvl2pPr marL="431800" algn="l" defTabSz="864235" rtl="0" eaLnBrk="1" latinLnBrk="0" hangingPunct="1">
                        <a:defRPr sz="1700" kern="1200">
                          <a:solidFill>
                            <a:schemeClr val="dk1"/>
                          </a:solidFill>
                          <a:latin typeface="Arial" panose="020B0604020202020204"/>
                          <a:ea typeface="微软雅黑" panose="020B0503020204020204" pitchFamily="34" charset="-122"/>
                        </a:defRPr>
                      </a:lvl2pPr>
                      <a:lvl3pPr marL="864235" algn="l" defTabSz="864235" rtl="0" eaLnBrk="1" latinLnBrk="0" hangingPunct="1">
                        <a:defRPr sz="1700" kern="1200">
                          <a:solidFill>
                            <a:schemeClr val="dk1"/>
                          </a:solidFill>
                          <a:latin typeface="Arial" panose="020B0604020202020204"/>
                          <a:ea typeface="微软雅黑" panose="020B0503020204020204" pitchFamily="34" charset="-122"/>
                        </a:defRPr>
                      </a:lvl3pPr>
                      <a:lvl4pPr marL="1296035" algn="l" defTabSz="864235" rtl="0" eaLnBrk="1" latinLnBrk="0" hangingPunct="1">
                        <a:defRPr sz="1700" kern="1200">
                          <a:solidFill>
                            <a:schemeClr val="dk1"/>
                          </a:solidFill>
                          <a:latin typeface="Arial" panose="020B0604020202020204"/>
                          <a:ea typeface="微软雅黑" panose="020B0503020204020204" pitchFamily="34" charset="-122"/>
                        </a:defRPr>
                      </a:lvl4pPr>
                      <a:lvl5pPr marL="1727835" algn="l" defTabSz="864235" rtl="0" eaLnBrk="1" latinLnBrk="0" hangingPunct="1">
                        <a:defRPr sz="1700" kern="1200">
                          <a:solidFill>
                            <a:schemeClr val="dk1"/>
                          </a:solidFill>
                          <a:latin typeface="Arial" panose="020B0604020202020204"/>
                          <a:ea typeface="微软雅黑" panose="020B0503020204020204" pitchFamily="34" charset="-122"/>
                        </a:defRPr>
                      </a:lvl5pPr>
                      <a:lvl6pPr marL="2160270" algn="l" defTabSz="864235" rtl="0" eaLnBrk="1" latinLnBrk="0" hangingPunct="1">
                        <a:defRPr sz="1700" kern="1200">
                          <a:solidFill>
                            <a:schemeClr val="dk1"/>
                          </a:solidFill>
                          <a:latin typeface="Arial" panose="020B0604020202020204"/>
                          <a:ea typeface="微软雅黑" panose="020B0503020204020204" pitchFamily="34" charset="-122"/>
                        </a:defRPr>
                      </a:lvl6pPr>
                      <a:lvl7pPr marL="2592070" algn="l" defTabSz="864235" rtl="0" eaLnBrk="1" latinLnBrk="0" hangingPunct="1">
                        <a:defRPr sz="1700" kern="1200">
                          <a:solidFill>
                            <a:schemeClr val="dk1"/>
                          </a:solidFill>
                          <a:latin typeface="Arial" panose="020B0604020202020204"/>
                          <a:ea typeface="微软雅黑" panose="020B0503020204020204" pitchFamily="34" charset="-122"/>
                        </a:defRPr>
                      </a:lvl7pPr>
                      <a:lvl8pPr marL="3023870" algn="l" defTabSz="864235" rtl="0" eaLnBrk="1" latinLnBrk="0" hangingPunct="1">
                        <a:defRPr sz="1700" kern="1200">
                          <a:solidFill>
                            <a:schemeClr val="dk1"/>
                          </a:solidFill>
                          <a:latin typeface="Arial" panose="020B0604020202020204"/>
                          <a:ea typeface="微软雅黑" panose="020B0503020204020204" pitchFamily="34" charset="-122"/>
                        </a:defRPr>
                      </a:lvl8pPr>
                      <a:lvl9pPr marL="3456305" algn="l" defTabSz="864235" rtl="0" eaLnBrk="1" latinLnBrk="0" hangingPunct="1">
                        <a:defRPr sz="1700" kern="1200">
                          <a:solidFill>
                            <a:schemeClr val="dk1"/>
                          </a:solidFill>
                          <a:latin typeface="Arial" panose="020B0604020202020204"/>
                          <a:ea typeface="微软雅黑" panose="020B0503020204020204" pitchFamily="34" charset="-122"/>
                        </a:defRPr>
                      </a:lvl9p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anose="05000000000000000000" pitchFamily="2" charset="2"/>
                        <a:buNone/>
                      </a:pPr>
                      <a:endParaRPr kumimoji="0" lang="en-US" sz="2000" b="1" i="0" u="none" strike="noStrike" cap="none" normalizeH="0" baseline="0" dirty="0">
                        <a:ln>
                          <a:noFill/>
                        </a:ln>
                        <a:solidFill>
                          <a:schemeClr val="tx1"/>
                        </a:solidFill>
                        <a:effectLst/>
                        <a:latin typeface="Calibri" panose="020F0502020204030204" pitchFamily="34" charset="0"/>
                      </a:endParaRPr>
                    </a:p>
                  </a:txBody>
                  <a:tcPr marL="45720" marR="45720" anchor="ctr" anchorCtr="1" horzOverflow="overflow">
                    <a:lnL w="12700" cmpd="sng">
                      <a:solidFill>
                        <a:srgbClr val="99CC39"/>
                      </a:solidFill>
                    </a:lnL>
                    <a:lnR w="12700" cmpd="sng">
                      <a:solidFill>
                        <a:srgbClr val="99CC39"/>
                      </a:solidFill>
                    </a:lnR>
                    <a:lnT w="12700" cmpd="sng">
                      <a:solidFill>
                        <a:srgbClr val="99CC39"/>
                      </a:solidFill>
                    </a:lnT>
                    <a:lnB w="12700" cmpd="sng">
                      <a:solidFill>
                        <a:srgbClr val="99CC39"/>
                      </a:solidFill>
                    </a:lnB>
                    <a:lnTlToBr w="12700" cmpd="sng">
                      <a:noFill/>
                      <a:prstDash val="solid"/>
                    </a:lnTlToBr>
                    <a:lnBlToTr w="12700" cmpd="sng">
                      <a:noFill/>
                      <a:prstDash val="solid"/>
                    </a:lnBlToTr>
                    <a:solidFill>
                      <a:srgbClr val="00AAA2">
                        <a:tint val="20000"/>
                      </a:srgbClr>
                    </a:solidFill>
                  </a:tcPr>
                </a:tc>
                <a:tc>
                  <a:txBody>
                    <a:bodyPr/>
                    <a:lstStyle>
                      <a:lvl1pPr marL="0" algn="l" defTabSz="864235" rtl="0" eaLnBrk="1" latinLnBrk="0" hangingPunct="1">
                        <a:defRPr sz="1700" kern="1200">
                          <a:solidFill>
                            <a:schemeClr val="dk1"/>
                          </a:solidFill>
                          <a:latin typeface="Arial" panose="020B0604020202020204"/>
                          <a:ea typeface="微软雅黑" panose="020B0503020204020204" pitchFamily="34" charset="-122"/>
                        </a:defRPr>
                      </a:lvl1pPr>
                      <a:lvl2pPr marL="431800" algn="l" defTabSz="864235" rtl="0" eaLnBrk="1" latinLnBrk="0" hangingPunct="1">
                        <a:defRPr sz="1700" kern="1200">
                          <a:solidFill>
                            <a:schemeClr val="dk1"/>
                          </a:solidFill>
                          <a:latin typeface="Arial" panose="020B0604020202020204"/>
                          <a:ea typeface="微软雅黑" panose="020B0503020204020204" pitchFamily="34" charset="-122"/>
                        </a:defRPr>
                      </a:lvl2pPr>
                      <a:lvl3pPr marL="864235" algn="l" defTabSz="864235" rtl="0" eaLnBrk="1" latinLnBrk="0" hangingPunct="1">
                        <a:defRPr sz="1700" kern="1200">
                          <a:solidFill>
                            <a:schemeClr val="dk1"/>
                          </a:solidFill>
                          <a:latin typeface="Arial" panose="020B0604020202020204"/>
                          <a:ea typeface="微软雅黑" panose="020B0503020204020204" pitchFamily="34" charset="-122"/>
                        </a:defRPr>
                      </a:lvl3pPr>
                      <a:lvl4pPr marL="1296035" algn="l" defTabSz="864235" rtl="0" eaLnBrk="1" latinLnBrk="0" hangingPunct="1">
                        <a:defRPr sz="1700" kern="1200">
                          <a:solidFill>
                            <a:schemeClr val="dk1"/>
                          </a:solidFill>
                          <a:latin typeface="Arial" panose="020B0604020202020204"/>
                          <a:ea typeface="微软雅黑" panose="020B0503020204020204" pitchFamily="34" charset="-122"/>
                        </a:defRPr>
                      </a:lvl4pPr>
                      <a:lvl5pPr marL="1727835" algn="l" defTabSz="864235" rtl="0" eaLnBrk="1" latinLnBrk="0" hangingPunct="1">
                        <a:defRPr sz="1700" kern="1200">
                          <a:solidFill>
                            <a:schemeClr val="dk1"/>
                          </a:solidFill>
                          <a:latin typeface="Arial" panose="020B0604020202020204"/>
                          <a:ea typeface="微软雅黑" panose="020B0503020204020204" pitchFamily="34" charset="-122"/>
                        </a:defRPr>
                      </a:lvl5pPr>
                      <a:lvl6pPr marL="2160270" algn="l" defTabSz="864235" rtl="0" eaLnBrk="1" latinLnBrk="0" hangingPunct="1">
                        <a:defRPr sz="1700" kern="1200">
                          <a:solidFill>
                            <a:schemeClr val="dk1"/>
                          </a:solidFill>
                          <a:latin typeface="Arial" panose="020B0604020202020204"/>
                          <a:ea typeface="微软雅黑" panose="020B0503020204020204" pitchFamily="34" charset="-122"/>
                        </a:defRPr>
                      </a:lvl6pPr>
                      <a:lvl7pPr marL="2592070" algn="l" defTabSz="864235" rtl="0" eaLnBrk="1" latinLnBrk="0" hangingPunct="1">
                        <a:defRPr sz="1700" kern="1200">
                          <a:solidFill>
                            <a:schemeClr val="dk1"/>
                          </a:solidFill>
                          <a:latin typeface="Arial" panose="020B0604020202020204"/>
                          <a:ea typeface="微软雅黑" panose="020B0503020204020204" pitchFamily="34" charset="-122"/>
                        </a:defRPr>
                      </a:lvl7pPr>
                      <a:lvl8pPr marL="3023870" algn="l" defTabSz="864235" rtl="0" eaLnBrk="1" latinLnBrk="0" hangingPunct="1">
                        <a:defRPr sz="1700" kern="1200">
                          <a:solidFill>
                            <a:schemeClr val="dk1"/>
                          </a:solidFill>
                          <a:latin typeface="Arial" panose="020B0604020202020204"/>
                          <a:ea typeface="微软雅黑" panose="020B0503020204020204" pitchFamily="34" charset="-122"/>
                        </a:defRPr>
                      </a:lvl8pPr>
                      <a:lvl9pPr marL="3456305" algn="l" defTabSz="864235" rtl="0" eaLnBrk="1" latinLnBrk="0" hangingPunct="1">
                        <a:defRPr sz="1700" kern="1200">
                          <a:solidFill>
                            <a:schemeClr val="dk1"/>
                          </a:solidFill>
                          <a:latin typeface="Arial" panose="020B0604020202020204"/>
                          <a:ea typeface="微软雅黑" panose="020B0503020204020204" pitchFamily="34" charset="-122"/>
                        </a:defRPr>
                      </a:lvl9p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anose="05000000000000000000" pitchFamily="2" charset="2"/>
                        <a:buNone/>
                      </a:pPr>
                      <a:endParaRPr kumimoji="0" lang="en-US" sz="2000" b="1" i="0" u="none" strike="noStrike" cap="none" normalizeH="0" baseline="0" dirty="0">
                        <a:ln>
                          <a:noFill/>
                        </a:ln>
                        <a:solidFill>
                          <a:schemeClr val="tx1"/>
                        </a:solidFill>
                        <a:effectLst/>
                        <a:latin typeface="Calibri" panose="020F0502020204030204" pitchFamily="34" charset="0"/>
                      </a:endParaRPr>
                    </a:p>
                  </a:txBody>
                  <a:tcPr marL="45720" marR="45720" anchor="ctr" anchorCtr="1" horzOverflow="overflow">
                    <a:lnL w="12700" cmpd="sng">
                      <a:solidFill>
                        <a:srgbClr val="99CC39"/>
                      </a:solidFill>
                    </a:lnL>
                    <a:lnR w="12700" cmpd="sng">
                      <a:solidFill>
                        <a:srgbClr val="99CC39"/>
                      </a:solidFill>
                    </a:lnR>
                    <a:lnT w="12700" cmpd="sng">
                      <a:solidFill>
                        <a:srgbClr val="99CC39"/>
                      </a:solidFill>
                    </a:lnT>
                    <a:lnB w="12700" cmpd="sng">
                      <a:solidFill>
                        <a:srgbClr val="99CC39"/>
                      </a:solidFill>
                    </a:lnB>
                    <a:lnTlToBr w="12700" cmpd="sng">
                      <a:noFill/>
                      <a:prstDash val="solid"/>
                    </a:lnTlToBr>
                    <a:lnBlToTr w="12700" cmpd="sng">
                      <a:noFill/>
                      <a:prstDash val="solid"/>
                    </a:lnBlToTr>
                    <a:solidFill>
                      <a:srgbClr val="00AAA2">
                        <a:tint val="20000"/>
                      </a:srgbClr>
                    </a:solidFill>
                  </a:tcPr>
                </a:tc>
              </a:tr>
              <a:tr h="304800">
                <a:tc>
                  <a:txBody>
                    <a:bodyPr/>
                    <a:lstStyle>
                      <a:lvl1pPr marL="0" algn="l" defTabSz="864235" rtl="0" eaLnBrk="1" latinLnBrk="0" hangingPunct="1">
                        <a:defRPr sz="1700" kern="1200">
                          <a:solidFill>
                            <a:schemeClr val="dk1"/>
                          </a:solidFill>
                          <a:latin typeface="Arial" panose="020B0604020202020204"/>
                          <a:ea typeface="微软雅黑" panose="020B0503020204020204" pitchFamily="34" charset="-122"/>
                        </a:defRPr>
                      </a:lvl1pPr>
                      <a:lvl2pPr marL="431800" algn="l" defTabSz="864235" rtl="0" eaLnBrk="1" latinLnBrk="0" hangingPunct="1">
                        <a:defRPr sz="1700" kern="1200">
                          <a:solidFill>
                            <a:schemeClr val="dk1"/>
                          </a:solidFill>
                          <a:latin typeface="Arial" panose="020B0604020202020204"/>
                          <a:ea typeface="微软雅黑" panose="020B0503020204020204" pitchFamily="34" charset="-122"/>
                        </a:defRPr>
                      </a:lvl2pPr>
                      <a:lvl3pPr marL="864235" algn="l" defTabSz="864235" rtl="0" eaLnBrk="1" latinLnBrk="0" hangingPunct="1">
                        <a:defRPr sz="1700" kern="1200">
                          <a:solidFill>
                            <a:schemeClr val="dk1"/>
                          </a:solidFill>
                          <a:latin typeface="Arial" panose="020B0604020202020204"/>
                          <a:ea typeface="微软雅黑" panose="020B0503020204020204" pitchFamily="34" charset="-122"/>
                        </a:defRPr>
                      </a:lvl3pPr>
                      <a:lvl4pPr marL="1296035" algn="l" defTabSz="864235" rtl="0" eaLnBrk="1" latinLnBrk="0" hangingPunct="1">
                        <a:defRPr sz="1700" kern="1200">
                          <a:solidFill>
                            <a:schemeClr val="dk1"/>
                          </a:solidFill>
                          <a:latin typeface="Arial" panose="020B0604020202020204"/>
                          <a:ea typeface="微软雅黑" panose="020B0503020204020204" pitchFamily="34" charset="-122"/>
                        </a:defRPr>
                      </a:lvl4pPr>
                      <a:lvl5pPr marL="1727835" algn="l" defTabSz="864235" rtl="0" eaLnBrk="1" latinLnBrk="0" hangingPunct="1">
                        <a:defRPr sz="1700" kern="1200">
                          <a:solidFill>
                            <a:schemeClr val="dk1"/>
                          </a:solidFill>
                          <a:latin typeface="Arial" panose="020B0604020202020204"/>
                          <a:ea typeface="微软雅黑" panose="020B0503020204020204" pitchFamily="34" charset="-122"/>
                        </a:defRPr>
                      </a:lvl5pPr>
                      <a:lvl6pPr marL="2160270" algn="l" defTabSz="864235" rtl="0" eaLnBrk="1" latinLnBrk="0" hangingPunct="1">
                        <a:defRPr sz="1700" kern="1200">
                          <a:solidFill>
                            <a:schemeClr val="dk1"/>
                          </a:solidFill>
                          <a:latin typeface="Arial" panose="020B0604020202020204"/>
                          <a:ea typeface="微软雅黑" panose="020B0503020204020204" pitchFamily="34" charset="-122"/>
                        </a:defRPr>
                      </a:lvl6pPr>
                      <a:lvl7pPr marL="2592070" algn="l" defTabSz="864235" rtl="0" eaLnBrk="1" latinLnBrk="0" hangingPunct="1">
                        <a:defRPr sz="1700" kern="1200">
                          <a:solidFill>
                            <a:schemeClr val="dk1"/>
                          </a:solidFill>
                          <a:latin typeface="Arial" panose="020B0604020202020204"/>
                          <a:ea typeface="微软雅黑" panose="020B0503020204020204" pitchFamily="34" charset="-122"/>
                        </a:defRPr>
                      </a:lvl7pPr>
                      <a:lvl8pPr marL="3023870" algn="l" defTabSz="864235" rtl="0" eaLnBrk="1" latinLnBrk="0" hangingPunct="1">
                        <a:defRPr sz="1700" kern="1200">
                          <a:solidFill>
                            <a:schemeClr val="dk1"/>
                          </a:solidFill>
                          <a:latin typeface="Arial" panose="020B0604020202020204"/>
                          <a:ea typeface="微软雅黑" panose="020B0503020204020204" pitchFamily="34" charset="-122"/>
                        </a:defRPr>
                      </a:lvl8pPr>
                      <a:lvl9pPr marL="3456305" algn="l" defTabSz="864235" rtl="0" eaLnBrk="1" latinLnBrk="0" hangingPunct="1">
                        <a:defRPr sz="1700" kern="1200">
                          <a:solidFill>
                            <a:schemeClr val="dk1"/>
                          </a:solidFill>
                          <a:latin typeface="Arial" panose="020B0604020202020204"/>
                          <a:ea typeface="微软雅黑" panose="020B0503020204020204" pitchFamily="34" charset="-122"/>
                        </a:defRPr>
                      </a:lvl9p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anose="05000000000000000000" pitchFamily="2" charset="2"/>
                        <a:buNone/>
                      </a:pPr>
                      <a:r>
                        <a:rPr kumimoji="0" lang="en-US" sz="2000" b="1" u="none" strike="noStrike" cap="none" normalizeH="0" baseline="0" dirty="0">
                          <a:ln>
                            <a:noFill/>
                          </a:ln>
                          <a:effectLst/>
                          <a:latin typeface="Calibri" panose="020F0502020204030204" pitchFamily="34" charset="0"/>
                        </a:rPr>
                        <a:t>4</a:t>
                      </a:r>
                      <a:endParaRPr kumimoji="0" lang="en-US" sz="2000" b="1" i="0" u="none" strike="noStrike" cap="none" normalizeH="0" baseline="0" dirty="0">
                        <a:ln>
                          <a:noFill/>
                        </a:ln>
                        <a:solidFill>
                          <a:schemeClr val="tx1"/>
                        </a:solidFill>
                        <a:effectLst/>
                        <a:latin typeface="Calibri" panose="020F0502020204030204" pitchFamily="34" charset="0"/>
                      </a:endParaRPr>
                    </a:p>
                  </a:txBody>
                  <a:tcPr marL="45720" marR="45720" anchor="ctr" anchorCtr="1" horzOverflow="overflow">
                    <a:lnL w="12700" cmpd="sng">
                      <a:solidFill>
                        <a:srgbClr val="99CC39"/>
                      </a:solidFill>
                    </a:lnL>
                    <a:lnR w="12700" cmpd="sng">
                      <a:solidFill>
                        <a:srgbClr val="99CC39"/>
                      </a:solidFill>
                    </a:lnR>
                    <a:lnT w="12700" cmpd="sng">
                      <a:solidFill>
                        <a:srgbClr val="99CC39"/>
                      </a:solidFill>
                    </a:lnT>
                    <a:lnB w="12700" cmpd="sng">
                      <a:solidFill>
                        <a:srgbClr val="99CC39"/>
                      </a:solidFill>
                    </a:lnB>
                    <a:lnTlToBr w="12700" cmpd="sng">
                      <a:noFill/>
                      <a:prstDash val="solid"/>
                    </a:lnTlToBr>
                    <a:lnBlToTr w="12700" cmpd="sng">
                      <a:noFill/>
                      <a:prstDash val="solid"/>
                    </a:lnBlToTr>
                    <a:solidFill>
                      <a:srgbClr val="00AAA2">
                        <a:tint val="20000"/>
                      </a:srgbClr>
                    </a:solidFill>
                  </a:tcPr>
                </a:tc>
                <a:tc>
                  <a:txBody>
                    <a:bodyPr/>
                    <a:lstStyle>
                      <a:lvl1pPr marL="0" algn="l" defTabSz="864235" rtl="0" eaLnBrk="1" latinLnBrk="0" hangingPunct="1">
                        <a:defRPr sz="1700" kern="1200">
                          <a:solidFill>
                            <a:schemeClr val="dk1"/>
                          </a:solidFill>
                          <a:latin typeface="Arial" panose="020B0604020202020204"/>
                          <a:ea typeface="微软雅黑" panose="020B0503020204020204" pitchFamily="34" charset="-122"/>
                        </a:defRPr>
                      </a:lvl1pPr>
                      <a:lvl2pPr marL="431800" algn="l" defTabSz="864235" rtl="0" eaLnBrk="1" latinLnBrk="0" hangingPunct="1">
                        <a:defRPr sz="1700" kern="1200">
                          <a:solidFill>
                            <a:schemeClr val="dk1"/>
                          </a:solidFill>
                          <a:latin typeface="Arial" panose="020B0604020202020204"/>
                          <a:ea typeface="微软雅黑" panose="020B0503020204020204" pitchFamily="34" charset="-122"/>
                        </a:defRPr>
                      </a:lvl2pPr>
                      <a:lvl3pPr marL="864235" algn="l" defTabSz="864235" rtl="0" eaLnBrk="1" latinLnBrk="0" hangingPunct="1">
                        <a:defRPr sz="1700" kern="1200">
                          <a:solidFill>
                            <a:schemeClr val="dk1"/>
                          </a:solidFill>
                          <a:latin typeface="Arial" panose="020B0604020202020204"/>
                          <a:ea typeface="微软雅黑" panose="020B0503020204020204" pitchFamily="34" charset="-122"/>
                        </a:defRPr>
                      </a:lvl3pPr>
                      <a:lvl4pPr marL="1296035" algn="l" defTabSz="864235" rtl="0" eaLnBrk="1" latinLnBrk="0" hangingPunct="1">
                        <a:defRPr sz="1700" kern="1200">
                          <a:solidFill>
                            <a:schemeClr val="dk1"/>
                          </a:solidFill>
                          <a:latin typeface="Arial" panose="020B0604020202020204"/>
                          <a:ea typeface="微软雅黑" panose="020B0503020204020204" pitchFamily="34" charset="-122"/>
                        </a:defRPr>
                      </a:lvl4pPr>
                      <a:lvl5pPr marL="1727835" algn="l" defTabSz="864235" rtl="0" eaLnBrk="1" latinLnBrk="0" hangingPunct="1">
                        <a:defRPr sz="1700" kern="1200">
                          <a:solidFill>
                            <a:schemeClr val="dk1"/>
                          </a:solidFill>
                          <a:latin typeface="Arial" panose="020B0604020202020204"/>
                          <a:ea typeface="微软雅黑" panose="020B0503020204020204" pitchFamily="34" charset="-122"/>
                        </a:defRPr>
                      </a:lvl5pPr>
                      <a:lvl6pPr marL="2160270" algn="l" defTabSz="864235" rtl="0" eaLnBrk="1" latinLnBrk="0" hangingPunct="1">
                        <a:defRPr sz="1700" kern="1200">
                          <a:solidFill>
                            <a:schemeClr val="dk1"/>
                          </a:solidFill>
                          <a:latin typeface="Arial" panose="020B0604020202020204"/>
                          <a:ea typeface="微软雅黑" panose="020B0503020204020204" pitchFamily="34" charset="-122"/>
                        </a:defRPr>
                      </a:lvl6pPr>
                      <a:lvl7pPr marL="2592070" algn="l" defTabSz="864235" rtl="0" eaLnBrk="1" latinLnBrk="0" hangingPunct="1">
                        <a:defRPr sz="1700" kern="1200">
                          <a:solidFill>
                            <a:schemeClr val="dk1"/>
                          </a:solidFill>
                          <a:latin typeface="Arial" panose="020B0604020202020204"/>
                          <a:ea typeface="微软雅黑" panose="020B0503020204020204" pitchFamily="34" charset="-122"/>
                        </a:defRPr>
                      </a:lvl7pPr>
                      <a:lvl8pPr marL="3023870" algn="l" defTabSz="864235" rtl="0" eaLnBrk="1" latinLnBrk="0" hangingPunct="1">
                        <a:defRPr sz="1700" kern="1200">
                          <a:solidFill>
                            <a:schemeClr val="dk1"/>
                          </a:solidFill>
                          <a:latin typeface="Arial" panose="020B0604020202020204"/>
                          <a:ea typeface="微软雅黑" panose="020B0503020204020204" pitchFamily="34" charset="-122"/>
                        </a:defRPr>
                      </a:lvl8pPr>
                      <a:lvl9pPr marL="3456305" algn="l" defTabSz="864235" rtl="0" eaLnBrk="1" latinLnBrk="0" hangingPunct="1">
                        <a:defRPr sz="1700" kern="1200">
                          <a:solidFill>
                            <a:schemeClr val="dk1"/>
                          </a:solidFill>
                          <a:latin typeface="Arial" panose="020B0604020202020204"/>
                          <a:ea typeface="微软雅黑" panose="020B0503020204020204" pitchFamily="34" charset="-122"/>
                        </a:defRPr>
                      </a:lvl9p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anose="05000000000000000000" pitchFamily="2" charset="2"/>
                        <a:buNone/>
                      </a:pPr>
                      <a:endParaRPr kumimoji="0" lang="en-US" sz="2000" b="1" i="0" u="none" strike="noStrike" cap="none" normalizeH="0" baseline="0" dirty="0">
                        <a:ln>
                          <a:noFill/>
                        </a:ln>
                        <a:solidFill>
                          <a:schemeClr val="tx1"/>
                        </a:solidFill>
                        <a:effectLst/>
                        <a:latin typeface="Calibri" panose="020F0502020204030204" pitchFamily="34" charset="0"/>
                      </a:endParaRPr>
                    </a:p>
                  </a:txBody>
                  <a:tcPr marL="45720" marR="45720" anchor="ctr" anchorCtr="1" horzOverflow="overflow">
                    <a:lnL w="12700" cmpd="sng">
                      <a:solidFill>
                        <a:srgbClr val="99CC39"/>
                      </a:solidFill>
                    </a:lnL>
                    <a:lnR w="12700" cmpd="sng">
                      <a:solidFill>
                        <a:srgbClr val="99CC39"/>
                      </a:solidFill>
                    </a:lnR>
                    <a:lnT w="12700" cmpd="sng">
                      <a:solidFill>
                        <a:srgbClr val="99CC39"/>
                      </a:solidFill>
                    </a:lnT>
                    <a:lnB w="12700" cmpd="sng">
                      <a:solidFill>
                        <a:srgbClr val="99CC39"/>
                      </a:solidFill>
                    </a:lnB>
                    <a:lnTlToBr w="12700" cmpd="sng">
                      <a:noFill/>
                      <a:prstDash val="solid"/>
                    </a:lnTlToBr>
                    <a:lnBlToTr w="12700" cmpd="sng">
                      <a:noFill/>
                      <a:prstDash val="solid"/>
                    </a:lnBlToTr>
                    <a:solidFill>
                      <a:srgbClr val="00AAA2">
                        <a:tint val="20000"/>
                      </a:srgbClr>
                    </a:solidFill>
                  </a:tcPr>
                </a:tc>
                <a:tc>
                  <a:txBody>
                    <a:bodyPr/>
                    <a:lstStyle>
                      <a:lvl1pPr marL="0" algn="l" defTabSz="864235" rtl="0" eaLnBrk="1" latinLnBrk="0" hangingPunct="1">
                        <a:defRPr sz="1700" kern="1200">
                          <a:solidFill>
                            <a:schemeClr val="dk1"/>
                          </a:solidFill>
                          <a:latin typeface="Arial" panose="020B0604020202020204"/>
                          <a:ea typeface="微软雅黑" panose="020B0503020204020204" pitchFamily="34" charset="-122"/>
                        </a:defRPr>
                      </a:lvl1pPr>
                      <a:lvl2pPr marL="431800" algn="l" defTabSz="864235" rtl="0" eaLnBrk="1" latinLnBrk="0" hangingPunct="1">
                        <a:defRPr sz="1700" kern="1200">
                          <a:solidFill>
                            <a:schemeClr val="dk1"/>
                          </a:solidFill>
                          <a:latin typeface="Arial" panose="020B0604020202020204"/>
                          <a:ea typeface="微软雅黑" panose="020B0503020204020204" pitchFamily="34" charset="-122"/>
                        </a:defRPr>
                      </a:lvl2pPr>
                      <a:lvl3pPr marL="864235" algn="l" defTabSz="864235" rtl="0" eaLnBrk="1" latinLnBrk="0" hangingPunct="1">
                        <a:defRPr sz="1700" kern="1200">
                          <a:solidFill>
                            <a:schemeClr val="dk1"/>
                          </a:solidFill>
                          <a:latin typeface="Arial" panose="020B0604020202020204"/>
                          <a:ea typeface="微软雅黑" panose="020B0503020204020204" pitchFamily="34" charset="-122"/>
                        </a:defRPr>
                      </a:lvl3pPr>
                      <a:lvl4pPr marL="1296035" algn="l" defTabSz="864235" rtl="0" eaLnBrk="1" latinLnBrk="0" hangingPunct="1">
                        <a:defRPr sz="1700" kern="1200">
                          <a:solidFill>
                            <a:schemeClr val="dk1"/>
                          </a:solidFill>
                          <a:latin typeface="Arial" panose="020B0604020202020204"/>
                          <a:ea typeface="微软雅黑" panose="020B0503020204020204" pitchFamily="34" charset="-122"/>
                        </a:defRPr>
                      </a:lvl4pPr>
                      <a:lvl5pPr marL="1727835" algn="l" defTabSz="864235" rtl="0" eaLnBrk="1" latinLnBrk="0" hangingPunct="1">
                        <a:defRPr sz="1700" kern="1200">
                          <a:solidFill>
                            <a:schemeClr val="dk1"/>
                          </a:solidFill>
                          <a:latin typeface="Arial" panose="020B0604020202020204"/>
                          <a:ea typeface="微软雅黑" panose="020B0503020204020204" pitchFamily="34" charset="-122"/>
                        </a:defRPr>
                      </a:lvl5pPr>
                      <a:lvl6pPr marL="2160270" algn="l" defTabSz="864235" rtl="0" eaLnBrk="1" latinLnBrk="0" hangingPunct="1">
                        <a:defRPr sz="1700" kern="1200">
                          <a:solidFill>
                            <a:schemeClr val="dk1"/>
                          </a:solidFill>
                          <a:latin typeface="Arial" panose="020B0604020202020204"/>
                          <a:ea typeface="微软雅黑" panose="020B0503020204020204" pitchFamily="34" charset="-122"/>
                        </a:defRPr>
                      </a:lvl6pPr>
                      <a:lvl7pPr marL="2592070" algn="l" defTabSz="864235" rtl="0" eaLnBrk="1" latinLnBrk="0" hangingPunct="1">
                        <a:defRPr sz="1700" kern="1200">
                          <a:solidFill>
                            <a:schemeClr val="dk1"/>
                          </a:solidFill>
                          <a:latin typeface="Arial" panose="020B0604020202020204"/>
                          <a:ea typeface="微软雅黑" panose="020B0503020204020204" pitchFamily="34" charset="-122"/>
                        </a:defRPr>
                      </a:lvl7pPr>
                      <a:lvl8pPr marL="3023870" algn="l" defTabSz="864235" rtl="0" eaLnBrk="1" latinLnBrk="0" hangingPunct="1">
                        <a:defRPr sz="1700" kern="1200">
                          <a:solidFill>
                            <a:schemeClr val="dk1"/>
                          </a:solidFill>
                          <a:latin typeface="Arial" panose="020B0604020202020204"/>
                          <a:ea typeface="微软雅黑" panose="020B0503020204020204" pitchFamily="34" charset="-122"/>
                        </a:defRPr>
                      </a:lvl8pPr>
                      <a:lvl9pPr marL="3456305" algn="l" defTabSz="864235" rtl="0" eaLnBrk="1" latinLnBrk="0" hangingPunct="1">
                        <a:defRPr sz="1700" kern="1200">
                          <a:solidFill>
                            <a:schemeClr val="dk1"/>
                          </a:solidFill>
                          <a:latin typeface="Arial" panose="020B0604020202020204"/>
                          <a:ea typeface="微软雅黑" panose="020B0503020204020204" pitchFamily="34" charset="-122"/>
                        </a:defRPr>
                      </a:lvl9p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anose="05000000000000000000" pitchFamily="2" charset="2"/>
                        <a:buNone/>
                      </a:pPr>
                      <a:endParaRPr kumimoji="0" lang="en-US" sz="2000" b="1" i="0" u="none" strike="noStrike" cap="none" normalizeH="0" baseline="0" dirty="0">
                        <a:ln>
                          <a:noFill/>
                        </a:ln>
                        <a:solidFill>
                          <a:schemeClr val="tx1"/>
                        </a:solidFill>
                        <a:effectLst/>
                        <a:latin typeface="Calibri" panose="020F0502020204030204" pitchFamily="34" charset="0"/>
                      </a:endParaRPr>
                    </a:p>
                  </a:txBody>
                  <a:tcPr marL="45720" marR="45720" anchor="ctr" anchorCtr="1" horzOverflow="overflow">
                    <a:lnL w="12700" cmpd="sng">
                      <a:solidFill>
                        <a:srgbClr val="99CC39"/>
                      </a:solidFill>
                    </a:lnL>
                    <a:lnR w="12700" cmpd="sng">
                      <a:solidFill>
                        <a:srgbClr val="99CC39"/>
                      </a:solidFill>
                    </a:lnR>
                    <a:lnT w="12700" cmpd="sng">
                      <a:solidFill>
                        <a:srgbClr val="99CC39"/>
                      </a:solidFill>
                    </a:lnT>
                    <a:lnB w="12700" cmpd="sng">
                      <a:solidFill>
                        <a:srgbClr val="99CC39"/>
                      </a:solidFill>
                    </a:lnB>
                    <a:lnTlToBr w="12700" cmpd="sng">
                      <a:noFill/>
                      <a:prstDash val="solid"/>
                    </a:lnTlToBr>
                    <a:lnBlToTr w="12700" cmpd="sng">
                      <a:noFill/>
                      <a:prstDash val="solid"/>
                    </a:lnBlToTr>
                    <a:solidFill>
                      <a:srgbClr val="00AAA2">
                        <a:tint val="20000"/>
                      </a:srgbClr>
                    </a:solidFill>
                  </a:tcPr>
                </a:tc>
                <a:tc>
                  <a:txBody>
                    <a:bodyPr/>
                    <a:lstStyle>
                      <a:lvl1pPr marL="0" algn="l" defTabSz="864235" rtl="0" eaLnBrk="1" latinLnBrk="0" hangingPunct="1">
                        <a:defRPr sz="1700" kern="1200">
                          <a:solidFill>
                            <a:schemeClr val="dk1"/>
                          </a:solidFill>
                          <a:latin typeface="Arial" panose="020B0604020202020204"/>
                          <a:ea typeface="微软雅黑" panose="020B0503020204020204" pitchFamily="34" charset="-122"/>
                        </a:defRPr>
                      </a:lvl1pPr>
                      <a:lvl2pPr marL="431800" algn="l" defTabSz="864235" rtl="0" eaLnBrk="1" latinLnBrk="0" hangingPunct="1">
                        <a:defRPr sz="1700" kern="1200">
                          <a:solidFill>
                            <a:schemeClr val="dk1"/>
                          </a:solidFill>
                          <a:latin typeface="Arial" panose="020B0604020202020204"/>
                          <a:ea typeface="微软雅黑" panose="020B0503020204020204" pitchFamily="34" charset="-122"/>
                        </a:defRPr>
                      </a:lvl2pPr>
                      <a:lvl3pPr marL="864235" algn="l" defTabSz="864235" rtl="0" eaLnBrk="1" latinLnBrk="0" hangingPunct="1">
                        <a:defRPr sz="1700" kern="1200">
                          <a:solidFill>
                            <a:schemeClr val="dk1"/>
                          </a:solidFill>
                          <a:latin typeface="Arial" panose="020B0604020202020204"/>
                          <a:ea typeface="微软雅黑" panose="020B0503020204020204" pitchFamily="34" charset="-122"/>
                        </a:defRPr>
                      </a:lvl3pPr>
                      <a:lvl4pPr marL="1296035" algn="l" defTabSz="864235" rtl="0" eaLnBrk="1" latinLnBrk="0" hangingPunct="1">
                        <a:defRPr sz="1700" kern="1200">
                          <a:solidFill>
                            <a:schemeClr val="dk1"/>
                          </a:solidFill>
                          <a:latin typeface="Arial" panose="020B0604020202020204"/>
                          <a:ea typeface="微软雅黑" panose="020B0503020204020204" pitchFamily="34" charset="-122"/>
                        </a:defRPr>
                      </a:lvl4pPr>
                      <a:lvl5pPr marL="1727835" algn="l" defTabSz="864235" rtl="0" eaLnBrk="1" latinLnBrk="0" hangingPunct="1">
                        <a:defRPr sz="1700" kern="1200">
                          <a:solidFill>
                            <a:schemeClr val="dk1"/>
                          </a:solidFill>
                          <a:latin typeface="Arial" panose="020B0604020202020204"/>
                          <a:ea typeface="微软雅黑" panose="020B0503020204020204" pitchFamily="34" charset="-122"/>
                        </a:defRPr>
                      </a:lvl5pPr>
                      <a:lvl6pPr marL="2160270" algn="l" defTabSz="864235" rtl="0" eaLnBrk="1" latinLnBrk="0" hangingPunct="1">
                        <a:defRPr sz="1700" kern="1200">
                          <a:solidFill>
                            <a:schemeClr val="dk1"/>
                          </a:solidFill>
                          <a:latin typeface="Arial" panose="020B0604020202020204"/>
                          <a:ea typeface="微软雅黑" panose="020B0503020204020204" pitchFamily="34" charset="-122"/>
                        </a:defRPr>
                      </a:lvl6pPr>
                      <a:lvl7pPr marL="2592070" algn="l" defTabSz="864235" rtl="0" eaLnBrk="1" latinLnBrk="0" hangingPunct="1">
                        <a:defRPr sz="1700" kern="1200">
                          <a:solidFill>
                            <a:schemeClr val="dk1"/>
                          </a:solidFill>
                          <a:latin typeface="Arial" panose="020B0604020202020204"/>
                          <a:ea typeface="微软雅黑" panose="020B0503020204020204" pitchFamily="34" charset="-122"/>
                        </a:defRPr>
                      </a:lvl7pPr>
                      <a:lvl8pPr marL="3023870" algn="l" defTabSz="864235" rtl="0" eaLnBrk="1" latinLnBrk="0" hangingPunct="1">
                        <a:defRPr sz="1700" kern="1200">
                          <a:solidFill>
                            <a:schemeClr val="dk1"/>
                          </a:solidFill>
                          <a:latin typeface="Arial" panose="020B0604020202020204"/>
                          <a:ea typeface="微软雅黑" panose="020B0503020204020204" pitchFamily="34" charset="-122"/>
                        </a:defRPr>
                      </a:lvl8pPr>
                      <a:lvl9pPr marL="3456305" algn="l" defTabSz="864235" rtl="0" eaLnBrk="1" latinLnBrk="0" hangingPunct="1">
                        <a:defRPr sz="1700" kern="1200">
                          <a:solidFill>
                            <a:schemeClr val="dk1"/>
                          </a:solidFill>
                          <a:latin typeface="Arial" panose="020B0604020202020204"/>
                          <a:ea typeface="微软雅黑" panose="020B0503020204020204" pitchFamily="34" charset="-122"/>
                        </a:defRPr>
                      </a:lvl9p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anose="05000000000000000000" pitchFamily="2" charset="2"/>
                        <a:buNone/>
                      </a:pPr>
                      <a:endParaRPr kumimoji="0" lang="en-US" sz="2000" b="1" i="0" u="none" strike="noStrike" cap="none" normalizeH="0" baseline="0" dirty="0">
                        <a:ln>
                          <a:noFill/>
                        </a:ln>
                        <a:solidFill>
                          <a:schemeClr val="tx1"/>
                        </a:solidFill>
                        <a:effectLst/>
                        <a:latin typeface="Calibri" panose="020F0502020204030204" pitchFamily="34" charset="0"/>
                      </a:endParaRPr>
                    </a:p>
                  </a:txBody>
                  <a:tcPr marL="45720" marR="45720" anchor="ctr" anchorCtr="1" horzOverflow="overflow">
                    <a:lnL w="12700" cmpd="sng">
                      <a:solidFill>
                        <a:srgbClr val="99CC39"/>
                      </a:solidFill>
                    </a:lnL>
                    <a:lnR w="12700" cmpd="sng">
                      <a:solidFill>
                        <a:srgbClr val="99CC39"/>
                      </a:solidFill>
                    </a:lnR>
                    <a:lnT w="12700" cmpd="sng">
                      <a:solidFill>
                        <a:srgbClr val="99CC39"/>
                      </a:solidFill>
                    </a:lnT>
                    <a:lnB w="12700" cmpd="sng">
                      <a:solidFill>
                        <a:srgbClr val="99CC39"/>
                      </a:solidFill>
                    </a:lnB>
                    <a:lnTlToBr w="12700" cmpd="sng">
                      <a:noFill/>
                      <a:prstDash val="solid"/>
                    </a:lnTlToBr>
                    <a:lnBlToTr w="12700" cmpd="sng">
                      <a:noFill/>
                      <a:prstDash val="solid"/>
                    </a:lnBlToTr>
                    <a:solidFill>
                      <a:srgbClr val="00AAA2">
                        <a:tint val="20000"/>
                      </a:srgbClr>
                    </a:solidFill>
                  </a:tcPr>
                </a:tc>
                <a:tc>
                  <a:txBody>
                    <a:bodyPr/>
                    <a:lstStyle>
                      <a:lvl1pPr marL="0" algn="l" defTabSz="864235" rtl="0" eaLnBrk="1" latinLnBrk="0" hangingPunct="1">
                        <a:defRPr sz="1700" kern="1200">
                          <a:solidFill>
                            <a:schemeClr val="dk1"/>
                          </a:solidFill>
                          <a:latin typeface="Arial" panose="020B0604020202020204"/>
                          <a:ea typeface="微软雅黑" panose="020B0503020204020204" pitchFamily="34" charset="-122"/>
                        </a:defRPr>
                      </a:lvl1pPr>
                      <a:lvl2pPr marL="431800" algn="l" defTabSz="864235" rtl="0" eaLnBrk="1" latinLnBrk="0" hangingPunct="1">
                        <a:defRPr sz="1700" kern="1200">
                          <a:solidFill>
                            <a:schemeClr val="dk1"/>
                          </a:solidFill>
                          <a:latin typeface="Arial" panose="020B0604020202020204"/>
                          <a:ea typeface="微软雅黑" panose="020B0503020204020204" pitchFamily="34" charset="-122"/>
                        </a:defRPr>
                      </a:lvl2pPr>
                      <a:lvl3pPr marL="864235" algn="l" defTabSz="864235" rtl="0" eaLnBrk="1" latinLnBrk="0" hangingPunct="1">
                        <a:defRPr sz="1700" kern="1200">
                          <a:solidFill>
                            <a:schemeClr val="dk1"/>
                          </a:solidFill>
                          <a:latin typeface="Arial" panose="020B0604020202020204"/>
                          <a:ea typeface="微软雅黑" panose="020B0503020204020204" pitchFamily="34" charset="-122"/>
                        </a:defRPr>
                      </a:lvl3pPr>
                      <a:lvl4pPr marL="1296035" algn="l" defTabSz="864235" rtl="0" eaLnBrk="1" latinLnBrk="0" hangingPunct="1">
                        <a:defRPr sz="1700" kern="1200">
                          <a:solidFill>
                            <a:schemeClr val="dk1"/>
                          </a:solidFill>
                          <a:latin typeface="Arial" panose="020B0604020202020204"/>
                          <a:ea typeface="微软雅黑" panose="020B0503020204020204" pitchFamily="34" charset="-122"/>
                        </a:defRPr>
                      </a:lvl4pPr>
                      <a:lvl5pPr marL="1727835" algn="l" defTabSz="864235" rtl="0" eaLnBrk="1" latinLnBrk="0" hangingPunct="1">
                        <a:defRPr sz="1700" kern="1200">
                          <a:solidFill>
                            <a:schemeClr val="dk1"/>
                          </a:solidFill>
                          <a:latin typeface="Arial" panose="020B0604020202020204"/>
                          <a:ea typeface="微软雅黑" panose="020B0503020204020204" pitchFamily="34" charset="-122"/>
                        </a:defRPr>
                      </a:lvl5pPr>
                      <a:lvl6pPr marL="2160270" algn="l" defTabSz="864235" rtl="0" eaLnBrk="1" latinLnBrk="0" hangingPunct="1">
                        <a:defRPr sz="1700" kern="1200">
                          <a:solidFill>
                            <a:schemeClr val="dk1"/>
                          </a:solidFill>
                          <a:latin typeface="Arial" panose="020B0604020202020204"/>
                          <a:ea typeface="微软雅黑" panose="020B0503020204020204" pitchFamily="34" charset="-122"/>
                        </a:defRPr>
                      </a:lvl6pPr>
                      <a:lvl7pPr marL="2592070" algn="l" defTabSz="864235" rtl="0" eaLnBrk="1" latinLnBrk="0" hangingPunct="1">
                        <a:defRPr sz="1700" kern="1200">
                          <a:solidFill>
                            <a:schemeClr val="dk1"/>
                          </a:solidFill>
                          <a:latin typeface="Arial" panose="020B0604020202020204"/>
                          <a:ea typeface="微软雅黑" panose="020B0503020204020204" pitchFamily="34" charset="-122"/>
                        </a:defRPr>
                      </a:lvl7pPr>
                      <a:lvl8pPr marL="3023870" algn="l" defTabSz="864235" rtl="0" eaLnBrk="1" latinLnBrk="0" hangingPunct="1">
                        <a:defRPr sz="1700" kern="1200">
                          <a:solidFill>
                            <a:schemeClr val="dk1"/>
                          </a:solidFill>
                          <a:latin typeface="Arial" panose="020B0604020202020204"/>
                          <a:ea typeface="微软雅黑" panose="020B0503020204020204" pitchFamily="34" charset="-122"/>
                        </a:defRPr>
                      </a:lvl8pPr>
                      <a:lvl9pPr marL="3456305" algn="l" defTabSz="864235" rtl="0" eaLnBrk="1" latinLnBrk="0" hangingPunct="1">
                        <a:defRPr sz="1700" kern="1200">
                          <a:solidFill>
                            <a:schemeClr val="dk1"/>
                          </a:solidFill>
                          <a:latin typeface="Arial" panose="020B0604020202020204"/>
                          <a:ea typeface="微软雅黑" panose="020B0503020204020204" pitchFamily="34" charset="-122"/>
                        </a:defRPr>
                      </a:lvl9p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anose="05000000000000000000" pitchFamily="2" charset="2"/>
                        <a:buNone/>
                      </a:pPr>
                      <a:r>
                        <a:rPr kumimoji="0" lang="en-US" sz="2000" b="1" u="none" strike="noStrike" cap="none" normalizeH="0" baseline="0" dirty="0">
                          <a:ln>
                            <a:noFill/>
                          </a:ln>
                          <a:effectLst/>
                          <a:latin typeface="Calibri" panose="020F0502020204030204" pitchFamily="34" charset="0"/>
                        </a:rPr>
                        <a:t>1.25</a:t>
                      </a:r>
                      <a:endParaRPr kumimoji="0" lang="en-US" sz="2000" b="1" i="0" u="none" strike="noStrike" cap="none" normalizeH="0" baseline="0" dirty="0">
                        <a:ln>
                          <a:noFill/>
                        </a:ln>
                        <a:solidFill>
                          <a:schemeClr val="tx1"/>
                        </a:solidFill>
                        <a:effectLst/>
                        <a:latin typeface="Calibri" panose="020F0502020204030204" pitchFamily="34" charset="0"/>
                      </a:endParaRPr>
                    </a:p>
                  </a:txBody>
                  <a:tcPr marL="45720" marR="45720" anchor="ctr" anchorCtr="1" horzOverflow="overflow">
                    <a:lnL w="12700" cmpd="sng">
                      <a:solidFill>
                        <a:srgbClr val="99CC39"/>
                      </a:solidFill>
                    </a:lnL>
                    <a:lnR w="12700" cmpd="sng">
                      <a:solidFill>
                        <a:srgbClr val="99CC39"/>
                      </a:solidFill>
                    </a:lnR>
                    <a:lnT w="12700" cmpd="sng">
                      <a:solidFill>
                        <a:srgbClr val="99CC39"/>
                      </a:solidFill>
                    </a:lnT>
                    <a:lnB w="12700" cmpd="sng">
                      <a:solidFill>
                        <a:srgbClr val="99CC39"/>
                      </a:solidFill>
                    </a:lnB>
                    <a:lnTlToBr w="12700" cmpd="sng">
                      <a:noFill/>
                      <a:prstDash val="solid"/>
                    </a:lnTlToBr>
                    <a:lnBlToTr w="12700" cmpd="sng">
                      <a:noFill/>
                      <a:prstDash val="solid"/>
                    </a:lnBlToTr>
                    <a:solidFill>
                      <a:srgbClr val="00AAA2">
                        <a:tint val="20000"/>
                      </a:srgbClr>
                    </a:solidFill>
                  </a:tcPr>
                </a:tc>
                <a:tc>
                  <a:txBody>
                    <a:bodyPr/>
                    <a:lstStyle>
                      <a:lvl1pPr marL="0" algn="l" defTabSz="864235" rtl="0" eaLnBrk="1" latinLnBrk="0" hangingPunct="1">
                        <a:defRPr sz="1700" kern="1200">
                          <a:solidFill>
                            <a:schemeClr val="dk1"/>
                          </a:solidFill>
                          <a:latin typeface="Arial" panose="020B0604020202020204"/>
                          <a:ea typeface="微软雅黑" panose="020B0503020204020204" pitchFamily="34" charset="-122"/>
                        </a:defRPr>
                      </a:lvl1pPr>
                      <a:lvl2pPr marL="431800" algn="l" defTabSz="864235" rtl="0" eaLnBrk="1" latinLnBrk="0" hangingPunct="1">
                        <a:defRPr sz="1700" kern="1200">
                          <a:solidFill>
                            <a:schemeClr val="dk1"/>
                          </a:solidFill>
                          <a:latin typeface="Arial" panose="020B0604020202020204"/>
                          <a:ea typeface="微软雅黑" panose="020B0503020204020204" pitchFamily="34" charset="-122"/>
                        </a:defRPr>
                      </a:lvl2pPr>
                      <a:lvl3pPr marL="864235" algn="l" defTabSz="864235" rtl="0" eaLnBrk="1" latinLnBrk="0" hangingPunct="1">
                        <a:defRPr sz="1700" kern="1200">
                          <a:solidFill>
                            <a:schemeClr val="dk1"/>
                          </a:solidFill>
                          <a:latin typeface="Arial" panose="020B0604020202020204"/>
                          <a:ea typeface="微软雅黑" panose="020B0503020204020204" pitchFamily="34" charset="-122"/>
                        </a:defRPr>
                      </a:lvl3pPr>
                      <a:lvl4pPr marL="1296035" algn="l" defTabSz="864235" rtl="0" eaLnBrk="1" latinLnBrk="0" hangingPunct="1">
                        <a:defRPr sz="1700" kern="1200">
                          <a:solidFill>
                            <a:schemeClr val="dk1"/>
                          </a:solidFill>
                          <a:latin typeface="Arial" panose="020B0604020202020204"/>
                          <a:ea typeface="微软雅黑" panose="020B0503020204020204" pitchFamily="34" charset="-122"/>
                        </a:defRPr>
                      </a:lvl4pPr>
                      <a:lvl5pPr marL="1727835" algn="l" defTabSz="864235" rtl="0" eaLnBrk="1" latinLnBrk="0" hangingPunct="1">
                        <a:defRPr sz="1700" kern="1200">
                          <a:solidFill>
                            <a:schemeClr val="dk1"/>
                          </a:solidFill>
                          <a:latin typeface="Arial" panose="020B0604020202020204"/>
                          <a:ea typeface="微软雅黑" panose="020B0503020204020204" pitchFamily="34" charset="-122"/>
                        </a:defRPr>
                      </a:lvl5pPr>
                      <a:lvl6pPr marL="2160270" algn="l" defTabSz="864235" rtl="0" eaLnBrk="1" latinLnBrk="0" hangingPunct="1">
                        <a:defRPr sz="1700" kern="1200">
                          <a:solidFill>
                            <a:schemeClr val="dk1"/>
                          </a:solidFill>
                          <a:latin typeface="Arial" panose="020B0604020202020204"/>
                          <a:ea typeface="微软雅黑" panose="020B0503020204020204" pitchFamily="34" charset="-122"/>
                        </a:defRPr>
                      </a:lvl6pPr>
                      <a:lvl7pPr marL="2592070" algn="l" defTabSz="864235" rtl="0" eaLnBrk="1" latinLnBrk="0" hangingPunct="1">
                        <a:defRPr sz="1700" kern="1200">
                          <a:solidFill>
                            <a:schemeClr val="dk1"/>
                          </a:solidFill>
                          <a:latin typeface="Arial" panose="020B0604020202020204"/>
                          <a:ea typeface="微软雅黑" panose="020B0503020204020204" pitchFamily="34" charset="-122"/>
                        </a:defRPr>
                      </a:lvl7pPr>
                      <a:lvl8pPr marL="3023870" algn="l" defTabSz="864235" rtl="0" eaLnBrk="1" latinLnBrk="0" hangingPunct="1">
                        <a:defRPr sz="1700" kern="1200">
                          <a:solidFill>
                            <a:schemeClr val="dk1"/>
                          </a:solidFill>
                          <a:latin typeface="Arial" panose="020B0604020202020204"/>
                          <a:ea typeface="微软雅黑" panose="020B0503020204020204" pitchFamily="34" charset="-122"/>
                        </a:defRPr>
                      </a:lvl8pPr>
                      <a:lvl9pPr marL="3456305" algn="l" defTabSz="864235" rtl="0" eaLnBrk="1" latinLnBrk="0" hangingPunct="1">
                        <a:defRPr sz="1700" kern="1200">
                          <a:solidFill>
                            <a:schemeClr val="dk1"/>
                          </a:solidFill>
                          <a:latin typeface="Arial" panose="020B0604020202020204"/>
                          <a:ea typeface="微软雅黑" panose="020B0503020204020204" pitchFamily="34" charset="-122"/>
                        </a:defRPr>
                      </a:lvl9p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anose="05000000000000000000" pitchFamily="2" charset="2"/>
                        <a:buNone/>
                      </a:pPr>
                      <a:endParaRPr kumimoji="0" lang="en-US" sz="2000" b="1" i="0" u="none" strike="noStrike" cap="none" normalizeH="0" baseline="0" dirty="0">
                        <a:ln>
                          <a:noFill/>
                        </a:ln>
                        <a:solidFill>
                          <a:schemeClr val="tx1"/>
                        </a:solidFill>
                        <a:effectLst/>
                        <a:latin typeface="Calibri" panose="020F0502020204030204" pitchFamily="34" charset="0"/>
                      </a:endParaRPr>
                    </a:p>
                  </a:txBody>
                  <a:tcPr marL="45720" marR="45720" anchor="ctr" anchorCtr="1" horzOverflow="overflow">
                    <a:lnL w="12700" cmpd="sng">
                      <a:solidFill>
                        <a:srgbClr val="99CC39"/>
                      </a:solidFill>
                    </a:lnL>
                    <a:lnR w="12700" cmpd="sng">
                      <a:solidFill>
                        <a:srgbClr val="99CC39"/>
                      </a:solidFill>
                    </a:lnR>
                    <a:lnT w="12700" cmpd="sng">
                      <a:solidFill>
                        <a:srgbClr val="99CC39"/>
                      </a:solidFill>
                    </a:lnT>
                    <a:lnB w="12700" cmpd="sng">
                      <a:solidFill>
                        <a:srgbClr val="99CC39"/>
                      </a:solidFill>
                    </a:lnB>
                    <a:lnTlToBr w="12700" cmpd="sng">
                      <a:noFill/>
                      <a:prstDash val="solid"/>
                    </a:lnTlToBr>
                    <a:lnBlToTr w="12700" cmpd="sng">
                      <a:noFill/>
                      <a:prstDash val="solid"/>
                    </a:lnBlToTr>
                    <a:solidFill>
                      <a:srgbClr val="00AAA2">
                        <a:tint val="20000"/>
                      </a:srgbClr>
                    </a:solidFill>
                  </a:tcPr>
                </a:tc>
                <a:tc>
                  <a:txBody>
                    <a:bodyPr/>
                    <a:lstStyle>
                      <a:lvl1pPr marL="0" algn="l" defTabSz="864235" rtl="0" eaLnBrk="1" latinLnBrk="0" hangingPunct="1">
                        <a:defRPr sz="1700" kern="1200">
                          <a:solidFill>
                            <a:schemeClr val="dk1"/>
                          </a:solidFill>
                          <a:latin typeface="Arial" panose="020B0604020202020204"/>
                          <a:ea typeface="微软雅黑" panose="020B0503020204020204" pitchFamily="34" charset="-122"/>
                        </a:defRPr>
                      </a:lvl1pPr>
                      <a:lvl2pPr marL="431800" algn="l" defTabSz="864235" rtl="0" eaLnBrk="1" latinLnBrk="0" hangingPunct="1">
                        <a:defRPr sz="1700" kern="1200">
                          <a:solidFill>
                            <a:schemeClr val="dk1"/>
                          </a:solidFill>
                          <a:latin typeface="Arial" panose="020B0604020202020204"/>
                          <a:ea typeface="微软雅黑" panose="020B0503020204020204" pitchFamily="34" charset="-122"/>
                        </a:defRPr>
                      </a:lvl2pPr>
                      <a:lvl3pPr marL="864235" algn="l" defTabSz="864235" rtl="0" eaLnBrk="1" latinLnBrk="0" hangingPunct="1">
                        <a:defRPr sz="1700" kern="1200">
                          <a:solidFill>
                            <a:schemeClr val="dk1"/>
                          </a:solidFill>
                          <a:latin typeface="Arial" panose="020B0604020202020204"/>
                          <a:ea typeface="微软雅黑" panose="020B0503020204020204" pitchFamily="34" charset="-122"/>
                        </a:defRPr>
                      </a:lvl3pPr>
                      <a:lvl4pPr marL="1296035" algn="l" defTabSz="864235" rtl="0" eaLnBrk="1" latinLnBrk="0" hangingPunct="1">
                        <a:defRPr sz="1700" kern="1200">
                          <a:solidFill>
                            <a:schemeClr val="dk1"/>
                          </a:solidFill>
                          <a:latin typeface="Arial" panose="020B0604020202020204"/>
                          <a:ea typeface="微软雅黑" panose="020B0503020204020204" pitchFamily="34" charset="-122"/>
                        </a:defRPr>
                      </a:lvl4pPr>
                      <a:lvl5pPr marL="1727835" algn="l" defTabSz="864235" rtl="0" eaLnBrk="1" latinLnBrk="0" hangingPunct="1">
                        <a:defRPr sz="1700" kern="1200">
                          <a:solidFill>
                            <a:schemeClr val="dk1"/>
                          </a:solidFill>
                          <a:latin typeface="Arial" panose="020B0604020202020204"/>
                          <a:ea typeface="微软雅黑" panose="020B0503020204020204" pitchFamily="34" charset="-122"/>
                        </a:defRPr>
                      </a:lvl5pPr>
                      <a:lvl6pPr marL="2160270" algn="l" defTabSz="864235" rtl="0" eaLnBrk="1" latinLnBrk="0" hangingPunct="1">
                        <a:defRPr sz="1700" kern="1200">
                          <a:solidFill>
                            <a:schemeClr val="dk1"/>
                          </a:solidFill>
                          <a:latin typeface="Arial" panose="020B0604020202020204"/>
                          <a:ea typeface="微软雅黑" panose="020B0503020204020204" pitchFamily="34" charset="-122"/>
                        </a:defRPr>
                      </a:lvl6pPr>
                      <a:lvl7pPr marL="2592070" algn="l" defTabSz="864235" rtl="0" eaLnBrk="1" latinLnBrk="0" hangingPunct="1">
                        <a:defRPr sz="1700" kern="1200">
                          <a:solidFill>
                            <a:schemeClr val="dk1"/>
                          </a:solidFill>
                          <a:latin typeface="Arial" panose="020B0604020202020204"/>
                          <a:ea typeface="微软雅黑" panose="020B0503020204020204" pitchFamily="34" charset="-122"/>
                        </a:defRPr>
                      </a:lvl7pPr>
                      <a:lvl8pPr marL="3023870" algn="l" defTabSz="864235" rtl="0" eaLnBrk="1" latinLnBrk="0" hangingPunct="1">
                        <a:defRPr sz="1700" kern="1200">
                          <a:solidFill>
                            <a:schemeClr val="dk1"/>
                          </a:solidFill>
                          <a:latin typeface="Arial" panose="020B0604020202020204"/>
                          <a:ea typeface="微软雅黑" panose="020B0503020204020204" pitchFamily="34" charset="-122"/>
                        </a:defRPr>
                      </a:lvl8pPr>
                      <a:lvl9pPr marL="3456305" algn="l" defTabSz="864235" rtl="0" eaLnBrk="1" latinLnBrk="0" hangingPunct="1">
                        <a:defRPr sz="1700" kern="1200">
                          <a:solidFill>
                            <a:schemeClr val="dk1"/>
                          </a:solidFill>
                          <a:latin typeface="Arial" panose="020B0604020202020204"/>
                          <a:ea typeface="微软雅黑" panose="020B0503020204020204" pitchFamily="34" charset="-122"/>
                        </a:defRPr>
                      </a:lvl9p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anose="05000000000000000000" pitchFamily="2" charset="2"/>
                        <a:buNone/>
                      </a:pPr>
                      <a:r>
                        <a:rPr kumimoji="0" lang="en-US" sz="2000" b="1" u="none" strike="noStrike" cap="none" normalizeH="0" baseline="0" dirty="0">
                          <a:ln>
                            <a:noFill/>
                          </a:ln>
                          <a:effectLst/>
                          <a:latin typeface="Calibri" panose="020F0502020204030204" pitchFamily="34" charset="0"/>
                        </a:rPr>
                        <a:t>1.26</a:t>
                      </a:r>
                      <a:endParaRPr kumimoji="0" lang="en-US" sz="2000" b="1" i="0" u="none" strike="noStrike" cap="none" normalizeH="0" baseline="0" dirty="0">
                        <a:ln>
                          <a:noFill/>
                        </a:ln>
                        <a:solidFill>
                          <a:schemeClr val="tx1"/>
                        </a:solidFill>
                        <a:effectLst/>
                        <a:latin typeface="Calibri" panose="020F0502020204030204" pitchFamily="34" charset="0"/>
                      </a:endParaRPr>
                    </a:p>
                  </a:txBody>
                  <a:tcPr marL="45720" marR="45720" anchor="ctr" anchorCtr="1" horzOverflow="overflow">
                    <a:lnL w="12700" cmpd="sng">
                      <a:solidFill>
                        <a:srgbClr val="99CC39"/>
                      </a:solidFill>
                    </a:lnL>
                    <a:lnR w="12700" cmpd="sng">
                      <a:solidFill>
                        <a:srgbClr val="99CC39"/>
                      </a:solidFill>
                    </a:lnR>
                    <a:lnT w="12700" cmpd="sng">
                      <a:solidFill>
                        <a:srgbClr val="99CC39"/>
                      </a:solidFill>
                    </a:lnT>
                    <a:lnB w="12700" cmpd="sng">
                      <a:solidFill>
                        <a:srgbClr val="99CC39"/>
                      </a:solidFill>
                    </a:lnB>
                    <a:lnTlToBr w="12700" cmpd="sng">
                      <a:noFill/>
                      <a:prstDash val="solid"/>
                    </a:lnTlToBr>
                    <a:lnBlToTr w="12700" cmpd="sng">
                      <a:noFill/>
                      <a:prstDash val="solid"/>
                    </a:lnBlToTr>
                    <a:solidFill>
                      <a:srgbClr val="ED5A00">
                        <a:lumMod val="20000"/>
                        <a:lumOff val="80000"/>
                      </a:srgbClr>
                    </a:solidFill>
                  </a:tcPr>
                </a:tc>
                <a:tc>
                  <a:txBody>
                    <a:bodyPr/>
                    <a:lstStyle>
                      <a:lvl1pPr marL="0" algn="l" defTabSz="864235" rtl="0" eaLnBrk="1" latinLnBrk="0" hangingPunct="1">
                        <a:defRPr sz="1700" kern="1200">
                          <a:solidFill>
                            <a:schemeClr val="dk1"/>
                          </a:solidFill>
                          <a:latin typeface="Arial" panose="020B0604020202020204"/>
                          <a:ea typeface="微软雅黑" panose="020B0503020204020204" pitchFamily="34" charset="-122"/>
                        </a:defRPr>
                      </a:lvl1pPr>
                      <a:lvl2pPr marL="431800" algn="l" defTabSz="864235" rtl="0" eaLnBrk="1" latinLnBrk="0" hangingPunct="1">
                        <a:defRPr sz="1700" kern="1200">
                          <a:solidFill>
                            <a:schemeClr val="dk1"/>
                          </a:solidFill>
                          <a:latin typeface="Arial" panose="020B0604020202020204"/>
                          <a:ea typeface="微软雅黑" panose="020B0503020204020204" pitchFamily="34" charset="-122"/>
                        </a:defRPr>
                      </a:lvl2pPr>
                      <a:lvl3pPr marL="864235" algn="l" defTabSz="864235" rtl="0" eaLnBrk="1" latinLnBrk="0" hangingPunct="1">
                        <a:defRPr sz="1700" kern="1200">
                          <a:solidFill>
                            <a:schemeClr val="dk1"/>
                          </a:solidFill>
                          <a:latin typeface="Arial" panose="020B0604020202020204"/>
                          <a:ea typeface="微软雅黑" panose="020B0503020204020204" pitchFamily="34" charset="-122"/>
                        </a:defRPr>
                      </a:lvl3pPr>
                      <a:lvl4pPr marL="1296035" algn="l" defTabSz="864235" rtl="0" eaLnBrk="1" latinLnBrk="0" hangingPunct="1">
                        <a:defRPr sz="1700" kern="1200">
                          <a:solidFill>
                            <a:schemeClr val="dk1"/>
                          </a:solidFill>
                          <a:latin typeface="Arial" panose="020B0604020202020204"/>
                          <a:ea typeface="微软雅黑" panose="020B0503020204020204" pitchFamily="34" charset="-122"/>
                        </a:defRPr>
                      </a:lvl4pPr>
                      <a:lvl5pPr marL="1727835" algn="l" defTabSz="864235" rtl="0" eaLnBrk="1" latinLnBrk="0" hangingPunct="1">
                        <a:defRPr sz="1700" kern="1200">
                          <a:solidFill>
                            <a:schemeClr val="dk1"/>
                          </a:solidFill>
                          <a:latin typeface="Arial" panose="020B0604020202020204"/>
                          <a:ea typeface="微软雅黑" panose="020B0503020204020204" pitchFamily="34" charset="-122"/>
                        </a:defRPr>
                      </a:lvl5pPr>
                      <a:lvl6pPr marL="2160270" algn="l" defTabSz="864235" rtl="0" eaLnBrk="1" latinLnBrk="0" hangingPunct="1">
                        <a:defRPr sz="1700" kern="1200">
                          <a:solidFill>
                            <a:schemeClr val="dk1"/>
                          </a:solidFill>
                          <a:latin typeface="Arial" panose="020B0604020202020204"/>
                          <a:ea typeface="微软雅黑" panose="020B0503020204020204" pitchFamily="34" charset="-122"/>
                        </a:defRPr>
                      </a:lvl6pPr>
                      <a:lvl7pPr marL="2592070" algn="l" defTabSz="864235" rtl="0" eaLnBrk="1" latinLnBrk="0" hangingPunct="1">
                        <a:defRPr sz="1700" kern="1200">
                          <a:solidFill>
                            <a:schemeClr val="dk1"/>
                          </a:solidFill>
                          <a:latin typeface="Arial" panose="020B0604020202020204"/>
                          <a:ea typeface="微软雅黑" panose="020B0503020204020204" pitchFamily="34" charset="-122"/>
                        </a:defRPr>
                      </a:lvl7pPr>
                      <a:lvl8pPr marL="3023870" algn="l" defTabSz="864235" rtl="0" eaLnBrk="1" latinLnBrk="0" hangingPunct="1">
                        <a:defRPr sz="1700" kern="1200">
                          <a:solidFill>
                            <a:schemeClr val="dk1"/>
                          </a:solidFill>
                          <a:latin typeface="Arial" panose="020B0604020202020204"/>
                          <a:ea typeface="微软雅黑" panose="020B0503020204020204" pitchFamily="34" charset="-122"/>
                        </a:defRPr>
                      </a:lvl8pPr>
                      <a:lvl9pPr marL="3456305" algn="l" defTabSz="864235" rtl="0" eaLnBrk="1" latinLnBrk="0" hangingPunct="1">
                        <a:defRPr sz="1700" kern="1200">
                          <a:solidFill>
                            <a:schemeClr val="dk1"/>
                          </a:solidFill>
                          <a:latin typeface="Arial" panose="020B0604020202020204"/>
                          <a:ea typeface="微软雅黑" panose="020B0503020204020204" pitchFamily="34" charset="-122"/>
                        </a:defRPr>
                      </a:lvl9p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anose="05000000000000000000" pitchFamily="2" charset="2"/>
                        <a:buNone/>
                      </a:pPr>
                      <a:endParaRPr kumimoji="0" lang="en-US" sz="2000" b="1" i="0" u="none" strike="noStrike" cap="none" normalizeH="0" baseline="0" dirty="0">
                        <a:ln>
                          <a:noFill/>
                        </a:ln>
                        <a:solidFill>
                          <a:schemeClr val="tx1"/>
                        </a:solidFill>
                        <a:effectLst/>
                        <a:latin typeface="Calibri" panose="020F0502020204030204" pitchFamily="34" charset="0"/>
                      </a:endParaRPr>
                    </a:p>
                  </a:txBody>
                  <a:tcPr marL="45720" marR="45720" anchor="ctr" anchorCtr="1" horzOverflow="overflow">
                    <a:lnL w="12700" cmpd="sng">
                      <a:solidFill>
                        <a:srgbClr val="99CC39"/>
                      </a:solidFill>
                    </a:lnL>
                    <a:lnR w="12700" cmpd="sng">
                      <a:solidFill>
                        <a:srgbClr val="99CC39"/>
                      </a:solidFill>
                    </a:lnR>
                    <a:lnT w="12700" cmpd="sng">
                      <a:solidFill>
                        <a:srgbClr val="99CC39"/>
                      </a:solidFill>
                    </a:lnT>
                    <a:lnB w="12700" cmpd="sng">
                      <a:solidFill>
                        <a:srgbClr val="99CC39"/>
                      </a:solidFill>
                    </a:lnB>
                    <a:lnTlToBr w="12700" cmpd="sng">
                      <a:noFill/>
                      <a:prstDash val="solid"/>
                    </a:lnTlToBr>
                    <a:lnBlToTr w="12700" cmpd="sng">
                      <a:noFill/>
                      <a:prstDash val="solid"/>
                    </a:lnBlToTr>
                    <a:solidFill>
                      <a:srgbClr val="00AAA2">
                        <a:tint val="20000"/>
                      </a:srgbClr>
                    </a:solidFill>
                  </a:tcPr>
                </a:tc>
                <a:tc>
                  <a:txBody>
                    <a:bodyPr/>
                    <a:lstStyle>
                      <a:lvl1pPr marL="0" algn="l" defTabSz="864235" rtl="0" eaLnBrk="1" latinLnBrk="0" hangingPunct="1">
                        <a:defRPr sz="1700" kern="1200">
                          <a:solidFill>
                            <a:schemeClr val="dk1"/>
                          </a:solidFill>
                          <a:latin typeface="Arial" panose="020B0604020202020204"/>
                          <a:ea typeface="微软雅黑" panose="020B0503020204020204" pitchFamily="34" charset="-122"/>
                        </a:defRPr>
                      </a:lvl1pPr>
                      <a:lvl2pPr marL="431800" algn="l" defTabSz="864235" rtl="0" eaLnBrk="1" latinLnBrk="0" hangingPunct="1">
                        <a:defRPr sz="1700" kern="1200">
                          <a:solidFill>
                            <a:schemeClr val="dk1"/>
                          </a:solidFill>
                          <a:latin typeface="Arial" panose="020B0604020202020204"/>
                          <a:ea typeface="微软雅黑" panose="020B0503020204020204" pitchFamily="34" charset="-122"/>
                        </a:defRPr>
                      </a:lvl2pPr>
                      <a:lvl3pPr marL="864235" algn="l" defTabSz="864235" rtl="0" eaLnBrk="1" latinLnBrk="0" hangingPunct="1">
                        <a:defRPr sz="1700" kern="1200">
                          <a:solidFill>
                            <a:schemeClr val="dk1"/>
                          </a:solidFill>
                          <a:latin typeface="Arial" panose="020B0604020202020204"/>
                          <a:ea typeface="微软雅黑" panose="020B0503020204020204" pitchFamily="34" charset="-122"/>
                        </a:defRPr>
                      </a:lvl3pPr>
                      <a:lvl4pPr marL="1296035" algn="l" defTabSz="864235" rtl="0" eaLnBrk="1" latinLnBrk="0" hangingPunct="1">
                        <a:defRPr sz="1700" kern="1200">
                          <a:solidFill>
                            <a:schemeClr val="dk1"/>
                          </a:solidFill>
                          <a:latin typeface="Arial" panose="020B0604020202020204"/>
                          <a:ea typeface="微软雅黑" panose="020B0503020204020204" pitchFamily="34" charset="-122"/>
                        </a:defRPr>
                      </a:lvl4pPr>
                      <a:lvl5pPr marL="1727835" algn="l" defTabSz="864235" rtl="0" eaLnBrk="1" latinLnBrk="0" hangingPunct="1">
                        <a:defRPr sz="1700" kern="1200">
                          <a:solidFill>
                            <a:schemeClr val="dk1"/>
                          </a:solidFill>
                          <a:latin typeface="Arial" panose="020B0604020202020204"/>
                          <a:ea typeface="微软雅黑" panose="020B0503020204020204" pitchFamily="34" charset="-122"/>
                        </a:defRPr>
                      </a:lvl5pPr>
                      <a:lvl6pPr marL="2160270" algn="l" defTabSz="864235" rtl="0" eaLnBrk="1" latinLnBrk="0" hangingPunct="1">
                        <a:defRPr sz="1700" kern="1200">
                          <a:solidFill>
                            <a:schemeClr val="dk1"/>
                          </a:solidFill>
                          <a:latin typeface="Arial" panose="020B0604020202020204"/>
                          <a:ea typeface="微软雅黑" panose="020B0503020204020204" pitchFamily="34" charset="-122"/>
                        </a:defRPr>
                      </a:lvl6pPr>
                      <a:lvl7pPr marL="2592070" algn="l" defTabSz="864235" rtl="0" eaLnBrk="1" latinLnBrk="0" hangingPunct="1">
                        <a:defRPr sz="1700" kern="1200">
                          <a:solidFill>
                            <a:schemeClr val="dk1"/>
                          </a:solidFill>
                          <a:latin typeface="Arial" panose="020B0604020202020204"/>
                          <a:ea typeface="微软雅黑" panose="020B0503020204020204" pitchFamily="34" charset="-122"/>
                        </a:defRPr>
                      </a:lvl7pPr>
                      <a:lvl8pPr marL="3023870" algn="l" defTabSz="864235" rtl="0" eaLnBrk="1" latinLnBrk="0" hangingPunct="1">
                        <a:defRPr sz="1700" kern="1200">
                          <a:solidFill>
                            <a:schemeClr val="dk1"/>
                          </a:solidFill>
                          <a:latin typeface="Arial" panose="020B0604020202020204"/>
                          <a:ea typeface="微软雅黑" panose="020B0503020204020204" pitchFamily="34" charset="-122"/>
                        </a:defRPr>
                      </a:lvl8pPr>
                      <a:lvl9pPr marL="3456305" algn="l" defTabSz="864235" rtl="0" eaLnBrk="1" latinLnBrk="0" hangingPunct="1">
                        <a:defRPr sz="1700" kern="1200">
                          <a:solidFill>
                            <a:schemeClr val="dk1"/>
                          </a:solidFill>
                          <a:latin typeface="Arial" panose="020B0604020202020204"/>
                          <a:ea typeface="微软雅黑" panose="020B0503020204020204" pitchFamily="34" charset="-122"/>
                        </a:defRPr>
                      </a:lvl9p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anose="05000000000000000000" pitchFamily="2" charset="2"/>
                        <a:buNone/>
                      </a:pPr>
                      <a:endParaRPr kumimoji="0" lang="en-US" sz="2000" b="1" i="0" u="none" strike="noStrike" cap="none" normalizeH="0" baseline="0" dirty="0">
                        <a:ln>
                          <a:noFill/>
                        </a:ln>
                        <a:solidFill>
                          <a:schemeClr val="tx1"/>
                        </a:solidFill>
                        <a:effectLst/>
                        <a:latin typeface="Calibri" panose="020F0502020204030204" pitchFamily="34" charset="0"/>
                      </a:endParaRPr>
                    </a:p>
                  </a:txBody>
                  <a:tcPr marL="45720" marR="45720" anchor="ctr" anchorCtr="1" horzOverflow="overflow">
                    <a:lnL w="12700" cmpd="sng">
                      <a:solidFill>
                        <a:srgbClr val="99CC39"/>
                      </a:solidFill>
                    </a:lnL>
                    <a:lnR w="12700" cmpd="sng">
                      <a:solidFill>
                        <a:srgbClr val="99CC39"/>
                      </a:solidFill>
                    </a:lnR>
                    <a:lnT w="12700" cmpd="sng">
                      <a:solidFill>
                        <a:srgbClr val="99CC39"/>
                      </a:solidFill>
                    </a:lnT>
                    <a:lnB w="12700" cmpd="sng">
                      <a:solidFill>
                        <a:srgbClr val="99CC39"/>
                      </a:solidFill>
                    </a:lnB>
                    <a:lnTlToBr w="12700" cmpd="sng">
                      <a:noFill/>
                      <a:prstDash val="solid"/>
                    </a:lnTlToBr>
                    <a:lnBlToTr w="12700" cmpd="sng">
                      <a:noFill/>
                      <a:prstDash val="solid"/>
                    </a:lnBlToTr>
                    <a:solidFill>
                      <a:srgbClr val="00AAA2">
                        <a:tint val="20000"/>
                      </a:srgbClr>
                    </a:solidFill>
                  </a:tcPr>
                </a:tc>
              </a:tr>
              <a:tr h="304800">
                <a:tc>
                  <a:txBody>
                    <a:bodyPr/>
                    <a:lstStyle>
                      <a:lvl1pPr marL="0" algn="l" defTabSz="864235" rtl="0" eaLnBrk="1" latinLnBrk="0" hangingPunct="1">
                        <a:defRPr sz="1700" kern="1200">
                          <a:solidFill>
                            <a:schemeClr val="dk1"/>
                          </a:solidFill>
                          <a:latin typeface="Arial" panose="020B0604020202020204"/>
                          <a:ea typeface="微软雅黑" panose="020B0503020204020204" pitchFamily="34" charset="-122"/>
                        </a:defRPr>
                      </a:lvl1pPr>
                      <a:lvl2pPr marL="431800" algn="l" defTabSz="864235" rtl="0" eaLnBrk="1" latinLnBrk="0" hangingPunct="1">
                        <a:defRPr sz="1700" kern="1200">
                          <a:solidFill>
                            <a:schemeClr val="dk1"/>
                          </a:solidFill>
                          <a:latin typeface="Arial" panose="020B0604020202020204"/>
                          <a:ea typeface="微软雅黑" panose="020B0503020204020204" pitchFamily="34" charset="-122"/>
                        </a:defRPr>
                      </a:lvl2pPr>
                      <a:lvl3pPr marL="864235" algn="l" defTabSz="864235" rtl="0" eaLnBrk="1" latinLnBrk="0" hangingPunct="1">
                        <a:defRPr sz="1700" kern="1200">
                          <a:solidFill>
                            <a:schemeClr val="dk1"/>
                          </a:solidFill>
                          <a:latin typeface="Arial" panose="020B0604020202020204"/>
                          <a:ea typeface="微软雅黑" panose="020B0503020204020204" pitchFamily="34" charset="-122"/>
                        </a:defRPr>
                      </a:lvl3pPr>
                      <a:lvl4pPr marL="1296035" algn="l" defTabSz="864235" rtl="0" eaLnBrk="1" latinLnBrk="0" hangingPunct="1">
                        <a:defRPr sz="1700" kern="1200">
                          <a:solidFill>
                            <a:schemeClr val="dk1"/>
                          </a:solidFill>
                          <a:latin typeface="Arial" panose="020B0604020202020204"/>
                          <a:ea typeface="微软雅黑" panose="020B0503020204020204" pitchFamily="34" charset="-122"/>
                        </a:defRPr>
                      </a:lvl4pPr>
                      <a:lvl5pPr marL="1727835" algn="l" defTabSz="864235" rtl="0" eaLnBrk="1" latinLnBrk="0" hangingPunct="1">
                        <a:defRPr sz="1700" kern="1200">
                          <a:solidFill>
                            <a:schemeClr val="dk1"/>
                          </a:solidFill>
                          <a:latin typeface="Arial" panose="020B0604020202020204"/>
                          <a:ea typeface="微软雅黑" panose="020B0503020204020204" pitchFamily="34" charset="-122"/>
                        </a:defRPr>
                      </a:lvl5pPr>
                      <a:lvl6pPr marL="2160270" algn="l" defTabSz="864235" rtl="0" eaLnBrk="1" latinLnBrk="0" hangingPunct="1">
                        <a:defRPr sz="1700" kern="1200">
                          <a:solidFill>
                            <a:schemeClr val="dk1"/>
                          </a:solidFill>
                          <a:latin typeface="Arial" panose="020B0604020202020204"/>
                          <a:ea typeface="微软雅黑" panose="020B0503020204020204" pitchFamily="34" charset="-122"/>
                        </a:defRPr>
                      </a:lvl6pPr>
                      <a:lvl7pPr marL="2592070" algn="l" defTabSz="864235" rtl="0" eaLnBrk="1" latinLnBrk="0" hangingPunct="1">
                        <a:defRPr sz="1700" kern="1200">
                          <a:solidFill>
                            <a:schemeClr val="dk1"/>
                          </a:solidFill>
                          <a:latin typeface="Arial" panose="020B0604020202020204"/>
                          <a:ea typeface="微软雅黑" panose="020B0503020204020204" pitchFamily="34" charset="-122"/>
                        </a:defRPr>
                      </a:lvl7pPr>
                      <a:lvl8pPr marL="3023870" algn="l" defTabSz="864235" rtl="0" eaLnBrk="1" latinLnBrk="0" hangingPunct="1">
                        <a:defRPr sz="1700" kern="1200">
                          <a:solidFill>
                            <a:schemeClr val="dk1"/>
                          </a:solidFill>
                          <a:latin typeface="Arial" panose="020B0604020202020204"/>
                          <a:ea typeface="微软雅黑" panose="020B0503020204020204" pitchFamily="34" charset="-122"/>
                        </a:defRPr>
                      </a:lvl8pPr>
                      <a:lvl9pPr marL="3456305" algn="l" defTabSz="864235" rtl="0" eaLnBrk="1" latinLnBrk="0" hangingPunct="1">
                        <a:defRPr sz="1700" kern="1200">
                          <a:solidFill>
                            <a:schemeClr val="dk1"/>
                          </a:solidFill>
                          <a:latin typeface="Arial" panose="020B0604020202020204"/>
                          <a:ea typeface="微软雅黑" panose="020B0503020204020204" pitchFamily="34" charset="-122"/>
                        </a:defRPr>
                      </a:lvl9p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anose="05000000000000000000" pitchFamily="2" charset="2"/>
                        <a:buNone/>
                      </a:pPr>
                      <a:r>
                        <a:rPr kumimoji="0" lang="en-US" sz="2000" b="1" u="none" strike="noStrike" cap="none" normalizeH="0" baseline="0" dirty="0">
                          <a:ln>
                            <a:noFill/>
                          </a:ln>
                          <a:effectLst/>
                          <a:latin typeface="Calibri" panose="020F0502020204030204" pitchFamily="34" charset="0"/>
                        </a:rPr>
                        <a:t>6</a:t>
                      </a:r>
                      <a:endParaRPr kumimoji="0" lang="en-US" sz="2000" b="1" i="0" u="none" strike="noStrike" cap="none" normalizeH="0" baseline="0" dirty="0">
                        <a:ln>
                          <a:noFill/>
                        </a:ln>
                        <a:solidFill>
                          <a:schemeClr val="tx1"/>
                        </a:solidFill>
                        <a:effectLst/>
                        <a:latin typeface="Calibri" panose="020F0502020204030204" pitchFamily="34" charset="0"/>
                      </a:endParaRPr>
                    </a:p>
                  </a:txBody>
                  <a:tcPr marL="45720" marR="45720" anchor="ctr" anchorCtr="1" horzOverflow="overflow">
                    <a:lnL w="12700" cmpd="sng">
                      <a:solidFill>
                        <a:srgbClr val="99CC39"/>
                      </a:solidFill>
                    </a:lnL>
                    <a:lnR w="12700" cmpd="sng">
                      <a:solidFill>
                        <a:srgbClr val="99CC39"/>
                      </a:solidFill>
                    </a:lnR>
                    <a:lnT w="12700" cmpd="sng">
                      <a:solidFill>
                        <a:srgbClr val="99CC39"/>
                      </a:solidFill>
                    </a:lnT>
                    <a:lnB w="12700" cmpd="sng">
                      <a:solidFill>
                        <a:srgbClr val="99CC39"/>
                      </a:solidFill>
                    </a:lnB>
                    <a:lnTlToBr w="12700" cmpd="sng">
                      <a:noFill/>
                      <a:prstDash val="solid"/>
                    </a:lnTlToBr>
                    <a:lnBlToTr w="12700" cmpd="sng">
                      <a:noFill/>
                      <a:prstDash val="solid"/>
                    </a:lnBlToTr>
                    <a:solidFill>
                      <a:srgbClr val="00AAA2">
                        <a:tint val="20000"/>
                      </a:srgbClr>
                    </a:solidFill>
                  </a:tcPr>
                </a:tc>
                <a:tc>
                  <a:txBody>
                    <a:bodyPr/>
                    <a:lstStyle>
                      <a:lvl1pPr marL="0" algn="l" defTabSz="864235" rtl="0" eaLnBrk="1" latinLnBrk="0" hangingPunct="1">
                        <a:defRPr sz="1700" kern="1200">
                          <a:solidFill>
                            <a:schemeClr val="dk1"/>
                          </a:solidFill>
                          <a:latin typeface="Arial" panose="020B0604020202020204"/>
                          <a:ea typeface="微软雅黑" panose="020B0503020204020204" pitchFamily="34" charset="-122"/>
                        </a:defRPr>
                      </a:lvl1pPr>
                      <a:lvl2pPr marL="431800" algn="l" defTabSz="864235" rtl="0" eaLnBrk="1" latinLnBrk="0" hangingPunct="1">
                        <a:defRPr sz="1700" kern="1200">
                          <a:solidFill>
                            <a:schemeClr val="dk1"/>
                          </a:solidFill>
                          <a:latin typeface="Arial" panose="020B0604020202020204"/>
                          <a:ea typeface="微软雅黑" panose="020B0503020204020204" pitchFamily="34" charset="-122"/>
                        </a:defRPr>
                      </a:lvl2pPr>
                      <a:lvl3pPr marL="864235" algn="l" defTabSz="864235" rtl="0" eaLnBrk="1" latinLnBrk="0" hangingPunct="1">
                        <a:defRPr sz="1700" kern="1200">
                          <a:solidFill>
                            <a:schemeClr val="dk1"/>
                          </a:solidFill>
                          <a:latin typeface="Arial" panose="020B0604020202020204"/>
                          <a:ea typeface="微软雅黑" panose="020B0503020204020204" pitchFamily="34" charset="-122"/>
                        </a:defRPr>
                      </a:lvl3pPr>
                      <a:lvl4pPr marL="1296035" algn="l" defTabSz="864235" rtl="0" eaLnBrk="1" latinLnBrk="0" hangingPunct="1">
                        <a:defRPr sz="1700" kern="1200">
                          <a:solidFill>
                            <a:schemeClr val="dk1"/>
                          </a:solidFill>
                          <a:latin typeface="Arial" panose="020B0604020202020204"/>
                          <a:ea typeface="微软雅黑" panose="020B0503020204020204" pitchFamily="34" charset="-122"/>
                        </a:defRPr>
                      </a:lvl4pPr>
                      <a:lvl5pPr marL="1727835" algn="l" defTabSz="864235" rtl="0" eaLnBrk="1" latinLnBrk="0" hangingPunct="1">
                        <a:defRPr sz="1700" kern="1200">
                          <a:solidFill>
                            <a:schemeClr val="dk1"/>
                          </a:solidFill>
                          <a:latin typeface="Arial" panose="020B0604020202020204"/>
                          <a:ea typeface="微软雅黑" panose="020B0503020204020204" pitchFamily="34" charset="-122"/>
                        </a:defRPr>
                      </a:lvl5pPr>
                      <a:lvl6pPr marL="2160270" algn="l" defTabSz="864235" rtl="0" eaLnBrk="1" latinLnBrk="0" hangingPunct="1">
                        <a:defRPr sz="1700" kern="1200">
                          <a:solidFill>
                            <a:schemeClr val="dk1"/>
                          </a:solidFill>
                          <a:latin typeface="Arial" panose="020B0604020202020204"/>
                          <a:ea typeface="微软雅黑" panose="020B0503020204020204" pitchFamily="34" charset="-122"/>
                        </a:defRPr>
                      </a:lvl6pPr>
                      <a:lvl7pPr marL="2592070" algn="l" defTabSz="864235" rtl="0" eaLnBrk="1" latinLnBrk="0" hangingPunct="1">
                        <a:defRPr sz="1700" kern="1200">
                          <a:solidFill>
                            <a:schemeClr val="dk1"/>
                          </a:solidFill>
                          <a:latin typeface="Arial" panose="020B0604020202020204"/>
                          <a:ea typeface="微软雅黑" panose="020B0503020204020204" pitchFamily="34" charset="-122"/>
                        </a:defRPr>
                      </a:lvl7pPr>
                      <a:lvl8pPr marL="3023870" algn="l" defTabSz="864235" rtl="0" eaLnBrk="1" latinLnBrk="0" hangingPunct="1">
                        <a:defRPr sz="1700" kern="1200">
                          <a:solidFill>
                            <a:schemeClr val="dk1"/>
                          </a:solidFill>
                          <a:latin typeface="Arial" panose="020B0604020202020204"/>
                          <a:ea typeface="微软雅黑" panose="020B0503020204020204" pitchFamily="34" charset="-122"/>
                        </a:defRPr>
                      </a:lvl8pPr>
                      <a:lvl9pPr marL="3456305" algn="l" defTabSz="864235" rtl="0" eaLnBrk="1" latinLnBrk="0" hangingPunct="1">
                        <a:defRPr sz="1700" kern="1200">
                          <a:solidFill>
                            <a:schemeClr val="dk1"/>
                          </a:solidFill>
                          <a:latin typeface="Arial" panose="020B0604020202020204"/>
                          <a:ea typeface="微软雅黑" panose="020B0503020204020204" pitchFamily="34" charset="-122"/>
                        </a:defRPr>
                      </a:lvl9p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anose="05000000000000000000" pitchFamily="2" charset="2"/>
                        <a:buNone/>
                      </a:pPr>
                      <a:endParaRPr kumimoji="0" lang="en-US" sz="2000" b="1" i="0" u="none" strike="noStrike" cap="none" normalizeH="0" baseline="0" dirty="0">
                        <a:ln>
                          <a:noFill/>
                        </a:ln>
                        <a:solidFill>
                          <a:schemeClr val="tx1"/>
                        </a:solidFill>
                        <a:effectLst/>
                        <a:latin typeface="Calibri" panose="020F0502020204030204" pitchFamily="34" charset="0"/>
                      </a:endParaRPr>
                    </a:p>
                  </a:txBody>
                  <a:tcPr marL="45720" marR="45720" anchor="ctr" anchorCtr="1" horzOverflow="overflow">
                    <a:lnL w="12700" cmpd="sng">
                      <a:solidFill>
                        <a:srgbClr val="99CC39"/>
                      </a:solidFill>
                    </a:lnL>
                    <a:lnR w="12700" cmpd="sng">
                      <a:solidFill>
                        <a:srgbClr val="99CC39"/>
                      </a:solidFill>
                    </a:lnR>
                    <a:lnT w="12700" cmpd="sng">
                      <a:solidFill>
                        <a:srgbClr val="99CC39"/>
                      </a:solidFill>
                    </a:lnT>
                    <a:lnB w="12700" cmpd="sng">
                      <a:solidFill>
                        <a:srgbClr val="99CC39"/>
                      </a:solidFill>
                    </a:lnB>
                    <a:lnTlToBr w="12700" cmpd="sng">
                      <a:noFill/>
                      <a:prstDash val="solid"/>
                    </a:lnTlToBr>
                    <a:lnBlToTr w="12700" cmpd="sng">
                      <a:noFill/>
                      <a:prstDash val="solid"/>
                    </a:lnBlToTr>
                    <a:solidFill>
                      <a:srgbClr val="00AAA2">
                        <a:tint val="20000"/>
                      </a:srgbClr>
                    </a:solidFill>
                  </a:tcPr>
                </a:tc>
                <a:tc>
                  <a:txBody>
                    <a:bodyPr/>
                    <a:lstStyle>
                      <a:lvl1pPr marL="0" algn="l" defTabSz="864235" rtl="0" eaLnBrk="1" latinLnBrk="0" hangingPunct="1">
                        <a:defRPr sz="1700" kern="1200">
                          <a:solidFill>
                            <a:schemeClr val="dk1"/>
                          </a:solidFill>
                          <a:latin typeface="Arial" panose="020B0604020202020204"/>
                          <a:ea typeface="微软雅黑" panose="020B0503020204020204" pitchFamily="34" charset="-122"/>
                        </a:defRPr>
                      </a:lvl1pPr>
                      <a:lvl2pPr marL="431800" algn="l" defTabSz="864235" rtl="0" eaLnBrk="1" latinLnBrk="0" hangingPunct="1">
                        <a:defRPr sz="1700" kern="1200">
                          <a:solidFill>
                            <a:schemeClr val="dk1"/>
                          </a:solidFill>
                          <a:latin typeface="Arial" panose="020B0604020202020204"/>
                          <a:ea typeface="微软雅黑" panose="020B0503020204020204" pitchFamily="34" charset="-122"/>
                        </a:defRPr>
                      </a:lvl2pPr>
                      <a:lvl3pPr marL="864235" algn="l" defTabSz="864235" rtl="0" eaLnBrk="1" latinLnBrk="0" hangingPunct="1">
                        <a:defRPr sz="1700" kern="1200">
                          <a:solidFill>
                            <a:schemeClr val="dk1"/>
                          </a:solidFill>
                          <a:latin typeface="Arial" panose="020B0604020202020204"/>
                          <a:ea typeface="微软雅黑" panose="020B0503020204020204" pitchFamily="34" charset="-122"/>
                        </a:defRPr>
                      </a:lvl3pPr>
                      <a:lvl4pPr marL="1296035" algn="l" defTabSz="864235" rtl="0" eaLnBrk="1" latinLnBrk="0" hangingPunct="1">
                        <a:defRPr sz="1700" kern="1200">
                          <a:solidFill>
                            <a:schemeClr val="dk1"/>
                          </a:solidFill>
                          <a:latin typeface="Arial" panose="020B0604020202020204"/>
                          <a:ea typeface="微软雅黑" panose="020B0503020204020204" pitchFamily="34" charset="-122"/>
                        </a:defRPr>
                      </a:lvl4pPr>
                      <a:lvl5pPr marL="1727835" algn="l" defTabSz="864235" rtl="0" eaLnBrk="1" latinLnBrk="0" hangingPunct="1">
                        <a:defRPr sz="1700" kern="1200">
                          <a:solidFill>
                            <a:schemeClr val="dk1"/>
                          </a:solidFill>
                          <a:latin typeface="Arial" panose="020B0604020202020204"/>
                          <a:ea typeface="微软雅黑" panose="020B0503020204020204" pitchFamily="34" charset="-122"/>
                        </a:defRPr>
                      </a:lvl5pPr>
                      <a:lvl6pPr marL="2160270" algn="l" defTabSz="864235" rtl="0" eaLnBrk="1" latinLnBrk="0" hangingPunct="1">
                        <a:defRPr sz="1700" kern="1200">
                          <a:solidFill>
                            <a:schemeClr val="dk1"/>
                          </a:solidFill>
                          <a:latin typeface="Arial" panose="020B0604020202020204"/>
                          <a:ea typeface="微软雅黑" panose="020B0503020204020204" pitchFamily="34" charset="-122"/>
                        </a:defRPr>
                      </a:lvl6pPr>
                      <a:lvl7pPr marL="2592070" algn="l" defTabSz="864235" rtl="0" eaLnBrk="1" latinLnBrk="0" hangingPunct="1">
                        <a:defRPr sz="1700" kern="1200">
                          <a:solidFill>
                            <a:schemeClr val="dk1"/>
                          </a:solidFill>
                          <a:latin typeface="Arial" panose="020B0604020202020204"/>
                          <a:ea typeface="微软雅黑" panose="020B0503020204020204" pitchFamily="34" charset="-122"/>
                        </a:defRPr>
                      </a:lvl7pPr>
                      <a:lvl8pPr marL="3023870" algn="l" defTabSz="864235" rtl="0" eaLnBrk="1" latinLnBrk="0" hangingPunct="1">
                        <a:defRPr sz="1700" kern="1200">
                          <a:solidFill>
                            <a:schemeClr val="dk1"/>
                          </a:solidFill>
                          <a:latin typeface="Arial" panose="020B0604020202020204"/>
                          <a:ea typeface="微软雅黑" panose="020B0503020204020204" pitchFamily="34" charset="-122"/>
                        </a:defRPr>
                      </a:lvl8pPr>
                      <a:lvl9pPr marL="3456305" algn="l" defTabSz="864235" rtl="0" eaLnBrk="1" latinLnBrk="0" hangingPunct="1">
                        <a:defRPr sz="1700" kern="1200">
                          <a:solidFill>
                            <a:schemeClr val="dk1"/>
                          </a:solidFill>
                          <a:latin typeface="Arial" panose="020B0604020202020204"/>
                          <a:ea typeface="微软雅黑" panose="020B0503020204020204" pitchFamily="34" charset="-122"/>
                        </a:defRPr>
                      </a:lvl9p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anose="05000000000000000000" pitchFamily="2" charset="2"/>
                        <a:buNone/>
                      </a:pPr>
                      <a:endParaRPr kumimoji="0" lang="en-US" sz="2000" b="1" i="0" u="none" strike="noStrike" cap="none" normalizeH="0" baseline="0" dirty="0">
                        <a:ln>
                          <a:noFill/>
                        </a:ln>
                        <a:solidFill>
                          <a:schemeClr val="tx1"/>
                        </a:solidFill>
                        <a:effectLst/>
                        <a:latin typeface="Calibri" panose="020F0502020204030204" pitchFamily="34" charset="0"/>
                      </a:endParaRPr>
                    </a:p>
                  </a:txBody>
                  <a:tcPr marL="45720" marR="45720" anchor="ctr" anchorCtr="1" horzOverflow="overflow">
                    <a:lnL w="12700" cmpd="sng">
                      <a:solidFill>
                        <a:srgbClr val="99CC39"/>
                      </a:solidFill>
                    </a:lnL>
                    <a:lnR w="12700" cmpd="sng">
                      <a:solidFill>
                        <a:srgbClr val="99CC39"/>
                      </a:solidFill>
                    </a:lnR>
                    <a:lnT w="12700" cmpd="sng">
                      <a:solidFill>
                        <a:srgbClr val="99CC39"/>
                      </a:solidFill>
                    </a:lnT>
                    <a:lnB w="12700" cmpd="sng">
                      <a:solidFill>
                        <a:srgbClr val="99CC39"/>
                      </a:solidFill>
                    </a:lnB>
                    <a:lnTlToBr w="12700" cmpd="sng">
                      <a:noFill/>
                      <a:prstDash val="solid"/>
                    </a:lnTlToBr>
                    <a:lnBlToTr w="12700" cmpd="sng">
                      <a:noFill/>
                      <a:prstDash val="solid"/>
                    </a:lnBlToTr>
                    <a:solidFill>
                      <a:srgbClr val="00AAA2">
                        <a:tint val="20000"/>
                      </a:srgbClr>
                    </a:solidFill>
                  </a:tcPr>
                </a:tc>
                <a:tc>
                  <a:txBody>
                    <a:bodyPr/>
                    <a:lstStyle>
                      <a:lvl1pPr marL="0" algn="l" defTabSz="864235" rtl="0" eaLnBrk="1" latinLnBrk="0" hangingPunct="1">
                        <a:defRPr sz="1700" kern="1200">
                          <a:solidFill>
                            <a:schemeClr val="dk1"/>
                          </a:solidFill>
                          <a:latin typeface="Arial" panose="020B0604020202020204"/>
                          <a:ea typeface="微软雅黑" panose="020B0503020204020204" pitchFamily="34" charset="-122"/>
                        </a:defRPr>
                      </a:lvl1pPr>
                      <a:lvl2pPr marL="431800" algn="l" defTabSz="864235" rtl="0" eaLnBrk="1" latinLnBrk="0" hangingPunct="1">
                        <a:defRPr sz="1700" kern="1200">
                          <a:solidFill>
                            <a:schemeClr val="dk1"/>
                          </a:solidFill>
                          <a:latin typeface="Arial" panose="020B0604020202020204"/>
                          <a:ea typeface="微软雅黑" panose="020B0503020204020204" pitchFamily="34" charset="-122"/>
                        </a:defRPr>
                      </a:lvl2pPr>
                      <a:lvl3pPr marL="864235" algn="l" defTabSz="864235" rtl="0" eaLnBrk="1" latinLnBrk="0" hangingPunct="1">
                        <a:defRPr sz="1700" kern="1200">
                          <a:solidFill>
                            <a:schemeClr val="dk1"/>
                          </a:solidFill>
                          <a:latin typeface="Arial" panose="020B0604020202020204"/>
                          <a:ea typeface="微软雅黑" panose="020B0503020204020204" pitchFamily="34" charset="-122"/>
                        </a:defRPr>
                      </a:lvl3pPr>
                      <a:lvl4pPr marL="1296035" algn="l" defTabSz="864235" rtl="0" eaLnBrk="1" latinLnBrk="0" hangingPunct="1">
                        <a:defRPr sz="1700" kern="1200">
                          <a:solidFill>
                            <a:schemeClr val="dk1"/>
                          </a:solidFill>
                          <a:latin typeface="Arial" panose="020B0604020202020204"/>
                          <a:ea typeface="微软雅黑" panose="020B0503020204020204" pitchFamily="34" charset="-122"/>
                        </a:defRPr>
                      </a:lvl4pPr>
                      <a:lvl5pPr marL="1727835" algn="l" defTabSz="864235" rtl="0" eaLnBrk="1" latinLnBrk="0" hangingPunct="1">
                        <a:defRPr sz="1700" kern="1200">
                          <a:solidFill>
                            <a:schemeClr val="dk1"/>
                          </a:solidFill>
                          <a:latin typeface="Arial" panose="020B0604020202020204"/>
                          <a:ea typeface="微软雅黑" panose="020B0503020204020204" pitchFamily="34" charset="-122"/>
                        </a:defRPr>
                      </a:lvl5pPr>
                      <a:lvl6pPr marL="2160270" algn="l" defTabSz="864235" rtl="0" eaLnBrk="1" latinLnBrk="0" hangingPunct="1">
                        <a:defRPr sz="1700" kern="1200">
                          <a:solidFill>
                            <a:schemeClr val="dk1"/>
                          </a:solidFill>
                          <a:latin typeface="Arial" panose="020B0604020202020204"/>
                          <a:ea typeface="微软雅黑" panose="020B0503020204020204" pitchFamily="34" charset="-122"/>
                        </a:defRPr>
                      </a:lvl6pPr>
                      <a:lvl7pPr marL="2592070" algn="l" defTabSz="864235" rtl="0" eaLnBrk="1" latinLnBrk="0" hangingPunct="1">
                        <a:defRPr sz="1700" kern="1200">
                          <a:solidFill>
                            <a:schemeClr val="dk1"/>
                          </a:solidFill>
                          <a:latin typeface="Arial" panose="020B0604020202020204"/>
                          <a:ea typeface="微软雅黑" panose="020B0503020204020204" pitchFamily="34" charset="-122"/>
                        </a:defRPr>
                      </a:lvl7pPr>
                      <a:lvl8pPr marL="3023870" algn="l" defTabSz="864235" rtl="0" eaLnBrk="1" latinLnBrk="0" hangingPunct="1">
                        <a:defRPr sz="1700" kern="1200">
                          <a:solidFill>
                            <a:schemeClr val="dk1"/>
                          </a:solidFill>
                          <a:latin typeface="Arial" panose="020B0604020202020204"/>
                          <a:ea typeface="微软雅黑" panose="020B0503020204020204" pitchFamily="34" charset="-122"/>
                        </a:defRPr>
                      </a:lvl8pPr>
                      <a:lvl9pPr marL="3456305" algn="l" defTabSz="864235" rtl="0" eaLnBrk="1" latinLnBrk="0" hangingPunct="1">
                        <a:defRPr sz="1700" kern="1200">
                          <a:solidFill>
                            <a:schemeClr val="dk1"/>
                          </a:solidFill>
                          <a:latin typeface="Arial" panose="020B0604020202020204"/>
                          <a:ea typeface="微软雅黑" panose="020B0503020204020204" pitchFamily="34" charset="-122"/>
                        </a:defRPr>
                      </a:lvl9p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anose="05000000000000000000" pitchFamily="2" charset="2"/>
                        <a:buNone/>
                      </a:pPr>
                      <a:endParaRPr kumimoji="0" lang="en-US" sz="2000" b="1" i="0" u="none" strike="noStrike" cap="none" normalizeH="0" baseline="0" dirty="0">
                        <a:ln>
                          <a:noFill/>
                        </a:ln>
                        <a:solidFill>
                          <a:schemeClr val="tx1"/>
                        </a:solidFill>
                        <a:effectLst/>
                        <a:latin typeface="Calibri" panose="020F0502020204030204" pitchFamily="34" charset="0"/>
                      </a:endParaRPr>
                    </a:p>
                  </a:txBody>
                  <a:tcPr marL="45720" marR="45720" anchor="ctr" anchorCtr="1" horzOverflow="overflow">
                    <a:lnL w="12700" cmpd="sng">
                      <a:solidFill>
                        <a:srgbClr val="99CC39"/>
                      </a:solidFill>
                    </a:lnL>
                    <a:lnR w="12700" cmpd="sng">
                      <a:solidFill>
                        <a:srgbClr val="99CC39"/>
                      </a:solidFill>
                    </a:lnR>
                    <a:lnT w="12700" cmpd="sng">
                      <a:solidFill>
                        <a:srgbClr val="99CC39"/>
                      </a:solidFill>
                    </a:lnT>
                    <a:lnB w="12700" cmpd="sng">
                      <a:solidFill>
                        <a:srgbClr val="99CC39"/>
                      </a:solidFill>
                    </a:lnB>
                    <a:lnTlToBr w="12700" cmpd="sng">
                      <a:noFill/>
                      <a:prstDash val="solid"/>
                    </a:lnTlToBr>
                    <a:lnBlToTr w="12700" cmpd="sng">
                      <a:noFill/>
                      <a:prstDash val="solid"/>
                    </a:lnBlToTr>
                    <a:solidFill>
                      <a:srgbClr val="00AAA2">
                        <a:tint val="20000"/>
                      </a:srgbClr>
                    </a:solidFill>
                  </a:tcPr>
                </a:tc>
                <a:tc>
                  <a:txBody>
                    <a:bodyPr/>
                    <a:lstStyle>
                      <a:lvl1pPr marL="0" algn="l" defTabSz="864235" rtl="0" eaLnBrk="1" latinLnBrk="0" hangingPunct="1">
                        <a:defRPr sz="1700" kern="1200">
                          <a:solidFill>
                            <a:schemeClr val="dk1"/>
                          </a:solidFill>
                          <a:latin typeface="Arial" panose="020B0604020202020204"/>
                          <a:ea typeface="微软雅黑" panose="020B0503020204020204" pitchFamily="34" charset="-122"/>
                        </a:defRPr>
                      </a:lvl1pPr>
                      <a:lvl2pPr marL="431800" algn="l" defTabSz="864235" rtl="0" eaLnBrk="1" latinLnBrk="0" hangingPunct="1">
                        <a:defRPr sz="1700" kern="1200">
                          <a:solidFill>
                            <a:schemeClr val="dk1"/>
                          </a:solidFill>
                          <a:latin typeface="Arial" panose="020B0604020202020204"/>
                          <a:ea typeface="微软雅黑" panose="020B0503020204020204" pitchFamily="34" charset="-122"/>
                        </a:defRPr>
                      </a:lvl2pPr>
                      <a:lvl3pPr marL="864235" algn="l" defTabSz="864235" rtl="0" eaLnBrk="1" latinLnBrk="0" hangingPunct="1">
                        <a:defRPr sz="1700" kern="1200">
                          <a:solidFill>
                            <a:schemeClr val="dk1"/>
                          </a:solidFill>
                          <a:latin typeface="Arial" panose="020B0604020202020204"/>
                          <a:ea typeface="微软雅黑" panose="020B0503020204020204" pitchFamily="34" charset="-122"/>
                        </a:defRPr>
                      </a:lvl3pPr>
                      <a:lvl4pPr marL="1296035" algn="l" defTabSz="864235" rtl="0" eaLnBrk="1" latinLnBrk="0" hangingPunct="1">
                        <a:defRPr sz="1700" kern="1200">
                          <a:solidFill>
                            <a:schemeClr val="dk1"/>
                          </a:solidFill>
                          <a:latin typeface="Arial" panose="020B0604020202020204"/>
                          <a:ea typeface="微软雅黑" panose="020B0503020204020204" pitchFamily="34" charset="-122"/>
                        </a:defRPr>
                      </a:lvl4pPr>
                      <a:lvl5pPr marL="1727835" algn="l" defTabSz="864235" rtl="0" eaLnBrk="1" latinLnBrk="0" hangingPunct="1">
                        <a:defRPr sz="1700" kern="1200">
                          <a:solidFill>
                            <a:schemeClr val="dk1"/>
                          </a:solidFill>
                          <a:latin typeface="Arial" panose="020B0604020202020204"/>
                          <a:ea typeface="微软雅黑" panose="020B0503020204020204" pitchFamily="34" charset="-122"/>
                        </a:defRPr>
                      </a:lvl5pPr>
                      <a:lvl6pPr marL="2160270" algn="l" defTabSz="864235" rtl="0" eaLnBrk="1" latinLnBrk="0" hangingPunct="1">
                        <a:defRPr sz="1700" kern="1200">
                          <a:solidFill>
                            <a:schemeClr val="dk1"/>
                          </a:solidFill>
                          <a:latin typeface="Arial" panose="020B0604020202020204"/>
                          <a:ea typeface="微软雅黑" panose="020B0503020204020204" pitchFamily="34" charset="-122"/>
                        </a:defRPr>
                      </a:lvl6pPr>
                      <a:lvl7pPr marL="2592070" algn="l" defTabSz="864235" rtl="0" eaLnBrk="1" latinLnBrk="0" hangingPunct="1">
                        <a:defRPr sz="1700" kern="1200">
                          <a:solidFill>
                            <a:schemeClr val="dk1"/>
                          </a:solidFill>
                          <a:latin typeface="Arial" panose="020B0604020202020204"/>
                          <a:ea typeface="微软雅黑" panose="020B0503020204020204" pitchFamily="34" charset="-122"/>
                        </a:defRPr>
                      </a:lvl7pPr>
                      <a:lvl8pPr marL="3023870" algn="l" defTabSz="864235" rtl="0" eaLnBrk="1" latinLnBrk="0" hangingPunct="1">
                        <a:defRPr sz="1700" kern="1200">
                          <a:solidFill>
                            <a:schemeClr val="dk1"/>
                          </a:solidFill>
                          <a:latin typeface="Arial" panose="020B0604020202020204"/>
                          <a:ea typeface="微软雅黑" panose="020B0503020204020204" pitchFamily="34" charset="-122"/>
                        </a:defRPr>
                      </a:lvl8pPr>
                      <a:lvl9pPr marL="3456305" algn="l" defTabSz="864235" rtl="0" eaLnBrk="1" latinLnBrk="0" hangingPunct="1">
                        <a:defRPr sz="1700" kern="1200">
                          <a:solidFill>
                            <a:schemeClr val="dk1"/>
                          </a:solidFill>
                          <a:latin typeface="Arial" panose="020B0604020202020204"/>
                          <a:ea typeface="微软雅黑" panose="020B0503020204020204" pitchFamily="34" charset="-122"/>
                        </a:defRPr>
                      </a:lvl9p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anose="05000000000000000000" pitchFamily="2" charset="2"/>
                        <a:buNone/>
                      </a:pPr>
                      <a:endParaRPr kumimoji="0" lang="en-US" sz="2000" b="1" i="0" u="none" strike="noStrike" cap="none" normalizeH="0" baseline="0" dirty="0">
                        <a:ln>
                          <a:noFill/>
                        </a:ln>
                        <a:solidFill>
                          <a:schemeClr val="tx1"/>
                        </a:solidFill>
                        <a:effectLst/>
                        <a:latin typeface="Calibri" panose="020F0502020204030204" pitchFamily="34" charset="0"/>
                      </a:endParaRPr>
                    </a:p>
                  </a:txBody>
                  <a:tcPr marL="45720" marR="45720" anchor="ctr" anchorCtr="1" horzOverflow="overflow">
                    <a:lnL w="12700" cmpd="sng">
                      <a:solidFill>
                        <a:srgbClr val="99CC39"/>
                      </a:solidFill>
                    </a:lnL>
                    <a:lnR w="12700" cmpd="sng">
                      <a:solidFill>
                        <a:srgbClr val="99CC39"/>
                      </a:solidFill>
                    </a:lnR>
                    <a:lnT w="12700" cmpd="sng">
                      <a:solidFill>
                        <a:srgbClr val="99CC39"/>
                      </a:solidFill>
                    </a:lnT>
                    <a:lnB w="12700" cmpd="sng">
                      <a:solidFill>
                        <a:srgbClr val="99CC39"/>
                      </a:solidFill>
                    </a:lnB>
                    <a:lnTlToBr w="12700" cmpd="sng">
                      <a:noFill/>
                      <a:prstDash val="solid"/>
                    </a:lnTlToBr>
                    <a:lnBlToTr w="12700" cmpd="sng">
                      <a:noFill/>
                      <a:prstDash val="solid"/>
                    </a:lnBlToTr>
                    <a:solidFill>
                      <a:srgbClr val="00AAA2">
                        <a:tint val="20000"/>
                      </a:srgbClr>
                    </a:solidFill>
                  </a:tcPr>
                </a:tc>
                <a:tc>
                  <a:txBody>
                    <a:bodyPr/>
                    <a:lstStyle>
                      <a:lvl1pPr marL="0" algn="l" defTabSz="864235" rtl="0" eaLnBrk="1" latinLnBrk="0" hangingPunct="1">
                        <a:defRPr sz="1700" kern="1200">
                          <a:solidFill>
                            <a:schemeClr val="dk1"/>
                          </a:solidFill>
                          <a:latin typeface="Arial" panose="020B0604020202020204"/>
                          <a:ea typeface="微软雅黑" panose="020B0503020204020204" pitchFamily="34" charset="-122"/>
                        </a:defRPr>
                      </a:lvl1pPr>
                      <a:lvl2pPr marL="431800" algn="l" defTabSz="864235" rtl="0" eaLnBrk="1" latinLnBrk="0" hangingPunct="1">
                        <a:defRPr sz="1700" kern="1200">
                          <a:solidFill>
                            <a:schemeClr val="dk1"/>
                          </a:solidFill>
                          <a:latin typeface="Arial" panose="020B0604020202020204"/>
                          <a:ea typeface="微软雅黑" panose="020B0503020204020204" pitchFamily="34" charset="-122"/>
                        </a:defRPr>
                      </a:lvl2pPr>
                      <a:lvl3pPr marL="864235" algn="l" defTabSz="864235" rtl="0" eaLnBrk="1" latinLnBrk="0" hangingPunct="1">
                        <a:defRPr sz="1700" kern="1200">
                          <a:solidFill>
                            <a:schemeClr val="dk1"/>
                          </a:solidFill>
                          <a:latin typeface="Arial" panose="020B0604020202020204"/>
                          <a:ea typeface="微软雅黑" panose="020B0503020204020204" pitchFamily="34" charset="-122"/>
                        </a:defRPr>
                      </a:lvl3pPr>
                      <a:lvl4pPr marL="1296035" algn="l" defTabSz="864235" rtl="0" eaLnBrk="1" latinLnBrk="0" hangingPunct="1">
                        <a:defRPr sz="1700" kern="1200">
                          <a:solidFill>
                            <a:schemeClr val="dk1"/>
                          </a:solidFill>
                          <a:latin typeface="Arial" panose="020B0604020202020204"/>
                          <a:ea typeface="微软雅黑" panose="020B0503020204020204" pitchFamily="34" charset="-122"/>
                        </a:defRPr>
                      </a:lvl4pPr>
                      <a:lvl5pPr marL="1727835" algn="l" defTabSz="864235" rtl="0" eaLnBrk="1" latinLnBrk="0" hangingPunct="1">
                        <a:defRPr sz="1700" kern="1200">
                          <a:solidFill>
                            <a:schemeClr val="dk1"/>
                          </a:solidFill>
                          <a:latin typeface="Arial" panose="020B0604020202020204"/>
                          <a:ea typeface="微软雅黑" panose="020B0503020204020204" pitchFamily="34" charset="-122"/>
                        </a:defRPr>
                      </a:lvl5pPr>
                      <a:lvl6pPr marL="2160270" algn="l" defTabSz="864235" rtl="0" eaLnBrk="1" latinLnBrk="0" hangingPunct="1">
                        <a:defRPr sz="1700" kern="1200">
                          <a:solidFill>
                            <a:schemeClr val="dk1"/>
                          </a:solidFill>
                          <a:latin typeface="Arial" panose="020B0604020202020204"/>
                          <a:ea typeface="微软雅黑" panose="020B0503020204020204" pitchFamily="34" charset="-122"/>
                        </a:defRPr>
                      </a:lvl6pPr>
                      <a:lvl7pPr marL="2592070" algn="l" defTabSz="864235" rtl="0" eaLnBrk="1" latinLnBrk="0" hangingPunct="1">
                        <a:defRPr sz="1700" kern="1200">
                          <a:solidFill>
                            <a:schemeClr val="dk1"/>
                          </a:solidFill>
                          <a:latin typeface="Arial" panose="020B0604020202020204"/>
                          <a:ea typeface="微软雅黑" panose="020B0503020204020204" pitchFamily="34" charset="-122"/>
                        </a:defRPr>
                      </a:lvl7pPr>
                      <a:lvl8pPr marL="3023870" algn="l" defTabSz="864235" rtl="0" eaLnBrk="1" latinLnBrk="0" hangingPunct="1">
                        <a:defRPr sz="1700" kern="1200">
                          <a:solidFill>
                            <a:schemeClr val="dk1"/>
                          </a:solidFill>
                          <a:latin typeface="Arial" panose="020B0604020202020204"/>
                          <a:ea typeface="微软雅黑" panose="020B0503020204020204" pitchFamily="34" charset="-122"/>
                        </a:defRPr>
                      </a:lvl8pPr>
                      <a:lvl9pPr marL="3456305" algn="l" defTabSz="864235" rtl="0" eaLnBrk="1" latinLnBrk="0" hangingPunct="1">
                        <a:defRPr sz="1700" kern="1200">
                          <a:solidFill>
                            <a:schemeClr val="dk1"/>
                          </a:solidFill>
                          <a:latin typeface="Arial" panose="020B0604020202020204"/>
                          <a:ea typeface="微软雅黑" panose="020B0503020204020204" pitchFamily="34" charset="-122"/>
                        </a:defRPr>
                      </a:lvl9p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anose="05000000000000000000" pitchFamily="2" charset="2"/>
                        <a:buNone/>
                      </a:pPr>
                      <a:r>
                        <a:rPr kumimoji="0" lang="en-US" sz="2000" b="1" u="none" strike="noStrike" cap="none" normalizeH="0" baseline="0" dirty="0">
                          <a:ln>
                            <a:noFill/>
                          </a:ln>
                          <a:effectLst/>
                          <a:latin typeface="Calibri" panose="020F0502020204030204" pitchFamily="34" charset="0"/>
                        </a:rPr>
                        <a:t>0.84</a:t>
                      </a:r>
                      <a:endParaRPr kumimoji="0" lang="en-US" sz="2000" b="1" i="0" u="none" strike="noStrike" cap="none" normalizeH="0" baseline="0" dirty="0">
                        <a:ln>
                          <a:noFill/>
                        </a:ln>
                        <a:solidFill>
                          <a:schemeClr val="tx1"/>
                        </a:solidFill>
                        <a:effectLst/>
                        <a:latin typeface="Calibri" panose="020F0502020204030204" pitchFamily="34" charset="0"/>
                      </a:endParaRPr>
                    </a:p>
                  </a:txBody>
                  <a:tcPr marL="45720" marR="45720" anchor="ctr" anchorCtr="1" horzOverflow="overflow">
                    <a:lnL w="12700" cmpd="sng">
                      <a:solidFill>
                        <a:srgbClr val="99CC39"/>
                      </a:solidFill>
                    </a:lnL>
                    <a:lnR w="12700" cmpd="sng">
                      <a:solidFill>
                        <a:srgbClr val="99CC39"/>
                      </a:solidFill>
                    </a:lnR>
                    <a:lnT w="12700" cmpd="sng">
                      <a:solidFill>
                        <a:srgbClr val="99CC39"/>
                      </a:solidFill>
                    </a:lnT>
                    <a:lnB w="12700" cmpd="sng">
                      <a:solidFill>
                        <a:srgbClr val="99CC39"/>
                      </a:solidFill>
                    </a:lnB>
                    <a:lnTlToBr w="12700" cmpd="sng">
                      <a:noFill/>
                      <a:prstDash val="solid"/>
                    </a:lnTlToBr>
                    <a:lnBlToTr w="12700" cmpd="sng">
                      <a:noFill/>
                      <a:prstDash val="solid"/>
                    </a:lnBlToTr>
                    <a:solidFill>
                      <a:srgbClr val="ED5A00">
                        <a:lumMod val="20000"/>
                        <a:lumOff val="80000"/>
                      </a:srgbClr>
                    </a:solidFill>
                  </a:tcPr>
                </a:tc>
                <a:tc>
                  <a:txBody>
                    <a:bodyPr/>
                    <a:lstStyle>
                      <a:lvl1pPr marL="0" algn="l" defTabSz="864235" rtl="0" eaLnBrk="1" latinLnBrk="0" hangingPunct="1">
                        <a:defRPr sz="1700" kern="1200">
                          <a:solidFill>
                            <a:schemeClr val="dk1"/>
                          </a:solidFill>
                          <a:latin typeface="Arial" panose="020B0604020202020204"/>
                          <a:ea typeface="微软雅黑" panose="020B0503020204020204" pitchFamily="34" charset="-122"/>
                        </a:defRPr>
                      </a:lvl1pPr>
                      <a:lvl2pPr marL="431800" algn="l" defTabSz="864235" rtl="0" eaLnBrk="1" latinLnBrk="0" hangingPunct="1">
                        <a:defRPr sz="1700" kern="1200">
                          <a:solidFill>
                            <a:schemeClr val="dk1"/>
                          </a:solidFill>
                          <a:latin typeface="Arial" panose="020B0604020202020204"/>
                          <a:ea typeface="微软雅黑" panose="020B0503020204020204" pitchFamily="34" charset="-122"/>
                        </a:defRPr>
                      </a:lvl2pPr>
                      <a:lvl3pPr marL="864235" algn="l" defTabSz="864235" rtl="0" eaLnBrk="1" latinLnBrk="0" hangingPunct="1">
                        <a:defRPr sz="1700" kern="1200">
                          <a:solidFill>
                            <a:schemeClr val="dk1"/>
                          </a:solidFill>
                          <a:latin typeface="Arial" panose="020B0604020202020204"/>
                          <a:ea typeface="微软雅黑" panose="020B0503020204020204" pitchFamily="34" charset="-122"/>
                        </a:defRPr>
                      </a:lvl3pPr>
                      <a:lvl4pPr marL="1296035" algn="l" defTabSz="864235" rtl="0" eaLnBrk="1" latinLnBrk="0" hangingPunct="1">
                        <a:defRPr sz="1700" kern="1200">
                          <a:solidFill>
                            <a:schemeClr val="dk1"/>
                          </a:solidFill>
                          <a:latin typeface="Arial" panose="020B0604020202020204"/>
                          <a:ea typeface="微软雅黑" panose="020B0503020204020204" pitchFamily="34" charset="-122"/>
                        </a:defRPr>
                      </a:lvl4pPr>
                      <a:lvl5pPr marL="1727835" algn="l" defTabSz="864235" rtl="0" eaLnBrk="1" latinLnBrk="0" hangingPunct="1">
                        <a:defRPr sz="1700" kern="1200">
                          <a:solidFill>
                            <a:schemeClr val="dk1"/>
                          </a:solidFill>
                          <a:latin typeface="Arial" panose="020B0604020202020204"/>
                          <a:ea typeface="微软雅黑" panose="020B0503020204020204" pitchFamily="34" charset="-122"/>
                        </a:defRPr>
                      </a:lvl5pPr>
                      <a:lvl6pPr marL="2160270" algn="l" defTabSz="864235" rtl="0" eaLnBrk="1" latinLnBrk="0" hangingPunct="1">
                        <a:defRPr sz="1700" kern="1200">
                          <a:solidFill>
                            <a:schemeClr val="dk1"/>
                          </a:solidFill>
                          <a:latin typeface="Arial" panose="020B0604020202020204"/>
                          <a:ea typeface="微软雅黑" panose="020B0503020204020204" pitchFamily="34" charset="-122"/>
                        </a:defRPr>
                      </a:lvl6pPr>
                      <a:lvl7pPr marL="2592070" algn="l" defTabSz="864235" rtl="0" eaLnBrk="1" latinLnBrk="0" hangingPunct="1">
                        <a:defRPr sz="1700" kern="1200">
                          <a:solidFill>
                            <a:schemeClr val="dk1"/>
                          </a:solidFill>
                          <a:latin typeface="Arial" panose="020B0604020202020204"/>
                          <a:ea typeface="微软雅黑" panose="020B0503020204020204" pitchFamily="34" charset="-122"/>
                        </a:defRPr>
                      </a:lvl7pPr>
                      <a:lvl8pPr marL="3023870" algn="l" defTabSz="864235" rtl="0" eaLnBrk="1" latinLnBrk="0" hangingPunct="1">
                        <a:defRPr sz="1700" kern="1200">
                          <a:solidFill>
                            <a:schemeClr val="dk1"/>
                          </a:solidFill>
                          <a:latin typeface="Arial" panose="020B0604020202020204"/>
                          <a:ea typeface="微软雅黑" panose="020B0503020204020204" pitchFamily="34" charset="-122"/>
                        </a:defRPr>
                      </a:lvl8pPr>
                      <a:lvl9pPr marL="3456305" algn="l" defTabSz="864235" rtl="0" eaLnBrk="1" latinLnBrk="0" hangingPunct="1">
                        <a:defRPr sz="1700" kern="1200">
                          <a:solidFill>
                            <a:schemeClr val="dk1"/>
                          </a:solidFill>
                          <a:latin typeface="Arial" panose="020B0604020202020204"/>
                          <a:ea typeface="微软雅黑" panose="020B0503020204020204" pitchFamily="34" charset="-122"/>
                        </a:defRPr>
                      </a:lvl9p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anose="05000000000000000000" pitchFamily="2" charset="2"/>
                        <a:buNone/>
                      </a:pPr>
                      <a:endParaRPr kumimoji="0" lang="en-US" sz="2000" b="1" i="0" u="none" strike="noStrike" cap="none" normalizeH="0" baseline="0" dirty="0">
                        <a:ln>
                          <a:noFill/>
                        </a:ln>
                        <a:solidFill>
                          <a:schemeClr val="tx1"/>
                        </a:solidFill>
                        <a:effectLst/>
                        <a:latin typeface="Calibri" panose="020F0502020204030204" pitchFamily="34" charset="0"/>
                      </a:endParaRPr>
                    </a:p>
                  </a:txBody>
                  <a:tcPr marL="45720" marR="45720" anchor="ctr" anchorCtr="1" horzOverflow="overflow">
                    <a:lnL w="12700" cmpd="sng">
                      <a:solidFill>
                        <a:srgbClr val="99CC39"/>
                      </a:solidFill>
                    </a:lnL>
                    <a:lnR w="12700" cmpd="sng">
                      <a:solidFill>
                        <a:srgbClr val="99CC39"/>
                      </a:solidFill>
                    </a:lnR>
                    <a:lnT w="12700" cmpd="sng">
                      <a:solidFill>
                        <a:srgbClr val="99CC39"/>
                      </a:solidFill>
                    </a:lnT>
                    <a:lnB w="12700" cmpd="sng">
                      <a:solidFill>
                        <a:srgbClr val="99CC39"/>
                      </a:solidFill>
                    </a:lnB>
                    <a:lnTlToBr w="12700" cmpd="sng">
                      <a:noFill/>
                      <a:prstDash val="solid"/>
                    </a:lnTlToBr>
                    <a:lnBlToTr w="12700" cmpd="sng">
                      <a:noFill/>
                      <a:prstDash val="solid"/>
                    </a:lnBlToTr>
                    <a:solidFill>
                      <a:srgbClr val="00AAA2">
                        <a:tint val="20000"/>
                      </a:srgbClr>
                    </a:solidFill>
                  </a:tcPr>
                </a:tc>
                <a:tc>
                  <a:txBody>
                    <a:bodyPr/>
                    <a:lstStyle>
                      <a:lvl1pPr marL="0" algn="l" defTabSz="864235" rtl="0" eaLnBrk="1" latinLnBrk="0" hangingPunct="1">
                        <a:defRPr sz="1700" kern="1200">
                          <a:solidFill>
                            <a:schemeClr val="dk1"/>
                          </a:solidFill>
                          <a:latin typeface="Arial" panose="020B0604020202020204"/>
                          <a:ea typeface="微软雅黑" panose="020B0503020204020204" pitchFamily="34" charset="-122"/>
                        </a:defRPr>
                      </a:lvl1pPr>
                      <a:lvl2pPr marL="431800" algn="l" defTabSz="864235" rtl="0" eaLnBrk="1" latinLnBrk="0" hangingPunct="1">
                        <a:defRPr sz="1700" kern="1200">
                          <a:solidFill>
                            <a:schemeClr val="dk1"/>
                          </a:solidFill>
                          <a:latin typeface="Arial" panose="020B0604020202020204"/>
                          <a:ea typeface="微软雅黑" panose="020B0503020204020204" pitchFamily="34" charset="-122"/>
                        </a:defRPr>
                      </a:lvl2pPr>
                      <a:lvl3pPr marL="864235" algn="l" defTabSz="864235" rtl="0" eaLnBrk="1" latinLnBrk="0" hangingPunct="1">
                        <a:defRPr sz="1700" kern="1200">
                          <a:solidFill>
                            <a:schemeClr val="dk1"/>
                          </a:solidFill>
                          <a:latin typeface="Arial" panose="020B0604020202020204"/>
                          <a:ea typeface="微软雅黑" panose="020B0503020204020204" pitchFamily="34" charset="-122"/>
                        </a:defRPr>
                      </a:lvl3pPr>
                      <a:lvl4pPr marL="1296035" algn="l" defTabSz="864235" rtl="0" eaLnBrk="1" latinLnBrk="0" hangingPunct="1">
                        <a:defRPr sz="1700" kern="1200">
                          <a:solidFill>
                            <a:schemeClr val="dk1"/>
                          </a:solidFill>
                          <a:latin typeface="Arial" panose="020B0604020202020204"/>
                          <a:ea typeface="微软雅黑" panose="020B0503020204020204" pitchFamily="34" charset="-122"/>
                        </a:defRPr>
                      </a:lvl4pPr>
                      <a:lvl5pPr marL="1727835" algn="l" defTabSz="864235" rtl="0" eaLnBrk="1" latinLnBrk="0" hangingPunct="1">
                        <a:defRPr sz="1700" kern="1200">
                          <a:solidFill>
                            <a:schemeClr val="dk1"/>
                          </a:solidFill>
                          <a:latin typeface="Arial" panose="020B0604020202020204"/>
                          <a:ea typeface="微软雅黑" panose="020B0503020204020204" pitchFamily="34" charset="-122"/>
                        </a:defRPr>
                      </a:lvl5pPr>
                      <a:lvl6pPr marL="2160270" algn="l" defTabSz="864235" rtl="0" eaLnBrk="1" latinLnBrk="0" hangingPunct="1">
                        <a:defRPr sz="1700" kern="1200">
                          <a:solidFill>
                            <a:schemeClr val="dk1"/>
                          </a:solidFill>
                          <a:latin typeface="Arial" panose="020B0604020202020204"/>
                          <a:ea typeface="微软雅黑" panose="020B0503020204020204" pitchFamily="34" charset="-122"/>
                        </a:defRPr>
                      </a:lvl6pPr>
                      <a:lvl7pPr marL="2592070" algn="l" defTabSz="864235" rtl="0" eaLnBrk="1" latinLnBrk="0" hangingPunct="1">
                        <a:defRPr sz="1700" kern="1200">
                          <a:solidFill>
                            <a:schemeClr val="dk1"/>
                          </a:solidFill>
                          <a:latin typeface="Arial" panose="020B0604020202020204"/>
                          <a:ea typeface="微软雅黑" panose="020B0503020204020204" pitchFamily="34" charset="-122"/>
                        </a:defRPr>
                      </a:lvl7pPr>
                      <a:lvl8pPr marL="3023870" algn="l" defTabSz="864235" rtl="0" eaLnBrk="1" latinLnBrk="0" hangingPunct="1">
                        <a:defRPr sz="1700" kern="1200">
                          <a:solidFill>
                            <a:schemeClr val="dk1"/>
                          </a:solidFill>
                          <a:latin typeface="Arial" panose="020B0604020202020204"/>
                          <a:ea typeface="微软雅黑" panose="020B0503020204020204" pitchFamily="34" charset="-122"/>
                        </a:defRPr>
                      </a:lvl8pPr>
                      <a:lvl9pPr marL="3456305" algn="l" defTabSz="864235" rtl="0" eaLnBrk="1" latinLnBrk="0" hangingPunct="1">
                        <a:defRPr sz="1700" kern="1200">
                          <a:solidFill>
                            <a:schemeClr val="dk1"/>
                          </a:solidFill>
                          <a:latin typeface="Arial" panose="020B0604020202020204"/>
                          <a:ea typeface="微软雅黑" panose="020B0503020204020204" pitchFamily="34" charset="-122"/>
                        </a:defRPr>
                      </a:lvl9p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anose="05000000000000000000" pitchFamily="2" charset="2"/>
                        <a:buNone/>
                      </a:pPr>
                      <a:endParaRPr kumimoji="0" lang="en-US" sz="2000" b="1" i="0" u="none" strike="noStrike" cap="none" normalizeH="0" baseline="0" dirty="0">
                        <a:ln>
                          <a:noFill/>
                        </a:ln>
                        <a:solidFill>
                          <a:schemeClr val="tx1"/>
                        </a:solidFill>
                        <a:effectLst/>
                        <a:latin typeface="Calibri" panose="020F0502020204030204" pitchFamily="34" charset="0"/>
                      </a:endParaRPr>
                    </a:p>
                  </a:txBody>
                  <a:tcPr marL="45720" marR="45720" anchor="ctr" anchorCtr="1" horzOverflow="overflow">
                    <a:lnL w="12700" cmpd="sng">
                      <a:solidFill>
                        <a:srgbClr val="99CC39"/>
                      </a:solidFill>
                    </a:lnL>
                    <a:lnR w="12700" cmpd="sng">
                      <a:solidFill>
                        <a:srgbClr val="99CC39"/>
                      </a:solidFill>
                    </a:lnR>
                    <a:lnT w="12700" cmpd="sng">
                      <a:solidFill>
                        <a:srgbClr val="99CC39"/>
                      </a:solidFill>
                    </a:lnT>
                    <a:lnB w="12700" cmpd="sng">
                      <a:solidFill>
                        <a:srgbClr val="99CC39"/>
                      </a:solidFill>
                    </a:lnB>
                    <a:lnTlToBr w="12700" cmpd="sng">
                      <a:noFill/>
                      <a:prstDash val="solid"/>
                    </a:lnTlToBr>
                    <a:lnBlToTr w="12700" cmpd="sng">
                      <a:noFill/>
                      <a:prstDash val="solid"/>
                    </a:lnBlToTr>
                    <a:solidFill>
                      <a:srgbClr val="00AAA2">
                        <a:tint val="20000"/>
                      </a:srgbClr>
                    </a:solidFill>
                  </a:tcPr>
                </a:tc>
                <a:tc>
                  <a:txBody>
                    <a:bodyPr/>
                    <a:lstStyle>
                      <a:lvl1pPr marL="0" algn="l" defTabSz="864235" rtl="0" eaLnBrk="1" latinLnBrk="0" hangingPunct="1">
                        <a:defRPr sz="1700" kern="1200">
                          <a:solidFill>
                            <a:schemeClr val="dk1"/>
                          </a:solidFill>
                          <a:latin typeface="Arial" panose="020B0604020202020204"/>
                          <a:ea typeface="微软雅黑" panose="020B0503020204020204" pitchFamily="34" charset="-122"/>
                        </a:defRPr>
                      </a:lvl1pPr>
                      <a:lvl2pPr marL="431800" algn="l" defTabSz="864235" rtl="0" eaLnBrk="1" latinLnBrk="0" hangingPunct="1">
                        <a:defRPr sz="1700" kern="1200">
                          <a:solidFill>
                            <a:schemeClr val="dk1"/>
                          </a:solidFill>
                          <a:latin typeface="Arial" panose="020B0604020202020204"/>
                          <a:ea typeface="微软雅黑" panose="020B0503020204020204" pitchFamily="34" charset="-122"/>
                        </a:defRPr>
                      </a:lvl2pPr>
                      <a:lvl3pPr marL="864235" algn="l" defTabSz="864235" rtl="0" eaLnBrk="1" latinLnBrk="0" hangingPunct="1">
                        <a:defRPr sz="1700" kern="1200">
                          <a:solidFill>
                            <a:schemeClr val="dk1"/>
                          </a:solidFill>
                          <a:latin typeface="Arial" panose="020B0604020202020204"/>
                          <a:ea typeface="微软雅黑" panose="020B0503020204020204" pitchFamily="34" charset="-122"/>
                        </a:defRPr>
                      </a:lvl3pPr>
                      <a:lvl4pPr marL="1296035" algn="l" defTabSz="864235" rtl="0" eaLnBrk="1" latinLnBrk="0" hangingPunct="1">
                        <a:defRPr sz="1700" kern="1200">
                          <a:solidFill>
                            <a:schemeClr val="dk1"/>
                          </a:solidFill>
                          <a:latin typeface="Arial" panose="020B0604020202020204"/>
                          <a:ea typeface="微软雅黑" panose="020B0503020204020204" pitchFamily="34" charset="-122"/>
                        </a:defRPr>
                      </a:lvl4pPr>
                      <a:lvl5pPr marL="1727835" algn="l" defTabSz="864235" rtl="0" eaLnBrk="1" latinLnBrk="0" hangingPunct="1">
                        <a:defRPr sz="1700" kern="1200">
                          <a:solidFill>
                            <a:schemeClr val="dk1"/>
                          </a:solidFill>
                          <a:latin typeface="Arial" panose="020B0604020202020204"/>
                          <a:ea typeface="微软雅黑" panose="020B0503020204020204" pitchFamily="34" charset="-122"/>
                        </a:defRPr>
                      </a:lvl5pPr>
                      <a:lvl6pPr marL="2160270" algn="l" defTabSz="864235" rtl="0" eaLnBrk="1" latinLnBrk="0" hangingPunct="1">
                        <a:defRPr sz="1700" kern="1200">
                          <a:solidFill>
                            <a:schemeClr val="dk1"/>
                          </a:solidFill>
                          <a:latin typeface="Arial" panose="020B0604020202020204"/>
                          <a:ea typeface="微软雅黑" panose="020B0503020204020204" pitchFamily="34" charset="-122"/>
                        </a:defRPr>
                      </a:lvl6pPr>
                      <a:lvl7pPr marL="2592070" algn="l" defTabSz="864235" rtl="0" eaLnBrk="1" latinLnBrk="0" hangingPunct="1">
                        <a:defRPr sz="1700" kern="1200">
                          <a:solidFill>
                            <a:schemeClr val="dk1"/>
                          </a:solidFill>
                          <a:latin typeface="Arial" panose="020B0604020202020204"/>
                          <a:ea typeface="微软雅黑" panose="020B0503020204020204" pitchFamily="34" charset="-122"/>
                        </a:defRPr>
                      </a:lvl7pPr>
                      <a:lvl8pPr marL="3023870" algn="l" defTabSz="864235" rtl="0" eaLnBrk="1" latinLnBrk="0" hangingPunct="1">
                        <a:defRPr sz="1700" kern="1200">
                          <a:solidFill>
                            <a:schemeClr val="dk1"/>
                          </a:solidFill>
                          <a:latin typeface="Arial" panose="020B0604020202020204"/>
                          <a:ea typeface="微软雅黑" panose="020B0503020204020204" pitchFamily="34" charset="-122"/>
                        </a:defRPr>
                      </a:lvl8pPr>
                      <a:lvl9pPr marL="3456305" algn="l" defTabSz="864235" rtl="0" eaLnBrk="1" latinLnBrk="0" hangingPunct="1">
                        <a:defRPr sz="1700" kern="1200">
                          <a:solidFill>
                            <a:schemeClr val="dk1"/>
                          </a:solidFill>
                          <a:latin typeface="Arial" panose="020B0604020202020204"/>
                          <a:ea typeface="微软雅黑" panose="020B0503020204020204" pitchFamily="34" charset="-122"/>
                        </a:defRPr>
                      </a:lvl9p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anose="05000000000000000000" pitchFamily="2" charset="2"/>
                        <a:buNone/>
                      </a:pPr>
                      <a:r>
                        <a:rPr kumimoji="0" lang="en-US" sz="2000" b="1" u="none" strike="noStrike" cap="none" normalizeH="0" baseline="0" dirty="0">
                          <a:ln>
                            <a:noFill/>
                          </a:ln>
                          <a:effectLst/>
                          <a:latin typeface="Calibri" panose="020F0502020204030204" pitchFamily="34" charset="0"/>
                        </a:rPr>
                        <a:t>0.88</a:t>
                      </a:r>
                      <a:endParaRPr kumimoji="0" lang="en-US" sz="2000" b="1" i="0" u="none" strike="noStrike" cap="none" normalizeH="0" baseline="0" dirty="0">
                        <a:ln>
                          <a:noFill/>
                        </a:ln>
                        <a:solidFill>
                          <a:schemeClr val="tx1"/>
                        </a:solidFill>
                        <a:effectLst/>
                        <a:latin typeface="Calibri" panose="020F0502020204030204" pitchFamily="34" charset="0"/>
                      </a:endParaRPr>
                    </a:p>
                  </a:txBody>
                  <a:tcPr marL="45720" marR="45720" anchor="ctr" anchorCtr="1" horzOverflow="overflow">
                    <a:lnL w="12700" cmpd="sng">
                      <a:solidFill>
                        <a:srgbClr val="99CC39"/>
                      </a:solidFill>
                    </a:lnL>
                    <a:lnR w="12700" cmpd="sng">
                      <a:solidFill>
                        <a:srgbClr val="99CC39"/>
                      </a:solidFill>
                    </a:lnR>
                    <a:lnT w="12700" cmpd="sng">
                      <a:solidFill>
                        <a:srgbClr val="99CC39"/>
                      </a:solidFill>
                    </a:lnT>
                    <a:lnB w="12700" cmpd="sng">
                      <a:solidFill>
                        <a:srgbClr val="99CC39"/>
                      </a:solidFill>
                    </a:lnB>
                    <a:lnTlToBr w="12700" cmpd="sng">
                      <a:noFill/>
                      <a:prstDash val="solid"/>
                    </a:lnTlToBr>
                    <a:lnBlToTr w="12700" cmpd="sng">
                      <a:noFill/>
                      <a:prstDash val="solid"/>
                    </a:lnBlToTr>
                    <a:solidFill>
                      <a:srgbClr val="00AAA2">
                        <a:tint val="20000"/>
                      </a:srgbClr>
                    </a:solidFill>
                  </a:tcPr>
                </a:tc>
              </a:tr>
              <a:tr h="306388">
                <a:tc>
                  <a:txBody>
                    <a:bodyPr/>
                    <a:lstStyle>
                      <a:lvl1pPr marL="0" algn="l" defTabSz="864235" rtl="0" eaLnBrk="1" latinLnBrk="0" hangingPunct="1">
                        <a:defRPr sz="1700" kern="1200">
                          <a:solidFill>
                            <a:schemeClr val="dk1"/>
                          </a:solidFill>
                          <a:latin typeface="Arial" panose="020B0604020202020204"/>
                          <a:ea typeface="微软雅黑" panose="020B0503020204020204" pitchFamily="34" charset="-122"/>
                        </a:defRPr>
                      </a:lvl1pPr>
                      <a:lvl2pPr marL="431800" algn="l" defTabSz="864235" rtl="0" eaLnBrk="1" latinLnBrk="0" hangingPunct="1">
                        <a:defRPr sz="1700" kern="1200">
                          <a:solidFill>
                            <a:schemeClr val="dk1"/>
                          </a:solidFill>
                          <a:latin typeface="Arial" panose="020B0604020202020204"/>
                          <a:ea typeface="微软雅黑" panose="020B0503020204020204" pitchFamily="34" charset="-122"/>
                        </a:defRPr>
                      </a:lvl2pPr>
                      <a:lvl3pPr marL="864235" algn="l" defTabSz="864235" rtl="0" eaLnBrk="1" latinLnBrk="0" hangingPunct="1">
                        <a:defRPr sz="1700" kern="1200">
                          <a:solidFill>
                            <a:schemeClr val="dk1"/>
                          </a:solidFill>
                          <a:latin typeface="Arial" panose="020B0604020202020204"/>
                          <a:ea typeface="微软雅黑" panose="020B0503020204020204" pitchFamily="34" charset="-122"/>
                        </a:defRPr>
                      </a:lvl3pPr>
                      <a:lvl4pPr marL="1296035" algn="l" defTabSz="864235" rtl="0" eaLnBrk="1" latinLnBrk="0" hangingPunct="1">
                        <a:defRPr sz="1700" kern="1200">
                          <a:solidFill>
                            <a:schemeClr val="dk1"/>
                          </a:solidFill>
                          <a:latin typeface="Arial" panose="020B0604020202020204"/>
                          <a:ea typeface="微软雅黑" panose="020B0503020204020204" pitchFamily="34" charset="-122"/>
                        </a:defRPr>
                      </a:lvl4pPr>
                      <a:lvl5pPr marL="1727835" algn="l" defTabSz="864235" rtl="0" eaLnBrk="1" latinLnBrk="0" hangingPunct="1">
                        <a:defRPr sz="1700" kern="1200">
                          <a:solidFill>
                            <a:schemeClr val="dk1"/>
                          </a:solidFill>
                          <a:latin typeface="Arial" panose="020B0604020202020204"/>
                          <a:ea typeface="微软雅黑" panose="020B0503020204020204" pitchFamily="34" charset="-122"/>
                        </a:defRPr>
                      </a:lvl5pPr>
                      <a:lvl6pPr marL="2160270" algn="l" defTabSz="864235" rtl="0" eaLnBrk="1" latinLnBrk="0" hangingPunct="1">
                        <a:defRPr sz="1700" kern="1200">
                          <a:solidFill>
                            <a:schemeClr val="dk1"/>
                          </a:solidFill>
                          <a:latin typeface="Arial" panose="020B0604020202020204"/>
                          <a:ea typeface="微软雅黑" panose="020B0503020204020204" pitchFamily="34" charset="-122"/>
                        </a:defRPr>
                      </a:lvl6pPr>
                      <a:lvl7pPr marL="2592070" algn="l" defTabSz="864235" rtl="0" eaLnBrk="1" latinLnBrk="0" hangingPunct="1">
                        <a:defRPr sz="1700" kern="1200">
                          <a:solidFill>
                            <a:schemeClr val="dk1"/>
                          </a:solidFill>
                          <a:latin typeface="Arial" panose="020B0604020202020204"/>
                          <a:ea typeface="微软雅黑" panose="020B0503020204020204" pitchFamily="34" charset="-122"/>
                        </a:defRPr>
                      </a:lvl7pPr>
                      <a:lvl8pPr marL="3023870" algn="l" defTabSz="864235" rtl="0" eaLnBrk="1" latinLnBrk="0" hangingPunct="1">
                        <a:defRPr sz="1700" kern="1200">
                          <a:solidFill>
                            <a:schemeClr val="dk1"/>
                          </a:solidFill>
                          <a:latin typeface="Arial" panose="020B0604020202020204"/>
                          <a:ea typeface="微软雅黑" panose="020B0503020204020204" pitchFamily="34" charset="-122"/>
                        </a:defRPr>
                      </a:lvl8pPr>
                      <a:lvl9pPr marL="3456305" algn="l" defTabSz="864235" rtl="0" eaLnBrk="1" latinLnBrk="0" hangingPunct="1">
                        <a:defRPr sz="1700" kern="1200">
                          <a:solidFill>
                            <a:schemeClr val="dk1"/>
                          </a:solidFill>
                          <a:latin typeface="Arial" panose="020B0604020202020204"/>
                          <a:ea typeface="微软雅黑" panose="020B0503020204020204" pitchFamily="34" charset="-122"/>
                        </a:defRPr>
                      </a:lvl9p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anose="05000000000000000000" pitchFamily="2" charset="2"/>
                        <a:buNone/>
                      </a:pPr>
                      <a:r>
                        <a:rPr kumimoji="0" lang="en-US" sz="2000" b="1" u="none" strike="noStrike" cap="none" normalizeH="0" baseline="0" dirty="0">
                          <a:ln>
                            <a:noFill/>
                          </a:ln>
                          <a:effectLst/>
                          <a:latin typeface="Calibri" panose="020F0502020204030204" pitchFamily="34" charset="0"/>
                        </a:rPr>
                        <a:t>8</a:t>
                      </a:r>
                      <a:endParaRPr kumimoji="0" lang="en-US" sz="2000" b="1" i="0" u="none" strike="noStrike" cap="none" normalizeH="0" baseline="0" dirty="0">
                        <a:ln>
                          <a:noFill/>
                        </a:ln>
                        <a:solidFill>
                          <a:schemeClr val="tx1"/>
                        </a:solidFill>
                        <a:effectLst/>
                        <a:latin typeface="Calibri" panose="020F0502020204030204" pitchFamily="34" charset="0"/>
                      </a:endParaRPr>
                    </a:p>
                  </a:txBody>
                  <a:tcPr marL="45720" marR="45720" anchor="ctr" anchorCtr="1" horzOverflow="overflow">
                    <a:lnL w="12700" cmpd="sng">
                      <a:solidFill>
                        <a:srgbClr val="99CC39"/>
                      </a:solidFill>
                    </a:lnL>
                    <a:lnR w="12700" cmpd="sng">
                      <a:solidFill>
                        <a:srgbClr val="99CC39"/>
                      </a:solidFill>
                    </a:lnR>
                    <a:lnT w="12700" cmpd="sng">
                      <a:solidFill>
                        <a:srgbClr val="99CC39"/>
                      </a:solidFill>
                    </a:lnT>
                    <a:lnB w="12700" cmpd="sng">
                      <a:solidFill>
                        <a:srgbClr val="99CC39"/>
                      </a:solidFill>
                    </a:lnB>
                    <a:lnTlToBr w="12700" cmpd="sng">
                      <a:noFill/>
                      <a:prstDash val="solid"/>
                    </a:lnTlToBr>
                    <a:lnBlToTr w="12700" cmpd="sng">
                      <a:noFill/>
                      <a:prstDash val="solid"/>
                    </a:lnBlToTr>
                    <a:solidFill>
                      <a:srgbClr val="00AAA2">
                        <a:tint val="20000"/>
                      </a:srgbClr>
                    </a:solidFill>
                  </a:tcPr>
                </a:tc>
                <a:tc>
                  <a:txBody>
                    <a:bodyPr/>
                    <a:lstStyle>
                      <a:lvl1pPr marL="0" algn="l" defTabSz="864235" rtl="0" eaLnBrk="1" latinLnBrk="0" hangingPunct="1">
                        <a:defRPr sz="1700" kern="1200">
                          <a:solidFill>
                            <a:schemeClr val="dk1"/>
                          </a:solidFill>
                          <a:latin typeface="Arial" panose="020B0604020202020204"/>
                          <a:ea typeface="微软雅黑" panose="020B0503020204020204" pitchFamily="34" charset="-122"/>
                        </a:defRPr>
                      </a:lvl1pPr>
                      <a:lvl2pPr marL="431800" algn="l" defTabSz="864235" rtl="0" eaLnBrk="1" latinLnBrk="0" hangingPunct="1">
                        <a:defRPr sz="1700" kern="1200">
                          <a:solidFill>
                            <a:schemeClr val="dk1"/>
                          </a:solidFill>
                          <a:latin typeface="Arial" panose="020B0604020202020204"/>
                          <a:ea typeface="微软雅黑" panose="020B0503020204020204" pitchFamily="34" charset="-122"/>
                        </a:defRPr>
                      </a:lvl2pPr>
                      <a:lvl3pPr marL="864235" algn="l" defTabSz="864235" rtl="0" eaLnBrk="1" latinLnBrk="0" hangingPunct="1">
                        <a:defRPr sz="1700" kern="1200">
                          <a:solidFill>
                            <a:schemeClr val="dk1"/>
                          </a:solidFill>
                          <a:latin typeface="Arial" panose="020B0604020202020204"/>
                          <a:ea typeface="微软雅黑" panose="020B0503020204020204" pitchFamily="34" charset="-122"/>
                        </a:defRPr>
                      </a:lvl3pPr>
                      <a:lvl4pPr marL="1296035" algn="l" defTabSz="864235" rtl="0" eaLnBrk="1" latinLnBrk="0" hangingPunct="1">
                        <a:defRPr sz="1700" kern="1200">
                          <a:solidFill>
                            <a:schemeClr val="dk1"/>
                          </a:solidFill>
                          <a:latin typeface="Arial" panose="020B0604020202020204"/>
                          <a:ea typeface="微软雅黑" panose="020B0503020204020204" pitchFamily="34" charset="-122"/>
                        </a:defRPr>
                      </a:lvl4pPr>
                      <a:lvl5pPr marL="1727835" algn="l" defTabSz="864235" rtl="0" eaLnBrk="1" latinLnBrk="0" hangingPunct="1">
                        <a:defRPr sz="1700" kern="1200">
                          <a:solidFill>
                            <a:schemeClr val="dk1"/>
                          </a:solidFill>
                          <a:latin typeface="Arial" panose="020B0604020202020204"/>
                          <a:ea typeface="微软雅黑" panose="020B0503020204020204" pitchFamily="34" charset="-122"/>
                        </a:defRPr>
                      </a:lvl5pPr>
                      <a:lvl6pPr marL="2160270" algn="l" defTabSz="864235" rtl="0" eaLnBrk="1" latinLnBrk="0" hangingPunct="1">
                        <a:defRPr sz="1700" kern="1200">
                          <a:solidFill>
                            <a:schemeClr val="dk1"/>
                          </a:solidFill>
                          <a:latin typeface="Arial" panose="020B0604020202020204"/>
                          <a:ea typeface="微软雅黑" panose="020B0503020204020204" pitchFamily="34" charset="-122"/>
                        </a:defRPr>
                      </a:lvl6pPr>
                      <a:lvl7pPr marL="2592070" algn="l" defTabSz="864235" rtl="0" eaLnBrk="1" latinLnBrk="0" hangingPunct="1">
                        <a:defRPr sz="1700" kern="1200">
                          <a:solidFill>
                            <a:schemeClr val="dk1"/>
                          </a:solidFill>
                          <a:latin typeface="Arial" panose="020B0604020202020204"/>
                          <a:ea typeface="微软雅黑" panose="020B0503020204020204" pitchFamily="34" charset="-122"/>
                        </a:defRPr>
                      </a:lvl7pPr>
                      <a:lvl8pPr marL="3023870" algn="l" defTabSz="864235" rtl="0" eaLnBrk="1" latinLnBrk="0" hangingPunct="1">
                        <a:defRPr sz="1700" kern="1200">
                          <a:solidFill>
                            <a:schemeClr val="dk1"/>
                          </a:solidFill>
                          <a:latin typeface="Arial" panose="020B0604020202020204"/>
                          <a:ea typeface="微软雅黑" panose="020B0503020204020204" pitchFamily="34" charset="-122"/>
                        </a:defRPr>
                      </a:lvl8pPr>
                      <a:lvl9pPr marL="3456305" algn="l" defTabSz="864235" rtl="0" eaLnBrk="1" latinLnBrk="0" hangingPunct="1">
                        <a:defRPr sz="1700" kern="1200">
                          <a:solidFill>
                            <a:schemeClr val="dk1"/>
                          </a:solidFill>
                          <a:latin typeface="Arial" panose="020B0604020202020204"/>
                          <a:ea typeface="微软雅黑" panose="020B0503020204020204" pitchFamily="34" charset="-122"/>
                        </a:defRPr>
                      </a:lvl9p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anose="05000000000000000000" pitchFamily="2" charset="2"/>
                        <a:buNone/>
                      </a:pPr>
                      <a:endParaRPr kumimoji="0" lang="en-US" sz="2000" b="1" i="0" u="none" strike="noStrike" cap="none" normalizeH="0" baseline="0" dirty="0">
                        <a:ln>
                          <a:noFill/>
                        </a:ln>
                        <a:solidFill>
                          <a:schemeClr val="tx1"/>
                        </a:solidFill>
                        <a:effectLst/>
                        <a:latin typeface="Calibri" panose="020F0502020204030204" pitchFamily="34" charset="0"/>
                      </a:endParaRPr>
                    </a:p>
                  </a:txBody>
                  <a:tcPr marL="45720" marR="45720" anchor="ctr" anchorCtr="1" horzOverflow="overflow">
                    <a:lnL w="12700" cmpd="sng">
                      <a:solidFill>
                        <a:srgbClr val="99CC39"/>
                      </a:solidFill>
                    </a:lnL>
                    <a:lnR w="12700" cmpd="sng">
                      <a:solidFill>
                        <a:srgbClr val="99CC39"/>
                      </a:solidFill>
                    </a:lnR>
                    <a:lnT w="12700" cmpd="sng">
                      <a:solidFill>
                        <a:srgbClr val="99CC39"/>
                      </a:solidFill>
                    </a:lnT>
                    <a:lnB w="12700" cmpd="sng">
                      <a:solidFill>
                        <a:srgbClr val="99CC39"/>
                      </a:solidFill>
                    </a:lnB>
                    <a:lnTlToBr w="12700" cmpd="sng">
                      <a:noFill/>
                      <a:prstDash val="solid"/>
                    </a:lnTlToBr>
                    <a:lnBlToTr w="12700" cmpd="sng">
                      <a:noFill/>
                      <a:prstDash val="solid"/>
                    </a:lnBlToTr>
                    <a:solidFill>
                      <a:srgbClr val="00AAA2">
                        <a:tint val="20000"/>
                      </a:srgbClr>
                    </a:solidFill>
                  </a:tcPr>
                </a:tc>
                <a:tc>
                  <a:txBody>
                    <a:bodyPr/>
                    <a:lstStyle>
                      <a:lvl1pPr marL="0" algn="l" defTabSz="864235" rtl="0" eaLnBrk="1" latinLnBrk="0" hangingPunct="1">
                        <a:defRPr sz="1700" kern="1200">
                          <a:solidFill>
                            <a:schemeClr val="dk1"/>
                          </a:solidFill>
                          <a:latin typeface="Arial" panose="020B0604020202020204"/>
                          <a:ea typeface="微软雅黑" panose="020B0503020204020204" pitchFamily="34" charset="-122"/>
                        </a:defRPr>
                      </a:lvl1pPr>
                      <a:lvl2pPr marL="431800" algn="l" defTabSz="864235" rtl="0" eaLnBrk="1" latinLnBrk="0" hangingPunct="1">
                        <a:defRPr sz="1700" kern="1200">
                          <a:solidFill>
                            <a:schemeClr val="dk1"/>
                          </a:solidFill>
                          <a:latin typeface="Arial" panose="020B0604020202020204"/>
                          <a:ea typeface="微软雅黑" panose="020B0503020204020204" pitchFamily="34" charset="-122"/>
                        </a:defRPr>
                      </a:lvl2pPr>
                      <a:lvl3pPr marL="864235" algn="l" defTabSz="864235" rtl="0" eaLnBrk="1" latinLnBrk="0" hangingPunct="1">
                        <a:defRPr sz="1700" kern="1200">
                          <a:solidFill>
                            <a:schemeClr val="dk1"/>
                          </a:solidFill>
                          <a:latin typeface="Arial" panose="020B0604020202020204"/>
                          <a:ea typeface="微软雅黑" panose="020B0503020204020204" pitchFamily="34" charset="-122"/>
                        </a:defRPr>
                      </a:lvl3pPr>
                      <a:lvl4pPr marL="1296035" algn="l" defTabSz="864235" rtl="0" eaLnBrk="1" latinLnBrk="0" hangingPunct="1">
                        <a:defRPr sz="1700" kern="1200">
                          <a:solidFill>
                            <a:schemeClr val="dk1"/>
                          </a:solidFill>
                          <a:latin typeface="Arial" panose="020B0604020202020204"/>
                          <a:ea typeface="微软雅黑" panose="020B0503020204020204" pitchFamily="34" charset="-122"/>
                        </a:defRPr>
                      </a:lvl4pPr>
                      <a:lvl5pPr marL="1727835" algn="l" defTabSz="864235" rtl="0" eaLnBrk="1" latinLnBrk="0" hangingPunct="1">
                        <a:defRPr sz="1700" kern="1200">
                          <a:solidFill>
                            <a:schemeClr val="dk1"/>
                          </a:solidFill>
                          <a:latin typeface="Arial" panose="020B0604020202020204"/>
                          <a:ea typeface="微软雅黑" panose="020B0503020204020204" pitchFamily="34" charset="-122"/>
                        </a:defRPr>
                      </a:lvl5pPr>
                      <a:lvl6pPr marL="2160270" algn="l" defTabSz="864235" rtl="0" eaLnBrk="1" latinLnBrk="0" hangingPunct="1">
                        <a:defRPr sz="1700" kern="1200">
                          <a:solidFill>
                            <a:schemeClr val="dk1"/>
                          </a:solidFill>
                          <a:latin typeface="Arial" panose="020B0604020202020204"/>
                          <a:ea typeface="微软雅黑" panose="020B0503020204020204" pitchFamily="34" charset="-122"/>
                        </a:defRPr>
                      </a:lvl6pPr>
                      <a:lvl7pPr marL="2592070" algn="l" defTabSz="864235" rtl="0" eaLnBrk="1" latinLnBrk="0" hangingPunct="1">
                        <a:defRPr sz="1700" kern="1200">
                          <a:solidFill>
                            <a:schemeClr val="dk1"/>
                          </a:solidFill>
                          <a:latin typeface="Arial" panose="020B0604020202020204"/>
                          <a:ea typeface="微软雅黑" panose="020B0503020204020204" pitchFamily="34" charset="-122"/>
                        </a:defRPr>
                      </a:lvl7pPr>
                      <a:lvl8pPr marL="3023870" algn="l" defTabSz="864235" rtl="0" eaLnBrk="1" latinLnBrk="0" hangingPunct="1">
                        <a:defRPr sz="1700" kern="1200">
                          <a:solidFill>
                            <a:schemeClr val="dk1"/>
                          </a:solidFill>
                          <a:latin typeface="Arial" panose="020B0604020202020204"/>
                          <a:ea typeface="微软雅黑" panose="020B0503020204020204" pitchFamily="34" charset="-122"/>
                        </a:defRPr>
                      </a:lvl8pPr>
                      <a:lvl9pPr marL="3456305" algn="l" defTabSz="864235" rtl="0" eaLnBrk="1" latinLnBrk="0" hangingPunct="1">
                        <a:defRPr sz="1700" kern="1200">
                          <a:solidFill>
                            <a:schemeClr val="dk1"/>
                          </a:solidFill>
                          <a:latin typeface="Arial" panose="020B0604020202020204"/>
                          <a:ea typeface="微软雅黑" panose="020B0503020204020204" pitchFamily="34" charset="-122"/>
                        </a:defRPr>
                      </a:lvl9p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anose="05000000000000000000" pitchFamily="2" charset="2"/>
                        <a:buNone/>
                      </a:pPr>
                      <a:endParaRPr kumimoji="0" lang="en-US" sz="2000" b="1" i="0" u="none" strike="noStrike" cap="none" normalizeH="0" baseline="0" dirty="0">
                        <a:ln>
                          <a:noFill/>
                        </a:ln>
                        <a:solidFill>
                          <a:schemeClr val="tx1"/>
                        </a:solidFill>
                        <a:effectLst/>
                        <a:latin typeface="Calibri" panose="020F0502020204030204" pitchFamily="34" charset="0"/>
                      </a:endParaRPr>
                    </a:p>
                  </a:txBody>
                  <a:tcPr marL="45720" marR="45720" anchor="ctr" anchorCtr="1" horzOverflow="overflow">
                    <a:lnL w="12700" cmpd="sng">
                      <a:solidFill>
                        <a:srgbClr val="99CC39"/>
                      </a:solidFill>
                    </a:lnL>
                    <a:lnR w="12700" cmpd="sng">
                      <a:solidFill>
                        <a:srgbClr val="99CC39"/>
                      </a:solidFill>
                    </a:lnR>
                    <a:lnT w="12700" cmpd="sng">
                      <a:solidFill>
                        <a:srgbClr val="99CC39"/>
                      </a:solidFill>
                    </a:lnT>
                    <a:lnB w="12700" cmpd="sng">
                      <a:solidFill>
                        <a:srgbClr val="99CC39"/>
                      </a:solidFill>
                    </a:lnB>
                    <a:lnTlToBr w="12700" cmpd="sng">
                      <a:noFill/>
                      <a:prstDash val="solid"/>
                    </a:lnTlToBr>
                    <a:lnBlToTr w="12700" cmpd="sng">
                      <a:noFill/>
                      <a:prstDash val="solid"/>
                    </a:lnBlToTr>
                    <a:solidFill>
                      <a:srgbClr val="00AAA2">
                        <a:tint val="20000"/>
                      </a:srgbClr>
                    </a:solidFill>
                  </a:tcPr>
                </a:tc>
                <a:tc>
                  <a:txBody>
                    <a:bodyPr/>
                    <a:lstStyle>
                      <a:lvl1pPr marL="0" algn="l" defTabSz="864235" rtl="0" eaLnBrk="1" latinLnBrk="0" hangingPunct="1">
                        <a:defRPr sz="1700" kern="1200">
                          <a:solidFill>
                            <a:schemeClr val="dk1"/>
                          </a:solidFill>
                          <a:latin typeface="Arial" panose="020B0604020202020204"/>
                          <a:ea typeface="微软雅黑" panose="020B0503020204020204" pitchFamily="34" charset="-122"/>
                        </a:defRPr>
                      </a:lvl1pPr>
                      <a:lvl2pPr marL="431800" algn="l" defTabSz="864235" rtl="0" eaLnBrk="1" latinLnBrk="0" hangingPunct="1">
                        <a:defRPr sz="1700" kern="1200">
                          <a:solidFill>
                            <a:schemeClr val="dk1"/>
                          </a:solidFill>
                          <a:latin typeface="Arial" panose="020B0604020202020204"/>
                          <a:ea typeface="微软雅黑" panose="020B0503020204020204" pitchFamily="34" charset="-122"/>
                        </a:defRPr>
                      </a:lvl2pPr>
                      <a:lvl3pPr marL="864235" algn="l" defTabSz="864235" rtl="0" eaLnBrk="1" latinLnBrk="0" hangingPunct="1">
                        <a:defRPr sz="1700" kern="1200">
                          <a:solidFill>
                            <a:schemeClr val="dk1"/>
                          </a:solidFill>
                          <a:latin typeface="Arial" panose="020B0604020202020204"/>
                          <a:ea typeface="微软雅黑" panose="020B0503020204020204" pitchFamily="34" charset="-122"/>
                        </a:defRPr>
                      </a:lvl3pPr>
                      <a:lvl4pPr marL="1296035" algn="l" defTabSz="864235" rtl="0" eaLnBrk="1" latinLnBrk="0" hangingPunct="1">
                        <a:defRPr sz="1700" kern="1200">
                          <a:solidFill>
                            <a:schemeClr val="dk1"/>
                          </a:solidFill>
                          <a:latin typeface="Arial" panose="020B0604020202020204"/>
                          <a:ea typeface="微软雅黑" panose="020B0503020204020204" pitchFamily="34" charset="-122"/>
                        </a:defRPr>
                      </a:lvl4pPr>
                      <a:lvl5pPr marL="1727835" algn="l" defTabSz="864235" rtl="0" eaLnBrk="1" latinLnBrk="0" hangingPunct="1">
                        <a:defRPr sz="1700" kern="1200">
                          <a:solidFill>
                            <a:schemeClr val="dk1"/>
                          </a:solidFill>
                          <a:latin typeface="Arial" panose="020B0604020202020204"/>
                          <a:ea typeface="微软雅黑" panose="020B0503020204020204" pitchFamily="34" charset="-122"/>
                        </a:defRPr>
                      </a:lvl5pPr>
                      <a:lvl6pPr marL="2160270" algn="l" defTabSz="864235" rtl="0" eaLnBrk="1" latinLnBrk="0" hangingPunct="1">
                        <a:defRPr sz="1700" kern="1200">
                          <a:solidFill>
                            <a:schemeClr val="dk1"/>
                          </a:solidFill>
                          <a:latin typeface="Arial" panose="020B0604020202020204"/>
                          <a:ea typeface="微软雅黑" panose="020B0503020204020204" pitchFamily="34" charset="-122"/>
                        </a:defRPr>
                      </a:lvl6pPr>
                      <a:lvl7pPr marL="2592070" algn="l" defTabSz="864235" rtl="0" eaLnBrk="1" latinLnBrk="0" hangingPunct="1">
                        <a:defRPr sz="1700" kern="1200">
                          <a:solidFill>
                            <a:schemeClr val="dk1"/>
                          </a:solidFill>
                          <a:latin typeface="Arial" panose="020B0604020202020204"/>
                          <a:ea typeface="微软雅黑" panose="020B0503020204020204" pitchFamily="34" charset="-122"/>
                        </a:defRPr>
                      </a:lvl7pPr>
                      <a:lvl8pPr marL="3023870" algn="l" defTabSz="864235" rtl="0" eaLnBrk="1" latinLnBrk="0" hangingPunct="1">
                        <a:defRPr sz="1700" kern="1200">
                          <a:solidFill>
                            <a:schemeClr val="dk1"/>
                          </a:solidFill>
                          <a:latin typeface="Arial" panose="020B0604020202020204"/>
                          <a:ea typeface="微软雅黑" panose="020B0503020204020204" pitchFamily="34" charset="-122"/>
                        </a:defRPr>
                      </a:lvl8pPr>
                      <a:lvl9pPr marL="3456305" algn="l" defTabSz="864235" rtl="0" eaLnBrk="1" latinLnBrk="0" hangingPunct="1">
                        <a:defRPr sz="1700" kern="1200">
                          <a:solidFill>
                            <a:schemeClr val="dk1"/>
                          </a:solidFill>
                          <a:latin typeface="Arial" panose="020B0604020202020204"/>
                          <a:ea typeface="微软雅黑" panose="020B0503020204020204" pitchFamily="34" charset="-122"/>
                        </a:defRPr>
                      </a:lvl9p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anose="05000000000000000000" pitchFamily="2" charset="2"/>
                        <a:buNone/>
                      </a:pPr>
                      <a:endParaRPr kumimoji="0" lang="en-US" sz="2000" b="1" i="0" u="none" strike="noStrike" cap="none" normalizeH="0" baseline="0" dirty="0">
                        <a:ln>
                          <a:noFill/>
                        </a:ln>
                        <a:solidFill>
                          <a:schemeClr val="tx1"/>
                        </a:solidFill>
                        <a:effectLst/>
                        <a:latin typeface="Calibri" panose="020F0502020204030204" pitchFamily="34" charset="0"/>
                      </a:endParaRPr>
                    </a:p>
                  </a:txBody>
                  <a:tcPr marL="45720" marR="45720" anchor="ctr" anchorCtr="1" horzOverflow="overflow">
                    <a:lnL w="12700" cmpd="sng">
                      <a:solidFill>
                        <a:srgbClr val="99CC39"/>
                      </a:solidFill>
                    </a:lnL>
                    <a:lnR w="12700" cmpd="sng">
                      <a:solidFill>
                        <a:srgbClr val="99CC39"/>
                      </a:solidFill>
                    </a:lnR>
                    <a:lnT w="12700" cmpd="sng">
                      <a:solidFill>
                        <a:srgbClr val="99CC39"/>
                      </a:solidFill>
                    </a:lnT>
                    <a:lnB w="12700" cmpd="sng">
                      <a:solidFill>
                        <a:srgbClr val="99CC39"/>
                      </a:solidFill>
                    </a:lnB>
                    <a:lnTlToBr w="12700" cmpd="sng">
                      <a:noFill/>
                      <a:prstDash val="solid"/>
                    </a:lnTlToBr>
                    <a:lnBlToTr w="12700" cmpd="sng">
                      <a:noFill/>
                      <a:prstDash val="solid"/>
                    </a:lnBlToTr>
                    <a:solidFill>
                      <a:srgbClr val="00AAA2">
                        <a:tint val="20000"/>
                      </a:srgbClr>
                    </a:solidFill>
                  </a:tcPr>
                </a:tc>
                <a:tc>
                  <a:txBody>
                    <a:bodyPr/>
                    <a:lstStyle>
                      <a:lvl1pPr marL="0" algn="l" defTabSz="864235" rtl="0" eaLnBrk="1" latinLnBrk="0" hangingPunct="1">
                        <a:defRPr sz="1700" kern="1200">
                          <a:solidFill>
                            <a:schemeClr val="dk1"/>
                          </a:solidFill>
                          <a:latin typeface="Arial" panose="020B0604020202020204"/>
                          <a:ea typeface="微软雅黑" panose="020B0503020204020204" pitchFamily="34" charset="-122"/>
                        </a:defRPr>
                      </a:lvl1pPr>
                      <a:lvl2pPr marL="431800" algn="l" defTabSz="864235" rtl="0" eaLnBrk="1" latinLnBrk="0" hangingPunct="1">
                        <a:defRPr sz="1700" kern="1200">
                          <a:solidFill>
                            <a:schemeClr val="dk1"/>
                          </a:solidFill>
                          <a:latin typeface="Arial" panose="020B0604020202020204"/>
                          <a:ea typeface="微软雅黑" panose="020B0503020204020204" pitchFamily="34" charset="-122"/>
                        </a:defRPr>
                      </a:lvl2pPr>
                      <a:lvl3pPr marL="864235" algn="l" defTabSz="864235" rtl="0" eaLnBrk="1" latinLnBrk="0" hangingPunct="1">
                        <a:defRPr sz="1700" kern="1200">
                          <a:solidFill>
                            <a:schemeClr val="dk1"/>
                          </a:solidFill>
                          <a:latin typeface="Arial" panose="020B0604020202020204"/>
                          <a:ea typeface="微软雅黑" panose="020B0503020204020204" pitchFamily="34" charset="-122"/>
                        </a:defRPr>
                      </a:lvl3pPr>
                      <a:lvl4pPr marL="1296035" algn="l" defTabSz="864235" rtl="0" eaLnBrk="1" latinLnBrk="0" hangingPunct="1">
                        <a:defRPr sz="1700" kern="1200">
                          <a:solidFill>
                            <a:schemeClr val="dk1"/>
                          </a:solidFill>
                          <a:latin typeface="Arial" panose="020B0604020202020204"/>
                          <a:ea typeface="微软雅黑" panose="020B0503020204020204" pitchFamily="34" charset="-122"/>
                        </a:defRPr>
                      </a:lvl4pPr>
                      <a:lvl5pPr marL="1727835" algn="l" defTabSz="864235" rtl="0" eaLnBrk="1" latinLnBrk="0" hangingPunct="1">
                        <a:defRPr sz="1700" kern="1200">
                          <a:solidFill>
                            <a:schemeClr val="dk1"/>
                          </a:solidFill>
                          <a:latin typeface="Arial" panose="020B0604020202020204"/>
                          <a:ea typeface="微软雅黑" panose="020B0503020204020204" pitchFamily="34" charset="-122"/>
                        </a:defRPr>
                      </a:lvl5pPr>
                      <a:lvl6pPr marL="2160270" algn="l" defTabSz="864235" rtl="0" eaLnBrk="1" latinLnBrk="0" hangingPunct="1">
                        <a:defRPr sz="1700" kern="1200">
                          <a:solidFill>
                            <a:schemeClr val="dk1"/>
                          </a:solidFill>
                          <a:latin typeface="Arial" panose="020B0604020202020204"/>
                          <a:ea typeface="微软雅黑" panose="020B0503020204020204" pitchFamily="34" charset="-122"/>
                        </a:defRPr>
                      </a:lvl6pPr>
                      <a:lvl7pPr marL="2592070" algn="l" defTabSz="864235" rtl="0" eaLnBrk="1" latinLnBrk="0" hangingPunct="1">
                        <a:defRPr sz="1700" kern="1200">
                          <a:solidFill>
                            <a:schemeClr val="dk1"/>
                          </a:solidFill>
                          <a:latin typeface="Arial" panose="020B0604020202020204"/>
                          <a:ea typeface="微软雅黑" panose="020B0503020204020204" pitchFamily="34" charset="-122"/>
                        </a:defRPr>
                      </a:lvl7pPr>
                      <a:lvl8pPr marL="3023870" algn="l" defTabSz="864235" rtl="0" eaLnBrk="1" latinLnBrk="0" hangingPunct="1">
                        <a:defRPr sz="1700" kern="1200">
                          <a:solidFill>
                            <a:schemeClr val="dk1"/>
                          </a:solidFill>
                          <a:latin typeface="Arial" panose="020B0604020202020204"/>
                          <a:ea typeface="微软雅黑" panose="020B0503020204020204" pitchFamily="34" charset="-122"/>
                        </a:defRPr>
                      </a:lvl8pPr>
                      <a:lvl9pPr marL="3456305" algn="l" defTabSz="864235" rtl="0" eaLnBrk="1" latinLnBrk="0" hangingPunct="1">
                        <a:defRPr sz="1700" kern="1200">
                          <a:solidFill>
                            <a:schemeClr val="dk1"/>
                          </a:solidFill>
                          <a:latin typeface="Arial" panose="020B0604020202020204"/>
                          <a:ea typeface="微软雅黑" panose="020B0503020204020204" pitchFamily="34" charset="-122"/>
                        </a:defRPr>
                      </a:lvl9p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anose="05000000000000000000" pitchFamily="2" charset="2"/>
                        <a:buNone/>
                      </a:pPr>
                      <a:endParaRPr kumimoji="0" lang="en-US" sz="2000" b="1" i="0" u="none" strike="noStrike" cap="none" normalizeH="0" baseline="0" dirty="0">
                        <a:ln>
                          <a:noFill/>
                        </a:ln>
                        <a:solidFill>
                          <a:schemeClr val="tx1"/>
                        </a:solidFill>
                        <a:effectLst/>
                        <a:latin typeface="Calibri" panose="020F0502020204030204" pitchFamily="34" charset="0"/>
                      </a:endParaRPr>
                    </a:p>
                  </a:txBody>
                  <a:tcPr marL="45720" marR="45720" anchor="ctr" anchorCtr="1" horzOverflow="overflow">
                    <a:lnL w="12700" cmpd="sng">
                      <a:solidFill>
                        <a:srgbClr val="99CC39"/>
                      </a:solidFill>
                    </a:lnL>
                    <a:lnR w="12700" cmpd="sng">
                      <a:solidFill>
                        <a:srgbClr val="99CC39"/>
                      </a:solidFill>
                    </a:lnR>
                    <a:lnT w="12700" cmpd="sng">
                      <a:solidFill>
                        <a:srgbClr val="99CC39"/>
                      </a:solidFill>
                    </a:lnT>
                    <a:lnB w="12700" cmpd="sng">
                      <a:solidFill>
                        <a:srgbClr val="99CC39"/>
                      </a:solidFill>
                    </a:lnB>
                    <a:lnTlToBr w="12700" cmpd="sng">
                      <a:noFill/>
                      <a:prstDash val="solid"/>
                    </a:lnTlToBr>
                    <a:lnBlToTr w="12700" cmpd="sng">
                      <a:noFill/>
                      <a:prstDash val="solid"/>
                    </a:lnBlToTr>
                    <a:solidFill>
                      <a:srgbClr val="00AAA2">
                        <a:tint val="20000"/>
                      </a:srgbClr>
                    </a:solidFill>
                  </a:tcPr>
                </a:tc>
                <a:tc>
                  <a:txBody>
                    <a:bodyPr/>
                    <a:lstStyle>
                      <a:lvl1pPr marL="0" algn="l" defTabSz="864235" rtl="0" eaLnBrk="1" latinLnBrk="0" hangingPunct="1">
                        <a:defRPr sz="1700" kern="1200">
                          <a:solidFill>
                            <a:schemeClr val="dk1"/>
                          </a:solidFill>
                          <a:latin typeface="Arial" panose="020B0604020202020204"/>
                          <a:ea typeface="微软雅黑" panose="020B0503020204020204" pitchFamily="34" charset="-122"/>
                        </a:defRPr>
                      </a:lvl1pPr>
                      <a:lvl2pPr marL="431800" algn="l" defTabSz="864235" rtl="0" eaLnBrk="1" latinLnBrk="0" hangingPunct="1">
                        <a:defRPr sz="1700" kern="1200">
                          <a:solidFill>
                            <a:schemeClr val="dk1"/>
                          </a:solidFill>
                          <a:latin typeface="Arial" panose="020B0604020202020204"/>
                          <a:ea typeface="微软雅黑" panose="020B0503020204020204" pitchFamily="34" charset="-122"/>
                        </a:defRPr>
                      </a:lvl2pPr>
                      <a:lvl3pPr marL="864235" algn="l" defTabSz="864235" rtl="0" eaLnBrk="1" latinLnBrk="0" hangingPunct="1">
                        <a:defRPr sz="1700" kern="1200">
                          <a:solidFill>
                            <a:schemeClr val="dk1"/>
                          </a:solidFill>
                          <a:latin typeface="Arial" panose="020B0604020202020204"/>
                          <a:ea typeface="微软雅黑" panose="020B0503020204020204" pitchFamily="34" charset="-122"/>
                        </a:defRPr>
                      </a:lvl3pPr>
                      <a:lvl4pPr marL="1296035" algn="l" defTabSz="864235" rtl="0" eaLnBrk="1" latinLnBrk="0" hangingPunct="1">
                        <a:defRPr sz="1700" kern="1200">
                          <a:solidFill>
                            <a:schemeClr val="dk1"/>
                          </a:solidFill>
                          <a:latin typeface="Arial" panose="020B0604020202020204"/>
                          <a:ea typeface="微软雅黑" panose="020B0503020204020204" pitchFamily="34" charset="-122"/>
                        </a:defRPr>
                      </a:lvl4pPr>
                      <a:lvl5pPr marL="1727835" algn="l" defTabSz="864235" rtl="0" eaLnBrk="1" latinLnBrk="0" hangingPunct="1">
                        <a:defRPr sz="1700" kern="1200">
                          <a:solidFill>
                            <a:schemeClr val="dk1"/>
                          </a:solidFill>
                          <a:latin typeface="Arial" panose="020B0604020202020204"/>
                          <a:ea typeface="微软雅黑" panose="020B0503020204020204" pitchFamily="34" charset="-122"/>
                        </a:defRPr>
                      </a:lvl5pPr>
                      <a:lvl6pPr marL="2160270" algn="l" defTabSz="864235" rtl="0" eaLnBrk="1" latinLnBrk="0" hangingPunct="1">
                        <a:defRPr sz="1700" kern="1200">
                          <a:solidFill>
                            <a:schemeClr val="dk1"/>
                          </a:solidFill>
                          <a:latin typeface="Arial" panose="020B0604020202020204"/>
                          <a:ea typeface="微软雅黑" panose="020B0503020204020204" pitchFamily="34" charset="-122"/>
                        </a:defRPr>
                      </a:lvl6pPr>
                      <a:lvl7pPr marL="2592070" algn="l" defTabSz="864235" rtl="0" eaLnBrk="1" latinLnBrk="0" hangingPunct="1">
                        <a:defRPr sz="1700" kern="1200">
                          <a:solidFill>
                            <a:schemeClr val="dk1"/>
                          </a:solidFill>
                          <a:latin typeface="Arial" panose="020B0604020202020204"/>
                          <a:ea typeface="微软雅黑" panose="020B0503020204020204" pitchFamily="34" charset="-122"/>
                        </a:defRPr>
                      </a:lvl7pPr>
                      <a:lvl8pPr marL="3023870" algn="l" defTabSz="864235" rtl="0" eaLnBrk="1" latinLnBrk="0" hangingPunct="1">
                        <a:defRPr sz="1700" kern="1200">
                          <a:solidFill>
                            <a:schemeClr val="dk1"/>
                          </a:solidFill>
                          <a:latin typeface="Arial" panose="020B0604020202020204"/>
                          <a:ea typeface="微软雅黑" panose="020B0503020204020204" pitchFamily="34" charset="-122"/>
                        </a:defRPr>
                      </a:lvl8pPr>
                      <a:lvl9pPr marL="3456305" algn="l" defTabSz="864235" rtl="0" eaLnBrk="1" latinLnBrk="0" hangingPunct="1">
                        <a:defRPr sz="1700" kern="1200">
                          <a:solidFill>
                            <a:schemeClr val="dk1"/>
                          </a:solidFill>
                          <a:latin typeface="Arial" panose="020B0604020202020204"/>
                          <a:ea typeface="微软雅黑" panose="020B0503020204020204" pitchFamily="34" charset="-122"/>
                        </a:defRPr>
                      </a:lvl9p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anose="05000000000000000000" pitchFamily="2" charset="2"/>
                        <a:buNone/>
                      </a:pPr>
                      <a:endParaRPr kumimoji="0" lang="en-US" sz="2000" b="1" i="0" u="none" strike="noStrike" cap="none" normalizeH="0" baseline="0" dirty="0">
                        <a:ln>
                          <a:noFill/>
                        </a:ln>
                        <a:solidFill>
                          <a:schemeClr val="tx1"/>
                        </a:solidFill>
                        <a:effectLst/>
                        <a:latin typeface="Calibri" panose="020F0502020204030204" pitchFamily="34" charset="0"/>
                      </a:endParaRPr>
                    </a:p>
                  </a:txBody>
                  <a:tcPr marL="45720" marR="45720" anchor="ctr" anchorCtr="1" horzOverflow="overflow">
                    <a:lnL w="12700" cmpd="sng">
                      <a:solidFill>
                        <a:srgbClr val="99CC39"/>
                      </a:solidFill>
                    </a:lnL>
                    <a:lnR w="12700" cmpd="sng">
                      <a:solidFill>
                        <a:srgbClr val="99CC39"/>
                      </a:solidFill>
                    </a:lnR>
                    <a:lnT w="12700" cmpd="sng">
                      <a:solidFill>
                        <a:srgbClr val="99CC39"/>
                      </a:solidFill>
                    </a:lnT>
                    <a:lnB w="12700" cmpd="sng">
                      <a:solidFill>
                        <a:srgbClr val="99CC39"/>
                      </a:solidFill>
                    </a:lnB>
                    <a:lnTlToBr w="12700" cmpd="sng">
                      <a:noFill/>
                      <a:prstDash val="solid"/>
                    </a:lnTlToBr>
                    <a:lnBlToTr w="12700" cmpd="sng">
                      <a:noFill/>
                      <a:prstDash val="solid"/>
                    </a:lnBlToTr>
                    <a:solidFill>
                      <a:srgbClr val="00AAA2">
                        <a:tint val="20000"/>
                      </a:srgbClr>
                    </a:solidFill>
                  </a:tcPr>
                </a:tc>
                <a:tc>
                  <a:txBody>
                    <a:bodyPr/>
                    <a:lstStyle>
                      <a:lvl1pPr marL="0" algn="l" defTabSz="864235" rtl="0" eaLnBrk="1" latinLnBrk="0" hangingPunct="1">
                        <a:defRPr sz="1700" kern="1200">
                          <a:solidFill>
                            <a:schemeClr val="dk1"/>
                          </a:solidFill>
                          <a:latin typeface="Arial" panose="020B0604020202020204"/>
                          <a:ea typeface="微软雅黑" panose="020B0503020204020204" pitchFamily="34" charset="-122"/>
                        </a:defRPr>
                      </a:lvl1pPr>
                      <a:lvl2pPr marL="431800" algn="l" defTabSz="864235" rtl="0" eaLnBrk="1" latinLnBrk="0" hangingPunct="1">
                        <a:defRPr sz="1700" kern="1200">
                          <a:solidFill>
                            <a:schemeClr val="dk1"/>
                          </a:solidFill>
                          <a:latin typeface="Arial" panose="020B0604020202020204"/>
                          <a:ea typeface="微软雅黑" panose="020B0503020204020204" pitchFamily="34" charset="-122"/>
                        </a:defRPr>
                      </a:lvl2pPr>
                      <a:lvl3pPr marL="864235" algn="l" defTabSz="864235" rtl="0" eaLnBrk="1" latinLnBrk="0" hangingPunct="1">
                        <a:defRPr sz="1700" kern="1200">
                          <a:solidFill>
                            <a:schemeClr val="dk1"/>
                          </a:solidFill>
                          <a:latin typeface="Arial" panose="020B0604020202020204"/>
                          <a:ea typeface="微软雅黑" panose="020B0503020204020204" pitchFamily="34" charset="-122"/>
                        </a:defRPr>
                      </a:lvl3pPr>
                      <a:lvl4pPr marL="1296035" algn="l" defTabSz="864235" rtl="0" eaLnBrk="1" latinLnBrk="0" hangingPunct="1">
                        <a:defRPr sz="1700" kern="1200">
                          <a:solidFill>
                            <a:schemeClr val="dk1"/>
                          </a:solidFill>
                          <a:latin typeface="Arial" panose="020B0604020202020204"/>
                          <a:ea typeface="微软雅黑" panose="020B0503020204020204" pitchFamily="34" charset="-122"/>
                        </a:defRPr>
                      </a:lvl4pPr>
                      <a:lvl5pPr marL="1727835" algn="l" defTabSz="864235" rtl="0" eaLnBrk="1" latinLnBrk="0" hangingPunct="1">
                        <a:defRPr sz="1700" kern="1200">
                          <a:solidFill>
                            <a:schemeClr val="dk1"/>
                          </a:solidFill>
                          <a:latin typeface="Arial" panose="020B0604020202020204"/>
                          <a:ea typeface="微软雅黑" panose="020B0503020204020204" pitchFamily="34" charset="-122"/>
                        </a:defRPr>
                      </a:lvl5pPr>
                      <a:lvl6pPr marL="2160270" algn="l" defTabSz="864235" rtl="0" eaLnBrk="1" latinLnBrk="0" hangingPunct="1">
                        <a:defRPr sz="1700" kern="1200">
                          <a:solidFill>
                            <a:schemeClr val="dk1"/>
                          </a:solidFill>
                          <a:latin typeface="Arial" panose="020B0604020202020204"/>
                          <a:ea typeface="微软雅黑" panose="020B0503020204020204" pitchFamily="34" charset="-122"/>
                        </a:defRPr>
                      </a:lvl6pPr>
                      <a:lvl7pPr marL="2592070" algn="l" defTabSz="864235" rtl="0" eaLnBrk="1" latinLnBrk="0" hangingPunct="1">
                        <a:defRPr sz="1700" kern="1200">
                          <a:solidFill>
                            <a:schemeClr val="dk1"/>
                          </a:solidFill>
                          <a:latin typeface="Arial" panose="020B0604020202020204"/>
                          <a:ea typeface="微软雅黑" panose="020B0503020204020204" pitchFamily="34" charset="-122"/>
                        </a:defRPr>
                      </a:lvl7pPr>
                      <a:lvl8pPr marL="3023870" algn="l" defTabSz="864235" rtl="0" eaLnBrk="1" latinLnBrk="0" hangingPunct="1">
                        <a:defRPr sz="1700" kern="1200">
                          <a:solidFill>
                            <a:schemeClr val="dk1"/>
                          </a:solidFill>
                          <a:latin typeface="Arial" panose="020B0604020202020204"/>
                          <a:ea typeface="微软雅黑" panose="020B0503020204020204" pitchFamily="34" charset="-122"/>
                        </a:defRPr>
                      </a:lvl8pPr>
                      <a:lvl9pPr marL="3456305" algn="l" defTabSz="864235" rtl="0" eaLnBrk="1" latinLnBrk="0" hangingPunct="1">
                        <a:defRPr sz="1700" kern="1200">
                          <a:solidFill>
                            <a:schemeClr val="dk1"/>
                          </a:solidFill>
                          <a:latin typeface="Arial" panose="020B0604020202020204"/>
                          <a:ea typeface="微软雅黑" panose="020B0503020204020204" pitchFamily="34" charset="-122"/>
                        </a:defRPr>
                      </a:lvl9p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anose="05000000000000000000" pitchFamily="2" charset="2"/>
                        <a:buNone/>
                      </a:pPr>
                      <a:r>
                        <a:rPr kumimoji="0" lang="en-US" sz="2000" b="1" u="none" strike="noStrike" cap="none" normalizeH="0" baseline="0" dirty="0">
                          <a:ln>
                            <a:noFill/>
                          </a:ln>
                          <a:effectLst/>
                          <a:latin typeface="Calibri" panose="020F0502020204030204" pitchFamily="34" charset="0"/>
                        </a:rPr>
                        <a:t>0.63</a:t>
                      </a:r>
                      <a:endParaRPr kumimoji="0" lang="en-US" sz="2000" b="1" i="0" u="none" strike="noStrike" cap="none" normalizeH="0" baseline="0" dirty="0">
                        <a:ln>
                          <a:noFill/>
                        </a:ln>
                        <a:solidFill>
                          <a:schemeClr val="tx1"/>
                        </a:solidFill>
                        <a:effectLst/>
                        <a:latin typeface="Calibri" panose="020F0502020204030204" pitchFamily="34" charset="0"/>
                      </a:endParaRPr>
                    </a:p>
                  </a:txBody>
                  <a:tcPr marL="45720" marR="45720" anchor="ctr" anchorCtr="1" horzOverflow="overflow">
                    <a:lnL w="12700" cmpd="sng">
                      <a:solidFill>
                        <a:srgbClr val="99CC39"/>
                      </a:solidFill>
                    </a:lnL>
                    <a:lnR w="12700" cmpd="sng">
                      <a:solidFill>
                        <a:srgbClr val="99CC39"/>
                      </a:solidFill>
                    </a:lnR>
                    <a:lnT w="12700" cmpd="sng">
                      <a:solidFill>
                        <a:srgbClr val="99CC39"/>
                      </a:solidFill>
                    </a:lnT>
                    <a:lnB w="12700" cmpd="sng">
                      <a:solidFill>
                        <a:srgbClr val="99CC39"/>
                      </a:solidFill>
                    </a:lnB>
                    <a:lnTlToBr w="12700" cmpd="sng">
                      <a:noFill/>
                      <a:prstDash val="solid"/>
                    </a:lnTlToBr>
                    <a:lnBlToTr w="12700" cmpd="sng">
                      <a:noFill/>
                      <a:prstDash val="solid"/>
                    </a:lnBlToTr>
                    <a:solidFill>
                      <a:srgbClr val="00AAA2">
                        <a:tint val="20000"/>
                      </a:srgbClr>
                    </a:solidFill>
                  </a:tcPr>
                </a:tc>
                <a:tc>
                  <a:txBody>
                    <a:bodyPr/>
                    <a:lstStyle>
                      <a:lvl1pPr marL="0" algn="l" defTabSz="864235" rtl="0" eaLnBrk="1" latinLnBrk="0" hangingPunct="1">
                        <a:defRPr sz="1700" kern="1200">
                          <a:solidFill>
                            <a:schemeClr val="dk1"/>
                          </a:solidFill>
                          <a:latin typeface="Arial" panose="020B0604020202020204"/>
                          <a:ea typeface="微软雅黑" panose="020B0503020204020204" pitchFamily="34" charset="-122"/>
                        </a:defRPr>
                      </a:lvl1pPr>
                      <a:lvl2pPr marL="431800" algn="l" defTabSz="864235" rtl="0" eaLnBrk="1" latinLnBrk="0" hangingPunct="1">
                        <a:defRPr sz="1700" kern="1200">
                          <a:solidFill>
                            <a:schemeClr val="dk1"/>
                          </a:solidFill>
                          <a:latin typeface="Arial" panose="020B0604020202020204"/>
                          <a:ea typeface="微软雅黑" panose="020B0503020204020204" pitchFamily="34" charset="-122"/>
                        </a:defRPr>
                      </a:lvl2pPr>
                      <a:lvl3pPr marL="864235" algn="l" defTabSz="864235" rtl="0" eaLnBrk="1" latinLnBrk="0" hangingPunct="1">
                        <a:defRPr sz="1700" kern="1200">
                          <a:solidFill>
                            <a:schemeClr val="dk1"/>
                          </a:solidFill>
                          <a:latin typeface="Arial" panose="020B0604020202020204"/>
                          <a:ea typeface="微软雅黑" panose="020B0503020204020204" pitchFamily="34" charset="-122"/>
                        </a:defRPr>
                      </a:lvl3pPr>
                      <a:lvl4pPr marL="1296035" algn="l" defTabSz="864235" rtl="0" eaLnBrk="1" latinLnBrk="0" hangingPunct="1">
                        <a:defRPr sz="1700" kern="1200">
                          <a:solidFill>
                            <a:schemeClr val="dk1"/>
                          </a:solidFill>
                          <a:latin typeface="Arial" panose="020B0604020202020204"/>
                          <a:ea typeface="微软雅黑" panose="020B0503020204020204" pitchFamily="34" charset="-122"/>
                        </a:defRPr>
                      </a:lvl4pPr>
                      <a:lvl5pPr marL="1727835" algn="l" defTabSz="864235" rtl="0" eaLnBrk="1" latinLnBrk="0" hangingPunct="1">
                        <a:defRPr sz="1700" kern="1200">
                          <a:solidFill>
                            <a:schemeClr val="dk1"/>
                          </a:solidFill>
                          <a:latin typeface="Arial" panose="020B0604020202020204"/>
                          <a:ea typeface="微软雅黑" panose="020B0503020204020204" pitchFamily="34" charset="-122"/>
                        </a:defRPr>
                      </a:lvl5pPr>
                      <a:lvl6pPr marL="2160270" algn="l" defTabSz="864235" rtl="0" eaLnBrk="1" latinLnBrk="0" hangingPunct="1">
                        <a:defRPr sz="1700" kern="1200">
                          <a:solidFill>
                            <a:schemeClr val="dk1"/>
                          </a:solidFill>
                          <a:latin typeface="Arial" panose="020B0604020202020204"/>
                          <a:ea typeface="微软雅黑" panose="020B0503020204020204" pitchFamily="34" charset="-122"/>
                        </a:defRPr>
                      </a:lvl6pPr>
                      <a:lvl7pPr marL="2592070" algn="l" defTabSz="864235" rtl="0" eaLnBrk="1" latinLnBrk="0" hangingPunct="1">
                        <a:defRPr sz="1700" kern="1200">
                          <a:solidFill>
                            <a:schemeClr val="dk1"/>
                          </a:solidFill>
                          <a:latin typeface="Arial" panose="020B0604020202020204"/>
                          <a:ea typeface="微软雅黑" panose="020B0503020204020204" pitchFamily="34" charset="-122"/>
                        </a:defRPr>
                      </a:lvl7pPr>
                      <a:lvl8pPr marL="3023870" algn="l" defTabSz="864235" rtl="0" eaLnBrk="1" latinLnBrk="0" hangingPunct="1">
                        <a:defRPr sz="1700" kern="1200">
                          <a:solidFill>
                            <a:schemeClr val="dk1"/>
                          </a:solidFill>
                          <a:latin typeface="Arial" panose="020B0604020202020204"/>
                          <a:ea typeface="微软雅黑" panose="020B0503020204020204" pitchFamily="34" charset="-122"/>
                        </a:defRPr>
                      </a:lvl8pPr>
                      <a:lvl9pPr marL="3456305" algn="l" defTabSz="864235" rtl="0" eaLnBrk="1" latinLnBrk="0" hangingPunct="1">
                        <a:defRPr sz="1700" kern="1200">
                          <a:solidFill>
                            <a:schemeClr val="dk1"/>
                          </a:solidFill>
                          <a:latin typeface="Arial" panose="020B0604020202020204"/>
                          <a:ea typeface="微软雅黑" panose="020B0503020204020204" pitchFamily="34" charset="-122"/>
                        </a:defRPr>
                      </a:lvl9p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anose="05000000000000000000" pitchFamily="2" charset="2"/>
                        <a:buNone/>
                      </a:pPr>
                      <a:endParaRPr kumimoji="0" lang="en-US" sz="2000" b="1" i="0" u="none" strike="noStrike" cap="none" normalizeH="0" baseline="0" dirty="0">
                        <a:ln>
                          <a:noFill/>
                        </a:ln>
                        <a:solidFill>
                          <a:schemeClr val="tx1"/>
                        </a:solidFill>
                        <a:effectLst/>
                        <a:latin typeface="Calibri" panose="020F0502020204030204" pitchFamily="34" charset="0"/>
                      </a:endParaRPr>
                    </a:p>
                  </a:txBody>
                  <a:tcPr marL="45720" marR="45720" anchor="ctr" anchorCtr="1" horzOverflow="overflow">
                    <a:lnL w="12700" cmpd="sng">
                      <a:solidFill>
                        <a:srgbClr val="99CC39"/>
                      </a:solidFill>
                    </a:lnL>
                    <a:lnR w="12700" cmpd="sng">
                      <a:solidFill>
                        <a:srgbClr val="99CC39"/>
                      </a:solidFill>
                    </a:lnR>
                    <a:lnT w="12700" cmpd="sng">
                      <a:solidFill>
                        <a:srgbClr val="99CC39"/>
                      </a:solidFill>
                    </a:lnT>
                    <a:lnB w="12700" cmpd="sng">
                      <a:solidFill>
                        <a:srgbClr val="99CC39"/>
                      </a:solidFill>
                    </a:lnB>
                    <a:lnTlToBr w="12700" cmpd="sng">
                      <a:noFill/>
                      <a:prstDash val="solid"/>
                    </a:lnTlToBr>
                    <a:lnBlToTr w="12700" cmpd="sng">
                      <a:noFill/>
                      <a:prstDash val="solid"/>
                    </a:lnBlToTr>
                    <a:solidFill>
                      <a:srgbClr val="00AAA2">
                        <a:tint val="20000"/>
                      </a:srgbClr>
                    </a:solidFill>
                  </a:tcPr>
                </a:tc>
                <a:tc>
                  <a:txBody>
                    <a:bodyPr/>
                    <a:lstStyle>
                      <a:lvl1pPr marL="0" algn="l" defTabSz="864235" rtl="0" eaLnBrk="1" latinLnBrk="0" hangingPunct="1">
                        <a:defRPr sz="1700" kern="1200">
                          <a:solidFill>
                            <a:schemeClr val="dk1"/>
                          </a:solidFill>
                          <a:latin typeface="Arial" panose="020B0604020202020204"/>
                          <a:ea typeface="微软雅黑" panose="020B0503020204020204" pitchFamily="34" charset="-122"/>
                        </a:defRPr>
                      </a:lvl1pPr>
                      <a:lvl2pPr marL="431800" algn="l" defTabSz="864235" rtl="0" eaLnBrk="1" latinLnBrk="0" hangingPunct="1">
                        <a:defRPr sz="1700" kern="1200">
                          <a:solidFill>
                            <a:schemeClr val="dk1"/>
                          </a:solidFill>
                          <a:latin typeface="Arial" panose="020B0604020202020204"/>
                          <a:ea typeface="微软雅黑" panose="020B0503020204020204" pitchFamily="34" charset="-122"/>
                        </a:defRPr>
                      </a:lvl2pPr>
                      <a:lvl3pPr marL="864235" algn="l" defTabSz="864235" rtl="0" eaLnBrk="1" latinLnBrk="0" hangingPunct="1">
                        <a:defRPr sz="1700" kern="1200">
                          <a:solidFill>
                            <a:schemeClr val="dk1"/>
                          </a:solidFill>
                          <a:latin typeface="Arial" panose="020B0604020202020204"/>
                          <a:ea typeface="微软雅黑" panose="020B0503020204020204" pitchFamily="34" charset="-122"/>
                        </a:defRPr>
                      </a:lvl3pPr>
                      <a:lvl4pPr marL="1296035" algn="l" defTabSz="864235" rtl="0" eaLnBrk="1" latinLnBrk="0" hangingPunct="1">
                        <a:defRPr sz="1700" kern="1200">
                          <a:solidFill>
                            <a:schemeClr val="dk1"/>
                          </a:solidFill>
                          <a:latin typeface="Arial" panose="020B0604020202020204"/>
                          <a:ea typeface="微软雅黑" panose="020B0503020204020204" pitchFamily="34" charset="-122"/>
                        </a:defRPr>
                      </a:lvl4pPr>
                      <a:lvl5pPr marL="1727835" algn="l" defTabSz="864235" rtl="0" eaLnBrk="1" latinLnBrk="0" hangingPunct="1">
                        <a:defRPr sz="1700" kern="1200">
                          <a:solidFill>
                            <a:schemeClr val="dk1"/>
                          </a:solidFill>
                          <a:latin typeface="Arial" panose="020B0604020202020204"/>
                          <a:ea typeface="微软雅黑" panose="020B0503020204020204" pitchFamily="34" charset="-122"/>
                        </a:defRPr>
                      </a:lvl5pPr>
                      <a:lvl6pPr marL="2160270" algn="l" defTabSz="864235" rtl="0" eaLnBrk="1" latinLnBrk="0" hangingPunct="1">
                        <a:defRPr sz="1700" kern="1200">
                          <a:solidFill>
                            <a:schemeClr val="dk1"/>
                          </a:solidFill>
                          <a:latin typeface="Arial" panose="020B0604020202020204"/>
                          <a:ea typeface="微软雅黑" panose="020B0503020204020204" pitchFamily="34" charset="-122"/>
                        </a:defRPr>
                      </a:lvl6pPr>
                      <a:lvl7pPr marL="2592070" algn="l" defTabSz="864235" rtl="0" eaLnBrk="1" latinLnBrk="0" hangingPunct="1">
                        <a:defRPr sz="1700" kern="1200">
                          <a:solidFill>
                            <a:schemeClr val="dk1"/>
                          </a:solidFill>
                          <a:latin typeface="Arial" panose="020B0604020202020204"/>
                          <a:ea typeface="微软雅黑" panose="020B0503020204020204" pitchFamily="34" charset="-122"/>
                        </a:defRPr>
                      </a:lvl7pPr>
                      <a:lvl8pPr marL="3023870" algn="l" defTabSz="864235" rtl="0" eaLnBrk="1" latinLnBrk="0" hangingPunct="1">
                        <a:defRPr sz="1700" kern="1200">
                          <a:solidFill>
                            <a:schemeClr val="dk1"/>
                          </a:solidFill>
                          <a:latin typeface="Arial" panose="020B0604020202020204"/>
                          <a:ea typeface="微软雅黑" panose="020B0503020204020204" pitchFamily="34" charset="-122"/>
                        </a:defRPr>
                      </a:lvl8pPr>
                      <a:lvl9pPr marL="3456305" algn="l" defTabSz="864235" rtl="0" eaLnBrk="1" latinLnBrk="0" hangingPunct="1">
                        <a:defRPr sz="1700" kern="1200">
                          <a:solidFill>
                            <a:schemeClr val="dk1"/>
                          </a:solidFill>
                          <a:latin typeface="Arial" panose="020B0604020202020204"/>
                          <a:ea typeface="微软雅黑" panose="020B0503020204020204" pitchFamily="34" charset="-122"/>
                        </a:defRPr>
                      </a:lvl9p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anose="05000000000000000000" pitchFamily="2" charset="2"/>
                        <a:buNone/>
                      </a:pPr>
                      <a:endParaRPr kumimoji="0" lang="en-US" sz="2000" b="1" i="0" u="none" strike="noStrike" cap="none" normalizeH="0" baseline="0" dirty="0">
                        <a:ln>
                          <a:noFill/>
                        </a:ln>
                        <a:solidFill>
                          <a:schemeClr val="tx1"/>
                        </a:solidFill>
                        <a:effectLst/>
                        <a:latin typeface="Calibri" panose="020F0502020204030204" pitchFamily="34" charset="0"/>
                      </a:endParaRPr>
                    </a:p>
                  </a:txBody>
                  <a:tcPr marL="45720" marR="45720" anchor="ctr" anchorCtr="1" horzOverflow="overflow">
                    <a:lnL w="12700" cmpd="sng">
                      <a:solidFill>
                        <a:srgbClr val="99CC39"/>
                      </a:solidFill>
                    </a:lnL>
                    <a:lnR w="12700" cmpd="sng">
                      <a:solidFill>
                        <a:srgbClr val="99CC39"/>
                      </a:solidFill>
                    </a:lnR>
                    <a:lnT w="12700" cmpd="sng">
                      <a:solidFill>
                        <a:srgbClr val="99CC39"/>
                      </a:solidFill>
                    </a:lnT>
                    <a:lnB w="12700" cmpd="sng">
                      <a:solidFill>
                        <a:srgbClr val="99CC39"/>
                      </a:solidFill>
                    </a:lnB>
                    <a:lnTlToBr w="12700" cmpd="sng">
                      <a:noFill/>
                      <a:prstDash val="solid"/>
                    </a:lnTlToBr>
                    <a:lnBlToTr w="12700" cmpd="sng">
                      <a:noFill/>
                      <a:prstDash val="solid"/>
                    </a:lnBlToTr>
                    <a:solidFill>
                      <a:srgbClr val="00AAA2">
                        <a:tint val="20000"/>
                      </a:srgbClr>
                    </a:solidFill>
                  </a:tcPr>
                </a:tc>
              </a:tr>
              <a:tr h="304800">
                <a:tc>
                  <a:txBody>
                    <a:bodyPr/>
                    <a:lstStyle>
                      <a:lvl1pPr marL="0" algn="l" defTabSz="864235" rtl="0" eaLnBrk="1" latinLnBrk="0" hangingPunct="1">
                        <a:defRPr sz="1700" kern="1200">
                          <a:solidFill>
                            <a:schemeClr val="dk1"/>
                          </a:solidFill>
                          <a:latin typeface="Arial" panose="020B0604020202020204"/>
                          <a:ea typeface="微软雅黑" panose="020B0503020204020204" pitchFamily="34" charset="-122"/>
                        </a:defRPr>
                      </a:lvl1pPr>
                      <a:lvl2pPr marL="431800" algn="l" defTabSz="864235" rtl="0" eaLnBrk="1" latinLnBrk="0" hangingPunct="1">
                        <a:defRPr sz="1700" kern="1200">
                          <a:solidFill>
                            <a:schemeClr val="dk1"/>
                          </a:solidFill>
                          <a:latin typeface="Arial" panose="020B0604020202020204"/>
                          <a:ea typeface="微软雅黑" panose="020B0503020204020204" pitchFamily="34" charset="-122"/>
                        </a:defRPr>
                      </a:lvl2pPr>
                      <a:lvl3pPr marL="864235" algn="l" defTabSz="864235" rtl="0" eaLnBrk="1" latinLnBrk="0" hangingPunct="1">
                        <a:defRPr sz="1700" kern="1200">
                          <a:solidFill>
                            <a:schemeClr val="dk1"/>
                          </a:solidFill>
                          <a:latin typeface="Arial" panose="020B0604020202020204"/>
                          <a:ea typeface="微软雅黑" panose="020B0503020204020204" pitchFamily="34" charset="-122"/>
                        </a:defRPr>
                      </a:lvl3pPr>
                      <a:lvl4pPr marL="1296035" algn="l" defTabSz="864235" rtl="0" eaLnBrk="1" latinLnBrk="0" hangingPunct="1">
                        <a:defRPr sz="1700" kern="1200">
                          <a:solidFill>
                            <a:schemeClr val="dk1"/>
                          </a:solidFill>
                          <a:latin typeface="Arial" panose="020B0604020202020204"/>
                          <a:ea typeface="微软雅黑" panose="020B0503020204020204" pitchFamily="34" charset="-122"/>
                        </a:defRPr>
                      </a:lvl4pPr>
                      <a:lvl5pPr marL="1727835" algn="l" defTabSz="864235" rtl="0" eaLnBrk="1" latinLnBrk="0" hangingPunct="1">
                        <a:defRPr sz="1700" kern="1200">
                          <a:solidFill>
                            <a:schemeClr val="dk1"/>
                          </a:solidFill>
                          <a:latin typeface="Arial" panose="020B0604020202020204"/>
                          <a:ea typeface="微软雅黑" panose="020B0503020204020204" pitchFamily="34" charset="-122"/>
                        </a:defRPr>
                      </a:lvl5pPr>
                      <a:lvl6pPr marL="2160270" algn="l" defTabSz="864235" rtl="0" eaLnBrk="1" latinLnBrk="0" hangingPunct="1">
                        <a:defRPr sz="1700" kern="1200">
                          <a:solidFill>
                            <a:schemeClr val="dk1"/>
                          </a:solidFill>
                          <a:latin typeface="Arial" panose="020B0604020202020204"/>
                          <a:ea typeface="微软雅黑" panose="020B0503020204020204" pitchFamily="34" charset="-122"/>
                        </a:defRPr>
                      </a:lvl6pPr>
                      <a:lvl7pPr marL="2592070" algn="l" defTabSz="864235" rtl="0" eaLnBrk="1" latinLnBrk="0" hangingPunct="1">
                        <a:defRPr sz="1700" kern="1200">
                          <a:solidFill>
                            <a:schemeClr val="dk1"/>
                          </a:solidFill>
                          <a:latin typeface="Arial" panose="020B0604020202020204"/>
                          <a:ea typeface="微软雅黑" panose="020B0503020204020204" pitchFamily="34" charset="-122"/>
                        </a:defRPr>
                      </a:lvl7pPr>
                      <a:lvl8pPr marL="3023870" algn="l" defTabSz="864235" rtl="0" eaLnBrk="1" latinLnBrk="0" hangingPunct="1">
                        <a:defRPr sz="1700" kern="1200">
                          <a:solidFill>
                            <a:schemeClr val="dk1"/>
                          </a:solidFill>
                          <a:latin typeface="Arial" panose="020B0604020202020204"/>
                          <a:ea typeface="微软雅黑" panose="020B0503020204020204" pitchFamily="34" charset="-122"/>
                        </a:defRPr>
                      </a:lvl8pPr>
                      <a:lvl9pPr marL="3456305" algn="l" defTabSz="864235" rtl="0" eaLnBrk="1" latinLnBrk="0" hangingPunct="1">
                        <a:defRPr sz="1700" kern="1200">
                          <a:solidFill>
                            <a:schemeClr val="dk1"/>
                          </a:solidFill>
                          <a:latin typeface="Arial" panose="020B0604020202020204"/>
                          <a:ea typeface="微软雅黑" panose="020B0503020204020204" pitchFamily="34" charset="-122"/>
                        </a:defRPr>
                      </a:lvl9p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anose="05000000000000000000" pitchFamily="2" charset="2"/>
                        <a:buNone/>
                      </a:pPr>
                      <a:r>
                        <a:rPr kumimoji="0" lang="en-US" sz="2000" b="1" u="none" strike="noStrike" cap="none" normalizeH="0" baseline="0" dirty="0">
                          <a:ln>
                            <a:noFill/>
                          </a:ln>
                          <a:effectLst/>
                          <a:latin typeface="Calibri" panose="020F0502020204030204" pitchFamily="34" charset="0"/>
                        </a:rPr>
                        <a:t>10</a:t>
                      </a:r>
                      <a:endParaRPr kumimoji="0" lang="en-US" sz="2000" b="1" i="0" u="none" strike="noStrike" cap="none" normalizeH="0" baseline="0" dirty="0">
                        <a:ln>
                          <a:noFill/>
                        </a:ln>
                        <a:solidFill>
                          <a:schemeClr val="tx1"/>
                        </a:solidFill>
                        <a:effectLst/>
                        <a:latin typeface="Calibri" panose="020F0502020204030204" pitchFamily="34" charset="0"/>
                      </a:endParaRPr>
                    </a:p>
                  </a:txBody>
                  <a:tcPr marL="45720" marR="45720" anchor="ctr" anchorCtr="1" horzOverflow="overflow">
                    <a:lnL w="12700" cmpd="sng">
                      <a:solidFill>
                        <a:srgbClr val="99CC39"/>
                      </a:solidFill>
                    </a:lnL>
                    <a:lnR w="12700" cmpd="sng">
                      <a:solidFill>
                        <a:srgbClr val="99CC39"/>
                      </a:solidFill>
                    </a:lnR>
                    <a:lnT w="12700" cmpd="sng">
                      <a:solidFill>
                        <a:srgbClr val="99CC39"/>
                      </a:solidFill>
                    </a:lnT>
                    <a:lnB w="12700" cmpd="sng">
                      <a:solidFill>
                        <a:srgbClr val="99CC39"/>
                      </a:solidFill>
                    </a:lnB>
                    <a:lnTlToBr w="12700" cmpd="sng">
                      <a:noFill/>
                      <a:prstDash val="solid"/>
                    </a:lnTlToBr>
                    <a:lnBlToTr w="12700" cmpd="sng">
                      <a:noFill/>
                      <a:prstDash val="solid"/>
                    </a:lnBlToTr>
                    <a:solidFill>
                      <a:srgbClr val="00AAA2">
                        <a:tint val="20000"/>
                      </a:srgbClr>
                    </a:solidFill>
                  </a:tcPr>
                </a:tc>
                <a:tc>
                  <a:txBody>
                    <a:bodyPr/>
                    <a:lstStyle>
                      <a:lvl1pPr marL="0" algn="l" defTabSz="864235" rtl="0" eaLnBrk="1" latinLnBrk="0" hangingPunct="1">
                        <a:defRPr sz="1700" kern="1200">
                          <a:solidFill>
                            <a:schemeClr val="dk1"/>
                          </a:solidFill>
                          <a:latin typeface="Arial" panose="020B0604020202020204"/>
                          <a:ea typeface="微软雅黑" panose="020B0503020204020204" pitchFamily="34" charset="-122"/>
                        </a:defRPr>
                      </a:lvl1pPr>
                      <a:lvl2pPr marL="431800" algn="l" defTabSz="864235" rtl="0" eaLnBrk="1" latinLnBrk="0" hangingPunct="1">
                        <a:defRPr sz="1700" kern="1200">
                          <a:solidFill>
                            <a:schemeClr val="dk1"/>
                          </a:solidFill>
                          <a:latin typeface="Arial" panose="020B0604020202020204"/>
                          <a:ea typeface="微软雅黑" panose="020B0503020204020204" pitchFamily="34" charset="-122"/>
                        </a:defRPr>
                      </a:lvl2pPr>
                      <a:lvl3pPr marL="864235" algn="l" defTabSz="864235" rtl="0" eaLnBrk="1" latinLnBrk="0" hangingPunct="1">
                        <a:defRPr sz="1700" kern="1200">
                          <a:solidFill>
                            <a:schemeClr val="dk1"/>
                          </a:solidFill>
                          <a:latin typeface="Arial" panose="020B0604020202020204"/>
                          <a:ea typeface="微软雅黑" panose="020B0503020204020204" pitchFamily="34" charset="-122"/>
                        </a:defRPr>
                      </a:lvl3pPr>
                      <a:lvl4pPr marL="1296035" algn="l" defTabSz="864235" rtl="0" eaLnBrk="1" latinLnBrk="0" hangingPunct="1">
                        <a:defRPr sz="1700" kern="1200">
                          <a:solidFill>
                            <a:schemeClr val="dk1"/>
                          </a:solidFill>
                          <a:latin typeface="Arial" panose="020B0604020202020204"/>
                          <a:ea typeface="微软雅黑" panose="020B0503020204020204" pitchFamily="34" charset="-122"/>
                        </a:defRPr>
                      </a:lvl4pPr>
                      <a:lvl5pPr marL="1727835" algn="l" defTabSz="864235" rtl="0" eaLnBrk="1" latinLnBrk="0" hangingPunct="1">
                        <a:defRPr sz="1700" kern="1200">
                          <a:solidFill>
                            <a:schemeClr val="dk1"/>
                          </a:solidFill>
                          <a:latin typeface="Arial" panose="020B0604020202020204"/>
                          <a:ea typeface="微软雅黑" panose="020B0503020204020204" pitchFamily="34" charset="-122"/>
                        </a:defRPr>
                      </a:lvl5pPr>
                      <a:lvl6pPr marL="2160270" algn="l" defTabSz="864235" rtl="0" eaLnBrk="1" latinLnBrk="0" hangingPunct="1">
                        <a:defRPr sz="1700" kern="1200">
                          <a:solidFill>
                            <a:schemeClr val="dk1"/>
                          </a:solidFill>
                          <a:latin typeface="Arial" panose="020B0604020202020204"/>
                          <a:ea typeface="微软雅黑" panose="020B0503020204020204" pitchFamily="34" charset="-122"/>
                        </a:defRPr>
                      </a:lvl6pPr>
                      <a:lvl7pPr marL="2592070" algn="l" defTabSz="864235" rtl="0" eaLnBrk="1" latinLnBrk="0" hangingPunct="1">
                        <a:defRPr sz="1700" kern="1200">
                          <a:solidFill>
                            <a:schemeClr val="dk1"/>
                          </a:solidFill>
                          <a:latin typeface="Arial" panose="020B0604020202020204"/>
                          <a:ea typeface="微软雅黑" panose="020B0503020204020204" pitchFamily="34" charset="-122"/>
                        </a:defRPr>
                      </a:lvl7pPr>
                      <a:lvl8pPr marL="3023870" algn="l" defTabSz="864235" rtl="0" eaLnBrk="1" latinLnBrk="0" hangingPunct="1">
                        <a:defRPr sz="1700" kern="1200">
                          <a:solidFill>
                            <a:schemeClr val="dk1"/>
                          </a:solidFill>
                          <a:latin typeface="Arial" panose="020B0604020202020204"/>
                          <a:ea typeface="微软雅黑" panose="020B0503020204020204" pitchFamily="34" charset="-122"/>
                        </a:defRPr>
                      </a:lvl8pPr>
                      <a:lvl9pPr marL="3456305" algn="l" defTabSz="864235" rtl="0" eaLnBrk="1" latinLnBrk="0" hangingPunct="1">
                        <a:defRPr sz="1700" kern="1200">
                          <a:solidFill>
                            <a:schemeClr val="dk1"/>
                          </a:solidFill>
                          <a:latin typeface="Arial" panose="020B0604020202020204"/>
                          <a:ea typeface="微软雅黑" panose="020B0503020204020204" pitchFamily="34" charset="-122"/>
                        </a:defRPr>
                      </a:lvl9p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anose="05000000000000000000" pitchFamily="2" charset="2"/>
                        <a:buNone/>
                      </a:pPr>
                      <a:endParaRPr kumimoji="0" lang="en-US" sz="2000" b="1" i="0" u="none" strike="noStrike" cap="none" normalizeH="0" baseline="0" dirty="0">
                        <a:ln>
                          <a:noFill/>
                        </a:ln>
                        <a:solidFill>
                          <a:schemeClr val="tx1"/>
                        </a:solidFill>
                        <a:effectLst/>
                        <a:latin typeface="Calibri" panose="020F0502020204030204" pitchFamily="34" charset="0"/>
                      </a:endParaRPr>
                    </a:p>
                  </a:txBody>
                  <a:tcPr marL="45720" marR="45720" anchor="ctr" anchorCtr="1" horzOverflow="overflow">
                    <a:lnL w="12700" cmpd="sng">
                      <a:solidFill>
                        <a:srgbClr val="99CC39"/>
                      </a:solidFill>
                    </a:lnL>
                    <a:lnR w="12700" cmpd="sng">
                      <a:solidFill>
                        <a:srgbClr val="99CC39"/>
                      </a:solidFill>
                    </a:lnR>
                    <a:lnT w="12700" cmpd="sng">
                      <a:solidFill>
                        <a:srgbClr val="99CC39"/>
                      </a:solidFill>
                    </a:lnT>
                    <a:lnB w="12700" cmpd="sng">
                      <a:solidFill>
                        <a:srgbClr val="99CC39"/>
                      </a:solidFill>
                    </a:lnB>
                    <a:lnTlToBr w="12700" cmpd="sng">
                      <a:noFill/>
                      <a:prstDash val="solid"/>
                    </a:lnTlToBr>
                    <a:lnBlToTr w="12700" cmpd="sng">
                      <a:noFill/>
                      <a:prstDash val="solid"/>
                    </a:lnBlToTr>
                    <a:solidFill>
                      <a:srgbClr val="00AAA2">
                        <a:tint val="20000"/>
                      </a:srgbClr>
                    </a:solidFill>
                  </a:tcPr>
                </a:tc>
                <a:tc>
                  <a:txBody>
                    <a:bodyPr/>
                    <a:lstStyle>
                      <a:lvl1pPr marL="0" algn="l" defTabSz="864235" rtl="0" eaLnBrk="1" latinLnBrk="0" hangingPunct="1">
                        <a:defRPr sz="1700" kern="1200">
                          <a:solidFill>
                            <a:schemeClr val="dk1"/>
                          </a:solidFill>
                          <a:latin typeface="Arial" panose="020B0604020202020204"/>
                          <a:ea typeface="微软雅黑" panose="020B0503020204020204" pitchFamily="34" charset="-122"/>
                        </a:defRPr>
                      </a:lvl1pPr>
                      <a:lvl2pPr marL="431800" algn="l" defTabSz="864235" rtl="0" eaLnBrk="1" latinLnBrk="0" hangingPunct="1">
                        <a:defRPr sz="1700" kern="1200">
                          <a:solidFill>
                            <a:schemeClr val="dk1"/>
                          </a:solidFill>
                          <a:latin typeface="Arial" panose="020B0604020202020204"/>
                          <a:ea typeface="微软雅黑" panose="020B0503020204020204" pitchFamily="34" charset="-122"/>
                        </a:defRPr>
                      </a:lvl2pPr>
                      <a:lvl3pPr marL="864235" algn="l" defTabSz="864235" rtl="0" eaLnBrk="1" latinLnBrk="0" hangingPunct="1">
                        <a:defRPr sz="1700" kern="1200">
                          <a:solidFill>
                            <a:schemeClr val="dk1"/>
                          </a:solidFill>
                          <a:latin typeface="Arial" panose="020B0604020202020204"/>
                          <a:ea typeface="微软雅黑" panose="020B0503020204020204" pitchFamily="34" charset="-122"/>
                        </a:defRPr>
                      </a:lvl3pPr>
                      <a:lvl4pPr marL="1296035" algn="l" defTabSz="864235" rtl="0" eaLnBrk="1" latinLnBrk="0" hangingPunct="1">
                        <a:defRPr sz="1700" kern="1200">
                          <a:solidFill>
                            <a:schemeClr val="dk1"/>
                          </a:solidFill>
                          <a:latin typeface="Arial" panose="020B0604020202020204"/>
                          <a:ea typeface="微软雅黑" panose="020B0503020204020204" pitchFamily="34" charset="-122"/>
                        </a:defRPr>
                      </a:lvl4pPr>
                      <a:lvl5pPr marL="1727835" algn="l" defTabSz="864235" rtl="0" eaLnBrk="1" latinLnBrk="0" hangingPunct="1">
                        <a:defRPr sz="1700" kern="1200">
                          <a:solidFill>
                            <a:schemeClr val="dk1"/>
                          </a:solidFill>
                          <a:latin typeface="Arial" panose="020B0604020202020204"/>
                          <a:ea typeface="微软雅黑" panose="020B0503020204020204" pitchFamily="34" charset="-122"/>
                        </a:defRPr>
                      </a:lvl5pPr>
                      <a:lvl6pPr marL="2160270" algn="l" defTabSz="864235" rtl="0" eaLnBrk="1" latinLnBrk="0" hangingPunct="1">
                        <a:defRPr sz="1700" kern="1200">
                          <a:solidFill>
                            <a:schemeClr val="dk1"/>
                          </a:solidFill>
                          <a:latin typeface="Arial" panose="020B0604020202020204"/>
                          <a:ea typeface="微软雅黑" panose="020B0503020204020204" pitchFamily="34" charset="-122"/>
                        </a:defRPr>
                      </a:lvl6pPr>
                      <a:lvl7pPr marL="2592070" algn="l" defTabSz="864235" rtl="0" eaLnBrk="1" latinLnBrk="0" hangingPunct="1">
                        <a:defRPr sz="1700" kern="1200">
                          <a:solidFill>
                            <a:schemeClr val="dk1"/>
                          </a:solidFill>
                          <a:latin typeface="Arial" panose="020B0604020202020204"/>
                          <a:ea typeface="微软雅黑" panose="020B0503020204020204" pitchFamily="34" charset="-122"/>
                        </a:defRPr>
                      </a:lvl7pPr>
                      <a:lvl8pPr marL="3023870" algn="l" defTabSz="864235" rtl="0" eaLnBrk="1" latinLnBrk="0" hangingPunct="1">
                        <a:defRPr sz="1700" kern="1200">
                          <a:solidFill>
                            <a:schemeClr val="dk1"/>
                          </a:solidFill>
                          <a:latin typeface="Arial" panose="020B0604020202020204"/>
                          <a:ea typeface="微软雅黑" panose="020B0503020204020204" pitchFamily="34" charset="-122"/>
                        </a:defRPr>
                      </a:lvl8pPr>
                      <a:lvl9pPr marL="3456305" algn="l" defTabSz="864235" rtl="0" eaLnBrk="1" latinLnBrk="0" hangingPunct="1">
                        <a:defRPr sz="1700" kern="1200">
                          <a:solidFill>
                            <a:schemeClr val="dk1"/>
                          </a:solidFill>
                          <a:latin typeface="Arial" panose="020B0604020202020204"/>
                          <a:ea typeface="微软雅黑" panose="020B0503020204020204" pitchFamily="34" charset="-122"/>
                        </a:defRPr>
                      </a:lvl9p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anose="05000000000000000000" pitchFamily="2" charset="2"/>
                        <a:buNone/>
                      </a:pPr>
                      <a:endParaRPr kumimoji="0" lang="en-US" sz="2000" b="1" i="0" u="none" strike="noStrike" cap="none" normalizeH="0" baseline="0" dirty="0">
                        <a:ln>
                          <a:noFill/>
                        </a:ln>
                        <a:solidFill>
                          <a:schemeClr val="tx1"/>
                        </a:solidFill>
                        <a:effectLst/>
                        <a:latin typeface="Calibri" panose="020F0502020204030204" pitchFamily="34" charset="0"/>
                      </a:endParaRPr>
                    </a:p>
                  </a:txBody>
                  <a:tcPr marL="45720" marR="45720" anchor="ctr" anchorCtr="1" horzOverflow="overflow">
                    <a:lnL w="12700" cmpd="sng">
                      <a:solidFill>
                        <a:srgbClr val="99CC39"/>
                      </a:solidFill>
                    </a:lnL>
                    <a:lnR w="12700" cmpd="sng">
                      <a:solidFill>
                        <a:srgbClr val="99CC39"/>
                      </a:solidFill>
                    </a:lnR>
                    <a:lnT w="12700" cmpd="sng">
                      <a:solidFill>
                        <a:srgbClr val="99CC39"/>
                      </a:solidFill>
                    </a:lnT>
                    <a:lnB w="12700" cmpd="sng">
                      <a:solidFill>
                        <a:srgbClr val="99CC39"/>
                      </a:solidFill>
                    </a:lnB>
                    <a:lnTlToBr w="12700" cmpd="sng">
                      <a:noFill/>
                      <a:prstDash val="solid"/>
                    </a:lnTlToBr>
                    <a:lnBlToTr w="12700" cmpd="sng">
                      <a:noFill/>
                      <a:prstDash val="solid"/>
                    </a:lnBlToTr>
                    <a:solidFill>
                      <a:srgbClr val="00AAA2">
                        <a:tint val="20000"/>
                      </a:srgbClr>
                    </a:solidFill>
                  </a:tcPr>
                </a:tc>
                <a:tc>
                  <a:txBody>
                    <a:bodyPr/>
                    <a:lstStyle>
                      <a:lvl1pPr marL="0" algn="l" defTabSz="864235" rtl="0" eaLnBrk="1" latinLnBrk="0" hangingPunct="1">
                        <a:defRPr sz="1700" kern="1200">
                          <a:solidFill>
                            <a:schemeClr val="dk1"/>
                          </a:solidFill>
                          <a:latin typeface="Arial" panose="020B0604020202020204"/>
                          <a:ea typeface="微软雅黑" panose="020B0503020204020204" pitchFamily="34" charset="-122"/>
                        </a:defRPr>
                      </a:lvl1pPr>
                      <a:lvl2pPr marL="431800" algn="l" defTabSz="864235" rtl="0" eaLnBrk="1" latinLnBrk="0" hangingPunct="1">
                        <a:defRPr sz="1700" kern="1200">
                          <a:solidFill>
                            <a:schemeClr val="dk1"/>
                          </a:solidFill>
                          <a:latin typeface="Arial" panose="020B0604020202020204"/>
                          <a:ea typeface="微软雅黑" panose="020B0503020204020204" pitchFamily="34" charset="-122"/>
                        </a:defRPr>
                      </a:lvl2pPr>
                      <a:lvl3pPr marL="864235" algn="l" defTabSz="864235" rtl="0" eaLnBrk="1" latinLnBrk="0" hangingPunct="1">
                        <a:defRPr sz="1700" kern="1200">
                          <a:solidFill>
                            <a:schemeClr val="dk1"/>
                          </a:solidFill>
                          <a:latin typeface="Arial" panose="020B0604020202020204"/>
                          <a:ea typeface="微软雅黑" panose="020B0503020204020204" pitchFamily="34" charset="-122"/>
                        </a:defRPr>
                      </a:lvl3pPr>
                      <a:lvl4pPr marL="1296035" algn="l" defTabSz="864235" rtl="0" eaLnBrk="1" latinLnBrk="0" hangingPunct="1">
                        <a:defRPr sz="1700" kern="1200">
                          <a:solidFill>
                            <a:schemeClr val="dk1"/>
                          </a:solidFill>
                          <a:latin typeface="Arial" panose="020B0604020202020204"/>
                          <a:ea typeface="微软雅黑" panose="020B0503020204020204" pitchFamily="34" charset="-122"/>
                        </a:defRPr>
                      </a:lvl4pPr>
                      <a:lvl5pPr marL="1727835" algn="l" defTabSz="864235" rtl="0" eaLnBrk="1" latinLnBrk="0" hangingPunct="1">
                        <a:defRPr sz="1700" kern="1200">
                          <a:solidFill>
                            <a:schemeClr val="dk1"/>
                          </a:solidFill>
                          <a:latin typeface="Arial" panose="020B0604020202020204"/>
                          <a:ea typeface="微软雅黑" panose="020B0503020204020204" pitchFamily="34" charset="-122"/>
                        </a:defRPr>
                      </a:lvl5pPr>
                      <a:lvl6pPr marL="2160270" algn="l" defTabSz="864235" rtl="0" eaLnBrk="1" latinLnBrk="0" hangingPunct="1">
                        <a:defRPr sz="1700" kern="1200">
                          <a:solidFill>
                            <a:schemeClr val="dk1"/>
                          </a:solidFill>
                          <a:latin typeface="Arial" panose="020B0604020202020204"/>
                          <a:ea typeface="微软雅黑" panose="020B0503020204020204" pitchFamily="34" charset="-122"/>
                        </a:defRPr>
                      </a:lvl6pPr>
                      <a:lvl7pPr marL="2592070" algn="l" defTabSz="864235" rtl="0" eaLnBrk="1" latinLnBrk="0" hangingPunct="1">
                        <a:defRPr sz="1700" kern="1200">
                          <a:solidFill>
                            <a:schemeClr val="dk1"/>
                          </a:solidFill>
                          <a:latin typeface="Arial" panose="020B0604020202020204"/>
                          <a:ea typeface="微软雅黑" panose="020B0503020204020204" pitchFamily="34" charset="-122"/>
                        </a:defRPr>
                      </a:lvl7pPr>
                      <a:lvl8pPr marL="3023870" algn="l" defTabSz="864235" rtl="0" eaLnBrk="1" latinLnBrk="0" hangingPunct="1">
                        <a:defRPr sz="1700" kern="1200">
                          <a:solidFill>
                            <a:schemeClr val="dk1"/>
                          </a:solidFill>
                          <a:latin typeface="Arial" panose="020B0604020202020204"/>
                          <a:ea typeface="微软雅黑" panose="020B0503020204020204" pitchFamily="34" charset="-122"/>
                        </a:defRPr>
                      </a:lvl8pPr>
                      <a:lvl9pPr marL="3456305" algn="l" defTabSz="864235" rtl="0" eaLnBrk="1" latinLnBrk="0" hangingPunct="1">
                        <a:defRPr sz="1700" kern="1200">
                          <a:solidFill>
                            <a:schemeClr val="dk1"/>
                          </a:solidFill>
                          <a:latin typeface="Arial" panose="020B0604020202020204"/>
                          <a:ea typeface="微软雅黑" panose="020B0503020204020204" pitchFamily="34" charset="-122"/>
                        </a:defRPr>
                      </a:lvl9p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anose="05000000000000000000" pitchFamily="2" charset="2"/>
                        <a:buNone/>
                      </a:pPr>
                      <a:endParaRPr kumimoji="0" lang="en-US" sz="2000" b="1" i="0" u="none" strike="noStrike" cap="none" normalizeH="0" baseline="0" dirty="0">
                        <a:ln>
                          <a:noFill/>
                        </a:ln>
                        <a:solidFill>
                          <a:schemeClr val="tx1"/>
                        </a:solidFill>
                        <a:effectLst/>
                        <a:latin typeface="Calibri" panose="020F0502020204030204" pitchFamily="34" charset="0"/>
                      </a:endParaRPr>
                    </a:p>
                  </a:txBody>
                  <a:tcPr marL="45720" marR="45720" anchor="ctr" anchorCtr="1" horzOverflow="overflow">
                    <a:lnL w="12700" cmpd="sng">
                      <a:solidFill>
                        <a:srgbClr val="99CC39"/>
                      </a:solidFill>
                    </a:lnL>
                    <a:lnR w="12700" cmpd="sng">
                      <a:solidFill>
                        <a:srgbClr val="99CC39"/>
                      </a:solidFill>
                    </a:lnR>
                    <a:lnT w="12700" cmpd="sng">
                      <a:solidFill>
                        <a:srgbClr val="99CC39"/>
                      </a:solidFill>
                    </a:lnT>
                    <a:lnB w="12700" cmpd="sng">
                      <a:solidFill>
                        <a:srgbClr val="99CC39"/>
                      </a:solidFill>
                    </a:lnB>
                    <a:lnTlToBr w="12700" cmpd="sng">
                      <a:noFill/>
                      <a:prstDash val="solid"/>
                    </a:lnTlToBr>
                    <a:lnBlToTr w="12700" cmpd="sng">
                      <a:noFill/>
                      <a:prstDash val="solid"/>
                    </a:lnBlToTr>
                    <a:solidFill>
                      <a:srgbClr val="00AAA2">
                        <a:tint val="20000"/>
                      </a:srgbClr>
                    </a:solidFill>
                  </a:tcPr>
                </a:tc>
                <a:tc>
                  <a:txBody>
                    <a:bodyPr/>
                    <a:lstStyle>
                      <a:lvl1pPr marL="0" algn="l" defTabSz="864235" rtl="0" eaLnBrk="1" latinLnBrk="0" hangingPunct="1">
                        <a:defRPr sz="1700" kern="1200">
                          <a:solidFill>
                            <a:schemeClr val="dk1"/>
                          </a:solidFill>
                          <a:latin typeface="Arial" panose="020B0604020202020204"/>
                          <a:ea typeface="微软雅黑" panose="020B0503020204020204" pitchFamily="34" charset="-122"/>
                        </a:defRPr>
                      </a:lvl1pPr>
                      <a:lvl2pPr marL="431800" algn="l" defTabSz="864235" rtl="0" eaLnBrk="1" latinLnBrk="0" hangingPunct="1">
                        <a:defRPr sz="1700" kern="1200">
                          <a:solidFill>
                            <a:schemeClr val="dk1"/>
                          </a:solidFill>
                          <a:latin typeface="Arial" panose="020B0604020202020204"/>
                          <a:ea typeface="微软雅黑" panose="020B0503020204020204" pitchFamily="34" charset="-122"/>
                        </a:defRPr>
                      </a:lvl2pPr>
                      <a:lvl3pPr marL="864235" algn="l" defTabSz="864235" rtl="0" eaLnBrk="1" latinLnBrk="0" hangingPunct="1">
                        <a:defRPr sz="1700" kern="1200">
                          <a:solidFill>
                            <a:schemeClr val="dk1"/>
                          </a:solidFill>
                          <a:latin typeface="Arial" panose="020B0604020202020204"/>
                          <a:ea typeface="微软雅黑" panose="020B0503020204020204" pitchFamily="34" charset="-122"/>
                        </a:defRPr>
                      </a:lvl3pPr>
                      <a:lvl4pPr marL="1296035" algn="l" defTabSz="864235" rtl="0" eaLnBrk="1" latinLnBrk="0" hangingPunct="1">
                        <a:defRPr sz="1700" kern="1200">
                          <a:solidFill>
                            <a:schemeClr val="dk1"/>
                          </a:solidFill>
                          <a:latin typeface="Arial" panose="020B0604020202020204"/>
                          <a:ea typeface="微软雅黑" panose="020B0503020204020204" pitchFamily="34" charset="-122"/>
                        </a:defRPr>
                      </a:lvl4pPr>
                      <a:lvl5pPr marL="1727835" algn="l" defTabSz="864235" rtl="0" eaLnBrk="1" latinLnBrk="0" hangingPunct="1">
                        <a:defRPr sz="1700" kern="1200">
                          <a:solidFill>
                            <a:schemeClr val="dk1"/>
                          </a:solidFill>
                          <a:latin typeface="Arial" panose="020B0604020202020204"/>
                          <a:ea typeface="微软雅黑" panose="020B0503020204020204" pitchFamily="34" charset="-122"/>
                        </a:defRPr>
                      </a:lvl5pPr>
                      <a:lvl6pPr marL="2160270" algn="l" defTabSz="864235" rtl="0" eaLnBrk="1" latinLnBrk="0" hangingPunct="1">
                        <a:defRPr sz="1700" kern="1200">
                          <a:solidFill>
                            <a:schemeClr val="dk1"/>
                          </a:solidFill>
                          <a:latin typeface="Arial" panose="020B0604020202020204"/>
                          <a:ea typeface="微软雅黑" panose="020B0503020204020204" pitchFamily="34" charset="-122"/>
                        </a:defRPr>
                      </a:lvl6pPr>
                      <a:lvl7pPr marL="2592070" algn="l" defTabSz="864235" rtl="0" eaLnBrk="1" latinLnBrk="0" hangingPunct="1">
                        <a:defRPr sz="1700" kern="1200">
                          <a:solidFill>
                            <a:schemeClr val="dk1"/>
                          </a:solidFill>
                          <a:latin typeface="Arial" panose="020B0604020202020204"/>
                          <a:ea typeface="微软雅黑" panose="020B0503020204020204" pitchFamily="34" charset="-122"/>
                        </a:defRPr>
                      </a:lvl7pPr>
                      <a:lvl8pPr marL="3023870" algn="l" defTabSz="864235" rtl="0" eaLnBrk="1" latinLnBrk="0" hangingPunct="1">
                        <a:defRPr sz="1700" kern="1200">
                          <a:solidFill>
                            <a:schemeClr val="dk1"/>
                          </a:solidFill>
                          <a:latin typeface="Arial" panose="020B0604020202020204"/>
                          <a:ea typeface="微软雅黑" panose="020B0503020204020204" pitchFamily="34" charset="-122"/>
                        </a:defRPr>
                      </a:lvl8pPr>
                      <a:lvl9pPr marL="3456305" algn="l" defTabSz="864235" rtl="0" eaLnBrk="1" latinLnBrk="0" hangingPunct="1">
                        <a:defRPr sz="1700" kern="1200">
                          <a:solidFill>
                            <a:schemeClr val="dk1"/>
                          </a:solidFill>
                          <a:latin typeface="Arial" panose="020B0604020202020204"/>
                          <a:ea typeface="微软雅黑" panose="020B0503020204020204" pitchFamily="34" charset="-122"/>
                        </a:defRPr>
                      </a:lvl9p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anose="05000000000000000000" pitchFamily="2" charset="2"/>
                        <a:buNone/>
                      </a:pPr>
                      <a:endParaRPr kumimoji="0" lang="en-US" sz="2000" b="1" i="0" u="none" strike="noStrike" cap="none" normalizeH="0" baseline="0" dirty="0">
                        <a:ln>
                          <a:noFill/>
                        </a:ln>
                        <a:solidFill>
                          <a:schemeClr val="tx1"/>
                        </a:solidFill>
                        <a:effectLst/>
                        <a:latin typeface="Calibri" panose="020F0502020204030204" pitchFamily="34" charset="0"/>
                      </a:endParaRPr>
                    </a:p>
                  </a:txBody>
                  <a:tcPr marL="45720" marR="45720" anchor="ctr" anchorCtr="1" horzOverflow="overflow">
                    <a:lnL w="12700" cmpd="sng">
                      <a:solidFill>
                        <a:srgbClr val="99CC39"/>
                      </a:solidFill>
                    </a:lnL>
                    <a:lnR w="12700" cmpd="sng">
                      <a:solidFill>
                        <a:srgbClr val="99CC39"/>
                      </a:solidFill>
                    </a:lnR>
                    <a:lnT w="12700" cmpd="sng">
                      <a:solidFill>
                        <a:srgbClr val="99CC39"/>
                      </a:solidFill>
                    </a:lnT>
                    <a:lnB w="12700" cmpd="sng">
                      <a:solidFill>
                        <a:srgbClr val="99CC39"/>
                      </a:solidFill>
                    </a:lnB>
                    <a:lnTlToBr w="12700" cmpd="sng">
                      <a:noFill/>
                      <a:prstDash val="solid"/>
                    </a:lnTlToBr>
                    <a:lnBlToTr w="12700" cmpd="sng">
                      <a:noFill/>
                      <a:prstDash val="solid"/>
                    </a:lnBlToTr>
                    <a:solidFill>
                      <a:srgbClr val="00AAA2">
                        <a:tint val="20000"/>
                      </a:srgbClr>
                    </a:solidFill>
                  </a:tcPr>
                </a:tc>
                <a:tc>
                  <a:txBody>
                    <a:bodyPr/>
                    <a:lstStyle>
                      <a:lvl1pPr marL="0" algn="l" defTabSz="864235" rtl="0" eaLnBrk="1" latinLnBrk="0" hangingPunct="1">
                        <a:defRPr sz="1700" kern="1200">
                          <a:solidFill>
                            <a:schemeClr val="dk1"/>
                          </a:solidFill>
                          <a:latin typeface="Arial" panose="020B0604020202020204"/>
                          <a:ea typeface="微软雅黑" panose="020B0503020204020204" pitchFamily="34" charset="-122"/>
                        </a:defRPr>
                      </a:lvl1pPr>
                      <a:lvl2pPr marL="431800" algn="l" defTabSz="864235" rtl="0" eaLnBrk="1" latinLnBrk="0" hangingPunct="1">
                        <a:defRPr sz="1700" kern="1200">
                          <a:solidFill>
                            <a:schemeClr val="dk1"/>
                          </a:solidFill>
                          <a:latin typeface="Arial" panose="020B0604020202020204"/>
                          <a:ea typeface="微软雅黑" panose="020B0503020204020204" pitchFamily="34" charset="-122"/>
                        </a:defRPr>
                      </a:lvl2pPr>
                      <a:lvl3pPr marL="864235" algn="l" defTabSz="864235" rtl="0" eaLnBrk="1" latinLnBrk="0" hangingPunct="1">
                        <a:defRPr sz="1700" kern="1200">
                          <a:solidFill>
                            <a:schemeClr val="dk1"/>
                          </a:solidFill>
                          <a:latin typeface="Arial" panose="020B0604020202020204"/>
                          <a:ea typeface="微软雅黑" panose="020B0503020204020204" pitchFamily="34" charset="-122"/>
                        </a:defRPr>
                      </a:lvl3pPr>
                      <a:lvl4pPr marL="1296035" algn="l" defTabSz="864235" rtl="0" eaLnBrk="1" latinLnBrk="0" hangingPunct="1">
                        <a:defRPr sz="1700" kern="1200">
                          <a:solidFill>
                            <a:schemeClr val="dk1"/>
                          </a:solidFill>
                          <a:latin typeface="Arial" panose="020B0604020202020204"/>
                          <a:ea typeface="微软雅黑" panose="020B0503020204020204" pitchFamily="34" charset="-122"/>
                        </a:defRPr>
                      </a:lvl4pPr>
                      <a:lvl5pPr marL="1727835" algn="l" defTabSz="864235" rtl="0" eaLnBrk="1" latinLnBrk="0" hangingPunct="1">
                        <a:defRPr sz="1700" kern="1200">
                          <a:solidFill>
                            <a:schemeClr val="dk1"/>
                          </a:solidFill>
                          <a:latin typeface="Arial" panose="020B0604020202020204"/>
                          <a:ea typeface="微软雅黑" panose="020B0503020204020204" pitchFamily="34" charset="-122"/>
                        </a:defRPr>
                      </a:lvl5pPr>
                      <a:lvl6pPr marL="2160270" algn="l" defTabSz="864235" rtl="0" eaLnBrk="1" latinLnBrk="0" hangingPunct="1">
                        <a:defRPr sz="1700" kern="1200">
                          <a:solidFill>
                            <a:schemeClr val="dk1"/>
                          </a:solidFill>
                          <a:latin typeface="Arial" panose="020B0604020202020204"/>
                          <a:ea typeface="微软雅黑" panose="020B0503020204020204" pitchFamily="34" charset="-122"/>
                        </a:defRPr>
                      </a:lvl6pPr>
                      <a:lvl7pPr marL="2592070" algn="l" defTabSz="864235" rtl="0" eaLnBrk="1" latinLnBrk="0" hangingPunct="1">
                        <a:defRPr sz="1700" kern="1200">
                          <a:solidFill>
                            <a:schemeClr val="dk1"/>
                          </a:solidFill>
                          <a:latin typeface="Arial" panose="020B0604020202020204"/>
                          <a:ea typeface="微软雅黑" panose="020B0503020204020204" pitchFamily="34" charset="-122"/>
                        </a:defRPr>
                      </a:lvl7pPr>
                      <a:lvl8pPr marL="3023870" algn="l" defTabSz="864235" rtl="0" eaLnBrk="1" latinLnBrk="0" hangingPunct="1">
                        <a:defRPr sz="1700" kern="1200">
                          <a:solidFill>
                            <a:schemeClr val="dk1"/>
                          </a:solidFill>
                          <a:latin typeface="Arial" panose="020B0604020202020204"/>
                          <a:ea typeface="微软雅黑" panose="020B0503020204020204" pitchFamily="34" charset="-122"/>
                        </a:defRPr>
                      </a:lvl8pPr>
                      <a:lvl9pPr marL="3456305" algn="l" defTabSz="864235" rtl="0" eaLnBrk="1" latinLnBrk="0" hangingPunct="1">
                        <a:defRPr sz="1700" kern="1200">
                          <a:solidFill>
                            <a:schemeClr val="dk1"/>
                          </a:solidFill>
                          <a:latin typeface="Arial" panose="020B0604020202020204"/>
                          <a:ea typeface="微软雅黑" panose="020B0503020204020204" pitchFamily="34" charset="-122"/>
                        </a:defRPr>
                      </a:lvl9p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anose="05000000000000000000" pitchFamily="2" charset="2"/>
                        <a:buNone/>
                      </a:pPr>
                      <a:endParaRPr kumimoji="0" lang="en-US" sz="2000" b="1" i="0" u="none" strike="noStrike" cap="none" normalizeH="0" baseline="0" dirty="0">
                        <a:ln>
                          <a:noFill/>
                        </a:ln>
                        <a:solidFill>
                          <a:schemeClr val="tx1"/>
                        </a:solidFill>
                        <a:effectLst/>
                        <a:latin typeface="Calibri" panose="020F0502020204030204" pitchFamily="34" charset="0"/>
                      </a:endParaRPr>
                    </a:p>
                  </a:txBody>
                  <a:tcPr marL="45720" marR="45720" anchor="ctr" anchorCtr="1" horzOverflow="overflow">
                    <a:lnL w="12700" cmpd="sng">
                      <a:solidFill>
                        <a:srgbClr val="99CC39"/>
                      </a:solidFill>
                    </a:lnL>
                    <a:lnR w="12700" cmpd="sng">
                      <a:solidFill>
                        <a:srgbClr val="99CC39"/>
                      </a:solidFill>
                    </a:lnR>
                    <a:lnT w="12700" cmpd="sng">
                      <a:solidFill>
                        <a:srgbClr val="99CC39"/>
                      </a:solidFill>
                    </a:lnT>
                    <a:lnB w="12700" cmpd="sng">
                      <a:solidFill>
                        <a:srgbClr val="99CC39"/>
                      </a:solidFill>
                    </a:lnB>
                    <a:lnTlToBr w="12700" cmpd="sng">
                      <a:noFill/>
                      <a:prstDash val="solid"/>
                    </a:lnTlToBr>
                    <a:lnBlToTr w="12700" cmpd="sng">
                      <a:noFill/>
                      <a:prstDash val="solid"/>
                    </a:lnBlToTr>
                    <a:solidFill>
                      <a:srgbClr val="00AAA2">
                        <a:tint val="20000"/>
                      </a:srgbClr>
                    </a:solidFill>
                  </a:tcPr>
                </a:tc>
                <a:tc>
                  <a:txBody>
                    <a:bodyPr/>
                    <a:lstStyle>
                      <a:lvl1pPr marL="0" algn="l" defTabSz="864235" rtl="0" eaLnBrk="1" latinLnBrk="0" hangingPunct="1">
                        <a:defRPr sz="1700" kern="1200">
                          <a:solidFill>
                            <a:schemeClr val="dk1"/>
                          </a:solidFill>
                          <a:latin typeface="Arial" panose="020B0604020202020204"/>
                          <a:ea typeface="微软雅黑" panose="020B0503020204020204" pitchFamily="34" charset="-122"/>
                        </a:defRPr>
                      </a:lvl1pPr>
                      <a:lvl2pPr marL="431800" algn="l" defTabSz="864235" rtl="0" eaLnBrk="1" latinLnBrk="0" hangingPunct="1">
                        <a:defRPr sz="1700" kern="1200">
                          <a:solidFill>
                            <a:schemeClr val="dk1"/>
                          </a:solidFill>
                          <a:latin typeface="Arial" panose="020B0604020202020204"/>
                          <a:ea typeface="微软雅黑" panose="020B0503020204020204" pitchFamily="34" charset="-122"/>
                        </a:defRPr>
                      </a:lvl2pPr>
                      <a:lvl3pPr marL="864235" algn="l" defTabSz="864235" rtl="0" eaLnBrk="1" latinLnBrk="0" hangingPunct="1">
                        <a:defRPr sz="1700" kern="1200">
                          <a:solidFill>
                            <a:schemeClr val="dk1"/>
                          </a:solidFill>
                          <a:latin typeface="Arial" panose="020B0604020202020204"/>
                          <a:ea typeface="微软雅黑" panose="020B0503020204020204" pitchFamily="34" charset="-122"/>
                        </a:defRPr>
                      </a:lvl3pPr>
                      <a:lvl4pPr marL="1296035" algn="l" defTabSz="864235" rtl="0" eaLnBrk="1" latinLnBrk="0" hangingPunct="1">
                        <a:defRPr sz="1700" kern="1200">
                          <a:solidFill>
                            <a:schemeClr val="dk1"/>
                          </a:solidFill>
                          <a:latin typeface="Arial" panose="020B0604020202020204"/>
                          <a:ea typeface="微软雅黑" panose="020B0503020204020204" pitchFamily="34" charset="-122"/>
                        </a:defRPr>
                      </a:lvl4pPr>
                      <a:lvl5pPr marL="1727835" algn="l" defTabSz="864235" rtl="0" eaLnBrk="1" latinLnBrk="0" hangingPunct="1">
                        <a:defRPr sz="1700" kern="1200">
                          <a:solidFill>
                            <a:schemeClr val="dk1"/>
                          </a:solidFill>
                          <a:latin typeface="Arial" panose="020B0604020202020204"/>
                          <a:ea typeface="微软雅黑" panose="020B0503020204020204" pitchFamily="34" charset="-122"/>
                        </a:defRPr>
                      </a:lvl5pPr>
                      <a:lvl6pPr marL="2160270" algn="l" defTabSz="864235" rtl="0" eaLnBrk="1" latinLnBrk="0" hangingPunct="1">
                        <a:defRPr sz="1700" kern="1200">
                          <a:solidFill>
                            <a:schemeClr val="dk1"/>
                          </a:solidFill>
                          <a:latin typeface="Arial" panose="020B0604020202020204"/>
                          <a:ea typeface="微软雅黑" panose="020B0503020204020204" pitchFamily="34" charset="-122"/>
                        </a:defRPr>
                      </a:lvl6pPr>
                      <a:lvl7pPr marL="2592070" algn="l" defTabSz="864235" rtl="0" eaLnBrk="1" latinLnBrk="0" hangingPunct="1">
                        <a:defRPr sz="1700" kern="1200">
                          <a:solidFill>
                            <a:schemeClr val="dk1"/>
                          </a:solidFill>
                          <a:latin typeface="Arial" panose="020B0604020202020204"/>
                          <a:ea typeface="微软雅黑" panose="020B0503020204020204" pitchFamily="34" charset="-122"/>
                        </a:defRPr>
                      </a:lvl7pPr>
                      <a:lvl8pPr marL="3023870" algn="l" defTabSz="864235" rtl="0" eaLnBrk="1" latinLnBrk="0" hangingPunct="1">
                        <a:defRPr sz="1700" kern="1200">
                          <a:solidFill>
                            <a:schemeClr val="dk1"/>
                          </a:solidFill>
                          <a:latin typeface="Arial" panose="020B0604020202020204"/>
                          <a:ea typeface="微软雅黑" panose="020B0503020204020204" pitchFamily="34" charset="-122"/>
                        </a:defRPr>
                      </a:lvl8pPr>
                      <a:lvl9pPr marL="3456305" algn="l" defTabSz="864235" rtl="0" eaLnBrk="1" latinLnBrk="0" hangingPunct="1">
                        <a:defRPr sz="1700" kern="1200">
                          <a:solidFill>
                            <a:schemeClr val="dk1"/>
                          </a:solidFill>
                          <a:latin typeface="Arial" panose="020B0604020202020204"/>
                          <a:ea typeface="微软雅黑" panose="020B0503020204020204" pitchFamily="34" charset="-122"/>
                        </a:defRPr>
                      </a:lvl9p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anose="05000000000000000000" pitchFamily="2" charset="2"/>
                        <a:buNone/>
                      </a:pPr>
                      <a:endParaRPr kumimoji="0" lang="en-US" sz="2000" b="1" i="0" u="none" strike="noStrike" cap="none" normalizeH="0" baseline="0" dirty="0">
                        <a:ln>
                          <a:noFill/>
                        </a:ln>
                        <a:solidFill>
                          <a:schemeClr val="tx1"/>
                        </a:solidFill>
                        <a:effectLst/>
                        <a:latin typeface="Calibri" panose="020F0502020204030204" pitchFamily="34" charset="0"/>
                      </a:endParaRPr>
                    </a:p>
                  </a:txBody>
                  <a:tcPr marL="45720" marR="45720" anchor="ctr" anchorCtr="1" horzOverflow="overflow">
                    <a:lnL w="12700" cmpd="sng">
                      <a:solidFill>
                        <a:srgbClr val="99CC39"/>
                      </a:solidFill>
                    </a:lnL>
                    <a:lnR w="12700" cmpd="sng">
                      <a:solidFill>
                        <a:srgbClr val="99CC39"/>
                      </a:solidFill>
                    </a:lnR>
                    <a:lnT w="12700" cmpd="sng">
                      <a:solidFill>
                        <a:srgbClr val="99CC39"/>
                      </a:solidFill>
                    </a:lnT>
                    <a:lnB w="12700" cmpd="sng">
                      <a:solidFill>
                        <a:srgbClr val="99CC39"/>
                      </a:solidFill>
                    </a:lnB>
                    <a:lnTlToBr w="12700" cmpd="sng">
                      <a:noFill/>
                      <a:prstDash val="solid"/>
                    </a:lnTlToBr>
                    <a:lnBlToTr w="12700" cmpd="sng">
                      <a:noFill/>
                      <a:prstDash val="solid"/>
                    </a:lnBlToTr>
                    <a:solidFill>
                      <a:srgbClr val="00AAA2">
                        <a:tint val="20000"/>
                      </a:srgbClr>
                    </a:solidFill>
                  </a:tcPr>
                </a:tc>
                <a:tc>
                  <a:txBody>
                    <a:bodyPr/>
                    <a:lstStyle>
                      <a:lvl1pPr marL="0" algn="l" defTabSz="864235" rtl="0" eaLnBrk="1" latinLnBrk="0" hangingPunct="1">
                        <a:defRPr sz="1700" kern="1200">
                          <a:solidFill>
                            <a:schemeClr val="dk1"/>
                          </a:solidFill>
                          <a:latin typeface="Arial" panose="020B0604020202020204"/>
                          <a:ea typeface="微软雅黑" panose="020B0503020204020204" pitchFamily="34" charset="-122"/>
                        </a:defRPr>
                      </a:lvl1pPr>
                      <a:lvl2pPr marL="431800" algn="l" defTabSz="864235" rtl="0" eaLnBrk="1" latinLnBrk="0" hangingPunct="1">
                        <a:defRPr sz="1700" kern="1200">
                          <a:solidFill>
                            <a:schemeClr val="dk1"/>
                          </a:solidFill>
                          <a:latin typeface="Arial" panose="020B0604020202020204"/>
                          <a:ea typeface="微软雅黑" panose="020B0503020204020204" pitchFamily="34" charset="-122"/>
                        </a:defRPr>
                      </a:lvl2pPr>
                      <a:lvl3pPr marL="864235" algn="l" defTabSz="864235" rtl="0" eaLnBrk="1" latinLnBrk="0" hangingPunct="1">
                        <a:defRPr sz="1700" kern="1200">
                          <a:solidFill>
                            <a:schemeClr val="dk1"/>
                          </a:solidFill>
                          <a:latin typeface="Arial" panose="020B0604020202020204"/>
                          <a:ea typeface="微软雅黑" panose="020B0503020204020204" pitchFamily="34" charset="-122"/>
                        </a:defRPr>
                      </a:lvl3pPr>
                      <a:lvl4pPr marL="1296035" algn="l" defTabSz="864235" rtl="0" eaLnBrk="1" latinLnBrk="0" hangingPunct="1">
                        <a:defRPr sz="1700" kern="1200">
                          <a:solidFill>
                            <a:schemeClr val="dk1"/>
                          </a:solidFill>
                          <a:latin typeface="Arial" panose="020B0604020202020204"/>
                          <a:ea typeface="微软雅黑" panose="020B0503020204020204" pitchFamily="34" charset="-122"/>
                        </a:defRPr>
                      </a:lvl4pPr>
                      <a:lvl5pPr marL="1727835" algn="l" defTabSz="864235" rtl="0" eaLnBrk="1" latinLnBrk="0" hangingPunct="1">
                        <a:defRPr sz="1700" kern="1200">
                          <a:solidFill>
                            <a:schemeClr val="dk1"/>
                          </a:solidFill>
                          <a:latin typeface="Arial" panose="020B0604020202020204"/>
                          <a:ea typeface="微软雅黑" panose="020B0503020204020204" pitchFamily="34" charset="-122"/>
                        </a:defRPr>
                      </a:lvl5pPr>
                      <a:lvl6pPr marL="2160270" algn="l" defTabSz="864235" rtl="0" eaLnBrk="1" latinLnBrk="0" hangingPunct="1">
                        <a:defRPr sz="1700" kern="1200">
                          <a:solidFill>
                            <a:schemeClr val="dk1"/>
                          </a:solidFill>
                          <a:latin typeface="Arial" panose="020B0604020202020204"/>
                          <a:ea typeface="微软雅黑" panose="020B0503020204020204" pitchFamily="34" charset="-122"/>
                        </a:defRPr>
                      </a:lvl6pPr>
                      <a:lvl7pPr marL="2592070" algn="l" defTabSz="864235" rtl="0" eaLnBrk="1" latinLnBrk="0" hangingPunct="1">
                        <a:defRPr sz="1700" kern="1200">
                          <a:solidFill>
                            <a:schemeClr val="dk1"/>
                          </a:solidFill>
                          <a:latin typeface="Arial" panose="020B0604020202020204"/>
                          <a:ea typeface="微软雅黑" panose="020B0503020204020204" pitchFamily="34" charset="-122"/>
                        </a:defRPr>
                      </a:lvl7pPr>
                      <a:lvl8pPr marL="3023870" algn="l" defTabSz="864235" rtl="0" eaLnBrk="1" latinLnBrk="0" hangingPunct="1">
                        <a:defRPr sz="1700" kern="1200">
                          <a:solidFill>
                            <a:schemeClr val="dk1"/>
                          </a:solidFill>
                          <a:latin typeface="Arial" panose="020B0604020202020204"/>
                          <a:ea typeface="微软雅黑" panose="020B0503020204020204" pitchFamily="34" charset="-122"/>
                        </a:defRPr>
                      </a:lvl8pPr>
                      <a:lvl9pPr marL="3456305" algn="l" defTabSz="864235" rtl="0" eaLnBrk="1" latinLnBrk="0" hangingPunct="1">
                        <a:defRPr sz="1700" kern="1200">
                          <a:solidFill>
                            <a:schemeClr val="dk1"/>
                          </a:solidFill>
                          <a:latin typeface="Arial" panose="020B0604020202020204"/>
                          <a:ea typeface="微软雅黑" panose="020B0503020204020204" pitchFamily="34" charset="-122"/>
                        </a:defRPr>
                      </a:lvl9p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anose="05000000000000000000" pitchFamily="2" charset="2"/>
                        <a:buNone/>
                      </a:pPr>
                      <a:r>
                        <a:rPr kumimoji="0" lang="en-US" sz="2000" b="1" u="none" strike="noStrike" cap="none" normalizeH="0" baseline="0" dirty="0">
                          <a:ln>
                            <a:noFill/>
                          </a:ln>
                          <a:effectLst/>
                          <a:latin typeface="Calibri" panose="020F0502020204030204" pitchFamily="34" charset="0"/>
                        </a:rPr>
                        <a:t>0.51</a:t>
                      </a:r>
                      <a:endParaRPr kumimoji="0" lang="en-US" sz="2000" b="1" i="0" u="none" strike="noStrike" cap="none" normalizeH="0" baseline="0" dirty="0">
                        <a:ln>
                          <a:noFill/>
                        </a:ln>
                        <a:solidFill>
                          <a:schemeClr val="tx1"/>
                        </a:solidFill>
                        <a:effectLst/>
                        <a:latin typeface="Calibri" panose="020F0502020204030204" pitchFamily="34" charset="0"/>
                      </a:endParaRPr>
                    </a:p>
                  </a:txBody>
                  <a:tcPr marL="45720" marR="45720" anchor="ctr" anchorCtr="1" horzOverflow="overflow">
                    <a:lnL w="12700" cmpd="sng">
                      <a:solidFill>
                        <a:srgbClr val="99CC39"/>
                      </a:solidFill>
                    </a:lnL>
                    <a:lnR w="12700" cmpd="sng">
                      <a:solidFill>
                        <a:srgbClr val="99CC39"/>
                      </a:solidFill>
                    </a:lnR>
                    <a:lnT w="12700" cmpd="sng">
                      <a:solidFill>
                        <a:srgbClr val="99CC39"/>
                      </a:solidFill>
                    </a:lnT>
                    <a:lnB w="12700" cmpd="sng">
                      <a:solidFill>
                        <a:srgbClr val="99CC39"/>
                      </a:solidFill>
                    </a:lnB>
                    <a:lnTlToBr w="12700" cmpd="sng">
                      <a:noFill/>
                      <a:prstDash val="solid"/>
                    </a:lnTlToBr>
                    <a:lnBlToTr w="12700" cmpd="sng">
                      <a:noFill/>
                      <a:prstDash val="solid"/>
                    </a:lnBlToTr>
                    <a:solidFill>
                      <a:srgbClr val="F1C7C7"/>
                    </a:solidFill>
                  </a:tcPr>
                </a:tc>
                <a:tc>
                  <a:txBody>
                    <a:bodyPr/>
                    <a:lstStyle>
                      <a:lvl1pPr marL="0" algn="l" defTabSz="864235" rtl="0" eaLnBrk="1" latinLnBrk="0" hangingPunct="1">
                        <a:defRPr sz="1700" kern="1200">
                          <a:solidFill>
                            <a:schemeClr val="dk1"/>
                          </a:solidFill>
                          <a:latin typeface="Arial" panose="020B0604020202020204"/>
                          <a:ea typeface="微软雅黑" panose="020B0503020204020204" pitchFamily="34" charset="-122"/>
                        </a:defRPr>
                      </a:lvl1pPr>
                      <a:lvl2pPr marL="431800" algn="l" defTabSz="864235" rtl="0" eaLnBrk="1" latinLnBrk="0" hangingPunct="1">
                        <a:defRPr sz="1700" kern="1200">
                          <a:solidFill>
                            <a:schemeClr val="dk1"/>
                          </a:solidFill>
                          <a:latin typeface="Arial" panose="020B0604020202020204"/>
                          <a:ea typeface="微软雅黑" panose="020B0503020204020204" pitchFamily="34" charset="-122"/>
                        </a:defRPr>
                      </a:lvl2pPr>
                      <a:lvl3pPr marL="864235" algn="l" defTabSz="864235" rtl="0" eaLnBrk="1" latinLnBrk="0" hangingPunct="1">
                        <a:defRPr sz="1700" kern="1200">
                          <a:solidFill>
                            <a:schemeClr val="dk1"/>
                          </a:solidFill>
                          <a:latin typeface="Arial" panose="020B0604020202020204"/>
                          <a:ea typeface="微软雅黑" panose="020B0503020204020204" pitchFamily="34" charset="-122"/>
                        </a:defRPr>
                      </a:lvl3pPr>
                      <a:lvl4pPr marL="1296035" algn="l" defTabSz="864235" rtl="0" eaLnBrk="1" latinLnBrk="0" hangingPunct="1">
                        <a:defRPr sz="1700" kern="1200">
                          <a:solidFill>
                            <a:schemeClr val="dk1"/>
                          </a:solidFill>
                          <a:latin typeface="Arial" panose="020B0604020202020204"/>
                          <a:ea typeface="微软雅黑" panose="020B0503020204020204" pitchFamily="34" charset="-122"/>
                        </a:defRPr>
                      </a:lvl4pPr>
                      <a:lvl5pPr marL="1727835" algn="l" defTabSz="864235" rtl="0" eaLnBrk="1" latinLnBrk="0" hangingPunct="1">
                        <a:defRPr sz="1700" kern="1200">
                          <a:solidFill>
                            <a:schemeClr val="dk1"/>
                          </a:solidFill>
                          <a:latin typeface="Arial" panose="020B0604020202020204"/>
                          <a:ea typeface="微软雅黑" panose="020B0503020204020204" pitchFamily="34" charset="-122"/>
                        </a:defRPr>
                      </a:lvl5pPr>
                      <a:lvl6pPr marL="2160270" algn="l" defTabSz="864235" rtl="0" eaLnBrk="1" latinLnBrk="0" hangingPunct="1">
                        <a:defRPr sz="1700" kern="1200">
                          <a:solidFill>
                            <a:schemeClr val="dk1"/>
                          </a:solidFill>
                          <a:latin typeface="Arial" panose="020B0604020202020204"/>
                          <a:ea typeface="微软雅黑" panose="020B0503020204020204" pitchFamily="34" charset="-122"/>
                        </a:defRPr>
                      </a:lvl6pPr>
                      <a:lvl7pPr marL="2592070" algn="l" defTabSz="864235" rtl="0" eaLnBrk="1" latinLnBrk="0" hangingPunct="1">
                        <a:defRPr sz="1700" kern="1200">
                          <a:solidFill>
                            <a:schemeClr val="dk1"/>
                          </a:solidFill>
                          <a:latin typeface="Arial" panose="020B0604020202020204"/>
                          <a:ea typeface="微软雅黑" panose="020B0503020204020204" pitchFamily="34" charset="-122"/>
                        </a:defRPr>
                      </a:lvl7pPr>
                      <a:lvl8pPr marL="3023870" algn="l" defTabSz="864235" rtl="0" eaLnBrk="1" latinLnBrk="0" hangingPunct="1">
                        <a:defRPr sz="1700" kern="1200">
                          <a:solidFill>
                            <a:schemeClr val="dk1"/>
                          </a:solidFill>
                          <a:latin typeface="Arial" panose="020B0604020202020204"/>
                          <a:ea typeface="微软雅黑" panose="020B0503020204020204" pitchFamily="34" charset="-122"/>
                        </a:defRPr>
                      </a:lvl8pPr>
                      <a:lvl9pPr marL="3456305" algn="l" defTabSz="864235" rtl="0" eaLnBrk="1" latinLnBrk="0" hangingPunct="1">
                        <a:defRPr sz="1700" kern="1200">
                          <a:solidFill>
                            <a:schemeClr val="dk1"/>
                          </a:solidFill>
                          <a:latin typeface="Arial" panose="020B0604020202020204"/>
                          <a:ea typeface="微软雅黑" panose="020B0503020204020204" pitchFamily="34" charset="-122"/>
                        </a:defRPr>
                      </a:lvl9p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anose="05000000000000000000" pitchFamily="2" charset="2"/>
                        <a:buNone/>
                      </a:pPr>
                      <a:endParaRPr kumimoji="0" lang="en-US" sz="2000" b="1" i="0" u="none" strike="noStrike" cap="none" normalizeH="0" baseline="0" dirty="0">
                        <a:ln>
                          <a:noFill/>
                        </a:ln>
                        <a:solidFill>
                          <a:schemeClr val="tx1"/>
                        </a:solidFill>
                        <a:effectLst/>
                        <a:latin typeface="Calibri" panose="020F0502020204030204" pitchFamily="34" charset="0"/>
                      </a:endParaRPr>
                    </a:p>
                  </a:txBody>
                  <a:tcPr marL="45720" marR="45720" anchor="ctr" anchorCtr="1" horzOverflow="overflow">
                    <a:lnL w="12700" cmpd="sng">
                      <a:solidFill>
                        <a:srgbClr val="99CC39"/>
                      </a:solidFill>
                    </a:lnL>
                    <a:lnR w="12700" cmpd="sng">
                      <a:solidFill>
                        <a:srgbClr val="99CC39"/>
                      </a:solidFill>
                    </a:lnR>
                    <a:lnT w="12700" cmpd="sng">
                      <a:solidFill>
                        <a:srgbClr val="99CC39"/>
                      </a:solidFill>
                    </a:lnT>
                    <a:lnB w="12700" cmpd="sng">
                      <a:solidFill>
                        <a:srgbClr val="99CC39"/>
                      </a:solidFill>
                    </a:lnB>
                    <a:lnTlToBr w="12700" cmpd="sng">
                      <a:noFill/>
                      <a:prstDash val="solid"/>
                    </a:lnTlToBr>
                    <a:lnBlToTr w="12700" cmpd="sng">
                      <a:noFill/>
                      <a:prstDash val="solid"/>
                    </a:lnBlToTr>
                    <a:solidFill>
                      <a:srgbClr val="00AAA2">
                        <a:tint val="20000"/>
                      </a:srgbClr>
                    </a:solidFill>
                  </a:tcPr>
                </a:tc>
              </a:tr>
              <a:tr h="304800">
                <a:tc>
                  <a:txBody>
                    <a:bodyPr/>
                    <a:lstStyle>
                      <a:lvl1pPr marL="0" algn="l" defTabSz="864235" rtl="0" eaLnBrk="1" latinLnBrk="0" hangingPunct="1">
                        <a:defRPr sz="1700" kern="1200">
                          <a:solidFill>
                            <a:schemeClr val="dk1"/>
                          </a:solidFill>
                          <a:latin typeface="Arial" panose="020B0604020202020204"/>
                          <a:ea typeface="微软雅黑" panose="020B0503020204020204" pitchFamily="34" charset="-122"/>
                        </a:defRPr>
                      </a:lvl1pPr>
                      <a:lvl2pPr marL="431800" algn="l" defTabSz="864235" rtl="0" eaLnBrk="1" latinLnBrk="0" hangingPunct="1">
                        <a:defRPr sz="1700" kern="1200">
                          <a:solidFill>
                            <a:schemeClr val="dk1"/>
                          </a:solidFill>
                          <a:latin typeface="Arial" panose="020B0604020202020204"/>
                          <a:ea typeface="微软雅黑" panose="020B0503020204020204" pitchFamily="34" charset="-122"/>
                        </a:defRPr>
                      </a:lvl2pPr>
                      <a:lvl3pPr marL="864235" algn="l" defTabSz="864235" rtl="0" eaLnBrk="1" latinLnBrk="0" hangingPunct="1">
                        <a:defRPr sz="1700" kern="1200">
                          <a:solidFill>
                            <a:schemeClr val="dk1"/>
                          </a:solidFill>
                          <a:latin typeface="Arial" panose="020B0604020202020204"/>
                          <a:ea typeface="微软雅黑" panose="020B0503020204020204" pitchFamily="34" charset="-122"/>
                        </a:defRPr>
                      </a:lvl3pPr>
                      <a:lvl4pPr marL="1296035" algn="l" defTabSz="864235" rtl="0" eaLnBrk="1" latinLnBrk="0" hangingPunct="1">
                        <a:defRPr sz="1700" kern="1200">
                          <a:solidFill>
                            <a:schemeClr val="dk1"/>
                          </a:solidFill>
                          <a:latin typeface="Arial" panose="020B0604020202020204"/>
                          <a:ea typeface="微软雅黑" panose="020B0503020204020204" pitchFamily="34" charset="-122"/>
                        </a:defRPr>
                      </a:lvl4pPr>
                      <a:lvl5pPr marL="1727835" algn="l" defTabSz="864235" rtl="0" eaLnBrk="1" latinLnBrk="0" hangingPunct="1">
                        <a:defRPr sz="1700" kern="1200">
                          <a:solidFill>
                            <a:schemeClr val="dk1"/>
                          </a:solidFill>
                          <a:latin typeface="Arial" panose="020B0604020202020204"/>
                          <a:ea typeface="微软雅黑" panose="020B0503020204020204" pitchFamily="34" charset="-122"/>
                        </a:defRPr>
                      </a:lvl5pPr>
                      <a:lvl6pPr marL="2160270" algn="l" defTabSz="864235" rtl="0" eaLnBrk="1" latinLnBrk="0" hangingPunct="1">
                        <a:defRPr sz="1700" kern="1200">
                          <a:solidFill>
                            <a:schemeClr val="dk1"/>
                          </a:solidFill>
                          <a:latin typeface="Arial" panose="020B0604020202020204"/>
                          <a:ea typeface="微软雅黑" panose="020B0503020204020204" pitchFamily="34" charset="-122"/>
                        </a:defRPr>
                      </a:lvl6pPr>
                      <a:lvl7pPr marL="2592070" algn="l" defTabSz="864235" rtl="0" eaLnBrk="1" latinLnBrk="0" hangingPunct="1">
                        <a:defRPr sz="1700" kern="1200">
                          <a:solidFill>
                            <a:schemeClr val="dk1"/>
                          </a:solidFill>
                          <a:latin typeface="Arial" panose="020B0604020202020204"/>
                          <a:ea typeface="微软雅黑" panose="020B0503020204020204" pitchFamily="34" charset="-122"/>
                        </a:defRPr>
                      </a:lvl7pPr>
                      <a:lvl8pPr marL="3023870" algn="l" defTabSz="864235" rtl="0" eaLnBrk="1" latinLnBrk="0" hangingPunct="1">
                        <a:defRPr sz="1700" kern="1200">
                          <a:solidFill>
                            <a:schemeClr val="dk1"/>
                          </a:solidFill>
                          <a:latin typeface="Arial" panose="020B0604020202020204"/>
                          <a:ea typeface="微软雅黑" panose="020B0503020204020204" pitchFamily="34" charset="-122"/>
                        </a:defRPr>
                      </a:lvl8pPr>
                      <a:lvl9pPr marL="3456305" algn="l" defTabSz="864235" rtl="0" eaLnBrk="1" latinLnBrk="0" hangingPunct="1">
                        <a:defRPr sz="1700" kern="1200">
                          <a:solidFill>
                            <a:schemeClr val="dk1"/>
                          </a:solidFill>
                          <a:latin typeface="Arial" panose="020B0604020202020204"/>
                          <a:ea typeface="微软雅黑" panose="020B0503020204020204" pitchFamily="34" charset="-122"/>
                        </a:defRPr>
                      </a:lvl9p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anose="05000000000000000000" pitchFamily="2" charset="2"/>
                        <a:buNone/>
                      </a:pPr>
                      <a:r>
                        <a:rPr kumimoji="0" lang="en-US" sz="2000" b="1" u="none" strike="noStrike" cap="none" normalizeH="0" baseline="0" dirty="0">
                          <a:ln>
                            <a:noFill/>
                          </a:ln>
                          <a:effectLst/>
                          <a:latin typeface="Calibri" panose="020F0502020204030204" pitchFamily="34" charset="0"/>
                        </a:rPr>
                        <a:t>12</a:t>
                      </a:r>
                      <a:endParaRPr kumimoji="0" lang="en-US" sz="2000" b="1" i="0" u="none" strike="noStrike" cap="none" normalizeH="0" baseline="0" dirty="0">
                        <a:ln>
                          <a:noFill/>
                        </a:ln>
                        <a:solidFill>
                          <a:schemeClr val="tx1"/>
                        </a:solidFill>
                        <a:effectLst/>
                        <a:latin typeface="Calibri" panose="020F0502020204030204" pitchFamily="34" charset="0"/>
                      </a:endParaRPr>
                    </a:p>
                  </a:txBody>
                  <a:tcPr marL="45720" marR="45720" anchor="ctr" anchorCtr="1" horzOverflow="overflow">
                    <a:lnL w="12700" cmpd="sng">
                      <a:solidFill>
                        <a:srgbClr val="99CC39"/>
                      </a:solidFill>
                    </a:lnL>
                    <a:lnR w="12700" cmpd="sng">
                      <a:solidFill>
                        <a:srgbClr val="99CC39"/>
                      </a:solidFill>
                    </a:lnR>
                    <a:lnT w="12700" cmpd="sng">
                      <a:solidFill>
                        <a:srgbClr val="99CC39"/>
                      </a:solidFill>
                    </a:lnT>
                    <a:lnB w="12700" cmpd="sng">
                      <a:solidFill>
                        <a:srgbClr val="99CC39"/>
                      </a:solidFill>
                    </a:lnB>
                    <a:lnTlToBr w="12700" cmpd="sng">
                      <a:noFill/>
                      <a:prstDash val="solid"/>
                    </a:lnTlToBr>
                    <a:lnBlToTr w="12700" cmpd="sng">
                      <a:noFill/>
                      <a:prstDash val="solid"/>
                    </a:lnBlToTr>
                    <a:solidFill>
                      <a:srgbClr val="00AAA2">
                        <a:tint val="20000"/>
                      </a:srgbClr>
                    </a:solidFill>
                  </a:tcPr>
                </a:tc>
                <a:tc>
                  <a:txBody>
                    <a:bodyPr/>
                    <a:lstStyle>
                      <a:lvl1pPr marL="0" algn="l" defTabSz="864235" rtl="0" eaLnBrk="1" latinLnBrk="0" hangingPunct="1">
                        <a:defRPr sz="1700" kern="1200">
                          <a:solidFill>
                            <a:schemeClr val="dk1"/>
                          </a:solidFill>
                          <a:latin typeface="Arial" panose="020B0604020202020204"/>
                          <a:ea typeface="微软雅黑" panose="020B0503020204020204" pitchFamily="34" charset="-122"/>
                        </a:defRPr>
                      </a:lvl1pPr>
                      <a:lvl2pPr marL="431800" algn="l" defTabSz="864235" rtl="0" eaLnBrk="1" latinLnBrk="0" hangingPunct="1">
                        <a:defRPr sz="1700" kern="1200">
                          <a:solidFill>
                            <a:schemeClr val="dk1"/>
                          </a:solidFill>
                          <a:latin typeface="Arial" panose="020B0604020202020204"/>
                          <a:ea typeface="微软雅黑" panose="020B0503020204020204" pitchFamily="34" charset="-122"/>
                        </a:defRPr>
                      </a:lvl2pPr>
                      <a:lvl3pPr marL="864235" algn="l" defTabSz="864235" rtl="0" eaLnBrk="1" latinLnBrk="0" hangingPunct="1">
                        <a:defRPr sz="1700" kern="1200">
                          <a:solidFill>
                            <a:schemeClr val="dk1"/>
                          </a:solidFill>
                          <a:latin typeface="Arial" panose="020B0604020202020204"/>
                          <a:ea typeface="微软雅黑" panose="020B0503020204020204" pitchFamily="34" charset="-122"/>
                        </a:defRPr>
                      </a:lvl3pPr>
                      <a:lvl4pPr marL="1296035" algn="l" defTabSz="864235" rtl="0" eaLnBrk="1" latinLnBrk="0" hangingPunct="1">
                        <a:defRPr sz="1700" kern="1200">
                          <a:solidFill>
                            <a:schemeClr val="dk1"/>
                          </a:solidFill>
                          <a:latin typeface="Arial" panose="020B0604020202020204"/>
                          <a:ea typeface="微软雅黑" panose="020B0503020204020204" pitchFamily="34" charset="-122"/>
                        </a:defRPr>
                      </a:lvl4pPr>
                      <a:lvl5pPr marL="1727835" algn="l" defTabSz="864235" rtl="0" eaLnBrk="1" latinLnBrk="0" hangingPunct="1">
                        <a:defRPr sz="1700" kern="1200">
                          <a:solidFill>
                            <a:schemeClr val="dk1"/>
                          </a:solidFill>
                          <a:latin typeface="Arial" panose="020B0604020202020204"/>
                          <a:ea typeface="微软雅黑" panose="020B0503020204020204" pitchFamily="34" charset="-122"/>
                        </a:defRPr>
                      </a:lvl5pPr>
                      <a:lvl6pPr marL="2160270" algn="l" defTabSz="864235" rtl="0" eaLnBrk="1" latinLnBrk="0" hangingPunct="1">
                        <a:defRPr sz="1700" kern="1200">
                          <a:solidFill>
                            <a:schemeClr val="dk1"/>
                          </a:solidFill>
                          <a:latin typeface="Arial" panose="020B0604020202020204"/>
                          <a:ea typeface="微软雅黑" panose="020B0503020204020204" pitchFamily="34" charset="-122"/>
                        </a:defRPr>
                      </a:lvl6pPr>
                      <a:lvl7pPr marL="2592070" algn="l" defTabSz="864235" rtl="0" eaLnBrk="1" latinLnBrk="0" hangingPunct="1">
                        <a:defRPr sz="1700" kern="1200">
                          <a:solidFill>
                            <a:schemeClr val="dk1"/>
                          </a:solidFill>
                          <a:latin typeface="Arial" panose="020B0604020202020204"/>
                          <a:ea typeface="微软雅黑" panose="020B0503020204020204" pitchFamily="34" charset="-122"/>
                        </a:defRPr>
                      </a:lvl7pPr>
                      <a:lvl8pPr marL="3023870" algn="l" defTabSz="864235" rtl="0" eaLnBrk="1" latinLnBrk="0" hangingPunct="1">
                        <a:defRPr sz="1700" kern="1200">
                          <a:solidFill>
                            <a:schemeClr val="dk1"/>
                          </a:solidFill>
                          <a:latin typeface="Arial" panose="020B0604020202020204"/>
                          <a:ea typeface="微软雅黑" panose="020B0503020204020204" pitchFamily="34" charset="-122"/>
                        </a:defRPr>
                      </a:lvl8pPr>
                      <a:lvl9pPr marL="3456305" algn="l" defTabSz="864235" rtl="0" eaLnBrk="1" latinLnBrk="0" hangingPunct="1">
                        <a:defRPr sz="1700" kern="1200">
                          <a:solidFill>
                            <a:schemeClr val="dk1"/>
                          </a:solidFill>
                          <a:latin typeface="Arial" panose="020B0604020202020204"/>
                          <a:ea typeface="微软雅黑" panose="020B0503020204020204" pitchFamily="34" charset="-122"/>
                        </a:defRPr>
                      </a:lvl9p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anose="05000000000000000000" pitchFamily="2" charset="2"/>
                        <a:buNone/>
                      </a:pPr>
                      <a:endParaRPr kumimoji="0" lang="en-US" sz="2000" b="1" i="0" u="none" strike="noStrike" cap="none" normalizeH="0" baseline="0" dirty="0">
                        <a:ln>
                          <a:noFill/>
                        </a:ln>
                        <a:solidFill>
                          <a:schemeClr val="tx1"/>
                        </a:solidFill>
                        <a:effectLst/>
                        <a:latin typeface="Calibri" panose="020F0502020204030204" pitchFamily="34" charset="0"/>
                      </a:endParaRPr>
                    </a:p>
                  </a:txBody>
                  <a:tcPr marL="45720" marR="45720" anchor="ctr" anchorCtr="1" horzOverflow="overflow">
                    <a:lnL w="12700" cmpd="sng">
                      <a:solidFill>
                        <a:srgbClr val="99CC39"/>
                      </a:solidFill>
                    </a:lnL>
                    <a:lnR w="12700" cmpd="sng">
                      <a:solidFill>
                        <a:srgbClr val="99CC39"/>
                      </a:solidFill>
                    </a:lnR>
                    <a:lnT w="12700" cmpd="sng">
                      <a:solidFill>
                        <a:srgbClr val="99CC39"/>
                      </a:solidFill>
                    </a:lnT>
                    <a:lnB w="12700" cmpd="sng">
                      <a:solidFill>
                        <a:srgbClr val="99CC39"/>
                      </a:solidFill>
                    </a:lnB>
                    <a:lnTlToBr w="12700" cmpd="sng">
                      <a:noFill/>
                      <a:prstDash val="solid"/>
                    </a:lnTlToBr>
                    <a:lnBlToTr w="12700" cmpd="sng">
                      <a:noFill/>
                      <a:prstDash val="solid"/>
                    </a:lnBlToTr>
                    <a:solidFill>
                      <a:srgbClr val="00AAA2">
                        <a:tint val="20000"/>
                      </a:srgbClr>
                    </a:solidFill>
                  </a:tcPr>
                </a:tc>
                <a:tc>
                  <a:txBody>
                    <a:bodyPr/>
                    <a:lstStyle>
                      <a:lvl1pPr marL="0" algn="l" defTabSz="864235" rtl="0" eaLnBrk="1" latinLnBrk="0" hangingPunct="1">
                        <a:defRPr sz="1700" kern="1200">
                          <a:solidFill>
                            <a:schemeClr val="dk1"/>
                          </a:solidFill>
                          <a:latin typeface="Arial" panose="020B0604020202020204"/>
                          <a:ea typeface="微软雅黑" panose="020B0503020204020204" pitchFamily="34" charset="-122"/>
                        </a:defRPr>
                      </a:lvl1pPr>
                      <a:lvl2pPr marL="431800" algn="l" defTabSz="864235" rtl="0" eaLnBrk="1" latinLnBrk="0" hangingPunct="1">
                        <a:defRPr sz="1700" kern="1200">
                          <a:solidFill>
                            <a:schemeClr val="dk1"/>
                          </a:solidFill>
                          <a:latin typeface="Arial" panose="020B0604020202020204"/>
                          <a:ea typeface="微软雅黑" panose="020B0503020204020204" pitchFamily="34" charset="-122"/>
                        </a:defRPr>
                      </a:lvl2pPr>
                      <a:lvl3pPr marL="864235" algn="l" defTabSz="864235" rtl="0" eaLnBrk="1" latinLnBrk="0" hangingPunct="1">
                        <a:defRPr sz="1700" kern="1200">
                          <a:solidFill>
                            <a:schemeClr val="dk1"/>
                          </a:solidFill>
                          <a:latin typeface="Arial" panose="020B0604020202020204"/>
                          <a:ea typeface="微软雅黑" panose="020B0503020204020204" pitchFamily="34" charset="-122"/>
                        </a:defRPr>
                      </a:lvl3pPr>
                      <a:lvl4pPr marL="1296035" algn="l" defTabSz="864235" rtl="0" eaLnBrk="1" latinLnBrk="0" hangingPunct="1">
                        <a:defRPr sz="1700" kern="1200">
                          <a:solidFill>
                            <a:schemeClr val="dk1"/>
                          </a:solidFill>
                          <a:latin typeface="Arial" panose="020B0604020202020204"/>
                          <a:ea typeface="微软雅黑" panose="020B0503020204020204" pitchFamily="34" charset="-122"/>
                        </a:defRPr>
                      </a:lvl4pPr>
                      <a:lvl5pPr marL="1727835" algn="l" defTabSz="864235" rtl="0" eaLnBrk="1" latinLnBrk="0" hangingPunct="1">
                        <a:defRPr sz="1700" kern="1200">
                          <a:solidFill>
                            <a:schemeClr val="dk1"/>
                          </a:solidFill>
                          <a:latin typeface="Arial" panose="020B0604020202020204"/>
                          <a:ea typeface="微软雅黑" panose="020B0503020204020204" pitchFamily="34" charset="-122"/>
                        </a:defRPr>
                      </a:lvl5pPr>
                      <a:lvl6pPr marL="2160270" algn="l" defTabSz="864235" rtl="0" eaLnBrk="1" latinLnBrk="0" hangingPunct="1">
                        <a:defRPr sz="1700" kern="1200">
                          <a:solidFill>
                            <a:schemeClr val="dk1"/>
                          </a:solidFill>
                          <a:latin typeface="Arial" panose="020B0604020202020204"/>
                          <a:ea typeface="微软雅黑" panose="020B0503020204020204" pitchFamily="34" charset="-122"/>
                        </a:defRPr>
                      </a:lvl6pPr>
                      <a:lvl7pPr marL="2592070" algn="l" defTabSz="864235" rtl="0" eaLnBrk="1" latinLnBrk="0" hangingPunct="1">
                        <a:defRPr sz="1700" kern="1200">
                          <a:solidFill>
                            <a:schemeClr val="dk1"/>
                          </a:solidFill>
                          <a:latin typeface="Arial" panose="020B0604020202020204"/>
                          <a:ea typeface="微软雅黑" panose="020B0503020204020204" pitchFamily="34" charset="-122"/>
                        </a:defRPr>
                      </a:lvl7pPr>
                      <a:lvl8pPr marL="3023870" algn="l" defTabSz="864235" rtl="0" eaLnBrk="1" latinLnBrk="0" hangingPunct="1">
                        <a:defRPr sz="1700" kern="1200">
                          <a:solidFill>
                            <a:schemeClr val="dk1"/>
                          </a:solidFill>
                          <a:latin typeface="Arial" panose="020B0604020202020204"/>
                          <a:ea typeface="微软雅黑" panose="020B0503020204020204" pitchFamily="34" charset="-122"/>
                        </a:defRPr>
                      </a:lvl8pPr>
                      <a:lvl9pPr marL="3456305" algn="l" defTabSz="864235" rtl="0" eaLnBrk="1" latinLnBrk="0" hangingPunct="1">
                        <a:defRPr sz="1700" kern="1200">
                          <a:solidFill>
                            <a:schemeClr val="dk1"/>
                          </a:solidFill>
                          <a:latin typeface="Arial" panose="020B0604020202020204"/>
                          <a:ea typeface="微软雅黑" panose="020B0503020204020204" pitchFamily="34" charset="-122"/>
                        </a:defRPr>
                      </a:lvl9p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anose="05000000000000000000" pitchFamily="2" charset="2"/>
                        <a:buNone/>
                      </a:pPr>
                      <a:endParaRPr kumimoji="0" lang="en-US" sz="2000" b="1" i="0" u="none" strike="noStrike" cap="none" normalizeH="0" baseline="0" dirty="0">
                        <a:ln>
                          <a:noFill/>
                        </a:ln>
                        <a:solidFill>
                          <a:schemeClr val="tx1"/>
                        </a:solidFill>
                        <a:effectLst/>
                        <a:latin typeface="Calibri" panose="020F0502020204030204" pitchFamily="34" charset="0"/>
                      </a:endParaRPr>
                    </a:p>
                  </a:txBody>
                  <a:tcPr marL="45720" marR="45720" anchor="ctr" anchorCtr="1" horzOverflow="overflow">
                    <a:lnL w="12700" cmpd="sng">
                      <a:solidFill>
                        <a:srgbClr val="99CC39"/>
                      </a:solidFill>
                    </a:lnL>
                    <a:lnR w="12700" cmpd="sng">
                      <a:solidFill>
                        <a:srgbClr val="99CC39"/>
                      </a:solidFill>
                    </a:lnR>
                    <a:lnT w="12700" cmpd="sng">
                      <a:solidFill>
                        <a:srgbClr val="99CC39"/>
                      </a:solidFill>
                    </a:lnT>
                    <a:lnB w="12700" cmpd="sng">
                      <a:solidFill>
                        <a:srgbClr val="99CC39"/>
                      </a:solidFill>
                    </a:lnB>
                    <a:lnTlToBr w="12700" cmpd="sng">
                      <a:noFill/>
                      <a:prstDash val="solid"/>
                    </a:lnTlToBr>
                    <a:lnBlToTr w="12700" cmpd="sng">
                      <a:noFill/>
                      <a:prstDash val="solid"/>
                    </a:lnBlToTr>
                    <a:solidFill>
                      <a:srgbClr val="00AAA2">
                        <a:tint val="20000"/>
                      </a:srgbClr>
                    </a:solidFill>
                  </a:tcPr>
                </a:tc>
                <a:tc>
                  <a:txBody>
                    <a:bodyPr/>
                    <a:lstStyle>
                      <a:lvl1pPr marL="0" algn="l" defTabSz="864235" rtl="0" eaLnBrk="1" latinLnBrk="0" hangingPunct="1">
                        <a:defRPr sz="1700" kern="1200">
                          <a:solidFill>
                            <a:schemeClr val="dk1"/>
                          </a:solidFill>
                          <a:latin typeface="Arial" panose="020B0604020202020204"/>
                          <a:ea typeface="微软雅黑" panose="020B0503020204020204" pitchFamily="34" charset="-122"/>
                        </a:defRPr>
                      </a:lvl1pPr>
                      <a:lvl2pPr marL="431800" algn="l" defTabSz="864235" rtl="0" eaLnBrk="1" latinLnBrk="0" hangingPunct="1">
                        <a:defRPr sz="1700" kern="1200">
                          <a:solidFill>
                            <a:schemeClr val="dk1"/>
                          </a:solidFill>
                          <a:latin typeface="Arial" panose="020B0604020202020204"/>
                          <a:ea typeface="微软雅黑" panose="020B0503020204020204" pitchFamily="34" charset="-122"/>
                        </a:defRPr>
                      </a:lvl2pPr>
                      <a:lvl3pPr marL="864235" algn="l" defTabSz="864235" rtl="0" eaLnBrk="1" latinLnBrk="0" hangingPunct="1">
                        <a:defRPr sz="1700" kern="1200">
                          <a:solidFill>
                            <a:schemeClr val="dk1"/>
                          </a:solidFill>
                          <a:latin typeface="Arial" panose="020B0604020202020204"/>
                          <a:ea typeface="微软雅黑" panose="020B0503020204020204" pitchFamily="34" charset="-122"/>
                        </a:defRPr>
                      </a:lvl3pPr>
                      <a:lvl4pPr marL="1296035" algn="l" defTabSz="864235" rtl="0" eaLnBrk="1" latinLnBrk="0" hangingPunct="1">
                        <a:defRPr sz="1700" kern="1200">
                          <a:solidFill>
                            <a:schemeClr val="dk1"/>
                          </a:solidFill>
                          <a:latin typeface="Arial" panose="020B0604020202020204"/>
                          <a:ea typeface="微软雅黑" panose="020B0503020204020204" pitchFamily="34" charset="-122"/>
                        </a:defRPr>
                      </a:lvl4pPr>
                      <a:lvl5pPr marL="1727835" algn="l" defTabSz="864235" rtl="0" eaLnBrk="1" latinLnBrk="0" hangingPunct="1">
                        <a:defRPr sz="1700" kern="1200">
                          <a:solidFill>
                            <a:schemeClr val="dk1"/>
                          </a:solidFill>
                          <a:latin typeface="Arial" panose="020B0604020202020204"/>
                          <a:ea typeface="微软雅黑" panose="020B0503020204020204" pitchFamily="34" charset="-122"/>
                        </a:defRPr>
                      </a:lvl5pPr>
                      <a:lvl6pPr marL="2160270" algn="l" defTabSz="864235" rtl="0" eaLnBrk="1" latinLnBrk="0" hangingPunct="1">
                        <a:defRPr sz="1700" kern="1200">
                          <a:solidFill>
                            <a:schemeClr val="dk1"/>
                          </a:solidFill>
                          <a:latin typeface="Arial" panose="020B0604020202020204"/>
                          <a:ea typeface="微软雅黑" panose="020B0503020204020204" pitchFamily="34" charset="-122"/>
                        </a:defRPr>
                      </a:lvl6pPr>
                      <a:lvl7pPr marL="2592070" algn="l" defTabSz="864235" rtl="0" eaLnBrk="1" latinLnBrk="0" hangingPunct="1">
                        <a:defRPr sz="1700" kern="1200">
                          <a:solidFill>
                            <a:schemeClr val="dk1"/>
                          </a:solidFill>
                          <a:latin typeface="Arial" panose="020B0604020202020204"/>
                          <a:ea typeface="微软雅黑" panose="020B0503020204020204" pitchFamily="34" charset="-122"/>
                        </a:defRPr>
                      </a:lvl7pPr>
                      <a:lvl8pPr marL="3023870" algn="l" defTabSz="864235" rtl="0" eaLnBrk="1" latinLnBrk="0" hangingPunct="1">
                        <a:defRPr sz="1700" kern="1200">
                          <a:solidFill>
                            <a:schemeClr val="dk1"/>
                          </a:solidFill>
                          <a:latin typeface="Arial" panose="020B0604020202020204"/>
                          <a:ea typeface="微软雅黑" panose="020B0503020204020204" pitchFamily="34" charset="-122"/>
                        </a:defRPr>
                      </a:lvl8pPr>
                      <a:lvl9pPr marL="3456305" algn="l" defTabSz="864235" rtl="0" eaLnBrk="1" latinLnBrk="0" hangingPunct="1">
                        <a:defRPr sz="1700" kern="1200">
                          <a:solidFill>
                            <a:schemeClr val="dk1"/>
                          </a:solidFill>
                          <a:latin typeface="Arial" panose="020B0604020202020204"/>
                          <a:ea typeface="微软雅黑" panose="020B0503020204020204" pitchFamily="34" charset="-122"/>
                        </a:defRPr>
                      </a:lvl9p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anose="05000000000000000000" pitchFamily="2" charset="2"/>
                        <a:buNone/>
                      </a:pPr>
                      <a:endParaRPr kumimoji="0" lang="en-US" sz="2000" b="1" i="0" u="none" strike="noStrike" cap="none" normalizeH="0" baseline="0" dirty="0">
                        <a:ln>
                          <a:noFill/>
                        </a:ln>
                        <a:solidFill>
                          <a:schemeClr val="tx1"/>
                        </a:solidFill>
                        <a:effectLst/>
                        <a:latin typeface="Calibri" panose="020F0502020204030204" pitchFamily="34" charset="0"/>
                      </a:endParaRPr>
                    </a:p>
                  </a:txBody>
                  <a:tcPr marL="45720" marR="45720" anchor="ctr" anchorCtr="1" horzOverflow="overflow">
                    <a:lnL w="12700" cmpd="sng">
                      <a:solidFill>
                        <a:srgbClr val="99CC39"/>
                      </a:solidFill>
                    </a:lnL>
                    <a:lnR w="12700" cmpd="sng">
                      <a:solidFill>
                        <a:srgbClr val="99CC39"/>
                      </a:solidFill>
                    </a:lnR>
                    <a:lnT w="12700" cmpd="sng">
                      <a:solidFill>
                        <a:srgbClr val="99CC39"/>
                      </a:solidFill>
                    </a:lnT>
                    <a:lnB w="12700" cmpd="sng">
                      <a:solidFill>
                        <a:srgbClr val="99CC39"/>
                      </a:solidFill>
                    </a:lnB>
                    <a:lnTlToBr w="12700" cmpd="sng">
                      <a:noFill/>
                      <a:prstDash val="solid"/>
                    </a:lnTlToBr>
                    <a:lnBlToTr w="12700" cmpd="sng">
                      <a:noFill/>
                      <a:prstDash val="solid"/>
                    </a:lnBlToTr>
                    <a:solidFill>
                      <a:srgbClr val="00AAA2">
                        <a:tint val="20000"/>
                      </a:srgbClr>
                    </a:solidFill>
                  </a:tcPr>
                </a:tc>
                <a:tc>
                  <a:txBody>
                    <a:bodyPr/>
                    <a:lstStyle>
                      <a:lvl1pPr marL="0" algn="l" defTabSz="864235" rtl="0" eaLnBrk="1" latinLnBrk="0" hangingPunct="1">
                        <a:defRPr sz="1700" kern="1200">
                          <a:solidFill>
                            <a:schemeClr val="dk1"/>
                          </a:solidFill>
                          <a:latin typeface="Arial" panose="020B0604020202020204"/>
                          <a:ea typeface="微软雅黑" panose="020B0503020204020204" pitchFamily="34" charset="-122"/>
                        </a:defRPr>
                      </a:lvl1pPr>
                      <a:lvl2pPr marL="431800" algn="l" defTabSz="864235" rtl="0" eaLnBrk="1" latinLnBrk="0" hangingPunct="1">
                        <a:defRPr sz="1700" kern="1200">
                          <a:solidFill>
                            <a:schemeClr val="dk1"/>
                          </a:solidFill>
                          <a:latin typeface="Arial" panose="020B0604020202020204"/>
                          <a:ea typeface="微软雅黑" panose="020B0503020204020204" pitchFamily="34" charset="-122"/>
                        </a:defRPr>
                      </a:lvl2pPr>
                      <a:lvl3pPr marL="864235" algn="l" defTabSz="864235" rtl="0" eaLnBrk="1" latinLnBrk="0" hangingPunct="1">
                        <a:defRPr sz="1700" kern="1200">
                          <a:solidFill>
                            <a:schemeClr val="dk1"/>
                          </a:solidFill>
                          <a:latin typeface="Arial" panose="020B0604020202020204"/>
                          <a:ea typeface="微软雅黑" panose="020B0503020204020204" pitchFamily="34" charset="-122"/>
                        </a:defRPr>
                      </a:lvl3pPr>
                      <a:lvl4pPr marL="1296035" algn="l" defTabSz="864235" rtl="0" eaLnBrk="1" latinLnBrk="0" hangingPunct="1">
                        <a:defRPr sz="1700" kern="1200">
                          <a:solidFill>
                            <a:schemeClr val="dk1"/>
                          </a:solidFill>
                          <a:latin typeface="Arial" panose="020B0604020202020204"/>
                          <a:ea typeface="微软雅黑" panose="020B0503020204020204" pitchFamily="34" charset="-122"/>
                        </a:defRPr>
                      </a:lvl4pPr>
                      <a:lvl5pPr marL="1727835" algn="l" defTabSz="864235" rtl="0" eaLnBrk="1" latinLnBrk="0" hangingPunct="1">
                        <a:defRPr sz="1700" kern="1200">
                          <a:solidFill>
                            <a:schemeClr val="dk1"/>
                          </a:solidFill>
                          <a:latin typeface="Arial" panose="020B0604020202020204"/>
                          <a:ea typeface="微软雅黑" panose="020B0503020204020204" pitchFamily="34" charset="-122"/>
                        </a:defRPr>
                      </a:lvl5pPr>
                      <a:lvl6pPr marL="2160270" algn="l" defTabSz="864235" rtl="0" eaLnBrk="1" latinLnBrk="0" hangingPunct="1">
                        <a:defRPr sz="1700" kern="1200">
                          <a:solidFill>
                            <a:schemeClr val="dk1"/>
                          </a:solidFill>
                          <a:latin typeface="Arial" panose="020B0604020202020204"/>
                          <a:ea typeface="微软雅黑" panose="020B0503020204020204" pitchFamily="34" charset="-122"/>
                        </a:defRPr>
                      </a:lvl6pPr>
                      <a:lvl7pPr marL="2592070" algn="l" defTabSz="864235" rtl="0" eaLnBrk="1" latinLnBrk="0" hangingPunct="1">
                        <a:defRPr sz="1700" kern="1200">
                          <a:solidFill>
                            <a:schemeClr val="dk1"/>
                          </a:solidFill>
                          <a:latin typeface="Arial" panose="020B0604020202020204"/>
                          <a:ea typeface="微软雅黑" panose="020B0503020204020204" pitchFamily="34" charset="-122"/>
                        </a:defRPr>
                      </a:lvl7pPr>
                      <a:lvl8pPr marL="3023870" algn="l" defTabSz="864235" rtl="0" eaLnBrk="1" latinLnBrk="0" hangingPunct="1">
                        <a:defRPr sz="1700" kern="1200">
                          <a:solidFill>
                            <a:schemeClr val="dk1"/>
                          </a:solidFill>
                          <a:latin typeface="Arial" panose="020B0604020202020204"/>
                          <a:ea typeface="微软雅黑" panose="020B0503020204020204" pitchFamily="34" charset="-122"/>
                        </a:defRPr>
                      </a:lvl8pPr>
                      <a:lvl9pPr marL="3456305" algn="l" defTabSz="864235" rtl="0" eaLnBrk="1" latinLnBrk="0" hangingPunct="1">
                        <a:defRPr sz="1700" kern="1200">
                          <a:solidFill>
                            <a:schemeClr val="dk1"/>
                          </a:solidFill>
                          <a:latin typeface="Arial" panose="020B0604020202020204"/>
                          <a:ea typeface="微软雅黑" panose="020B0503020204020204" pitchFamily="34" charset="-122"/>
                        </a:defRPr>
                      </a:lvl9p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anose="05000000000000000000" pitchFamily="2" charset="2"/>
                        <a:buNone/>
                      </a:pPr>
                      <a:endParaRPr kumimoji="0" lang="en-US" sz="2000" b="1" i="0" u="none" strike="noStrike" cap="none" normalizeH="0" baseline="0" dirty="0">
                        <a:ln>
                          <a:noFill/>
                        </a:ln>
                        <a:solidFill>
                          <a:schemeClr val="tx1"/>
                        </a:solidFill>
                        <a:effectLst/>
                        <a:latin typeface="Calibri" panose="020F0502020204030204" pitchFamily="34" charset="0"/>
                      </a:endParaRPr>
                    </a:p>
                  </a:txBody>
                  <a:tcPr marL="45720" marR="45720" anchor="ctr" anchorCtr="1" horzOverflow="overflow">
                    <a:lnL w="12700" cmpd="sng">
                      <a:solidFill>
                        <a:srgbClr val="99CC39"/>
                      </a:solidFill>
                    </a:lnL>
                    <a:lnR w="12700" cmpd="sng">
                      <a:solidFill>
                        <a:srgbClr val="99CC39"/>
                      </a:solidFill>
                    </a:lnR>
                    <a:lnT w="12700" cmpd="sng">
                      <a:solidFill>
                        <a:srgbClr val="99CC39"/>
                      </a:solidFill>
                    </a:lnT>
                    <a:lnB w="12700" cmpd="sng">
                      <a:solidFill>
                        <a:srgbClr val="99CC39"/>
                      </a:solidFill>
                    </a:lnB>
                    <a:lnTlToBr w="12700" cmpd="sng">
                      <a:noFill/>
                      <a:prstDash val="solid"/>
                    </a:lnTlToBr>
                    <a:lnBlToTr w="12700" cmpd="sng">
                      <a:noFill/>
                      <a:prstDash val="solid"/>
                    </a:lnBlToTr>
                    <a:solidFill>
                      <a:srgbClr val="00AAA2">
                        <a:tint val="20000"/>
                      </a:srgbClr>
                    </a:solidFill>
                  </a:tcPr>
                </a:tc>
                <a:tc>
                  <a:txBody>
                    <a:bodyPr/>
                    <a:lstStyle>
                      <a:lvl1pPr marL="0" algn="l" defTabSz="864235" rtl="0" eaLnBrk="1" latinLnBrk="0" hangingPunct="1">
                        <a:defRPr sz="1700" kern="1200">
                          <a:solidFill>
                            <a:schemeClr val="dk1"/>
                          </a:solidFill>
                          <a:latin typeface="Arial" panose="020B0604020202020204"/>
                          <a:ea typeface="微软雅黑" panose="020B0503020204020204" pitchFamily="34" charset="-122"/>
                        </a:defRPr>
                      </a:lvl1pPr>
                      <a:lvl2pPr marL="431800" algn="l" defTabSz="864235" rtl="0" eaLnBrk="1" latinLnBrk="0" hangingPunct="1">
                        <a:defRPr sz="1700" kern="1200">
                          <a:solidFill>
                            <a:schemeClr val="dk1"/>
                          </a:solidFill>
                          <a:latin typeface="Arial" panose="020B0604020202020204"/>
                          <a:ea typeface="微软雅黑" panose="020B0503020204020204" pitchFamily="34" charset="-122"/>
                        </a:defRPr>
                      </a:lvl2pPr>
                      <a:lvl3pPr marL="864235" algn="l" defTabSz="864235" rtl="0" eaLnBrk="1" latinLnBrk="0" hangingPunct="1">
                        <a:defRPr sz="1700" kern="1200">
                          <a:solidFill>
                            <a:schemeClr val="dk1"/>
                          </a:solidFill>
                          <a:latin typeface="Arial" panose="020B0604020202020204"/>
                          <a:ea typeface="微软雅黑" panose="020B0503020204020204" pitchFamily="34" charset="-122"/>
                        </a:defRPr>
                      </a:lvl3pPr>
                      <a:lvl4pPr marL="1296035" algn="l" defTabSz="864235" rtl="0" eaLnBrk="1" latinLnBrk="0" hangingPunct="1">
                        <a:defRPr sz="1700" kern="1200">
                          <a:solidFill>
                            <a:schemeClr val="dk1"/>
                          </a:solidFill>
                          <a:latin typeface="Arial" panose="020B0604020202020204"/>
                          <a:ea typeface="微软雅黑" panose="020B0503020204020204" pitchFamily="34" charset="-122"/>
                        </a:defRPr>
                      </a:lvl4pPr>
                      <a:lvl5pPr marL="1727835" algn="l" defTabSz="864235" rtl="0" eaLnBrk="1" latinLnBrk="0" hangingPunct="1">
                        <a:defRPr sz="1700" kern="1200">
                          <a:solidFill>
                            <a:schemeClr val="dk1"/>
                          </a:solidFill>
                          <a:latin typeface="Arial" panose="020B0604020202020204"/>
                          <a:ea typeface="微软雅黑" panose="020B0503020204020204" pitchFamily="34" charset="-122"/>
                        </a:defRPr>
                      </a:lvl5pPr>
                      <a:lvl6pPr marL="2160270" algn="l" defTabSz="864235" rtl="0" eaLnBrk="1" latinLnBrk="0" hangingPunct="1">
                        <a:defRPr sz="1700" kern="1200">
                          <a:solidFill>
                            <a:schemeClr val="dk1"/>
                          </a:solidFill>
                          <a:latin typeface="Arial" panose="020B0604020202020204"/>
                          <a:ea typeface="微软雅黑" panose="020B0503020204020204" pitchFamily="34" charset="-122"/>
                        </a:defRPr>
                      </a:lvl6pPr>
                      <a:lvl7pPr marL="2592070" algn="l" defTabSz="864235" rtl="0" eaLnBrk="1" latinLnBrk="0" hangingPunct="1">
                        <a:defRPr sz="1700" kern="1200">
                          <a:solidFill>
                            <a:schemeClr val="dk1"/>
                          </a:solidFill>
                          <a:latin typeface="Arial" panose="020B0604020202020204"/>
                          <a:ea typeface="微软雅黑" panose="020B0503020204020204" pitchFamily="34" charset="-122"/>
                        </a:defRPr>
                      </a:lvl7pPr>
                      <a:lvl8pPr marL="3023870" algn="l" defTabSz="864235" rtl="0" eaLnBrk="1" latinLnBrk="0" hangingPunct="1">
                        <a:defRPr sz="1700" kern="1200">
                          <a:solidFill>
                            <a:schemeClr val="dk1"/>
                          </a:solidFill>
                          <a:latin typeface="Arial" panose="020B0604020202020204"/>
                          <a:ea typeface="微软雅黑" panose="020B0503020204020204" pitchFamily="34" charset="-122"/>
                        </a:defRPr>
                      </a:lvl8pPr>
                      <a:lvl9pPr marL="3456305" algn="l" defTabSz="864235" rtl="0" eaLnBrk="1" latinLnBrk="0" hangingPunct="1">
                        <a:defRPr sz="1700" kern="1200">
                          <a:solidFill>
                            <a:schemeClr val="dk1"/>
                          </a:solidFill>
                          <a:latin typeface="Arial" panose="020B0604020202020204"/>
                          <a:ea typeface="微软雅黑" panose="020B0503020204020204" pitchFamily="34" charset="-122"/>
                        </a:defRPr>
                      </a:lvl9p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anose="05000000000000000000" pitchFamily="2" charset="2"/>
                        <a:buNone/>
                      </a:pPr>
                      <a:endParaRPr kumimoji="0" lang="en-US" sz="2000" b="1" i="0" u="none" strike="noStrike" cap="none" normalizeH="0" baseline="0" dirty="0">
                        <a:ln>
                          <a:noFill/>
                        </a:ln>
                        <a:solidFill>
                          <a:schemeClr val="tx1"/>
                        </a:solidFill>
                        <a:effectLst/>
                        <a:latin typeface="Calibri" panose="020F0502020204030204" pitchFamily="34" charset="0"/>
                      </a:endParaRPr>
                    </a:p>
                  </a:txBody>
                  <a:tcPr marL="45720" marR="45720" anchor="ctr" anchorCtr="1" horzOverflow="overflow">
                    <a:lnL w="12700" cmpd="sng">
                      <a:solidFill>
                        <a:srgbClr val="99CC39"/>
                      </a:solidFill>
                    </a:lnL>
                    <a:lnR w="12700" cmpd="sng">
                      <a:solidFill>
                        <a:srgbClr val="99CC39"/>
                      </a:solidFill>
                    </a:lnR>
                    <a:lnT w="12700" cmpd="sng">
                      <a:solidFill>
                        <a:srgbClr val="99CC39"/>
                      </a:solidFill>
                    </a:lnT>
                    <a:lnB w="12700" cmpd="sng">
                      <a:solidFill>
                        <a:srgbClr val="99CC39"/>
                      </a:solidFill>
                    </a:lnB>
                    <a:lnTlToBr w="12700" cmpd="sng">
                      <a:noFill/>
                      <a:prstDash val="solid"/>
                    </a:lnTlToBr>
                    <a:lnBlToTr w="12700" cmpd="sng">
                      <a:noFill/>
                      <a:prstDash val="solid"/>
                    </a:lnBlToTr>
                    <a:solidFill>
                      <a:srgbClr val="00AAA2">
                        <a:tint val="20000"/>
                      </a:srgbClr>
                    </a:solidFill>
                  </a:tcPr>
                </a:tc>
                <a:tc>
                  <a:txBody>
                    <a:bodyPr/>
                    <a:lstStyle>
                      <a:lvl1pPr marL="0" algn="l" defTabSz="864235" rtl="0" eaLnBrk="1" latinLnBrk="0" hangingPunct="1">
                        <a:defRPr sz="1700" kern="1200">
                          <a:solidFill>
                            <a:schemeClr val="dk1"/>
                          </a:solidFill>
                          <a:latin typeface="Arial" panose="020B0604020202020204"/>
                          <a:ea typeface="微软雅黑" panose="020B0503020204020204" pitchFamily="34" charset="-122"/>
                        </a:defRPr>
                      </a:lvl1pPr>
                      <a:lvl2pPr marL="431800" algn="l" defTabSz="864235" rtl="0" eaLnBrk="1" latinLnBrk="0" hangingPunct="1">
                        <a:defRPr sz="1700" kern="1200">
                          <a:solidFill>
                            <a:schemeClr val="dk1"/>
                          </a:solidFill>
                          <a:latin typeface="Arial" panose="020B0604020202020204"/>
                          <a:ea typeface="微软雅黑" panose="020B0503020204020204" pitchFamily="34" charset="-122"/>
                        </a:defRPr>
                      </a:lvl2pPr>
                      <a:lvl3pPr marL="864235" algn="l" defTabSz="864235" rtl="0" eaLnBrk="1" latinLnBrk="0" hangingPunct="1">
                        <a:defRPr sz="1700" kern="1200">
                          <a:solidFill>
                            <a:schemeClr val="dk1"/>
                          </a:solidFill>
                          <a:latin typeface="Arial" panose="020B0604020202020204"/>
                          <a:ea typeface="微软雅黑" panose="020B0503020204020204" pitchFamily="34" charset="-122"/>
                        </a:defRPr>
                      </a:lvl3pPr>
                      <a:lvl4pPr marL="1296035" algn="l" defTabSz="864235" rtl="0" eaLnBrk="1" latinLnBrk="0" hangingPunct="1">
                        <a:defRPr sz="1700" kern="1200">
                          <a:solidFill>
                            <a:schemeClr val="dk1"/>
                          </a:solidFill>
                          <a:latin typeface="Arial" panose="020B0604020202020204"/>
                          <a:ea typeface="微软雅黑" panose="020B0503020204020204" pitchFamily="34" charset="-122"/>
                        </a:defRPr>
                      </a:lvl4pPr>
                      <a:lvl5pPr marL="1727835" algn="l" defTabSz="864235" rtl="0" eaLnBrk="1" latinLnBrk="0" hangingPunct="1">
                        <a:defRPr sz="1700" kern="1200">
                          <a:solidFill>
                            <a:schemeClr val="dk1"/>
                          </a:solidFill>
                          <a:latin typeface="Arial" panose="020B0604020202020204"/>
                          <a:ea typeface="微软雅黑" panose="020B0503020204020204" pitchFamily="34" charset="-122"/>
                        </a:defRPr>
                      </a:lvl5pPr>
                      <a:lvl6pPr marL="2160270" algn="l" defTabSz="864235" rtl="0" eaLnBrk="1" latinLnBrk="0" hangingPunct="1">
                        <a:defRPr sz="1700" kern="1200">
                          <a:solidFill>
                            <a:schemeClr val="dk1"/>
                          </a:solidFill>
                          <a:latin typeface="Arial" panose="020B0604020202020204"/>
                          <a:ea typeface="微软雅黑" panose="020B0503020204020204" pitchFamily="34" charset="-122"/>
                        </a:defRPr>
                      </a:lvl6pPr>
                      <a:lvl7pPr marL="2592070" algn="l" defTabSz="864235" rtl="0" eaLnBrk="1" latinLnBrk="0" hangingPunct="1">
                        <a:defRPr sz="1700" kern="1200">
                          <a:solidFill>
                            <a:schemeClr val="dk1"/>
                          </a:solidFill>
                          <a:latin typeface="Arial" panose="020B0604020202020204"/>
                          <a:ea typeface="微软雅黑" panose="020B0503020204020204" pitchFamily="34" charset="-122"/>
                        </a:defRPr>
                      </a:lvl7pPr>
                      <a:lvl8pPr marL="3023870" algn="l" defTabSz="864235" rtl="0" eaLnBrk="1" latinLnBrk="0" hangingPunct="1">
                        <a:defRPr sz="1700" kern="1200">
                          <a:solidFill>
                            <a:schemeClr val="dk1"/>
                          </a:solidFill>
                          <a:latin typeface="Arial" panose="020B0604020202020204"/>
                          <a:ea typeface="微软雅黑" panose="020B0503020204020204" pitchFamily="34" charset="-122"/>
                        </a:defRPr>
                      </a:lvl8pPr>
                      <a:lvl9pPr marL="3456305" algn="l" defTabSz="864235" rtl="0" eaLnBrk="1" latinLnBrk="0" hangingPunct="1">
                        <a:defRPr sz="1700" kern="1200">
                          <a:solidFill>
                            <a:schemeClr val="dk1"/>
                          </a:solidFill>
                          <a:latin typeface="Arial" panose="020B0604020202020204"/>
                          <a:ea typeface="微软雅黑" panose="020B0503020204020204" pitchFamily="34" charset="-122"/>
                        </a:defRPr>
                      </a:lvl9p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anose="05000000000000000000" pitchFamily="2" charset="2"/>
                        <a:buNone/>
                      </a:pPr>
                      <a:endParaRPr kumimoji="0" lang="en-US" sz="2000" b="1" i="0" u="none" strike="noStrike" cap="none" normalizeH="0" baseline="0" dirty="0">
                        <a:ln>
                          <a:noFill/>
                        </a:ln>
                        <a:solidFill>
                          <a:schemeClr val="tx1"/>
                        </a:solidFill>
                        <a:effectLst/>
                        <a:latin typeface="Calibri" panose="020F0502020204030204" pitchFamily="34" charset="0"/>
                      </a:endParaRPr>
                    </a:p>
                  </a:txBody>
                  <a:tcPr marL="45720" marR="45720" anchor="ctr" anchorCtr="1" horzOverflow="overflow">
                    <a:lnL w="12700" cmpd="sng">
                      <a:solidFill>
                        <a:srgbClr val="99CC39"/>
                      </a:solidFill>
                    </a:lnL>
                    <a:lnR w="12700" cmpd="sng">
                      <a:solidFill>
                        <a:srgbClr val="99CC39"/>
                      </a:solidFill>
                    </a:lnR>
                    <a:lnT w="12700" cmpd="sng">
                      <a:solidFill>
                        <a:srgbClr val="99CC39"/>
                      </a:solidFill>
                    </a:lnT>
                    <a:lnB w="12700" cmpd="sng">
                      <a:solidFill>
                        <a:srgbClr val="99CC39"/>
                      </a:solidFill>
                    </a:lnB>
                    <a:lnTlToBr w="12700" cmpd="sng">
                      <a:noFill/>
                      <a:prstDash val="solid"/>
                    </a:lnTlToBr>
                    <a:lnBlToTr w="12700" cmpd="sng">
                      <a:noFill/>
                      <a:prstDash val="solid"/>
                    </a:lnBlToTr>
                    <a:solidFill>
                      <a:srgbClr val="00AAA2">
                        <a:tint val="20000"/>
                      </a:srgbClr>
                    </a:solidFill>
                  </a:tcPr>
                </a:tc>
                <a:tc>
                  <a:txBody>
                    <a:bodyPr/>
                    <a:lstStyle>
                      <a:lvl1pPr marL="0" algn="l" defTabSz="864235" rtl="0" eaLnBrk="1" latinLnBrk="0" hangingPunct="1">
                        <a:defRPr sz="1700" kern="1200">
                          <a:solidFill>
                            <a:schemeClr val="dk1"/>
                          </a:solidFill>
                          <a:latin typeface="Arial" panose="020B0604020202020204"/>
                          <a:ea typeface="微软雅黑" panose="020B0503020204020204" pitchFamily="34" charset="-122"/>
                        </a:defRPr>
                      </a:lvl1pPr>
                      <a:lvl2pPr marL="431800" algn="l" defTabSz="864235" rtl="0" eaLnBrk="1" latinLnBrk="0" hangingPunct="1">
                        <a:defRPr sz="1700" kern="1200">
                          <a:solidFill>
                            <a:schemeClr val="dk1"/>
                          </a:solidFill>
                          <a:latin typeface="Arial" panose="020B0604020202020204"/>
                          <a:ea typeface="微软雅黑" panose="020B0503020204020204" pitchFamily="34" charset="-122"/>
                        </a:defRPr>
                      </a:lvl2pPr>
                      <a:lvl3pPr marL="864235" algn="l" defTabSz="864235" rtl="0" eaLnBrk="1" latinLnBrk="0" hangingPunct="1">
                        <a:defRPr sz="1700" kern="1200">
                          <a:solidFill>
                            <a:schemeClr val="dk1"/>
                          </a:solidFill>
                          <a:latin typeface="Arial" panose="020B0604020202020204"/>
                          <a:ea typeface="微软雅黑" panose="020B0503020204020204" pitchFamily="34" charset="-122"/>
                        </a:defRPr>
                      </a:lvl3pPr>
                      <a:lvl4pPr marL="1296035" algn="l" defTabSz="864235" rtl="0" eaLnBrk="1" latinLnBrk="0" hangingPunct="1">
                        <a:defRPr sz="1700" kern="1200">
                          <a:solidFill>
                            <a:schemeClr val="dk1"/>
                          </a:solidFill>
                          <a:latin typeface="Arial" panose="020B0604020202020204"/>
                          <a:ea typeface="微软雅黑" panose="020B0503020204020204" pitchFamily="34" charset="-122"/>
                        </a:defRPr>
                      </a:lvl4pPr>
                      <a:lvl5pPr marL="1727835" algn="l" defTabSz="864235" rtl="0" eaLnBrk="1" latinLnBrk="0" hangingPunct="1">
                        <a:defRPr sz="1700" kern="1200">
                          <a:solidFill>
                            <a:schemeClr val="dk1"/>
                          </a:solidFill>
                          <a:latin typeface="Arial" panose="020B0604020202020204"/>
                          <a:ea typeface="微软雅黑" panose="020B0503020204020204" pitchFamily="34" charset="-122"/>
                        </a:defRPr>
                      </a:lvl5pPr>
                      <a:lvl6pPr marL="2160270" algn="l" defTabSz="864235" rtl="0" eaLnBrk="1" latinLnBrk="0" hangingPunct="1">
                        <a:defRPr sz="1700" kern="1200">
                          <a:solidFill>
                            <a:schemeClr val="dk1"/>
                          </a:solidFill>
                          <a:latin typeface="Arial" panose="020B0604020202020204"/>
                          <a:ea typeface="微软雅黑" panose="020B0503020204020204" pitchFamily="34" charset="-122"/>
                        </a:defRPr>
                      </a:lvl6pPr>
                      <a:lvl7pPr marL="2592070" algn="l" defTabSz="864235" rtl="0" eaLnBrk="1" latinLnBrk="0" hangingPunct="1">
                        <a:defRPr sz="1700" kern="1200">
                          <a:solidFill>
                            <a:schemeClr val="dk1"/>
                          </a:solidFill>
                          <a:latin typeface="Arial" panose="020B0604020202020204"/>
                          <a:ea typeface="微软雅黑" panose="020B0503020204020204" pitchFamily="34" charset="-122"/>
                        </a:defRPr>
                      </a:lvl7pPr>
                      <a:lvl8pPr marL="3023870" algn="l" defTabSz="864235" rtl="0" eaLnBrk="1" latinLnBrk="0" hangingPunct="1">
                        <a:defRPr sz="1700" kern="1200">
                          <a:solidFill>
                            <a:schemeClr val="dk1"/>
                          </a:solidFill>
                          <a:latin typeface="Arial" panose="020B0604020202020204"/>
                          <a:ea typeface="微软雅黑" panose="020B0503020204020204" pitchFamily="34" charset="-122"/>
                        </a:defRPr>
                      </a:lvl8pPr>
                      <a:lvl9pPr marL="3456305" algn="l" defTabSz="864235" rtl="0" eaLnBrk="1" latinLnBrk="0" hangingPunct="1">
                        <a:defRPr sz="1700" kern="1200">
                          <a:solidFill>
                            <a:schemeClr val="dk1"/>
                          </a:solidFill>
                          <a:latin typeface="Arial" panose="020B0604020202020204"/>
                          <a:ea typeface="微软雅黑" panose="020B0503020204020204" pitchFamily="34" charset="-122"/>
                        </a:defRPr>
                      </a:lvl9p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anose="05000000000000000000" pitchFamily="2" charset="2"/>
                        <a:buNone/>
                      </a:pPr>
                      <a:endParaRPr kumimoji="0" lang="en-US" sz="2000" b="1" i="0" u="none" strike="noStrike" cap="none" normalizeH="0" baseline="0" dirty="0">
                        <a:ln>
                          <a:noFill/>
                        </a:ln>
                        <a:solidFill>
                          <a:schemeClr val="tx1"/>
                        </a:solidFill>
                        <a:effectLst/>
                        <a:latin typeface="Calibri" panose="020F0502020204030204" pitchFamily="34" charset="0"/>
                      </a:endParaRPr>
                    </a:p>
                  </a:txBody>
                  <a:tcPr marL="45720" marR="45720" anchor="ctr" anchorCtr="1" horzOverflow="overflow">
                    <a:lnL w="12700" cmpd="sng">
                      <a:solidFill>
                        <a:srgbClr val="99CC39"/>
                      </a:solidFill>
                    </a:lnL>
                    <a:lnR w="12700" cmpd="sng">
                      <a:solidFill>
                        <a:srgbClr val="99CC39"/>
                      </a:solidFill>
                    </a:lnR>
                    <a:lnT w="12700" cmpd="sng">
                      <a:solidFill>
                        <a:srgbClr val="99CC39"/>
                      </a:solidFill>
                    </a:lnT>
                    <a:lnB w="12700" cmpd="sng">
                      <a:solidFill>
                        <a:srgbClr val="99CC39"/>
                      </a:solidFill>
                    </a:lnB>
                    <a:lnTlToBr w="12700" cmpd="sng">
                      <a:noFill/>
                      <a:prstDash val="solid"/>
                    </a:lnTlToBr>
                    <a:lnBlToTr w="12700" cmpd="sng">
                      <a:noFill/>
                      <a:prstDash val="solid"/>
                    </a:lnBlToTr>
                    <a:solidFill>
                      <a:srgbClr val="00AAA2">
                        <a:tint val="20000"/>
                      </a:srgbClr>
                    </a:solidFill>
                  </a:tcPr>
                </a:tc>
                <a:tc>
                  <a:txBody>
                    <a:bodyPr/>
                    <a:lstStyle>
                      <a:lvl1pPr marL="0" algn="l" defTabSz="864235" rtl="0" eaLnBrk="1" latinLnBrk="0" hangingPunct="1">
                        <a:defRPr sz="1700" kern="1200">
                          <a:solidFill>
                            <a:schemeClr val="dk1"/>
                          </a:solidFill>
                          <a:latin typeface="Arial" panose="020B0604020202020204"/>
                          <a:ea typeface="微软雅黑" panose="020B0503020204020204" pitchFamily="34" charset="-122"/>
                        </a:defRPr>
                      </a:lvl1pPr>
                      <a:lvl2pPr marL="431800" algn="l" defTabSz="864235" rtl="0" eaLnBrk="1" latinLnBrk="0" hangingPunct="1">
                        <a:defRPr sz="1700" kern="1200">
                          <a:solidFill>
                            <a:schemeClr val="dk1"/>
                          </a:solidFill>
                          <a:latin typeface="Arial" panose="020B0604020202020204"/>
                          <a:ea typeface="微软雅黑" panose="020B0503020204020204" pitchFamily="34" charset="-122"/>
                        </a:defRPr>
                      </a:lvl2pPr>
                      <a:lvl3pPr marL="864235" algn="l" defTabSz="864235" rtl="0" eaLnBrk="1" latinLnBrk="0" hangingPunct="1">
                        <a:defRPr sz="1700" kern="1200">
                          <a:solidFill>
                            <a:schemeClr val="dk1"/>
                          </a:solidFill>
                          <a:latin typeface="Arial" panose="020B0604020202020204"/>
                          <a:ea typeface="微软雅黑" panose="020B0503020204020204" pitchFamily="34" charset="-122"/>
                        </a:defRPr>
                      </a:lvl3pPr>
                      <a:lvl4pPr marL="1296035" algn="l" defTabSz="864235" rtl="0" eaLnBrk="1" latinLnBrk="0" hangingPunct="1">
                        <a:defRPr sz="1700" kern="1200">
                          <a:solidFill>
                            <a:schemeClr val="dk1"/>
                          </a:solidFill>
                          <a:latin typeface="Arial" panose="020B0604020202020204"/>
                          <a:ea typeface="微软雅黑" panose="020B0503020204020204" pitchFamily="34" charset="-122"/>
                        </a:defRPr>
                      </a:lvl4pPr>
                      <a:lvl5pPr marL="1727835" algn="l" defTabSz="864235" rtl="0" eaLnBrk="1" latinLnBrk="0" hangingPunct="1">
                        <a:defRPr sz="1700" kern="1200">
                          <a:solidFill>
                            <a:schemeClr val="dk1"/>
                          </a:solidFill>
                          <a:latin typeface="Arial" panose="020B0604020202020204"/>
                          <a:ea typeface="微软雅黑" panose="020B0503020204020204" pitchFamily="34" charset="-122"/>
                        </a:defRPr>
                      </a:lvl5pPr>
                      <a:lvl6pPr marL="2160270" algn="l" defTabSz="864235" rtl="0" eaLnBrk="1" latinLnBrk="0" hangingPunct="1">
                        <a:defRPr sz="1700" kern="1200">
                          <a:solidFill>
                            <a:schemeClr val="dk1"/>
                          </a:solidFill>
                          <a:latin typeface="Arial" panose="020B0604020202020204"/>
                          <a:ea typeface="微软雅黑" panose="020B0503020204020204" pitchFamily="34" charset="-122"/>
                        </a:defRPr>
                      </a:lvl6pPr>
                      <a:lvl7pPr marL="2592070" algn="l" defTabSz="864235" rtl="0" eaLnBrk="1" latinLnBrk="0" hangingPunct="1">
                        <a:defRPr sz="1700" kern="1200">
                          <a:solidFill>
                            <a:schemeClr val="dk1"/>
                          </a:solidFill>
                          <a:latin typeface="Arial" panose="020B0604020202020204"/>
                          <a:ea typeface="微软雅黑" panose="020B0503020204020204" pitchFamily="34" charset="-122"/>
                        </a:defRPr>
                      </a:lvl7pPr>
                      <a:lvl8pPr marL="3023870" algn="l" defTabSz="864235" rtl="0" eaLnBrk="1" latinLnBrk="0" hangingPunct="1">
                        <a:defRPr sz="1700" kern="1200">
                          <a:solidFill>
                            <a:schemeClr val="dk1"/>
                          </a:solidFill>
                          <a:latin typeface="Arial" panose="020B0604020202020204"/>
                          <a:ea typeface="微软雅黑" panose="020B0503020204020204" pitchFamily="34" charset="-122"/>
                        </a:defRPr>
                      </a:lvl8pPr>
                      <a:lvl9pPr marL="3456305" algn="l" defTabSz="864235" rtl="0" eaLnBrk="1" latinLnBrk="0" hangingPunct="1">
                        <a:defRPr sz="1700" kern="1200">
                          <a:solidFill>
                            <a:schemeClr val="dk1"/>
                          </a:solidFill>
                          <a:latin typeface="Arial" panose="020B0604020202020204"/>
                          <a:ea typeface="微软雅黑" panose="020B0503020204020204" pitchFamily="34" charset="-122"/>
                        </a:defRPr>
                      </a:lvl9p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anose="05000000000000000000" pitchFamily="2" charset="2"/>
                        <a:buNone/>
                      </a:pPr>
                      <a:r>
                        <a:rPr kumimoji="0" lang="en-US" sz="2000" b="1" u="none" strike="noStrike" cap="none" normalizeH="0" baseline="0" dirty="0">
                          <a:ln>
                            <a:noFill/>
                          </a:ln>
                          <a:effectLst/>
                          <a:latin typeface="Calibri" panose="020F0502020204030204" pitchFamily="34" charset="0"/>
                        </a:rPr>
                        <a:t>0.52</a:t>
                      </a:r>
                      <a:endParaRPr kumimoji="0" lang="en-US" sz="2000" b="1" i="0" u="none" strike="noStrike" cap="none" normalizeH="0" baseline="0" dirty="0">
                        <a:ln>
                          <a:noFill/>
                        </a:ln>
                        <a:solidFill>
                          <a:schemeClr val="tx1"/>
                        </a:solidFill>
                        <a:effectLst/>
                        <a:latin typeface="Calibri" panose="020F0502020204030204" pitchFamily="34" charset="0"/>
                      </a:endParaRPr>
                    </a:p>
                  </a:txBody>
                  <a:tcPr marL="45720" marR="45720" anchor="ctr" anchorCtr="1" horzOverflow="overflow">
                    <a:lnL w="12700" cmpd="sng">
                      <a:solidFill>
                        <a:srgbClr val="99CC39"/>
                      </a:solidFill>
                    </a:lnL>
                    <a:lnR w="12700" cmpd="sng">
                      <a:solidFill>
                        <a:srgbClr val="99CC39"/>
                      </a:solidFill>
                    </a:lnR>
                    <a:lnT w="12700" cmpd="sng">
                      <a:solidFill>
                        <a:srgbClr val="99CC39"/>
                      </a:solidFill>
                    </a:lnT>
                    <a:lnB w="12700" cmpd="sng">
                      <a:solidFill>
                        <a:srgbClr val="99CC39"/>
                      </a:solidFill>
                    </a:lnB>
                    <a:lnTlToBr w="12700" cmpd="sng">
                      <a:noFill/>
                      <a:prstDash val="solid"/>
                    </a:lnTlToBr>
                    <a:lnBlToTr w="12700" cmpd="sng">
                      <a:noFill/>
                      <a:prstDash val="solid"/>
                    </a:lnBlToTr>
                    <a:solidFill>
                      <a:srgbClr val="00AAA2">
                        <a:tint val="20000"/>
                      </a:srgbClr>
                    </a:solidFill>
                  </a:tcPr>
                </a:tc>
              </a:tr>
            </a:tbl>
          </a:graphicData>
        </a:graphic>
      </p:graphicFrame>
    </p:spTree>
    <p:custDataLst>
      <p:tags r:id="rId6"/>
    </p:custDataLst>
  </p:cSld>
  <p:clrMapOvr>
    <a:masterClrMapping/>
  </p:clrMapOvr>
  <p:transition spd="med">
    <p:push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inVertical)">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直接连接符 14"/>
          <p:cNvCxnSpPr/>
          <p:nvPr>
            <p:custDataLst>
              <p:tags r:id="rId1"/>
            </p:custDataLst>
          </p:nvPr>
        </p:nvCxnSpPr>
        <p:spPr>
          <a:xfrm>
            <a:off x="432010" y="864059"/>
            <a:ext cx="10656242" cy="12000"/>
          </a:xfrm>
          <a:prstGeom prst="line">
            <a:avLst/>
          </a:prstGeom>
          <a:ln w="31750">
            <a:solidFill>
              <a:schemeClr val="tx1"/>
            </a:solidFill>
          </a:ln>
        </p:spPr>
        <p:style>
          <a:lnRef idx="1">
            <a:schemeClr val="dk1"/>
          </a:lnRef>
          <a:fillRef idx="0">
            <a:schemeClr val="dk1"/>
          </a:fillRef>
          <a:effectRef idx="0">
            <a:schemeClr val="dk1"/>
          </a:effectRef>
          <a:fontRef idx="minor">
            <a:schemeClr val="tx1"/>
          </a:fontRef>
        </p:style>
      </p:cxnSp>
      <p:sp>
        <p:nvSpPr>
          <p:cNvPr id="16" name="文本框 6"/>
          <p:cNvSpPr txBox="1"/>
          <p:nvPr>
            <p:custDataLst>
              <p:tags r:id="rId2"/>
            </p:custDataLst>
          </p:nvPr>
        </p:nvSpPr>
        <p:spPr>
          <a:xfrm>
            <a:off x="390525" y="144145"/>
            <a:ext cx="10697210" cy="575945"/>
          </a:xfrm>
          <a:prstGeom prst="rect">
            <a:avLst/>
          </a:prstGeom>
          <a:noFill/>
          <a:ln w="12700">
            <a:miter lim="400000"/>
          </a:ln>
          <a:extLst>
            <a:ext uri="{909E8E84-426E-40DD-AFC4-6F175D3DCCD1}">
              <a14:hiddenFill xmlns:a14="http://schemas.microsoft.com/office/drawing/2010/main">
                <a:solidFill>
                  <a:schemeClr val="accent1"/>
                </a:solidFill>
              </a14:hiddenFill>
            </a:ext>
          </a:extLst>
        </p:spPr>
        <p:txBody>
          <a:bodyPr lIns="0" tIns="0" rIns="0" bIns="0" anchor="ctr" anchorCtr="0">
            <a:normAutofit/>
          </a:bodyPr>
          <a:lstStyle>
            <a:defPPr>
              <a:defRPr lang="zh-CN"/>
            </a:defPPr>
            <a:lvl1pPr>
              <a:lnSpc>
                <a:spcPct val="120000"/>
              </a:lnSpc>
              <a:defRPr sz="3600" b="1">
                <a:solidFill>
                  <a:srgbClr val="FFFFFF"/>
                </a:solidFill>
                <a:latin typeface="微软雅黑" panose="020B0503020204020204" pitchFamily="34" charset="-122"/>
                <a:ea typeface="微软雅黑" panose="020B0503020204020204" pitchFamily="34" charset="-122"/>
                <a:cs typeface="微软雅黑" panose="020B0503020204020204" pitchFamily="34" charset="-122"/>
              </a:defRPr>
            </a:lvl1pPr>
          </a:lstStyle>
          <a:p>
            <a:pPr>
              <a:lnSpc>
                <a:spcPct val="100000"/>
              </a:lnSpc>
              <a:spcBef>
                <a:spcPts val="0"/>
              </a:spcBef>
              <a:spcAft>
                <a:spcPts val="0"/>
              </a:spcAft>
              <a:buSzPct val="100000"/>
            </a:pPr>
            <a:r>
              <a:rPr lang="zh-CN" altLang="en-US" sz="3400" dirty="0">
                <a:solidFill>
                  <a:schemeClr val="dk1">
                    <a:lumMod val="75000"/>
                  </a:schemeClr>
                </a:solidFill>
                <a:latin typeface="Arial" panose="020B0604020202020204" pitchFamily="34" charset="0"/>
                <a:sym typeface="+mn-ea"/>
              </a:rPr>
              <a:t>扩展：</a:t>
            </a:r>
            <a:r>
              <a:rPr lang="zh-CN" altLang="en-US" sz="3400" dirty="0">
                <a:solidFill>
                  <a:schemeClr val="dk1">
                    <a:lumMod val="75000"/>
                  </a:schemeClr>
                </a:solidFill>
                <a:latin typeface="Arial" panose="020B0604020202020204" pitchFamily="34" charset="0"/>
              </a:rPr>
              <a:t>性能优化</a:t>
            </a:r>
            <a:r>
              <a:rPr lang="en-US" altLang="zh-CN" sz="3400" dirty="0">
                <a:solidFill>
                  <a:schemeClr val="dk1">
                    <a:lumMod val="75000"/>
                  </a:schemeClr>
                </a:solidFill>
                <a:latin typeface="Arial" panose="020B0604020202020204" pitchFamily="34" charset="0"/>
              </a:rPr>
              <a:t>-</a:t>
            </a:r>
            <a:r>
              <a:rPr lang="zh-CN" altLang="en-US" sz="3400" dirty="0">
                <a:solidFill>
                  <a:schemeClr val="dk1">
                    <a:lumMod val="75000"/>
                  </a:schemeClr>
                </a:solidFill>
                <a:latin typeface="Arial" panose="020B0604020202020204" pitchFamily="34" charset="0"/>
              </a:rPr>
              <a:t>循环展开 </a:t>
            </a:r>
            <a:r>
              <a:rPr lang="en-US" altLang="zh-CN" sz="3400" dirty="0">
                <a:solidFill>
                  <a:schemeClr val="dk1">
                    <a:lumMod val="75000"/>
                  </a:schemeClr>
                </a:solidFill>
                <a:latin typeface="Arial" panose="020B0604020202020204" pitchFamily="34" charset="0"/>
              </a:rPr>
              <a:t>&amp; </a:t>
            </a:r>
            <a:r>
              <a:rPr lang="zh-CN" altLang="en-US" sz="3400" dirty="0">
                <a:solidFill>
                  <a:schemeClr val="dk1">
                    <a:lumMod val="75000"/>
                  </a:schemeClr>
                </a:solidFill>
                <a:latin typeface="Arial" panose="020B0604020202020204" pitchFamily="34" charset="0"/>
              </a:rPr>
              <a:t>累加：</a:t>
            </a:r>
            <a:r>
              <a:rPr lang="en-US" altLang="zh-CN" sz="3400" dirty="0">
                <a:solidFill>
                  <a:schemeClr val="dk1">
                    <a:lumMod val="75000"/>
                  </a:schemeClr>
                </a:solidFill>
                <a:latin typeface="Arial" panose="020B0604020202020204" pitchFamily="34" charset="0"/>
              </a:rPr>
              <a:t>Int+</a:t>
            </a:r>
            <a:endParaRPr lang="en-US" altLang="zh-CN" sz="3400" dirty="0">
              <a:solidFill>
                <a:schemeClr val="dk1">
                  <a:lumMod val="75000"/>
                </a:schemeClr>
              </a:solidFill>
              <a:latin typeface="Arial" panose="020B0604020202020204" pitchFamily="34" charset="0"/>
            </a:endParaRPr>
          </a:p>
        </p:txBody>
      </p:sp>
      <p:pic>
        <p:nvPicPr>
          <p:cNvPr id="11" name="图片 10" descr="微信截图_20240112211134"/>
          <p:cNvPicPr>
            <a:picLocks noChangeAspect="1"/>
          </p:cNvPicPr>
          <p:nvPr>
            <p:custDataLst>
              <p:tags r:id="rId3"/>
            </p:custDataLst>
          </p:nvPr>
        </p:nvPicPr>
        <p:blipFill>
          <a:blip r:embed="rId4"/>
          <a:stretch>
            <a:fillRect/>
          </a:stretch>
        </p:blipFill>
        <p:spPr>
          <a:xfrm>
            <a:off x="9216390" y="201295"/>
            <a:ext cx="1895475" cy="485775"/>
          </a:xfrm>
          <a:prstGeom prst="rect">
            <a:avLst/>
          </a:prstGeom>
        </p:spPr>
      </p:pic>
      <p:sp>
        <p:nvSpPr>
          <p:cNvPr id="4" name="文本框 3"/>
          <p:cNvSpPr txBox="1"/>
          <p:nvPr/>
        </p:nvSpPr>
        <p:spPr>
          <a:xfrm>
            <a:off x="503660" y="1020582"/>
            <a:ext cx="6830060" cy="1383665"/>
          </a:xfrm>
          <a:prstGeom prst="rect">
            <a:avLst/>
          </a:prstGeom>
          <a:noFill/>
        </p:spPr>
        <p:txBody>
          <a:bodyPr wrap="square" rtlCol="0" anchor="t">
            <a:spAutoFit/>
          </a:bodyPr>
          <a:lstStyle/>
          <a:p>
            <a:pPr marL="742950" lvl="1" indent="-285750" algn="l">
              <a:lnSpc>
                <a:spcPct val="150000"/>
              </a:lnSpc>
              <a:spcBef>
                <a:spcPts val="0"/>
              </a:spcBef>
              <a:buClr>
                <a:srgbClr val="002B4C"/>
              </a:buClr>
              <a:buSzPct val="70000"/>
              <a:buFont typeface="Wingdings" panose="05000000000000000000" pitchFamily="2" charset="2"/>
              <a:buChar char="l"/>
            </a:pPr>
            <a:r>
              <a:rPr lang="en-US" altLang="zh-CN" sz="2000" dirty="0">
                <a:latin typeface="微软雅黑" panose="020B0503020204020204" pitchFamily="34" charset="-122"/>
                <a:ea typeface="微软雅黑" panose="020B0503020204020204" pitchFamily="34" charset="-122"/>
                <a:cs typeface="微软雅黑" panose="020B0503020204020204" pitchFamily="34" charset="-122"/>
                <a:sym typeface="+mn-ea"/>
              </a:rPr>
              <a:t> Intel Haswell</a:t>
            </a: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sym typeface="+mn-ea"/>
              </a:rPr>
              <a:t>案例</a:t>
            </a:r>
            <a:endParaRPr lang="zh-CN" altLang="en-US" sz="2000" dirty="0">
              <a:latin typeface="微软雅黑" panose="020B0503020204020204" pitchFamily="34" charset="-122"/>
              <a:ea typeface="微软雅黑" panose="020B0503020204020204" pitchFamily="34" charset="-122"/>
              <a:cs typeface="微软雅黑" panose="020B0503020204020204" pitchFamily="34" charset="-122"/>
            </a:endParaRPr>
          </a:p>
          <a:p>
            <a:pPr marL="1200150" lvl="2" indent="-285750" algn="l" eaLnBrk="1" hangingPunct="1">
              <a:lnSpc>
                <a:spcPct val="150000"/>
              </a:lnSpc>
              <a:spcBef>
                <a:spcPts val="0"/>
              </a:spcBef>
              <a:buClr>
                <a:srgbClr val="002B4C"/>
              </a:buClr>
              <a:buSzPct val="70000"/>
              <a:buFont typeface="Wingdings" panose="05000000000000000000" pitchFamily="2" charset="2"/>
              <a:buChar char="l"/>
            </a:pPr>
            <a:r>
              <a:rPr lang="zh-CN" altLang="en-US" sz="1800" dirty="0">
                <a:latin typeface="微软雅黑" panose="020B0503020204020204" pitchFamily="34" charset="-122"/>
                <a:ea typeface="微软雅黑" panose="020B0503020204020204" pitchFamily="34" charset="-122"/>
                <a:cs typeface="微软雅黑" panose="020B0503020204020204" pitchFamily="34" charset="-122"/>
                <a:sym typeface="+mn-ea"/>
              </a:rPr>
              <a:t>Integer 加法</a:t>
            </a:r>
            <a:endParaRPr lang="zh-CN" altLang="en-US" sz="1800" dirty="0">
              <a:latin typeface="微软雅黑" panose="020B0503020204020204" pitchFamily="34" charset="-122"/>
              <a:ea typeface="微软雅黑" panose="020B0503020204020204" pitchFamily="34" charset="-122"/>
              <a:cs typeface="微软雅黑" panose="020B0503020204020204" pitchFamily="34" charset="-122"/>
            </a:endParaRPr>
          </a:p>
          <a:p>
            <a:pPr marL="1200150" lvl="2" indent="-285750" algn="l" eaLnBrk="1" hangingPunct="1">
              <a:lnSpc>
                <a:spcPct val="150000"/>
              </a:lnSpc>
              <a:spcBef>
                <a:spcPts val="0"/>
              </a:spcBef>
              <a:buClr>
                <a:srgbClr val="002B4C"/>
              </a:buClr>
              <a:buSzPct val="70000"/>
              <a:buFont typeface="Wingdings" panose="05000000000000000000" pitchFamily="2" charset="2"/>
              <a:buChar char="l"/>
            </a:pPr>
            <a:r>
              <a:rPr lang="zh-CN" altLang="en-US" sz="1800" dirty="0">
                <a:latin typeface="微软雅黑" panose="020B0503020204020204" pitchFamily="34" charset="-122"/>
                <a:ea typeface="微软雅黑" panose="020B0503020204020204" pitchFamily="34" charset="-122"/>
                <a:cs typeface="微软雅黑" panose="020B0503020204020204" pitchFamily="34" charset="-122"/>
                <a:sym typeface="+mn-ea"/>
              </a:rPr>
              <a:t>延迟界限: 1.00.  吞吐量界限: 0.5 </a:t>
            </a:r>
            <a:endParaRPr lang="zh-CN" altLang="en-US" sz="1800" dirty="0">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graphicFrame>
        <p:nvGraphicFramePr>
          <p:cNvPr id="6" name="Group 125"/>
          <p:cNvGraphicFramePr>
            <a:graphicFrameLocks noGrp="1"/>
          </p:cNvGraphicFramePr>
          <p:nvPr>
            <p:custDataLst>
              <p:tags r:id="rId5"/>
            </p:custDataLst>
          </p:nvPr>
        </p:nvGraphicFramePr>
        <p:xfrm>
          <a:off x="2663652" y="2448144"/>
          <a:ext cx="6705600" cy="3810000"/>
        </p:xfrm>
        <a:graphic>
          <a:graphicData uri="http://schemas.openxmlformats.org/drawingml/2006/table">
            <a:tbl>
              <a:tblPr firstRow="1"/>
              <a:tblGrid>
                <a:gridCol w="746125"/>
                <a:gridCol w="742950"/>
                <a:gridCol w="746125"/>
                <a:gridCol w="746125"/>
                <a:gridCol w="742950"/>
                <a:gridCol w="746125"/>
                <a:gridCol w="746125"/>
                <a:gridCol w="742950"/>
                <a:gridCol w="746125"/>
              </a:tblGrid>
              <a:tr h="381000">
                <a:tc>
                  <a:txBody>
                    <a:bodyPr/>
                    <a:lstStyle>
                      <a:lvl1pPr marL="0" algn="l" defTabSz="864235" rtl="0" eaLnBrk="1" latinLnBrk="0" hangingPunct="1">
                        <a:defRPr sz="1700" b="1" kern="1200">
                          <a:solidFill>
                            <a:schemeClr val="lt1"/>
                          </a:solidFill>
                          <a:latin typeface="Arial" panose="020B0604020202020204"/>
                          <a:ea typeface="微软雅黑" panose="020B0503020204020204" pitchFamily="34" charset="-122"/>
                        </a:defRPr>
                      </a:lvl1pPr>
                      <a:lvl2pPr marL="431800" algn="l" defTabSz="864235" rtl="0" eaLnBrk="1" latinLnBrk="0" hangingPunct="1">
                        <a:defRPr sz="1700" b="1" kern="1200">
                          <a:solidFill>
                            <a:schemeClr val="lt1"/>
                          </a:solidFill>
                          <a:latin typeface="Arial" panose="020B0604020202020204"/>
                          <a:ea typeface="微软雅黑" panose="020B0503020204020204" pitchFamily="34" charset="-122"/>
                        </a:defRPr>
                      </a:lvl2pPr>
                      <a:lvl3pPr marL="864235" algn="l" defTabSz="864235" rtl="0" eaLnBrk="1" latinLnBrk="0" hangingPunct="1">
                        <a:defRPr sz="1700" b="1" kern="1200">
                          <a:solidFill>
                            <a:schemeClr val="lt1"/>
                          </a:solidFill>
                          <a:latin typeface="Arial" panose="020B0604020202020204"/>
                          <a:ea typeface="微软雅黑" panose="020B0503020204020204" pitchFamily="34" charset="-122"/>
                        </a:defRPr>
                      </a:lvl3pPr>
                      <a:lvl4pPr marL="1296035" algn="l" defTabSz="864235" rtl="0" eaLnBrk="1" latinLnBrk="0" hangingPunct="1">
                        <a:defRPr sz="1700" b="1" kern="1200">
                          <a:solidFill>
                            <a:schemeClr val="lt1"/>
                          </a:solidFill>
                          <a:latin typeface="Arial" panose="020B0604020202020204"/>
                          <a:ea typeface="微软雅黑" panose="020B0503020204020204" pitchFamily="34" charset="-122"/>
                        </a:defRPr>
                      </a:lvl4pPr>
                      <a:lvl5pPr marL="1727835" algn="l" defTabSz="864235" rtl="0" eaLnBrk="1" latinLnBrk="0" hangingPunct="1">
                        <a:defRPr sz="1700" b="1" kern="1200">
                          <a:solidFill>
                            <a:schemeClr val="lt1"/>
                          </a:solidFill>
                          <a:latin typeface="Arial" panose="020B0604020202020204"/>
                          <a:ea typeface="微软雅黑" panose="020B0503020204020204" pitchFamily="34" charset="-122"/>
                        </a:defRPr>
                      </a:lvl5pPr>
                      <a:lvl6pPr marL="2160270" algn="l" defTabSz="864235" rtl="0" eaLnBrk="1" latinLnBrk="0" hangingPunct="1">
                        <a:defRPr sz="1700" b="1" kern="1200">
                          <a:solidFill>
                            <a:schemeClr val="lt1"/>
                          </a:solidFill>
                          <a:latin typeface="Arial" panose="020B0604020202020204"/>
                          <a:ea typeface="微软雅黑" panose="020B0503020204020204" pitchFamily="34" charset="-122"/>
                        </a:defRPr>
                      </a:lvl6pPr>
                      <a:lvl7pPr marL="2592070" algn="l" defTabSz="864235" rtl="0" eaLnBrk="1" latinLnBrk="0" hangingPunct="1">
                        <a:defRPr sz="1700" b="1" kern="1200">
                          <a:solidFill>
                            <a:schemeClr val="lt1"/>
                          </a:solidFill>
                          <a:latin typeface="Arial" panose="020B0604020202020204"/>
                          <a:ea typeface="微软雅黑" panose="020B0503020204020204" pitchFamily="34" charset="-122"/>
                        </a:defRPr>
                      </a:lvl7pPr>
                      <a:lvl8pPr marL="3023870" algn="l" defTabSz="864235" rtl="0" eaLnBrk="1" latinLnBrk="0" hangingPunct="1">
                        <a:defRPr sz="1700" b="1" kern="1200">
                          <a:solidFill>
                            <a:schemeClr val="lt1"/>
                          </a:solidFill>
                          <a:latin typeface="Arial" panose="020B0604020202020204"/>
                          <a:ea typeface="微软雅黑" panose="020B0503020204020204" pitchFamily="34" charset="-122"/>
                        </a:defRPr>
                      </a:lvl8pPr>
                      <a:lvl9pPr marL="3456305" algn="l" defTabSz="864235" rtl="0" eaLnBrk="1" latinLnBrk="0" hangingPunct="1">
                        <a:defRPr sz="1700" b="1" kern="1200">
                          <a:solidFill>
                            <a:schemeClr val="lt1"/>
                          </a:solidFill>
                          <a:latin typeface="Arial" panose="020B0604020202020204"/>
                          <a:ea typeface="微软雅黑" panose="020B0503020204020204" pitchFamily="34" charset="-122"/>
                        </a:defRPr>
                      </a:lvl9p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anose="05000000000000000000" pitchFamily="2" charset="2"/>
                        <a:buNone/>
                      </a:pPr>
                      <a:r>
                        <a:rPr kumimoji="0" lang="en-US" sz="2000" b="1" u="none" strike="noStrike" cap="none" normalizeH="0" baseline="0" dirty="0">
                          <a:ln>
                            <a:noFill/>
                          </a:ln>
                          <a:solidFill>
                            <a:schemeClr val="tx1"/>
                          </a:solidFill>
                          <a:effectLst/>
                          <a:latin typeface="Calibri" panose="020F0502020204030204" pitchFamily="34" charset="0"/>
                        </a:rPr>
                        <a:t>FP *</a:t>
                      </a:r>
                      <a:endParaRPr kumimoji="0" lang="en-US" sz="2000" b="1" i="0" u="none" strike="noStrike" cap="none" normalizeH="0" baseline="0" dirty="0">
                        <a:ln>
                          <a:noFill/>
                        </a:ln>
                        <a:solidFill>
                          <a:schemeClr val="tx1"/>
                        </a:solidFill>
                        <a:effectLst/>
                        <a:latin typeface="Calibri" panose="020F0502020204030204" pitchFamily="34" charset="0"/>
                      </a:endParaRPr>
                    </a:p>
                  </a:txBody>
                  <a:tcPr marL="45720" marR="45720" anchor="ctr" anchorCtr="1" horzOverflow="overflow">
                    <a:lnL w="12700" cmpd="sng">
                      <a:solidFill>
                        <a:srgbClr val="99CC39"/>
                      </a:solidFill>
                    </a:lnL>
                    <a:lnR w="12700" cmpd="sng">
                      <a:solidFill>
                        <a:srgbClr val="99CC39"/>
                      </a:solidFill>
                    </a:lnR>
                    <a:lnT w="12700" cmpd="sng">
                      <a:solidFill>
                        <a:srgbClr val="99CC39"/>
                      </a:solidFill>
                    </a:lnT>
                    <a:lnB w="38100" cmpd="sng">
                      <a:solidFill>
                        <a:srgbClr val="99CC39"/>
                      </a:solidFill>
                    </a:lnB>
                    <a:lnTlToBr w="12700" cmpd="sng">
                      <a:noFill/>
                      <a:prstDash val="solid"/>
                    </a:lnTlToBr>
                    <a:lnBlToTr w="12700" cmpd="sng">
                      <a:noFill/>
                      <a:prstDash val="solid"/>
                    </a:lnBlToTr>
                    <a:solidFill>
                      <a:srgbClr val="99CC39">
                        <a:lumMod val="75000"/>
                      </a:srgbClr>
                    </a:solidFill>
                  </a:tcPr>
                </a:tc>
                <a:tc gridSpan="8">
                  <a:txBody>
                    <a:bodyPr/>
                    <a:lstStyle>
                      <a:lvl1pPr marL="0" algn="l" defTabSz="864235" rtl="0" eaLnBrk="1" latinLnBrk="0" hangingPunct="1">
                        <a:defRPr sz="1700" b="1" kern="1200">
                          <a:solidFill>
                            <a:schemeClr val="lt1"/>
                          </a:solidFill>
                          <a:latin typeface="Arial" panose="020B0604020202020204"/>
                          <a:ea typeface="微软雅黑" panose="020B0503020204020204" pitchFamily="34" charset="-122"/>
                        </a:defRPr>
                      </a:lvl1pPr>
                      <a:lvl2pPr marL="431800" algn="l" defTabSz="864235" rtl="0" eaLnBrk="1" latinLnBrk="0" hangingPunct="1">
                        <a:defRPr sz="1700" b="1" kern="1200">
                          <a:solidFill>
                            <a:schemeClr val="lt1"/>
                          </a:solidFill>
                          <a:latin typeface="Arial" panose="020B0604020202020204"/>
                          <a:ea typeface="微软雅黑" panose="020B0503020204020204" pitchFamily="34" charset="-122"/>
                        </a:defRPr>
                      </a:lvl2pPr>
                      <a:lvl3pPr marL="864235" algn="l" defTabSz="864235" rtl="0" eaLnBrk="1" latinLnBrk="0" hangingPunct="1">
                        <a:defRPr sz="1700" b="1" kern="1200">
                          <a:solidFill>
                            <a:schemeClr val="lt1"/>
                          </a:solidFill>
                          <a:latin typeface="Arial" panose="020B0604020202020204"/>
                          <a:ea typeface="微软雅黑" panose="020B0503020204020204" pitchFamily="34" charset="-122"/>
                        </a:defRPr>
                      </a:lvl3pPr>
                      <a:lvl4pPr marL="1296035" algn="l" defTabSz="864235" rtl="0" eaLnBrk="1" latinLnBrk="0" hangingPunct="1">
                        <a:defRPr sz="1700" b="1" kern="1200">
                          <a:solidFill>
                            <a:schemeClr val="lt1"/>
                          </a:solidFill>
                          <a:latin typeface="Arial" panose="020B0604020202020204"/>
                          <a:ea typeface="微软雅黑" panose="020B0503020204020204" pitchFamily="34" charset="-122"/>
                        </a:defRPr>
                      </a:lvl4pPr>
                      <a:lvl5pPr marL="1727835" algn="l" defTabSz="864235" rtl="0" eaLnBrk="1" latinLnBrk="0" hangingPunct="1">
                        <a:defRPr sz="1700" b="1" kern="1200">
                          <a:solidFill>
                            <a:schemeClr val="lt1"/>
                          </a:solidFill>
                          <a:latin typeface="Arial" panose="020B0604020202020204"/>
                          <a:ea typeface="微软雅黑" panose="020B0503020204020204" pitchFamily="34" charset="-122"/>
                        </a:defRPr>
                      </a:lvl5pPr>
                      <a:lvl6pPr marL="2160270" algn="l" defTabSz="864235" rtl="0" eaLnBrk="1" latinLnBrk="0" hangingPunct="1">
                        <a:defRPr sz="1700" b="1" kern="1200">
                          <a:solidFill>
                            <a:schemeClr val="lt1"/>
                          </a:solidFill>
                          <a:latin typeface="Arial" panose="020B0604020202020204"/>
                          <a:ea typeface="微软雅黑" panose="020B0503020204020204" pitchFamily="34" charset="-122"/>
                        </a:defRPr>
                      </a:lvl6pPr>
                      <a:lvl7pPr marL="2592070" algn="l" defTabSz="864235" rtl="0" eaLnBrk="1" latinLnBrk="0" hangingPunct="1">
                        <a:defRPr sz="1700" b="1" kern="1200">
                          <a:solidFill>
                            <a:schemeClr val="lt1"/>
                          </a:solidFill>
                          <a:latin typeface="Arial" panose="020B0604020202020204"/>
                          <a:ea typeface="微软雅黑" panose="020B0503020204020204" pitchFamily="34" charset="-122"/>
                        </a:defRPr>
                      </a:lvl7pPr>
                      <a:lvl8pPr marL="3023870" algn="l" defTabSz="864235" rtl="0" eaLnBrk="1" latinLnBrk="0" hangingPunct="1">
                        <a:defRPr sz="1700" b="1" kern="1200">
                          <a:solidFill>
                            <a:schemeClr val="lt1"/>
                          </a:solidFill>
                          <a:latin typeface="Arial" panose="020B0604020202020204"/>
                          <a:ea typeface="微软雅黑" panose="020B0503020204020204" pitchFamily="34" charset="-122"/>
                        </a:defRPr>
                      </a:lvl8pPr>
                      <a:lvl9pPr marL="3456305" algn="l" defTabSz="864235" rtl="0" eaLnBrk="1" latinLnBrk="0" hangingPunct="1">
                        <a:defRPr sz="1700" b="1" kern="1200">
                          <a:solidFill>
                            <a:schemeClr val="lt1"/>
                          </a:solidFill>
                          <a:latin typeface="Arial" panose="020B0604020202020204"/>
                          <a:ea typeface="微软雅黑" panose="020B0503020204020204" pitchFamily="34" charset="-122"/>
                        </a:defRPr>
                      </a:lvl9p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anose="05000000000000000000" pitchFamily="2" charset="2"/>
                        <a:buNone/>
                      </a:pPr>
                      <a:r>
                        <a:rPr kumimoji="0" lang="zh-CN" altLang="en-US" sz="2000" b="1" u="none" strike="noStrike" cap="none" normalizeH="0" baseline="0" dirty="0">
                          <a:ln>
                            <a:noFill/>
                          </a:ln>
                          <a:solidFill>
                            <a:schemeClr val="tx1"/>
                          </a:solidFill>
                          <a:effectLst/>
                          <a:latin typeface="Calibri" panose="020F0502020204030204" pitchFamily="34" charset="0"/>
                        </a:rPr>
                        <a:t>循环展开因子</a:t>
                      </a:r>
                      <a:r>
                        <a:rPr kumimoji="0" lang="en-US" sz="2000" b="1" u="none" strike="noStrike" cap="none" normalizeH="0" baseline="0" dirty="0">
                          <a:ln>
                            <a:noFill/>
                          </a:ln>
                          <a:solidFill>
                            <a:schemeClr val="tx1"/>
                          </a:solidFill>
                          <a:effectLst/>
                          <a:latin typeface="Calibri" panose="020F0502020204030204" pitchFamily="34" charset="0"/>
                        </a:rPr>
                        <a:t> L</a:t>
                      </a:r>
                      <a:endParaRPr kumimoji="0" lang="en-US" sz="2000" b="1" i="0" u="none" strike="noStrike" cap="none" normalizeH="0" baseline="0" dirty="0">
                        <a:ln>
                          <a:noFill/>
                        </a:ln>
                        <a:solidFill>
                          <a:schemeClr val="tx1"/>
                        </a:solidFill>
                        <a:effectLst/>
                        <a:latin typeface="Calibri" panose="020F0502020204030204" pitchFamily="34" charset="0"/>
                      </a:endParaRPr>
                    </a:p>
                  </a:txBody>
                  <a:tcPr marL="45720" marR="45720" anchor="ctr" anchorCtr="1" horzOverflow="overflow">
                    <a:lnL w="12700" cmpd="sng">
                      <a:solidFill>
                        <a:srgbClr val="99CC39"/>
                      </a:solidFill>
                    </a:lnL>
                    <a:lnR w="12700" cmpd="sng">
                      <a:solidFill>
                        <a:srgbClr val="99CC39"/>
                      </a:solidFill>
                    </a:lnR>
                    <a:lnT w="12700" cmpd="sng">
                      <a:solidFill>
                        <a:srgbClr val="99CC39"/>
                      </a:solidFill>
                    </a:lnT>
                    <a:lnB w="38100" cmpd="sng">
                      <a:solidFill>
                        <a:srgbClr val="99CC39"/>
                      </a:solidFill>
                    </a:lnB>
                    <a:lnTlToBr w="12700" cmpd="sng">
                      <a:noFill/>
                      <a:prstDash val="solid"/>
                    </a:lnTlToBr>
                    <a:lnBlToTr w="12700" cmpd="sng">
                      <a:noFill/>
                      <a:prstDash val="solid"/>
                    </a:lnBlToTr>
                    <a:solidFill>
                      <a:srgbClr val="99CC39">
                        <a:lumMod val="75000"/>
                      </a:srgbClr>
                    </a:solidFill>
                  </a:tcPr>
                </a:tc>
                <a:tc hMerge="1">
                  <a:tcPr/>
                </a:tc>
                <a:tc hMerge="1">
                  <a:tcPr/>
                </a:tc>
                <a:tc hMerge="1">
                  <a:tcPr/>
                </a:tc>
                <a:tc hMerge="1">
                  <a:tcPr/>
                </a:tc>
                <a:tc hMerge="1">
                  <a:tcPr/>
                </a:tc>
                <a:tc hMerge="1">
                  <a:tcPr/>
                </a:tc>
                <a:tc hMerge="1">
                  <a:tcPr/>
                </a:tc>
              </a:tr>
              <a:tr h="304800">
                <a:tc>
                  <a:txBody>
                    <a:bodyPr/>
                    <a:lstStyle>
                      <a:lvl1pPr marL="0" algn="l" defTabSz="864235" rtl="0" eaLnBrk="1" latinLnBrk="0" hangingPunct="1">
                        <a:defRPr sz="1700" kern="1200">
                          <a:solidFill>
                            <a:schemeClr val="dk1"/>
                          </a:solidFill>
                          <a:latin typeface="Arial" panose="020B0604020202020204"/>
                          <a:ea typeface="微软雅黑" panose="020B0503020204020204" pitchFamily="34" charset="-122"/>
                        </a:defRPr>
                      </a:lvl1pPr>
                      <a:lvl2pPr marL="431800" algn="l" defTabSz="864235" rtl="0" eaLnBrk="1" latinLnBrk="0" hangingPunct="1">
                        <a:defRPr sz="1700" kern="1200">
                          <a:solidFill>
                            <a:schemeClr val="dk1"/>
                          </a:solidFill>
                          <a:latin typeface="Arial" panose="020B0604020202020204"/>
                          <a:ea typeface="微软雅黑" panose="020B0503020204020204" pitchFamily="34" charset="-122"/>
                        </a:defRPr>
                      </a:lvl2pPr>
                      <a:lvl3pPr marL="864235" algn="l" defTabSz="864235" rtl="0" eaLnBrk="1" latinLnBrk="0" hangingPunct="1">
                        <a:defRPr sz="1700" kern="1200">
                          <a:solidFill>
                            <a:schemeClr val="dk1"/>
                          </a:solidFill>
                          <a:latin typeface="Arial" panose="020B0604020202020204"/>
                          <a:ea typeface="微软雅黑" panose="020B0503020204020204" pitchFamily="34" charset="-122"/>
                        </a:defRPr>
                      </a:lvl3pPr>
                      <a:lvl4pPr marL="1296035" algn="l" defTabSz="864235" rtl="0" eaLnBrk="1" latinLnBrk="0" hangingPunct="1">
                        <a:defRPr sz="1700" kern="1200">
                          <a:solidFill>
                            <a:schemeClr val="dk1"/>
                          </a:solidFill>
                          <a:latin typeface="Arial" panose="020B0604020202020204"/>
                          <a:ea typeface="微软雅黑" panose="020B0503020204020204" pitchFamily="34" charset="-122"/>
                        </a:defRPr>
                      </a:lvl4pPr>
                      <a:lvl5pPr marL="1727835" algn="l" defTabSz="864235" rtl="0" eaLnBrk="1" latinLnBrk="0" hangingPunct="1">
                        <a:defRPr sz="1700" kern="1200">
                          <a:solidFill>
                            <a:schemeClr val="dk1"/>
                          </a:solidFill>
                          <a:latin typeface="Arial" panose="020B0604020202020204"/>
                          <a:ea typeface="微软雅黑" panose="020B0503020204020204" pitchFamily="34" charset="-122"/>
                        </a:defRPr>
                      </a:lvl5pPr>
                      <a:lvl6pPr marL="2160270" algn="l" defTabSz="864235" rtl="0" eaLnBrk="1" latinLnBrk="0" hangingPunct="1">
                        <a:defRPr sz="1700" kern="1200">
                          <a:solidFill>
                            <a:schemeClr val="dk1"/>
                          </a:solidFill>
                          <a:latin typeface="Arial" panose="020B0604020202020204"/>
                          <a:ea typeface="微软雅黑" panose="020B0503020204020204" pitchFamily="34" charset="-122"/>
                        </a:defRPr>
                      </a:lvl6pPr>
                      <a:lvl7pPr marL="2592070" algn="l" defTabSz="864235" rtl="0" eaLnBrk="1" latinLnBrk="0" hangingPunct="1">
                        <a:defRPr sz="1700" kern="1200">
                          <a:solidFill>
                            <a:schemeClr val="dk1"/>
                          </a:solidFill>
                          <a:latin typeface="Arial" panose="020B0604020202020204"/>
                          <a:ea typeface="微软雅黑" panose="020B0503020204020204" pitchFamily="34" charset="-122"/>
                        </a:defRPr>
                      </a:lvl7pPr>
                      <a:lvl8pPr marL="3023870" algn="l" defTabSz="864235" rtl="0" eaLnBrk="1" latinLnBrk="0" hangingPunct="1">
                        <a:defRPr sz="1700" kern="1200">
                          <a:solidFill>
                            <a:schemeClr val="dk1"/>
                          </a:solidFill>
                          <a:latin typeface="Arial" panose="020B0604020202020204"/>
                          <a:ea typeface="微软雅黑" panose="020B0503020204020204" pitchFamily="34" charset="-122"/>
                        </a:defRPr>
                      </a:lvl8pPr>
                      <a:lvl9pPr marL="3456305" algn="l" defTabSz="864235" rtl="0" eaLnBrk="1" latinLnBrk="0" hangingPunct="1">
                        <a:defRPr sz="1700" kern="1200">
                          <a:solidFill>
                            <a:schemeClr val="dk1"/>
                          </a:solidFill>
                          <a:latin typeface="Arial" panose="020B0604020202020204"/>
                          <a:ea typeface="微软雅黑" panose="020B0503020204020204" pitchFamily="34" charset="-122"/>
                        </a:defRPr>
                      </a:lvl9p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anose="05000000000000000000" pitchFamily="2" charset="2"/>
                        <a:buNone/>
                      </a:pPr>
                      <a:r>
                        <a:rPr kumimoji="0" lang="en-US" sz="2000" b="1" u="none" strike="noStrike" cap="none" normalizeH="0" baseline="0" dirty="0">
                          <a:ln>
                            <a:noFill/>
                          </a:ln>
                          <a:effectLst/>
                          <a:latin typeface="Calibri" panose="020F0502020204030204" pitchFamily="34" charset="0"/>
                        </a:rPr>
                        <a:t>K</a:t>
                      </a:r>
                      <a:endParaRPr kumimoji="0" lang="en-US" sz="2000" b="1" i="0" u="none" strike="noStrike" cap="none" normalizeH="0" baseline="0" dirty="0">
                        <a:ln>
                          <a:noFill/>
                        </a:ln>
                        <a:solidFill>
                          <a:schemeClr val="tx1"/>
                        </a:solidFill>
                        <a:effectLst/>
                        <a:latin typeface="Calibri" panose="020F0502020204030204" pitchFamily="34" charset="0"/>
                      </a:endParaRPr>
                    </a:p>
                  </a:txBody>
                  <a:tcPr marL="45720" marR="45720" anchor="ctr" anchorCtr="1" horzOverflow="overflow">
                    <a:lnL w="12700" cmpd="sng">
                      <a:solidFill>
                        <a:srgbClr val="99CC39"/>
                      </a:solidFill>
                    </a:lnL>
                    <a:lnR w="12700" cmpd="sng">
                      <a:solidFill>
                        <a:srgbClr val="99CC39"/>
                      </a:solidFill>
                    </a:lnR>
                    <a:lnT w="38100" cmpd="sng">
                      <a:solidFill>
                        <a:srgbClr val="99CC39"/>
                      </a:solidFill>
                    </a:lnT>
                    <a:lnB w="12700" cmpd="sng">
                      <a:solidFill>
                        <a:srgbClr val="99CC39"/>
                      </a:solidFill>
                    </a:lnB>
                    <a:lnTlToBr w="12700" cmpd="sng">
                      <a:noFill/>
                      <a:prstDash val="solid"/>
                    </a:lnTlToBr>
                    <a:lnBlToTr w="12700" cmpd="sng">
                      <a:noFill/>
                      <a:prstDash val="solid"/>
                    </a:lnBlToTr>
                    <a:solidFill>
                      <a:srgbClr val="99CC39">
                        <a:lumMod val="75000"/>
                      </a:srgbClr>
                    </a:solidFill>
                  </a:tcPr>
                </a:tc>
                <a:tc>
                  <a:txBody>
                    <a:bodyPr/>
                    <a:lstStyle>
                      <a:lvl1pPr marL="0" algn="l" defTabSz="864235" rtl="0" eaLnBrk="1" latinLnBrk="0" hangingPunct="1">
                        <a:defRPr sz="1700" kern="1200">
                          <a:solidFill>
                            <a:schemeClr val="dk1"/>
                          </a:solidFill>
                          <a:latin typeface="Arial" panose="020B0604020202020204"/>
                          <a:ea typeface="微软雅黑" panose="020B0503020204020204" pitchFamily="34" charset="-122"/>
                        </a:defRPr>
                      </a:lvl1pPr>
                      <a:lvl2pPr marL="431800" algn="l" defTabSz="864235" rtl="0" eaLnBrk="1" latinLnBrk="0" hangingPunct="1">
                        <a:defRPr sz="1700" kern="1200">
                          <a:solidFill>
                            <a:schemeClr val="dk1"/>
                          </a:solidFill>
                          <a:latin typeface="Arial" panose="020B0604020202020204"/>
                          <a:ea typeface="微软雅黑" panose="020B0503020204020204" pitchFamily="34" charset="-122"/>
                        </a:defRPr>
                      </a:lvl2pPr>
                      <a:lvl3pPr marL="864235" algn="l" defTabSz="864235" rtl="0" eaLnBrk="1" latinLnBrk="0" hangingPunct="1">
                        <a:defRPr sz="1700" kern="1200">
                          <a:solidFill>
                            <a:schemeClr val="dk1"/>
                          </a:solidFill>
                          <a:latin typeface="Arial" panose="020B0604020202020204"/>
                          <a:ea typeface="微软雅黑" panose="020B0503020204020204" pitchFamily="34" charset="-122"/>
                        </a:defRPr>
                      </a:lvl3pPr>
                      <a:lvl4pPr marL="1296035" algn="l" defTabSz="864235" rtl="0" eaLnBrk="1" latinLnBrk="0" hangingPunct="1">
                        <a:defRPr sz="1700" kern="1200">
                          <a:solidFill>
                            <a:schemeClr val="dk1"/>
                          </a:solidFill>
                          <a:latin typeface="Arial" panose="020B0604020202020204"/>
                          <a:ea typeface="微软雅黑" panose="020B0503020204020204" pitchFamily="34" charset="-122"/>
                        </a:defRPr>
                      </a:lvl4pPr>
                      <a:lvl5pPr marL="1727835" algn="l" defTabSz="864235" rtl="0" eaLnBrk="1" latinLnBrk="0" hangingPunct="1">
                        <a:defRPr sz="1700" kern="1200">
                          <a:solidFill>
                            <a:schemeClr val="dk1"/>
                          </a:solidFill>
                          <a:latin typeface="Arial" panose="020B0604020202020204"/>
                          <a:ea typeface="微软雅黑" panose="020B0503020204020204" pitchFamily="34" charset="-122"/>
                        </a:defRPr>
                      </a:lvl5pPr>
                      <a:lvl6pPr marL="2160270" algn="l" defTabSz="864235" rtl="0" eaLnBrk="1" latinLnBrk="0" hangingPunct="1">
                        <a:defRPr sz="1700" kern="1200">
                          <a:solidFill>
                            <a:schemeClr val="dk1"/>
                          </a:solidFill>
                          <a:latin typeface="Arial" panose="020B0604020202020204"/>
                          <a:ea typeface="微软雅黑" panose="020B0503020204020204" pitchFamily="34" charset="-122"/>
                        </a:defRPr>
                      </a:lvl6pPr>
                      <a:lvl7pPr marL="2592070" algn="l" defTabSz="864235" rtl="0" eaLnBrk="1" latinLnBrk="0" hangingPunct="1">
                        <a:defRPr sz="1700" kern="1200">
                          <a:solidFill>
                            <a:schemeClr val="dk1"/>
                          </a:solidFill>
                          <a:latin typeface="Arial" panose="020B0604020202020204"/>
                          <a:ea typeface="微软雅黑" panose="020B0503020204020204" pitchFamily="34" charset="-122"/>
                        </a:defRPr>
                      </a:lvl7pPr>
                      <a:lvl8pPr marL="3023870" algn="l" defTabSz="864235" rtl="0" eaLnBrk="1" latinLnBrk="0" hangingPunct="1">
                        <a:defRPr sz="1700" kern="1200">
                          <a:solidFill>
                            <a:schemeClr val="dk1"/>
                          </a:solidFill>
                          <a:latin typeface="Arial" panose="020B0604020202020204"/>
                          <a:ea typeface="微软雅黑" panose="020B0503020204020204" pitchFamily="34" charset="-122"/>
                        </a:defRPr>
                      </a:lvl8pPr>
                      <a:lvl9pPr marL="3456305" algn="l" defTabSz="864235" rtl="0" eaLnBrk="1" latinLnBrk="0" hangingPunct="1">
                        <a:defRPr sz="1700" kern="1200">
                          <a:solidFill>
                            <a:schemeClr val="dk1"/>
                          </a:solidFill>
                          <a:latin typeface="Arial" panose="020B0604020202020204"/>
                          <a:ea typeface="微软雅黑" panose="020B0503020204020204" pitchFamily="34" charset="-122"/>
                        </a:defRPr>
                      </a:lvl9p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anose="05000000000000000000" pitchFamily="2" charset="2"/>
                        <a:buNone/>
                      </a:pPr>
                      <a:r>
                        <a:rPr kumimoji="0" lang="en-US" sz="2000" b="1" u="none" strike="noStrike" cap="none" normalizeH="0" baseline="0" dirty="0">
                          <a:ln>
                            <a:noFill/>
                          </a:ln>
                          <a:effectLst/>
                          <a:latin typeface="Calibri" panose="020F0502020204030204" pitchFamily="34" charset="0"/>
                        </a:rPr>
                        <a:t>1</a:t>
                      </a:r>
                      <a:endParaRPr kumimoji="0" lang="en-US" sz="2000" b="1" i="0" u="none" strike="noStrike" cap="none" normalizeH="0" baseline="0" dirty="0">
                        <a:ln>
                          <a:noFill/>
                        </a:ln>
                        <a:solidFill>
                          <a:schemeClr val="tx1"/>
                        </a:solidFill>
                        <a:effectLst/>
                        <a:latin typeface="Calibri" panose="020F0502020204030204" pitchFamily="34" charset="0"/>
                      </a:endParaRPr>
                    </a:p>
                  </a:txBody>
                  <a:tcPr marL="45720" marR="45720" anchor="ctr" anchorCtr="1" horzOverflow="overflow">
                    <a:lnL w="12700" cmpd="sng">
                      <a:solidFill>
                        <a:srgbClr val="99CC39"/>
                      </a:solidFill>
                    </a:lnL>
                    <a:lnR w="12700" cmpd="sng">
                      <a:solidFill>
                        <a:srgbClr val="99CC39"/>
                      </a:solidFill>
                    </a:lnR>
                    <a:lnT w="38100" cmpd="sng">
                      <a:solidFill>
                        <a:srgbClr val="99CC39"/>
                      </a:solidFill>
                    </a:lnT>
                    <a:lnB w="12700" cmpd="sng">
                      <a:solidFill>
                        <a:srgbClr val="99CC39"/>
                      </a:solidFill>
                    </a:lnB>
                    <a:lnTlToBr w="12700" cmpd="sng">
                      <a:noFill/>
                      <a:prstDash val="solid"/>
                    </a:lnTlToBr>
                    <a:lnBlToTr w="12700" cmpd="sng">
                      <a:noFill/>
                      <a:prstDash val="solid"/>
                    </a:lnBlToTr>
                    <a:solidFill>
                      <a:srgbClr val="99CC39">
                        <a:lumMod val="75000"/>
                      </a:srgbClr>
                    </a:solidFill>
                  </a:tcPr>
                </a:tc>
                <a:tc>
                  <a:txBody>
                    <a:bodyPr/>
                    <a:lstStyle>
                      <a:lvl1pPr marL="0" algn="l" defTabSz="864235" rtl="0" eaLnBrk="1" latinLnBrk="0" hangingPunct="1">
                        <a:defRPr sz="1700" kern="1200">
                          <a:solidFill>
                            <a:schemeClr val="dk1"/>
                          </a:solidFill>
                          <a:latin typeface="Arial" panose="020B0604020202020204"/>
                          <a:ea typeface="微软雅黑" panose="020B0503020204020204" pitchFamily="34" charset="-122"/>
                        </a:defRPr>
                      </a:lvl1pPr>
                      <a:lvl2pPr marL="431800" algn="l" defTabSz="864235" rtl="0" eaLnBrk="1" latinLnBrk="0" hangingPunct="1">
                        <a:defRPr sz="1700" kern="1200">
                          <a:solidFill>
                            <a:schemeClr val="dk1"/>
                          </a:solidFill>
                          <a:latin typeface="Arial" panose="020B0604020202020204"/>
                          <a:ea typeface="微软雅黑" panose="020B0503020204020204" pitchFamily="34" charset="-122"/>
                        </a:defRPr>
                      </a:lvl2pPr>
                      <a:lvl3pPr marL="864235" algn="l" defTabSz="864235" rtl="0" eaLnBrk="1" latinLnBrk="0" hangingPunct="1">
                        <a:defRPr sz="1700" kern="1200">
                          <a:solidFill>
                            <a:schemeClr val="dk1"/>
                          </a:solidFill>
                          <a:latin typeface="Arial" panose="020B0604020202020204"/>
                          <a:ea typeface="微软雅黑" panose="020B0503020204020204" pitchFamily="34" charset="-122"/>
                        </a:defRPr>
                      </a:lvl3pPr>
                      <a:lvl4pPr marL="1296035" algn="l" defTabSz="864235" rtl="0" eaLnBrk="1" latinLnBrk="0" hangingPunct="1">
                        <a:defRPr sz="1700" kern="1200">
                          <a:solidFill>
                            <a:schemeClr val="dk1"/>
                          </a:solidFill>
                          <a:latin typeface="Arial" panose="020B0604020202020204"/>
                          <a:ea typeface="微软雅黑" panose="020B0503020204020204" pitchFamily="34" charset="-122"/>
                        </a:defRPr>
                      </a:lvl4pPr>
                      <a:lvl5pPr marL="1727835" algn="l" defTabSz="864235" rtl="0" eaLnBrk="1" latinLnBrk="0" hangingPunct="1">
                        <a:defRPr sz="1700" kern="1200">
                          <a:solidFill>
                            <a:schemeClr val="dk1"/>
                          </a:solidFill>
                          <a:latin typeface="Arial" panose="020B0604020202020204"/>
                          <a:ea typeface="微软雅黑" panose="020B0503020204020204" pitchFamily="34" charset="-122"/>
                        </a:defRPr>
                      </a:lvl5pPr>
                      <a:lvl6pPr marL="2160270" algn="l" defTabSz="864235" rtl="0" eaLnBrk="1" latinLnBrk="0" hangingPunct="1">
                        <a:defRPr sz="1700" kern="1200">
                          <a:solidFill>
                            <a:schemeClr val="dk1"/>
                          </a:solidFill>
                          <a:latin typeface="Arial" panose="020B0604020202020204"/>
                          <a:ea typeface="微软雅黑" panose="020B0503020204020204" pitchFamily="34" charset="-122"/>
                        </a:defRPr>
                      </a:lvl6pPr>
                      <a:lvl7pPr marL="2592070" algn="l" defTabSz="864235" rtl="0" eaLnBrk="1" latinLnBrk="0" hangingPunct="1">
                        <a:defRPr sz="1700" kern="1200">
                          <a:solidFill>
                            <a:schemeClr val="dk1"/>
                          </a:solidFill>
                          <a:latin typeface="Arial" panose="020B0604020202020204"/>
                          <a:ea typeface="微软雅黑" panose="020B0503020204020204" pitchFamily="34" charset="-122"/>
                        </a:defRPr>
                      </a:lvl7pPr>
                      <a:lvl8pPr marL="3023870" algn="l" defTabSz="864235" rtl="0" eaLnBrk="1" latinLnBrk="0" hangingPunct="1">
                        <a:defRPr sz="1700" kern="1200">
                          <a:solidFill>
                            <a:schemeClr val="dk1"/>
                          </a:solidFill>
                          <a:latin typeface="Arial" panose="020B0604020202020204"/>
                          <a:ea typeface="微软雅黑" panose="020B0503020204020204" pitchFamily="34" charset="-122"/>
                        </a:defRPr>
                      </a:lvl8pPr>
                      <a:lvl9pPr marL="3456305" algn="l" defTabSz="864235" rtl="0" eaLnBrk="1" latinLnBrk="0" hangingPunct="1">
                        <a:defRPr sz="1700" kern="1200">
                          <a:solidFill>
                            <a:schemeClr val="dk1"/>
                          </a:solidFill>
                          <a:latin typeface="Arial" panose="020B0604020202020204"/>
                          <a:ea typeface="微软雅黑" panose="020B0503020204020204" pitchFamily="34" charset="-122"/>
                        </a:defRPr>
                      </a:lvl9p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anose="05000000000000000000" pitchFamily="2" charset="2"/>
                        <a:buNone/>
                      </a:pPr>
                      <a:r>
                        <a:rPr kumimoji="0" lang="en-US" sz="2000" b="1" u="none" strike="noStrike" cap="none" normalizeH="0" baseline="0" dirty="0">
                          <a:ln>
                            <a:noFill/>
                          </a:ln>
                          <a:effectLst/>
                          <a:latin typeface="Calibri" panose="020F0502020204030204" pitchFamily="34" charset="0"/>
                        </a:rPr>
                        <a:t>2</a:t>
                      </a:r>
                      <a:endParaRPr kumimoji="0" lang="en-US" sz="2000" b="1" i="0" u="none" strike="noStrike" cap="none" normalizeH="0" baseline="0" dirty="0">
                        <a:ln>
                          <a:noFill/>
                        </a:ln>
                        <a:solidFill>
                          <a:schemeClr val="tx1"/>
                        </a:solidFill>
                        <a:effectLst/>
                        <a:latin typeface="Calibri" panose="020F0502020204030204" pitchFamily="34" charset="0"/>
                      </a:endParaRPr>
                    </a:p>
                  </a:txBody>
                  <a:tcPr marL="45720" marR="45720" anchor="ctr" anchorCtr="1" horzOverflow="overflow">
                    <a:lnL w="12700" cmpd="sng">
                      <a:solidFill>
                        <a:srgbClr val="99CC39"/>
                      </a:solidFill>
                    </a:lnL>
                    <a:lnR w="12700" cmpd="sng">
                      <a:solidFill>
                        <a:srgbClr val="99CC39"/>
                      </a:solidFill>
                    </a:lnR>
                    <a:lnT w="38100" cmpd="sng">
                      <a:solidFill>
                        <a:srgbClr val="99CC39"/>
                      </a:solidFill>
                    </a:lnT>
                    <a:lnB w="12700" cmpd="sng">
                      <a:solidFill>
                        <a:srgbClr val="99CC39"/>
                      </a:solidFill>
                    </a:lnB>
                    <a:lnTlToBr w="12700" cmpd="sng">
                      <a:noFill/>
                      <a:prstDash val="solid"/>
                    </a:lnTlToBr>
                    <a:lnBlToTr w="12700" cmpd="sng">
                      <a:noFill/>
                      <a:prstDash val="solid"/>
                    </a:lnBlToTr>
                    <a:solidFill>
                      <a:srgbClr val="99CC39">
                        <a:lumMod val="75000"/>
                      </a:srgbClr>
                    </a:solidFill>
                  </a:tcPr>
                </a:tc>
                <a:tc>
                  <a:txBody>
                    <a:bodyPr/>
                    <a:lstStyle>
                      <a:lvl1pPr marL="0" algn="l" defTabSz="864235" rtl="0" eaLnBrk="1" latinLnBrk="0" hangingPunct="1">
                        <a:defRPr sz="1700" kern="1200">
                          <a:solidFill>
                            <a:schemeClr val="dk1"/>
                          </a:solidFill>
                          <a:latin typeface="Arial" panose="020B0604020202020204"/>
                          <a:ea typeface="微软雅黑" panose="020B0503020204020204" pitchFamily="34" charset="-122"/>
                        </a:defRPr>
                      </a:lvl1pPr>
                      <a:lvl2pPr marL="431800" algn="l" defTabSz="864235" rtl="0" eaLnBrk="1" latinLnBrk="0" hangingPunct="1">
                        <a:defRPr sz="1700" kern="1200">
                          <a:solidFill>
                            <a:schemeClr val="dk1"/>
                          </a:solidFill>
                          <a:latin typeface="Arial" panose="020B0604020202020204"/>
                          <a:ea typeface="微软雅黑" panose="020B0503020204020204" pitchFamily="34" charset="-122"/>
                        </a:defRPr>
                      </a:lvl2pPr>
                      <a:lvl3pPr marL="864235" algn="l" defTabSz="864235" rtl="0" eaLnBrk="1" latinLnBrk="0" hangingPunct="1">
                        <a:defRPr sz="1700" kern="1200">
                          <a:solidFill>
                            <a:schemeClr val="dk1"/>
                          </a:solidFill>
                          <a:latin typeface="Arial" panose="020B0604020202020204"/>
                          <a:ea typeface="微软雅黑" panose="020B0503020204020204" pitchFamily="34" charset="-122"/>
                        </a:defRPr>
                      </a:lvl3pPr>
                      <a:lvl4pPr marL="1296035" algn="l" defTabSz="864235" rtl="0" eaLnBrk="1" latinLnBrk="0" hangingPunct="1">
                        <a:defRPr sz="1700" kern="1200">
                          <a:solidFill>
                            <a:schemeClr val="dk1"/>
                          </a:solidFill>
                          <a:latin typeface="Arial" panose="020B0604020202020204"/>
                          <a:ea typeface="微软雅黑" panose="020B0503020204020204" pitchFamily="34" charset="-122"/>
                        </a:defRPr>
                      </a:lvl4pPr>
                      <a:lvl5pPr marL="1727835" algn="l" defTabSz="864235" rtl="0" eaLnBrk="1" latinLnBrk="0" hangingPunct="1">
                        <a:defRPr sz="1700" kern="1200">
                          <a:solidFill>
                            <a:schemeClr val="dk1"/>
                          </a:solidFill>
                          <a:latin typeface="Arial" panose="020B0604020202020204"/>
                          <a:ea typeface="微软雅黑" panose="020B0503020204020204" pitchFamily="34" charset="-122"/>
                        </a:defRPr>
                      </a:lvl5pPr>
                      <a:lvl6pPr marL="2160270" algn="l" defTabSz="864235" rtl="0" eaLnBrk="1" latinLnBrk="0" hangingPunct="1">
                        <a:defRPr sz="1700" kern="1200">
                          <a:solidFill>
                            <a:schemeClr val="dk1"/>
                          </a:solidFill>
                          <a:latin typeface="Arial" panose="020B0604020202020204"/>
                          <a:ea typeface="微软雅黑" panose="020B0503020204020204" pitchFamily="34" charset="-122"/>
                        </a:defRPr>
                      </a:lvl6pPr>
                      <a:lvl7pPr marL="2592070" algn="l" defTabSz="864235" rtl="0" eaLnBrk="1" latinLnBrk="0" hangingPunct="1">
                        <a:defRPr sz="1700" kern="1200">
                          <a:solidFill>
                            <a:schemeClr val="dk1"/>
                          </a:solidFill>
                          <a:latin typeface="Arial" panose="020B0604020202020204"/>
                          <a:ea typeface="微软雅黑" panose="020B0503020204020204" pitchFamily="34" charset="-122"/>
                        </a:defRPr>
                      </a:lvl7pPr>
                      <a:lvl8pPr marL="3023870" algn="l" defTabSz="864235" rtl="0" eaLnBrk="1" latinLnBrk="0" hangingPunct="1">
                        <a:defRPr sz="1700" kern="1200">
                          <a:solidFill>
                            <a:schemeClr val="dk1"/>
                          </a:solidFill>
                          <a:latin typeface="Arial" panose="020B0604020202020204"/>
                          <a:ea typeface="微软雅黑" panose="020B0503020204020204" pitchFamily="34" charset="-122"/>
                        </a:defRPr>
                      </a:lvl8pPr>
                      <a:lvl9pPr marL="3456305" algn="l" defTabSz="864235" rtl="0" eaLnBrk="1" latinLnBrk="0" hangingPunct="1">
                        <a:defRPr sz="1700" kern="1200">
                          <a:solidFill>
                            <a:schemeClr val="dk1"/>
                          </a:solidFill>
                          <a:latin typeface="Arial" panose="020B0604020202020204"/>
                          <a:ea typeface="微软雅黑" panose="020B0503020204020204" pitchFamily="34" charset="-122"/>
                        </a:defRPr>
                      </a:lvl9p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anose="05000000000000000000" pitchFamily="2" charset="2"/>
                        <a:buNone/>
                      </a:pPr>
                      <a:r>
                        <a:rPr kumimoji="0" lang="en-US" sz="2000" b="1" u="none" strike="noStrike" cap="none" normalizeH="0" baseline="0" dirty="0">
                          <a:ln>
                            <a:noFill/>
                          </a:ln>
                          <a:effectLst/>
                          <a:latin typeface="Calibri" panose="020F0502020204030204" pitchFamily="34" charset="0"/>
                        </a:rPr>
                        <a:t>3</a:t>
                      </a:r>
                      <a:endParaRPr kumimoji="0" lang="en-US" sz="2000" b="1" i="0" u="none" strike="noStrike" cap="none" normalizeH="0" baseline="0" dirty="0">
                        <a:ln>
                          <a:noFill/>
                        </a:ln>
                        <a:solidFill>
                          <a:schemeClr val="tx1"/>
                        </a:solidFill>
                        <a:effectLst/>
                        <a:latin typeface="Calibri" panose="020F0502020204030204" pitchFamily="34" charset="0"/>
                      </a:endParaRPr>
                    </a:p>
                  </a:txBody>
                  <a:tcPr marL="45720" marR="45720" anchor="ctr" anchorCtr="1" horzOverflow="overflow">
                    <a:lnL w="12700" cmpd="sng">
                      <a:solidFill>
                        <a:srgbClr val="99CC39"/>
                      </a:solidFill>
                    </a:lnL>
                    <a:lnR w="12700" cmpd="sng">
                      <a:solidFill>
                        <a:srgbClr val="99CC39"/>
                      </a:solidFill>
                    </a:lnR>
                    <a:lnT w="38100" cmpd="sng">
                      <a:solidFill>
                        <a:srgbClr val="99CC39"/>
                      </a:solidFill>
                    </a:lnT>
                    <a:lnB w="12700" cmpd="sng">
                      <a:solidFill>
                        <a:srgbClr val="99CC39"/>
                      </a:solidFill>
                    </a:lnB>
                    <a:lnTlToBr w="12700" cmpd="sng">
                      <a:noFill/>
                      <a:prstDash val="solid"/>
                    </a:lnTlToBr>
                    <a:lnBlToTr w="12700" cmpd="sng">
                      <a:noFill/>
                      <a:prstDash val="solid"/>
                    </a:lnBlToTr>
                    <a:solidFill>
                      <a:srgbClr val="99CC39">
                        <a:lumMod val="75000"/>
                      </a:srgbClr>
                    </a:solidFill>
                  </a:tcPr>
                </a:tc>
                <a:tc>
                  <a:txBody>
                    <a:bodyPr/>
                    <a:lstStyle>
                      <a:lvl1pPr marL="0" algn="l" defTabSz="864235" rtl="0" eaLnBrk="1" latinLnBrk="0" hangingPunct="1">
                        <a:defRPr sz="1700" kern="1200">
                          <a:solidFill>
                            <a:schemeClr val="dk1"/>
                          </a:solidFill>
                          <a:latin typeface="Arial" panose="020B0604020202020204"/>
                          <a:ea typeface="微软雅黑" panose="020B0503020204020204" pitchFamily="34" charset="-122"/>
                        </a:defRPr>
                      </a:lvl1pPr>
                      <a:lvl2pPr marL="431800" algn="l" defTabSz="864235" rtl="0" eaLnBrk="1" latinLnBrk="0" hangingPunct="1">
                        <a:defRPr sz="1700" kern="1200">
                          <a:solidFill>
                            <a:schemeClr val="dk1"/>
                          </a:solidFill>
                          <a:latin typeface="Arial" panose="020B0604020202020204"/>
                          <a:ea typeface="微软雅黑" panose="020B0503020204020204" pitchFamily="34" charset="-122"/>
                        </a:defRPr>
                      </a:lvl2pPr>
                      <a:lvl3pPr marL="864235" algn="l" defTabSz="864235" rtl="0" eaLnBrk="1" latinLnBrk="0" hangingPunct="1">
                        <a:defRPr sz="1700" kern="1200">
                          <a:solidFill>
                            <a:schemeClr val="dk1"/>
                          </a:solidFill>
                          <a:latin typeface="Arial" panose="020B0604020202020204"/>
                          <a:ea typeface="微软雅黑" panose="020B0503020204020204" pitchFamily="34" charset="-122"/>
                        </a:defRPr>
                      </a:lvl3pPr>
                      <a:lvl4pPr marL="1296035" algn="l" defTabSz="864235" rtl="0" eaLnBrk="1" latinLnBrk="0" hangingPunct="1">
                        <a:defRPr sz="1700" kern="1200">
                          <a:solidFill>
                            <a:schemeClr val="dk1"/>
                          </a:solidFill>
                          <a:latin typeface="Arial" panose="020B0604020202020204"/>
                          <a:ea typeface="微软雅黑" panose="020B0503020204020204" pitchFamily="34" charset="-122"/>
                        </a:defRPr>
                      </a:lvl4pPr>
                      <a:lvl5pPr marL="1727835" algn="l" defTabSz="864235" rtl="0" eaLnBrk="1" latinLnBrk="0" hangingPunct="1">
                        <a:defRPr sz="1700" kern="1200">
                          <a:solidFill>
                            <a:schemeClr val="dk1"/>
                          </a:solidFill>
                          <a:latin typeface="Arial" panose="020B0604020202020204"/>
                          <a:ea typeface="微软雅黑" panose="020B0503020204020204" pitchFamily="34" charset="-122"/>
                        </a:defRPr>
                      </a:lvl5pPr>
                      <a:lvl6pPr marL="2160270" algn="l" defTabSz="864235" rtl="0" eaLnBrk="1" latinLnBrk="0" hangingPunct="1">
                        <a:defRPr sz="1700" kern="1200">
                          <a:solidFill>
                            <a:schemeClr val="dk1"/>
                          </a:solidFill>
                          <a:latin typeface="Arial" panose="020B0604020202020204"/>
                          <a:ea typeface="微软雅黑" panose="020B0503020204020204" pitchFamily="34" charset="-122"/>
                        </a:defRPr>
                      </a:lvl6pPr>
                      <a:lvl7pPr marL="2592070" algn="l" defTabSz="864235" rtl="0" eaLnBrk="1" latinLnBrk="0" hangingPunct="1">
                        <a:defRPr sz="1700" kern="1200">
                          <a:solidFill>
                            <a:schemeClr val="dk1"/>
                          </a:solidFill>
                          <a:latin typeface="Arial" panose="020B0604020202020204"/>
                          <a:ea typeface="微软雅黑" panose="020B0503020204020204" pitchFamily="34" charset="-122"/>
                        </a:defRPr>
                      </a:lvl7pPr>
                      <a:lvl8pPr marL="3023870" algn="l" defTabSz="864235" rtl="0" eaLnBrk="1" latinLnBrk="0" hangingPunct="1">
                        <a:defRPr sz="1700" kern="1200">
                          <a:solidFill>
                            <a:schemeClr val="dk1"/>
                          </a:solidFill>
                          <a:latin typeface="Arial" panose="020B0604020202020204"/>
                          <a:ea typeface="微软雅黑" panose="020B0503020204020204" pitchFamily="34" charset="-122"/>
                        </a:defRPr>
                      </a:lvl8pPr>
                      <a:lvl9pPr marL="3456305" algn="l" defTabSz="864235" rtl="0" eaLnBrk="1" latinLnBrk="0" hangingPunct="1">
                        <a:defRPr sz="1700" kern="1200">
                          <a:solidFill>
                            <a:schemeClr val="dk1"/>
                          </a:solidFill>
                          <a:latin typeface="Arial" panose="020B0604020202020204"/>
                          <a:ea typeface="微软雅黑" panose="020B0503020204020204" pitchFamily="34" charset="-122"/>
                        </a:defRPr>
                      </a:lvl9p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anose="05000000000000000000" pitchFamily="2" charset="2"/>
                        <a:buNone/>
                      </a:pPr>
                      <a:r>
                        <a:rPr kumimoji="0" lang="en-US" sz="2000" b="1" u="none" strike="noStrike" cap="none" normalizeH="0" baseline="0" dirty="0">
                          <a:ln>
                            <a:noFill/>
                          </a:ln>
                          <a:effectLst/>
                          <a:latin typeface="Calibri" panose="020F0502020204030204" pitchFamily="34" charset="0"/>
                        </a:rPr>
                        <a:t>4</a:t>
                      </a:r>
                      <a:endParaRPr kumimoji="0" lang="en-US" sz="2000" b="1" i="0" u="none" strike="noStrike" cap="none" normalizeH="0" baseline="0" dirty="0">
                        <a:ln>
                          <a:noFill/>
                        </a:ln>
                        <a:solidFill>
                          <a:schemeClr val="tx1"/>
                        </a:solidFill>
                        <a:effectLst/>
                        <a:latin typeface="Calibri" panose="020F0502020204030204" pitchFamily="34" charset="0"/>
                      </a:endParaRPr>
                    </a:p>
                  </a:txBody>
                  <a:tcPr marL="45720" marR="45720" anchor="ctr" anchorCtr="1" horzOverflow="overflow">
                    <a:lnL w="12700" cmpd="sng">
                      <a:solidFill>
                        <a:srgbClr val="99CC39"/>
                      </a:solidFill>
                    </a:lnL>
                    <a:lnR w="12700" cmpd="sng">
                      <a:solidFill>
                        <a:srgbClr val="99CC39"/>
                      </a:solidFill>
                    </a:lnR>
                    <a:lnT w="38100" cmpd="sng">
                      <a:solidFill>
                        <a:srgbClr val="99CC39"/>
                      </a:solidFill>
                    </a:lnT>
                    <a:lnB w="12700" cmpd="sng">
                      <a:solidFill>
                        <a:srgbClr val="99CC39"/>
                      </a:solidFill>
                    </a:lnB>
                    <a:lnTlToBr w="12700" cmpd="sng">
                      <a:noFill/>
                      <a:prstDash val="solid"/>
                    </a:lnTlToBr>
                    <a:lnBlToTr w="12700" cmpd="sng">
                      <a:noFill/>
                      <a:prstDash val="solid"/>
                    </a:lnBlToTr>
                    <a:solidFill>
                      <a:srgbClr val="99CC39">
                        <a:lumMod val="75000"/>
                      </a:srgbClr>
                    </a:solidFill>
                  </a:tcPr>
                </a:tc>
                <a:tc>
                  <a:txBody>
                    <a:bodyPr/>
                    <a:lstStyle>
                      <a:lvl1pPr marL="0" algn="l" defTabSz="864235" rtl="0" eaLnBrk="1" latinLnBrk="0" hangingPunct="1">
                        <a:defRPr sz="1700" kern="1200">
                          <a:solidFill>
                            <a:schemeClr val="dk1"/>
                          </a:solidFill>
                          <a:latin typeface="Arial" panose="020B0604020202020204"/>
                          <a:ea typeface="微软雅黑" panose="020B0503020204020204" pitchFamily="34" charset="-122"/>
                        </a:defRPr>
                      </a:lvl1pPr>
                      <a:lvl2pPr marL="431800" algn="l" defTabSz="864235" rtl="0" eaLnBrk="1" latinLnBrk="0" hangingPunct="1">
                        <a:defRPr sz="1700" kern="1200">
                          <a:solidFill>
                            <a:schemeClr val="dk1"/>
                          </a:solidFill>
                          <a:latin typeface="Arial" panose="020B0604020202020204"/>
                          <a:ea typeface="微软雅黑" panose="020B0503020204020204" pitchFamily="34" charset="-122"/>
                        </a:defRPr>
                      </a:lvl2pPr>
                      <a:lvl3pPr marL="864235" algn="l" defTabSz="864235" rtl="0" eaLnBrk="1" latinLnBrk="0" hangingPunct="1">
                        <a:defRPr sz="1700" kern="1200">
                          <a:solidFill>
                            <a:schemeClr val="dk1"/>
                          </a:solidFill>
                          <a:latin typeface="Arial" panose="020B0604020202020204"/>
                          <a:ea typeface="微软雅黑" panose="020B0503020204020204" pitchFamily="34" charset="-122"/>
                        </a:defRPr>
                      </a:lvl3pPr>
                      <a:lvl4pPr marL="1296035" algn="l" defTabSz="864235" rtl="0" eaLnBrk="1" latinLnBrk="0" hangingPunct="1">
                        <a:defRPr sz="1700" kern="1200">
                          <a:solidFill>
                            <a:schemeClr val="dk1"/>
                          </a:solidFill>
                          <a:latin typeface="Arial" panose="020B0604020202020204"/>
                          <a:ea typeface="微软雅黑" panose="020B0503020204020204" pitchFamily="34" charset="-122"/>
                        </a:defRPr>
                      </a:lvl4pPr>
                      <a:lvl5pPr marL="1727835" algn="l" defTabSz="864235" rtl="0" eaLnBrk="1" latinLnBrk="0" hangingPunct="1">
                        <a:defRPr sz="1700" kern="1200">
                          <a:solidFill>
                            <a:schemeClr val="dk1"/>
                          </a:solidFill>
                          <a:latin typeface="Arial" panose="020B0604020202020204"/>
                          <a:ea typeface="微软雅黑" panose="020B0503020204020204" pitchFamily="34" charset="-122"/>
                        </a:defRPr>
                      </a:lvl5pPr>
                      <a:lvl6pPr marL="2160270" algn="l" defTabSz="864235" rtl="0" eaLnBrk="1" latinLnBrk="0" hangingPunct="1">
                        <a:defRPr sz="1700" kern="1200">
                          <a:solidFill>
                            <a:schemeClr val="dk1"/>
                          </a:solidFill>
                          <a:latin typeface="Arial" panose="020B0604020202020204"/>
                          <a:ea typeface="微软雅黑" panose="020B0503020204020204" pitchFamily="34" charset="-122"/>
                        </a:defRPr>
                      </a:lvl6pPr>
                      <a:lvl7pPr marL="2592070" algn="l" defTabSz="864235" rtl="0" eaLnBrk="1" latinLnBrk="0" hangingPunct="1">
                        <a:defRPr sz="1700" kern="1200">
                          <a:solidFill>
                            <a:schemeClr val="dk1"/>
                          </a:solidFill>
                          <a:latin typeface="Arial" panose="020B0604020202020204"/>
                          <a:ea typeface="微软雅黑" panose="020B0503020204020204" pitchFamily="34" charset="-122"/>
                        </a:defRPr>
                      </a:lvl7pPr>
                      <a:lvl8pPr marL="3023870" algn="l" defTabSz="864235" rtl="0" eaLnBrk="1" latinLnBrk="0" hangingPunct="1">
                        <a:defRPr sz="1700" kern="1200">
                          <a:solidFill>
                            <a:schemeClr val="dk1"/>
                          </a:solidFill>
                          <a:latin typeface="Arial" panose="020B0604020202020204"/>
                          <a:ea typeface="微软雅黑" panose="020B0503020204020204" pitchFamily="34" charset="-122"/>
                        </a:defRPr>
                      </a:lvl8pPr>
                      <a:lvl9pPr marL="3456305" algn="l" defTabSz="864235" rtl="0" eaLnBrk="1" latinLnBrk="0" hangingPunct="1">
                        <a:defRPr sz="1700" kern="1200">
                          <a:solidFill>
                            <a:schemeClr val="dk1"/>
                          </a:solidFill>
                          <a:latin typeface="Arial" panose="020B0604020202020204"/>
                          <a:ea typeface="微软雅黑" panose="020B0503020204020204" pitchFamily="34" charset="-122"/>
                        </a:defRPr>
                      </a:lvl9p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anose="05000000000000000000" pitchFamily="2" charset="2"/>
                        <a:buNone/>
                      </a:pPr>
                      <a:r>
                        <a:rPr kumimoji="0" lang="en-US" sz="2000" b="1" u="none" strike="noStrike" cap="none" normalizeH="0" baseline="0" dirty="0">
                          <a:ln>
                            <a:noFill/>
                          </a:ln>
                          <a:effectLst/>
                          <a:latin typeface="Calibri" panose="020F0502020204030204" pitchFamily="34" charset="0"/>
                        </a:rPr>
                        <a:t>6</a:t>
                      </a:r>
                      <a:endParaRPr kumimoji="0" lang="en-US" sz="2000" b="1" i="0" u="none" strike="noStrike" cap="none" normalizeH="0" baseline="0" dirty="0">
                        <a:ln>
                          <a:noFill/>
                        </a:ln>
                        <a:solidFill>
                          <a:schemeClr val="tx1"/>
                        </a:solidFill>
                        <a:effectLst/>
                        <a:latin typeface="Calibri" panose="020F0502020204030204" pitchFamily="34" charset="0"/>
                      </a:endParaRPr>
                    </a:p>
                  </a:txBody>
                  <a:tcPr marL="45720" marR="45720" anchor="ctr" anchorCtr="1" horzOverflow="overflow">
                    <a:lnL w="12700" cmpd="sng">
                      <a:solidFill>
                        <a:srgbClr val="99CC39"/>
                      </a:solidFill>
                    </a:lnL>
                    <a:lnR w="12700" cmpd="sng">
                      <a:solidFill>
                        <a:srgbClr val="99CC39"/>
                      </a:solidFill>
                    </a:lnR>
                    <a:lnT w="38100" cmpd="sng">
                      <a:solidFill>
                        <a:srgbClr val="99CC39"/>
                      </a:solidFill>
                    </a:lnT>
                    <a:lnB w="12700" cmpd="sng">
                      <a:solidFill>
                        <a:srgbClr val="99CC39"/>
                      </a:solidFill>
                    </a:lnB>
                    <a:lnTlToBr w="12700" cmpd="sng">
                      <a:noFill/>
                      <a:prstDash val="solid"/>
                    </a:lnTlToBr>
                    <a:lnBlToTr w="12700" cmpd="sng">
                      <a:noFill/>
                      <a:prstDash val="solid"/>
                    </a:lnBlToTr>
                    <a:solidFill>
                      <a:srgbClr val="99CC39">
                        <a:lumMod val="75000"/>
                      </a:srgbClr>
                    </a:solidFill>
                  </a:tcPr>
                </a:tc>
                <a:tc>
                  <a:txBody>
                    <a:bodyPr/>
                    <a:lstStyle>
                      <a:lvl1pPr marL="0" algn="l" defTabSz="864235" rtl="0" eaLnBrk="1" latinLnBrk="0" hangingPunct="1">
                        <a:defRPr sz="1700" kern="1200">
                          <a:solidFill>
                            <a:schemeClr val="dk1"/>
                          </a:solidFill>
                          <a:latin typeface="Arial" panose="020B0604020202020204"/>
                          <a:ea typeface="微软雅黑" panose="020B0503020204020204" pitchFamily="34" charset="-122"/>
                        </a:defRPr>
                      </a:lvl1pPr>
                      <a:lvl2pPr marL="431800" algn="l" defTabSz="864235" rtl="0" eaLnBrk="1" latinLnBrk="0" hangingPunct="1">
                        <a:defRPr sz="1700" kern="1200">
                          <a:solidFill>
                            <a:schemeClr val="dk1"/>
                          </a:solidFill>
                          <a:latin typeface="Arial" panose="020B0604020202020204"/>
                          <a:ea typeface="微软雅黑" panose="020B0503020204020204" pitchFamily="34" charset="-122"/>
                        </a:defRPr>
                      </a:lvl2pPr>
                      <a:lvl3pPr marL="864235" algn="l" defTabSz="864235" rtl="0" eaLnBrk="1" latinLnBrk="0" hangingPunct="1">
                        <a:defRPr sz="1700" kern="1200">
                          <a:solidFill>
                            <a:schemeClr val="dk1"/>
                          </a:solidFill>
                          <a:latin typeface="Arial" panose="020B0604020202020204"/>
                          <a:ea typeface="微软雅黑" panose="020B0503020204020204" pitchFamily="34" charset="-122"/>
                        </a:defRPr>
                      </a:lvl3pPr>
                      <a:lvl4pPr marL="1296035" algn="l" defTabSz="864235" rtl="0" eaLnBrk="1" latinLnBrk="0" hangingPunct="1">
                        <a:defRPr sz="1700" kern="1200">
                          <a:solidFill>
                            <a:schemeClr val="dk1"/>
                          </a:solidFill>
                          <a:latin typeface="Arial" panose="020B0604020202020204"/>
                          <a:ea typeface="微软雅黑" panose="020B0503020204020204" pitchFamily="34" charset="-122"/>
                        </a:defRPr>
                      </a:lvl4pPr>
                      <a:lvl5pPr marL="1727835" algn="l" defTabSz="864235" rtl="0" eaLnBrk="1" latinLnBrk="0" hangingPunct="1">
                        <a:defRPr sz="1700" kern="1200">
                          <a:solidFill>
                            <a:schemeClr val="dk1"/>
                          </a:solidFill>
                          <a:latin typeface="Arial" panose="020B0604020202020204"/>
                          <a:ea typeface="微软雅黑" panose="020B0503020204020204" pitchFamily="34" charset="-122"/>
                        </a:defRPr>
                      </a:lvl5pPr>
                      <a:lvl6pPr marL="2160270" algn="l" defTabSz="864235" rtl="0" eaLnBrk="1" latinLnBrk="0" hangingPunct="1">
                        <a:defRPr sz="1700" kern="1200">
                          <a:solidFill>
                            <a:schemeClr val="dk1"/>
                          </a:solidFill>
                          <a:latin typeface="Arial" panose="020B0604020202020204"/>
                          <a:ea typeface="微软雅黑" panose="020B0503020204020204" pitchFamily="34" charset="-122"/>
                        </a:defRPr>
                      </a:lvl6pPr>
                      <a:lvl7pPr marL="2592070" algn="l" defTabSz="864235" rtl="0" eaLnBrk="1" latinLnBrk="0" hangingPunct="1">
                        <a:defRPr sz="1700" kern="1200">
                          <a:solidFill>
                            <a:schemeClr val="dk1"/>
                          </a:solidFill>
                          <a:latin typeface="Arial" panose="020B0604020202020204"/>
                          <a:ea typeface="微软雅黑" panose="020B0503020204020204" pitchFamily="34" charset="-122"/>
                        </a:defRPr>
                      </a:lvl7pPr>
                      <a:lvl8pPr marL="3023870" algn="l" defTabSz="864235" rtl="0" eaLnBrk="1" latinLnBrk="0" hangingPunct="1">
                        <a:defRPr sz="1700" kern="1200">
                          <a:solidFill>
                            <a:schemeClr val="dk1"/>
                          </a:solidFill>
                          <a:latin typeface="Arial" panose="020B0604020202020204"/>
                          <a:ea typeface="微软雅黑" panose="020B0503020204020204" pitchFamily="34" charset="-122"/>
                        </a:defRPr>
                      </a:lvl8pPr>
                      <a:lvl9pPr marL="3456305" algn="l" defTabSz="864235" rtl="0" eaLnBrk="1" latinLnBrk="0" hangingPunct="1">
                        <a:defRPr sz="1700" kern="1200">
                          <a:solidFill>
                            <a:schemeClr val="dk1"/>
                          </a:solidFill>
                          <a:latin typeface="Arial" panose="020B0604020202020204"/>
                          <a:ea typeface="微软雅黑" panose="020B0503020204020204" pitchFamily="34" charset="-122"/>
                        </a:defRPr>
                      </a:lvl9p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anose="05000000000000000000" pitchFamily="2" charset="2"/>
                        <a:buNone/>
                      </a:pPr>
                      <a:r>
                        <a:rPr kumimoji="0" lang="en-US" sz="2000" b="1" u="none" strike="noStrike" cap="none" normalizeH="0" baseline="0" dirty="0">
                          <a:ln>
                            <a:noFill/>
                          </a:ln>
                          <a:effectLst/>
                          <a:latin typeface="Calibri" panose="020F0502020204030204" pitchFamily="34" charset="0"/>
                        </a:rPr>
                        <a:t>8</a:t>
                      </a:r>
                      <a:endParaRPr kumimoji="0" lang="en-US" sz="2000" b="1" i="0" u="none" strike="noStrike" cap="none" normalizeH="0" baseline="0" dirty="0">
                        <a:ln>
                          <a:noFill/>
                        </a:ln>
                        <a:solidFill>
                          <a:schemeClr val="tx1"/>
                        </a:solidFill>
                        <a:effectLst/>
                        <a:latin typeface="Calibri" panose="020F0502020204030204" pitchFamily="34" charset="0"/>
                      </a:endParaRPr>
                    </a:p>
                  </a:txBody>
                  <a:tcPr marL="45720" marR="45720" anchor="ctr" anchorCtr="1" horzOverflow="overflow">
                    <a:lnL w="12700" cmpd="sng">
                      <a:solidFill>
                        <a:srgbClr val="99CC39"/>
                      </a:solidFill>
                    </a:lnL>
                    <a:lnR w="12700" cmpd="sng">
                      <a:solidFill>
                        <a:srgbClr val="99CC39"/>
                      </a:solidFill>
                    </a:lnR>
                    <a:lnT w="38100" cmpd="sng">
                      <a:solidFill>
                        <a:srgbClr val="99CC39"/>
                      </a:solidFill>
                    </a:lnT>
                    <a:lnB w="12700" cmpd="sng">
                      <a:solidFill>
                        <a:srgbClr val="99CC39"/>
                      </a:solidFill>
                    </a:lnB>
                    <a:lnTlToBr w="12700" cmpd="sng">
                      <a:noFill/>
                      <a:prstDash val="solid"/>
                    </a:lnTlToBr>
                    <a:lnBlToTr w="12700" cmpd="sng">
                      <a:noFill/>
                      <a:prstDash val="solid"/>
                    </a:lnBlToTr>
                    <a:solidFill>
                      <a:srgbClr val="99CC39">
                        <a:lumMod val="75000"/>
                      </a:srgbClr>
                    </a:solidFill>
                  </a:tcPr>
                </a:tc>
                <a:tc>
                  <a:txBody>
                    <a:bodyPr/>
                    <a:lstStyle>
                      <a:lvl1pPr marL="0" algn="l" defTabSz="864235" rtl="0" eaLnBrk="1" latinLnBrk="0" hangingPunct="1">
                        <a:defRPr sz="1700" kern="1200">
                          <a:solidFill>
                            <a:schemeClr val="dk1"/>
                          </a:solidFill>
                          <a:latin typeface="Arial" panose="020B0604020202020204"/>
                          <a:ea typeface="微软雅黑" panose="020B0503020204020204" pitchFamily="34" charset="-122"/>
                        </a:defRPr>
                      </a:lvl1pPr>
                      <a:lvl2pPr marL="431800" algn="l" defTabSz="864235" rtl="0" eaLnBrk="1" latinLnBrk="0" hangingPunct="1">
                        <a:defRPr sz="1700" kern="1200">
                          <a:solidFill>
                            <a:schemeClr val="dk1"/>
                          </a:solidFill>
                          <a:latin typeface="Arial" panose="020B0604020202020204"/>
                          <a:ea typeface="微软雅黑" panose="020B0503020204020204" pitchFamily="34" charset="-122"/>
                        </a:defRPr>
                      </a:lvl2pPr>
                      <a:lvl3pPr marL="864235" algn="l" defTabSz="864235" rtl="0" eaLnBrk="1" latinLnBrk="0" hangingPunct="1">
                        <a:defRPr sz="1700" kern="1200">
                          <a:solidFill>
                            <a:schemeClr val="dk1"/>
                          </a:solidFill>
                          <a:latin typeface="Arial" panose="020B0604020202020204"/>
                          <a:ea typeface="微软雅黑" panose="020B0503020204020204" pitchFamily="34" charset="-122"/>
                        </a:defRPr>
                      </a:lvl3pPr>
                      <a:lvl4pPr marL="1296035" algn="l" defTabSz="864235" rtl="0" eaLnBrk="1" latinLnBrk="0" hangingPunct="1">
                        <a:defRPr sz="1700" kern="1200">
                          <a:solidFill>
                            <a:schemeClr val="dk1"/>
                          </a:solidFill>
                          <a:latin typeface="Arial" panose="020B0604020202020204"/>
                          <a:ea typeface="微软雅黑" panose="020B0503020204020204" pitchFamily="34" charset="-122"/>
                        </a:defRPr>
                      </a:lvl4pPr>
                      <a:lvl5pPr marL="1727835" algn="l" defTabSz="864235" rtl="0" eaLnBrk="1" latinLnBrk="0" hangingPunct="1">
                        <a:defRPr sz="1700" kern="1200">
                          <a:solidFill>
                            <a:schemeClr val="dk1"/>
                          </a:solidFill>
                          <a:latin typeface="Arial" panose="020B0604020202020204"/>
                          <a:ea typeface="微软雅黑" panose="020B0503020204020204" pitchFamily="34" charset="-122"/>
                        </a:defRPr>
                      </a:lvl5pPr>
                      <a:lvl6pPr marL="2160270" algn="l" defTabSz="864235" rtl="0" eaLnBrk="1" latinLnBrk="0" hangingPunct="1">
                        <a:defRPr sz="1700" kern="1200">
                          <a:solidFill>
                            <a:schemeClr val="dk1"/>
                          </a:solidFill>
                          <a:latin typeface="Arial" panose="020B0604020202020204"/>
                          <a:ea typeface="微软雅黑" panose="020B0503020204020204" pitchFamily="34" charset="-122"/>
                        </a:defRPr>
                      </a:lvl6pPr>
                      <a:lvl7pPr marL="2592070" algn="l" defTabSz="864235" rtl="0" eaLnBrk="1" latinLnBrk="0" hangingPunct="1">
                        <a:defRPr sz="1700" kern="1200">
                          <a:solidFill>
                            <a:schemeClr val="dk1"/>
                          </a:solidFill>
                          <a:latin typeface="Arial" panose="020B0604020202020204"/>
                          <a:ea typeface="微软雅黑" panose="020B0503020204020204" pitchFamily="34" charset="-122"/>
                        </a:defRPr>
                      </a:lvl7pPr>
                      <a:lvl8pPr marL="3023870" algn="l" defTabSz="864235" rtl="0" eaLnBrk="1" latinLnBrk="0" hangingPunct="1">
                        <a:defRPr sz="1700" kern="1200">
                          <a:solidFill>
                            <a:schemeClr val="dk1"/>
                          </a:solidFill>
                          <a:latin typeface="Arial" panose="020B0604020202020204"/>
                          <a:ea typeface="微软雅黑" panose="020B0503020204020204" pitchFamily="34" charset="-122"/>
                        </a:defRPr>
                      </a:lvl8pPr>
                      <a:lvl9pPr marL="3456305" algn="l" defTabSz="864235" rtl="0" eaLnBrk="1" latinLnBrk="0" hangingPunct="1">
                        <a:defRPr sz="1700" kern="1200">
                          <a:solidFill>
                            <a:schemeClr val="dk1"/>
                          </a:solidFill>
                          <a:latin typeface="Arial" panose="020B0604020202020204"/>
                          <a:ea typeface="微软雅黑" panose="020B0503020204020204" pitchFamily="34" charset="-122"/>
                        </a:defRPr>
                      </a:lvl9p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anose="05000000000000000000" pitchFamily="2" charset="2"/>
                        <a:buNone/>
                      </a:pPr>
                      <a:r>
                        <a:rPr kumimoji="0" lang="en-US" sz="2000" b="1" u="none" strike="noStrike" cap="none" normalizeH="0" baseline="0" dirty="0">
                          <a:ln>
                            <a:noFill/>
                          </a:ln>
                          <a:effectLst/>
                          <a:latin typeface="Calibri" panose="020F0502020204030204" pitchFamily="34" charset="0"/>
                        </a:rPr>
                        <a:t>10</a:t>
                      </a:r>
                      <a:endParaRPr kumimoji="0" lang="en-US" sz="2000" b="1" i="0" u="none" strike="noStrike" cap="none" normalizeH="0" baseline="0" dirty="0">
                        <a:ln>
                          <a:noFill/>
                        </a:ln>
                        <a:solidFill>
                          <a:schemeClr val="tx1"/>
                        </a:solidFill>
                        <a:effectLst/>
                        <a:latin typeface="Calibri" panose="020F0502020204030204" pitchFamily="34" charset="0"/>
                      </a:endParaRPr>
                    </a:p>
                  </a:txBody>
                  <a:tcPr marL="45720" marR="45720" anchor="ctr" anchorCtr="1" horzOverflow="overflow">
                    <a:lnL w="12700" cmpd="sng">
                      <a:solidFill>
                        <a:srgbClr val="99CC39"/>
                      </a:solidFill>
                    </a:lnL>
                    <a:lnR w="12700" cmpd="sng">
                      <a:solidFill>
                        <a:srgbClr val="99CC39"/>
                      </a:solidFill>
                    </a:lnR>
                    <a:lnT w="38100" cmpd="sng">
                      <a:solidFill>
                        <a:srgbClr val="99CC39"/>
                      </a:solidFill>
                    </a:lnT>
                    <a:lnB w="12700" cmpd="sng">
                      <a:solidFill>
                        <a:srgbClr val="99CC39"/>
                      </a:solidFill>
                    </a:lnB>
                    <a:lnTlToBr w="12700" cmpd="sng">
                      <a:noFill/>
                      <a:prstDash val="solid"/>
                    </a:lnTlToBr>
                    <a:lnBlToTr w="12700" cmpd="sng">
                      <a:noFill/>
                      <a:prstDash val="solid"/>
                    </a:lnBlToTr>
                    <a:solidFill>
                      <a:srgbClr val="99CC39">
                        <a:lumMod val="75000"/>
                      </a:srgbClr>
                    </a:solidFill>
                  </a:tcPr>
                </a:tc>
                <a:tc>
                  <a:txBody>
                    <a:bodyPr/>
                    <a:lstStyle>
                      <a:lvl1pPr marL="0" algn="l" defTabSz="864235" rtl="0" eaLnBrk="1" latinLnBrk="0" hangingPunct="1">
                        <a:defRPr sz="1700" kern="1200">
                          <a:solidFill>
                            <a:schemeClr val="dk1"/>
                          </a:solidFill>
                          <a:latin typeface="Arial" panose="020B0604020202020204"/>
                          <a:ea typeface="微软雅黑" panose="020B0503020204020204" pitchFamily="34" charset="-122"/>
                        </a:defRPr>
                      </a:lvl1pPr>
                      <a:lvl2pPr marL="431800" algn="l" defTabSz="864235" rtl="0" eaLnBrk="1" latinLnBrk="0" hangingPunct="1">
                        <a:defRPr sz="1700" kern="1200">
                          <a:solidFill>
                            <a:schemeClr val="dk1"/>
                          </a:solidFill>
                          <a:latin typeface="Arial" panose="020B0604020202020204"/>
                          <a:ea typeface="微软雅黑" panose="020B0503020204020204" pitchFamily="34" charset="-122"/>
                        </a:defRPr>
                      </a:lvl2pPr>
                      <a:lvl3pPr marL="864235" algn="l" defTabSz="864235" rtl="0" eaLnBrk="1" latinLnBrk="0" hangingPunct="1">
                        <a:defRPr sz="1700" kern="1200">
                          <a:solidFill>
                            <a:schemeClr val="dk1"/>
                          </a:solidFill>
                          <a:latin typeface="Arial" panose="020B0604020202020204"/>
                          <a:ea typeface="微软雅黑" panose="020B0503020204020204" pitchFamily="34" charset="-122"/>
                        </a:defRPr>
                      </a:lvl3pPr>
                      <a:lvl4pPr marL="1296035" algn="l" defTabSz="864235" rtl="0" eaLnBrk="1" latinLnBrk="0" hangingPunct="1">
                        <a:defRPr sz="1700" kern="1200">
                          <a:solidFill>
                            <a:schemeClr val="dk1"/>
                          </a:solidFill>
                          <a:latin typeface="Arial" panose="020B0604020202020204"/>
                          <a:ea typeface="微软雅黑" panose="020B0503020204020204" pitchFamily="34" charset="-122"/>
                        </a:defRPr>
                      </a:lvl4pPr>
                      <a:lvl5pPr marL="1727835" algn="l" defTabSz="864235" rtl="0" eaLnBrk="1" latinLnBrk="0" hangingPunct="1">
                        <a:defRPr sz="1700" kern="1200">
                          <a:solidFill>
                            <a:schemeClr val="dk1"/>
                          </a:solidFill>
                          <a:latin typeface="Arial" panose="020B0604020202020204"/>
                          <a:ea typeface="微软雅黑" panose="020B0503020204020204" pitchFamily="34" charset="-122"/>
                        </a:defRPr>
                      </a:lvl5pPr>
                      <a:lvl6pPr marL="2160270" algn="l" defTabSz="864235" rtl="0" eaLnBrk="1" latinLnBrk="0" hangingPunct="1">
                        <a:defRPr sz="1700" kern="1200">
                          <a:solidFill>
                            <a:schemeClr val="dk1"/>
                          </a:solidFill>
                          <a:latin typeface="Arial" panose="020B0604020202020204"/>
                          <a:ea typeface="微软雅黑" panose="020B0503020204020204" pitchFamily="34" charset="-122"/>
                        </a:defRPr>
                      </a:lvl6pPr>
                      <a:lvl7pPr marL="2592070" algn="l" defTabSz="864235" rtl="0" eaLnBrk="1" latinLnBrk="0" hangingPunct="1">
                        <a:defRPr sz="1700" kern="1200">
                          <a:solidFill>
                            <a:schemeClr val="dk1"/>
                          </a:solidFill>
                          <a:latin typeface="Arial" panose="020B0604020202020204"/>
                          <a:ea typeface="微软雅黑" panose="020B0503020204020204" pitchFamily="34" charset="-122"/>
                        </a:defRPr>
                      </a:lvl7pPr>
                      <a:lvl8pPr marL="3023870" algn="l" defTabSz="864235" rtl="0" eaLnBrk="1" latinLnBrk="0" hangingPunct="1">
                        <a:defRPr sz="1700" kern="1200">
                          <a:solidFill>
                            <a:schemeClr val="dk1"/>
                          </a:solidFill>
                          <a:latin typeface="Arial" panose="020B0604020202020204"/>
                          <a:ea typeface="微软雅黑" panose="020B0503020204020204" pitchFamily="34" charset="-122"/>
                        </a:defRPr>
                      </a:lvl8pPr>
                      <a:lvl9pPr marL="3456305" algn="l" defTabSz="864235" rtl="0" eaLnBrk="1" latinLnBrk="0" hangingPunct="1">
                        <a:defRPr sz="1700" kern="1200">
                          <a:solidFill>
                            <a:schemeClr val="dk1"/>
                          </a:solidFill>
                          <a:latin typeface="Arial" panose="020B0604020202020204"/>
                          <a:ea typeface="微软雅黑" panose="020B0503020204020204" pitchFamily="34" charset="-122"/>
                        </a:defRPr>
                      </a:lvl9p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anose="05000000000000000000" pitchFamily="2" charset="2"/>
                        <a:buNone/>
                      </a:pPr>
                      <a:r>
                        <a:rPr kumimoji="0" lang="en-US" sz="2000" b="1" u="none" strike="noStrike" cap="none" normalizeH="0" baseline="0" dirty="0">
                          <a:ln>
                            <a:noFill/>
                          </a:ln>
                          <a:effectLst/>
                          <a:latin typeface="Calibri" panose="020F0502020204030204" pitchFamily="34" charset="0"/>
                        </a:rPr>
                        <a:t>12</a:t>
                      </a:r>
                      <a:endParaRPr kumimoji="0" lang="en-US" sz="2000" b="1" i="0" u="none" strike="noStrike" cap="none" normalizeH="0" baseline="0" dirty="0">
                        <a:ln>
                          <a:noFill/>
                        </a:ln>
                        <a:solidFill>
                          <a:schemeClr val="tx1"/>
                        </a:solidFill>
                        <a:effectLst/>
                        <a:latin typeface="Calibri" panose="020F0502020204030204" pitchFamily="34" charset="0"/>
                      </a:endParaRPr>
                    </a:p>
                  </a:txBody>
                  <a:tcPr marL="45720" marR="45720" anchor="ctr" anchorCtr="1" horzOverflow="overflow">
                    <a:lnL w="12700" cmpd="sng">
                      <a:solidFill>
                        <a:srgbClr val="99CC39"/>
                      </a:solidFill>
                    </a:lnL>
                    <a:lnR w="12700" cmpd="sng">
                      <a:solidFill>
                        <a:srgbClr val="99CC39"/>
                      </a:solidFill>
                    </a:lnR>
                    <a:lnT w="38100" cmpd="sng">
                      <a:solidFill>
                        <a:srgbClr val="99CC39"/>
                      </a:solidFill>
                    </a:lnT>
                    <a:lnB w="12700" cmpd="sng">
                      <a:solidFill>
                        <a:srgbClr val="99CC39"/>
                      </a:solidFill>
                    </a:lnB>
                    <a:lnTlToBr w="12700" cmpd="sng">
                      <a:noFill/>
                      <a:prstDash val="solid"/>
                    </a:lnTlToBr>
                    <a:lnBlToTr w="12700" cmpd="sng">
                      <a:noFill/>
                      <a:prstDash val="solid"/>
                    </a:lnBlToTr>
                    <a:solidFill>
                      <a:srgbClr val="99CC39">
                        <a:lumMod val="75000"/>
                      </a:srgbClr>
                    </a:solidFill>
                  </a:tcPr>
                </a:tc>
              </a:tr>
              <a:tr h="306388">
                <a:tc>
                  <a:txBody>
                    <a:bodyPr/>
                    <a:lstStyle>
                      <a:lvl1pPr marL="0" algn="l" defTabSz="864235" rtl="0" eaLnBrk="1" latinLnBrk="0" hangingPunct="1">
                        <a:defRPr sz="1700" kern="1200">
                          <a:solidFill>
                            <a:schemeClr val="dk1"/>
                          </a:solidFill>
                          <a:latin typeface="Arial" panose="020B0604020202020204"/>
                          <a:ea typeface="微软雅黑" panose="020B0503020204020204" pitchFamily="34" charset="-122"/>
                        </a:defRPr>
                      </a:lvl1pPr>
                      <a:lvl2pPr marL="431800" algn="l" defTabSz="864235" rtl="0" eaLnBrk="1" latinLnBrk="0" hangingPunct="1">
                        <a:defRPr sz="1700" kern="1200">
                          <a:solidFill>
                            <a:schemeClr val="dk1"/>
                          </a:solidFill>
                          <a:latin typeface="Arial" panose="020B0604020202020204"/>
                          <a:ea typeface="微软雅黑" panose="020B0503020204020204" pitchFamily="34" charset="-122"/>
                        </a:defRPr>
                      </a:lvl2pPr>
                      <a:lvl3pPr marL="864235" algn="l" defTabSz="864235" rtl="0" eaLnBrk="1" latinLnBrk="0" hangingPunct="1">
                        <a:defRPr sz="1700" kern="1200">
                          <a:solidFill>
                            <a:schemeClr val="dk1"/>
                          </a:solidFill>
                          <a:latin typeface="Arial" panose="020B0604020202020204"/>
                          <a:ea typeface="微软雅黑" panose="020B0503020204020204" pitchFamily="34" charset="-122"/>
                        </a:defRPr>
                      </a:lvl3pPr>
                      <a:lvl4pPr marL="1296035" algn="l" defTabSz="864235" rtl="0" eaLnBrk="1" latinLnBrk="0" hangingPunct="1">
                        <a:defRPr sz="1700" kern="1200">
                          <a:solidFill>
                            <a:schemeClr val="dk1"/>
                          </a:solidFill>
                          <a:latin typeface="Arial" panose="020B0604020202020204"/>
                          <a:ea typeface="微软雅黑" panose="020B0503020204020204" pitchFamily="34" charset="-122"/>
                        </a:defRPr>
                      </a:lvl4pPr>
                      <a:lvl5pPr marL="1727835" algn="l" defTabSz="864235" rtl="0" eaLnBrk="1" latinLnBrk="0" hangingPunct="1">
                        <a:defRPr sz="1700" kern="1200">
                          <a:solidFill>
                            <a:schemeClr val="dk1"/>
                          </a:solidFill>
                          <a:latin typeface="Arial" panose="020B0604020202020204"/>
                          <a:ea typeface="微软雅黑" panose="020B0503020204020204" pitchFamily="34" charset="-122"/>
                        </a:defRPr>
                      </a:lvl5pPr>
                      <a:lvl6pPr marL="2160270" algn="l" defTabSz="864235" rtl="0" eaLnBrk="1" latinLnBrk="0" hangingPunct="1">
                        <a:defRPr sz="1700" kern="1200">
                          <a:solidFill>
                            <a:schemeClr val="dk1"/>
                          </a:solidFill>
                          <a:latin typeface="Arial" panose="020B0604020202020204"/>
                          <a:ea typeface="微软雅黑" panose="020B0503020204020204" pitchFamily="34" charset="-122"/>
                        </a:defRPr>
                      </a:lvl6pPr>
                      <a:lvl7pPr marL="2592070" algn="l" defTabSz="864235" rtl="0" eaLnBrk="1" latinLnBrk="0" hangingPunct="1">
                        <a:defRPr sz="1700" kern="1200">
                          <a:solidFill>
                            <a:schemeClr val="dk1"/>
                          </a:solidFill>
                          <a:latin typeface="Arial" panose="020B0604020202020204"/>
                          <a:ea typeface="微软雅黑" panose="020B0503020204020204" pitchFamily="34" charset="-122"/>
                        </a:defRPr>
                      </a:lvl7pPr>
                      <a:lvl8pPr marL="3023870" algn="l" defTabSz="864235" rtl="0" eaLnBrk="1" latinLnBrk="0" hangingPunct="1">
                        <a:defRPr sz="1700" kern="1200">
                          <a:solidFill>
                            <a:schemeClr val="dk1"/>
                          </a:solidFill>
                          <a:latin typeface="Arial" panose="020B0604020202020204"/>
                          <a:ea typeface="微软雅黑" panose="020B0503020204020204" pitchFamily="34" charset="-122"/>
                        </a:defRPr>
                      </a:lvl8pPr>
                      <a:lvl9pPr marL="3456305" algn="l" defTabSz="864235" rtl="0" eaLnBrk="1" latinLnBrk="0" hangingPunct="1">
                        <a:defRPr sz="1700" kern="1200">
                          <a:solidFill>
                            <a:schemeClr val="dk1"/>
                          </a:solidFill>
                          <a:latin typeface="Arial" panose="020B0604020202020204"/>
                          <a:ea typeface="微软雅黑" panose="020B0503020204020204" pitchFamily="34" charset="-122"/>
                        </a:defRPr>
                      </a:lvl9p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anose="05000000000000000000" pitchFamily="2" charset="2"/>
                        <a:buNone/>
                      </a:pPr>
                      <a:r>
                        <a:rPr kumimoji="0" lang="en-US" sz="2000" b="1" u="none" strike="noStrike" cap="none" normalizeH="0" baseline="0" dirty="0">
                          <a:ln>
                            <a:noFill/>
                          </a:ln>
                          <a:effectLst/>
                          <a:latin typeface="Calibri" panose="020F0502020204030204" pitchFamily="34" charset="0"/>
                        </a:rPr>
                        <a:t>1</a:t>
                      </a:r>
                      <a:endParaRPr kumimoji="0" lang="en-US" sz="2000" b="1" i="0" u="none" strike="noStrike" cap="none" normalizeH="0" baseline="0" dirty="0">
                        <a:ln>
                          <a:noFill/>
                        </a:ln>
                        <a:solidFill>
                          <a:schemeClr val="tx1"/>
                        </a:solidFill>
                        <a:effectLst/>
                        <a:latin typeface="Calibri" panose="020F0502020204030204" pitchFamily="34" charset="0"/>
                      </a:endParaRPr>
                    </a:p>
                  </a:txBody>
                  <a:tcPr marL="45720" marR="45720" anchor="ctr" anchorCtr="1" horzOverflow="overflow">
                    <a:lnL w="12700" cmpd="sng">
                      <a:solidFill>
                        <a:srgbClr val="99CC39"/>
                      </a:solidFill>
                    </a:lnL>
                    <a:lnR w="12700" cmpd="sng">
                      <a:solidFill>
                        <a:srgbClr val="99CC39"/>
                      </a:solidFill>
                    </a:lnR>
                    <a:lnT w="12700" cmpd="sng">
                      <a:solidFill>
                        <a:srgbClr val="99CC39"/>
                      </a:solidFill>
                    </a:lnT>
                    <a:lnB w="12700" cmpd="sng">
                      <a:solidFill>
                        <a:srgbClr val="99CC39"/>
                      </a:solidFill>
                    </a:lnB>
                    <a:lnTlToBr w="12700" cmpd="sng">
                      <a:noFill/>
                      <a:prstDash val="solid"/>
                    </a:lnTlToBr>
                    <a:lnBlToTr w="12700" cmpd="sng">
                      <a:noFill/>
                      <a:prstDash val="solid"/>
                    </a:lnBlToTr>
                    <a:solidFill>
                      <a:srgbClr val="00AAA2">
                        <a:tint val="20000"/>
                      </a:srgbClr>
                    </a:solidFill>
                  </a:tcPr>
                </a:tc>
                <a:tc>
                  <a:txBody>
                    <a:bodyPr/>
                    <a:lstStyle>
                      <a:lvl1pPr marL="0" algn="l" defTabSz="864235" rtl="0" eaLnBrk="1" latinLnBrk="0" hangingPunct="1">
                        <a:defRPr sz="1700" kern="1200">
                          <a:solidFill>
                            <a:schemeClr val="dk1"/>
                          </a:solidFill>
                          <a:latin typeface="Arial" panose="020B0604020202020204"/>
                          <a:ea typeface="微软雅黑" panose="020B0503020204020204" pitchFamily="34" charset="-122"/>
                        </a:defRPr>
                      </a:lvl1pPr>
                      <a:lvl2pPr marL="431800" algn="l" defTabSz="864235" rtl="0" eaLnBrk="1" latinLnBrk="0" hangingPunct="1">
                        <a:defRPr sz="1700" kern="1200">
                          <a:solidFill>
                            <a:schemeClr val="dk1"/>
                          </a:solidFill>
                          <a:latin typeface="Arial" panose="020B0604020202020204"/>
                          <a:ea typeface="微软雅黑" panose="020B0503020204020204" pitchFamily="34" charset="-122"/>
                        </a:defRPr>
                      </a:lvl2pPr>
                      <a:lvl3pPr marL="864235" algn="l" defTabSz="864235" rtl="0" eaLnBrk="1" latinLnBrk="0" hangingPunct="1">
                        <a:defRPr sz="1700" kern="1200">
                          <a:solidFill>
                            <a:schemeClr val="dk1"/>
                          </a:solidFill>
                          <a:latin typeface="Arial" panose="020B0604020202020204"/>
                          <a:ea typeface="微软雅黑" panose="020B0503020204020204" pitchFamily="34" charset="-122"/>
                        </a:defRPr>
                      </a:lvl3pPr>
                      <a:lvl4pPr marL="1296035" algn="l" defTabSz="864235" rtl="0" eaLnBrk="1" latinLnBrk="0" hangingPunct="1">
                        <a:defRPr sz="1700" kern="1200">
                          <a:solidFill>
                            <a:schemeClr val="dk1"/>
                          </a:solidFill>
                          <a:latin typeface="Arial" panose="020B0604020202020204"/>
                          <a:ea typeface="微软雅黑" panose="020B0503020204020204" pitchFamily="34" charset="-122"/>
                        </a:defRPr>
                      </a:lvl4pPr>
                      <a:lvl5pPr marL="1727835" algn="l" defTabSz="864235" rtl="0" eaLnBrk="1" latinLnBrk="0" hangingPunct="1">
                        <a:defRPr sz="1700" kern="1200">
                          <a:solidFill>
                            <a:schemeClr val="dk1"/>
                          </a:solidFill>
                          <a:latin typeface="Arial" panose="020B0604020202020204"/>
                          <a:ea typeface="微软雅黑" panose="020B0503020204020204" pitchFamily="34" charset="-122"/>
                        </a:defRPr>
                      </a:lvl5pPr>
                      <a:lvl6pPr marL="2160270" algn="l" defTabSz="864235" rtl="0" eaLnBrk="1" latinLnBrk="0" hangingPunct="1">
                        <a:defRPr sz="1700" kern="1200">
                          <a:solidFill>
                            <a:schemeClr val="dk1"/>
                          </a:solidFill>
                          <a:latin typeface="Arial" panose="020B0604020202020204"/>
                          <a:ea typeface="微软雅黑" panose="020B0503020204020204" pitchFamily="34" charset="-122"/>
                        </a:defRPr>
                      </a:lvl6pPr>
                      <a:lvl7pPr marL="2592070" algn="l" defTabSz="864235" rtl="0" eaLnBrk="1" latinLnBrk="0" hangingPunct="1">
                        <a:defRPr sz="1700" kern="1200">
                          <a:solidFill>
                            <a:schemeClr val="dk1"/>
                          </a:solidFill>
                          <a:latin typeface="Arial" panose="020B0604020202020204"/>
                          <a:ea typeface="微软雅黑" panose="020B0503020204020204" pitchFamily="34" charset="-122"/>
                        </a:defRPr>
                      </a:lvl7pPr>
                      <a:lvl8pPr marL="3023870" algn="l" defTabSz="864235" rtl="0" eaLnBrk="1" latinLnBrk="0" hangingPunct="1">
                        <a:defRPr sz="1700" kern="1200">
                          <a:solidFill>
                            <a:schemeClr val="dk1"/>
                          </a:solidFill>
                          <a:latin typeface="Arial" panose="020B0604020202020204"/>
                          <a:ea typeface="微软雅黑" panose="020B0503020204020204" pitchFamily="34" charset="-122"/>
                        </a:defRPr>
                      </a:lvl8pPr>
                      <a:lvl9pPr marL="3456305" algn="l" defTabSz="864235" rtl="0" eaLnBrk="1" latinLnBrk="0" hangingPunct="1">
                        <a:defRPr sz="1700" kern="1200">
                          <a:solidFill>
                            <a:schemeClr val="dk1"/>
                          </a:solidFill>
                          <a:latin typeface="Arial" panose="020B0604020202020204"/>
                          <a:ea typeface="微软雅黑" panose="020B0503020204020204" pitchFamily="34" charset="-122"/>
                        </a:defRPr>
                      </a:lvl9p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anose="05000000000000000000" pitchFamily="2" charset="2"/>
                        <a:buNone/>
                      </a:pPr>
                      <a:r>
                        <a:rPr kumimoji="0" lang="en-US" sz="2000" b="1" u="none" strike="noStrike" cap="none" normalizeH="0" baseline="0" dirty="0">
                          <a:ln>
                            <a:noFill/>
                          </a:ln>
                          <a:effectLst/>
                          <a:latin typeface="Calibri" panose="020F0502020204030204" pitchFamily="34" charset="0"/>
                        </a:rPr>
                        <a:t>5.01</a:t>
                      </a:r>
                      <a:endParaRPr kumimoji="0" lang="en-US" sz="2000" b="1" i="0" u="none" strike="noStrike" cap="none" normalizeH="0" baseline="0" dirty="0">
                        <a:ln>
                          <a:noFill/>
                        </a:ln>
                        <a:solidFill>
                          <a:schemeClr val="tx1"/>
                        </a:solidFill>
                        <a:effectLst/>
                        <a:latin typeface="Calibri" panose="020F0502020204030204" pitchFamily="34" charset="0"/>
                      </a:endParaRPr>
                    </a:p>
                  </a:txBody>
                  <a:tcPr marL="45720" marR="45720" anchor="ctr" anchorCtr="1" horzOverflow="overflow">
                    <a:lnL w="12700" cmpd="sng">
                      <a:solidFill>
                        <a:srgbClr val="99CC39"/>
                      </a:solidFill>
                    </a:lnL>
                    <a:lnR w="12700" cmpd="sng">
                      <a:solidFill>
                        <a:srgbClr val="99CC39"/>
                      </a:solidFill>
                    </a:lnR>
                    <a:lnT w="12700" cmpd="sng">
                      <a:solidFill>
                        <a:srgbClr val="99CC39"/>
                      </a:solidFill>
                    </a:lnT>
                    <a:lnB w="12700" cmpd="sng">
                      <a:solidFill>
                        <a:srgbClr val="99CC39"/>
                      </a:solidFill>
                    </a:lnB>
                    <a:lnTlToBr w="12700" cmpd="sng">
                      <a:noFill/>
                      <a:prstDash val="solid"/>
                    </a:lnTlToBr>
                    <a:lnBlToTr w="12700" cmpd="sng">
                      <a:noFill/>
                      <a:prstDash val="solid"/>
                    </a:lnBlToTr>
                    <a:solidFill>
                      <a:srgbClr val="00AAA2">
                        <a:tint val="20000"/>
                      </a:srgbClr>
                    </a:solidFill>
                  </a:tcPr>
                </a:tc>
                <a:tc>
                  <a:txBody>
                    <a:bodyPr/>
                    <a:lstStyle>
                      <a:lvl1pPr marL="0" algn="l" defTabSz="864235" rtl="0" eaLnBrk="1" latinLnBrk="0" hangingPunct="1">
                        <a:defRPr sz="1700" kern="1200">
                          <a:solidFill>
                            <a:schemeClr val="dk1"/>
                          </a:solidFill>
                          <a:latin typeface="Arial" panose="020B0604020202020204"/>
                          <a:ea typeface="微软雅黑" panose="020B0503020204020204" pitchFamily="34" charset="-122"/>
                        </a:defRPr>
                      </a:lvl1pPr>
                      <a:lvl2pPr marL="431800" algn="l" defTabSz="864235" rtl="0" eaLnBrk="1" latinLnBrk="0" hangingPunct="1">
                        <a:defRPr sz="1700" kern="1200">
                          <a:solidFill>
                            <a:schemeClr val="dk1"/>
                          </a:solidFill>
                          <a:latin typeface="Arial" panose="020B0604020202020204"/>
                          <a:ea typeface="微软雅黑" panose="020B0503020204020204" pitchFamily="34" charset="-122"/>
                        </a:defRPr>
                      </a:lvl2pPr>
                      <a:lvl3pPr marL="864235" algn="l" defTabSz="864235" rtl="0" eaLnBrk="1" latinLnBrk="0" hangingPunct="1">
                        <a:defRPr sz="1700" kern="1200">
                          <a:solidFill>
                            <a:schemeClr val="dk1"/>
                          </a:solidFill>
                          <a:latin typeface="Arial" panose="020B0604020202020204"/>
                          <a:ea typeface="微软雅黑" panose="020B0503020204020204" pitchFamily="34" charset="-122"/>
                        </a:defRPr>
                      </a:lvl3pPr>
                      <a:lvl4pPr marL="1296035" algn="l" defTabSz="864235" rtl="0" eaLnBrk="1" latinLnBrk="0" hangingPunct="1">
                        <a:defRPr sz="1700" kern="1200">
                          <a:solidFill>
                            <a:schemeClr val="dk1"/>
                          </a:solidFill>
                          <a:latin typeface="Arial" panose="020B0604020202020204"/>
                          <a:ea typeface="微软雅黑" panose="020B0503020204020204" pitchFamily="34" charset="-122"/>
                        </a:defRPr>
                      </a:lvl4pPr>
                      <a:lvl5pPr marL="1727835" algn="l" defTabSz="864235" rtl="0" eaLnBrk="1" latinLnBrk="0" hangingPunct="1">
                        <a:defRPr sz="1700" kern="1200">
                          <a:solidFill>
                            <a:schemeClr val="dk1"/>
                          </a:solidFill>
                          <a:latin typeface="Arial" panose="020B0604020202020204"/>
                          <a:ea typeface="微软雅黑" panose="020B0503020204020204" pitchFamily="34" charset="-122"/>
                        </a:defRPr>
                      </a:lvl5pPr>
                      <a:lvl6pPr marL="2160270" algn="l" defTabSz="864235" rtl="0" eaLnBrk="1" latinLnBrk="0" hangingPunct="1">
                        <a:defRPr sz="1700" kern="1200">
                          <a:solidFill>
                            <a:schemeClr val="dk1"/>
                          </a:solidFill>
                          <a:latin typeface="Arial" panose="020B0604020202020204"/>
                          <a:ea typeface="微软雅黑" panose="020B0503020204020204" pitchFamily="34" charset="-122"/>
                        </a:defRPr>
                      </a:lvl6pPr>
                      <a:lvl7pPr marL="2592070" algn="l" defTabSz="864235" rtl="0" eaLnBrk="1" latinLnBrk="0" hangingPunct="1">
                        <a:defRPr sz="1700" kern="1200">
                          <a:solidFill>
                            <a:schemeClr val="dk1"/>
                          </a:solidFill>
                          <a:latin typeface="Arial" panose="020B0604020202020204"/>
                          <a:ea typeface="微软雅黑" panose="020B0503020204020204" pitchFamily="34" charset="-122"/>
                        </a:defRPr>
                      </a:lvl7pPr>
                      <a:lvl8pPr marL="3023870" algn="l" defTabSz="864235" rtl="0" eaLnBrk="1" latinLnBrk="0" hangingPunct="1">
                        <a:defRPr sz="1700" kern="1200">
                          <a:solidFill>
                            <a:schemeClr val="dk1"/>
                          </a:solidFill>
                          <a:latin typeface="Arial" panose="020B0604020202020204"/>
                          <a:ea typeface="微软雅黑" panose="020B0503020204020204" pitchFamily="34" charset="-122"/>
                        </a:defRPr>
                      </a:lvl8pPr>
                      <a:lvl9pPr marL="3456305" algn="l" defTabSz="864235" rtl="0" eaLnBrk="1" latinLnBrk="0" hangingPunct="1">
                        <a:defRPr sz="1700" kern="1200">
                          <a:solidFill>
                            <a:schemeClr val="dk1"/>
                          </a:solidFill>
                          <a:latin typeface="Arial" panose="020B0604020202020204"/>
                          <a:ea typeface="微软雅黑" panose="020B0503020204020204" pitchFamily="34" charset="-122"/>
                        </a:defRPr>
                      </a:lvl9p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anose="05000000000000000000" pitchFamily="2" charset="2"/>
                        <a:buNone/>
                      </a:pPr>
                      <a:r>
                        <a:rPr kumimoji="0" lang="en-US" sz="2000" b="1" u="none" strike="noStrike" cap="none" normalizeH="0" baseline="0" dirty="0">
                          <a:ln>
                            <a:noFill/>
                          </a:ln>
                          <a:effectLst/>
                          <a:latin typeface="Calibri" panose="020F0502020204030204" pitchFamily="34" charset="0"/>
                        </a:rPr>
                        <a:t>5.01</a:t>
                      </a:r>
                      <a:endParaRPr kumimoji="0" lang="en-US" sz="2000" b="1" i="0" u="none" strike="noStrike" cap="none" normalizeH="0" baseline="0" dirty="0">
                        <a:ln>
                          <a:noFill/>
                        </a:ln>
                        <a:solidFill>
                          <a:schemeClr val="tx1"/>
                        </a:solidFill>
                        <a:effectLst/>
                        <a:latin typeface="Calibri" panose="020F0502020204030204" pitchFamily="34" charset="0"/>
                      </a:endParaRPr>
                    </a:p>
                  </a:txBody>
                  <a:tcPr marL="45720" marR="45720" anchor="ctr" anchorCtr="1" horzOverflow="overflow">
                    <a:lnL w="12700" cmpd="sng">
                      <a:solidFill>
                        <a:srgbClr val="99CC39"/>
                      </a:solidFill>
                    </a:lnL>
                    <a:lnR w="12700" cmpd="sng">
                      <a:solidFill>
                        <a:srgbClr val="99CC39"/>
                      </a:solidFill>
                    </a:lnR>
                    <a:lnT w="12700" cmpd="sng">
                      <a:solidFill>
                        <a:srgbClr val="99CC39"/>
                      </a:solidFill>
                    </a:lnT>
                    <a:lnB w="12700" cmpd="sng">
                      <a:solidFill>
                        <a:srgbClr val="99CC39"/>
                      </a:solidFill>
                    </a:lnB>
                    <a:lnTlToBr w="12700" cmpd="sng">
                      <a:noFill/>
                      <a:prstDash val="solid"/>
                    </a:lnTlToBr>
                    <a:lnBlToTr w="12700" cmpd="sng">
                      <a:noFill/>
                      <a:prstDash val="solid"/>
                    </a:lnBlToTr>
                    <a:solidFill>
                      <a:srgbClr val="00AAA2">
                        <a:tint val="20000"/>
                      </a:srgbClr>
                    </a:solidFill>
                  </a:tcPr>
                </a:tc>
                <a:tc>
                  <a:txBody>
                    <a:bodyPr/>
                    <a:lstStyle>
                      <a:lvl1pPr marL="0" algn="l" defTabSz="864235" rtl="0" eaLnBrk="1" latinLnBrk="0" hangingPunct="1">
                        <a:defRPr sz="1700" kern="1200">
                          <a:solidFill>
                            <a:schemeClr val="dk1"/>
                          </a:solidFill>
                          <a:latin typeface="Arial" panose="020B0604020202020204"/>
                          <a:ea typeface="微软雅黑" panose="020B0503020204020204" pitchFamily="34" charset="-122"/>
                        </a:defRPr>
                      </a:lvl1pPr>
                      <a:lvl2pPr marL="431800" algn="l" defTabSz="864235" rtl="0" eaLnBrk="1" latinLnBrk="0" hangingPunct="1">
                        <a:defRPr sz="1700" kern="1200">
                          <a:solidFill>
                            <a:schemeClr val="dk1"/>
                          </a:solidFill>
                          <a:latin typeface="Arial" panose="020B0604020202020204"/>
                          <a:ea typeface="微软雅黑" panose="020B0503020204020204" pitchFamily="34" charset="-122"/>
                        </a:defRPr>
                      </a:lvl2pPr>
                      <a:lvl3pPr marL="864235" algn="l" defTabSz="864235" rtl="0" eaLnBrk="1" latinLnBrk="0" hangingPunct="1">
                        <a:defRPr sz="1700" kern="1200">
                          <a:solidFill>
                            <a:schemeClr val="dk1"/>
                          </a:solidFill>
                          <a:latin typeface="Arial" panose="020B0604020202020204"/>
                          <a:ea typeface="微软雅黑" panose="020B0503020204020204" pitchFamily="34" charset="-122"/>
                        </a:defRPr>
                      </a:lvl3pPr>
                      <a:lvl4pPr marL="1296035" algn="l" defTabSz="864235" rtl="0" eaLnBrk="1" latinLnBrk="0" hangingPunct="1">
                        <a:defRPr sz="1700" kern="1200">
                          <a:solidFill>
                            <a:schemeClr val="dk1"/>
                          </a:solidFill>
                          <a:latin typeface="Arial" panose="020B0604020202020204"/>
                          <a:ea typeface="微软雅黑" panose="020B0503020204020204" pitchFamily="34" charset="-122"/>
                        </a:defRPr>
                      </a:lvl4pPr>
                      <a:lvl5pPr marL="1727835" algn="l" defTabSz="864235" rtl="0" eaLnBrk="1" latinLnBrk="0" hangingPunct="1">
                        <a:defRPr sz="1700" kern="1200">
                          <a:solidFill>
                            <a:schemeClr val="dk1"/>
                          </a:solidFill>
                          <a:latin typeface="Arial" panose="020B0604020202020204"/>
                          <a:ea typeface="微软雅黑" panose="020B0503020204020204" pitchFamily="34" charset="-122"/>
                        </a:defRPr>
                      </a:lvl5pPr>
                      <a:lvl6pPr marL="2160270" algn="l" defTabSz="864235" rtl="0" eaLnBrk="1" latinLnBrk="0" hangingPunct="1">
                        <a:defRPr sz="1700" kern="1200">
                          <a:solidFill>
                            <a:schemeClr val="dk1"/>
                          </a:solidFill>
                          <a:latin typeface="Arial" panose="020B0604020202020204"/>
                          <a:ea typeface="微软雅黑" panose="020B0503020204020204" pitchFamily="34" charset="-122"/>
                        </a:defRPr>
                      </a:lvl6pPr>
                      <a:lvl7pPr marL="2592070" algn="l" defTabSz="864235" rtl="0" eaLnBrk="1" latinLnBrk="0" hangingPunct="1">
                        <a:defRPr sz="1700" kern="1200">
                          <a:solidFill>
                            <a:schemeClr val="dk1"/>
                          </a:solidFill>
                          <a:latin typeface="Arial" panose="020B0604020202020204"/>
                          <a:ea typeface="微软雅黑" panose="020B0503020204020204" pitchFamily="34" charset="-122"/>
                        </a:defRPr>
                      </a:lvl7pPr>
                      <a:lvl8pPr marL="3023870" algn="l" defTabSz="864235" rtl="0" eaLnBrk="1" latinLnBrk="0" hangingPunct="1">
                        <a:defRPr sz="1700" kern="1200">
                          <a:solidFill>
                            <a:schemeClr val="dk1"/>
                          </a:solidFill>
                          <a:latin typeface="Arial" panose="020B0604020202020204"/>
                          <a:ea typeface="微软雅黑" panose="020B0503020204020204" pitchFamily="34" charset="-122"/>
                        </a:defRPr>
                      </a:lvl8pPr>
                      <a:lvl9pPr marL="3456305" algn="l" defTabSz="864235" rtl="0" eaLnBrk="1" latinLnBrk="0" hangingPunct="1">
                        <a:defRPr sz="1700" kern="1200">
                          <a:solidFill>
                            <a:schemeClr val="dk1"/>
                          </a:solidFill>
                          <a:latin typeface="Arial" panose="020B0604020202020204"/>
                          <a:ea typeface="微软雅黑" panose="020B0503020204020204" pitchFamily="34" charset="-122"/>
                        </a:defRPr>
                      </a:lvl9p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anose="05000000000000000000" pitchFamily="2" charset="2"/>
                        <a:buNone/>
                      </a:pPr>
                      <a:r>
                        <a:rPr kumimoji="0" lang="en-US" sz="2000" b="1" i="0" u="none" strike="noStrike" cap="none" normalizeH="0" baseline="0" dirty="0">
                          <a:ln>
                            <a:noFill/>
                          </a:ln>
                          <a:solidFill>
                            <a:schemeClr val="tx1"/>
                          </a:solidFill>
                          <a:effectLst/>
                          <a:latin typeface="Calibri" panose="020F0502020204030204" pitchFamily="34" charset="0"/>
                        </a:rPr>
                        <a:t>5.01</a:t>
                      </a:r>
                      <a:endParaRPr kumimoji="0" lang="en-US" sz="2000" b="1" i="0" u="none" strike="noStrike" cap="none" normalizeH="0" baseline="0" dirty="0">
                        <a:ln>
                          <a:noFill/>
                        </a:ln>
                        <a:solidFill>
                          <a:schemeClr val="tx1"/>
                        </a:solidFill>
                        <a:effectLst/>
                        <a:latin typeface="Calibri" panose="020F0502020204030204" pitchFamily="34" charset="0"/>
                      </a:endParaRPr>
                    </a:p>
                  </a:txBody>
                  <a:tcPr marL="45720" marR="45720" anchor="ctr" anchorCtr="1" horzOverflow="overflow">
                    <a:lnL w="12700" cmpd="sng">
                      <a:solidFill>
                        <a:srgbClr val="99CC39"/>
                      </a:solidFill>
                    </a:lnL>
                    <a:lnR w="12700" cmpd="sng">
                      <a:solidFill>
                        <a:srgbClr val="99CC39"/>
                      </a:solidFill>
                    </a:lnR>
                    <a:lnT w="12700" cmpd="sng">
                      <a:solidFill>
                        <a:srgbClr val="99CC39"/>
                      </a:solidFill>
                    </a:lnT>
                    <a:lnB w="12700" cmpd="sng">
                      <a:solidFill>
                        <a:srgbClr val="99CC39"/>
                      </a:solidFill>
                    </a:lnB>
                    <a:lnTlToBr w="12700" cmpd="sng">
                      <a:noFill/>
                      <a:prstDash val="solid"/>
                    </a:lnTlToBr>
                    <a:lnBlToTr w="12700" cmpd="sng">
                      <a:noFill/>
                      <a:prstDash val="solid"/>
                    </a:lnBlToTr>
                    <a:solidFill>
                      <a:srgbClr val="00AAA2">
                        <a:tint val="20000"/>
                      </a:srgbClr>
                    </a:solidFill>
                  </a:tcPr>
                </a:tc>
                <a:tc>
                  <a:txBody>
                    <a:bodyPr/>
                    <a:lstStyle>
                      <a:lvl1pPr marL="0" algn="l" defTabSz="864235" rtl="0" eaLnBrk="1" latinLnBrk="0" hangingPunct="1">
                        <a:defRPr sz="1700" kern="1200">
                          <a:solidFill>
                            <a:schemeClr val="dk1"/>
                          </a:solidFill>
                          <a:latin typeface="Arial" panose="020B0604020202020204"/>
                          <a:ea typeface="微软雅黑" panose="020B0503020204020204" pitchFamily="34" charset="-122"/>
                        </a:defRPr>
                      </a:lvl1pPr>
                      <a:lvl2pPr marL="431800" algn="l" defTabSz="864235" rtl="0" eaLnBrk="1" latinLnBrk="0" hangingPunct="1">
                        <a:defRPr sz="1700" kern="1200">
                          <a:solidFill>
                            <a:schemeClr val="dk1"/>
                          </a:solidFill>
                          <a:latin typeface="Arial" panose="020B0604020202020204"/>
                          <a:ea typeface="微软雅黑" panose="020B0503020204020204" pitchFamily="34" charset="-122"/>
                        </a:defRPr>
                      </a:lvl2pPr>
                      <a:lvl3pPr marL="864235" algn="l" defTabSz="864235" rtl="0" eaLnBrk="1" latinLnBrk="0" hangingPunct="1">
                        <a:defRPr sz="1700" kern="1200">
                          <a:solidFill>
                            <a:schemeClr val="dk1"/>
                          </a:solidFill>
                          <a:latin typeface="Arial" panose="020B0604020202020204"/>
                          <a:ea typeface="微软雅黑" panose="020B0503020204020204" pitchFamily="34" charset="-122"/>
                        </a:defRPr>
                      </a:lvl3pPr>
                      <a:lvl4pPr marL="1296035" algn="l" defTabSz="864235" rtl="0" eaLnBrk="1" latinLnBrk="0" hangingPunct="1">
                        <a:defRPr sz="1700" kern="1200">
                          <a:solidFill>
                            <a:schemeClr val="dk1"/>
                          </a:solidFill>
                          <a:latin typeface="Arial" panose="020B0604020202020204"/>
                          <a:ea typeface="微软雅黑" panose="020B0503020204020204" pitchFamily="34" charset="-122"/>
                        </a:defRPr>
                      </a:lvl4pPr>
                      <a:lvl5pPr marL="1727835" algn="l" defTabSz="864235" rtl="0" eaLnBrk="1" latinLnBrk="0" hangingPunct="1">
                        <a:defRPr sz="1700" kern="1200">
                          <a:solidFill>
                            <a:schemeClr val="dk1"/>
                          </a:solidFill>
                          <a:latin typeface="Arial" panose="020B0604020202020204"/>
                          <a:ea typeface="微软雅黑" panose="020B0503020204020204" pitchFamily="34" charset="-122"/>
                        </a:defRPr>
                      </a:lvl5pPr>
                      <a:lvl6pPr marL="2160270" algn="l" defTabSz="864235" rtl="0" eaLnBrk="1" latinLnBrk="0" hangingPunct="1">
                        <a:defRPr sz="1700" kern="1200">
                          <a:solidFill>
                            <a:schemeClr val="dk1"/>
                          </a:solidFill>
                          <a:latin typeface="Arial" panose="020B0604020202020204"/>
                          <a:ea typeface="微软雅黑" panose="020B0503020204020204" pitchFamily="34" charset="-122"/>
                        </a:defRPr>
                      </a:lvl6pPr>
                      <a:lvl7pPr marL="2592070" algn="l" defTabSz="864235" rtl="0" eaLnBrk="1" latinLnBrk="0" hangingPunct="1">
                        <a:defRPr sz="1700" kern="1200">
                          <a:solidFill>
                            <a:schemeClr val="dk1"/>
                          </a:solidFill>
                          <a:latin typeface="Arial" panose="020B0604020202020204"/>
                          <a:ea typeface="微软雅黑" panose="020B0503020204020204" pitchFamily="34" charset="-122"/>
                        </a:defRPr>
                      </a:lvl7pPr>
                      <a:lvl8pPr marL="3023870" algn="l" defTabSz="864235" rtl="0" eaLnBrk="1" latinLnBrk="0" hangingPunct="1">
                        <a:defRPr sz="1700" kern="1200">
                          <a:solidFill>
                            <a:schemeClr val="dk1"/>
                          </a:solidFill>
                          <a:latin typeface="Arial" panose="020B0604020202020204"/>
                          <a:ea typeface="微软雅黑" panose="020B0503020204020204" pitchFamily="34" charset="-122"/>
                        </a:defRPr>
                      </a:lvl8pPr>
                      <a:lvl9pPr marL="3456305" algn="l" defTabSz="864235" rtl="0" eaLnBrk="1" latinLnBrk="0" hangingPunct="1">
                        <a:defRPr sz="1700" kern="1200">
                          <a:solidFill>
                            <a:schemeClr val="dk1"/>
                          </a:solidFill>
                          <a:latin typeface="Arial" panose="020B0604020202020204"/>
                          <a:ea typeface="微软雅黑" panose="020B0503020204020204" pitchFamily="34" charset="-122"/>
                        </a:defRPr>
                      </a:lvl9p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anose="05000000000000000000" pitchFamily="2" charset="2"/>
                        <a:buNone/>
                      </a:pPr>
                      <a:r>
                        <a:rPr kumimoji="0" lang="en-US" sz="2000" b="1" u="none" strike="noStrike" cap="none" normalizeH="0" baseline="0" dirty="0">
                          <a:ln>
                            <a:noFill/>
                          </a:ln>
                          <a:effectLst/>
                          <a:latin typeface="Calibri" panose="020F0502020204030204" pitchFamily="34" charset="0"/>
                        </a:rPr>
                        <a:t>5.01</a:t>
                      </a:r>
                      <a:endParaRPr kumimoji="0" lang="en-US" sz="2000" b="1" i="0" u="none" strike="noStrike" cap="none" normalizeH="0" baseline="0" dirty="0">
                        <a:ln>
                          <a:noFill/>
                        </a:ln>
                        <a:solidFill>
                          <a:schemeClr val="tx1"/>
                        </a:solidFill>
                        <a:effectLst/>
                        <a:latin typeface="Calibri" panose="020F0502020204030204" pitchFamily="34" charset="0"/>
                      </a:endParaRPr>
                    </a:p>
                  </a:txBody>
                  <a:tcPr marL="45720" marR="45720" anchor="ctr" anchorCtr="1" horzOverflow="overflow">
                    <a:lnL w="12700" cmpd="sng">
                      <a:solidFill>
                        <a:srgbClr val="99CC39"/>
                      </a:solidFill>
                    </a:lnL>
                    <a:lnR w="12700" cmpd="sng">
                      <a:solidFill>
                        <a:srgbClr val="99CC39"/>
                      </a:solidFill>
                    </a:lnR>
                    <a:lnT w="12700" cmpd="sng">
                      <a:solidFill>
                        <a:srgbClr val="99CC39"/>
                      </a:solidFill>
                    </a:lnT>
                    <a:lnB w="12700" cmpd="sng">
                      <a:solidFill>
                        <a:srgbClr val="99CC39"/>
                      </a:solidFill>
                    </a:lnB>
                    <a:lnTlToBr w="12700" cmpd="sng">
                      <a:noFill/>
                      <a:prstDash val="solid"/>
                    </a:lnTlToBr>
                    <a:lnBlToTr w="12700" cmpd="sng">
                      <a:noFill/>
                      <a:prstDash val="solid"/>
                    </a:lnBlToTr>
                    <a:solidFill>
                      <a:srgbClr val="00AAA2">
                        <a:tint val="20000"/>
                      </a:srgbClr>
                    </a:solidFill>
                  </a:tcPr>
                </a:tc>
                <a:tc>
                  <a:txBody>
                    <a:bodyPr/>
                    <a:lstStyle>
                      <a:lvl1pPr marL="0" algn="l" defTabSz="864235" rtl="0" eaLnBrk="1" latinLnBrk="0" hangingPunct="1">
                        <a:defRPr sz="1700" kern="1200">
                          <a:solidFill>
                            <a:schemeClr val="dk1"/>
                          </a:solidFill>
                          <a:latin typeface="Arial" panose="020B0604020202020204"/>
                          <a:ea typeface="微软雅黑" panose="020B0503020204020204" pitchFamily="34" charset="-122"/>
                        </a:defRPr>
                      </a:lvl1pPr>
                      <a:lvl2pPr marL="431800" algn="l" defTabSz="864235" rtl="0" eaLnBrk="1" latinLnBrk="0" hangingPunct="1">
                        <a:defRPr sz="1700" kern="1200">
                          <a:solidFill>
                            <a:schemeClr val="dk1"/>
                          </a:solidFill>
                          <a:latin typeface="Arial" panose="020B0604020202020204"/>
                          <a:ea typeface="微软雅黑" panose="020B0503020204020204" pitchFamily="34" charset="-122"/>
                        </a:defRPr>
                      </a:lvl2pPr>
                      <a:lvl3pPr marL="864235" algn="l" defTabSz="864235" rtl="0" eaLnBrk="1" latinLnBrk="0" hangingPunct="1">
                        <a:defRPr sz="1700" kern="1200">
                          <a:solidFill>
                            <a:schemeClr val="dk1"/>
                          </a:solidFill>
                          <a:latin typeface="Arial" panose="020B0604020202020204"/>
                          <a:ea typeface="微软雅黑" panose="020B0503020204020204" pitchFamily="34" charset="-122"/>
                        </a:defRPr>
                      </a:lvl3pPr>
                      <a:lvl4pPr marL="1296035" algn="l" defTabSz="864235" rtl="0" eaLnBrk="1" latinLnBrk="0" hangingPunct="1">
                        <a:defRPr sz="1700" kern="1200">
                          <a:solidFill>
                            <a:schemeClr val="dk1"/>
                          </a:solidFill>
                          <a:latin typeface="Arial" panose="020B0604020202020204"/>
                          <a:ea typeface="微软雅黑" panose="020B0503020204020204" pitchFamily="34" charset="-122"/>
                        </a:defRPr>
                      </a:lvl4pPr>
                      <a:lvl5pPr marL="1727835" algn="l" defTabSz="864235" rtl="0" eaLnBrk="1" latinLnBrk="0" hangingPunct="1">
                        <a:defRPr sz="1700" kern="1200">
                          <a:solidFill>
                            <a:schemeClr val="dk1"/>
                          </a:solidFill>
                          <a:latin typeface="Arial" panose="020B0604020202020204"/>
                          <a:ea typeface="微软雅黑" panose="020B0503020204020204" pitchFamily="34" charset="-122"/>
                        </a:defRPr>
                      </a:lvl5pPr>
                      <a:lvl6pPr marL="2160270" algn="l" defTabSz="864235" rtl="0" eaLnBrk="1" latinLnBrk="0" hangingPunct="1">
                        <a:defRPr sz="1700" kern="1200">
                          <a:solidFill>
                            <a:schemeClr val="dk1"/>
                          </a:solidFill>
                          <a:latin typeface="Arial" panose="020B0604020202020204"/>
                          <a:ea typeface="微软雅黑" panose="020B0503020204020204" pitchFamily="34" charset="-122"/>
                        </a:defRPr>
                      </a:lvl6pPr>
                      <a:lvl7pPr marL="2592070" algn="l" defTabSz="864235" rtl="0" eaLnBrk="1" latinLnBrk="0" hangingPunct="1">
                        <a:defRPr sz="1700" kern="1200">
                          <a:solidFill>
                            <a:schemeClr val="dk1"/>
                          </a:solidFill>
                          <a:latin typeface="Arial" panose="020B0604020202020204"/>
                          <a:ea typeface="微软雅黑" panose="020B0503020204020204" pitchFamily="34" charset="-122"/>
                        </a:defRPr>
                      </a:lvl7pPr>
                      <a:lvl8pPr marL="3023870" algn="l" defTabSz="864235" rtl="0" eaLnBrk="1" latinLnBrk="0" hangingPunct="1">
                        <a:defRPr sz="1700" kern="1200">
                          <a:solidFill>
                            <a:schemeClr val="dk1"/>
                          </a:solidFill>
                          <a:latin typeface="Arial" panose="020B0604020202020204"/>
                          <a:ea typeface="微软雅黑" panose="020B0503020204020204" pitchFamily="34" charset="-122"/>
                        </a:defRPr>
                      </a:lvl8pPr>
                      <a:lvl9pPr marL="3456305" algn="l" defTabSz="864235" rtl="0" eaLnBrk="1" latinLnBrk="0" hangingPunct="1">
                        <a:defRPr sz="1700" kern="1200">
                          <a:solidFill>
                            <a:schemeClr val="dk1"/>
                          </a:solidFill>
                          <a:latin typeface="Arial" panose="020B0604020202020204"/>
                          <a:ea typeface="微软雅黑" panose="020B0503020204020204" pitchFamily="34" charset="-122"/>
                        </a:defRPr>
                      </a:lvl9p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anose="05000000000000000000" pitchFamily="2" charset="2"/>
                        <a:buNone/>
                      </a:pPr>
                      <a:r>
                        <a:rPr kumimoji="0" lang="en-US" sz="2000" b="1" i="0" u="none" strike="noStrike" cap="none" normalizeH="0" baseline="0" dirty="0">
                          <a:ln>
                            <a:noFill/>
                          </a:ln>
                          <a:solidFill>
                            <a:schemeClr val="tx1"/>
                          </a:solidFill>
                          <a:effectLst/>
                          <a:latin typeface="Calibri" panose="020F0502020204030204" pitchFamily="34" charset="0"/>
                        </a:rPr>
                        <a:t>5.01</a:t>
                      </a:r>
                      <a:endParaRPr kumimoji="0" lang="en-US" sz="2000" b="1" i="0" u="none" strike="noStrike" cap="none" normalizeH="0" baseline="0" dirty="0">
                        <a:ln>
                          <a:noFill/>
                        </a:ln>
                        <a:solidFill>
                          <a:schemeClr val="tx1"/>
                        </a:solidFill>
                        <a:effectLst/>
                        <a:latin typeface="Calibri" panose="020F0502020204030204" pitchFamily="34" charset="0"/>
                      </a:endParaRPr>
                    </a:p>
                  </a:txBody>
                  <a:tcPr marL="45720" marR="45720" anchor="ctr" anchorCtr="1" horzOverflow="overflow">
                    <a:lnL w="12700" cmpd="sng">
                      <a:solidFill>
                        <a:srgbClr val="99CC39"/>
                      </a:solidFill>
                    </a:lnL>
                    <a:lnR w="12700" cmpd="sng">
                      <a:solidFill>
                        <a:srgbClr val="99CC39"/>
                      </a:solidFill>
                    </a:lnR>
                    <a:lnT w="12700" cmpd="sng">
                      <a:solidFill>
                        <a:srgbClr val="99CC39"/>
                      </a:solidFill>
                    </a:lnT>
                    <a:lnB w="12700" cmpd="sng">
                      <a:solidFill>
                        <a:srgbClr val="99CC39"/>
                      </a:solidFill>
                    </a:lnB>
                    <a:lnTlToBr w="12700" cmpd="sng">
                      <a:noFill/>
                      <a:prstDash val="solid"/>
                    </a:lnTlToBr>
                    <a:lnBlToTr w="12700" cmpd="sng">
                      <a:noFill/>
                      <a:prstDash val="solid"/>
                    </a:lnBlToTr>
                    <a:solidFill>
                      <a:srgbClr val="00AAA2">
                        <a:tint val="20000"/>
                      </a:srgbClr>
                    </a:solidFill>
                  </a:tcPr>
                </a:tc>
                <a:tc>
                  <a:txBody>
                    <a:bodyPr/>
                    <a:lstStyle>
                      <a:lvl1pPr marL="0" algn="l" defTabSz="864235" rtl="0" eaLnBrk="1" latinLnBrk="0" hangingPunct="1">
                        <a:defRPr sz="1700" kern="1200">
                          <a:solidFill>
                            <a:schemeClr val="dk1"/>
                          </a:solidFill>
                          <a:latin typeface="Arial" panose="020B0604020202020204"/>
                          <a:ea typeface="微软雅黑" panose="020B0503020204020204" pitchFamily="34" charset="-122"/>
                        </a:defRPr>
                      </a:lvl1pPr>
                      <a:lvl2pPr marL="431800" algn="l" defTabSz="864235" rtl="0" eaLnBrk="1" latinLnBrk="0" hangingPunct="1">
                        <a:defRPr sz="1700" kern="1200">
                          <a:solidFill>
                            <a:schemeClr val="dk1"/>
                          </a:solidFill>
                          <a:latin typeface="Arial" panose="020B0604020202020204"/>
                          <a:ea typeface="微软雅黑" panose="020B0503020204020204" pitchFamily="34" charset="-122"/>
                        </a:defRPr>
                      </a:lvl2pPr>
                      <a:lvl3pPr marL="864235" algn="l" defTabSz="864235" rtl="0" eaLnBrk="1" latinLnBrk="0" hangingPunct="1">
                        <a:defRPr sz="1700" kern="1200">
                          <a:solidFill>
                            <a:schemeClr val="dk1"/>
                          </a:solidFill>
                          <a:latin typeface="Arial" panose="020B0604020202020204"/>
                          <a:ea typeface="微软雅黑" panose="020B0503020204020204" pitchFamily="34" charset="-122"/>
                        </a:defRPr>
                      </a:lvl3pPr>
                      <a:lvl4pPr marL="1296035" algn="l" defTabSz="864235" rtl="0" eaLnBrk="1" latinLnBrk="0" hangingPunct="1">
                        <a:defRPr sz="1700" kern="1200">
                          <a:solidFill>
                            <a:schemeClr val="dk1"/>
                          </a:solidFill>
                          <a:latin typeface="Arial" panose="020B0604020202020204"/>
                          <a:ea typeface="微软雅黑" panose="020B0503020204020204" pitchFamily="34" charset="-122"/>
                        </a:defRPr>
                      </a:lvl4pPr>
                      <a:lvl5pPr marL="1727835" algn="l" defTabSz="864235" rtl="0" eaLnBrk="1" latinLnBrk="0" hangingPunct="1">
                        <a:defRPr sz="1700" kern="1200">
                          <a:solidFill>
                            <a:schemeClr val="dk1"/>
                          </a:solidFill>
                          <a:latin typeface="Arial" panose="020B0604020202020204"/>
                          <a:ea typeface="微软雅黑" panose="020B0503020204020204" pitchFamily="34" charset="-122"/>
                        </a:defRPr>
                      </a:lvl5pPr>
                      <a:lvl6pPr marL="2160270" algn="l" defTabSz="864235" rtl="0" eaLnBrk="1" latinLnBrk="0" hangingPunct="1">
                        <a:defRPr sz="1700" kern="1200">
                          <a:solidFill>
                            <a:schemeClr val="dk1"/>
                          </a:solidFill>
                          <a:latin typeface="Arial" panose="020B0604020202020204"/>
                          <a:ea typeface="微软雅黑" panose="020B0503020204020204" pitchFamily="34" charset="-122"/>
                        </a:defRPr>
                      </a:lvl6pPr>
                      <a:lvl7pPr marL="2592070" algn="l" defTabSz="864235" rtl="0" eaLnBrk="1" latinLnBrk="0" hangingPunct="1">
                        <a:defRPr sz="1700" kern="1200">
                          <a:solidFill>
                            <a:schemeClr val="dk1"/>
                          </a:solidFill>
                          <a:latin typeface="Arial" panose="020B0604020202020204"/>
                          <a:ea typeface="微软雅黑" panose="020B0503020204020204" pitchFamily="34" charset="-122"/>
                        </a:defRPr>
                      </a:lvl7pPr>
                      <a:lvl8pPr marL="3023870" algn="l" defTabSz="864235" rtl="0" eaLnBrk="1" latinLnBrk="0" hangingPunct="1">
                        <a:defRPr sz="1700" kern="1200">
                          <a:solidFill>
                            <a:schemeClr val="dk1"/>
                          </a:solidFill>
                          <a:latin typeface="Arial" panose="020B0604020202020204"/>
                          <a:ea typeface="微软雅黑" panose="020B0503020204020204" pitchFamily="34" charset="-122"/>
                        </a:defRPr>
                      </a:lvl8pPr>
                      <a:lvl9pPr marL="3456305" algn="l" defTabSz="864235" rtl="0" eaLnBrk="1" latinLnBrk="0" hangingPunct="1">
                        <a:defRPr sz="1700" kern="1200">
                          <a:solidFill>
                            <a:schemeClr val="dk1"/>
                          </a:solidFill>
                          <a:latin typeface="Arial" panose="020B0604020202020204"/>
                          <a:ea typeface="微软雅黑" panose="020B0503020204020204" pitchFamily="34" charset="-122"/>
                        </a:defRPr>
                      </a:lvl9p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anose="05000000000000000000" pitchFamily="2" charset="2"/>
                        <a:buNone/>
                      </a:pPr>
                      <a:r>
                        <a:rPr kumimoji="0" lang="en-US" sz="2000" b="1" u="none" strike="noStrike" cap="none" normalizeH="0" baseline="0" dirty="0">
                          <a:ln>
                            <a:noFill/>
                          </a:ln>
                          <a:effectLst/>
                          <a:latin typeface="Calibri" panose="020F0502020204030204" pitchFamily="34" charset="0"/>
                        </a:rPr>
                        <a:t>5.01</a:t>
                      </a:r>
                      <a:endParaRPr kumimoji="0" lang="en-US" sz="2000" b="1" i="0" u="none" strike="noStrike" cap="none" normalizeH="0" baseline="0" dirty="0">
                        <a:ln>
                          <a:noFill/>
                        </a:ln>
                        <a:solidFill>
                          <a:schemeClr val="tx1"/>
                        </a:solidFill>
                        <a:effectLst/>
                        <a:latin typeface="Calibri" panose="020F0502020204030204" pitchFamily="34" charset="0"/>
                      </a:endParaRPr>
                    </a:p>
                  </a:txBody>
                  <a:tcPr marL="45720" marR="45720" anchor="ctr" anchorCtr="1" horzOverflow="overflow">
                    <a:lnL w="12700" cmpd="sng">
                      <a:solidFill>
                        <a:srgbClr val="99CC39"/>
                      </a:solidFill>
                    </a:lnL>
                    <a:lnR w="12700" cmpd="sng">
                      <a:solidFill>
                        <a:srgbClr val="99CC39"/>
                      </a:solidFill>
                    </a:lnR>
                    <a:lnT w="12700" cmpd="sng">
                      <a:solidFill>
                        <a:srgbClr val="99CC39"/>
                      </a:solidFill>
                    </a:lnT>
                    <a:lnB w="12700" cmpd="sng">
                      <a:solidFill>
                        <a:srgbClr val="99CC39"/>
                      </a:solidFill>
                    </a:lnB>
                    <a:lnTlToBr w="12700" cmpd="sng">
                      <a:noFill/>
                      <a:prstDash val="solid"/>
                    </a:lnTlToBr>
                    <a:lnBlToTr w="12700" cmpd="sng">
                      <a:noFill/>
                      <a:prstDash val="solid"/>
                    </a:lnBlToTr>
                    <a:solidFill>
                      <a:srgbClr val="00AAA2">
                        <a:tint val="20000"/>
                      </a:srgbClr>
                    </a:solidFill>
                  </a:tcPr>
                </a:tc>
                <a:tc>
                  <a:txBody>
                    <a:bodyPr/>
                    <a:lstStyle>
                      <a:lvl1pPr marL="0" algn="l" defTabSz="864235" rtl="0" eaLnBrk="1" latinLnBrk="0" hangingPunct="1">
                        <a:defRPr sz="1700" kern="1200">
                          <a:solidFill>
                            <a:schemeClr val="dk1"/>
                          </a:solidFill>
                          <a:latin typeface="Arial" panose="020B0604020202020204"/>
                          <a:ea typeface="微软雅黑" panose="020B0503020204020204" pitchFamily="34" charset="-122"/>
                        </a:defRPr>
                      </a:lvl1pPr>
                      <a:lvl2pPr marL="431800" algn="l" defTabSz="864235" rtl="0" eaLnBrk="1" latinLnBrk="0" hangingPunct="1">
                        <a:defRPr sz="1700" kern="1200">
                          <a:solidFill>
                            <a:schemeClr val="dk1"/>
                          </a:solidFill>
                          <a:latin typeface="Arial" panose="020B0604020202020204"/>
                          <a:ea typeface="微软雅黑" panose="020B0503020204020204" pitchFamily="34" charset="-122"/>
                        </a:defRPr>
                      </a:lvl2pPr>
                      <a:lvl3pPr marL="864235" algn="l" defTabSz="864235" rtl="0" eaLnBrk="1" latinLnBrk="0" hangingPunct="1">
                        <a:defRPr sz="1700" kern="1200">
                          <a:solidFill>
                            <a:schemeClr val="dk1"/>
                          </a:solidFill>
                          <a:latin typeface="Arial" panose="020B0604020202020204"/>
                          <a:ea typeface="微软雅黑" panose="020B0503020204020204" pitchFamily="34" charset="-122"/>
                        </a:defRPr>
                      </a:lvl3pPr>
                      <a:lvl4pPr marL="1296035" algn="l" defTabSz="864235" rtl="0" eaLnBrk="1" latinLnBrk="0" hangingPunct="1">
                        <a:defRPr sz="1700" kern="1200">
                          <a:solidFill>
                            <a:schemeClr val="dk1"/>
                          </a:solidFill>
                          <a:latin typeface="Arial" panose="020B0604020202020204"/>
                          <a:ea typeface="微软雅黑" panose="020B0503020204020204" pitchFamily="34" charset="-122"/>
                        </a:defRPr>
                      </a:lvl4pPr>
                      <a:lvl5pPr marL="1727835" algn="l" defTabSz="864235" rtl="0" eaLnBrk="1" latinLnBrk="0" hangingPunct="1">
                        <a:defRPr sz="1700" kern="1200">
                          <a:solidFill>
                            <a:schemeClr val="dk1"/>
                          </a:solidFill>
                          <a:latin typeface="Arial" panose="020B0604020202020204"/>
                          <a:ea typeface="微软雅黑" panose="020B0503020204020204" pitchFamily="34" charset="-122"/>
                        </a:defRPr>
                      </a:lvl5pPr>
                      <a:lvl6pPr marL="2160270" algn="l" defTabSz="864235" rtl="0" eaLnBrk="1" latinLnBrk="0" hangingPunct="1">
                        <a:defRPr sz="1700" kern="1200">
                          <a:solidFill>
                            <a:schemeClr val="dk1"/>
                          </a:solidFill>
                          <a:latin typeface="Arial" panose="020B0604020202020204"/>
                          <a:ea typeface="微软雅黑" panose="020B0503020204020204" pitchFamily="34" charset="-122"/>
                        </a:defRPr>
                      </a:lvl6pPr>
                      <a:lvl7pPr marL="2592070" algn="l" defTabSz="864235" rtl="0" eaLnBrk="1" latinLnBrk="0" hangingPunct="1">
                        <a:defRPr sz="1700" kern="1200">
                          <a:solidFill>
                            <a:schemeClr val="dk1"/>
                          </a:solidFill>
                          <a:latin typeface="Arial" panose="020B0604020202020204"/>
                          <a:ea typeface="微软雅黑" panose="020B0503020204020204" pitchFamily="34" charset="-122"/>
                        </a:defRPr>
                      </a:lvl7pPr>
                      <a:lvl8pPr marL="3023870" algn="l" defTabSz="864235" rtl="0" eaLnBrk="1" latinLnBrk="0" hangingPunct="1">
                        <a:defRPr sz="1700" kern="1200">
                          <a:solidFill>
                            <a:schemeClr val="dk1"/>
                          </a:solidFill>
                          <a:latin typeface="Arial" panose="020B0604020202020204"/>
                          <a:ea typeface="微软雅黑" panose="020B0503020204020204" pitchFamily="34" charset="-122"/>
                        </a:defRPr>
                      </a:lvl8pPr>
                      <a:lvl9pPr marL="3456305" algn="l" defTabSz="864235" rtl="0" eaLnBrk="1" latinLnBrk="0" hangingPunct="1">
                        <a:defRPr sz="1700" kern="1200">
                          <a:solidFill>
                            <a:schemeClr val="dk1"/>
                          </a:solidFill>
                          <a:latin typeface="Arial" panose="020B0604020202020204"/>
                          <a:ea typeface="微软雅黑" panose="020B0503020204020204" pitchFamily="34" charset="-122"/>
                        </a:defRPr>
                      </a:lvl9p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anose="05000000000000000000" pitchFamily="2" charset="2"/>
                        <a:buNone/>
                      </a:pPr>
                      <a:r>
                        <a:rPr kumimoji="0" lang="en-US" sz="2000" b="1" i="0" u="none" strike="noStrike" cap="none" normalizeH="0" baseline="0" dirty="0">
                          <a:ln>
                            <a:noFill/>
                          </a:ln>
                          <a:solidFill>
                            <a:schemeClr val="tx1"/>
                          </a:solidFill>
                          <a:effectLst/>
                          <a:latin typeface="Calibri" panose="020F0502020204030204" pitchFamily="34" charset="0"/>
                        </a:rPr>
                        <a:t>5.01</a:t>
                      </a:r>
                      <a:endParaRPr kumimoji="0" lang="en-US" sz="2000" b="1" i="0" u="none" strike="noStrike" cap="none" normalizeH="0" baseline="0" dirty="0">
                        <a:ln>
                          <a:noFill/>
                        </a:ln>
                        <a:solidFill>
                          <a:schemeClr val="tx1"/>
                        </a:solidFill>
                        <a:effectLst/>
                        <a:latin typeface="Calibri" panose="020F0502020204030204" pitchFamily="34" charset="0"/>
                      </a:endParaRPr>
                    </a:p>
                  </a:txBody>
                  <a:tcPr marL="45720" marR="45720" anchor="ctr" anchorCtr="1" horzOverflow="overflow">
                    <a:lnL w="12700" cmpd="sng">
                      <a:solidFill>
                        <a:srgbClr val="99CC39"/>
                      </a:solidFill>
                    </a:lnL>
                    <a:lnR w="12700" cmpd="sng">
                      <a:solidFill>
                        <a:srgbClr val="99CC39"/>
                      </a:solidFill>
                    </a:lnR>
                    <a:lnT w="12700" cmpd="sng">
                      <a:solidFill>
                        <a:srgbClr val="99CC39"/>
                      </a:solidFill>
                    </a:lnT>
                    <a:lnB w="12700" cmpd="sng">
                      <a:solidFill>
                        <a:srgbClr val="99CC39"/>
                      </a:solidFill>
                    </a:lnB>
                    <a:lnTlToBr w="12700" cmpd="sng">
                      <a:noFill/>
                      <a:prstDash val="solid"/>
                    </a:lnTlToBr>
                    <a:lnBlToTr w="12700" cmpd="sng">
                      <a:noFill/>
                      <a:prstDash val="solid"/>
                    </a:lnBlToTr>
                    <a:solidFill>
                      <a:srgbClr val="00AAA2">
                        <a:tint val="20000"/>
                      </a:srgbClr>
                    </a:solidFill>
                  </a:tcPr>
                </a:tc>
                <a:tc>
                  <a:txBody>
                    <a:bodyPr/>
                    <a:lstStyle>
                      <a:lvl1pPr marL="0" algn="l" defTabSz="864235" rtl="0" eaLnBrk="1" latinLnBrk="0" hangingPunct="1">
                        <a:defRPr sz="1700" kern="1200">
                          <a:solidFill>
                            <a:schemeClr val="dk1"/>
                          </a:solidFill>
                          <a:latin typeface="Arial" panose="020B0604020202020204"/>
                          <a:ea typeface="微软雅黑" panose="020B0503020204020204" pitchFamily="34" charset="-122"/>
                        </a:defRPr>
                      </a:lvl1pPr>
                      <a:lvl2pPr marL="431800" algn="l" defTabSz="864235" rtl="0" eaLnBrk="1" latinLnBrk="0" hangingPunct="1">
                        <a:defRPr sz="1700" kern="1200">
                          <a:solidFill>
                            <a:schemeClr val="dk1"/>
                          </a:solidFill>
                          <a:latin typeface="Arial" panose="020B0604020202020204"/>
                          <a:ea typeface="微软雅黑" panose="020B0503020204020204" pitchFamily="34" charset="-122"/>
                        </a:defRPr>
                      </a:lvl2pPr>
                      <a:lvl3pPr marL="864235" algn="l" defTabSz="864235" rtl="0" eaLnBrk="1" latinLnBrk="0" hangingPunct="1">
                        <a:defRPr sz="1700" kern="1200">
                          <a:solidFill>
                            <a:schemeClr val="dk1"/>
                          </a:solidFill>
                          <a:latin typeface="Arial" panose="020B0604020202020204"/>
                          <a:ea typeface="微软雅黑" panose="020B0503020204020204" pitchFamily="34" charset="-122"/>
                        </a:defRPr>
                      </a:lvl3pPr>
                      <a:lvl4pPr marL="1296035" algn="l" defTabSz="864235" rtl="0" eaLnBrk="1" latinLnBrk="0" hangingPunct="1">
                        <a:defRPr sz="1700" kern="1200">
                          <a:solidFill>
                            <a:schemeClr val="dk1"/>
                          </a:solidFill>
                          <a:latin typeface="Arial" panose="020B0604020202020204"/>
                          <a:ea typeface="微软雅黑" panose="020B0503020204020204" pitchFamily="34" charset="-122"/>
                        </a:defRPr>
                      </a:lvl4pPr>
                      <a:lvl5pPr marL="1727835" algn="l" defTabSz="864235" rtl="0" eaLnBrk="1" latinLnBrk="0" hangingPunct="1">
                        <a:defRPr sz="1700" kern="1200">
                          <a:solidFill>
                            <a:schemeClr val="dk1"/>
                          </a:solidFill>
                          <a:latin typeface="Arial" panose="020B0604020202020204"/>
                          <a:ea typeface="微软雅黑" panose="020B0503020204020204" pitchFamily="34" charset="-122"/>
                        </a:defRPr>
                      </a:lvl5pPr>
                      <a:lvl6pPr marL="2160270" algn="l" defTabSz="864235" rtl="0" eaLnBrk="1" latinLnBrk="0" hangingPunct="1">
                        <a:defRPr sz="1700" kern="1200">
                          <a:solidFill>
                            <a:schemeClr val="dk1"/>
                          </a:solidFill>
                          <a:latin typeface="Arial" panose="020B0604020202020204"/>
                          <a:ea typeface="微软雅黑" panose="020B0503020204020204" pitchFamily="34" charset="-122"/>
                        </a:defRPr>
                      </a:lvl6pPr>
                      <a:lvl7pPr marL="2592070" algn="l" defTabSz="864235" rtl="0" eaLnBrk="1" latinLnBrk="0" hangingPunct="1">
                        <a:defRPr sz="1700" kern="1200">
                          <a:solidFill>
                            <a:schemeClr val="dk1"/>
                          </a:solidFill>
                          <a:latin typeface="Arial" panose="020B0604020202020204"/>
                          <a:ea typeface="微软雅黑" panose="020B0503020204020204" pitchFamily="34" charset="-122"/>
                        </a:defRPr>
                      </a:lvl7pPr>
                      <a:lvl8pPr marL="3023870" algn="l" defTabSz="864235" rtl="0" eaLnBrk="1" latinLnBrk="0" hangingPunct="1">
                        <a:defRPr sz="1700" kern="1200">
                          <a:solidFill>
                            <a:schemeClr val="dk1"/>
                          </a:solidFill>
                          <a:latin typeface="Arial" panose="020B0604020202020204"/>
                          <a:ea typeface="微软雅黑" panose="020B0503020204020204" pitchFamily="34" charset="-122"/>
                        </a:defRPr>
                      </a:lvl8pPr>
                      <a:lvl9pPr marL="3456305" algn="l" defTabSz="864235" rtl="0" eaLnBrk="1" latinLnBrk="0" hangingPunct="1">
                        <a:defRPr sz="1700" kern="1200">
                          <a:solidFill>
                            <a:schemeClr val="dk1"/>
                          </a:solidFill>
                          <a:latin typeface="Arial" panose="020B0604020202020204"/>
                          <a:ea typeface="微软雅黑" panose="020B0503020204020204" pitchFamily="34" charset="-122"/>
                        </a:defRPr>
                      </a:lvl9p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anose="05000000000000000000" pitchFamily="2" charset="2"/>
                        <a:buNone/>
                      </a:pPr>
                      <a:endParaRPr kumimoji="0" lang="en-US" sz="2000" b="1" i="0" u="none" strike="noStrike" cap="none" normalizeH="0" baseline="0" dirty="0">
                        <a:ln>
                          <a:noFill/>
                        </a:ln>
                        <a:solidFill>
                          <a:schemeClr val="tx1"/>
                        </a:solidFill>
                        <a:effectLst/>
                        <a:latin typeface="Calibri" panose="020F0502020204030204" pitchFamily="34" charset="0"/>
                      </a:endParaRPr>
                    </a:p>
                  </a:txBody>
                  <a:tcPr marL="45720" marR="45720" anchor="ctr" anchorCtr="1" horzOverflow="overflow">
                    <a:lnL w="12700" cmpd="sng">
                      <a:solidFill>
                        <a:srgbClr val="99CC39"/>
                      </a:solidFill>
                    </a:lnL>
                    <a:lnR w="12700" cmpd="sng">
                      <a:solidFill>
                        <a:srgbClr val="99CC39"/>
                      </a:solidFill>
                    </a:lnR>
                    <a:lnT w="12700" cmpd="sng">
                      <a:solidFill>
                        <a:srgbClr val="99CC39"/>
                      </a:solidFill>
                    </a:lnT>
                    <a:lnB w="12700" cmpd="sng">
                      <a:solidFill>
                        <a:srgbClr val="99CC39"/>
                      </a:solidFill>
                    </a:lnB>
                    <a:lnTlToBr w="12700" cmpd="sng">
                      <a:noFill/>
                      <a:prstDash val="solid"/>
                    </a:lnTlToBr>
                    <a:lnBlToTr w="12700" cmpd="sng">
                      <a:noFill/>
                      <a:prstDash val="solid"/>
                    </a:lnBlToTr>
                    <a:solidFill>
                      <a:srgbClr val="00AAA2">
                        <a:tint val="20000"/>
                      </a:srgbClr>
                    </a:solidFill>
                  </a:tcPr>
                </a:tc>
              </a:tr>
              <a:tr h="304800">
                <a:tc>
                  <a:txBody>
                    <a:bodyPr/>
                    <a:lstStyle>
                      <a:lvl1pPr marL="0" algn="l" defTabSz="864235" rtl="0" eaLnBrk="1" latinLnBrk="0" hangingPunct="1">
                        <a:defRPr sz="1700" kern="1200">
                          <a:solidFill>
                            <a:schemeClr val="dk1"/>
                          </a:solidFill>
                          <a:latin typeface="Arial" panose="020B0604020202020204"/>
                          <a:ea typeface="微软雅黑" panose="020B0503020204020204" pitchFamily="34" charset="-122"/>
                        </a:defRPr>
                      </a:lvl1pPr>
                      <a:lvl2pPr marL="431800" algn="l" defTabSz="864235" rtl="0" eaLnBrk="1" latinLnBrk="0" hangingPunct="1">
                        <a:defRPr sz="1700" kern="1200">
                          <a:solidFill>
                            <a:schemeClr val="dk1"/>
                          </a:solidFill>
                          <a:latin typeface="Arial" panose="020B0604020202020204"/>
                          <a:ea typeface="微软雅黑" panose="020B0503020204020204" pitchFamily="34" charset="-122"/>
                        </a:defRPr>
                      </a:lvl2pPr>
                      <a:lvl3pPr marL="864235" algn="l" defTabSz="864235" rtl="0" eaLnBrk="1" latinLnBrk="0" hangingPunct="1">
                        <a:defRPr sz="1700" kern="1200">
                          <a:solidFill>
                            <a:schemeClr val="dk1"/>
                          </a:solidFill>
                          <a:latin typeface="Arial" panose="020B0604020202020204"/>
                          <a:ea typeface="微软雅黑" panose="020B0503020204020204" pitchFamily="34" charset="-122"/>
                        </a:defRPr>
                      </a:lvl3pPr>
                      <a:lvl4pPr marL="1296035" algn="l" defTabSz="864235" rtl="0" eaLnBrk="1" latinLnBrk="0" hangingPunct="1">
                        <a:defRPr sz="1700" kern="1200">
                          <a:solidFill>
                            <a:schemeClr val="dk1"/>
                          </a:solidFill>
                          <a:latin typeface="Arial" panose="020B0604020202020204"/>
                          <a:ea typeface="微软雅黑" panose="020B0503020204020204" pitchFamily="34" charset="-122"/>
                        </a:defRPr>
                      </a:lvl4pPr>
                      <a:lvl5pPr marL="1727835" algn="l" defTabSz="864235" rtl="0" eaLnBrk="1" latinLnBrk="0" hangingPunct="1">
                        <a:defRPr sz="1700" kern="1200">
                          <a:solidFill>
                            <a:schemeClr val="dk1"/>
                          </a:solidFill>
                          <a:latin typeface="Arial" panose="020B0604020202020204"/>
                          <a:ea typeface="微软雅黑" panose="020B0503020204020204" pitchFamily="34" charset="-122"/>
                        </a:defRPr>
                      </a:lvl5pPr>
                      <a:lvl6pPr marL="2160270" algn="l" defTabSz="864235" rtl="0" eaLnBrk="1" latinLnBrk="0" hangingPunct="1">
                        <a:defRPr sz="1700" kern="1200">
                          <a:solidFill>
                            <a:schemeClr val="dk1"/>
                          </a:solidFill>
                          <a:latin typeface="Arial" panose="020B0604020202020204"/>
                          <a:ea typeface="微软雅黑" panose="020B0503020204020204" pitchFamily="34" charset="-122"/>
                        </a:defRPr>
                      </a:lvl6pPr>
                      <a:lvl7pPr marL="2592070" algn="l" defTabSz="864235" rtl="0" eaLnBrk="1" latinLnBrk="0" hangingPunct="1">
                        <a:defRPr sz="1700" kern="1200">
                          <a:solidFill>
                            <a:schemeClr val="dk1"/>
                          </a:solidFill>
                          <a:latin typeface="Arial" panose="020B0604020202020204"/>
                          <a:ea typeface="微软雅黑" panose="020B0503020204020204" pitchFamily="34" charset="-122"/>
                        </a:defRPr>
                      </a:lvl7pPr>
                      <a:lvl8pPr marL="3023870" algn="l" defTabSz="864235" rtl="0" eaLnBrk="1" latinLnBrk="0" hangingPunct="1">
                        <a:defRPr sz="1700" kern="1200">
                          <a:solidFill>
                            <a:schemeClr val="dk1"/>
                          </a:solidFill>
                          <a:latin typeface="Arial" panose="020B0604020202020204"/>
                          <a:ea typeface="微软雅黑" panose="020B0503020204020204" pitchFamily="34" charset="-122"/>
                        </a:defRPr>
                      </a:lvl8pPr>
                      <a:lvl9pPr marL="3456305" algn="l" defTabSz="864235" rtl="0" eaLnBrk="1" latinLnBrk="0" hangingPunct="1">
                        <a:defRPr sz="1700" kern="1200">
                          <a:solidFill>
                            <a:schemeClr val="dk1"/>
                          </a:solidFill>
                          <a:latin typeface="Arial" panose="020B0604020202020204"/>
                          <a:ea typeface="微软雅黑" panose="020B0503020204020204" pitchFamily="34" charset="-122"/>
                        </a:defRPr>
                      </a:lvl9p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anose="05000000000000000000" pitchFamily="2" charset="2"/>
                        <a:buNone/>
                      </a:pPr>
                      <a:r>
                        <a:rPr kumimoji="0" lang="en-US" sz="2000" b="1" u="none" strike="noStrike" cap="none" normalizeH="0" baseline="0" dirty="0">
                          <a:ln>
                            <a:noFill/>
                          </a:ln>
                          <a:effectLst/>
                          <a:latin typeface="Calibri" panose="020F0502020204030204" pitchFamily="34" charset="0"/>
                        </a:rPr>
                        <a:t>2</a:t>
                      </a:r>
                      <a:endParaRPr kumimoji="0" lang="en-US" sz="2000" b="1" i="0" u="none" strike="noStrike" cap="none" normalizeH="0" baseline="0" dirty="0">
                        <a:ln>
                          <a:noFill/>
                        </a:ln>
                        <a:solidFill>
                          <a:schemeClr val="tx1"/>
                        </a:solidFill>
                        <a:effectLst/>
                        <a:latin typeface="Calibri" panose="020F0502020204030204" pitchFamily="34" charset="0"/>
                      </a:endParaRPr>
                    </a:p>
                  </a:txBody>
                  <a:tcPr marL="45720" marR="45720" anchor="ctr" anchorCtr="1" horzOverflow="overflow">
                    <a:lnL w="12700" cmpd="sng">
                      <a:solidFill>
                        <a:srgbClr val="99CC39"/>
                      </a:solidFill>
                    </a:lnL>
                    <a:lnR w="12700" cmpd="sng">
                      <a:solidFill>
                        <a:srgbClr val="99CC39"/>
                      </a:solidFill>
                    </a:lnR>
                    <a:lnT w="12700" cmpd="sng">
                      <a:solidFill>
                        <a:srgbClr val="99CC39"/>
                      </a:solidFill>
                    </a:lnT>
                    <a:lnB w="12700" cmpd="sng">
                      <a:solidFill>
                        <a:srgbClr val="99CC39"/>
                      </a:solidFill>
                    </a:lnB>
                    <a:lnTlToBr w="12700" cmpd="sng">
                      <a:noFill/>
                      <a:prstDash val="solid"/>
                    </a:lnTlToBr>
                    <a:lnBlToTr w="12700" cmpd="sng">
                      <a:noFill/>
                      <a:prstDash val="solid"/>
                    </a:lnBlToTr>
                    <a:solidFill>
                      <a:srgbClr val="00AAA2">
                        <a:tint val="20000"/>
                      </a:srgbClr>
                    </a:solidFill>
                  </a:tcPr>
                </a:tc>
                <a:tc>
                  <a:txBody>
                    <a:bodyPr/>
                    <a:lstStyle>
                      <a:lvl1pPr marL="0" algn="l" defTabSz="864235" rtl="0" eaLnBrk="1" latinLnBrk="0" hangingPunct="1">
                        <a:defRPr sz="1700" kern="1200">
                          <a:solidFill>
                            <a:schemeClr val="dk1"/>
                          </a:solidFill>
                          <a:latin typeface="Arial" panose="020B0604020202020204"/>
                          <a:ea typeface="微软雅黑" panose="020B0503020204020204" pitchFamily="34" charset="-122"/>
                        </a:defRPr>
                      </a:lvl1pPr>
                      <a:lvl2pPr marL="431800" algn="l" defTabSz="864235" rtl="0" eaLnBrk="1" latinLnBrk="0" hangingPunct="1">
                        <a:defRPr sz="1700" kern="1200">
                          <a:solidFill>
                            <a:schemeClr val="dk1"/>
                          </a:solidFill>
                          <a:latin typeface="Arial" panose="020B0604020202020204"/>
                          <a:ea typeface="微软雅黑" panose="020B0503020204020204" pitchFamily="34" charset="-122"/>
                        </a:defRPr>
                      </a:lvl2pPr>
                      <a:lvl3pPr marL="864235" algn="l" defTabSz="864235" rtl="0" eaLnBrk="1" latinLnBrk="0" hangingPunct="1">
                        <a:defRPr sz="1700" kern="1200">
                          <a:solidFill>
                            <a:schemeClr val="dk1"/>
                          </a:solidFill>
                          <a:latin typeface="Arial" panose="020B0604020202020204"/>
                          <a:ea typeface="微软雅黑" panose="020B0503020204020204" pitchFamily="34" charset="-122"/>
                        </a:defRPr>
                      </a:lvl3pPr>
                      <a:lvl4pPr marL="1296035" algn="l" defTabSz="864235" rtl="0" eaLnBrk="1" latinLnBrk="0" hangingPunct="1">
                        <a:defRPr sz="1700" kern="1200">
                          <a:solidFill>
                            <a:schemeClr val="dk1"/>
                          </a:solidFill>
                          <a:latin typeface="Arial" panose="020B0604020202020204"/>
                          <a:ea typeface="微软雅黑" panose="020B0503020204020204" pitchFamily="34" charset="-122"/>
                        </a:defRPr>
                      </a:lvl4pPr>
                      <a:lvl5pPr marL="1727835" algn="l" defTabSz="864235" rtl="0" eaLnBrk="1" latinLnBrk="0" hangingPunct="1">
                        <a:defRPr sz="1700" kern="1200">
                          <a:solidFill>
                            <a:schemeClr val="dk1"/>
                          </a:solidFill>
                          <a:latin typeface="Arial" panose="020B0604020202020204"/>
                          <a:ea typeface="微软雅黑" panose="020B0503020204020204" pitchFamily="34" charset="-122"/>
                        </a:defRPr>
                      </a:lvl5pPr>
                      <a:lvl6pPr marL="2160270" algn="l" defTabSz="864235" rtl="0" eaLnBrk="1" latinLnBrk="0" hangingPunct="1">
                        <a:defRPr sz="1700" kern="1200">
                          <a:solidFill>
                            <a:schemeClr val="dk1"/>
                          </a:solidFill>
                          <a:latin typeface="Arial" panose="020B0604020202020204"/>
                          <a:ea typeface="微软雅黑" panose="020B0503020204020204" pitchFamily="34" charset="-122"/>
                        </a:defRPr>
                      </a:lvl6pPr>
                      <a:lvl7pPr marL="2592070" algn="l" defTabSz="864235" rtl="0" eaLnBrk="1" latinLnBrk="0" hangingPunct="1">
                        <a:defRPr sz="1700" kern="1200">
                          <a:solidFill>
                            <a:schemeClr val="dk1"/>
                          </a:solidFill>
                          <a:latin typeface="Arial" panose="020B0604020202020204"/>
                          <a:ea typeface="微软雅黑" panose="020B0503020204020204" pitchFamily="34" charset="-122"/>
                        </a:defRPr>
                      </a:lvl7pPr>
                      <a:lvl8pPr marL="3023870" algn="l" defTabSz="864235" rtl="0" eaLnBrk="1" latinLnBrk="0" hangingPunct="1">
                        <a:defRPr sz="1700" kern="1200">
                          <a:solidFill>
                            <a:schemeClr val="dk1"/>
                          </a:solidFill>
                          <a:latin typeface="Arial" panose="020B0604020202020204"/>
                          <a:ea typeface="微软雅黑" panose="020B0503020204020204" pitchFamily="34" charset="-122"/>
                        </a:defRPr>
                      </a:lvl8pPr>
                      <a:lvl9pPr marL="3456305" algn="l" defTabSz="864235" rtl="0" eaLnBrk="1" latinLnBrk="0" hangingPunct="1">
                        <a:defRPr sz="1700" kern="1200">
                          <a:solidFill>
                            <a:schemeClr val="dk1"/>
                          </a:solidFill>
                          <a:latin typeface="Arial" panose="020B0604020202020204"/>
                          <a:ea typeface="微软雅黑" panose="020B0503020204020204" pitchFamily="34" charset="-122"/>
                        </a:defRPr>
                      </a:lvl9p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anose="05000000000000000000" pitchFamily="2" charset="2"/>
                        <a:buNone/>
                      </a:pPr>
                      <a:endParaRPr kumimoji="0" lang="en-US" sz="2000" b="1" i="0" u="none" strike="noStrike" cap="none" normalizeH="0" baseline="0" dirty="0">
                        <a:ln>
                          <a:noFill/>
                        </a:ln>
                        <a:solidFill>
                          <a:schemeClr val="tx1"/>
                        </a:solidFill>
                        <a:effectLst/>
                        <a:latin typeface="Calibri" panose="020F0502020204030204" pitchFamily="34" charset="0"/>
                      </a:endParaRPr>
                    </a:p>
                  </a:txBody>
                  <a:tcPr marL="45720" marR="45720" anchor="ctr" anchorCtr="1" horzOverflow="overflow">
                    <a:lnL w="12700" cmpd="sng">
                      <a:solidFill>
                        <a:srgbClr val="99CC39"/>
                      </a:solidFill>
                    </a:lnL>
                    <a:lnR w="12700" cmpd="sng">
                      <a:solidFill>
                        <a:srgbClr val="99CC39"/>
                      </a:solidFill>
                    </a:lnR>
                    <a:lnT w="12700" cmpd="sng">
                      <a:solidFill>
                        <a:srgbClr val="99CC39"/>
                      </a:solidFill>
                    </a:lnT>
                    <a:lnB w="12700" cmpd="sng">
                      <a:solidFill>
                        <a:srgbClr val="99CC39"/>
                      </a:solidFill>
                    </a:lnB>
                    <a:lnTlToBr w="12700" cmpd="sng">
                      <a:noFill/>
                      <a:prstDash val="solid"/>
                    </a:lnTlToBr>
                    <a:lnBlToTr w="12700" cmpd="sng">
                      <a:noFill/>
                      <a:prstDash val="solid"/>
                    </a:lnBlToTr>
                    <a:solidFill>
                      <a:srgbClr val="00AAA2">
                        <a:tint val="20000"/>
                      </a:srgbClr>
                    </a:solidFill>
                  </a:tcPr>
                </a:tc>
                <a:tc>
                  <a:txBody>
                    <a:bodyPr/>
                    <a:lstStyle>
                      <a:lvl1pPr marL="0" algn="l" defTabSz="864235" rtl="0" eaLnBrk="1" latinLnBrk="0" hangingPunct="1">
                        <a:defRPr sz="1700" kern="1200">
                          <a:solidFill>
                            <a:schemeClr val="dk1"/>
                          </a:solidFill>
                          <a:latin typeface="Arial" panose="020B0604020202020204"/>
                          <a:ea typeface="微软雅黑" panose="020B0503020204020204" pitchFamily="34" charset="-122"/>
                        </a:defRPr>
                      </a:lvl1pPr>
                      <a:lvl2pPr marL="431800" algn="l" defTabSz="864235" rtl="0" eaLnBrk="1" latinLnBrk="0" hangingPunct="1">
                        <a:defRPr sz="1700" kern="1200">
                          <a:solidFill>
                            <a:schemeClr val="dk1"/>
                          </a:solidFill>
                          <a:latin typeface="Arial" panose="020B0604020202020204"/>
                          <a:ea typeface="微软雅黑" panose="020B0503020204020204" pitchFamily="34" charset="-122"/>
                        </a:defRPr>
                      </a:lvl2pPr>
                      <a:lvl3pPr marL="864235" algn="l" defTabSz="864235" rtl="0" eaLnBrk="1" latinLnBrk="0" hangingPunct="1">
                        <a:defRPr sz="1700" kern="1200">
                          <a:solidFill>
                            <a:schemeClr val="dk1"/>
                          </a:solidFill>
                          <a:latin typeface="Arial" panose="020B0604020202020204"/>
                          <a:ea typeface="微软雅黑" panose="020B0503020204020204" pitchFamily="34" charset="-122"/>
                        </a:defRPr>
                      </a:lvl3pPr>
                      <a:lvl4pPr marL="1296035" algn="l" defTabSz="864235" rtl="0" eaLnBrk="1" latinLnBrk="0" hangingPunct="1">
                        <a:defRPr sz="1700" kern="1200">
                          <a:solidFill>
                            <a:schemeClr val="dk1"/>
                          </a:solidFill>
                          <a:latin typeface="Arial" panose="020B0604020202020204"/>
                          <a:ea typeface="微软雅黑" panose="020B0503020204020204" pitchFamily="34" charset="-122"/>
                        </a:defRPr>
                      </a:lvl4pPr>
                      <a:lvl5pPr marL="1727835" algn="l" defTabSz="864235" rtl="0" eaLnBrk="1" latinLnBrk="0" hangingPunct="1">
                        <a:defRPr sz="1700" kern="1200">
                          <a:solidFill>
                            <a:schemeClr val="dk1"/>
                          </a:solidFill>
                          <a:latin typeface="Arial" panose="020B0604020202020204"/>
                          <a:ea typeface="微软雅黑" panose="020B0503020204020204" pitchFamily="34" charset="-122"/>
                        </a:defRPr>
                      </a:lvl5pPr>
                      <a:lvl6pPr marL="2160270" algn="l" defTabSz="864235" rtl="0" eaLnBrk="1" latinLnBrk="0" hangingPunct="1">
                        <a:defRPr sz="1700" kern="1200">
                          <a:solidFill>
                            <a:schemeClr val="dk1"/>
                          </a:solidFill>
                          <a:latin typeface="Arial" panose="020B0604020202020204"/>
                          <a:ea typeface="微软雅黑" panose="020B0503020204020204" pitchFamily="34" charset="-122"/>
                        </a:defRPr>
                      </a:lvl6pPr>
                      <a:lvl7pPr marL="2592070" algn="l" defTabSz="864235" rtl="0" eaLnBrk="1" latinLnBrk="0" hangingPunct="1">
                        <a:defRPr sz="1700" kern="1200">
                          <a:solidFill>
                            <a:schemeClr val="dk1"/>
                          </a:solidFill>
                          <a:latin typeface="Arial" panose="020B0604020202020204"/>
                          <a:ea typeface="微软雅黑" panose="020B0503020204020204" pitchFamily="34" charset="-122"/>
                        </a:defRPr>
                      </a:lvl7pPr>
                      <a:lvl8pPr marL="3023870" algn="l" defTabSz="864235" rtl="0" eaLnBrk="1" latinLnBrk="0" hangingPunct="1">
                        <a:defRPr sz="1700" kern="1200">
                          <a:solidFill>
                            <a:schemeClr val="dk1"/>
                          </a:solidFill>
                          <a:latin typeface="Arial" panose="020B0604020202020204"/>
                          <a:ea typeface="微软雅黑" panose="020B0503020204020204" pitchFamily="34" charset="-122"/>
                        </a:defRPr>
                      </a:lvl8pPr>
                      <a:lvl9pPr marL="3456305" algn="l" defTabSz="864235" rtl="0" eaLnBrk="1" latinLnBrk="0" hangingPunct="1">
                        <a:defRPr sz="1700" kern="1200">
                          <a:solidFill>
                            <a:schemeClr val="dk1"/>
                          </a:solidFill>
                          <a:latin typeface="Arial" panose="020B0604020202020204"/>
                          <a:ea typeface="微软雅黑" panose="020B0503020204020204" pitchFamily="34" charset="-122"/>
                        </a:defRPr>
                      </a:lvl9p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anose="05000000000000000000" pitchFamily="2" charset="2"/>
                        <a:buNone/>
                      </a:pPr>
                      <a:r>
                        <a:rPr kumimoji="0" lang="en-US" sz="2000" b="1" u="none" strike="noStrike" cap="none" normalizeH="0" baseline="0" dirty="0">
                          <a:ln>
                            <a:noFill/>
                          </a:ln>
                          <a:effectLst/>
                          <a:latin typeface="Calibri" panose="020F0502020204030204" pitchFamily="34" charset="0"/>
                        </a:rPr>
                        <a:t>2.51</a:t>
                      </a:r>
                      <a:endParaRPr kumimoji="0" lang="en-US" sz="2000" b="1" i="0" u="none" strike="noStrike" cap="none" normalizeH="0" baseline="0" dirty="0">
                        <a:ln>
                          <a:noFill/>
                        </a:ln>
                        <a:solidFill>
                          <a:schemeClr val="tx1"/>
                        </a:solidFill>
                        <a:effectLst/>
                        <a:latin typeface="Calibri" panose="020F0502020204030204" pitchFamily="34" charset="0"/>
                      </a:endParaRPr>
                    </a:p>
                  </a:txBody>
                  <a:tcPr marL="45720" marR="45720" anchor="ctr" anchorCtr="1" horzOverflow="overflow">
                    <a:lnL w="12700" cmpd="sng">
                      <a:solidFill>
                        <a:srgbClr val="99CC39"/>
                      </a:solidFill>
                    </a:lnL>
                    <a:lnR w="12700" cmpd="sng">
                      <a:solidFill>
                        <a:srgbClr val="99CC39"/>
                      </a:solidFill>
                    </a:lnR>
                    <a:lnT w="12700" cmpd="sng">
                      <a:solidFill>
                        <a:srgbClr val="99CC39"/>
                      </a:solidFill>
                    </a:lnT>
                    <a:lnB w="12700" cmpd="sng">
                      <a:solidFill>
                        <a:srgbClr val="99CC39"/>
                      </a:solidFill>
                    </a:lnB>
                    <a:lnTlToBr w="12700" cmpd="sng">
                      <a:noFill/>
                      <a:prstDash val="solid"/>
                    </a:lnTlToBr>
                    <a:lnBlToTr w="12700" cmpd="sng">
                      <a:noFill/>
                      <a:prstDash val="solid"/>
                    </a:lnBlToTr>
                    <a:solidFill>
                      <a:srgbClr val="00AAA2">
                        <a:tint val="20000"/>
                      </a:srgbClr>
                    </a:solidFill>
                  </a:tcPr>
                </a:tc>
                <a:tc>
                  <a:txBody>
                    <a:bodyPr/>
                    <a:lstStyle>
                      <a:lvl1pPr marL="0" algn="l" defTabSz="864235" rtl="0" eaLnBrk="1" latinLnBrk="0" hangingPunct="1">
                        <a:defRPr sz="1700" kern="1200">
                          <a:solidFill>
                            <a:schemeClr val="dk1"/>
                          </a:solidFill>
                          <a:latin typeface="Arial" panose="020B0604020202020204"/>
                          <a:ea typeface="微软雅黑" panose="020B0503020204020204" pitchFamily="34" charset="-122"/>
                        </a:defRPr>
                      </a:lvl1pPr>
                      <a:lvl2pPr marL="431800" algn="l" defTabSz="864235" rtl="0" eaLnBrk="1" latinLnBrk="0" hangingPunct="1">
                        <a:defRPr sz="1700" kern="1200">
                          <a:solidFill>
                            <a:schemeClr val="dk1"/>
                          </a:solidFill>
                          <a:latin typeface="Arial" panose="020B0604020202020204"/>
                          <a:ea typeface="微软雅黑" panose="020B0503020204020204" pitchFamily="34" charset="-122"/>
                        </a:defRPr>
                      </a:lvl2pPr>
                      <a:lvl3pPr marL="864235" algn="l" defTabSz="864235" rtl="0" eaLnBrk="1" latinLnBrk="0" hangingPunct="1">
                        <a:defRPr sz="1700" kern="1200">
                          <a:solidFill>
                            <a:schemeClr val="dk1"/>
                          </a:solidFill>
                          <a:latin typeface="Arial" panose="020B0604020202020204"/>
                          <a:ea typeface="微软雅黑" panose="020B0503020204020204" pitchFamily="34" charset="-122"/>
                        </a:defRPr>
                      </a:lvl3pPr>
                      <a:lvl4pPr marL="1296035" algn="l" defTabSz="864235" rtl="0" eaLnBrk="1" latinLnBrk="0" hangingPunct="1">
                        <a:defRPr sz="1700" kern="1200">
                          <a:solidFill>
                            <a:schemeClr val="dk1"/>
                          </a:solidFill>
                          <a:latin typeface="Arial" panose="020B0604020202020204"/>
                          <a:ea typeface="微软雅黑" panose="020B0503020204020204" pitchFamily="34" charset="-122"/>
                        </a:defRPr>
                      </a:lvl4pPr>
                      <a:lvl5pPr marL="1727835" algn="l" defTabSz="864235" rtl="0" eaLnBrk="1" latinLnBrk="0" hangingPunct="1">
                        <a:defRPr sz="1700" kern="1200">
                          <a:solidFill>
                            <a:schemeClr val="dk1"/>
                          </a:solidFill>
                          <a:latin typeface="Arial" panose="020B0604020202020204"/>
                          <a:ea typeface="微软雅黑" panose="020B0503020204020204" pitchFamily="34" charset="-122"/>
                        </a:defRPr>
                      </a:lvl5pPr>
                      <a:lvl6pPr marL="2160270" algn="l" defTabSz="864235" rtl="0" eaLnBrk="1" latinLnBrk="0" hangingPunct="1">
                        <a:defRPr sz="1700" kern="1200">
                          <a:solidFill>
                            <a:schemeClr val="dk1"/>
                          </a:solidFill>
                          <a:latin typeface="Arial" panose="020B0604020202020204"/>
                          <a:ea typeface="微软雅黑" panose="020B0503020204020204" pitchFamily="34" charset="-122"/>
                        </a:defRPr>
                      </a:lvl6pPr>
                      <a:lvl7pPr marL="2592070" algn="l" defTabSz="864235" rtl="0" eaLnBrk="1" latinLnBrk="0" hangingPunct="1">
                        <a:defRPr sz="1700" kern="1200">
                          <a:solidFill>
                            <a:schemeClr val="dk1"/>
                          </a:solidFill>
                          <a:latin typeface="Arial" panose="020B0604020202020204"/>
                          <a:ea typeface="微软雅黑" panose="020B0503020204020204" pitchFamily="34" charset="-122"/>
                        </a:defRPr>
                      </a:lvl7pPr>
                      <a:lvl8pPr marL="3023870" algn="l" defTabSz="864235" rtl="0" eaLnBrk="1" latinLnBrk="0" hangingPunct="1">
                        <a:defRPr sz="1700" kern="1200">
                          <a:solidFill>
                            <a:schemeClr val="dk1"/>
                          </a:solidFill>
                          <a:latin typeface="Arial" panose="020B0604020202020204"/>
                          <a:ea typeface="微软雅黑" panose="020B0503020204020204" pitchFamily="34" charset="-122"/>
                        </a:defRPr>
                      </a:lvl8pPr>
                      <a:lvl9pPr marL="3456305" algn="l" defTabSz="864235" rtl="0" eaLnBrk="1" latinLnBrk="0" hangingPunct="1">
                        <a:defRPr sz="1700" kern="1200">
                          <a:solidFill>
                            <a:schemeClr val="dk1"/>
                          </a:solidFill>
                          <a:latin typeface="Arial" panose="020B0604020202020204"/>
                          <a:ea typeface="微软雅黑" panose="020B0503020204020204" pitchFamily="34" charset="-122"/>
                        </a:defRPr>
                      </a:lvl9p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anose="05000000000000000000" pitchFamily="2" charset="2"/>
                        <a:buNone/>
                      </a:pPr>
                      <a:endParaRPr kumimoji="0" lang="en-US" sz="2000" b="1" i="0" u="none" strike="noStrike" cap="none" normalizeH="0" baseline="0" dirty="0">
                        <a:ln>
                          <a:noFill/>
                        </a:ln>
                        <a:solidFill>
                          <a:schemeClr val="tx1"/>
                        </a:solidFill>
                        <a:effectLst/>
                        <a:latin typeface="Calibri" panose="020F0502020204030204" pitchFamily="34" charset="0"/>
                      </a:endParaRPr>
                    </a:p>
                  </a:txBody>
                  <a:tcPr marL="45720" marR="45720" anchor="ctr" anchorCtr="1" horzOverflow="overflow">
                    <a:lnL w="12700" cmpd="sng">
                      <a:solidFill>
                        <a:srgbClr val="99CC39"/>
                      </a:solidFill>
                    </a:lnL>
                    <a:lnR w="12700" cmpd="sng">
                      <a:solidFill>
                        <a:srgbClr val="99CC39"/>
                      </a:solidFill>
                    </a:lnR>
                    <a:lnT w="12700" cmpd="sng">
                      <a:solidFill>
                        <a:srgbClr val="99CC39"/>
                      </a:solidFill>
                    </a:lnT>
                    <a:lnB w="12700" cmpd="sng">
                      <a:solidFill>
                        <a:srgbClr val="99CC39"/>
                      </a:solidFill>
                    </a:lnB>
                    <a:lnTlToBr w="12700" cmpd="sng">
                      <a:noFill/>
                      <a:prstDash val="solid"/>
                    </a:lnTlToBr>
                    <a:lnBlToTr w="12700" cmpd="sng">
                      <a:noFill/>
                      <a:prstDash val="solid"/>
                    </a:lnBlToTr>
                    <a:solidFill>
                      <a:srgbClr val="00AAA2">
                        <a:tint val="20000"/>
                      </a:srgbClr>
                    </a:solidFill>
                  </a:tcPr>
                </a:tc>
                <a:tc>
                  <a:txBody>
                    <a:bodyPr/>
                    <a:lstStyle>
                      <a:lvl1pPr marL="0" algn="l" defTabSz="864235" rtl="0" eaLnBrk="1" latinLnBrk="0" hangingPunct="1">
                        <a:defRPr sz="1700" kern="1200">
                          <a:solidFill>
                            <a:schemeClr val="dk1"/>
                          </a:solidFill>
                          <a:latin typeface="Arial" panose="020B0604020202020204"/>
                          <a:ea typeface="微软雅黑" panose="020B0503020204020204" pitchFamily="34" charset="-122"/>
                        </a:defRPr>
                      </a:lvl1pPr>
                      <a:lvl2pPr marL="431800" algn="l" defTabSz="864235" rtl="0" eaLnBrk="1" latinLnBrk="0" hangingPunct="1">
                        <a:defRPr sz="1700" kern="1200">
                          <a:solidFill>
                            <a:schemeClr val="dk1"/>
                          </a:solidFill>
                          <a:latin typeface="Arial" panose="020B0604020202020204"/>
                          <a:ea typeface="微软雅黑" panose="020B0503020204020204" pitchFamily="34" charset="-122"/>
                        </a:defRPr>
                      </a:lvl2pPr>
                      <a:lvl3pPr marL="864235" algn="l" defTabSz="864235" rtl="0" eaLnBrk="1" latinLnBrk="0" hangingPunct="1">
                        <a:defRPr sz="1700" kern="1200">
                          <a:solidFill>
                            <a:schemeClr val="dk1"/>
                          </a:solidFill>
                          <a:latin typeface="Arial" panose="020B0604020202020204"/>
                          <a:ea typeface="微软雅黑" panose="020B0503020204020204" pitchFamily="34" charset="-122"/>
                        </a:defRPr>
                      </a:lvl3pPr>
                      <a:lvl4pPr marL="1296035" algn="l" defTabSz="864235" rtl="0" eaLnBrk="1" latinLnBrk="0" hangingPunct="1">
                        <a:defRPr sz="1700" kern="1200">
                          <a:solidFill>
                            <a:schemeClr val="dk1"/>
                          </a:solidFill>
                          <a:latin typeface="Arial" panose="020B0604020202020204"/>
                          <a:ea typeface="微软雅黑" panose="020B0503020204020204" pitchFamily="34" charset="-122"/>
                        </a:defRPr>
                      </a:lvl4pPr>
                      <a:lvl5pPr marL="1727835" algn="l" defTabSz="864235" rtl="0" eaLnBrk="1" latinLnBrk="0" hangingPunct="1">
                        <a:defRPr sz="1700" kern="1200">
                          <a:solidFill>
                            <a:schemeClr val="dk1"/>
                          </a:solidFill>
                          <a:latin typeface="Arial" panose="020B0604020202020204"/>
                          <a:ea typeface="微软雅黑" panose="020B0503020204020204" pitchFamily="34" charset="-122"/>
                        </a:defRPr>
                      </a:lvl5pPr>
                      <a:lvl6pPr marL="2160270" algn="l" defTabSz="864235" rtl="0" eaLnBrk="1" latinLnBrk="0" hangingPunct="1">
                        <a:defRPr sz="1700" kern="1200">
                          <a:solidFill>
                            <a:schemeClr val="dk1"/>
                          </a:solidFill>
                          <a:latin typeface="Arial" panose="020B0604020202020204"/>
                          <a:ea typeface="微软雅黑" panose="020B0503020204020204" pitchFamily="34" charset="-122"/>
                        </a:defRPr>
                      </a:lvl6pPr>
                      <a:lvl7pPr marL="2592070" algn="l" defTabSz="864235" rtl="0" eaLnBrk="1" latinLnBrk="0" hangingPunct="1">
                        <a:defRPr sz="1700" kern="1200">
                          <a:solidFill>
                            <a:schemeClr val="dk1"/>
                          </a:solidFill>
                          <a:latin typeface="Arial" panose="020B0604020202020204"/>
                          <a:ea typeface="微软雅黑" panose="020B0503020204020204" pitchFamily="34" charset="-122"/>
                        </a:defRPr>
                      </a:lvl7pPr>
                      <a:lvl8pPr marL="3023870" algn="l" defTabSz="864235" rtl="0" eaLnBrk="1" latinLnBrk="0" hangingPunct="1">
                        <a:defRPr sz="1700" kern="1200">
                          <a:solidFill>
                            <a:schemeClr val="dk1"/>
                          </a:solidFill>
                          <a:latin typeface="Arial" panose="020B0604020202020204"/>
                          <a:ea typeface="微软雅黑" panose="020B0503020204020204" pitchFamily="34" charset="-122"/>
                        </a:defRPr>
                      </a:lvl8pPr>
                      <a:lvl9pPr marL="3456305" algn="l" defTabSz="864235" rtl="0" eaLnBrk="1" latinLnBrk="0" hangingPunct="1">
                        <a:defRPr sz="1700" kern="1200">
                          <a:solidFill>
                            <a:schemeClr val="dk1"/>
                          </a:solidFill>
                          <a:latin typeface="Arial" panose="020B0604020202020204"/>
                          <a:ea typeface="微软雅黑" panose="020B0503020204020204" pitchFamily="34" charset="-122"/>
                        </a:defRPr>
                      </a:lvl9p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anose="05000000000000000000" pitchFamily="2" charset="2"/>
                        <a:buNone/>
                      </a:pPr>
                      <a:r>
                        <a:rPr kumimoji="0" lang="en-US" sz="2000" b="1" u="none" strike="noStrike" cap="none" normalizeH="0" baseline="0" dirty="0">
                          <a:ln>
                            <a:noFill/>
                          </a:ln>
                          <a:effectLst/>
                          <a:latin typeface="Calibri" panose="020F0502020204030204" pitchFamily="34" charset="0"/>
                        </a:rPr>
                        <a:t>2.51</a:t>
                      </a:r>
                      <a:endParaRPr kumimoji="0" lang="en-US" sz="2000" b="1" i="0" u="none" strike="noStrike" cap="none" normalizeH="0" baseline="0" dirty="0">
                        <a:ln>
                          <a:noFill/>
                        </a:ln>
                        <a:solidFill>
                          <a:schemeClr val="tx1"/>
                        </a:solidFill>
                        <a:effectLst/>
                        <a:latin typeface="Calibri" panose="020F0502020204030204" pitchFamily="34" charset="0"/>
                      </a:endParaRPr>
                    </a:p>
                  </a:txBody>
                  <a:tcPr marL="45720" marR="45720" anchor="ctr" anchorCtr="1" horzOverflow="overflow">
                    <a:lnL w="12700" cmpd="sng">
                      <a:solidFill>
                        <a:srgbClr val="99CC39"/>
                      </a:solidFill>
                    </a:lnL>
                    <a:lnR w="12700" cmpd="sng">
                      <a:solidFill>
                        <a:srgbClr val="99CC39"/>
                      </a:solidFill>
                    </a:lnR>
                    <a:lnT w="12700" cmpd="sng">
                      <a:solidFill>
                        <a:srgbClr val="99CC39"/>
                      </a:solidFill>
                    </a:lnT>
                    <a:lnB w="12700" cmpd="sng">
                      <a:solidFill>
                        <a:srgbClr val="99CC39"/>
                      </a:solidFill>
                    </a:lnB>
                    <a:lnTlToBr w="12700" cmpd="sng">
                      <a:noFill/>
                      <a:prstDash val="solid"/>
                    </a:lnTlToBr>
                    <a:lnBlToTr w="12700" cmpd="sng">
                      <a:noFill/>
                      <a:prstDash val="solid"/>
                    </a:lnBlToTr>
                    <a:solidFill>
                      <a:srgbClr val="00AAA2">
                        <a:tint val="20000"/>
                      </a:srgbClr>
                    </a:solidFill>
                  </a:tcPr>
                </a:tc>
                <a:tc>
                  <a:txBody>
                    <a:bodyPr/>
                    <a:lstStyle>
                      <a:lvl1pPr marL="0" algn="l" defTabSz="864235" rtl="0" eaLnBrk="1" latinLnBrk="0" hangingPunct="1">
                        <a:defRPr sz="1700" kern="1200">
                          <a:solidFill>
                            <a:schemeClr val="dk1"/>
                          </a:solidFill>
                          <a:latin typeface="Arial" panose="020B0604020202020204"/>
                          <a:ea typeface="微软雅黑" panose="020B0503020204020204" pitchFamily="34" charset="-122"/>
                        </a:defRPr>
                      </a:lvl1pPr>
                      <a:lvl2pPr marL="431800" algn="l" defTabSz="864235" rtl="0" eaLnBrk="1" latinLnBrk="0" hangingPunct="1">
                        <a:defRPr sz="1700" kern="1200">
                          <a:solidFill>
                            <a:schemeClr val="dk1"/>
                          </a:solidFill>
                          <a:latin typeface="Arial" panose="020B0604020202020204"/>
                          <a:ea typeface="微软雅黑" panose="020B0503020204020204" pitchFamily="34" charset="-122"/>
                        </a:defRPr>
                      </a:lvl2pPr>
                      <a:lvl3pPr marL="864235" algn="l" defTabSz="864235" rtl="0" eaLnBrk="1" latinLnBrk="0" hangingPunct="1">
                        <a:defRPr sz="1700" kern="1200">
                          <a:solidFill>
                            <a:schemeClr val="dk1"/>
                          </a:solidFill>
                          <a:latin typeface="Arial" panose="020B0604020202020204"/>
                          <a:ea typeface="微软雅黑" panose="020B0503020204020204" pitchFamily="34" charset="-122"/>
                        </a:defRPr>
                      </a:lvl3pPr>
                      <a:lvl4pPr marL="1296035" algn="l" defTabSz="864235" rtl="0" eaLnBrk="1" latinLnBrk="0" hangingPunct="1">
                        <a:defRPr sz="1700" kern="1200">
                          <a:solidFill>
                            <a:schemeClr val="dk1"/>
                          </a:solidFill>
                          <a:latin typeface="Arial" panose="020B0604020202020204"/>
                          <a:ea typeface="微软雅黑" panose="020B0503020204020204" pitchFamily="34" charset="-122"/>
                        </a:defRPr>
                      </a:lvl4pPr>
                      <a:lvl5pPr marL="1727835" algn="l" defTabSz="864235" rtl="0" eaLnBrk="1" latinLnBrk="0" hangingPunct="1">
                        <a:defRPr sz="1700" kern="1200">
                          <a:solidFill>
                            <a:schemeClr val="dk1"/>
                          </a:solidFill>
                          <a:latin typeface="Arial" panose="020B0604020202020204"/>
                          <a:ea typeface="微软雅黑" panose="020B0503020204020204" pitchFamily="34" charset="-122"/>
                        </a:defRPr>
                      </a:lvl5pPr>
                      <a:lvl6pPr marL="2160270" algn="l" defTabSz="864235" rtl="0" eaLnBrk="1" latinLnBrk="0" hangingPunct="1">
                        <a:defRPr sz="1700" kern="1200">
                          <a:solidFill>
                            <a:schemeClr val="dk1"/>
                          </a:solidFill>
                          <a:latin typeface="Arial" panose="020B0604020202020204"/>
                          <a:ea typeface="微软雅黑" panose="020B0503020204020204" pitchFamily="34" charset="-122"/>
                        </a:defRPr>
                      </a:lvl6pPr>
                      <a:lvl7pPr marL="2592070" algn="l" defTabSz="864235" rtl="0" eaLnBrk="1" latinLnBrk="0" hangingPunct="1">
                        <a:defRPr sz="1700" kern="1200">
                          <a:solidFill>
                            <a:schemeClr val="dk1"/>
                          </a:solidFill>
                          <a:latin typeface="Arial" panose="020B0604020202020204"/>
                          <a:ea typeface="微软雅黑" panose="020B0503020204020204" pitchFamily="34" charset="-122"/>
                        </a:defRPr>
                      </a:lvl7pPr>
                      <a:lvl8pPr marL="3023870" algn="l" defTabSz="864235" rtl="0" eaLnBrk="1" latinLnBrk="0" hangingPunct="1">
                        <a:defRPr sz="1700" kern="1200">
                          <a:solidFill>
                            <a:schemeClr val="dk1"/>
                          </a:solidFill>
                          <a:latin typeface="Arial" panose="020B0604020202020204"/>
                          <a:ea typeface="微软雅黑" panose="020B0503020204020204" pitchFamily="34" charset="-122"/>
                        </a:defRPr>
                      </a:lvl8pPr>
                      <a:lvl9pPr marL="3456305" algn="l" defTabSz="864235" rtl="0" eaLnBrk="1" latinLnBrk="0" hangingPunct="1">
                        <a:defRPr sz="1700" kern="1200">
                          <a:solidFill>
                            <a:schemeClr val="dk1"/>
                          </a:solidFill>
                          <a:latin typeface="Arial" panose="020B0604020202020204"/>
                          <a:ea typeface="微软雅黑" panose="020B0503020204020204" pitchFamily="34" charset="-122"/>
                        </a:defRPr>
                      </a:lvl9p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anose="05000000000000000000" pitchFamily="2" charset="2"/>
                        <a:buNone/>
                      </a:pPr>
                      <a:endParaRPr kumimoji="0" lang="en-US" sz="2000" b="1" i="0" u="none" strike="noStrike" cap="none" normalizeH="0" baseline="0" dirty="0">
                        <a:ln>
                          <a:noFill/>
                        </a:ln>
                        <a:solidFill>
                          <a:schemeClr val="tx1"/>
                        </a:solidFill>
                        <a:effectLst/>
                        <a:latin typeface="Calibri" panose="020F0502020204030204" pitchFamily="34" charset="0"/>
                      </a:endParaRPr>
                    </a:p>
                  </a:txBody>
                  <a:tcPr marL="45720" marR="45720" anchor="ctr" anchorCtr="1" horzOverflow="overflow">
                    <a:lnL w="12700" cmpd="sng">
                      <a:solidFill>
                        <a:srgbClr val="99CC39"/>
                      </a:solidFill>
                    </a:lnL>
                    <a:lnR w="12700" cmpd="sng">
                      <a:solidFill>
                        <a:srgbClr val="99CC39"/>
                      </a:solidFill>
                    </a:lnR>
                    <a:lnT w="12700" cmpd="sng">
                      <a:solidFill>
                        <a:srgbClr val="99CC39"/>
                      </a:solidFill>
                    </a:lnT>
                    <a:lnB w="12700" cmpd="sng">
                      <a:solidFill>
                        <a:srgbClr val="99CC39"/>
                      </a:solidFill>
                    </a:lnB>
                    <a:lnTlToBr w="12700" cmpd="sng">
                      <a:noFill/>
                      <a:prstDash val="solid"/>
                    </a:lnTlToBr>
                    <a:lnBlToTr w="12700" cmpd="sng">
                      <a:noFill/>
                      <a:prstDash val="solid"/>
                    </a:lnBlToTr>
                    <a:solidFill>
                      <a:srgbClr val="00AAA2">
                        <a:tint val="20000"/>
                      </a:srgbClr>
                    </a:solidFill>
                  </a:tcPr>
                </a:tc>
                <a:tc>
                  <a:txBody>
                    <a:bodyPr/>
                    <a:lstStyle>
                      <a:lvl1pPr marL="0" algn="l" defTabSz="864235" rtl="0" eaLnBrk="1" latinLnBrk="0" hangingPunct="1">
                        <a:defRPr sz="1700" kern="1200">
                          <a:solidFill>
                            <a:schemeClr val="dk1"/>
                          </a:solidFill>
                          <a:latin typeface="Arial" panose="020B0604020202020204"/>
                          <a:ea typeface="微软雅黑" panose="020B0503020204020204" pitchFamily="34" charset="-122"/>
                        </a:defRPr>
                      </a:lvl1pPr>
                      <a:lvl2pPr marL="431800" algn="l" defTabSz="864235" rtl="0" eaLnBrk="1" latinLnBrk="0" hangingPunct="1">
                        <a:defRPr sz="1700" kern="1200">
                          <a:solidFill>
                            <a:schemeClr val="dk1"/>
                          </a:solidFill>
                          <a:latin typeface="Arial" panose="020B0604020202020204"/>
                          <a:ea typeface="微软雅黑" panose="020B0503020204020204" pitchFamily="34" charset="-122"/>
                        </a:defRPr>
                      </a:lvl2pPr>
                      <a:lvl3pPr marL="864235" algn="l" defTabSz="864235" rtl="0" eaLnBrk="1" latinLnBrk="0" hangingPunct="1">
                        <a:defRPr sz="1700" kern="1200">
                          <a:solidFill>
                            <a:schemeClr val="dk1"/>
                          </a:solidFill>
                          <a:latin typeface="Arial" panose="020B0604020202020204"/>
                          <a:ea typeface="微软雅黑" panose="020B0503020204020204" pitchFamily="34" charset="-122"/>
                        </a:defRPr>
                      </a:lvl3pPr>
                      <a:lvl4pPr marL="1296035" algn="l" defTabSz="864235" rtl="0" eaLnBrk="1" latinLnBrk="0" hangingPunct="1">
                        <a:defRPr sz="1700" kern="1200">
                          <a:solidFill>
                            <a:schemeClr val="dk1"/>
                          </a:solidFill>
                          <a:latin typeface="Arial" panose="020B0604020202020204"/>
                          <a:ea typeface="微软雅黑" panose="020B0503020204020204" pitchFamily="34" charset="-122"/>
                        </a:defRPr>
                      </a:lvl4pPr>
                      <a:lvl5pPr marL="1727835" algn="l" defTabSz="864235" rtl="0" eaLnBrk="1" latinLnBrk="0" hangingPunct="1">
                        <a:defRPr sz="1700" kern="1200">
                          <a:solidFill>
                            <a:schemeClr val="dk1"/>
                          </a:solidFill>
                          <a:latin typeface="Arial" panose="020B0604020202020204"/>
                          <a:ea typeface="微软雅黑" panose="020B0503020204020204" pitchFamily="34" charset="-122"/>
                        </a:defRPr>
                      </a:lvl5pPr>
                      <a:lvl6pPr marL="2160270" algn="l" defTabSz="864235" rtl="0" eaLnBrk="1" latinLnBrk="0" hangingPunct="1">
                        <a:defRPr sz="1700" kern="1200">
                          <a:solidFill>
                            <a:schemeClr val="dk1"/>
                          </a:solidFill>
                          <a:latin typeface="Arial" panose="020B0604020202020204"/>
                          <a:ea typeface="微软雅黑" panose="020B0503020204020204" pitchFamily="34" charset="-122"/>
                        </a:defRPr>
                      </a:lvl6pPr>
                      <a:lvl7pPr marL="2592070" algn="l" defTabSz="864235" rtl="0" eaLnBrk="1" latinLnBrk="0" hangingPunct="1">
                        <a:defRPr sz="1700" kern="1200">
                          <a:solidFill>
                            <a:schemeClr val="dk1"/>
                          </a:solidFill>
                          <a:latin typeface="Arial" panose="020B0604020202020204"/>
                          <a:ea typeface="微软雅黑" panose="020B0503020204020204" pitchFamily="34" charset="-122"/>
                        </a:defRPr>
                      </a:lvl7pPr>
                      <a:lvl8pPr marL="3023870" algn="l" defTabSz="864235" rtl="0" eaLnBrk="1" latinLnBrk="0" hangingPunct="1">
                        <a:defRPr sz="1700" kern="1200">
                          <a:solidFill>
                            <a:schemeClr val="dk1"/>
                          </a:solidFill>
                          <a:latin typeface="Arial" panose="020B0604020202020204"/>
                          <a:ea typeface="微软雅黑" panose="020B0503020204020204" pitchFamily="34" charset="-122"/>
                        </a:defRPr>
                      </a:lvl8pPr>
                      <a:lvl9pPr marL="3456305" algn="l" defTabSz="864235" rtl="0" eaLnBrk="1" latinLnBrk="0" hangingPunct="1">
                        <a:defRPr sz="1700" kern="1200">
                          <a:solidFill>
                            <a:schemeClr val="dk1"/>
                          </a:solidFill>
                          <a:latin typeface="Arial" panose="020B0604020202020204"/>
                          <a:ea typeface="微软雅黑" panose="020B0503020204020204" pitchFamily="34" charset="-122"/>
                        </a:defRPr>
                      </a:lvl9p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anose="05000000000000000000" pitchFamily="2" charset="2"/>
                        <a:buNone/>
                      </a:pPr>
                      <a:r>
                        <a:rPr kumimoji="0" lang="en-US" sz="2000" b="1" u="none" strike="noStrike" cap="none" normalizeH="0" baseline="0" dirty="0">
                          <a:ln>
                            <a:noFill/>
                          </a:ln>
                          <a:effectLst/>
                          <a:latin typeface="Calibri" panose="020F0502020204030204" pitchFamily="34" charset="0"/>
                        </a:rPr>
                        <a:t>2.51</a:t>
                      </a:r>
                      <a:endParaRPr kumimoji="0" lang="en-US" sz="2000" b="1" i="0" u="none" strike="noStrike" cap="none" normalizeH="0" baseline="0" dirty="0">
                        <a:ln>
                          <a:noFill/>
                        </a:ln>
                        <a:solidFill>
                          <a:schemeClr val="tx1"/>
                        </a:solidFill>
                        <a:effectLst/>
                        <a:latin typeface="Calibri" panose="020F0502020204030204" pitchFamily="34" charset="0"/>
                      </a:endParaRPr>
                    </a:p>
                  </a:txBody>
                  <a:tcPr marL="45720" marR="45720" anchor="ctr" anchorCtr="1" horzOverflow="overflow">
                    <a:lnL w="12700" cmpd="sng">
                      <a:solidFill>
                        <a:srgbClr val="99CC39"/>
                      </a:solidFill>
                    </a:lnL>
                    <a:lnR w="12700" cmpd="sng">
                      <a:solidFill>
                        <a:srgbClr val="99CC39"/>
                      </a:solidFill>
                    </a:lnR>
                    <a:lnT w="12700" cmpd="sng">
                      <a:solidFill>
                        <a:srgbClr val="99CC39"/>
                      </a:solidFill>
                    </a:lnT>
                    <a:lnB w="12700" cmpd="sng">
                      <a:solidFill>
                        <a:srgbClr val="99CC39"/>
                      </a:solidFill>
                    </a:lnB>
                    <a:lnTlToBr w="12700" cmpd="sng">
                      <a:noFill/>
                      <a:prstDash val="solid"/>
                    </a:lnTlToBr>
                    <a:lnBlToTr w="12700" cmpd="sng">
                      <a:noFill/>
                      <a:prstDash val="solid"/>
                    </a:lnBlToTr>
                    <a:solidFill>
                      <a:srgbClr val="00AAA2">
                        <a:tint val="20000"/>
                      </a:srgbClr>
                    </a:solidFill>
                  </a:tcPr>
                </a:tc>
                <a:tc>
                  <a:txBody>
                    <a:bodyPr/>
                    <a:lstStyle>
                      <a:lvl1pPr marL="0" algn="l" defTabSz="864235" rtl="0" eaLnBrk="1" latinLnBrk="0" hangingPunct="1">
                        <a:defRPr sz="1700" kern="1200">
                          <a:solidFill>
                            <a:schemeClr val="dk1"/>
                          </a:solidFill>
                          <a:latin typeface="Arial" panose="020B0604020202020204"/>
                          <a:ea typeface="微软雅黑" panose="020B0503020204020204" pitchFamily="34" charset="-122"/>
                        </a:defRPr>
                      </a:lvl1pPr>
                      <a:lvl2pPr marL="431800" algn="l" defTabSz="864235" rtl="0" eaLnBrk="1" latinLnBrk="0" hangingPunct="1">
                        <a:defRPr sz="1700" kern="1200">
                          <a:solidFill>
                            <a:schemeClr val="dk1"/>
                          </a:solidFill>
                          <a:latin typeface="Arial" panose="020B0604020202020204"/>
                          <a:ea typeface="微软雅黑" panose="020B0503020204020204" pitchFamily="34" charset="-122"/>
                        </a:defRPr>
                      </a:lvl2pPr>
                      <a:lvl3pPr marL="864235" algn="l" defTabSz="864235" rtl="0" eaLnBrk="1" latinLnBrk="0" hangingPunct="1">
                        <a:defRPr sz="1700" kern="1200">
                          <a:solidFill>
                            <a:schemeClr val="dk1"/>
                          </a:solidFill>
                          <a:latin typeface="Arial" panose="020B0604020202020204"/>
                          <a:ea typeface="微软雅黑" panose="020B0503020204020204" pitchFamily="34" charset="-122"/>
                        </a:defRPr>
                      </a:lvl3pPr>
                      <a:lvl4pPr marL="1296035" algn="l" defTabSz="864235" rtl="0" eaLnBrk="1" latinLnBrk="0" hangingPunct="1">
                        <a:defRPr sz="1700" kern="1200">
                          <a:solidFill>
                            <a:schemeClr val="dk1"/>
                          </a:solidFill>
                          <a:latin typeface="Arial" panose="020B0604020202020204"/>
                          <a:ea typeface="微软雅黑" panose="020B0503020204020204" pitchFamily="34" charset="-122"/>
                        </a:defRPr>
                      </a:lvl4pPr>
                      <a:lvl5pPr marL="1727835" algn="l" defTabSz="864235" rtl="0" eaLnBrk="1" latinLnBrk="0" hangingPunct="1">
                        <a:defRPr sz="1700" kern="1200">
                          <a:solidFill>
                            <a:schemeClr val="dk1"/>
                          </a:solidFill>
                          <a:latin typeface="Arial" panose="020B0604020202020204"/>
                          <a:ea typeface="微软雅黑" panose="020B0503020204020204" pitchFamily="34" charset="-122"/>
                        </a:defRPr>
                      </a:lvl5pPr>
                      <a:lvl6pPr marL="2160270" algn="l" defTabSz="864235" rtl="0" eaLnBrk="1" latinLnBrk="0" hangingPunct="1">
                        <a:defRPr sz="1700" kern="1200">
                          <a:solidFill>
                            <a:schemeClr val="dk1"/>
                          </a:solidFill>
                          <a:latin typeface="Arial" panose="020B0604020202020204"/>
                          <a:ea typeface="微软雅黑" panose="020B0503020204020204" pitchFamily="34" charset="-122"/>
                        </a:defRPr>
                      </a:lvl6pPr>
                      <a:lvl7pPr marL="2592070" algn="l" defTabSz="864235" rtl="0" eaLnBrk="1" latinLnBrk="0" hangingPunct="1">
                        <a:defRPr sz="1700" kern="1200">
                          <a:solidFill>
                            <a:schemeClr val="dk1"/>
                          </a:solidFill>
                          <a:latin typeface="Arial" panose="020B0604020202020204"/>
                          <a:ea typeface="微软雅黑" panose="020B0503020204020204" pitchFamily="34" charset="-122"/>
                        </a:defRPr>
                      </a:lvl7pPr>
                      <a:lvl8pPr marL="3023870" algn="l" defTabSz="864235" rtl="0" eaLnBrk="1" latinLnBrk="0" hangingPunct="1">
                        <a:defRPr sz="1700" kern="1200">
                          <a:solidFill>
                            <a:schemeClr val="dk1"/>
                          </a:solidFill>
                          <a:latin typeface="Arial" panose="020B0604020202020204"/>
                          <a:ea typeface="微软雅黑" panose="020B0503020204020204" pitchFamily="34" charset="-122"/>
                        </a:defRPr>
                      </a:lvl8pPr>
                      <a:lvl9pPr marL="3456305" algn="l" defTabSz="864235" rtl="0" eaLnBrk="1" latinLnBrk="0" hangingPunct="1">
                        <a:defRPr sz="1700" kern="1200">
                          <a:solidFill>
                            <a:schemeClr val="dk1"/>
                          </a:solidFill>
                          <a:latin typeface="Arial" panose="020B0604020202020204"/>
                          <a:ea typeface="微软雅黑" panose="020B0503020204020204" pitchFamily="34" charset="-122"/>
                        </a:defRPr>
                      </a:lvl9p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anose="05000000000000000000" pitchFamily="2" charset="2"/>
                        <a:buNone/>
                      </a:pPr>
                      <a:endParaRPr kumimoji="0" lang="en-US" sz="2000" b="1" i="0" u="none" strike="noStrike" cap="none" normalizeH="0" baseline="0" dirty="0">
                        <a:ln>
                          <a:noFill/>
                        </a:ln>
                        <a:solidFill>
                          <a:schemeClr val="tx1"/>
                        </a:solidFill>
                        <a:effectLst/>
                        <a:latin typeface="Calibri" panose="020F0502020204030204" pitchFamily="34" charset="0"/>
                      </a:endParaRPr>
                    </a:p>
                  </a:txBody>
                  <a:tcPr marL="45720" marR="45720" anchor="ctr" anchorCtr="1" horzOverflow="overflow">
                    <a:lnL w="12700" cmpd="sng">
                      <a:solidFill>
                        <a:srgbClr val="99CC39"/>
                      </a:solidFill>
                    </a:lnL>
                    <a:lnR w="12700" cmpd="sng">
                      <a:solidFill>
                        <a:srgbClr val="99CC39"/>
                      </a:solidFill>
                    </a:lnR>
                    <a:lnT w="12700" cmpd="sng">
                      <a:solidFill>
                        <a:srgbClr val="99CC39"/>
                      </a:solidFill>
                    </a:lnT>
                    <a:lnB w="12700" cmpd="sng">
                      <a:solidFill>
                        <a:srgbClr val="99CC39"/>
                      </a:solidFill>
                    </a:lnB>
                    <a:lnTlToBr w="12700" cmpd="sng">
                      <a:noFill/>
                      <a:prstDash val="solid"/>
                    </a:lnTlToBr>
                    <a:lnBlToTr w="12700" cmpd="sng">
                      <a:noFill/>
                      <a:prstDash val="solid"/>
                    </a:lnBlToTr>
                    <a:solidFill>
                      <a:srgbClr val="00AAA2">
                        <a:tint val="20000"/>
                      </a:srgbClr>
                    </a:solidFill>
                  </a:tcPr>
                </a:tc>
                <a:tc>
                  <a:txBody>
                    <a:bodyPr/>
                    <a:lstStyle>
                      <a:lvl1pPr marL="0" algn="l" defTabSz="864235" rtl="0" eaLnBrk="1" latinLnBrk="0" hangingPunct="1">
                        <a:defRPr sz="1700" kern="1200">
                          <a:solidFill>
                            <a:schemeClr val="dk1"/>
                          </a:solidFill>
                          <a:latin typeface="Arial" panose="020B0604020202020204"/>
                          <a:ea typeface="微软雅黑" panose="020B0503020204020204" pitchFamily="34" charset="-122"/>
                        </a:defRPr>
                      </a:lvl1pPr>
                      <a:lvl2pPr marL="431800" algn="l" defTabSz="864235" rtl="0" eaLnBrk="1" latinLnBrk="0" hangingPunct="1">
                        <a:defRPr sz="1700" kern="1200">
                          <a:solidFill>
                            <a:schemeClr val="dk1"/>
                          </a:solidFill>
                          <a:latin typeface="Arial" panose="020B0604020202020204"/>
                          <a:ea typeface="微软雅黑" panose="020B0503020204020204" pitchFamily="34" charset="-122"/>
                        </a:defRPr>
                      </a:lvl2pPr>
                      <a:lvl3pPr marL="864235" algn="l" defTabSz="864235" rtl="0" eaLnBrk="1" latinLnBrk="0" hangingPunct="1">
                        <a:defRPr sz="1700" kern="1200">
                          <a:solidFill>
                            <a:schemeClr val="dk1"/>
                          </a:solidFill>
                          <a:latin typeface="Arial" panose="020B0604020202020204"/>
                          <a:ea typeface="微软雅黑" panose="020B0503020204020204" pitchFamily="34" charset="-122"/>
                        </a:defRPr>
                      </a:lvl3pPr>
                      <a:lvl4pPr marL="1296035" algn="l" defTabSz="864235" rtl="0" eaLnBrk="1" latinLnBrk="0" hangingPunct="1">
                        <a:defRPr sz="1700" kern="1200">
                          <a:solidFill>
                            <a:schemeClr val="dk1"/>
                          </a:solidFill>
                          <a:latin typeface="Arial" panose="020B0604020202020204"/>
                          <a:ea typeface="微软雅黑" panose="020B0503020204020204" pitchFamily="34" charset="-122"/>
                        </a:defRPr>
                      </a:lvl4pPr>
                      <a:lvl5pPr marL="1727835" algn="l" defTabSz="864235" rtl="0" eaLnBrk="1" latinLnBrk="0" hangingPunct="1">
                        <a:defRPr sz="1700" kern="1200">
                          <a:solidFill>
                            <a:schemeClr val="dk1"/>
                          </a:solidFill>
                          <a:latin typeface="Arial" panose="020B0604020202020204"/>
                          <a:ea typeface="微软雅黑" panose="020B0503020204020204" pitchFamily="34" charset="-122"/>
                        </a:defRPr>
                      </a:lvl5pPr>
                      <a:lvl6pPr marL="2160270" algn="l" defTabSz="864235" rtl="0" eaLnBrk="1" latinLnBrk="0" hangingPunct="1">
                        <a:defRPr sz="1700" kern="1200">
                          <a:solidFill>
                            <a:schemeClr val="dk1"/>
                          </a:solidFill>
                          <a:latin typeface="Arial" panose="020B0604020202020204"/>
                          <a:ea typeface="微软雅黑" panose="020B0503020204020204" pitchFamily="34" charset="-122"/>
                        </a:defRPr>
                      </a:lvl6pPr>
                      <a:lvl7pPr marL="2592070" algn="l" defTabSz="864235" rtl="0" eaLnBrk="1" latinLnBrk="0" hangingPunct="1">
                        <a:defRPr sz="1700" kern="1200">
                          <a:solidFill>
                            <a:schemeClr val="dk1"/>
                          </a:solidFill>
                          <a:latin typeface="Arial" panose="020B0604020202020204"/>
                          <a:ea typeface="微软雅黑" panose="020B0503020204020204" pitchFamily="34" charset="-122"/>
                        </a:defRPr>
                      </a:lvl7pPr>
                      <a:lvl8pPr marL="3023870" algn="l" defTabSz="864235" rtl="0" eaLnBrk="1" latinLnBrk="0" hangingPunct="1">
                        <a:defRPr sz="1700" kern="1200">
                          <a:solidFill>
                            <a:schemeClr val="dk1"/>
                          </a:solidFill>
                          <a:latin typeface="Arial" panose="020B0604020202020204"/>
                          <a:ea typeface="微软雅黑" panose="020B0503020204020204" pitchFamily="34" charset="-122"/>
                        </a:defRPr>
                      </a:lvl8pPr>
                      <a:lvl9pPr marL="3456305" algn="l" defTabSz="864235" rtl="0" eaLnBrk="1" latinLnBrk="0" hangingPunct="1">
                        <a:defRPr sz="1700" kern="1200">
                          <a:solidFill>
                            <a:schemeClr val="dk1"/>
                          </a:solidFill>
                          <a:latin typeface="Arial" panose="020B0604020202020204"/>
                          <a:ea typeface="微软雅黑" panose="020B0503020204020204" pitchFamily="34" charset="-122"/>
                        </a:defRPr>
                      </a:lvl9p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anose="05000000000000000000" pitchFamily="2" charset="2"/>
                        <a:buNone/>
                      </a:pPr>
                      <a:endParaRPr kumimoji="0" lang="en-US" sz="2000" b="1" i="0" u="none" strike="noStrike" cap="none" normalizeH="0" baseline="0" dirty="0">
                        <a:ln>
                          <a:noFill/>
                        </a:ln>
                        <a:solidFill>
                          <a:schemeClr val="tx1"/>
                        </a:solidFill>
                        <a:effectLst/>
                        <a:latin typeface="Calibri" panose="020F0502020204030204" pitchFamily="34" charset="0"/>
                      </a:endParaRPr>
                    </a:p>
                  </a:txBody>
                  <a:tcPr marL="45720" marR="45720" anchor="ctr" anchorCtr="1" horzOverflow="overflow">
                    <a:lnL w="12700" cmpd="sng">
                      <a:solidFill>
                        <a:srgbClr val="99CC39"/>
                      </a:solidFill>
                    </a:lnL>
                    <a:lnR w="12700" cmpd="sng">
                      <a:solidFill>
                        <a:srgbClr val="99CC39"/>
                      </a:solidFill>
                    </a:lnR>
                    <a:lnT w="12700" cmpd="sng">
                      <a:solidFill>
                        <a:srgbClr val="99CC39"/>
                      </a:solidFill>
                    </a:lnT>
                    <a:lnB w="12700" cmpd="sng">
                      <a:solidFill>
                        <a:srgbClr val="99CC39"/>
                      </a:solidFill>
                    </a:lnB>
                    <a:lnTlToBr w="12700" cmpd="sng">
                      <a:noFill/>
                      <a:prstDash val="solid"/>
                    </a:lnTlToBr>
                    <a:lnBlToTr w="12700" cmpd="sng">
                      <a:noFill/>
                      <a:prstDash val="solid"/>
                    </a:lnBlToTr>
                    <a:solidFill>
                      <a:srgbClr val="00AAA2">
                        <a:tint val="20000"/>
                      </a:srgbClr>
                    </a:solidFill>
                  </a:tcPr>
                </a:tc>
              </a:tr>
              <a:tr h="304800">
                <a:tc>
                  <a:txBody>
                    <a:bodyPr/>
                    <a:lstStyle>
                      <a:lvl1pPr marL="0" algn="l" defTabSz="864235" rtl="0" eaLnBrk="1" latinLnBrk="0" hangingPunct="1">
                        <a:defRPr sz="1700" kern="1200">
                          <a:solidFill>
                            <a:schemeClr val="dk1"/>
                          </a:solidFill>
                          <a:latin typeface="Arial" panose="020B0604020202020204"/>
                          <a:ea typeface="微软雅黑" panose="020B0503020204020204" pitchFamily="34" charset="-122"/>
                        </a:defRPr>
                      </a:lvl1pPr>
                      <a:lvl2pPr marL="431800" algn="l" defTabSz="864235" rtl="0" eaLnBrk="1" latinLnBrk="0" hangingPunct="1">
                        <a:defRPr sz="1700" kern="1200">
                          <a:solidFill>
                            <a:schemeClr val="dk1"/>
                          </a:solidFill>
                          <a:latin typeface="Arial" panose="020B0604020202020204"/>
                          <a:ea typeface="微软雅黑" panose="020B0503020204020204" pitchFamily="34" charset="-122"/>
                        </a:defRPr>
                      </a:lvl2pPr>
                      <a:lvl3pPr marL="864235" algn="l" defTabSz="864235" rtl="0" eaLnBrk="1" latinLnBrk="0" hangingPunct="1">
                        <a:defRPr sz="1700" kern="1200">
                          <a:solidFill>
                            <a:schemeClr val="dk1"/>
                          </a:solidFill>
                          <a:latin typeface="Arial" panose="020B0604020202020204"/>
                          <a:ea typeface="微软雅黑" panose="020B0503020204020204" pitchFamily="34" charset="-122"/>
                        </a:defRPr>
                      </a:lvl3pPr>
                      <a:lvl4pPr marL="1296035" algn="l" defTabSz="864235" rtl="0" eaLnBrk="1" latinLnBrk="0" hangingPunct="1">
                        <a:defRPr sz="1700" kern="1200">
                          <a:solidFill>
                            <a:schemeClr val="dk1"/>
                          </a:solidFill>
                          <a:latin typeface="Arial" panose="020B0604020202020204"/>
                          <a:ea typeface="微软雅黑" panose="020B0503020204020204" pitchFamily="34" charset="-122"/>
                        </a:defRPr>
                      </a:lvl4pPr>
                      <a:lvl5pPr marL="1727835" algn="l" defTabSz="864235" rtl="0" eaLnBrk="1" latinLnBrk="0" hangingPunct="1">
                        <a:defRPr sz="1700" kern="1200">
                          <a:solidFill>
                            <a:schemeClr val="dk1"/>
                          </a:solidFill>
                          <a:latin typeface="Arial" panose="020B0604020202020204"/>
                          <a:ea typeface="微软雅黑" panose="020B0503020204020204" pitchFamily="34" charset="-122"/>
                        </a:defRPr>
                      </a:lvl5pPr>
                      <a:lvl6pPr marL="2160270" algn="l" defTabSz="864235" rtl="0" eaLnBrk="1" latinLnBrk="0" hangingPunct="1">
                        <a:defRPr sz="1700" kern="1200">
                          <a:solidFill>
                            <a:schemeClr val="dk1"/>
                          </a:solidFill>
                          <a:latin typeface="Arial" panose="020B0604020202020204"/>
                          <a:ea typeface="微软雅黑" panose="020B0503020204020204" pitchFamily="34" charset="-122"/>
                        </a:defRPr>
                      </a:lvl6pPr>
                      <a:lvl7pPr marL="2592070" algn="l" defTabSz="864235" rtl="0" eaLnBrk="1" latinLnBrk="0" hangingPunct="1">
                        <a:defRPr sz="1700" kern="1200">
                          <a:solidFill>
                            <a:schemeClr val="dk1"/>
                          </a:solidFill>
                          <a:latin typeface="Arial" panose="020B0604020202020204"/>
                          <a:ea typeface="微软雅黑" panose="020B0503020204020204" pitchFamily="34" charset="-122"/>
                        </a:defRPr>
                      </a:lvl7pPr>
                      <a:lvl8pPr marL="3023870" algn="l" defTabSz="864235" rtl="0" eaLnBrk="1" latinLnBrk="0" hangingPunct="1">
                        <a:defRPr sz="1700" kern="1200">
                          <a:solidFill>
                            <a:schemeClr val="dk1"/>
                          </a:solidFill>
                          <a:latin typeface="Arial" panose="020B0604020202020204"/>
                          <a:ea typeface="微软雅黑" panose="020B0503020204020204" pitchFamily="34" charset="-122"/>
                        </a:defRPr>
                      </a:lvl8pPr>
                      <a:lvl9pPr marL="3456305" algn="l" defTabSz="864235" rtl="0" eaLnBrk="1" latinLnBrk="0" hangingPunct="1">
                        <a:defRPr sz="1700" kern="1200">
                          <a:solidFill>
                            <a:schemeClr val="dk1"/>
                          </a:solidFill>
                          <a:latin typeface="Arial" panose="020B0604020202020204"/>
                          <a:ea typeface="微软雅黑" panose="020B0503020204020204" pitchFamily="34" charset="-122"/>
                        </a:defRPr>
                      </a:lvl9p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anose="05000000000000000000" pitchFamily="2" charset="2"/>
                        <a:buNone/>
                      </a:pPr>
                      <a:r>
                        <a:rPr kumimoji="0" lang="en-US" sz="2000" b="1" u="none" strike="noStrike" cap="none" normalizeH="0" baseline="0" dirty="0">
                          <a:ln>
                            <a:noFill/>
                          </a:ln>
                          <a:effectLst/>
                          <a:latin typeface="Calibri" panose="020F0502020204030204" pitchFamily="34" charset="0"/>
                        </a:rPr>
                        <a:t>3</a:t>
                      </a:r>
                      <a:endParaRPr kumimoji="0" lang="en-US" sz="2000" b="1" i="0" u="none" strike="noStrike" cap="none" normalizeH="0" baseline="0" dirty="0">
                        <a:ln>
                          <a:noFill/>
                        </a:ln>
                        <a:solidFill>
                          <a:schemeClr val="tx1"/>
                        </a:solidFill>
                        <a:effectLst/>
                        <a:latin typeface="Calibri" panose="020F0502020204030204" pitchFamily="34" charset="0"/>
                      </a:endParaRPr>
                    </a:p>
                  </a:txBody>
                  <a:tcPr marL="45720" marR="45720" anchor="ctr" anchorCtr="1" horzOverflow="overflow">
                    <a:lnL w="12700" cmpd="sng">
                      <a:solidFill>
                        <a:srgbClr val="99CC39"/>
                      </a:solidFill>
                    </a:lnL>
                    <a:lnR w="12700" cmpd="sng">
                      <a:solidFill>
                        <a:srgbClr val="99CC39"/>
                      </a:solidFill>
                    </a:lnR>
                    <a:lnT w="12700" cmpd="sng">
                      <a:solidFill>
                        <a:srgbClr val="99CC39"/>
                      </a:solidFill>
                    </a:lnT>
                    <a:lnB w="12700" cmpd="sng">
                      <a:solidFill>
                        <a:srgbClr val="99CC39"/>
                      </a:solidFill>
                    </a:lnB>
                    <a:lnTlToBr w="12700" cmpd="sng">
                      <a:noFill/>
                      <a:prstDash val="solid"/>
                    </a:lnTlToBr>
                    <a:lnBlToTr w="12700" cmpd="sng">
                      <a:noFill/>
                      <a:prstDash val="solid"/>
                    </a:lnBlToTr>
                    <a:solidFill>
                      <a:srgbClr val="00AAA2">
                        <a:tint val="20000"/>
                      </a:srgbClr>
                    </a:solidFill>
                  </a:tcPr>
                </a:tc>
                <a:tc>
                  <a:txBody>
                    <a:bodyPr/>
                    <a:lstStyle>
                      <a:lvl1pPr marL="0" algn="l" defTabSz="864235" rtl="0" eaLnBrk="1" latinLnBrk="0" hangingPunct="1">
                        <a:defRPr sz="1700" kern="1200">
                          <a:solidFill>
                            <a:schemeClr val="dk1"/>
                          </a:solidFill>
                          <a:latin typeface="Arial" panose="020B0604020202020204"/>
                          <a:ea typeface="微软雅黑" panose="020B0503020204020204" pitchFamily="34" charset="-122"/>
                        </a:defRPr>
                      </a:lvl1pPr>
                      <a:lvl2pPr marL="431800" algn="l" defTabSz="864235" rtl="0" eaLnBrk="1" latinLnBrk="0" hangingPunct="1">
                        <a:defRPr sz="1700" kern="1200">
                          <a:solidFill>
                            <a:schemeClr val="dk1"/>
                          </a:solidFill>
                          <a:latin typeface="Arial" panose="020B0604020202020204"/>
                          <a:ea typeface="微软雅黑" panose="020B0503020204020204" pitchFamily="34" charset="-122"/>
                        </a:defRPr>
                      </a:lvl2pPr>
                      <a:lvl3pPr marL="864235" algn="l" defTabSz="864235" rtl="0" eaLnBrk="1" latinLnBrk="0" hangingPunct="1">
                        <a:defRPr sz="1700" kern="1200">
                          <a:solidFill>
                            <a:schemeClr val="dk1"/>
                          </a:solidFill>
                          <a:latin typeface="Arial" panose="020B0604020202020204"/>
                          <a:ea typeface="微软雅黑" panose="020B0503020204020204" pitchFamily="34" charset="-122"/>
                        </a:defRPr>
                      </a:lvl3pPr>
                      <a:lvl4pPr marL="1296035" algn="l" defTabSz="864235" rtl="0" eaLnBrk="1" latinLnBrk="0" hangingPunct="1">
                        <a:defRPr sz="1700" kern="1200">
                          <a:solidFill>
                            <a:schemeClr val="dk1"/>
                          </a:solidFill>
                          <a:latin typeface="Arial" panose="020B0604020202020204"/>
                          <a:ea typeface="微软雅黑" panose="020B0503020204020204" pitchFamily="34" charset="-122"/>
                        </a:defRPr>
                      </a:lvl4pPr>
                      <a:lvl5pPr marL="1727835" algn="l" defTabSz="864235" rtl="0" eaLnBrk="1" latinLnBrk="0" hangingPunct="1">
                        <a:defRPr sz="1700" kern="1200">
                          <a:solidFill>
                            <a:schemeClr val="dk1"/>
                          </a:solidFill>
                          <a:latin typeface="Arial" panose="020B0604020202020204"/>
                          <a:ea typeface="微软雅黑" panose="020B0503020204020204" pitchFamily="34" charset="-122"/>
                        </a:defRPr>
                      </a:lvl5pPr>
                      <a:lvl6pPr marL="2160270" algn="l" defTabSz="864235" rtl="0" eaLnBrk="1" latinLnBrk="0" hangingPunct="1">
                        <a:defRPr sz="1700" kern="1200">
                          <a:solidFill>
                            <a:schemeClr val="dk1"/>
                          </a:solidFill>
                          <a:latin typeface="Arial" panose="020B0604020202020204"/>
                          <a:ea typeface="微软雅黑" panose="020B0503020204020204" pitchFamily="34" charset="-122"/>
                        </a:defRPr>
                      </a:lvl6pPr>
                      <a:lvl7pPr marL="2592070" algn="l" defTabSz="864235" rtl="0" eaLnBrk="1" latinLnBrk="0" hangingPunct="1">
                        <a:defRPr sz="1700" kern="1200">
                          <a:solidFill>
                            <a:schemeClr val="dk1"/>
                          </a:solidFill>
                          <a:latin typeface="Arial" panose="020B0604020202020204"/>
                          <a:ea typeface="微软雅黑" panose="020B0503020204020204" pitchFamily="34" charset="-122"/>
                        </a:defRPr>
                      </a:lvl7pPr>
                      <a:lvl8pPr marL="3023870" algn="l" defTabSz="864235" rtl="0" eaLnBrk="1" latinLnBrk="0" hangingPunct="1">
                        <a:defRPr sz="1700" kern="1200">
                          <a:solidFill>
                            <a:schemeClr val="dk1"/>
                          </a:solidFill>
                          <a:latin typeface="Arial" panose="020B0604020202020204"/>
                          <a:ea typeface="微软雅黑" panose="020B0503020204020204" pitchFamily="34" charset="-122"/>
                        </a:defRPr>
                      </a:lvl8pPr>
                      <a:lvl9pPr marL="3456305" algn="l" defTabSz="864235" rtl="0" eaLnBrk="1" latinLnBrk="0" hangingPunct="1">
                        <a:defRPr sz="1700" kern="1200">
                          <a:solidFill>
                            <a:schemeClr val="dk1"/>
                          </a:solidFill>
                          <a:latin typeface="Arial" panose="020B0604020202020204"/>
                          <a:ea typeface="微软雅黑" panose="020B0503020204020204" pitchFamily="34" charset="-122"/>
                        </a:defRPr>
                      </a:lvl9p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anose="05000000000000000000" pitchFamily="2" charset="2"/>
                        <a:buNone/>
                      </a:pPr>
                      <a:endParaRPr kumimoji="0" lang="en-US" sz="2000" b="1" i="0" u="none" strike="noStrike" cap="none" normalizeH="0" baseline="0" dirty="0">
                        <a:ln>
                          <a:noFill/>
                        </a:ln>
                        <a:solidFill>
                          <a:schemeClr val="tx1"/>
                        </a:solidFill>
                        <a:effectLst/>
                        <a:latin typeface="Calibri" panose="020F0502020204030204" pitchFamily="34" charset="0"/>
                      </a:endParaRPr>
                    </a:p>
                  </a:txBody>
                  <a:tcPr marL="45720" marR="45720" anchor="ctr" anchorCtr="1" horzOverflow="overflow">
                    <a:lnL w="12700" cmpd="sng">
                      <a:solidFill>
                        <a:srgbClr val="99CC39"/>
                      </a:solidFill>
                    </a:lnL>
                    <a:lnR w="12700" cmpd="sng">
                      <a:solidFill>
                        <a:srgbClr val="99CC39"/>
                      </a:solidFill>
                    </a:lnR>
                    <a:lnT w="12700" cmpd="sng">
                      <a:solidFill>
                        <a:srgbClr val="99CC39"/>
                      </a:solidFill>
                    </a:lnT>
                    <a:lnB w="12700" cmpd="sng">
                      <a:solidFill>
                        <a:srgbClr val="99CC39"/>
                      </a:solidFill>
                    </a:lnB>
                    <a:lnTlToBr w="12700" cmpd="sng">
                      <a:noFill/>
                      <a:prstDash val="solid"/>
                    </a:lnTlToBr>
                    <a:lnBlToTr w="12700" cmpd="sng">
                      <a:noFill/>
                      <a:prstDash val="solid"/>
                    </a:lnBlToTr>
                    <a:solidFill>
                      <a:srgbClr val="00AAA2">
                        <a:tint val="20000"/>
                      </a:srgbClr>
                    </a:solidFill>
                  </a:tcPr>
                </a:tc>
                <a:tc>
                  <a:txBody>
                    <a:bodyPr/>
                    <a:lstStyle>
                      <a:lvl1pPr marL="0" algn="l" defTabSz="864235" rtl="0" eaLnBrk="1" latinLnBrk="0" hangingPunct="1">
                        <a:defRPr sz="1700" kern="1200">
                          <a:solidFill>
                            <a:schemeClr val="dk1"/>
                          </a:solidFill>
                          <a:latin typeface="Arial" panose="020B0604020202020204"/>
                          <a:ea typeface="微软雅黑" panose="020B0503020204020204" pitchFamily="34" charset="-122"/>
                        </a:defRPr>
                      </a:lvl1pPr>
                      <a:lvl2pPr marL="431800" algn="l" defTabSz="864235" rtl="0" eaLnBrk="1" latinLnBrk="0" hangingPunct="1">
                        <a:defRPr sz="1700" kern="1200">
                          <a:solidFill>
                            <a:schemeClr val="dk1"/>
                          </a:solidFill>
                          <a:latin typeface="Arial" panose="020B0604020202020204"/>
                          <a:ea typeface="微软雅黑" panose="020B0503020204020204" pitchFamily="34" charset="-122"/>
                        </a:defRPr>
                      </a:lvl2pPr>
                      <a:lvl3pPr marL="864235" algn="l" defTabSz="864235" rtl="0" eaLnBrk="1" latinLnBrk="0" hangingPunct="1">
                        <a:defRPr sz="1700" kern="1200">
                          <a:solidFill>
                            <a:schemeClr val="dk1"/>
                          </a:solidFill>
                          <a:latin typeface="Arial" panose="020B0604020202020204"/>
                          <a:ea typeface="微软雅黑" panose="020B0503020204020204" pitchFamily="34" charset="-122"/>
                        </a:defRPr>
                      </a:lvl3pPr>
                      <a:lvl4pPr marL="1296035" algn="l" defTabSz="864235" rtl="0" eaLnBrk="1" latinLnBrk="0" hangingPunct="1">
                        <a:defRPr sz="1700" kern="1200">
                          <a:solidFill>
                            <a:schemeClr val="dk1"/>
                          </a:solidFill>
                          <a:latin typeface="Arial" panose="020B0604020202020204"/>
                          <a:ea typeface="微软雅黑" panose="020B0503020204020204" pitchFamily="34" charset="-122"/>
                        </a:defRPr>
                      </a:lvl4pPr>
                      <a:lvl5pPr marL="1727835" algn="l" defTabSz="864235" rtl="0" eaLnBrk="1" latinLnBrk="0" hangingPunct="1">
                        <a:defRPr sz="1700" kern="1200">
                          <a:solidFill>
                            <a:schemeClr val="dk1"/>
                          </a:solidFill>
                          <a:latin typeface="Arial" panose="020B0604020202020204"/>
                          <a:ea typeface="微软雅黑" panose="020B0503020204020204" pitchFamily="34" charset="-122"/>
                        </a:defRPr>
                      </a:lvl5pPr>
                      <a:lvl6pPr marL="2160270" algn="l" defTabSz="864235" rtl="0" eaLnBrk="1" latinLnBrk="0" hangingPunct="1">
                        <a:defRPr sz="1700" kern="1200">
                          <a:solidFill>
                            <a:schemeClr val="dk1"/>
                          </a:solidFill>
                          <a:latin typeface="Arial" panose="020B0604020202020204"/>
                          <a:ea typeface="微软雅黑" panose="020B0503020204020204" pitchFamily="34" charset="-122"/>
                        </a:defRPr>
                      </a:lvl6pPr>
                      <a:lvl7pPr marL="2592070" algn="l" defTabSz="864235" rtl="0" eaLnBrk="1" latinLnBrk="0" hangingPunct="1">
                        <a:defRPr sz="1700" kern="1200">
                          <a:solidFill>
                            <a:schemeClr val="dk1"/>
                          </a:solidFill>
                          <a:latin typeface="Arial" panose="020B0604020202020204"/>
                          <a:ea typeface="微软雅黑" panose="020B0503020204020204" pitchFamily="34" charset="-122"/>
                        </a:defRPr>
                      </a:lvl7pPr>
                      <a:lvl8pPr marL="3023870" algn="l" defTabSz="864235" rtl="0" eaLnBrk="1" latinLnBrk="0" hangingPunct="1">
                        <a:defRPr sz="1700" kern="1200">
                          <a:solidFill>
                            <a:schemeClr val="dk1"/>
                          </a:solidFill>
                          <a:latin typeface="Arial" panose="020B0604020202020204"/>
                          <a:ea typeface="微软雅黑" panose="020B0503020204020204" pitchFamily="34" charset="-122"/>
                        </a:defRPr>
                      </a:lvl8pPr>
                      <a:lvl9pPr marL="3456305" algn="l" defTabSz="864235" rtl="0" eaLnBrk="1" latinLnBrk="0" hangingPunct="1">
                        <a:defRPr sz="1700" kern="1200">
                          <a:solidFill>
                            <a:schemeClr val="dk1"/>
                          </a:solidFill>
                          <a:latin typeface="Arial" panose="020B0604020202020204"/>
                          <a:ea typeface="微软雅黑" panose="020B0503020204020204" pitchFamily="34" charset="-122"/>
                        </a:defRPr>
                      </a:lvl9p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anose="05000000000000000000" pitchFamily="2" charset="2"/>
                        <a:buNone/>
                      </a:pPr>
                      <a:endParaRPr kumimoji="0" lang="en-US" sz="2000" b="1" i="0" u="none" strike="noStrike" cap="none" normalizeH="0" baseline="0" dirty="0">
                        <a:ln>
                          <a:noFill/>
                        </a:ln>
                        <a:solidFill>
                          <a:schemeClr val="tx1"/>
                        </a:solidFill>
                        <a:effectLst/>
                        <a:latin typeface="Calibri" panose="020F0502020204030204" pitchFamily="34" charset="0"/>
                      </a:endParaRPr>
                    </a:p>
                  </a:txBody>
                  <a:tcPr marL="45720" marR="45720" anchor="ctr" anchorCtr="1" horzOverflow="overflow">
                    <a:lnL w="12700" cmpd="sng">
                      <a:solidFill>
                        <a:srgbClr val="99CC39"/>
                      </a:solidFill>
                    </a:lnL>
                    <a:lnR w="12700" cmpd="sng">
                      <a:solidFill>
                        <a:srgbClr val="99CC39"/>
                      </a:solidFill>
                    </a:lnR>
                    <a:lnT w="12700" cmpd="sng">
                      <a:solidFill>
                        <a:srgbClr val="99CC39"/>
                      </a:solidFill>
                    </a:lnT>
                    <a:lnB w="12700" cmpd="sng">
                      <a:solidFill>
                        <a:srgbClr val="99CC39"/>
                      </a:solidFill>
                    </a:lnB>
                    <a:lnTlToBr w="12700" cmpd="sng">
                      <a:noFill/>
                      <a:prstDash val="solid"/>
                    </a:lnTlToBr>
                    <a:lnBlToTr w="12700" cmpd="sng">
                      <a:noFill/>
                      <a:prstDash val="solid"/>
                    </a:lnBlToTr>
                    <a:solidFill>
                      <a:srgbClr val="00AAA2">
                        <a:tint val="20000"/>
                      </a:srgbClr>
                    </a:solidFill>
                  </a:tcPr>
                </a:tc>
                <a:tc>
                  <a:txBody>
                    <a:bodyPr/>
                    <a:lstStyle>
                      <a:lvl1pPr marL="0" algn="l" defTabSz="864235" rtl="0" eaLnBrk="1" latinLnBrk="0" hangingPunct="1">
                        <a:defRPr sz="1700" kern="1200">
                          <a:solidFill>
                            <a:schemeClr val="dk1"/>
                          </a:solidFill>
                          <a:latin typeface="Arial" panose="020B0604020202020204"/>
                          <a:ea typeface="微软雅黑" panose="020B0503020204020204" pitchFamily="34" charset="-122"/>
                        </a:defRPr>
                      </a:lvl1pPr>
                      <a:lvl2pPr marL="431800" algn="l" defTabSz="864235" rtl="0" eaLnBrk="1" latinLnBrk="0" hangingPunct="1">
                        <a:defRPr sz="1700" kern="1200">
                          <a:solidFill>
                            <a:schemeClr val="dk1"/>
                          </a:solidFill>
                          <a:latin typeface="Arial" panose="020B0604020202020204"/>
                          <a:ea typeface="微软雅黑" panose="020B0503020204020204" pitchFamily="34" charset="-122"/>
                        </a:defRPr>
                      </a:lvl2pPr>
                      <a:lvl3pPr marL="864235" algn="l" defTabSz="864235" rtl="0" eaLnBrk="1" latinLnBrk="0" hangingPunct="1">
                        <a:defRPr sz="1700" kern="1200">
                          <a:solidFill>
                            <a:schemeClr val="dk1"/>
                          </a:solidFill>
                          <a:latin typeface="Arial" panose="020B0604020202020204"/>
                          <a:ea typeface="微软雅黑" panose="020B0503020204020204" pitchFamily="34" charset="-122"/>
                        </a:defRPr>
                      </a:lvl3pPr>
                      <a:lvl4pPr marL="1296035" algn="l" defTabSz="864235" rtl="0" eaLnBrk="1" latinLnBrk="0" hangingPunct="1">
                        <a:defRPr sz="1700" kern="1200">
                          <a:solidFill>
                            <a:schemeClr val="dk1"/>
                          </a:solidFill>
                          <a:latin typeface="Arial" panose="020B0604020202020204"/>
                          <a:ea typeface="微软雅黑" panose="020B0503020204020204" pitchFamily="34" charset="-122"/>
                        </a:defRPr>
                      </a:lvl4pPr>
                      <a:lvl5pPr marL="1727835" algn="l" defTabSz="864235" rtl="0" eaLnBrk="1" latinLnBrk="0" hangingPunct="1">
                        <a:defRPr sz="1700" kern="1200">
                          <a:solidFill>
                            <a:schemeClr val="dk1"/>
                          </a:solidFill>
                          <a:latin typeface="Arial" panose="020B0604020202020204"/>
                          <a:ea typeface="微软雅黑" panose="020B0503020204020204" pitchFamily="34" charset="-122"/>
                        </a:defRPr>
                      </a:lvl5pPr>
                      <a:lvl6pPr marL="2160270" algn="l" defTabSz="864235" rtl="0" eaLnBrk="1" latinLnBrk="0" hangingPunct="1">
                        <a:defRPr sz="1700" kern="1200">
                          <a:solidFill>
                            <a:schemeClr val="dk1"/>
                          </a:solidFill>
                          <a:latin typeface="Arial" panose="020B0604020202020204"/>
                          <a:ea typeface="微软雅黑" panose="020B0503020204020204" pitchFamily="34" charset="-122"/>
                        </a:defRPr>
                      </a:lvl6pPr>
                      <a:lvl7pPr marL="2592070" algn="l" defTabSz="864235" rtl="0" eaLnBrk="1" latinLnBrk="0" hangingPunct="1">
                        <a:defRPr sz="1700" kern="1200">
                          <a:solidFill>
                            <a:schemeClr val="dk1"/>
                          </a:solidFill>
                          <a:latin typeface="Arial" panose="020B0604020202020204"/>
                          <a:ea typeface="微软雅黑" panose="020B0503020204020204" pitchFamily="34" charset="-122"/>
                        </a:defRPr>
                      </a:lvl7pPr>
                      <a:lvl8pPr marL="3023870" algn="l" defTabSz="864235" rtl="0" eaLnBrk="1" latinLnBrk="0" hangingPunct="1">
                        <a:defRPr sz="1700" kern="1200">
                          <a:solidFill>
                            <a:schemeClr val="dk1"/>
                          </a:solidFill>
                          <a:latin typeface="Arial" panose="020B0604020202020204"/>
                          <a:ea typeface="微软雅黑" panose="020B0503020204020204" pitchFamily="34" charset="-122"/>
                        </a:defRPr>
                      </a:lvl8pPr>
                      <a:lvl9pPr marL="3456305" algn="l" defTabSz="864235" rtl="0" eaLnBrk="1" latinLnBrk="0" hangingPunct="1">
                        <a:defRPr sz="1700" kern="1200">
                          <a:solidFill>
                            <a:schemeClr val="dk1"/>
                          </a:solidFill>
                          <a:latin typeface="Arial" panose="020B0604020202020204"/>
                          <a:ea typeface="微软雅黑" panose="020B0503020204020204" pitchFamily="34" charset="-122"/>
                        </a:defRPr>
                      </a:lvl9p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anose="05000000000000000000" pitchFamily="2" charset="2"/>
                        <a:buNone/>
                      </a:pPr>
                      <a:r>
                        <a:rPr kumimoji="0" lang="en-US" sz="2000" b="1" u="none" strike="noStrike" cap="none" normalizeH="0" baseline="0" dirty="0">
                          <a:ln>
                            <a:noFill/>
                          </a:ln>
                          <a:effectLst/>
                          <a:latin typeface="Calibri" panose="020F0502020204030204" pitchFamily="34" charset="0"/>
                        </a:rPr>
                        <a:t>1.67</a:t>
                      </a:r>
                      <a:endParaRPr kumimoji="0" lang="en-US" sz="2000" b="1" i="0" u="none" strike="noStrike" cap="none" normalizeH="0" baseline="0" dirty="0">
                        <a:ln>
                          <a:noFill/>
                        </a:ln>
                        <a:solidFill>
                          <a:schemeClr val="tx1"/>
                        </a:solidFill>
                        <a:effectLst/>
                        <a:latin typeface="Calibri" panose="020F0502020204030204" pitchFamily="34" charset="0"/>
                      </a:endParaRPr>
                    </a:p>
                  </a:txBody>
                  <a:tcPr marL="45720" marR="45720" anchor="ctr" anchorCtr="1" horzOverflow="overflow">
                    <a:lnL w="12700" cmpd="sng">
                      <a:solidFill>
                        <a:srgbClr val="99CC39"/>
                      </a:solidFill>
                    </a:lnL>
                    <a:lnR w="12700" cmpd="sng">
                      <a:solidFill>
                        <a:srgbClr val="99CC39"/>
                      </a:solidFill>
                    </a:lnR>
                    <a:lnT w="12700" cmpd="sng">
                      <a:solidFill>
                        <a:srgbClr val="99CC39"/>
                      </a:solidFill>
                    </a:lnT>
                    <a:lnB w="12700" cmpd="sng">
                      <a:solidFill>
                        <a:srgbClr val="99CC39"/>
                      </a:solidFill>
                    </a:lnB>
                    <a:lnTlToBr w="12700" cmpd="sng">
                      <a:noFill/>
                      <a:prstDash val="solid"/>
                    </a:lnTlToBr>
                    <a:lnBlToTr w="12700" cmpd="sng">
                      <a:noFill/>
                      <a:prstDash val="solid"/>
                    </a:lnBlToTr>
                    <a:solidFill>
                      <a:srgbClr val="00AAA2">
                        <a:tint val="20000"/>
                      </a:srgbClr>
                    </a:solidFill>
                  </a:tcPr>
                </a:tc>
                <a:tc>
                  <a:txBody>
                    <a:bodyPr/>
                    <a:lstStyle>
                      <a:lvl1pPr marL="0" algn="l" defTabSz="864235" rtl="0" eaLnBrk="1" latinLnBrk="0" hangingPunct="1">
                        <a:defRPr sz="1700" kern="1200">
                          <a:solidFill>
                            <a:schemeClr val="dk1"/>
                          </a:solidFill>
                          <a:latin typeface="Arial" panose="020B0604020202020204"/>
                          <a:ea typeface="微软雅黑" panose="020B0503020204020204" pitchFamily="34" charset="-122"/>
                        </a:defRPr>
                      </a:lvl1pPr>
                      <a:lvl2pPr marL="431800" algn="l" defTabSz="864235" rtl="0" eaLnBrk="1" latinLnBrk="0" hangingPunct="1">
                        <a:defRPr sz="1700" kern="1200">
                          <a:solidFill>
                            <a:schemeClr val="dk1"/>
                          </a:solidFill>
                          <a:latin typeface="Arial" panose="020B0604020202020204"/>
                          <a:ea typeface="微软雅黑" panose="020B0503020204020204" pitchFamily="34" charset="-122"/>
                        </a:defRPr>
                      </a:lvl2pPr>
                      <a:lvl3pPr marL="864235" algn="l" defTabSz="864235" rtl="0" eaLnBrk="1" latinLnBrk="0" hangingPunct="1">
                        <a:defRPr sz="1700" kern="1200">
                          <a:solidFill>
                            <a:schemeClr val="dk1"/>
                          </a:solidFill>
                          <a:latin typeface="Arial" panose="020B0604020202020204"/>
                          <a:ea typeface="微软雅黑" panose="020B0503020204020204" pitchFamily="34" charset="-122"/>
                        </a:defRPr>
                      </a:lvl3pPr>
                      <a:lvl4pPr marL="1296035" algn="l" defTabSz="864235" rtl="0" eaLnBrk="1" latinLnBrk="0" hangingPunct="1">
                        <a:defRPr sz="1700" kern="1200">
                          <a:solidFill>
                            <a:schemeClr val="dk1"/>
                          </a:solidFill>
                          <a:latin typeface="Arial" panose="020B0604020202020204"/>
                          <a:ea typeface="微软雅黑" panose="020B0503020204020204" pitchFamily="34" charset="-122"/>
                        </a:defRPr>
                      </a:lvl4pPr>
                      <a:lvl5pPr marL="1727835" algn="l" defTabSz="864235" rtl="0" eaLnBrk="1" latinLnBrk="0" hangingPunct="1">
                        <a:defRPr sz="1700" kern="1200">
                          <a:solidFill>
                            <a:schemeClr val="dk1"/>
                          </a:solidFill>
                          <a:latin typeface="Arial" panose="020B0604020202020204"/>
                          <a:ea typeface="微软雅黑" panose="020B0503020204020204" pitchFamily="34" charset="-122"/>
                        </a:defRPr>
                      </a:lvl5pPr>
                      <a:lvl6pPr marL="2160270" algn="l" defTabSz="864235" rtl="0" eaLnBrk="1" latinLnBrk="0" hangingPunct="1">
                        <a:defRPr sz="1700" kern="1200">
                          <a:solidFill>
                            <a:schemeClr val="dk1"/>
                          </a:solidFill>
                          <a:latin typeface="Arial" panose="020B0604020202020204"/>
                          <a:ea typeface="微软雅黑" panose="020B0503020204020204" pitchFamily="34" charset="-122"/>
                        </a:defRPr>
                      </a:lvl6pPr>
                      <a:lvl7pPr marL="2592070" algn="l" defTabSz="864235" rtl="0" eaLnBrk="1" latinLnBrk="0" hangingPunct="1">
                        <a:defRPr sz="1700" kern="1200">
                          <a:solidFill>
                            <a:schemeClr val="dk1"/>
                          </a:solidFill>
                          <a:latin typeface="Arial" panose="020B0604020202020204"/>
                          <a:ea typeface="微软雅黑" panose="020B0503020204020204" pitchFamily="34" charset="-122"/>
                        </a:defRPr>
                      </a:lvl7pPr>
                      <a:lvl8pPr marL="3023870" algn="l" defTabSz="864235" rtl="0" eaLnBrk="1" latinLnBrk="0" hangingPunct="1">
                        <a:defRPr sz="1700" kern="1200">
                          <a:solidFill>
                            <a:schemeClr val="dk1"/>
                          </a:solidFill>
                          <a:latin typeface="Arial" panose="020B0604020202020204"/>
                          <a:ea typeface="微软雅黑" panose="020B0503020204020204" pitchFamily="34" charset="-122"/>
                        </a:defRPr>
                      </a:lvl8pPr>
                      <a:lvl9pPr marL="3456305" algn="l" defTabSz="864235" rtl="0" eaLnBrk="1" latinLnBrk="0" hangingPunct="1">
                        <a:defRPr sz="1700" kern="1200">
                          <a:solidFill>
                            <a:schemeClr val="dk1"/>
                          </a:solidFill>
                          <a:latin typeface="Arial" panose="020B0604020202020204"/>
                          <a:ea typeface="微软雅黑" panose="020B0503020204020204" pitchFamily="34" charset="-122"/>
                        </a:defRPr>
                      </a:lvl9p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anose="05000000000000000000" pitchFamily="2" charset="2"/>
                        <a:buNone/>
                      </a:pPr>
                      <a:endParaRPr kumimoji="0" lang="en-US" sz="2000" b="1" i="0" u="none" strike="noStrike" cap="none" normalizeH="0" baseline="0" dirty="0">
                        <a:ln>
                          <a:noFill/>
                        </a:ln>
                        <a:solidFill>
                          <a:schemeClr val="tx1"/>
                        </a:solidFill>
                        <a:effectLst/>
                        <a:latin typeface="Calibri" panose="020F0502020204030204" pitchFamily="34" charset="0"/>
                      </a:endParaRPr>
                    </a:p>
                  </a:txBody>
                  <a:tcPr marL="45720" marR="45720" anchor="ctr" anchorCtr="1" horzOverflow="overflow">
                    <a:lnL w="12700" cmpd="sng">
                      <a:solidFill>
                        <a:srgbClr val="99CC39"/>
                      </a:solidFill>
                    </a:lnL>
                    <a:lnR w="12700" cmpd="sng">
                      <a:solidFill>
                        <a:srgbClr val="99CC39"/>
                      </a:solidFill>
                    </a:lnR>
                    <a:lnT w="12700" cmpd="sng">
                      <a:solidFill>
                        <a:srgbClr val="99CC39"/>
                      </a:solidFill>
                    </a:lnT>
                    <a:lnB w="12700" cmpd="sng">
                      <a:solidFill>
                        <a:srgbClr val="99CC39"/>
                      </a:solidFill>
                    </a:lnB>
                    <a:lnTlToBr w="12700" cmpd="sng">
                      <a:noFill/>
                      <a:prstDash val="solid"/>
                    </a:lnTlToBr>
                    <a:lnBlToTr w="12700" cmpd="sng">
                      <a:noFill/>
                      <a:prstDash val="solid"/>
                    </a:lnBlToTr>
                    <a:solidFill>
                      <a:srgbClr val="00AAA2">
                        <a:tint val="20000"/>
                      </a:srgbClr>
                    </a:solidFill>
                  </a:tcPr>
                </a:tc>
                <a:tc>
                  <a:txBody>
                    <a:bodyPr/>
                    <a:lstStyle>
                      <a:lvl1pPr marL="0" algn="l" defTabSz="864235" rtl="0" eaLnBrk="1" latinLnBrk="0" hangingPunct="1">
                        <a:defRPr sz="1700" kern="1200">
                          <a:solidFill>
                            <a:schemeClr val="dk1"/>
                          </a:solidFill>
                          <a:latin typeface="Arial" panose="020B0604020202020204"/>
                          <a:ea typeface="微软雅黑" panose="020B0503020204020204" pitchFamily="34" charset="-122"/>
                        </a:defRPr>
                      </a:lvl1pPr>
                      <a:lvl2pPr marL="431800" algn="l" defTabSz="864235" rtl="0" eaLnBrk="1" latinLnBrk="0" hangingPunct="1">
                        <a:defRPr sz="1700" kern="1200">
                          <a:solidFill>
                            <a:schemeClr val="dk1"/>
                          </a:solidFill>
                          <a:latin typeface="Arial" panose="020B0604020202020204"/>
                          <a:ea typeface="微软雅黑" panose="020B0503020204020204" pitchFamily="34" charset="-122"/>
                        </a:defRPr>
                      </a:lvl2pPr>
                      <a:lvl3pPr marL="864235" algn="l" defTabSz="864235" rtl="0" eaLnBrk="1" latinLnBrk="0" hangingPunct="1">
                        <a:defRPr sz="1700" kern="1200">
                          <a:solidFill>
                            <a:schemeClr val="dk1"/>
                          </a:solidFill>
                          <a:latin typeface="Arial" panose="020B0604020202020204"/>
                          <a:ea typeface="微软雅黑" panose="020B0503020204020204" pitchFamily="34" charset="-122"/>
                        </a:defRPr>
                      </a:lvl3pPr>
                      <a:lvl4pPr marL="1296035" algn="l" defTabSz="864235" rtl="0" eaLnBrk="1" latinLnBrk="0" hangingPunct="1">
                        <a:defRPr sz="1700" kern="1200">
                          <a:solidFill>
                            <a:schemeClr val="dk1"/>
                          </a:solidFill>
                          <a:latin typeface="Arial" panose="020B0604020202020204"/>
                          <a:ea typeface="微软雅黑" panose="020B0503020204020204" pitchFamily="34" charset="-122"/>
                        </a:defRPr>
                      </a:lvl4pPr>
                      <a:lvl5pPr marL="1727835" algn="l" defTabSz="864235" rtl="0" eaLnBrk="1" latinLnBrk="0" hangingPunct="1">
                        <a:defRPr sz="1700" kern="1200">
                          <a:solidFill>
                            <a:schemeClr val="dk1"/>
                          </a:solidFill>
                          <a:latin typeface="Arial" panose="020B0604020202020204"/>
                          <a:ea typeface="微软雅黑" panose="020B0503020204020204" pitchFamily="34" charset="-122"/>
                        </a:defRPr>
                      </a:lvl5pPr>
                      <a:lvl6pPr marL="2160270" algn="l" defTabSz="864235" rtl="0" eaLnBrk="1" latinLnBrk="0" hangingPunct="1">
                        <a:defRPr sz="1700" kern="1200">
                          <a:solidFill>
                            <a:schemeClr val="dk1"/>
                          </a:solidFill>
                          <a:latin typeface="Arial" panose="020B0604020202020204"/>
                          <a:ea typeface="微软雅黑" panose="020B0503020204020204" pitchFamily="34" charset="-122"/>
                        </a:defRPr>
                      </a:lvl6pPr>
                      <a:lvl7pPr marL="2592070" algn="l" defTabSz="864235" rtl="0" eaLnBrk="1" latinLnBrk="0" hangingPunct="1">
                        <a:defRPr sz="1700" kern="1200">
                          <a:solidFill>
                            <a:schemeClr val="dk1"/>
                          </a:solidFill>
                          <a:latin typeface="Arial" panose="020B0604020202020204"/>
                          <a:ea typeface="微软雅黑" panose="020B0503020204020204" pitchFamily="34" charset="-122"/>
                        </a:defRPr>
                      </a:lvl7pPr>
                      <a:lvl8pPr marL="3023870" algn="l" defTabSz="864235" rtl="0" eaLnBrk="1" latinLnBrk="0" hangingPunct="1">
                        <a:defRPr sz="1700" kern="1200">
                          <a:solidFill>
                            <a:schemeClr val="dk1"/>
                          </a:solidFill>
                          <a:latin typeface="Arial" panose="020B0604020202020204"/>
                          <a:ea typeface="微软雅黑" panose="020B0503020204020204" pitchFamily="34" charset="-122"/>
                        </a:defRPr>
                      </a:lvl8pPr>
                      <a:lvl9pPr marL="3456305" algn="l" defTabSz="864235" rtl="0" eaLnBrk="1" latinLnBrk="0" hangingPunct="1">
                        <a:defRPr sz="1700" kern="1200">
                          <a:solidFill>
                            <a:schemeClr val="dk1"/>
                          </a:solidFill>
                          <a:latin typeface="Arial" panose="020B0604020202020204"/>
                          <a:ea typeface="微软雅黑" panose="020B0503020204020204" pitchFamily="34" charset="-122"/>
                        </a:defRPr>
                      </a:lvl9p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anose="05000000000000000000" pitchFamily="2" charset="2"/>
                        <a:buNone/>
                      </a:pPr>
                      <a:endParaRPr kumimoji="0" lang="en-US" sz="2000" b="1" i="0" u="none" strike="noStrike" cap="none" normalizeH="0" baseline="0" dirty="0">
                        <a:ln>
                          <a:noFill/>
                        </a:ln>
                        <a:solidFill>
                          <a:schemeClr val="tx1"/>
                        </a:solidFill>
                        <a:effectLst/>
                        <a:latin typeface="Calibri" panose="020F0502020204030204" pitchFamily="34" charset="0"/>
                      </a:endParaRPr>
                    </a:p>
                  </a:txBody>
                  <a:tcPr marL="45720" marR="45720" anchor="ctr" anchorCtr="1" horzOverflow="overflow">
                    <a:lnL w="12700" cmpd="sng">
                      <a:solidFill>
                        <a:srgbClr val="99CC39"/>
                      </a:solidFill>
                    </a:lnL>
                    <a:lnR w="12700" cmpd="sng">
                      <a:solidFill>
                        <a:srgbClr val="99CC39"/>
                      </a:solidFill>
                    </a:lnR>
                    <a:lnT w="12700" cmpd="sng">
                      <a:solidFill>
                        <a:srgbClr val="99CC39"/>
                      </a:solidFill>
                    </a:lnT>
                    <a:lnB w="12700" cmpd="sng">
                      <a:solidFill>
                        <a:srgbClr val="99CC39"/>
                      </a:solidFill>
                    </a:lnB>
                    <a:lnTlToBr w="12700" cmpd="sng">
                      <a:noFill/>
                      <a:prstDash val="solid"/>
                    </a:lnTlToBr>
                    <a:lnBlToTr w="12700" cmpd="sng">
                      <a:noFill/>
                      <a:prstDash val="solid"/>
                    </a:lnBlToTr>
                    <a:solidFill>
                      <a:srgbClr val="00AAA2">
                        <a:tint val="20000"/>
                      </a:srgbClr>
                    </a:solidFill>
                  </a:tcPr>
                </a:tc>
                <a:tc>
                  <a:txBody>
                    <a:bodyPr/>
                    <a:lstStyle>
                      <a:lvl1pPr marL="0" algn="l" defTabSz="864235" rtl="0" eaLnBrk="1" latinLnBrk="0" hangingPunct="1">
                        <a:defRPr sz="1700" kern="1200">
                          <a:solidFill>
                            <a:schemeClr val="dk1"/>
                          </a:solidFill>
                          <a:latin typeface="Arial" panose="020B0604020202020204"/>
                          <a:ea typeface="微软雅黑" panose="020B0503020204020204" pitchFamily="34" charset="-122"/>
                        </a:defRPr>
                      </a:lvl1pPr>
                      <a:lvl2pPr marL="431800" algn="l" defTabSz="864235" rtl="0" eaLnBrk="1" latinLnBrk="0" hangingPunct="1">
                        <a:defRPr sz="1700" kern="1200">
                          <a:solidFill>
                            <a:schemeClr val="dk1"/>
                          </a:solidFill>
                          <a:latin typeface="Arial" panose="020B0604020202020204"/>
                          <a:ea typeface="微软雅黑" panose="020B0503020204020204" pitchFamily="34" charset="-122"/>
                        </a:defRPr>
                      </a:lvl2pPr>
                      <a:lvl3pPr marL="864235" algn="l" defTabSz="864235" rtl="0" eaLnBrk="1" latinLnBrk="0" hangingPunct="1">
                        <a:defRPr sz="1700" kern="1200">
                          <a:solidFill>
                            <a:schemeClr val="dk1"/>
                          </a:solidFill>
                          <a:latin typeface="Arial" panose="020B0604020202020204"/>
                          <a:ea typeface="微软雅黑" panose="020B0503020204020204" pitchFamily="34" charset="-122"/>
                        </a:defRPr>
                      </a:lvl3pPr>
                      <a:lvl4pPr marL="1296035" algn="l" defTabSz="864235" rtl="0" eaLnBrk="1" latinLnBrk="0" hangingPunct="1">
                        <a:defRPr sz="1700" kern="1200">
                          <a:solidFill>
                            <a:schemeClr val="dk1"/>
                          </a:solidFill>
                          <a:latin typeface="Arial" panose="020B0604020202020204"/>
                          <a:ea typeface="微软雅黑" panose="020B0503020204020204" pitchFamily="34" charset="-122"/>
                        </a:defRPr>
                      </a:lvl4pPr>
                      <a:lvl5pPr marL="1727835" algn="l" defTabSz="864235" rtl="0" eaLnBrk="1" latinLnBrk="0" hangingPunct="1">
                        <a:defRPr sz="1700" kern="1200">
                          <a:solidFill>
                            <a:schemeClr val="dk1"/>
                          </a:solidFill>
                          <a:latin typeface="Arial" panose="020B0604020202020204"/>
                          <a:ea typeface="微软雅黑" panose="020B0503020204020204" pitchFamily="34" charset="-122"/>
                        </a:defRPr>
                      </a:lvl5pPr>
                      <a:lvl6pPr marL="2160270" algn="l" defTabSz="864235" rtl="0" eaLnBrk="1" latinLnBrk="0" hangingPunct="1">
                        <a:defRPr sz="1700" kern="1200">
                          <a:solidFill>
                            <a:schemeClr val="dk1"/>
                          </a:solidFill>
                          <a:latin typeface="Arial" panose="020B0604020202020204"/>
                          <a:ea typeface="微软雅黑" panose="020B0503020204020204" pitchFamily="34" charset="-122"/>
                        </a:defRPr>
                      </a:lvl6pPr>
                      <a:lvl7pPr marL="2592070" algn="l" defTabSz="864235" rtl="0" eaLnBrk="1" latinLnBrk="0" hangingPunct="1">
                        <a:defRPr sz="1700" kern="1200">
                          <a:solidFill>
                            <a:schemeClr val="dk1"/>
                          </a:solidFill>
                          <a:latin typeface="Arial" panose="020B0604020202020204"/>
                          <a:ea typeface="微软雅黑" panose="020B0503020204020204" pitchFamily="34" charset="-122"/>
                        </a:defRPr>
                      </a:lvl7pPr>
                      <a:lvl8pPr marL="3023870" algn="l" defTabSz="864235" rtl="0" eaLnBrk="1" latinLnBrk="0" hangingPunct="1">
                        <a:defRPr sz="1700" kern="1200">
                          <a:solidFill>
                            <a:schemeClr val="dk1"/>
                          </a:solidFill>
                          <a:latin typeface="Arial" panose="020B0604020202020204"/>
                          <a:ea typeface="微软雅黑" panose="020B0503020204020204" pitchFamily="34" charset="-122"/>
                        </a:defRPr>
                      </a:lvl8pPr>
                      <a:lvl9pPr marL="3456305" algn="l" defTabSz="864235" rtl="0" eaLnBrk="1" latinLnBrk="0" hangingPunct="1">
                        <a:defRPr sz="1700" kern="1200">
                          <a:solidFill>
                            <a:schemeClr val="dk1"/>
                          </a:solidFill>
                          <a:latin typeface="Arial" panose="020B0604020202020204"/>
                          <a:ea typeface="微软雅黑" panose="020B0503020204020204" pitchFamily="34" charset="-122"/>
                        </a:defRPr>
                      </a:lvl9p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anose="05000000000000000000" pitchFamily="2" charset="2"/>
                        <a:buNone/>
                      </a:pPr>
                      <a:endParaRPr kumimoji="0" lang="en-US" sz="2000" b="1" i="0" u="none" strike="noStrike" cap="none" normalizeH="0" baseline="0" dirty="0">
                        <a:ln>
                          <a:noFill/>
                        </a:ln>
                        <a:solidFill>
                          <a:schemeClr val="tx1"/>
                        </a:solidFill>
                        <a:effectLst/>
                        <a:latin typeface="Calibri" panose="020F0502020204030204" pitchFamily="34" charset="0"/>
                      </a:endParaRPr>
                    </a:p>
                  </a:txBody>
                  <a:tcPr marL="45720" marR="45720" anchor="ctr" anchorCtr="1" horzOverflow="overflow">
                    <a:lnL w="12700" cmpd="sng">
                      <a:solidFill>
                        <a:srgbClr val="99CC39"/>
                      </a:solidFill>
                    </a:lnL>
                    <a:lnR w="12700" cmpd="sng">
                      <a:solidFill>
                        <a:srgbClr val="99CC39"/>
                      </a:solidFill>
                    </a:lnR>
                    <a:lnT w="12700" cmpd="sng">
                      <a:solidFill>
                        <a:srgbClr val="99CC39"/>
                      </a:solidFill>
                    </a:lnT>
                    <a:lnB w="12700" cmpd="sng">
                      <a:solidFill>
                        <a:srgbClr val="99CC39"/>
                      </a:solidFill>
                    </a:lnB>
                    <a:lnTlToBr w="12700" cmpd="sng">
                      <a:noFill/>
                      <a:prstDash val="solid"/>
                    </a:lnTlToBr>
                    <a:lnBlToTr w="12700" cmpd="sng">
                      <a:noFill/>
                      <a:prstDash val="solid"/>
                    </a:lnBlToTr>
                    <a:solidFill>
                      <a:srgbClr val="00AAA2">
                        <a:tint val="20000"/>
                      </a:srgbClr>
                    </a:solidFill>
                  </a:tcPr>
                </a:tc>
                <a:tc>
                  <a:txBody>
                    <a:bodyPr/>
                    <a:lstStyle>
                      <a:lvl1pPr marL="0" algn="l" defTabSz="864235" rtl="0" eaLnBrk="1" latinLnBrk="0" hangingPunct="1">
                        <a:defRPr sz="1700" kern="1200">
                          <a:solidFill>
                            <a:schemeClr val="dk1"/>
                          </a:solidFill>
                          <a:latin typeface="Arial" panose="020B0604020202020204"/>
                          <a:ea typeface="微软雅黑" panose="020B0503020204020204" pitchFamily="34" charset="-122"/>
                        </a:defRPr>
                      </a:lvl1pPr>
                      <a:lvl2pPr marL="431800" algn="l" defTabSz="864235" rtl="0" eaLnBrk="1" latinLnBrk="0" hangingPunct="1">
                        <a:defRPr sz="1700" kern="1200">
                          <a:solidFill>
                            <a:schemeClr val="dk1"/>
                          </a:solidFill>
                          <a:latin typeface="Arial" panose="020B0604020202020204"/>
                          <a:ea typeface="微软雅黑" panose="020B0503020204020204" pitchFamily="34" charset="-122"/>
                        </a:defRPr>
                      </a:lvl2pPr>
                      <a:lvl3pPr marL="864235" algn="l" defTabSz="864235" rtl="0" eaLnBrk="1" latinLnBrk="0" hangingPunct="1">
                        <a:defRPr sz="1700" kern="1200">
                          <a:solidFill>
                            <a:schemeClr val="dk1"/>
                          </a:solidFill>
                          <a:latin typeface="Arial" panose="020B0604020202020204"/>
                          <a:ea typeface="微软雅黑" panose="020B0503020204020204" pitchFamily="34" charset="-122"/>
                        </a:defRPr>
                      </a:lvl3pPr>
                      <a:lvl4pPr marL="1296035" algn="l" defTabSz="864235" rtl="0" eaLnBrk="1" latinLnBrk="0" hangingPunct="1">
                        <a:defRPr sz="1700" kern="1200">
                          <a:solidFill>
                            <a:schemeClr val="dk1"/>
                          </a:solidFill>
                          <a:latin typeface="Arial" panose="020B0604020202020204"/>
                          <a:ea typeface="微软雅黑" panose="020B0503020204020204" pitchFamily="34" charset="-122"/>
                        </a:defRPr>
                      </a:lvl4pPr>
                      <a:lvl5pPr marL="1727835" algn="l" defTabSz="864235" rtl="0" eaLnBrk="1" latinLnBrk="0" hangingPunct="1">
                        <a:defRPr sz="1700" kern="1200">
                          <a:solidFill>
                            <a:schemeClr val="dk1"/>
                          </a:solidFill>
                          <a:latin typeface="Arial" panose="020B0604020202020204"/>
                          <a:ea typeface="微软雅黑" panose="020B0503020204020204" pitchFamily="34" charset="-122"/>
                        </a:defRPr>
                      </a:lvl5pPr>
                      <a:lvl6pPr marL="2160270" algn="l" defTabSz="864235" rtl="0" eaLnBrk="1" latinLnBrk="0" hangingPunct="1">
                        <a:defRPr sz="1700" kern="1200">
                          <a:solidFill>
                            <a:schemeClr val="dk1"/>
                          </a:solidFill>
                          <a:latin typeface="Arial" panose="020B0604020202020204"/>
                          <a:ea typeface="微软雅黑" panose="020B0503020204020204" pitchFamily="34" charset="-122"/>
                        </a:defRPr>
                      </a:lvl6pPr>
                      <a:lvl7pPr marL="2592070" algn="l" defTabSz="864235" rtl="0" eaLnBrk="1" latinLnBrk="0" hangingPunct="1">
                        <a:defRPr sz="1700" kern="1200">
                          <a:solidFill>
                            <a:schemeClr val="dk1"/>
                          </a:solidFill>
                          <a:latin typeface="Arial" panose="020B0604020202020204"/>
                          <a:ea typeface="微软雅黑" panose="020B0503020204020204" pitchFamily="34" charset="-122"/>
                        </a:defRPr>
                      </a:lvl7pPr>
                      <a:lvl8pPr marL="3023870" algn="l" defTabSz="864235" rtl="0" eaLnBrk="1" latinLnBrk="0" hangingPunct="1">
                        <a:defRPr sz="1700" kern="1200">
                          <a:solidFill>
                            <a:schemeClr val="dk1"/>
                          </a:solidFill>
                          <a:latin typeface="Arial" panose="020B0604020202020204"/>
                          <a:ea typeface="微软雅黑" panose="020B0503020204020204" pitchFamily="34" charset="-122"/>
                        </a:defRPr>
                      </a:lvl8pPr>
                      <a:lvl9pPr marL="3456305" algn="l" defTabSz="864235" rtl="0" eaLnBrk="1" latinLnBrk="0" hangingPunct="1">
                        <a:defRPr sz="1700" kern="1200">
                          <a:solidFill>
                            <a:schemeClr val="dk1"/>
                          </a:solidFill>
                          <a:latin typeface="Arial" panose="020B0604020202020204"/>
                          <a:ea typeface="微软雅黑" panose="020B0503020204020204" pitchFamily="34" charset="-122"/>
                        </a:defRPr>
                      </a:lvl9p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anose="05000000000000000000" pitchFamily="2" charset="2"/>
                        <a:buNone/>
                      </a:pPr>
                      <a:endParaRPr kumimoji="0" lang="en-US" sz="2000" b="1" i="0" u="none" strike="noStrike" cap="none" normalizeH="0" baseline="0" dirty="0">
                        <a:ln>
                          <a:noFill/>
                        </a:ln>
                        <a:solidFill>
                          <a:schemeClr val="tx1"/>
                        </a:solidFill>
                        <a:effectLst/>
                        <a:latin typeface="Calibri" panose="020F0502020204030204" pitchFamily="34" charset="0"/>
                      </a:endParaRPr>
                    </a:p>
                  </a:txBody>
                  <a:tcPr marL="45720" marR="45720" anchor="ctr" anchorCtr="1" horzOverflow="overflow">
                    <a:lnL w="12700" cmpd="sng">
                      <a:solidFill>
                        <a:srgbClr val="99CC39"/>
                      </a:solidFill>
                    </a:lnL>
                    <a:lnR w="12700" cmpd="sng">
                      <a:solidFill>
                        <a:srgbClr val="99CC39"/>
                      </a:solidFill>
                    </a:lnR>
                    <a:lnT w="12700" cmpd="sng">
                      <a:solidFill>
                        <a:srgbClr val="99CC39"/>
                      </a:solidFill>
                    </a:lnT>
                    <a:lnB w="12700" cmpd="sng">
                      <a:solidFill>
                        <a:srgbClr val="99CC39"/>
                      </a:solidFill>
                    </a:lnB>
                    <a:lnTlToBr w="12700" cmpd="sng">
                      <a:noFill/>
                      <a:prstDash val="solid"/>
                    </a:lnTlToBr>
                    <a:lnBlToTr w="12700" cmpd="sng">
                      <a:noFill/>
                      <a:prstDash val="solid"/>
                    </a:lnBlToTr>
                    <a:solidFill>
                      <a:srgbClr val="00AAA2">
                        <a:tint val="20000"/>
                      </a:srgbClr>
                    </a:solidFill>
                  </a:tcPr>
                </a:tc>
                <a:tc>
                  <a:txBody>
                    <a:bodyPr/>
                    <a:lstStyle>
                      <a:lvl1pPr marL="0" algn="l" defTabSz="864235" rtl="0" eaLnBrk="1" latinLnBrk="0" hangingPunct="1">
                        <a:defRPr sz="1700" kern="1200">
                          <a:solidFill>
                            <a:schemeClr val="dk1"/>
                          </a:solidFill>
                          <a:latin typeface="Arial" panose="020B0604020202020204"/>
                          <a:ea typeface="微软雅黑" panose="020B0503020204020204" pitchFamily="34" charset="-122"/>
                        </a:defRPr>
                      </a:lvl1pPr>
                      <a:lvl2pPr marL="431800" algn="l" defTabSz="864235" rtl="0" eaLnBrk="1" latinLnBrk="0" hangingPunct="1">
                        <a:defRPr sz="1700" kern="1200">
                          <a:solidFill>
                            <a:schemeClr val="dk1"/>
                          </a:solidFill>
                          <a:latin typeface="Arial" panose="020B0604020202020204"/>
                          <a:ea typeface="微软雅黑" panose="020B0503020204020204" pitchFamily="34" charset="-122"/>
                        </a:defRPr>
                      </a:lvl2pPr>
                      <a:lvl3pPr marL="864235" algn="l" defTabSz="864235" rtl="0" eaLnBrk="1" latinLnBrk="0" hangingPunct="1">
                        <a:defRPr sz="1700" kern="1200">
                          <a:solidFill>
                            <a:schemeClr val="dk1"/>
                          </a:solidFill>
                          <a:latin typeface="Arial" panose="020B0604020202020204"/>
                          <a:ea typeface="微软雅黑" panose="020B0503020204020204" pitchFamily="34" charset="-122"/>
                        </a:defRPr>
                      </a:lvl3pPr>
                      <a:lvl4pPr marL="1296035" algn="l" defTabSz="864235" rtl="0" eaLnBrk="1" latinLnBrk="0" hangingPunct="1">
                        <a:defRPr sz="1700" kern="1200">
                          <a:solidFill>
                            <a:schemeClr val="dk1"/>
                          </a:solidFill>
                          <a:latin typeface="Arial" panose="020B0604020202020204"/>
                          <a:ea typeface="微软雅黑" panose="020B0503020204020204" pitchFamily="34" charset="-122"/>
                        </a:defRPr>
                      </a:lvl4pPr>
                      <a:lvl5pPr marL="1727835" algn="l" defTabSz="864235" rtl="0" eaLnBrk="1" latinLnBrk="0" hangingPunct="1">
                        <a:defRPr sz="1700" kern="1200">
                          <a:solidFill>
                            <a:schemeClr val="dk1"/>
                          </a:solidFill>
                          <a:latin typeface="Arial" panose="020B0604020202020204"/>
                          <a:ea typeface="微软雅黑" panose="020B0503020204020204" pitchFamily="34" charset="-122"/>
                        </a:defRPr>
                      </a:lvl5pPr>
                      <a:lvl6pPr marL="2160270" algn="l" defTabSz="864235" rtl="0" eaLnBrk="1" latinLnBrk="0" hangingPunct="1">
                        <a:defRPr sz="1700" kern="1200">
                          <a:solidFill>
                            <a:schemeClr val="dk1"/>
                          </a:solidFill>
                          <a:latin typeface="Arial" panose="020B0604020202020204"/>
                          <a:ea typeface="微软雅黑" panose="020B0503020204020204" pitchFamily="34" charset="-122"/>
                        </a:defRPr>
                      </a:lvl6pPr>
                      <a:lvl7pPr marL="2592070" algn="l" defTabSz="864235" rtl="0" eaLnBrk="1" latinLnBrk="0" hangingPunct="1">
                        <a:defRPr sz="1700" kern="1200">
                          <a:solidFill>
                            <a:schemeClr val="dk1"/>
                          </a:solidFill>
                          <a:latin typeface="Arial" panose="020B0604020202020204"/>
                          <a:ea typeface="微软雅黑" panose="020B0503020204020204" pitchFamily="34" charset="-122"/>
                        </a:defRPr>
                      </a:lvl7pPr>
                      <a:lvl8pPr marL="3023870" algn="l" defTabSz="864235" rtl="0" eaLnBrk="1" latinLnBrk="0" hangingPunct="1">
                        <a:defRPr sz="1700" kern="1200">
                          <a:solidFill>
                            <a:schemeClr val="dk1"/>
                          </a:solidFill>
                          <a:latin typeface="Arial" panose="020B0604020202020204"/>
                          <a:ea typeface="微软雅黑" panose="020B0503020204020204" pitchFamily="34" charset="-122"/>
                        </a:defRPr>
                      </a:lvl8pPr>
                      <a:lvl9pPr marL="3456305" algn="l" defTabSz="864235" rtl="0" eaLnBrk="1" latinLnBrk="0" hangingPunct="1">
                        <a:defRPr sz="1700" kern="1200">
                          <a:solidFill>
                            <a:schemeClr val="dk1"/>
                          </a:solidFill>
                          <a:latin typeface="Arial" panose="020B0604020202020204"/>
                          <a:ea typeface="微软雅黑" panose="020B0503020204020204" pitchFamily="34" charset="-122"/>
                        </a:defRPr>
                      </a:lvl9p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anose="05000000000000000000" pitchFamily="2" charset="2"/>
                        <a:buNone/>
                      </a:pPr>
                      <a:endParaRPr kumimoji="0" lang="en-US" sz="2000" b="1" i="0" u="none" strike="noStrike" cap="none" normalizeH="0" baseline="0" dirty="0">
                        <a:ln>
                          <a:noFill/>
                        </a:ln>
                        <a:solidFill>
                          <a:schemeClr val="tx1"/>
                        </a:solidFill>
                        <a:effectLst/>
                        <a:latin typeface="Calibri" panose="020F0502020204030204" pitchFamily="34" charset="0"/>
                      </a:endParaRPr>
                    </a:p>
                  </a:txBody>
                  <a:tcPr marL="45720" marR="45720" anchor="ctr" anchorCtr="1" horzOverflow="overflow">
                    <a:lnL w="12700" cmpd="sng">
                      <a:solidFill>
                        <a:srgbClr val="99CC39"/>
                      </a:solidFill>
                    </a:lnL>
                    <a:lnR w="12700" cmpd="sng">
                      <a:solidFill>
                        <a:srgbClr val="99CC39"/>
                      </a:solidFill>
                    </a:lnR>
                    <a:lnT w="12700" cmpd="sng">
                      <a:solidFill>
                        <a:srgbClr val="99CC39"/>
                      </a:solidFill>
                    </a:lnT>
                    <a:lnB w="12700" cmpd="sng">
                      <a:solidFill>
                        <a:srgbClr val="99CC39"/>
                      </a:solidFill>
                    </a:lnB>
                    <a:lnTlToBr w="12700" cmpd="sng">
                      <a:noFill/>
                      <a:prstDash val="solid"/>
                    </a:lnTlToBr>
                    <a:lnBlToTr w="12700" cmpd="sng">
                      <a:noFill/>
                      <a:prstDash val="solid"/>
                    </a:lnBlToTr>
                    <a:solidFill>
                      <a:srgbClr val="00AAA2">
                        <a:tint val="20000"/>
                      </a:srgbClr>
                    </a:solidFill>
                  </a:tcPr>
                </a:tc>
              </a:tr>
              <a:tr h="304800">
                <a:tc>
                  <a:txBody>
                    <a:bodyPr/>
                    <a:lstStyle>
                      <a:lvl1pPr marL="0" algn="l" defTabSz="864235" rtl="0" eaLnBrk="1" latinLnBrk="0" hangingPunct="1">
                        <a:defRPr sz="1700" kern="1200">
                          <a:solidFill>
                            <a:schemeClr val="dk1"/>
                          </a:solidFill>
                          <a:latin typeface="Arial" panose="020B0604020202020204"/>
                          <a:ea typeface="微软雅黑" panose="020B0503020204020204" pitchFamily="34" charset="-122"/>
                        </a:defRPr>
                      </a:lvl1pPr>
                      <a:lvl2pPr marL="431800" algn="l" defTabSz="864235" rtl="0" eaLnBrk="1" latinLnBrk="0" hangingPunct="1">
                        <a:defRPr sz="1700" kern="1200">
                          <a:solidFill>
                            <a:schemeClr val="dk1"/>
                          </a:solidFill>
                          <a:latin typeface="Arial" panose="020B0604020202020204"/>
                          <a:ea typeface="微软雅黑" panose="020B0503020204020204" pitchFamily="34" charset="-122"/>
                        </a:defRPr>
                      </a:lvl2pPr>
                      <a:lvl3pPr marL="864235" algn="l" defTabSz="864235" rtl="0" eaLnBrk="1" latinLnBrk="0" hangingPunct="1">
                        <a:defRPr sz="1700" kern="1200">
                          <a:solidFill>
                            <a:schemeClr val="dk1"/>
                          </a:solidFill>
                          <a:latin typeface="Arial" panose="020B0604020202020204"/>
                          <a:ea typeface="微软雅黑" panose="020B0503020204020204" pitchFamily="34" charset="-122"/>
                        </a:defRPr>
                      </a:lvl3pPr>
                      <a:lvl4pPr marL="1296035" algn="l" defTabSz="864235" rtl="0" eaLnBrk="1" latinLnBrk="0" hangingPunct="1">
                        <a:defRPr sz="1700" kern="1200">
                          <a:solidFill>
                            <a:schemeClr val="dk1"/>
                          </a:solidFill>
                          <a:latin typeface="Arial" panose="020B0604020202020204"/>
                          <a:ea typeface="微软雅黑" panose="020B0503020204020204" pitchFamily="34" charset="-122"/>
                        </a:defRPr>
                      </a:lvl4pPr>
                      <a:lvl5pPr marL="1727835" algn="l" defTabSz="864235" rtl="0" eaLnBrk="1" latinLnBrk="0" hangingPunct="1">
                        <a:defRPr sz="1700" kern="1200">
                          <a:solidFill>
                            <a:schemeClr val="dk1"/>
                          </a:solidFill>
                          <a:latin typeface="Arial" panose="020B0604020202020204"/>
                          <a:ea typeface="微软雅黑" panose="020B0503020204020204" pitchFamily="34" charset="-122"/>
                        </a:defRPr>
                      </a:lvl5pPr>
                      <a:lvl6pPr marL="2160270" algn="l" defTabSz="864235" rtl="0" eaLnBrk="1" latinLnBrk="0" hangingPunct="1">
                        <a:defRPr sz="1700" kern="1200">
                          <a:solidFill>
                            <a:schemeClr val="dk1"/>
                          </a:solidFill>
                          <a:latin typeface="Arial" panose="020B0604020202020204"/>
                          <a:ea typeface="微软雅黑" panose="020B0503020204020204" pitchFamily="34" charset="-122"/>
                        </a:defRPr>
                      </a:lvl6pPr>
                      <a:lvl7pPr marL="2592070" algn="l" defTabSz="864235" rtl="0" eaLnBrk="1" latinLnBrk="0" hangingPunct="1">
                        <a:defRPr sz="1700" kern="1200">
                          <a:solidFill>
                            <a:schemeClr val="dk1"/>
                          </a:solidFill>
                          <a:latin typeface="Arial" panose="020B0604020202020204"/>
                          <a:ea typeface="微软雅黑" panose="020B0503020204020204" pitchFamily="34" charset="-122"/>
                        </a:defRPr>
                      </a:lvl7pPr>
                      <a:lvl8pPr marL="3023870" algn="l" defTabSz="864235" rtl="0" eaLnBrk="1" latinLnBrk="0" hangingPunct="1">
                        <a:defRPr sz="1700" kern="1200">
                          <a:solidFill>
                            <a:schemeClr val="dk1"/>
                          </a:solidFill>
                          <a:latin typeface="Arial" panose="020B0604020202020204"/>
                          <a:ea typeface="微软雅黑" panose="020B0503020204020204" pitchFamily="34" charset="-122"/>
                        </a:defRPr>
                      </a:lvl8pPr>
                      <a:lvl9pPr marL="3456305" algn="l" defTabSz="864235" rtl="0" eaLnBrk="1" latinLnBrk="0" hangingPunct="1">
                        <a:defRPr sz="1700" kern="1200">
                          <a:solidFill>
                            <a:schemeClr val="dk1"/>
                          </a:solidFill>
                          <a:latin typeface="Arial" panose="020B0604020202020204"/>
                          <a:ea typeface="微软雅黑" panose="020B0503020204020204" pitchFamily="34" charset="-122"/>
                        </a:defRPr>
                      </a:lvl9p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anose="05000000000000000000" pitchFamily="2" charset="2"/>
                        <a:buNone/>
                      </a:pPr>
                      <a:r>
                        <a:rPr kumimoji="0" lang="en-US" sz="2000" b="1" u="none" strike="noStrike" cap="none" normalizeH="0" baseline="0" dirty="0">
                          <a:ln>
                            <a:noFill/>
                          </a:ln>
                          <a:effectLst/>
                          <a:latin typeface="Calibri" panose="020F0502020204030204" pitchFamily="34" charset="0"/>
                        </a:rPr>
                        <a:t>4</a:t>
                      </a:r>
                      <a:endParaRPr kumimoji="0" lang="en-US" sz="2000" b="1" i="0" u="none" strike="noStrike" cap="none" normalizeH="0" baseline="0" dirty="0">
                        <a:ln>
                          <a:noFill/>
                        </a:ln>
                        <a:solidFill>
                          <a:schemeClr val="tx1"/>
                        </a:solidFill>
                        <a:effectLst/>
                        <a:latin typeface="Calibri" panose="020F0502020204030204" pitchFamily="34" charset="0"/>
                      </a:endParaRPr>
                    </a:p>
                  </a:txBody>
                  <a:tcPr marL="45720" marR="45720" anchor="ctr" anchorCtr="1" horzOverflow="overflow">
                    <a:lnL w="12700" cmpd="sng">
                      <a:solidFill>
                        <a:srgbClr val="99CC39"/>
                      </a:solidFill>
                    </a:lnL>
                    <a:lnR w="12700" cmpd="sng">
                      <a:solidFill>
                        <a:srgbClr val="99CC39"/>
                      </a:solidFill>
                    </a:lnR>
                    <a:lnT w="12700" cmpd="sng">
                      <a:solidFill>
                        <a:srgbClr val="99CC39"/>
                      </a:solidFill>
                    </a:lnT>
                    <a:lnB w="12700" cmpd="sng">
                      <a:solidFill>
                        <a:srgbClr val="99CC39"/>
                      </a:solidFill>
                    </a:lnB>
                    <a:lnTlToBr w="12700" cmpd="sng">
                      <a:noFill/>
                      <a:prstDash val="solid"/>
                    </a:lnTlToBr>
                    <a:lnBlToTr w="12700" cmpd="sng">
                      <a:noFill/>
                      <a:prstDash val="solid"/>
                    </a:lnBlToTr>
                    <a:solidFill>
                      <a:srgbClr val="00AAA2">
                        <a:tint val="20000"/>
                      </a:srgbClr>
                    </a:solidFill>
                  </a:tcPr>
                </a:tc>
                <a:tc>
                  <a:txBody>
                    <a:bodyPr/>
                    <a:lstStyle>
                      <a:lvl1pPr marL="0" algn="l" defTabSz="864235" rtl="0" eaLnBrk="1" latinLnBrk="0" hangingPunct="1">
                        <a:defRPr sz="1700" kern="1200">
                          <a:solidFill>
                            <a:schemeClr val="dk1"/>
                          </a:solidFill>
                          <a:latin typeface="Arial" panose="020B0604020202020204"/>
                          <a:ea typeface="微软雅黑" panose="020B0503020204020204" pitchFamily="34" charset="-122"/>
                        </a:defRPr>
                      </a:lvl1pPr>
                      <a:lvl2pPr marL="431800" algn="l" defTabSz="864235" rtl="0" eaLnBrk="1" latinLnBrk="0" hangingPunct="1">
                        <a:defRPr sz="1700" kern="1200">
                          <a:solidFill>
                            <a:schemeClr val="dk1"/>
                          </a:solidFill>
                          <a:latin typeface="Arial" panose="020B0604020202020204"/>
                          <a:ea typeface="微软雅黑" panose="020B0503020204020204" pitchFamily="34" charset="-122"/>
                        </a:defRPr>
                      </a:lvl2pPr>
                      <a:lvl3pPr marL="864235" algn="l" defTabSz="864235" rtl="0" eaLnBrk="1" latinLnBrk="0" hangingPunct="1">
                        <a:defRPr sz="1700" kern="1200">
                          <a:solidFill>
                            <a:schemeClr val="dk1"/>
                          </a:solidFill>
                          <a:latin typeface="Arial" panose="020B0604020202020204"/>
                          <a:ea typeface="微软雅黑" panose="020B0503020204020204" pitchFamily="34" charset="-122"/>
                        </a:defRPr>
                      </a:lvl3pPr>
                      <a:lvl4pPr marL="1296035" algn="l" defTabSz="864235" rtl="0" eaLnBrk="1" latinLnBrk="0" hangingPunct="1">
                        <a:defRPr sz="1700" kern="1200">
                          <a:solidFill>
                            <a:schemeClr val="dk1"/>
                          </a:solidFill>
                          <a:latin typeface="Arial" panose="020B0604020202020204"/>
                          <a:ea typeface="微软雅黑" panose="020B0503020204020204" pitchFamily="34" charset="-122"/>
                        </a:defRPr>
                      </a:lvl4pPr>
                      <a:lvl5pPr marL="1727835" algn="l" defTabSz="864235" rtl="0" eaLnBrk="1" latinLnBrk="0" hangingPunct="1">
                        <a:defRPr sz="1700" kern="1200">
                          <a:solidFill>
                            <a:schemeClr val="dk1"/>
                          </a:solidFill>
                          <a:latin typeface="Arial" panose="020B0604020202020204"/>
                          <a:ea typeface="微软雅黑" panose="020B0503020204020204" pitchFamily="34" charset="-122"/>
                        </a:defRPr>
                      </a:lvl5pPr>
                      <a:lvl6pPr marL="2160270" algn="l" defTabSz="864235" rtl="0" eaLnBrk="1" latinLnBrk="0" hangingPunct="1">
                        <a:defRPr sz="1700" kern="1200">
                          <a:solidFill>
                            <a:schemeClr val="dk1"/>
                          </a:solidFill>
                          <a:latin typeface="Arial" panose="020B0604020202020204"/>
                          <a:ea typeface="微软雅黑" panose="020B0503020204020204" pitchFamily="34" charset="-122"/>
                        </a:defRPr>
                      </a:lvl6pPr>
                      <a:lvl7pPr marL="2592070" algn="l" defTabSz="864235" rtl="0" eaLnBrk="1" latinLnBrk="0" hangingPunct="1">
                        <a:defRPr sz="1700" kern="1200">
                          <a:solidFill>
                            <a:schemeClr val="dk1"/>
                          </a:solidFill>
                          <a:latin typeface="Arial" panose="020B0604020202020204"/>
                          <a:ea typeface="微软雅黑" panose="020B0503020204020204" pitchFamily="34" charset="-122"/>
                        </a:defRPr>
                      </a:lvl7pPr>
                      <a:lvl8pPr marL="3023870" algn="l" defTabSz="864235" rtl="0" eaLnBrk="1" latinLnBrk="0" hangingPunct="1">
                        <a:defRPr sz="1700" kern="1200">
                          <a:solidFill>
                            <a:schemeClr val="dk1"/>
                          </a:solidFill>
                          <a:latin typeface="Arial" panose="020B0604020202020204"/>
                          <a:ea typeface="微软雅黑" panose="020B0503020204020204" pitchFamily="34" charset="-122"/>
                        </a:defRPr>
                      </a:lvl8pPr>
                      <a:lvl9pPr marL="3456305" algn="l" defTabSz="864235" rtl="0" eaLnBrk="1" latinLnBrk="0" hangingPunct="1">
                        <a:defRPr sz="1700" kern="1200">
                          <a:solidFill>
                            <a:schemeClr val="dk1"/>
                          </a:solidFill>
                          <a:latin typeface="Arial" panose="020B0604020202020204"/>
                          <a:ea typeface="微软雅黑" panose="020B0503020204020204" pitchFamily="34" charset="-122"/>
                        </a:defRPr>
                      </a:lvl9p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anose="05000000000000000000" pitchFamily="2" charset="2"/>
                        <a:buNone/>
                      </a:pPr>
                      <a:endParaRPr kumimoji="0" lang="en-US" sz="2000" b="1" i="0" u="none" strike="noStrike" cap="none" normalizeH="0" baseline="0" dirty="0">
                        <a:ln>
                          <a:noFill/>
                        </a:ln>
                        <a:solidFill>
                          <a:schemeClr val="tx1"/>
                        </a:solidFill>
                        <a:effectLst/>
                        <a:latin typeface="Calibri" panose="020F0502020204030204" pitchFamily="34" charset="0"/>
                      </a:endParaRPr>
                    </a:p>
                  </a:txBody>
                  <a:tcPr marL="45720" marR="45720" anchor="ctr" anchorCtr="1" horzOverflow="overflow">
                    <a:lnL w="12700" cmpd="sng">
                      <a:solidFill>
                        <a:srgbClr val="99CC39"/>
                      </a:solidFill>
                    </a:lnL>
                    <a:lnR w="12700" cmpd="sng">
                      <a:solidFill>
                        <a:srgbClr val="99CC39"/>
                      </a:solidFill>
                    </a:lnR>
                    <a:lnT w="12700" cmpd="sng">
                      <a:solidFill>
                        <a:srgbClr val="99CC39"/>
                      </a:solidFill>
                    </a:lnT>
                    <a:lnB w="12700" cmpd="sng">
                      <a:solidFill>
                        <a:srgbClr val="99CC39"/>
                      </a:solidFill>
                    </a:lnB>
                    <a:lnTlToBr w="12700" cmpd="sng">
                      <a:noFill/>
                      <a:prstDash val="solid"/>
                    </a:lnTlToBr>
                    <a:lnBlToTr w="12700" cmpd="sng">
                      <a:noFill/>
                      <a:prstDash val="solid"/>
                    </a:lnBlToTr>
                    <a:solidFill>
                      <a:srgbClr val="00AAA2">
                        <a:tint val="20000"/>
                      </a:srgbClr>
                    </a:solidFill>
                  </a:tcPr>
                </a:tc>
                <a:tc>
                  <a:txBody>
                    <a:bodyPr/>
                    <a:lstStyle>
                      <a:lvl1pPr marL="0" algn="l" defTabSz="864235" rtl="0" eaLnBrk="1" latinLnBrk="0" hangingPunct="1">
                        <a:defRPr sz="1700" kern="1200">
                          <a:solidFill>
                            <a:schemeClr val="dk1"/>
                          </a:solidFill>
                          <a:latin typeface="Arial" panose="020B0604020202020204"/>
                          <a:ea typeface="微软雅黑" panose="020B0503020204020204" pitchFamily="34" charset="-122"/>
                        </a:defRPr>
                      </a:lvl1pPr>
                      <a:lvl2pPr marL="431800" algn="l" defTabSz="864235" rtl="0" eaLnBrk="1" latinLnBrk="0" hangingPunct="1">
                        <a:defRPr sz="1700" kern="1200">
                          <a:solidFill>
                            <a:schemeClr val="dk1"/>
                          </a:solidFill>
                          <a:latin typeface="Arial" panose="020B0604020202020204"/>
                          <a:ea typeface="微软雅黑" panose="020B0503020204020204" pitchFamily="34" charset="-122"/>
                        </a:defRPr>
                      </a:lvl2pPr>
                      <a:lvl3pPr marL="864235" algn="l" defTabSz="864235" rtl="0" eaLnBrk="1" latinLnBrk="0" hangingPunct="1">
                        <a:defRPr sz="1700" kern="1200">
                          <a:solidFill>
                            <a:schemeClr val="dk1"/>
                          </a:solidFill>
                          <a:latin typeface="Arial" panose="020B0604020202020204"/>
                          <a:ea typeface="微软雅黑" panose="020B0503020204020204" pitchFamily="34" charset="-122"/>
                        </a:defRPr>
                      </a:lvl3pPr>
                      <a:lvl4pPr marL="1296035" algn="l" defTabSz="864235" rtl="0" eaLnBrk="1" latinLnBrk="0" hangingPunct="1">
                        <a:defRPr sz="1700" kern="1200">
                          <a:solidFill>
                            <a:schemeClr val="dk1"/>
                          </a:solidFill>
                          <a:latin typeface="Arial" panose="020B0604020202020204"/>
                          <a:ea typeface="微软雅黑" panose="020B0503020204020204" pitchFamily="34" charset="-122"/>
                        </a:defRPr>
                      </a:lvl4pPr>
                      <a:lvl5pPr marL="1727835" algn="l" defTabSz="864235" rtl="0" eaLnBrk="1" latinLnBrk="0" hangingPunct="1">
                        <a:defRPr sz="1700" kern="1200">
                          <a:solidFill>
                            <a:schemeClr val="dk1"/>
                          </a:solidFill>
                          <a:latin typeface="Arial" panose="020B0604020202020204"/>
                          <a:ea typeface="微软雅黑" panose="020B0503020204020204" pitchFamily="34" charset="-122"/>
                        </a:defRPr>
                      </a:lvl5pPr>
                      <a:lvl6pPr marL="2160270" algn="l" defTabSz="864235" rtl="0" eaLnBrk="1" latinLnBrk="0" hangingPunct="1">
                        <a:defRPr sz="1700" kern="1200">
                          <a:solidFill>
                            <a:schemeClr val="dk1"/>
                          </a:solidFill>
                          <a:latin typeface="Arial" panose="020B0604020202020204"/>
                          <a:ea typeface="微软雅黑" panose="020B0503020204020204" pitchFamily="34" charset="-122"/>
                        </a:defRPr>
                      </a:lvl6pPr>
                      <a:lvl7pPr marL="2592070" algn="l" defTabSz="864235" rtl="0" eaLnBrk="1" latinLnBrk="0" hangingPunct="1">
                        <a:defRPr sz="1700" kern="1200">
                          <a:solidFill>
                            <a:schemeClr val="dk1"/>
                          </a:solidFill>
                          <a:latin typeface="Arial" panose="020B0604020202020204"/>
                          <a:ea typeface="微软雅黑" panose="020B0503020204020204" pitchFamily="34" charset="-122"/>
                        </a:defRPr>
                      </a:lvl7pPr>
                      <a:lvl8pPr marL="3023870" algn="l" defTabSz="864235" rtl="0" eaLnBrk="1" latinLnBrk="0" hangingPunct="1">
                        <a:defRPr sz="1700" kern="1200">
                          <a:solidFill>
                            <a:schemeClr val="dk1"/>
                          </a:solidFill>
                          <a:latin typeface="Arial" panose="020B0604020202020204"/>
                          <a:ea typeface="微软雅黑" panose="020B0503020204020204" pitchFamily="34" charset="-122"/>
                        </a:defRPr>
                      </a:lvl8pPr>
                      <a:lvl9pPr marL="3456305" algn="l" defTabSz="864235" rtl="0" eaLnBrk="1" latinLnBrk="0" hangingPunct="1">
                        <a:defRPr sz="1700" kern="1200">
                          <a:solidFill>
                            <a:schemeClr val="dk1"/>
                          </a:solidFill>
                          <a:latin typeface="Arial" panose="020B0604020202020204"/>
                          <a:ea typeface="微软雅黑" panose="020B0503020204020204" pitchFamily="34" charset="-122"/>
                        </a:defRPr>
                      </a:lvl9p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anose="05000000000000000000" pitchFamily="2" charset="2"/>
                        <a:buNone/>
                      </a:pPr>
                      <a:endParaRPr kumimoji="0" lang="en-US" sz="2000" b="1" i="0" u="none" strike="noStrike" cap="none" normalizeH="0" baseline="0" dirty="0">
                        <a:ln>
                          <a:noFill/>
                        </a:ln>
                        <a:solidFill>
                          <a:schemeClr val="tx1"/>
                        </a:solidFill>
                        <a:effectLst/>
                        <a:latin typeface="Calibri" panose="020F0502020204030204" pitchFamily="34" charset="0"/>
                      </a:endParaRPr>
                    </a:p>
                  </a:txBody>
                  <a:tcPr marL="45720" marR="45720" anchor="ctr" anchorCtr="1" horzOverflow="overflow">
                    <a:lnL w="12700" cmpd="sng">
                      <a:solidFill>
                        <a:srgbClr val="99CC39"/>
                      </a:solidFill>
                    </a:lnL>
                    <a:lnR w="12700" cmpd="sng">
                      <a:solidFill>
                        <a:srgbClr val="99CC39"/>
                      </a:solidFill>
                    </a:lnR>
                    <a:lnT w="12700" cmpd="sng">
                      <a:solidFill>
                        <a:srgbClr val="99CC39"/>
                      </a:solidFill>
                    </a:lnT>
                    <a:lnB w="12700" cmpd="sng">
                      <a:solidFill>
                        <a:srgbClr val="99CC39"/>
                      </a:solidFill>
                    </a:lnB>
                    <a:lnTlToBr w="12700" cmpd="sng">
                      <a:noFill/>
                      <a:prstDash val="solid"/>
                    </a:lnTlToBr>
                    <a:lnBlToTr w="12700" cmpd="sng">
                      <a:noFill/>
                      <a:prstDash val="solid"/>
                    </a:lnBlToTr>
                    <a:solidFill>
                      <a:srgbClr val="00AAA2">
                        <a:tint val="20000"/>
                      </a:srgbClr>
                    </a:solidFill>
                  </a:tcPr>
                </a:tc>
                <a:tc>
                  <a:txBody>
                    <a:bodyPr/>
                    <a:lstStyle>
                      <a:lvl1pPr marL="0" algn="l" defTabSz="864235" rtl="0" eaLnBrk="1" latinLnBrk="0" hangingPunct="1">
                        <a:defRPr sz="1700" kern="1200">
                          <a:solidFill>
                            <a:schemeClr val="dk1"/>
                          </a:solidFill>
                          <a:latin typeface="Arial" panose="020B0604020202020204"/>
                          <a:ea typeface="微软雅黑" panose="020B0503020204020204" pitchFamily="34" charset="-122"/>
                        </a:defRPr>
                      </a:lvl1pPr>
                      <a:lvl2pPr marL="431800" algn="l" defTabSz="864235" rtl="0" eaLnBrk="1" latinLnBrk="0" hangingPunct="1">
                        <a:defRPr sz="1700" kern="1200">
                          <a:solidFill>
                            <a:schemeClr val="dk1"/>
                          </a:solidFill>
                          <a:latin typeface="Arial" panose="020B0604020202020204"/>
                          <a:ea typeface="微软雅黑" panose="020B0503020204020204" pitchFamily="34" charset="-122"/>
                        </a:defRPr>
                      </a:lvl2pPr>
                      <a:lvl3pPr marL="864235" algn="l" defTabSz="864235" rtl="0" eaLnBrk="1" latinLnBrk="0" hangingPunct="1">
                        <a:defRPr sz="1700" kern="1200">
                          <a:solidFill>
                            <a:schemeClr val="dk1"/>
                          </a:solidFill>
                          <a:latin typeface="Arial" panose="020B0604020202020204"/>
                          <a:ea typeface="微软雅黑" panose="020B0503020204020204" pitchFamily="34" charset="-122"/>
                        </a:defRPr>
                      </a:lvl3pPr>
                      <a:lvl4pPr marL="1296035" algn="l" defTabSz="864235" rtl="0" eaLnBrk="1" latinLnBrk="0" hangingPunct="1">
                        <a:defRPr sz="1700" kern="1200">
                          <a:solidFill>
                            <a:schemeClr val="dk1"/>
                          </a:solidFill>
                          <a:latin typeface="Arial" panose="020B0604020202020204"/>
                          <a:ea typeface="微软雅黑" panose="020B0503020204020204" pitchFamily="34" charset="-122"/>
                        </a:defRPr>
                      </a:lvl4pPr>
                      <a:lvl5pPr marL="1727835" algn="l" defTabSz="864235" rtl="0" eaLnBrk="1" latinLnBrk="0" hangingPunct="1">
                        <a:defRPr sz="1700" kern="1200">
                          <a:solidFill>
                            <a:schemeClr val="dk1"/>
                          </a:solidFill>
                          <a:latin typeface="Arial" panose="020B0604020202020204"/>
                          <a:ea typeface="微软雅黑" panose="020B0503020204020204" pitchFamily="34" charset="-122"/>
                        </a:defRPr>
                      </a:lvl5pPr>
                      <a:lvl6pPr marL="2160270" algn="l" defTabSz="864235" rtl="0" eaLnBrk="1" latinLnBrk="0" hangingPunct="1">
                        <a:defRPr sz="1700" kern="1200">
                          <a:solidFill>
                            <a:schemeClr val="dk1"/>
                          </a:solidFill>
                          <a:latin typeface="Arial" panose="020B0604020202020204"/>
                          <a:ea typeface="微软雅黑" panose="020B0503020204020204" pitchFamily="34" charset="-122"/>
                        </a:defRPr>
                      </a:lvl6pPr>
                      <a:lvl7pPr marL="2592070" algn="l" defTabSz="864235" rtl="0" eaLnBrk="1" latinLnBrk="0" hangingPunct="1">
                        <a:defRPr sz="1700" kern="1200">
                          <a:solidFill>
                            <a:schemeClr val="dk1"/>
                          </a:solidFill>
                          <a:latin typeface="Arial" panose="020B0604020202020204"/>
                          <a:ea typeface="微软雅黑" panose="020B0503020204020204" pitchFamily="34" charset="-122"/>
                        </a:defRPr>
                      </a:lvl7pPr>
                      <a:lvl8pPr marL="3023870" algn="l" defTabSz="864235" rtl="0" eaLnBrk="1" latinLnBrk="0" hangingPunct="1">
                        <a:defRPr sz="1700" kern="1200">
                          <a:solidFill>
                            <a:schemeClr val="dk1"/>
                          </a:solidFill>
                          <a:latin typeface="Arial" panose="020B0604020202020204"/>
                          <a:ea typeface="微软雅黑" panose="020B0503020204020204" pitchFamily="34" charset="-122"/>
                        </a:defRPr>
                      </a:lvl8pPr>
                      <a:lvl9pPr marL="3456305" algn="l" defTabSz="864235" rtl="0" eaLnBrk="1" latinLnBrk="0" hangingPunct="1">
                        <a:defRPr sz="1700" kern="1200">
                          <a:solidFill>
                            <a:schemeClr val="dk1"/>
                          </a:solidFill>
                          <a:latin typeface="Arial" panose="020B0604020202020204"/>
                          <a:ea typeface="微软雅黑" panose="020B0503020204020204" pitchFamily="34" charset="-122"/>
                        </a:defRPr>
                      </a:lvl9p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anose="05000000000000000000" pitchFamily="2" charset="2"/>
                        <a:buNone/>
                      </a:pPr>
                      <a:endParaRPr kumimoji="0" lang="en-US" sz="2000" b="1" i="0" u="none" strike="noStrike" cap="none" normalizeH="0" baseline="0" dirty="0">
                        <a:ln>
                          <a:noFill/>
                        </a:ln>
                        <a:solidFill>
                          <a:schemeClr val="tx1"/>
                        </a:solidFill>
                        <a:effectLst/>
                        <a:latin typeface="Calibri" panose="020F0502020204030204" pitchFamily="34" charset="0"/>
                      </a:endParaRPr>
                    </a:p>
                  </a:txBody>
                  <a:tcPr marL="45720" marR="45720" anchor="ctr" anchorCtr="1" horzOverflow="overflow">
                    <a:lnL w="12700" cmpd="sng">
                      <a:solidFill>
                        <a:srgbClr val="99CC39"/>
                      </a:solidFill>
                    </a:lnL>
                    <a:lnR w="12700" cmpd="sng">
                      <a:solidFill>
                        <a:srgbClr val="99CC39"/>
                      </a:solidFill>
                    </a:lnR>
                    <a:lnT w="12700" cmpd="sng">
                      <a:solidFill>
                        <a:srgbClr val="99CC39"/>
                      </a:solidFill>
                    </a:lnT>
                    <a:lnB w="12700" cmpd="sng">
                      <a:solidFill>
                        <a:srgbClr val="99CC39"/>
                      </a:solidFill>
                    </a:lnB>
                    <a:lnTlToBr w="12700" cmpd="sng">
                      <a:noFill/>
                      <a:prstDash val="solid"/>
                    </a:lnTlToBr>
                    <a:lnBlToTr w="12700" cmpd="sng">
                      <a:noFill/>
                      <a:prstDash val="solid"/>
                    </a:lnBlToTr>
                    <a:solidFill>
                      <a:srgbClr val="00AAA2">
                        <a:tint val="20000"/>
                      </a:srgbClr>
                    </a:solidFill>
                  </a:tcPr>
                </a:tc>
                <a:tc>
                  <a:txBody>
                    <a:bodyPr/>
                    <a:lstStyle>
                      <a:lvl1pPr marL="0" algn="l" defTabSz="864235" rtl="0" eaLnBrk="1" latinLnBrk="0" hangingPunct="1">
                        <a:defRPr sz="1700" kern="1200">
                          <a:solidFill>
                            <a:schemeClr val="dk1"/>
                          </a:solidFill>
                          <a:latin typeface="Arial" panose="020B0604020202020204"/>
                          <a:ea typeface="微软雅黑" panose="020B0503020204020204" pitchFamily="34" charset="-122"/>
                        </a:defRPr>
                      </a:lvl1pPr>
                      <a:lvl2pPr marL="431800" algn="l" defTabSz="864235" rtl="0" eaLnBrk="1" latinLnBrk="0" hangingPunct="1">
                        <a:defRPr sz="1700" kern="1200">
                          <a:solidFill>
                            <a:schemeClr val="dk1"/>
                          </a:solidFill>
                          <a:latin typeface="Arial" panose="020B0604020202020204"/>
                          <a:ea typeface="微软雅黑" panose="020B0503020204020204" pitchFamily="34" charset="-122"/>
                        </a:defRPr>
                      </a:lvl2pPr>
                      <a:lvl3pPr marL="864235" algn="l" defTabSz="864235" rtl="0" eaLnBrk="1" latinLnBrk="0" hangingPunct="1">
                        <a:defRPr sz="1700" kern="1200">
                          <a:solidFill>
                            <a:schemeClr val="dk1"/>
                          </a:solidFill>
                          <a:latin typeface="Arial" panose="020B0604020202020204"/>
                          <a:ea typeface="微软雅黑" panose="020B0503020204020204" pitchFamily="34" charset="-122"/>
                        </a:defRPr>
                      </a:lvl3pPr>
                      <a:lvl4pPr marL="1296035" algn="l" defTabSz="864235" rtl="0" eaLnBrk="1" latinLnBrk="0" hangingPunct="1">
                        <a:defRPr sz="1700" kern="1200">
                          <a:solidFill>
                            <a:schemeClr val="dk1"/>
                          </a:solidFill>
                          <a:latin typeface="Arial" panose="020B0604020202020204"/>
                          <a:ea typeface="微软雅黑" panose="020B0503020204020204" pitchFamily="34" charset="-122"/>
                        </a:defRPr>
                      </a:lvl4pPr>
                      <a:lvl5pPr marL="1727835" algn="l" defTabSz="864235" rtl="0" eaLnBrk="1" latinLnBrk="0" hangingPunct="1">
                        <a:defRPr sz="1700" kern="1200">
                          <a:solidFill>
                            <a:schemeClr val="dk1"/>
                          </a:solidFill>
                          <a:latin typeface="Arial" panose="020B0604020202020204"/>
                          <a:ea typeface="微软雅黑" panose="020B0503020204020204" pitchFamily="34" charset="-122"/>
                        </a:defRPr>
                      </a:lvl5pPr>
                      <a:lvl6pPr marL="2160270" algn="l" defTabSz="864235" rtl="0" eaLnBrk="1" latinLnBrk="0" hangingPunct="1">
                        <a:defRPr sz="1700" kern="1200">
                          <a:solidFill>
                            <a:schemeClr val="dk1"/>
                          </a:solidFill>
                          <a:latin typeface="Arial" panose="020B0604020202020204"/>
                          <a:ea typeface="微软雅黑" panose="020B0503020204020204" pitchFamily="34" charset="-122"/>
                        </a:defRPr>
                      </a:lvl6pPr>
                      <a:lvl7pPr marL="2592070" algn="l" defTabSz="864235" rtl="0" eaLnBrk="1" latinLnBrk="0" hangingPunct="1">
                        <a:defRPr sz="1700" kern="1200">
                          <a:solidFill>
                            <a:schemeClr val="dk1"/>
                          </a:solidFill>
                          <a:latin typeface="Arial" panose="020B0604020202020204"/>
                          <a:ea typeface="微软雅黑" panose="020B0503020204020204" pitchFamily="34" charset="-122"/>
                        </a:defRPr>
                      </a:lvl7pPr>
                      <a:lvl8pPr marL="3023870" algn="l" defTabSz="864235" rtl="0" eaLnBrk="1" latinLnBrk="0" hangingPunct="1">
                        <a:defRPr sz="1700" kern="1200">
                          <a:solidFill>
                            <a:schemeClr val="dk1"/>
                          </a:solidFill>
                          <a:latin typeface="Arial" panose="020B0604020202020204"/>
                          <a:ea typeface="微软雅黑" panose="020B0503020204020204" pitchFamily="34" charset="-122"/>
                        </a:defRPr>
                      </a:lvl8pPr>
                      <a:lvl9pPr marL="3456305" algn="l" defTabSz="864235" rtl="0" eaLnBrk="1" latinLnBrk="0" hangingPunct="1">
                        <a:defRPr sz="1700" kern="1200">
                          <a:solidFill>
                            <a:schemeClr val="dk1"/>
                          </a:solidFill>
                          <a:latin typeface="Arial" panose="020B0604020202020204"/>
                          <a:ea typeface="微软雅黑" panose="020B0503020204020204" pitchFamily="34" charset="-122"/>
                        </a:defRPr>
                      </a:lvl9p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anose="05000000000000000000" pitchFamily="2" charset="2"/>
                        <a:buNone/>
                      </a:pPr>
                      <a:r>
                        <a:rPr kumimoji="0" lang="en-US" sz="2000" b="1" u="none" strike="noStrike" cap="none" normalizeH="0" baseline="0" dirty="0">
                          <a:ln>
                            <a:noFill/>
                          </a:ln>
                          <a:effectLst/>
                          <a:latin typeface="Calibri" panose="020F0502020204030204" pitchFamily="34" charset="0"/>
                        </a:rPr>
                        <a:t>1.25</a:t>
                      </a:r>
                      <a:endParaRPr kumimoji="0" lang="en-US" sz="2000" b="1" i="0" u="none" strike="noStrike" cap="none" normalizeH="0" baseline="0" dirty="0">
                        <a:ln>
                          <a:noFill/>
                        </a:ln>
                        <a:solidFill>
                          <a:schemeClr val="tx1"/>
                        </a:solidFill>
                        <a:effectLst/>
                        <a:latin typeface="Calibri" panose="020F0502020204030204" pitchFamily="34" charset="0"/>
                      </a:endParaRPr>
                    </a:p>
                  </a:txBody>
                  <a:tcPr marL="45720" marR="45720" anchor="ctr" anchorCtr="1" horzOverflow="overflow">
                    <a:lnL w="12700" cmpd="sng">
                      <a:solidFill>
                        <a:srgbClr val="99CC39"/>
                      </a:solidFill>
                    </a:lnL>
                    <a:lnR w="12700" cmpd="sng">
                      <a:solidFill>
                        <a:srgbClr val="99CC39"/>
                      </a:solidFill>
                    </a:lnR>
                    <a:lnT w="12700" cmpd="sng">
                      <a:solidFill>
                        <a:srgbClr val="99CC39"/>
                      </a:solidFill>
                    </a:lnT>
                    <a:lnB w="12700" cmpd="sng">
                      <a:solidFill>
                        <a:srgbClr val="99CC39"/>
                      </a:solidFill>
                    </a:lnB>
                    <a:lnTlToBr w="12700" cmpd="sng">
                      <a:noFill/>
                      <a:prstDash val="solid"/>
                    </a:lnTlToBr>
                    <a:lnBlToTr w="12700" cmpd="sng">
                      <a:noFill/>
                      <a:prstDash val="solid"/>
                    </a:lnBlToTr>
                    <a:solidFill>
                      <a:srgbClr val="00AAA2">
                        <a:tint val="20000"/>
                      </a:srgbClr>
                    </a:solidFill>
                  </a:tcPr>
                </a:tc>
                <a:tc>
                  <a:txBody>
                    <a:bodyPr/>
                    <a:lstStyle>
                      <a:lvl1pPr marL="0" algn="l" defTabSz="864235" rtl="0" eaLnBrk="1" latinLnBrk="0" hangingPunct="1">
                        <a:defRPr sz="1700" kern="1200">
                          <a:solidFill>
                            <a:schemeClr val="dk1"/>
                          </a:solidFill>
                          <a:latin typeface="Arial" panose="020B0604020202020204"/>
                          <a:ea typeface="微软雅黑" panose="020B0503020204020204" pitchFamily="34" charset="-122"/>
                        </a:defRPr>
                      </a:lvl1pPr>
                      <a:lvl2pPr marL="431800" algn="l" defTabSz="864235" rtl="0" eaLnBrk="1" latinLnBrk="0" hangingPunct="1">
                        <a:defRPr sz="1700" kern="1200">
                          <a:solidFill>
                            <a:schemeClr val="dk1"/>
                          </a:solidFill>
                          <a:latin typeface="Arial" panose="020B0604020202020204"/>
                          <a:ea typeface="微软雅黑" panose="020B0503020204020204" pitchFamily="34" charset="-122"/>
                        </a:defRPr>
                      </a:lvl2pPr>
                      <a:lvl3pPr marL="864235" algn="l" defTabSz="864235" rtl="0" eaLnBrk="1" latinLnBrk="0" hangingPunct="1">
                        <a:defRPr sz="1700" kern="1200">
                          <a:solidFill>
                            <a:schemeClr val="dk1"/>
                          </a:solidFill>
                          <a:latin typeface="Arial" panose="020B0604020202020204"/>
                          <a:ea typeface="微软雅黑" panose="020B0503020204020204" pitchFamily="34" charset="-122"/>
                        </a:defRPr>
                      </a:lvl3pPr>
                      <a:lvl4pPr marL="1296035" algn="l" defTabSz="864235" rtl="0" eaLnBrk="1" latinLnBrk="0" hangingPunct="1">
                        <a:defRPr sz="1700" kern="1200">
                          <a:solidFill>
                            <a:schemeClr val="dk1"/>
                          </a:solidFill>
                          <a:latin typeface="Arial" panose="020B0604020202020204"/>
                          <a:ea typeface="微软雅黑" panose="020B0503020204020204" pitchFamily="34" charset="-122"/>
                        </a:defRPr>
                      </a:lvl4pPr>
                      <a:lvl5pPr marL="1727835" algn="l" defTabSz="864235" rtl="0" eaLnBrk="1" latinLnBrk="0" hangingPunct="1">
                        <a:defRPr sz="1700" kern="1200">
                          <a:solidFill>
                            <a:schemeClr val="dk1"/>
                          </a:solidFill>
                          <a:latin typeface="Arial" panose="020B0604020202020204"/>
                          <a:ea typeface="微软雅黑" panose="020B0503020204020204" pitchFamily="34" charset="-122"/>
                        </a:defRPr>
                      </a:lvl5pPr>
                      <a:lvl6pPr marL="2160270" algn="l" defTabSz="864235" rtl="0" eaLnBrk="1" latinLnBrk="0" hangingPunct="1">
                        <a:defRPr sz="1700" kern="1200">
                          <a:solidFill>
                            <a:schemeClr val="dk1"/>
                          </a:solidFill>
                          <a:latin typeface="Arial" panose="020B0604020202020204"/>
                          <a:ea typeface="微软雅黑" panose="020B0503020204020204" pitchFamily="34" charset="-122"/>
                        </a:defRPr>
                      </a:lvl6pPr>
                      <a:lvl7pPr marL="2592070" algn="l" defTabSz="864235" rtl="0" eaLnBrk="1" latinLnBrk="0" hangingPunct="1">
                        <a:defRPr sz="1700" kern="1200">
                          <a:solidFill>
                            <a:schemeClr val="dk1"/>
                          </a:solidFill>
                          <a:latin typeface="Arial" panose="020B0604020202020204"/>
                          <a:ea typeface="微软雅黑" panose="020B0503020204020204" pitchFamily="34" charset="-122"/>
                        </a:defRPr>
                      </a:lvl7pPr>
                      <a:lvl8pPr marL="3023870" algn="l" defTabSz="864235" rtl="0" eaLnBrk="1" latinLnBrk="0" hangingPunct="1">
                        <a:defRPr sz="1700" kern="1200">
                          <a:solidFill>
                            <a:schemeClr val="dk1"/>
                          </a:solidFill>
                          <a:latin typeface="Arial" panose="020B0604020202020204"/>
                          <a:ea typeface="微软雅黑" panose="020B0503020204020204" pitchFamily="34" charset="-122"/>
                        </a:defRPr>
                      </a:lvl8pPr>
                      <a:lvl9pPr marL="3456305" algn="l" defTabSz="864235" rtl="0" eaLnBrk="1" latinLnBrk="0" hangingPunct="1">
                        <a:defRPr sz="1700" kern="1200">
                          <a:solidFill>
                            <a:schemeClr val="dk1"/>
                          </a:solidFill>
                          <a:latin typeface="Arial" panose="020B0604020202020204"/>
                          <a:ea typeface="微软雅黑" panose="020B0503020204020204" pitchFamily="34" charset="-122"/>
                        </a:defRPr>
                      </a:lvl9p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anose="05000000000000000000" pitchFamily="2" charset="2"/>
                        <a:buNone/>
                      </a:pPr>
                      <a:endParaRPr kumimoji="0" lang="en-US" sz="2000" b="1" i="0" u="none" strike="noStrike" cap="none" normalizeH="0" baseline="0" dirty="0">
                        <a:ln>
                          <a:noFill/>
                        </a:ln>
                        <a:solidFill>
                          <a:schemeClr val="tx1"/>
                        </a:solidFill>
                        <a:effectLst/>
                        <a:latin typeface="Calibri" panose="020F0502020204030204" pitchFamily="34" charset="0"/>
                      </a:endParaRPr>
                    </a:p>
                  </a:txBody>
                  <a:tcPr marL="45720" marR="45720" anchor="ctr" anchorCtr="1" horzOverflow="overflow">
                    <a:lnL w="12700" cmpd="sng">
                      <a:solidFill>
                        <a:srgbClr val="99CC39"/>
                      </a:solidFill>
                    </a:lnL>
                    <a:lnR w="12700" cmpd="sng">
                      <a:solidFill>
                        <a:srgbClr val="99CC39"/>
                      </a:solidFill>
                    </a:lnR>
                    <a:lnT w="12700" cmpd="sng">
                      <a:solidFill>
                        <a:srgbClr val="99CC39"/>
                      </a:solidFill>
                    </a:lnT>
                    <a:lnB w="12700" cmpd="sng">
                      <a:solidFill>
                        <a:srgbClr val="99CC39"/>
                      </a:solidFill>
                    </a:lnB>
                    <a:lnTlToBr w="12700" cmpd="sng">
                      <a:noFill/>
                      <a:prstDash val="solid"/>
                    </a:lnTlToBr>
                    <a:lnBlToTr w="12700" cmpd="sng">
                      <a:noFill/>
                      <a:prstDash val="solid"/>
                    </a:lnBlToTr>
                    <a:solidFill>
                      <a:srgbClr val="00AAA2">
                        <a:tint val="20000"/>
                      </a:srgbClr>
                    </a:solidFill>
                  </a:tcPr>
                </a:tc>
                <a:tc>
                  <a:txBody>
                    <a:bodyPr/>
                    <a:lstStyle>
                      <a:lvl1pPr marL="0" algn="l" defTabSz="864235" rtl="0" eaLnBrk="1" latinLnBrk="0" hangingPunct="1">
                        <a:defRPr sz="1700" kern="1200">
                          <a:solidFill>
                            <a:schemeClr val="dk1"/>
                          </a:solidFill>
                          <a:latin typeface="Arial" panose="020B0604020202020204"/>
                          <a:ea typeface="微软雅黑" panose="020B0503020204020204" pitchFamily="34" charset="-122"/>
                        </a:defRPr>
                      </a:lvl1pPr>
                      <a:lvl2pPr marL="431800" algn="l" defTabSz="864235" rtl="0" eaLnBrk="1" latinLnBrk="0" hangingPunct="1">
                        <a:defRPr sz="1700" kern="1200">
                          <a:solidFill>
                            <a:schemeClr val="dk1"/>
                          </a:solidFill>
                          <a:latin typeface="Arial" panose="020B0604020202020204"/>
                          <a:ea typeface="微软雅黑" panose="020B0503020204020204" pitchFamily="34" charset="-122"/>
                        </a:defRPr>
                      </a:lvl2pPr>
                      <a:lvl3pPr marL="864235" algn="l" defTabSz="864235" rtl="0" eaLnBrk="1" latinLnBrk="0" hangingPunct="1">
                        <a:defRPr sz="1700" kern="1200">
                          <a:solidFill>
                            <a:schemeClr val="dk1"/>
                          </a:solidFill>
                          <a:latin typeface="Arial" panose="020B0604020202020204"/>
                          <a:ea typeface="微软雅黑" panose="020B0503020204020204" pitchFamily="34" charset="-122"/>
                        </a:defRPr>
                      </a:lvl3pPr>
                      <a:lvl4pPr marL="1296035" algn="l" defTabSz="864235" rtl="0" eaLnBrk="1" latinLnBrk="0" hangingPunct="1">
                        <a:defRPr sz="1700" kern="1200">
                          <a:solidFill>
                            <a:schemeClr val="dk1"/>
                          </a:solidFill>
                          <a:latin typeface="Arial" panose="020B0604020202020204"/>
                          <a:ea typeface="微软雅黑" panose="020B0503020204020204" pitchFamily="34" charset="-122"/>
                        </a:defRPr>
                      </a:lvl4pPr>
                      <a:lvl5pPr marL="1727835" algn="l" defTabSz="864235" rtl="0" eaLnBrk="1" latinLnBrk="0" hangingPunct="1">
                        <a:defRPr sz="1700" kern="1200">
                          <a:solidFill>
                            <a:schemeClr val="dk1"/>
                          </a:solidFill>
                          <a:latin typeface="Arial" panose="020B0604020202020204"/>
                          <a:ea typeface="微软雅黑" panose="020B0503020204020204" pitchFamily="34" charset="-122"/>
                        </a:defRPr>
                      </a:lvl5pPr>
                      <a:lvl6pPr marL="2160270" algn="l" defTabSz="864235" rtl="0" eaLnBrk="1" latinLnBrk="0" hangingPunct="1">
                        <a:defRPr sz="1700" kern="1200">
                          <a:solidFill>
                            <a:schemeClr val="dk1"/>
                          </a:solidFill>
                          <a:latin typeface="Arial" panose="020B0604020202020204"/>
                          <a:ea typeface="微软雅黑" panose="020B0503020204020204" pitchFamily="34" charset="-122"/>
                        </a:defRPr>
                      </a:lvl6pPr>
                      <a:lvl7pPr marL="2592070" algn="l" defTabSz="864235" rtl="0" eaLnBrk="1" latinLnBrk="0" hangingPunct="1">
                        <a:defRPr sz="1700" kern="1200">
                          <a:solidFill>
                            <a:schemeClr val="dk1"/>
                          </a:solidFill>
                          <a:latin typeface="Arial" panose="020B0604020202020204"/>
                          <a:ea typeface="微软雅黑" panose="020B0503020204020204" pitchFamily="34" charset="-122"/>
                        </a:defRPr>
                      </a:lvl7pPr>
                      <a:lvl8pPr marL="3023870" algn="l" defTabSz="864235" rtl="0" eaLnBrk="1" latinLnBrk="0" hangingPunct="1">
                        <a:defRPr sz="1700" kern="1200">
                          <a:solidFill>
                            <a:schemeClr val="dk1"/>
                          </a:solidFill>
                          <a:latin typeface="Arial" panose="020B0604020202020204"/>
                          <a:ea typeface="微软雅黑" panose="020B0503020204020204" pitchFamily="34" charset="-122"/>
                        </a:defRPr>
                      </a:lvl8pPr>
                      <a:lvl9pPr marL="3456305" algn="l" defTabSz="864235" rtl="0" eaLnBrk="1" latinLnBrk="0" hangingPunct="1">
                        <a:defRPr sz="1700" kern="1200">
                          <a:solidFill>
                            <a:schemeClr val="dk1"/>
                          </a:solidFill>
                          <a:latin typeface="Arial" panose="020B0604020202020204"/>
                          <a:ea typeface="微软雅黑" panose="020B0503020204020204" pitchFamily="34" charset="-122"/>
                        </a:defRPr>
                      </a:lvl9p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anose="05000000000000000000" pitchFamily="2" charset="2"/>
                        <a:buNone/>
                      </a:pPr>
                      <a:r>
                        <a:rPr kumimoji="0" lang="en-US" sz="2000" b="1" u="none" strike="noStrike" cap="none" normalizeH="0" baseline="0" dirty="0">
                          <a:ln>
                            <a:noFill/>
                          </a:ln>
                          <a:effectLst/>
                          <a:latin typeface="Calibri" panose="020F0502020204030204" pitchFamily="34" charset="0"/>
                        </a:rPr>
                        <a:t>1.26</a:t>
                      </a:r>
                      <a:endParaRPr kumimoji="0" lang="en-US" sz="2000" b="1" i="0" u="none" strike="noStrike" cap="none" normalizeH="0" baseline="0" dirty="0">
                        <a:ln>
                          <a:noFill/>
                        </a:ln>
                        <a:solidFill>
                          <a:schemeClr val="tx1"/>
                        </a:solidFill>
                        <a:effectLst/>
                        <a:latin typeface="Calibri" panose="020F0502020204030204" pitchFamily="34" charset="0"/>
                      </a:endParaRPr>
                    </a:p>
                  </a:txBody>
                  <a:tcPr marL="45720" marR="45720" anchor="ctr" anchorCtr="1" horzOverflow="overflow">
                    <a:lnL w="12700" cmpd="sng">
                      <a:solidFill>
                        <a:srgbClr val="99CC39"/>
                      </a:solidFill>
                    </a:lnL>
                    <a:lnR w="12700" cmpd="sng">
                      <a:solidFill>
                        <a:srgbClr val="99CC39"/>
                      </a:solidFill>
                    </a:lnR>
                    <a:lnT w="12700" cmpd="sng">
                      <a:solidFill>
                        <a:srgbClr val="99CC39"/>
                      </a:solidFill>
                    </a:lnT>
                    <a:lnB w="12700" cmpd="sng">
                      <a:solidFill>
                        <a:srgbClr val="99CC39"/>
                      </a:solidFill>
                    </a:lnB>
                    <a:lnTlToBr w="12700" cmpd="sng">
                      <a:noFill/>
                      <a:prstDash val="solid"/>
                    </a:lnTlToBr>
                    <a:lnBlToTr w="12700" cmpd="sng">
                      <a:noFill/>
                      <a:prstDash val="solid"/>
                    </a:lnBlToTr>
                    <a:solidFill>
                      <a:srgbClr val="ED5A00">
                        <a:lumMod val="20000"/>
                        <a:lumOff val="80000"/>
                      </a:srgbClr>
                    </a:solidFill>
                  </a:tcPr>
                </a:tc>
                <a:tc>
                  <a:txBody>
                    <a:bodyPr/>
                    <a:lstStyle>
                      <a:lvl1pPr marL="0" algn="l" defTabSz="864235" rtl="0" eaLnBrk="1" latinLnBrk="0" hangingPunct="1">
                        <a:defRPr sz="1700" kern="1200">
                          <a:solidFill>
                            <a:schemeClr val="dk1"/>
                          </a:solidFill>
                          <a:latin typeface="Arial" panose="020B0604020202020204"/>
                          <a:ea typeface="微软雅黑" panose="020B0503020204020204" pitchFamily="34" charset="-122"/>
                        </a:defRPr>
                      </a:lvl1pPr>
                      <a:lvl2pPr marL="431800" algn="l" defTabSz="864235" rtl="0" eaLnBrk="1" latinLnBrk="0" hangingPunct="1">
                        <a:defRPr sz="1700" kern="1200">
                          <a:solidFill>
                            <a:schemeClr val="dk1"/>
                          </a:solidFill>
                          <a:latin typeface="Arial" panose="020B0604020202020204"/>
                          <a:ea typeface="微软雅黑" panose="020B0503020204020204" pitchFamily="34" charset="-122"/>
                        </a:defRPr>
                      </a:lvl2pPr>
                      <a:lvl3pPr marL="864235" algn="l" defTabSz="864235" rtl="0" eaLnBrk="1" latinLnBrk="0" hangingPunct="1">
                        <a:defRPr sz="1700" kern="1200">
                          <a:solidFill>
                            <a:schemeClr val="dk1"/>
                          </a:solidFill>
                          <a:latin typeface="Arial" panose="020B0604020202020204"/>
                          <a:ea typeface="微软雅黑" panose="020B0503020204020204" pitchFamily="34" charset="-122"/>
                        </a:defRPr>
                      </a:lvl3pPr>
                      <a:lvl4pPr marL="1296035" algn="l" defTabSz="864235" rtl="0" eaLnBrk="1" latinLnBrk="0" hangingPunct="1">
                        <a:defRPr sz="1700" kern="1200">
                          <a:solidFill>
                            <a:schemeClr val="dk1"/>
                          </a:solidFill>
                          <a:latin typeface="Arial" panose="020B0604020202020204"/>
                          <a:ea typeface="微软雅黑" panose="020B0503020204020204" pitchFamily="34" charset="-122"/>
                        </a:defRPr>
                      </a:lvl4pPr>
                      <a:lvl5pPr marL="1727835" algn="l" defTabSz="864235" rtl="0" eaLnBrk="1" latinLnBrk="0" hangingPunct="1">
                        <a:defRPr sz="1700" kern="1200">
                          <a:solidFill>
                            <a:schemeClr val="dk1"/>
                          </a:solidFill>
                          <a:latin typeface="Arial" panose="020B0604020202020204"/>
                          <a:ea typeface="微软雅黑" panose="020B0503020204020204" pitchFamily="34" charset="-122"/>
                        </a:defRPr>
                      </a:lvl5pPr>
                      <a:lvl6pPr marL="2160270" algn="l" defTabSz="864235" rtl="0" eaLnBrk="1" latinLnBrk="0" hangingPunct="1">
                        <a:defRPr sz="1700" kern="1200">
                          <a:solidFill>
                            <a:schemeClr val="dk1"/>
                          </a:solidFill>
                          <a:latin typeface="Arial" panose="020B0604020202020204"/>
                          <a:ea typeface="微软雅黑" panose="020B0503020204020204" pitchFamily="34" charset="-122"/>
                        </a:defRPr>
                      </a:lvl6pPr>
                      <a:lvl7pPr marL="2592070" algn="l" defTabSz="864235" rtl="0" eaLnBrk="1" latinLnBrk="0" hangingPunct="1">
                        <a:defRPr sz="1700" kern="1200">
                          <a:solidFill>
                            <a:schemeClr val="dk1"/>
                          </a:solidFill>
                          <a:latin typeface="Arial" panose="020B0604020202020204"/>
                          <a:ea typeface="微软雅黑" panose="020B0503020204020204" pitchFamily="34" charset="-122"/>
                        </a:defRPr>
                      </a:lvl7pPr>
                      <a:lvl8pPr marL="3023870" algn="l" defTabSz="864235" rtl="0" eaLnBrk="1" latinLnBrk="0" hangingPunct="1">
                        <a:defRPr sz="1700" kern="1200">
                          <a:solidFill>
                            <a:schemeClr val="dk1"/>
                          </a:solidFill>
                          <a:latin typeface="Arial" panose="020B0604020202020204"/>
                          <a:ea typeface="微软雅黑" panose="020B0503020204020204" pitchFamily="34" charset="-122"/>
                        </a:defRPr>
                      </a:lvl8pPr>
                      <a:lvl9pPr marL="3456305" algn="l" defTabSz="864235" rtl="0" eaLnBrk="1" latinLnBrk="0" hangingPunct="1">
                        <a:defRPr sz="1700" kern="1200">
                          <a:solidFill>
                            <a:schemeClr val="dk1"/>
                          </a:solidFill>
                          <a:latin typeface="Arial" panose="020B0604020202020204"/>
                          <a:ea typeface="微软雅黑" panose="020B0503020204020204" pitchFamily="34" charset="-122"/>
                        </a:defRPr>
                      </a:lvl9p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anose="05000000000000000000" pitchFamily="2" charset="2"/>
                        <a:buNone/>
                      </a:pPr>
                      <a:endParaRPr kumimoji="0" lang="en-US" sz="2000" b="1" i="0" u="none" strike="noStrike" cap="none" normalizeH="0" baseline="0" dirty="0">
                        <a:ln>
                          <a:noFill/>
                        </a:ln>
                        <a:solidFill>
                          <a:schemeClr val="tx1"/>
                        </a:solidFill>
                        <a:effectLst/>
                        <a:latin typeface="Calibri" panose="020F0502020204030204" pitchFamily="34" charset="0"/>
                      </a:endParaRPr>
                    </a:p>
                  </a:txBody>
                  <a:tcPr marL="45720" marR="45720" anchor="ctr" anchorCtr="1" horzOverflow="overflow">
                    <a:lnL w="12700" cmpd="sng">
                      <a:solidFill>
                        <a:srgbClr val="99CC39"/>
                      </a:solidFill>
                    </a:lnL>
                    <a:lnR w="12700" cmpd="sng">
                      <a:solidFill>
                        <a:srgbClr val="99CC39"/>
                      </a:solidFill>
                    </a:lnR>
                    <a:lnT w="12700" cmpd="sng">
                      <a:solidFill>
                        <a:srgbClr val="99CC39"/>
                      </a:solidFill>
                    </a:lnT>
                    <a:lnB w="12700" cmpd="sng">
                      <a:solidFill>
                        <a:srgbClr val="99CC39"/>
                      </a:solidFill>
                    </a:lnB>
                    <a:lnTlToBr w="12700" cmpd="sng">
                      <a:noFill/>
                      <a:prstDash val="solid"/>
                    </a:lnTlToBr>
                    <a:lnBlToTr w="12700" cmpd="sng">
                      <a:noFill/>
                      <a:prstDash val="solid"/>
                    </a:lnBlToTr>
                    <a:solidFill>
                      <a:srgbClr val="00AAA2">
                        <a:tint val="20000"/>
                      </a:srgbClr>
                    </a:solidFill>
                  </a:tcPr>
                </a:tc>
                <a:tc>
                  <a:txBody>
                    <a:bodyPr/>
                    <a:lstStyle>
                      <a:lvl1pPr marL="0" algn="l" defTabSz="864235" rtl="0" eaLnBrk="1" latinLnBrk="0" hangingPunct="1">
                        <a:defRPr sz="1700" kern="1200">
                          <a:solidFill>
                            <a:schemeClr val="dk1"/>
                          </a:solidFill>
                          <a:latin typeface="Arial" panose="020B0604020202020204"/>
                          <a:ea typeface="微软雅黑" panose="020B0503020204020204" pitchFamily="34" charset="-122"/>
                        </a:defRPr>
                      </a:lvl1pPr>
                      <a:lvl2pPr marL="431800" algn="l" defTabSz="864235" rtl="0" eaLnBrk="1" latinLnBrk="0" hangingPunct="1">
                        <a:defRPr sz="1700" kern="1200">
                          <a:solidFill>
                            <a:schemeClr val="dk1"/>
                          </a:solidFill>
                          <a:latin typeface="Arial" panose="020B0604020202020204"/>
                          <a:ea typeface="微软雅黑" panose="020B0503020204020204" pitchFamily="34" charset="-122"/>
                        </a:defRPr>
                      </a:lvl2pPr>
                      <a:lvl3pPr marL="864235" algn="l" defTabSz="864235" rtl="0" eaLnBrk="1" latinLnBrk="0" hangingPunct="1">
                        <a:defRPr sz="1700" kern="1200">
                          <a:solidFill>
                            <a:schemeClr val="dk1"/>
                          </a:solidFill>
                          <a:latin typeface="Arial" panose="020B0604020202020204"/>
                          <a:ea typeface="微软雅黑" panose="020B0503020204020204" pitchFamily="34" charset="-122"/>
                        </a:defRPr>
                      </a:lvl3pPr>
                      <a:lvl4pPr marL="1296035" algn="l" defTabSz="864235" rtl="0" eaLnBrk="1" latinLnBrk="0" hangingPunct="1">
                        <a:defRPr sz="1700" kern="1200">
                          <a:solidFill>
                            <a:schemeClr val="dk1"/>
                          </a:solidFill>
                          <a:latin typeface="Arial" panose="020B0604020202020204"/>
                          <a:ea typeface="微软雅黑" panose="020B0503020204020204" pitchFamily="34" charset="-122"/>
                        </a:defRPr>
                      </a:lvl4pPr>
                      <a:lvl5pPr marL="1727835" algn="l" defTabSz="864235" rtl="0" eaLnBrk="1" latinLnBrk="0" hangingPunct="1">
                        <a:defRPr sz="1700" kern="1200">
                          <a:solidFill>
                            <a:schemeClr val="dk1"/>
                          </a:solidFill>
                          <a:latin typeface="Arial" panose="020B0604020202020204"/>
                          <a:ea typeface="微软雅黑" panose="020B0503020204020204" pitchFamily="34" charset="-122"/>
                        </a:defRPr>
                      </a:lvl5pPr>
                      <a:lvl6pPr marL="2160270" algn="l" defTabSz="864235" rtl="0" eaLnBrk="1" latinLnBrk="0" hangingPunct="1">
                        <a:defRPr sz="1700" kern="1200">
                          <a:solidFill>
                            <a:schemeClr val="dk1"/>
                          </a:solidFill>
                          <a:latin typeface="Arial" panose="020B0604020202020204"/>
                          <a:ea typeface="微软雅黑" panose="020B0503020204020204" pitchFamily="34" charset="-122"/>
                        </a:defRPr>
                      </a:lvl6pPr>
                      <a:lvl7pPr marL="2592070" algn="l" defTabSz="864235" rtl="0" eaLnBrk="1" latinLnBrk="0" hangingPunct="1">
                        <a:defRPr sz="1700" kern="1200">
                          <a:solidFill>
                            <a:schemeClr val="dk1"/>
                          </a:solidFill>
                          <a:latin typeface="Arial" panose="020B0604020202020204"/>
                          <a:ea typeface="微软雅黑" panose="020B0503020204020204" pitchFamily="34" charset="-122"/>
                        </a:defRPr>
                      </a:lvl7pPr>
                      <a:lvl8pPr marL="3023870" algn="l" defTabSz="864235" rtl="0" eaLnBrk="1" latinLnBrk="0" hangingPunct="1">
                        <a:defRPr sz="1700" kern="1200">
                          <a:solidFill>
                            <a:schemeClr val="dk1"/>
                          </a:solidFill>
                          <a:latin typeface="Arial" panose="020B0604020202020204"/>
                          <a:ea typeface="微软雅黑" panose="020B0503020204020204" pitchFamily="34" charset="-122"/>
                        </a:defRPr>
                      </a:lvl8pPr>
                      <a:lvl9pPr marL="3456305" algn="l" defTabSz="864235" rtl="0" eaLnBrk="1" latinLnBrk="0" hangingPunct="1">
                        <a:defRPr sz="1700" kern="1200">
                          <a:solidFill>
                            <a:schemeClr val="dk1"/>
                          </a:solidFill>
                          <a:latin typeface="Arial" panose="020B0604020202020204"/>
                          <a:ea typeface="微软雅黑" panose="020B0503020204020204" pitchFamily="34" charset="-122"/>
                        </a:defRPr>
                      </a:lvl9p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anose="05000000000000000000" pitchFamily="2" charset="2"/>
                        <a:buNone/>
                      </a:pPr>
                      <a:endParaRPr kumimoji="0" lang="en-US" sz="2000" b="1" i="0" u="none" strike="noStrike" cap="none" normalizeH="0" baseline="0" dirty="0">
                        <a:ln>
                          <a:noFill/>
                        </a:ln>
                        <a:solidFill>
                          <a:schemeClr val="tx1"/>
                        </a:solidFill>
                        <a:effectLst/>
                        <a:latin typeface="Calibri" panose="020F0502020204030204" pitchFamily="34" charset="0"/>
                      </a:endParaRPr>
                    </a:p>
                  </a:txBody>
                  <a:tcPr marL="45720" marR="45720" anchor="ctr" anchorCtr="1" horzOverflow="overflow">
                    <a:lnL w="12700" cmpd="sng">
                      <a:solidFill>
                        <a:srgbClr val="99CC39"/>
                      </a:solidFill>
                    </a:lnL>
                    <a:lnR w="12700" cmpd="sng">
                      <a:solidFill>
                        <a:srgbClr val="99CC39"/>
                      </a:solidFill>
                    </a:lnR>
                    <a:lnT w="12700" cmpd="sng">
                      <a:solidFill>
                        <a:srgbClr val="99CC39"/>
                      </a:solidFill>
                    </a:lnT>
                    <a:lnB w="12700" cmpd="sng">
                      <a:solidFill>
                        <a:srgbClr val="99CC39"/>
                      </a:solidFill>
                    </a:lnB>
                    <a:lnTlToBr w="12700" cmpd="sng">
                      <a:noFill/>
                      <a:prstDash val="solid"/>
                    </a:lnTlToBr>
                    <a:lnBlToTr w="12700" cmpd="sng">
                      <a:noFill/>
                      <a:prstDash val="solid"/>
                    </a:lnBlToTr>
                    <a:solidFill>
                      <a:srgbClr val="00AAA2">
                        <a:tint val="20000"/>
                      </a:srgbClr>
                    </a:solidFill>
                  </a:tcPr>
                </a:tc>
              </a:tr>
              <a:tr h="304800">
                <a:tc>
                  <a:txBody>
                    <a:bodyPr/>
                    <a:lstStyle>
                      <a:lvl1pPr marL="0" algn="l" defTabSz="864235" rtl="0" eaLnBrk="1" latinLnBrk="0" hangingPunct="1">
                        <a:defRPr sz="1700" kern="1200">
                          <a:solidFill>
                            <a:schemeClr val="dk1"/>
                          </a:solidFill>
                          <a:latin typeface="Arial" panose="020B0604020202020204"/>
                          <a:ea typeface="微软雅黑" panose="020B0503020204020204" pitchFamily="34" charset="-122"/>
                        </a:defRPr>
                      </a:lvl1pPr>
                      <a:lvl2pPr marL="431800" algn="l" defTabSz="864235" rtl="0" eaLnBrk="1" latinLnBrk="0" hangingPunct="1">
                        <a:defRPr sz="1700" kern="1200">
                          <a:solidFill>
                            <a:schemeClr val="dk1"/>
                          </a:solidFill>
                          <a:latin typeface="Arial" panose="020B0604020202020204"/>
                          <a:ea typeface="微软雅黑" panose="020B0503020204020204" pitchFamily="34" charset="-122"/>
                        </a:defRPr>
                      </a:lvl2pPr>
                      <a:lvl3pPr marL="864235" algn="l" defTabSz="864235" rtl="0" eaLnBrk="1" latinLnBrk="0" hangingPunct="1">
                        <a:defRPr sz="1700" kern="1200">
                          <a:solidFill>
                            <a:schemeClr val="dk1"/>
                          </a:solidFill>
                          <a:latin typeface="Arial" panose="020B0604020202020204"/>
                          <a:ea typeface="微软雅黑" panose="020B0503020204020204" pitchFamily="34" charset="-122"/>
                        </a:defRPr>
                      </a:lvl3pPr>
                      <a:lvl4pPr marL="1296035" algn="l" defTabSz="864235" rtl="0" eaLnBrk="1" latinLnBrk="0" hangingPunct="1">
                        <a:defRPr sz="1700" kern="1200">
                          <a:solidFill>
                            <a:schemeClr val="dk1"/>
                          </a:solidFill>
                          <a:latin typeface="Arial" panose="020B0604020202020204"/>
                          <a:ea typeface="微软雅黑" panose="020B0503020204020204" pitchFamily="34" charset="-122"/>
                        </a:defRPr>
                      </a:lvl4pPr>
                      <a:lvl5pPr marL="1727835" algn="l" defTabSz="864235" rtl="0" eaLnBrk="1" latinLnBrk="0" hangingPunct="1">
                        <a:defRPr sz="1700" kern="1200">
                          <a:solidFill>
                            <a:schemeClr val="dk1"/>
                          </a:solidFill>
                          <a:latin typeface="Arial" panose="020B0604020202020204"/>
                          <a:ea typeface="微软雅黑" panose="020B0503020204020204" pitchFamily="34" charset="-122"/>
                        </a:defRPr>
                      </a:lvl5pPr>
                      <a:lvl6pPr marL="2160270" algn="l" defTabSz="864235" rtl="0" eaLnBrk="1" latinLnBrk="0" hangingPunct="1">
                        <a:defRPr sz="1700" kern="1200">
                          <a:solidFill>
                            <a:schemeClr val="dk1"/>
                          </a:solidFill>
                          <a:latin typeface="Arial" panose="020B0604020202020204"/>
                          <a:ea typeface="微软雅黑" panose="020B0503020204020204" pitchFamily="34" charset="-122"/>
                        </a:defRPr>
                      </a:lvl6pPr>
                      <a:lvl7pPr marL="2592070" algn="l" defTabSz="864235" rtl="0" eaLnBrk="1" latinLnBrk="0" hangingPunct="1">
                        <a:defRPr sz="1700" kern="1200">
                          <a:solidFill>
                            <a:schemeClr val="dk1"/>
                          </a:solidFill>
                          <a:latin typeface="Arial" panose="020B0604020202020204"/>
                          <a:ea typeface="微软雅黑" panose="020B0503020204020204" pitchFamily="34" charset="-122"/>
                        </a:defRPr>
                      </a:lvl7pPr>
                      <a:lvl8pPr marL="3023870" algn="l" defTabSz="864235" rtl="0" eaLnBrk="1" latinLnBrk="0" hangingPunct="1">
                        <a:defRPr sz="1700" kern="1200">
                          <a:solidFill>
                            <a:schemeClr val="dk1"/>
                          </a:solidFill>
                          <a:latin typeface="Arial" panose="020B0604020202020204"/>
                          <a:ea typeface="微软雅黑" panose="020B0503020204020204" pitchFamily="34" charset="-122"/>
                        </a:defRPr>
                      </a:lvl8pPr>
                      <a:lvl9pPr marL="3456305" algn="l" defTabSz="864235" rtl="0" eaLnBrk="1" latinLnBrk="0" hangingPunct="1">
                        <a:defRPr sz="1700" kern="1200">
                          <a:solidFill>
                            <a:schemeClr val="dk1"/>
                          </a:solidFill>
                          <a:latin typeface="Arial" panose="020B0604020202020204"/>
                          <a:ea typeface="微软雅黑" panose="020B0503020204020204" pitchFamily="34" charset="-122"/>
                        </a:defRPr>
                      </a:lvl9p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anose="05000000000000000000" pitchFamily="2" charset="2"/>
                        <a:buNone/>
                      </a:pPr>
                      <a:r>
                        <a:rPr kumimoji="0" lang="en-US" sz="2000" b="1" u="none" strike="noStrike" cap="none" normalizeH="0" baseline="0" dirty="0">
                          <a:ln>
                            <a:noFill/>
                          </a:ln>
                          <a:effectLst/>
                          <a:latin typeface="Calibri" panose="020F0502020204030204" pitchFamily="34" charset="0"/>
                        </a:rPr>
                        <a:t>6</a:t>
                      </a:r>
                      <a:endParaRPr kumimoji="0" lang="en-US" sz="2000" b="1" i="0" u="none" strike="noStrike" cap="none" normalizeH="0" baseline="0" dirty="0">
                        <a:ln>
                          <a:noFill/>
                        </a:ln>
                        <a:solidFill>
                          <a:schemeClr val="tx1"/>
                        </a:solidFill>
                        <a:effectLst/>
                        <a:latin typeface="Calibri" panose="020F0502020204030204" pitchFamily="34" charset="0"/>
                      </a:endParaRPr>
                    </a:p>
                  </a:txBody>
                  <a:tcPr marL="45720" marR="45720" anchor="ctr" anchorCtr="1" horzOverflow="overflow">
                    <a:lnL w="12700" cmpd="sng">
                      <a:solidFill>
                        <a:srgbClr val="99CC39"/>
                      </a:solidFill>
                    </a:lnL>
                    <a:lnR w="12700" cmpd="sng">
                      <a:solidFill>
                        <a:srgbClr val="99CC39"/>
                      </a:solidFill>
                    </a:lnR>
                    <a:lnT w="12700" cmpd="sng">
                      <a:solidFill>
                        <a:srgbClr val="99CC39"/>
                      </a:solidFill>
                    </a:lnT>
                    <a:lnB w="12700" cmpd="sng">
                      <a:solidFill>
                        <a:srgbClr val="99CC39"/>
                      </a:solidFill>
                    </a:lnB>
                    <a:lnTlToBr w="12700" cmpd="sng">
                      <a:noFill/>
                      <a:prstDash val="solid"/>
                    </a:lnTlToBr>
                    <a:lnBlToTr w="12700" cmpd="sng">
                      <a:noFill/>
                      <a:prstDash val="solid"/>
                    </a:lnBlToTr>
                    <a:solidFill>
                      <a:srgbClr val="00AAA2">
                        <a:tint val="20000"/>
                      </a:srgbClr>
                    </a:solidFill>
                  </a:tcPr>
                </a:tc>
                <a:tc>
                  <a:txBody>
                    <a:bodyPr/>
                    <a:lstStyle>
                      <a:lvl1pPr marL="0" algn="l" defTabSz="864235" rtl="0" eaLnBrk="1" latinLnBrk="0" hangingPunct="1">
                        <a:defRPr sz="1700" kern="1200">
                          <a:solidFill>
                            <a:schemeClr val="dk1"/>
                          </a:solidFill>
                          <a:latin typeface="Arial" panose="020B0604020202020204"/>
                          <a:ea typeface="微软雅黑" panose="020B0503020204020204" pitchFamily="34" charset="-122"/>
                        </a:defRPr>
                      </a:lvl1pPr>
                      <a:lvl2pPr marL="431800" algn="l" defTabSz="864235" rtl="0" eaLnBrk="1" latinLnBrk="0" hangingPunct="1">
                        <a:defRPr sz="1700" kern="1200">
                          <a:solidFill>
                            <a:schemeClr val="dk1"/>
                          </a:solidFill>
                          <a:latin typeface="Arial" panose="020B0604020202020204"/>
                          <a:ea typeface="微软雅黑" panose="020B0503020204020204" pitchFamily="34" charset="-122"/>
                        </a:defRPr>
                      </a:lvl2pPr>
                      <a:lvl3pPr marL="864235" algn="l" defTabSz="864235" rtl="0" eaLnBrk="1" latinLnBrk="0" hangingPunct="1">
                        <a:defRPr sz="1700" kern="1200">
                          <a:solidFill>
                            <a:schemeClr val="dk1"/>
                          </a:solidFill>
                          <a:latin typeface="Arial" panose="020B0604020202020204"/>
                          <a:ea typeface="微软雅黑" panose="020B0503020204020204" pitchFamily="34" charset="-122"/>
                        </a:defRPr>
                      </a:lvl3pPr>
                      <a:lvl4pPr marL="1296035" algn="l" defTabSz="864235" rtl="0" eaLnBrk="1" latinLnBrk="0" hangingPunct="1">
                        <a:defRPr sz="1700" kern="1200">
                          <a:solidFill>
                            <a:schemeClr val="dk1"/>
                          </a:solidFill>
                          <a:latin typeface="Arial" panose="020B0604020202020204"/>
                          <a:ea typeface="微软雅黑" panose="020B0503020204020204" pitchFamily="34" charset="-122"/>
                        </a:defRPr>
                      </a:lvl4pPr>
                      <a:lvl5pPr marL="1727835" algn="l" defTabSz="864235" rtl="0" eaLnBrk="1" latinLnBrk="0" hangingPunct="1">
                        <a:defRPr sz="1700" kern="1200">
                          <a:solidFill>
                            <a:schemeClr val="dk1"/>
                          </a:solidFill>
                          <a:latin typeface="Arial" panose="020B0604020202020204"/>
                          <a:ea typeface="微软雅黑" panose="020B0503020204020204" pitchFamily="34" charset="-122"/>
                        </a:defRPr>
                      </a:lvl5pPr>
                      <a:lvl6pPr marL="2160270" algn="l" defTabSz="864235" rtl="0" eaLnBrk="1" latinLnBrk="0" hangingPunct="1">
                        <a:defRPr sz="1700" kern="1200">
                          <a:solidFill>
                            <a:schemeClr val="dk1"/>
                          </a:solidFill>
                          <a:latin typeface="Arial" panose="020B0604020202020204"/>
                          <a:ea typeface="微软雅黑" panose="020B0503020204020204" pitchFamily="34" charset="-122"/>
                        </a:defRPr>
                      </a:lvl6pPr>
                      <a:lvl7pPr marL="2592070" algn="l" defTabSz="864235" rtl="0" eaLnBrk="1" latinLnBrk="0" hangingPunct="1">
                        <a:defRPr sz="1700" kern="1200">
                          <a:solidFill>
                            <a:schemeClr val="dk1"/>
                          </a:solidFill>
                          <a:latin typeface="Arial" panose="020B0604020202020204"/>
                          <a:ea typeface="微软雅黑" panose="020B0503020204020204" pitchFamily="34" charset="-122"/>
                        </a:defRPr>
                      </a:lvl7pPr>
                      <a:lvl8pPr marL="3023870" algn="l" defTabSz="864235" rtl="0" eaLnBrk="1" latinLnBrk="0" hangingPunct="1">
                        <a:defRPr sz="1700" kern="1200">
                          <a:solidFill>
                            <a:schemeClr val="dk1"/>
                          </a:solidFill>
                          <a:latin typeface="Arial" panose="020B0604020202020204"/>
                          <a:ea typeface="微软雅黑" panose="020B0503020204020204" pitchFamily="34" charset="-122"/>
                        </a:defRPr>
                      </a:lvl8pPr>
                      <a:lvl9pPr marL="3456305" algn="l" defTabSz="864235" rtl="0" eaLnBrk="1" latinLnBrk="0" hangingPunct="1">
                        <a:defRPr sz="1700" kern="1200">
                          <a:solidFill>
                            <a:schemeClr val="dk1"/>
                          </a:solidFill>
                          <a:latin typeface="Arial" panose="020B0604020202020204"/>
                          <a:ea typeface="微软雅黑" panose="020B0503020204020204" pitchFamily="34" charset="-122"/>
                        </a:defRPr>
                      </a:lvl9p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anose="05000000000000000000" pitchFamily="2" charset="2"/>
                        <a:buNone/>
                      </a:pPr>
                      <a:endParaRPr kumimoji="0" lang="en-US" sz="2000" b="1" i="0" u="none" strike="noStrike" cap="none" normalizeH="0" baseline="0" dirty="0">
                        <a:ln>
                          <a:noFill/>
                        </a:ln>
                        <a:solidFill>
                          <a:schemeClr val="tx1"/>
                        </a:solidFill>
                        <a:effectLst/>
                        <a:latin typeface="Calibri" panose="020F0502020204030204" pitchFamily="34" charset="0"/>
                      </a:endParaRPr>
                    </a:p>
                  </a:txBody>
                  <a:tcPr marL="45720" marR="45720" anchor="ctr" anchorCtr="1" horzOverflow="overflow">
                    <a:lnL w="12700" cmpd="sng">
                      <a:solidFill>
                        <a:srgbClr val="99CC39"/>
                      </a:solidFill>
                    </a:lnL>
                    <a:lnR w="12700" cmpd="sng">
                      <a:solidFill>
                        <a:srgbClr val="99CC39"/>
                      </a:solidFill>
                    </a:lnR>
                    <a:lnT w="12700" cmpd="sng">
                      <a:solidFill>
                        <a:srgbClr val="99CC39"/>
                      </a:solidFill>
                    </a:lnT>
                    <a:lnB w="12700" cmpd="sng">
                      <a:solidFill>
                        <a:srgbClr val="99CC39"/>
                      </a:solidFill>
                    </a:lnB>
                    <a:lnTlToBr w="12700" cmpd="sng">
                      <a:noFill/>
                      <a:prstDash val="solid"/>
                    </a:lnTlToBr>
                    <a:lnBlToTr w="12700" cmpd="sng">
                      <a:noFill/>
                      <a:prstDash val="solid"/>
                    </a:lnBlToTr>
                    <a:solidFill>
                      <a:srgbClr val="00AAA2">
                        <a:tint val="20000"/>
                      </a:srgbClr>
                    </a:solidFill>
                  </a:tcPr>
                </a:tc>
                <a:tc>
                  <a:txBody>
                    <a:bodyPr/>
                    <a:lstStyle>
                      <a:lvl1pPr marL="0" algn="l" defTabSz="864235" rtl="0" eaLnBrk="1" latinLnBrk="0" hangingPunct="1">
                        <a:defRPr sz="1700" kern="1200">
                          <a:solidFill>
                            <a:schemeClr val="dk1"/>
                          </a:solidFill>
                          <a:latin typeface="Arial" panose="020B0604020202020204"/>
                          <a:ea typeface="微软雅黑" panose="020B0503020204020204" pitchFamily="34" charset="-122"/>
                        </a:defRPr>
                      </a:lvl1pPr>
                      <a:lvl2pPr marL="431800" algn="l" defTabSz="864235" rtl="0" eaLnBrk="1" latinLnBrk="0" hangingPunct="1">
                        <a:defRPr sz="1700" kern="1200">
                          <a:solidFill>
                            <a:schemeClr val="dk1"/>
                          </a:solidFill>
                          <a:latin typeface="Arial" panose="020B0604020202020204"/>
                          <a:ea typeface="微软雅黑" panose="020B0503020204020204" pitchFamily="34" charset="-122"/>
                        </a:defRPr>
                      </a:lvl2pPr>
                      <a:lvl3pPr marL="864235" algn="l" defTabSz="864235" rtl="0" eaLnBrk="1" latinLnBrk="0" hangingPunct="1">
                        <a:defRPr sz="1700" kern="1200">
                          <a:solidFill>
                            <a:schemeClr val="dk1"/>
                          </a:solidFill>
                          <a:latin typeface="Arial" panose="020B0604020202020204"/>
                          <a:ea typeface="微软雅黑" panose="020B0503020204020204" pitchFamily="34" charset="-122"/>
                        </a:defRPr>
                      </a:lvl3pPr>
                      <a:lvl4pPr marL="1296035" algn="l" defTabSz="864235" rtl="0" eaLnBrk="1" latinLnBrk="0" hangingPunct="1">
                        <a:defRPr sz="1700" kern="1200">
                          <a:solidFill>
                            <a:schemeClr val="dk1"/>
                          </a:solidFill>
                          <a:latin typeface="Arial" panose="020B0604020202020204"/>
                          <a:ea typeface="微软雅黑" panose="020B0503020204020204" pitchFamily="34" charset="-122"/>
                        </a:defRPr>
                      </a:lvl4pPr>
                      <a:lvl5pPr marL="1727835" algn="l" defTabSz="864235" rtl="0" eaLnBrk="1" latinLnBrk="0" hangingPunct="1">
                        <a:defRPr sz="1700" kern="1200">
                          <a:solidFill>
                            <a:schemeClr val="dk1"/>
                          </a:solidFill>
                          <a:latin typeface="Arial" panose="020B0604020202020204"/>
                          <a:ea typeface="微软雅黑" panose="020B0503020204020204" pitchFamily="34" charset="-122"/>
                        </a:defRPr>
                      </a:lvl5pPr>
                      <a:lvl6pPr marL="2160270" algn="l" defTabSz="864235" rtl="0" eaLnBrk="1" latinLnBrk="0" hangingPunct="1">
                        <a:defRPr sz="1700" kern="1200">
                          <a:solidFill>
                            <a:schemeClr val="dk1"/>
                          </a:solidFill>
                          <a:latin typeface="Arial" panose="020B0604020202020204"/>
                          <a:ea typeface="微软雅黑" panose="020B0503020204020204" pitchFamily="34" charset="-122"/>
                        </a:defRPr>
                      </a:lvl6pPr>
                      <a:lvl7pPr marL="2592070" algn="l" defTabSz="864235" rtl="0" eaLnBrk="1" latinLnBrk="0" hangingPunct="1">
                        <a:defRPr sz="1700" kern="1200">
                          <a:solidFill>
                            <a:schemeClr val="dk1"/>
                          </a:solidFill>
                          <a:latin typeface="Arial" panose="020B0604020202020204"/>
                          <a:ea typeface="微软雅黑" panose="020B0503020204020204" pitchFamily="34" charset="-122"/>
                        </a:defRPr>
                      </a:lvl7pPr>
                      <a:lvl8pPr marL="3023870" algn="l" defTabSz="864235" rtl="0" eaLnBrk="1" latinLnBrk="0" hangingPunct="1">
                        <a:defRPr sz="1700" kern="1200">
                          <a:solidFill>
                            <a:schemeClr val="dk1"/>
                          </a:solidFill>
                          <a:latin typeface="Arial" panose="020B0604020202020204"/>
                          <a:ea typeface="微软雅黑" panose="020B0503020204020204" pitchFamily="34" charset="-122"/>
                        </a:defRPr>
                      </a:lvl8pPr>
                      <a:lvl9pPr marL="3456305" algn="l" defTabSz="864235" rtl="0" eaLnBrk="1" latinLnBrk="0" hangingPunct="1">
                        <a:defRPr sz="1700" kern="1200">
                          <a:solidFill>
                            <a:schemeClr val="dk1"/>
                          </a:solidFill>
                          <a:latin typeface="Arial" panose="020B0604020202020204"/>
                          <a:ea typeface="微软雅黑" panose="020B0503020204020204" pitchFamily="34" charset="-122"/>
                        </a:defRPr>
                      </a:lvl9p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anose="05000000000000000000" pitchFamily="2" charset="2"/>
                        <a:buNone/>
                      </a:pPr>
                      <a:endParaRPr kumimoji="0" lang="en-US" sz="2000" b="1" i="0" u="none" strike="noStrike" cap="none" normalizeH="0" baseline="0" dirty="0">
                        <a:ln>
                          <a:noFill/>
                        </a:ln>
                        <a:solidFill>
                          <a:schemeClr val="tx1"/>
                        </a:solidFill>
                        <a:effectLst/>
                        <a:latin typeface="Calibri" panose="020F0502020204030204" pitchFamily="34" charset="0"/>
                      </a:endParaRPr>
                    </a:p>
                  </a:txBody>
                  <a:tcPr marL="45720" marR="45720" anchor="ctr" anchorCtr="1" horzOverflow="overflow">
                    <a:lnL w="12700" cmpd="sng">
                      <a:solidFill>
                        <a:srgbClr val="99CC39"/>
                      </a:solidFill>
                    </a:lnL>
                    <a:lnR w="12700" cmpd="sng">
                      <a:solidFill>
                        <a:srgbClr val="99CC39"/>
                      </a:solidFill>
                    </a:lnR>
                    <a:lnT w="12700" cmpd="sng">
                      <a:solidFill>
                        <a:srgbClr val="99CC39"/>
                      </a:solidFill>
                    </a:lnT>
                    <a:lnB w="12700" cmpd="sng">
                      <a:solidFill>
                        <a:srgbClr val="99CC39"/>
                      </a:solidFill>
                    </a:lnB>
                    <a:lnTlToBr w="12700" cmpd="sng">
                      <a:noFill/>
                      <a:prstDash val="solid"/>
                    </a:lnTlToBr>
                    <a:lnBlToTr w="12700" cmpd="sng">
                      <a:noFill/>
                      <a:prstDash val="solid"/>
                    </a:lnBlToTr>
                    <a:solidFill>
                      <a:srgbClr val="00AAA2">
                        <a:tint val="20000"/>
                      </a:srgbClr>
                    </a:solidFill>
                  </a:tcPr>
                </a:tc>
                <a:tc>
                  <a:txBody>
                    <a:bodyPr/>
                    <a:lstStyle>
                      <a:lvl1pPr marL="0" algn="l" defTabSz="864235" rtl="0" eaLnBrk="1" latinLnBrk="0" hangingPunct="1">
                        <a:defRPr sz="1700" kern="1200">
                          <a:solidFill>
                            <a:schemeClr val="dk1"/>
                          </a:solidFill>
                          <a:latin typeface="Arial" panose="020B0604020202020204"/>
                          <a:ea typeface="微软雅黑" panose="020B0503020204020204" pitchFamily="34" charset="-122"/>
                        </a:defRPr>
                      </a:lvl1pPr>
                      <a:lvl2pPr marL="431800" algn="l" defTabSz="864235" rtl="0" eaLnBrk="1" latinLnBrk="0" hangingPunct="1">
                        <a:defRPr sz="1700" kern="1200">
                          <a:solidFill>
                            <a:schemeClr val="dk1"/>
                          </a:solidFill>
                          <a:latin typeface="Arial" panose="020B0604020202020204"/>
                          <a:ea typeface="微软雅黑" panose="020B0503020204020204" pitchFamily="34" charset="-122"/>
                        </a:defRPr>
                      </a:lvl2pPr>
                      <a:lvl3pPr marL="864235" algn="l" defTabSz="864235" rtl="0" eaLnBrk="1" latinLnBrk="0" hangingPunct="1">
                        <a:defRPr sz="1700" kern="1200">
                          <a:solidFill>
                            <a:schemeClr val="dk1"/>
                          </a:solidFill>
                          <a:latin typeface="Arial" panose="020B0604020202020204"/>
                          <a:ea typeface="微软雅黑" panose="020B0503020204020204" pitchFamily="34" charset="-122"/>
                        </a:defRPr>
                      </a:lvl3pPr>
                      <a:lvl4pPr marL="1296035" algn="l" defTabSz="864235" rtl="0" eaLnBrk="1" latinLnBrk="0" hangingPunct="1">
                        <a:defRPr sz="1700" kern="1200">
                          <a:solidFill>
                            <a:schemeClr val="dk1"/>
                          </a:solidFill>
                          <a:latin typeface="Arial" panose="020B0604020202020204"/>
                          <a:ea typeface="微软雅黑" panose="020B0503020204020204" pitchFamily="34" charset="-122"/>
                        </a:defRPr>
                      </a:lvl4pPr>
                      <a:lvl5pPr marL="1727835" algn="l" defTabSz="864235" rtl="0" eaLnBrk="1" latinLnBrk="0" hangingPunct="1">
                        <a:defRPr sz="1700" kern="1200">
                          <a:solidFill>
                            <a:schemeClr val="dk1"/>
                          </a:solidFill>
                          <a:latin typeface="Arial" panose="020B0604020202020204"/>
                          <a:ea typeface="微软雅黑" panose="020B0503020204020204" pitchFamily="34" charset="-122"/>
                        </a:defRPr>
                      </a:lvl5pPr>
                      <a:lvl6pPr marL="2160270" algn="l" defTabSz="864235" rtl="0" eaLnBrk="1" latinLnBrk="0" hangingPunct="1">
                        <a:defRPr sz="1700" kern="1200">
                          <a:solidFill>
                            <a:schemeClr val="dk1"/>
                          </a:solidFill>
                          <a:latin typeface="Arial" panose="020B0604020202020204"/>
                          <a:ea typeface="微软雅黑" panose="020B0503020204020204" pitchFamily="34" charset="-122"/>
                        </a:defRPr>
                      </a:lvl6pPr>
                      <a:lvl7pPr marL="2592070" algn="l" defTabSz="864235" rtl="0" eaLnBrk="1" latinLnBrk="0" hangingPunct="1">
                        <a:defRPr sz="1700" kern="1200">
                          <a:solidFill>
                            <a:schemeClr val="dk1"/>
                          </a:solidFill>
                          <a:latin typeface="Arial" panose="020B0604020202020204"/>
                          <a:ea typeface="微软雅黑" panose="020B0503020204020204" pitchFamily="34" charset="-122"/>
                        </a:defRPr>
                      </a:lvl7pPr>
                      <a:lvl8pPr marL="3023870" algn="l" defTabSz="864235" rtl="0" eaLnBrk="1" latinLnBrk="0" hangingPunct="1">
                        <a:defRPr sz="1700" kern="1200">
                          <a:solidFill>
                            <a:schemeClr val="dk1"/>
                          </a:solidFill>
                          <a:latin typeface="Arial" panose="020B0604020202020204"/>
                          <a:ea typeface="微软雅黑" panose="020B0503020204020204" pitchFamily="34" charset="-122"/>
                        </a:defRPr>
                      </a:lvl8pPr>
                      <a:lvl9pPr marL="3456305" algn="l" defTabSz="864235" rtl="0" eaLnBrk="1" latinLnBrk="0" hangingPunct="1">
                        <a:defRPr sz="1700" kern="1200">
                          <a:solidFill>
                            <a:schemeClr val="dk1"/>
                          </a:solidFill>
                          <a:latin typeface="Arial" panose="020B0604020202020204"/>
                          <a:ea typeface="微软雅黑" panose="020B0503020204020204" pitchFamily="34" charset="-122"/>
                        </a:defRPr>
                      </a:lvl9p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anose="05000000000000000000" pitchFamily="2" charset="2"/>
                        <a:buNone/>
                      </a:pPr>
                      <a:endParaRPr kumimoji="0" lang="en-US" sz="2000" b="1" i="0" u="none" strike="noStrike" cap="none" normalizeH="0" baseline="0" dirty="0">
                        <a:ln>
                          <a:noFill/>
                        </a:ln>
                        <a:solidFill>
                          <a:schemeClr val="tx1"/>
                        </a:solidFill>
                        <a:effectLst/>
                        <a:latin typeface="Calibri" panose="020F0502020204030204" pitchFamily="34" charset="0"/>
                      </a:endParaRPr>
                    </a:p>
                  </a:txBody>
                  <a:tcPr marL="45720" marR="45720" anchor="ctr" anchorCtr="1" horzOverflow="overflow">
                    <a:lnL w="12700" cmpd="sng">
                      <a:solidFill>
                        <a:srgbClr val="99CC39"/>
                      </a:solidFill>
                    </a:lnL>
                    <a:lnR w="12700" cmpd="sng">
                      <a:solidFill>
                        <a:srgbClr val="99CC39"/>
                      </a:solidFill>
                    </a:lnR>
                    <a:lnT w="12700" cmpd="sng">
                      <a:solidFill>
                        <a:srgbClr val="99CC39"/>
                      </a:solidFill>
                    </a:lnT>
                    <a:lnB w="12700" cmpd="sng">
                      <a:solidFill>
                        <a:srgbClr val="99CC39"/>
                      </a:solidFill>
                    </a:lnB>
                    <a:lnTlToBr w="12700" cmpd="sng">
                      <a:noFill/>
                      <a:prstDash val="solid"/>
                    </a:lnTlToBr>
                    <a:lnBlToTr w="12700" cmpd="sng">
                      <a:noFill/>
                      <a:prstDash val="solid"/>
                    </a:lnBlToTr>
                    <a:solidFill>
                      <a:srgbClr val="00AAA2">
                        <a:tint val="20000"/>
                      </a:srgbClr>
                    </a:solidFill>
                  </a:tcPr>
                </a:tc>
                <a:tc>
                  <a:txBody>
                    <a:bodyPr/>
                    <a:lstStyle>
                      <a:lvl1pPr marL="0" algn="l" defTabSz="864235" rtl="0" eaLnBrk="1" latinLnBrk="0" hangingPunct="1">
                        <a:defRPr sz="1700" kern="1200">
                          <a:solidFill>
                            <a:schemeClr val="dk1"/>
                          </a:solidFill>
                          <a:latin typeface="Arial" panose="020B0604020202020204"/>
                          <a:ea typeface="微软雅黑" panose="020B0503020204020204" pitchFamily="34" charset="-122"/>
                        </a:defRPr>
                      </a:lvl1pPr>
                      <a:lvl2pPr marL="431800" algn="l" defTabSz="864235" rtl="0" eaLnBrk="1" latinLnBrk="0" hangingPunct="1">
                        <a:defRPr sz="1700" kern="1200">
                          <a:solidFill>
                            <a:schemeClr val="dk1"/>
                          </a:solidFill>
                          <a:latin typeface="Arial" panose="020B0604020202020204"/>
                          <a:ea typeface="微软雅黑" panose="020B0503020204020204" pitchFamily="34" charset="-122"/>
                        </a:defRPr>
                      </a:lvl2pPr>
                      <a:lvl3pPr marL="864235" algn="l" defTabSz="864235" rtl="0" eaLnBrk="1" latinLnBrk="0" hangingPunct="1">
                        <a:defRPr sz="1700" kern="1200">
                          <a:solidFill>
                            <a:schemeClr val="dk1"/>
                          </a:solidFill>
                          <a:latin typeface="Arial" panose="020B0604020202020204"/>
                          <a:ea typeface="微软雅黑" panose="020B0503020204020204" pitchFamily="34" charset="-122"/>
                        </a:defRPr>
                      </a:lvl3pPr>
                      <a:lvl4pPr marL="1296035" algn="l" defTabSz="864235" rtl="0" eaLnBrk="1" latinLnBrk="0" hangingPunct="1">
                        <a:defRPr sz="1700" kern="1200">
                          <a:solidFill>
                            <a:schemeClr val="dk1"/>
                          </a:solidFill>
                          <a:latin typeface="Arial" panose="020B0604020202020204"/>
                          <a:ea typeface="微软雅黑" panose="020B0503020204020204" pitchFamily="34" charset="-122"/>
                        </a:defRPr>
                      </a:lvl4pPr>
                      <a:lvl5pPr marL="1727835" algn="l" defTabSz="864235" rtl="0" eaLnBrk="1" latinLnBrk="0" hangingPunct="1">
                        <a:defRPr sz="1700" kern="1200">
                          <a:solidFill>
                            <a:schemeClr val="dk1"/>
                          </a:solidFill>
                          <a:latin typeface="Arial" panose="020B0604020202020204"/>
                          <a:ea typeface="微软雅黑" panose="020B0503020204020204" pitchFamily="34" charset="-122"/>
                        </a:defRPr>
                      </a:lvl5pPr>
                      <a:lvl6pPr marL="2160270" algn="l" defTabSz="864235" rtl="0" eaLnBrk="1" latinLnBrk="0" hangingPunct="1">
                        <a:defRPr sz="1700" kern="1200">
                          <a:solidFill>
                            <a:schemeClr val="dk1"/>
                          </a:solidFill>
                          <a:latin typeface="Arial" panose="020B0604020202020204"/>
                          <a:ea typeface="微软雅黑" panose="020B0503020204020204" pitchFamily="34" charset="-122"/>
                        </a:defRPr>
                      </a:lvl6pPr>
                      <a:lvl7pPr marL="2592070" algn="l" defTabSz="864235" rtl="0" eaLnBrk="1" latinLnBrk="0" hangingPunct="1">
                        <a:defRPr sz="1700" kern="1200">
                          <a:solidFill>
                            <a:schemeClr val="dk1"/>
                          </a:solidFill>
                          <a:latin typeface="Arial" panose="020B0604020202020204"/>
                          <a:ea typeface="微软雅黑" panose="020B0503020204020204" pitchFamily="34" charset="-122"/>
                        </a:defRPr>
                      </a:lvl7pPr>
                      <a:lvl8pPr marL="3023870" algn="l" defTabSz="864235" rtl="0" eaLnBrk="1" latinLnBrk="0" hangingPunct="1">
                        <a:defRPr sz="1700" kern="1200">
                          <a:solidFill>
                            <a:schemeClr val="dk1"/>
                          </a:solidFill>
                          <a:latin typeface="Arial" panose="020B0604020202020204"/>
                          <a:ea typeface="微软雅黑" panose="020B0503020204020204" pitchFamily="34" charset="-122"/>
                        </a:defRPr>
                      </a:lvl8pPr>
                      <a:lvl9pPr marL="3456305" algn="l" defTabSz="864235" rtl="0" eaLnBrk="1" latinLnBrk="0" hangingPunct="1">
                        <a:defRPr sz="1700" kern="1200">
                          <a:solidFill>
                            <a:schemeClr val="dk1"/>
                          </a:solidFill>
                          <a:latin typeface="Arial" panose="020B0604020202020204"/>
                          <a:ea typeface="微软雅黑" panose="020B0503020204020204" pitchFamily="34" charset="-122"/>
                        </a:defRPr>
                      </a:lvl9p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anose="05000000000000000000" pitchFamily="2" charset="2"/>
                        <a:buNone/>
                      </a:pPr>
                      <a:endParaRPr kumimoji="0" lang="en-US" sz="2000" b="1" i="0" u="none" strike="noStrike" cap="none" normalizeH="0" baseline="0" dirty="0">
                        <a:ln>
                          <a:noFill/>
                        </a:ln>
                        <a:solidFill>
                          <a:schemeClr val="tx1"/>
                        </a:solidFill>
                        <a:effectLst/>
                        <a:latin typeface="Calibri" panose="020F0502020204030204" pitchFamily="34" charset="0"/>
                      </a:endParaRPr>
                    </a:p>
                  </a:txBody>
                  <a:tcPr marL="45720" marR="45720" anchor="ctr" anchorCtr="1" horzOverflow="overflow">
                    <a:lnL w="12700" cmpd="sng">
                      <a:solidFill>
                        <a:srgbClr val="99CC39"/>
                      </a:solidFill>
                    </a:lnL>
                    <a:lnR w="12700" cmpd="sng">
                      <a:solidFill>
                        <a:srgbClr val="99CC39"/>
                      </a:solidFill>
                    </a:lnR>
                    <a:lnT w="12700" cmpd="sng">
                      <a:solidFill>
                        <a:srgbClr val="99CC39"/>
                      </a:solidFill>
                    </a:lnT>
                    <a:lnB w="12700" cmpd="sng">
                      <a:solidFill>
                        <a:srgbClr val="99CC39"/>
                      </a:solidFill>
                    </a:lnB>
                    <a:lnTlToBr w="12700" cmpd="sng">
                      <a:noFill/>
                      <a:prstDash val="solid"/>
                    </a:lnTlToBr>
                    <a:lnBlToTr w="12700" cmpd="sng">
                      <a:noFill/>
                      <a:prstDash val="solid"/>
                    </a:lnBlToTr>
                    <a:solidFill>
                      <a:srgbClr val="00AAA2">
                        <a:tint val="20000"/>
                      </a:srgbClr>
                    </a:solidFill>
                  </a:tcPr>
                </a:tc>
                <a:tc>
                  <a:txBody>
                    <a:bodyPr/>
                    <a:lstStyle>
                      <a:lvl1pPr marL="0" algn="l" defTabSz="864235" rtl="0" eaLnBrk="1" latinLnBrk="0" hangingPunct="1">
                        <a:defRPr sz="1700" kern="1200">
                          <a:solidFill>
                            <a:schemeClr val="dk1"/>
                          </a:solidFill>
                          <a:latin typeface="Arial" panose="020B0604020202020204"/>
                          <a:ea typeface="微软雅黑" panose="020B0503020204020204" pitchFamily="34" charset="-122"/>
                        </a:defRPr>
                      </a:lvl1pPr>
                      <a:lvl2pPr marL="431800" algn="l" defTabSz="864235" rtl="0" eaLnBrk="1" latinLnBrk="0" hangingPunct="1">
                        <a:defRPr sz="1700" kern="1200">
                          <a:solidFill>
                            <a:schemeClr val="dk1"/>
                          </a:solidFill>
                          <a:latin typeface="Arial" panose="020B0604020202020204"/>
                          <a:ea typeface="微软雅黑" panose="020B0503020204020204" pitchFamily="34" charset="-122"/>
                        </a:defRPr>
                      </a:lvl2pPr>
                      <a:lvl3pPr marL="864235" algn="l" defTabSz="864235" rtl="0" eaLnBrk="1" latinLnBrk="0" hangingPunct="1">
                        <a:defRPr sz="1700" kern="1200">
                          <a:solidFill>
                            <a:schemeClr val="dk1"/>
                          </a:solidFill>
                          <a:latin typeface="Arial" panose="020B0604020202020204"/>
                          <a:ea typeface="微软雅黑" panose="020B0503020204020204" pitchFamily="34" charset="-122"/>
                        </a:defRPr>
                      </a:lvl3pPr>
                      <a:lvl4pPr marL="1296035" algn="l" defTabSz="864235" rtl="0" eaLnBrk="1" latinLnBrk="0" hangingPunct="1">
                        <a:defRPr sz="1700" kern="1200">
                          <a:solidFill>
                            <a:schemeClr val="dk1"/>
                          </a:solidFill>
                          <a:latin typeface="Arial" panose="020B0604020202020204"/>
                          <a:ea typeface="微软雅黑" panose="020B0503020204020204" pitchFamily="34" charset="-122"/>
                        </a:defRPr>
                      </a:lvl4pPr>
                      <a:lvl5pPr marL="1727835" algn="l" defTabSz="864235" rtl="0" eaLnBrk="1" latinLnBrk="0" hangingPunct="1">
                        <a:defRPr sz="1700" kern="1200">
                          <a:solidFill>
                            <a:schemeClr val="dk1"/>
                          </a:solidFill>
                          <a:latin typeface="Arial" panose="020B0604020202020204"/>
                          <a:ea typeface="微软雅黑" panose="020B0503020204020204" pitchFamily="34" charset="-122"/>
                        </a:defRPr>
                      </a:lvl5pPr>
                      <a:lvl6pPr marL="2160270" algn="l" defTabSz="864235" rtl="0" eaLnBrk="1" latinLnBrk="0" hangingPunct="1">
                        <a:defRPr sz="1700" kern="1200">
                          <a:solidFill>
                            <a:schemeClr val="dk1"/>
                          </a:solidFill>
                          <a:latin typeface="Arial" panose="020B0604020202020204"/>
                          <a:ea typeface="微软雅黑" panose="020B0503020204020204" pitchFamily="34" charset="-122"/>
                        </a:defRPr>
                      </a:lvl6pPr>
                      <a:lvl7pPr marL="2592070" algn="l" defTabSz="864235" rtl="0" eaLnBrk="1" latinLnBrk="0" hangingPunct="1">
                        <a:defRPr sz="1700" kern="1200">
                          <a:solidFill>
                            <a:schemeClr val="dk1"/>
                          </a:solidFill>
                          <a:latin typeface="Arial" panose="020B0604020202020204"/>
                          <a:ea typeface="微软雅黑" panose="020B0503020204020204" pitchFamily="34" charset="-122"/>
                        </a:defRPr>
                      </a:lvl7pPr>
                      <a:lvl8pPr marL="3023870" algn="l" defTabSz="864235" rtl="0" eaLnBrk="1" latinLnBrk="0" hangingPunct="1">
                        <a:defRPr sz="1700" kern="1200">
                          <a:solidFill>
                            <a:schemeClr val="dk1"/>
                          </a:solidFill>
                          <a:latin typeface="Arial" panose="020B0604020202020204"/>
                          <a:ea typeface="微软雅黑" panose="020B0503020204020204" pitchFamily="34" charset="-122"/>
                        </a:defRPr>
                      </a:lvl8pPr>
                      <a:lvl9pPr marL="3456305" algn="l" defTabSz="864235" rtl="0" eaLnBrk="1" latinLnBrk="0" hangingPunct="1">
                        <a:defRPr sz="1700" kern="1200">
                          <a:solidFill>
                            <a:schemeClr val="dk1"/>
                          </a:solidFill>
                          <a:latin typeface="Arial" panose="020B0604020202020204"/>
                          <a:ea typeface="微软雅黑" panose="020B0503020204020204" pitchFamily="34" charset="-122"/>
                        </a:defRPr>
                      </a:lvl9p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anose="05000000000000000000" pitchFamily="2" charset="2"/>
                        <a:buNone/>
                      </a:pPr>
                      <a:r>
                        <a:rPr kumimoji="0" lang="en-US" sz="2000" b="1" u="none" strike="noStrike" cap="none" normalizeH="0" baseline="0" dirty="0">
                          <a:ln>
                            <a:noFill/>
                          </a:ln>
                          <a:effectLst/>
                          <a:latin typeface="Calibri" panose="020F0502020204030204" pitchFamily="34" charset="0"/>
                        </a:rPr>
                        <a:t>0.84</a:t>
                      </a:r>
                      <a:endParaRPr kumimoji="0" lang="en-US" sz="2000" b="1" i="0" u="none" strike="noStrike" cap="none" normalizeH="0" baseline="0" dirty="0">
                        <a:ln>
                          <a:noFill/>
                        </a:ln>
                        <a:solidFill>
                          <a:schemeClr val="tx1"/>
                        </a:solidFill>
                        <a:effectLst/>
                        <a:latin typeface="Calibri" panose="020F0502020204030204" pitchFamily="34" charset="0"/>
                      </a:endParaRPr>
                    </a:p>
                  </a:txBody>
                  <a:tcPr marL="45720" marR="45720" anchor="ctr" anchorCtr="1" horzOverflow="overflow">
                    <a:lnL w="12700" cmpd="sng">
                      <a:solidFill>
                        <a:srgbClr val="99CC39"/>
                      </a:solidFill>
                    </a:lnL>
                    <a:lnR w="12700" cmpd="sng">
                      <a:solidFill>
                        <a:srgbClr val="99CC39"/>
                      </a:solidFill>
                    </a:lnR>
                    <a:lnT w="12700" cmpd="sng">
                      <a:solidFill>
                        <a:srgbClr val="99CC39"/>
                      </a:solidFill>
                    </a:lnT>
                    <a:lnB w="12700" cmpd="sng">
                      <a:solidFill>
                        <a:srgbClr val="99CC39"/>
                      </a:solidFill>
                    </a:lnB>
                    <a:lnTlToBr w="12700" cmpd="sng">
                      <a:noFill/>
                      <a:prstDash val="solid"/>
                    </a:lnTlToBr>
                    <a:lnBlToTr w="12700" cmpd="sng">
                      <a:noFill/>
                      <a:prstDash val="solid"/>
                    </a:lnBlToTr>
                    <a:solidFill>
                      <a:srgbClr val="ED5A00">
                        <a:lumMod val="20000"/>
                        <a:lumOff val="80000"/>
                      </a:srgbClr>
                    </a:solidFill>
                  </a:tcPr>
                </a:tc>
                <a:tc>
                  <a:txBody>
                    <a:bodyPr/>
                    <a:lstStyle>
                      <a:lvl1pPr marL="0" algn="l" defTabSz="864235" rtl="0" eaLnBrk="1" latinLnBrk="0" hangingPunct="1">
                        <a:defRPr sz="1700" kern="1200">
                          <a:solidFill>
                            <a:schemeClr val="dk1"/>
                          </a:solidFill>
                          <a:latin typeface="Arial" panose="020B0604020202020204"/>
                          <a:ea typeface="微软雅黑" panose="020B0503020204020204" pitchFamily="34" charset="-122"/>
                        </a:defRPr>
                      </a:lvl1pPr>
                      <a:lvl2pPr marL="431800" algn="l" defTabSz="864235" rtl="0" eaLnBrk="1" latinLnBrk="0" hangingPunct="1">
                        <a:defRPr sz="1700" kern="1200">
                          <a:solidFill>
                            <a:schemeClr val="dk1"/>
                          </a:solidFill>
                          <a:latin typeface="Arial" panose="020B0604020202020204"/>
                          <a:ea typeface="微软雅黑" panose="020B0503020204020204" pitchFamily="34" charset="-122"/>
                        </a:defRPr>
                      </a:lvl2pPr>
                      <a:lvl3pPr marL="864235" algn="l" defTabSz="864235" rtl="0" eaLnBrk="1" latinLnBrk="0" hangingPunct="1">
                        <a:defRPr sz="1700" kern="1200">
                          <a:solidFill>
                            <a:schemeClr val="dk1"/>
                          </a:solidFill>
                          <a:latin typeface="Arial" panose="020B0604020202020204"/>
                          <a:ea typeface="微软雅黑" panose="020B0503020204020204" pitchFamily="34" charset="-122"/>
                        </a:defRPr>
                      </a:lvl3pPr>
                      <a:lvl4pPr marL="1296035" algn="l" defTabSz="864235" rtl="0" eaLnBrk="1" latinLnBrk="0" hangingPunct="1">
                        <a:defRPr sz="1700" kern="1200">
                          <a:solidFill>
                            <a:schemeClr val="dk1"/>
                          </a:solidFill>
                          <a:latin typeface="Arial" panose="020B0604020202020204"/>
                          <a:ea typeface="微软雅黑" panose="020B0503020204020204" pitchFamily="34" charset="-122"/>
                        </a:defRPr>
                      </a:lvl4pPr>
                      <a:lvl5pPr marL="1727835" algn="l" defTabSz="864235" rtl="0" eaLnBrk="1" latinLnBrk="0" hangingPunct="1">
                        <a:defRPr sz="1700" kern="1200">
                          <a:solidFill>
                            <a:schemeClr val="dk1"/>
                          </a:solidFill>
                          <a:latin typeface="Arial" panose="020B0604020202020204"/>
                          <a:ea typeface="微软雅黑" panose="020B0503020204020204" pitchFamily="34" charset="-122"/>
                        </a:defRPr>
                      </a:lvl5pPr>
                      <a:lvl6pPr marL="2160270" algn="l" defTabSz="864235" rtl="0" eaLnBrk="1" latinLnBrk="0" hangingPunct="1">
                        <a:defRPr sz="1700" kern="1200">
                          <a:solidFill>
                            <a:schemeClr val="dk1"/>
                          </a:solidFill>
                          <a:latin typeface="Arial" panose="020B0604020202020204"/>
                          <a:ea typeface="微软雅黑" panose="020B0503020204020204" pitchFamily="34" charset="-122"/>
                        </a:defRPr>
                      </a:lvl6pPr>
                      <a:lvl7pPr marL="2592070" algn="l" defTabSz="864235" rtl="0" eaLnBrk="1" latinLnBrk="0" hangingPunct="1">
                        <a:defRPr sz="1700" kern="1200">
                          <a:solidFill>
                            <a:schemeClr val="dk1"/>
                          </a:solidFill>
                          <a:latin typeface="Arial" panose="020B0604020202020204"/>
                          <a:ea typeface="微软雅黑" panose="020B0503020204020204" pitchFamily="34" charset="-122"/>
                        </a:defRPr>
                      </a:lvl7pPr>
                      <a:lvl8pPr marL="3023870" algn="l" defTabSz="864235" rtl="0" eaLnBrk="1" latinLnBrk="0" hangingPunct="1">
                        <a:defRPr sz="1700" kern="1200">
                          <a:solidFill>
                            <a:schemeClr val="dk1"/>
                          </a:solidFill>
                          <a:latin typeface="Arial" panose="020B0604020202020204"/>
                          <a:ea typeface="微软雅黑" panose="020B0503020204020204" pitchFamily="34" charset="-122"/>
                        </a:defRPr>
                      </a:lvl8pPr>
                      <a:lvl9pPr marL="3456305" algn="l" defTabSz="864235" rtl="0" eaLnBrk="1" latinLnBrk="0" hangingPunct="1">
                        <a:defRPr sz="1700" kern="1200">
                          <a:solidFill>
                            <a:schemeClr val="dk1"/>
                          </a:solidFill>
                          <a:latin typeface="Arial" panose="020B0604020202020204"/>
                          <a:ea typeface="微软雅黑" panose="020B0503020204020204" pitchFamily="34" charset="-122"/>
                        </a:defRPr>
                      </a:lvl9p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anose="05000000000000000000" pitchFamily="2" charset="2"/>
                        <a:buNone/>
                      </a:pPr>
                      <a:endParaRPr kumimoji="0" lang="en-US" sz="2000" b="1" i="0" u="none" strike="noStrike" cap="none" normalizeH="0" baseline="0" dirty="0">
                        <a:ln>
                          <a:noFill/>
                        </a:ln>
                        <a:solidFill>
                          <a:schemeClr val="tx1"/>
                        </a:solidFill>
                        <a:effectLst/>
                        <a:latin typeface="Calibri" panose="020F0502020204030204" pitchFamily="34" charset="0"/>
                      </a:endParaRPr>
                    </a:p>
                  </a:txBody>
                  <a:tcPr marL="45720" marR="45720" anchor="ctr" anchorCtr="1" horzOverflow="overflow">
                    <a:lnL w="12700" cmpd="sng">
                      <a:solidFill>
                        <a:srgbClr val="99CC39"/>
                      </a:solidFill>
                    </a:lnL>
                    <a:lnR w="12700" cmpd="sng">
                      <a:solidFill>
                        <a:srgbClr val="99CC39"/>
                      </a:solidFill>
                    </a:lnR>
                    <a:lnT w="12700" cmpd="sng">
                      <a:solidFill>
                        <a:srgbClr val="99CC39"/>
                      </a:solidFill>
                    </a:lnT>
                    <a:lnB w="12700" cmpd="sng">
                      <a:solidFill>
                        <a:srgbClr val="99CC39"/>
                      </a:solidFill>
                    </a:lnB>
                    <a:lnTlToBr w="12700" cmpd="sng">
                      <a:noFill/>
                      <a:prstDash val="solid"/>
                    </a:lnTlToBr>
                    <a:lnBlToTr w="12700" cmpd="sng">
                      <a:noFill/>
                      <a:prstDash val="solid"/>
                    </a:lnBlToTr>
                    <a:solidFill>
                      <a:srgbClr val="00AAA2">
                        <a:tint val="20000"/>
                      </a:srgbClr>
                    </a:solidFill>
                  </a:tcPr>
                </a:tc>
                <a:tc>
                  <a:txBody>
                    <a:bodyPr/>
                    <a:lstStyle>
                      <a:lvl1pPr marL="0" algn="l" defTabSz="864235" rtl="0" eaLnBrk="1" latinLnBrk="0" hangingPunct="1">
                        <a:defRPr sz="1700" kern="1200">
                          <a:solidFill>
                            <a:schemeClr val="dk1"/>
                          </a:solidFill>
                          <a:latin typeface="Arial" panose="020B0604020202020204"/>
                          <a:ea typeface="微软雅黑" panose="020B0503020204020204" pitchFamily="34" charset="-122"/>
                        </a:defRPr>
                      </a:lvl1pPr>
                      <a:lvl2pPr marL="431800" algn="l" defTabSz="864235" rtl="0" eaLnBrk="1" latinLnBrk="0" hangingPunct="1">
                        <a:defRPr sz="1700" kern="1200">
                          <a:solidFill>
                            <a:schemeClr val="dk1"/>
                          </a:solidFill>
                          <a:latin typeface="Arial" panose="020B0604020202020204"/>
                          <a:ea typeface="微软雅黑" panose="020B0503020204020204" pitchFamily="34" charset="-122"/>
                        </a:defRPr>
                      </a:lvl2pPr>
                      <a:lvl3pPr marL="864235" algn="l" defTabSz="864235" rtl="0" eaLnBrk="1" latinLnBrk="0" hangingPunct="1">
                        <a:defRPr sz="1700" kern="1200">
                          <a:solidFill>
                            <a:schemeClr val="dk1"/>
                          </a:solidFill>
                          <a:latin typeface="Arial" panose="020B0604020202020204"/>
                          <a:ea typeface="微软雅黑" panose="020B0503020204020204" pitchFamily="34" charset="-122"/>
                        </a:defRPr>
                      </a:lvl3pPr>
                      <a:lvl4pPr marL="1296035" algn="l" defTabSz="864235" rtl="0" eaLnBrk="1" latinLnBrk="0" hangingPunct="1">
                        <a:defRPr sz="1700" kern="1200">
                          <a:solidFill>
                            <a:schemeClr val="dk1"/>
                          </a:solidFill>
                          <a:latin typeface="Arial" panose="020B0604020202020204"/>
                          <a:ea typeface="微软雅黑" panose="020B0503020204020204" pitchFamily="34" charset="-122"/>
                        </a:defRPr>
                      </a:lvl4pPr>
                      <a:lvl5pPr marL="1727835" algn="l" defTabSz="864235" rtl="0" eaLnBrk="1" latinLnBrk="0" hangingPunct="1">
                        <a:defRPr sz="1700" kern="1200">
                          <a:solidFill>
                            <a:schemeClr val="dk1"/>
                          </a:solidFill>
                          <a:latin typeface="Arial" panose="020B0604020202020204"/>
                          <a:ea typeface="微软雅黑" panose="020B0503020204020204" pitchFamily="34" charset="-122"/>
                        </a:defRPr>
                      </a:lvl5pPr>
                      <a:lvl6pPr marL="2160270" algn="l" defTabSz="864235" rtl="0" eaLnBrk="1" latinLnBrk="0" hangingPunct="1">
                        <a:defRPr sz="1700" kern="1200">
                          <a:solidFill>
                            <a:schemeClr val="dk1"/>
                          </a:solidFill>
                          <a:latin typeface="Arial" panose="020B0604020202020204"/>
                          <a:ea typeface="微软雅黑" panose="020B0503020204020204" pitchFamily="34" charset="-122"/>
                        </a:defRPr>
                      </a:lvl6pPr>
                      <a:lvl7pPr marL="2592070" algn="l" defTabSz="864235" rtl="0" eaLnBrk="1" latinLnBrk="0" hangingPunct="1">
                        <a:defRPr sz="1700" kern="1200">
                          <a:solidFill>
                            <a:schemeClr val="dk1"/>
                          </a:solidFill>
                          <a:latin typeface="Arial" panose="020B0604020202020204"/>
                          <a:ea typeface="微软雅黑" panose="020B0503020204020204" pitchFamily="34" charset="-122"/>
                        </a:defRPr>
                      </a:lvl7pPr>
                      <a:lvl8pPr marL="3023870" algn="l" defTabSz="864235" rtl="0" eaLnBrk="1" latinLnBrk="0" hangingPunct="1">
                        <a:defRPr sz="1700" kern="1200">
                          <a:solidFill>
                            <a:schemeClr val="dk1"/>
                          </a:solidFill>
                          <a:latin typeface="Arial" panose="020B0604020202020204"/>
                          <a:ea typeface="微软雅黑" panose="020B0503020204020204" pitchFamily="34" charset="-122"/>
                        </a:defRPr>
                      </a:lvl8pPr>
                      <a:lvl9pPr marL="3456305" algn="l" defTabSz="864235" rtl="0" eaLnBrk="1" latinLnBrk="0" hangingPunct="1">
                        <a:defRPr sz="1700" kern="1200">
                          <a:solidFill>
                            <a:schemeClr val="dk1"/>
                          </a:solidFill>
                          <a:latin typeface="Arial" panose="020B0604020202020204"/>
                          <a:ea typeface="微软雅黑" panose="020B0503020204020204" pitchFamily="34" charset="-122"/>
                        </a:defRPr>
                      </a:lvl9p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anose="05000000000000000000" pitchFamily="2" charset="2"/>
                        <a:buNone/>
                      </a:pPr>
                      <a:endParaRPr kumimoji="0" lang="en-US" sz="2000" b="1" i="0" u="none" strike="noStrike" cap="none" normalizeH="0" baseline="0" dirty="0">
                        <a:ln>
                          <a:noFill/>
                        </a:ln>
                        <a:solidFill>
                          <a:schemeClr val="tx1"/>
                        </a:solidFill>
                        <a:effectLst/>
                        <a:latin typeface="Calibri" panose="020F0502020204030204" pitchFamily="34" charset="0"/>
                      </a:endParaRPr>
                    </a:p>
                  </a:txBody>
                  <a:tcPr marL="45720" marR="45720" anchor="ctr" anchorCtr="1" horzOverflow="overflow">
                    <a:lnL w="12700" cmpd="sng">
                      <a:solidFill>
                        <a:srgbClr val="99CC39"/>
                      </a:solidFill>
                    </a:lnL>
                    <a:lnR w="12700" cmpd="sng">
                      <a:solidFill>
                        <a:srgbClr val="99CC39"/>
                      </a:solidFill>
                    </a:lnR>
                    <a:lnT w="12700" cmpd="sng">
                      <a:solidFill>
                        <a:srgbClr val="99CC39"/>
                      </a:solidFill>
                    </a:lnT>
                    <a:lnB w="12700" cmpd="sng">
                      <a:solidFill>
                        <a:srgbClr val="99CC39"/>
                      </a:solidFill>
                    </a:lnB>
                    <a:lnTlToBr w="12700" cmpd="sng">
                      <a:noFill/>
                      <a:prstDash val="solid"/>
                    </a:lnTlToBr>
                    <a:lnBlToTr w="12700" cmpd="sng">
                      <a:noFill/>
                      <a:prstDash val="solid"/>
                    </a:lnBlToTr>
                    <a:solidFill>
                      <a:srgbClr val="00AAA2">
                        <a:tint val="20000"/>
                      </a:srgbClr>
                    </a:solidFill>
                  </a:tcPr>
                </a:tc>
                <a:tc>
                  <a:txBody>
                    <a:bodyPr/>
                    <a:lstStyle>
                      <a:lvl1pPr marL="0" algn="l" defTabSz="864235" rtl="0" eaLnBrk="1" latinLnBrk="0" hangingPunct="1">
                        <a:defRPr sz="1700" kern="1200">
                          <a:solidFill>
                            <a:schemeClr val="dk1"/>
                          </a:solidFill>
                          <a:latin typeface="Arial" panose="020B0604020202020204"/>
                          <a:ea typeface="微软雅黑" panose="020B0503020204020204" pitchFamily="34" charset="-122"/>
                        </a:defRPr>
                      </a:lvl1pPr>
                      <a:lvl2pPr marL="431800" algn="l" defTabSz="864235" rtl="0" eaLnBrk="1" latinLnBrk="0" hangingPunct="1">
                        <a:defRPr sz="1700" kern="1200">
                          <a:solidFill>
                            <a:schemeClr val="dk1"/>
                          </a:solidFill>
                          <a:latin typeface="Arial" panose="020B0604020202020204"/>
                          <a:ea typeface="微软雅黑" panose="020B0503020204020204" pitchFamily="34" charset="-122"/>
                        </a:defRPr>
                      </a:lvl2pPr>
                      <a:lvl3pPr marL="864235" algn="l" defTabSz="864235" rtl="0" eaLnBrk="1" latinLnBrk="0" hangingPunct="1">
                        <a:defRPr sz="1700" kern="1200">
                          <a:solidFill>
                            <a:schemeClr val="dk1"/>
                          </a:solidFill>
                          <a:latin typeface="Arial" panose="020B0604020202020204"/>
                          <a:ea typeface="微软雅黑" panose="020B0503020204020204" pitchFamily="34" charset="-122"/>
                        </a:defRPr>
                      </a:lvl3pPr>
                      <a:lvl4pPr marL="1296035" algn="l" defTabSz="864235" rtl="0" eaLnBrk="1" latinLnBrk="0" hangingPunct="1">
                        <a:defRPr sz="1700" kern="1200">
                          <a:solidFill>
                            <a:schemeClr val="dk1"/>
                          </a:solidFill>
                          <a:latin typeface="Arial" panose="020B0604020202020204"/>
                          <a:ea typeface="微软雅黑" panose="020B0503020204020204" pitchFamily="34" charset="-122"/>
                        </a:defRPr>
                      </a:lvl4pPr>
                      <a:lvl5pPr marL="1727835" algn="l" defTabSz="864235" rtl="0" eaLnBrk="1" latinLnBrk="0" hangingPunct="1">
                        <a:defRPr sz="1700" kern="1200">
                          <a:solidFill>
                            <a:schemeClr val="dk1"/>
                          </a:solidFill>
                          <a:latin typeface="Arial" panose="020B0604020202020204"/>
                          <a:ea typeface="微软雅黑" panose="020B0503020204020204" pitchFamily="34" charset="-122"/>
                        </a:defRPr>
                      </a:lvl5pPr>
                      <a:lvl6pPr marL="2160270" algn="l" defTabSz="864235" rtl="0" eaLnBrk="1" latinLnBrk="0" hangingPunct="1">
                        <a:defRPr sz="1700" kern="1200">
                          <a:solidFill>
                            <a:schemeClr val="dk1"/>
                          </a:solidFill>
                          <a:latin typeface="Arial" panose="020B0604020202020204"/>
                          <a:ea typeface="微软雅黑" panose="020B0503020204020204" pitchFamily="34" charset="-122"/>
                        </a:defRPr>
                      </a:lvl6pPr>
                      <a:lvl7pPr marL="2592070" algn="l" defTabSz="864235" rtl="0" eaLnBrk="1" latinLnBrk="0" hangingPunct="1">
                        <a:defRPr sz="1700" kern="1200">
                          <a:solidFill>
                            <a:schemeClr val="dk1"/>
                          </a:solidFill>
                          <a:latin typeface="Arial" panose="020B0604020202020204"/>
                          <a:ea typeface="微软雅黑" panose="020B0503020204020204" pitchFamily="34" charset="-122"/>
                        </a:defRPr>
                      </a:lvl7pPr>
                      <a:lvl8pPr marL="3023870" algn="l" defTabSz="864235" rtl="0" eaLnBrk="1" latinLnBrk="0" hangingPunct="1">
                        <a:defRPr sz="1700" kern="1200">
                          <a:solidFill>
                            <a:schemeClr val="dk1"/>
                          </a:solidFill>
                          <a:latin typeface="Arial" panose="020B0604020202020204"/>
                          <a:ea typeface="微软雅黑" panose="020B0503020204020204" pitchFamily="34" charset="-122"/>
                        </a:defRPr>
                      </a:lvl8pPr>
                      <a:lvl9pPr marL="3456305" algn="l" defTabSz="864235" rtl="0" eaLnBrk="1" latinLnBrk="0" hangingPunct="1">
                        <a:defRPr sz="1700" kern="1200">
                          <a:solidFill>
                            <a:schemeClr val="dk1"/>
                          </a:solidFill>
                          <a:latin typeface="Arial" panose="020B0604020202020204"/>
                          <a:ea typeface="微软雅黑" panose="020B0503020204020204" pitchFamily="34" charset="-122"/>
                        </a:defRPr>
                      </a:lvl9p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anose="05000000000000000000" pitchFamily="2" charset="2"/>
                        <a:buNone/>
                      </a:pPr>
                      <a:r>
                        <a:rPr kumimoji="0" lang="en-US" sz="2000" b="1" u="none" strike="noStrike" cap="none" normalizeH="0" baseline="0" dirty="0">
                          <a:ln>
                            <a:noFill/>
                          </a:ln>
                          <a:effectLst/>
                          <a:latin typeface="Calibri" panose="020F0502020204030204" pitchFamily="34" charset="0"/>
                        </a:rPr>
                        <a:t>0.88</a:t>
                      </a:r>
                      <a:endParaRPr kumimoji="0" lang="en-US" sz="2000" b="1" i="0" u="none" strike="noStrike" cap="none" normalizeH="0" baseline="0" dirty="0">
                        <a:ln>
                          <a:noFill/>
                        </a:ln>
                        <a:solidFill>
                          <a:schemeClr val="tx1"/>
                        </a:solidFill>
                        <a:effectLst/>
                        <a:latin typeface="Calibri" panose="020F0502020204030204" pitchFamily="34" charset="0"/>
                      </a:endParaRPr>
                    </a:p>
                  </a:txBody>
                  <a:tcPr marL="45720" marR="45720" anchor="ctr" anchorCtr="1" horzOverflow="overflow">
                    <a:lnL w="12700" cmpd="sng">
                      <a:solidFill>
                        <a:srgbClr val="99CC39"/>
                      </a:solidFill>
                    </a:lnL>
                    <a:lnR w="12700" cmpd="sng">
                      <a:solidFill>
                        <a:srgbClr val="99CC39"/>
                      </a:solidFill>
                    </a:lnR>
                    <a:lnT w="12700" cmpd="sng">
                      <a:solidFill>
                        <a:srgbClr val="99CC39"/>
                      </a:solidFill>
                    </a:lnT>
                    <a:lnB w="12700" cmpd="sng">
                      <a:solidFill>
                        <a:srgbClr val="99CC39"/>
                      </a:solidFill>
                    </a:lnB>
                    <a:lnTlToBr w="12700" cmpd="sng">
                      <a:noFill/>
                      <a:prstDash val="solid"/>
                    </a:lnTlToBr>
                    <a:lnBlToTr w="12700" cmpd="sng">
                      <a:noFill/>
                      <a:prstDash val="solid"/>
                    </a:lnBlToTr>
                    <a:solidFill>
                      <a:srgbClr val="00AAA2">
                        <a:tint val="20000"/>
                      </a:srgbClr>
                    </a:solidFill>
                  </a:tcPr>
                </a:tc>
              </a:tr>
              <a:tr h="306388">
                <a:tc>
                  <a:txBody>
                    <a:bodyPr/>
                    <a:lstStyle>
                      <a:lvl1pPr marL="0" algn="l" defTabSz="864235" rtl="0" eaLnBrk="1" latinLnBrk="0" hangingPunct="1">
                        <a:defRPr sz="1700" kern="1200">
                          <a:solidFill>
                            <a:schemeClr val="dk1"/>
                          </a:solidFill>
                          <a:latin typeface="Arial" panose="020B0604020202020204"/>
                          <a:ea typeface="微软雅黑" panose="020B0503020204020204" pitchFamily="34" charset="-122"/>
                        </a:defRPr>
                      </a:lvl1pPr>
                      <a:lvl2pPr marL="431800" algn="l" defTabSz="864235" rtl="0" eaLnBrk="1" latinLnBrk="0" hangingPunct="1">
                        <a:defRPr sz="1700" kern="1200">
                          <a:solidFill>
                            <a:schemeClr val="dk1"/>
                          </a:solidFill>
                          <a:latin typeface="Arial" panose="020B0604020202020204"/>
                          <a:ea typeface="微软雅黑" panose="020B0503020204020204" pitchFamily="34" charset="-122"/>
                        </a:defRPr>
                      </a:lvl2pPr>
                      <a:lvl3pPr marL="864235" algn="l" defTabSz="864235" rtl="0" eaLnBrk="1" latinLnBrk="0" hangingPunct="1">
                        <a:defRPr sz="1700" kern="1200">
                          <a:solidFill>
                            <a:schemeClr val="dk1"/>
                          </a:solidFill>
                          <a:latin typeface="Arial" panose="020B0604020202020204"/>
                          <a:ea typeface="微软雅黑" panose="020B0503020204020204" pitchFamily="34" charset="-122"/>
                        </a:defRPr>
                      </a:lvl3pPr>
                      <a:lvl4pPr marL="1296035" algn="l" defTabSz="864235" rtl="0" eaLnBrk="1" latinLnBrk="0" hangingPunct="1">
                        <a:defRPr sz="1700" kern="1200">
                          <a:solidFill>
                            <a:schemeClr val="dk1"/>
                          </a:solidFill>
                          <a:latin typeface="Arial" panose="020B0604020202020204"/>
                          <a:ea typeface="微软雅黑" panose="020B0503020204020204" pitchFamily="34" charset="-122"/>
                        </a:defRPr>
                      </a:lvl4pPr>
                      <a:lvl5pPr marL="1727835" algn="l" defTabSz="864235" rtl="0" eaLnBrk="1" latinLnBrk="0" hangingPunct="1">
                        <a:defRPr sz="1700" kern="1200">
                          <a:solidFill>
                            <a:schemeClr val="dk1"/>
                          </a:solidFill>
                          <a:latin typeface="Arial" panose="020B0604020202020204"/>
                          <a:ea typeface="微软雅黑" panose="020B0503020204020204" pitchFamily="34" charset="-122"/>
                        </a:defRPr>
                      </a:lvl5pPr>
                      <a:lvl6pPr marL="2160270" algn="l" defTabSz="864235" rtl="0" eaLnBrk="1" latinLnBrk="0" hangingPunct="1">
                        <a:defRPr sz="1700" kern="1200">
                          <a:solidFill>
                            <a:schemeClr val="dk1"/>
                          </a:solidFill>
                          <a:latin typeface="Arial" panose="020B0604020202020204"/>
                          <a:ea typeface="微软雅黑" panose="020B0503020204020204" pitchFamily="34" charset="-122"/>
                        </a:defRPr>
                      </a:lvl6pPr>
                      <a:lvl7pPr marL="2592070" algn="l" defTabSz="864235" rtl="0" eaLnBrk="1" latinLnBrk="0" hangingPunct="1">
                        <a:defRPr sz="1700" kern="1200">
                          <a:solidFill>
                            <a:schemeClr val="dk1"/>
                          </a:solidFill>
                          <a:latin typeface="Arial" panose="020B0604020202020204"/>
                          <a:ea typeface="微软雅黑" panose="020B0503020204020204" pitchFamily="34" charset="-122"/>
                        </a:defRPr>
                      </a:lvl7pPr>
                      <a:lvl8pPr marL="3023870" algn="l" defTabSz="864235" rtl="0" eaLnBrk="1" latinLnBrk="0" hangingPunct="1">
                        <a:defRPr sz="1700" kern="1200">
                          <a:solidFill>
                            <a:schemeClr val="dk1"/>
                          </a:solidFill>
                          <a:latin typeface="Arial" panose="020B0604020202020204"/>
                          <a:ea typeface="微软雅黑" panose="020B0503020204020204" pitchFamily="34" charset="-122"/>
                        </a:defRPr>
                      </a:lvl8pPr>
                      <a:lvl9pPr marL="3456305" algn="l" defTabSz="864235" rtl="0" eaLnBrk="1" latinLnBrk="0" hangingPunct="1">
                        <a:defRPr sz="1700" kern="1200">
                          <a:solidFill>
                            <a:schemeClr val="dk1"/>
                          </a:solidFill>
                          <a:latin typeface="Arial" panose="020B0604020202020204"/>
                          <a:ea typeface="微软雅黑" panose="020B0503020204020204" pitchFamily="34" charset="-122"/>
                        </a:defRPr>
                      </a:lvl9p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anose="05000000000000000000" pitchFamily="2" charset="2"/>
                        <a:buNone/>
                      </a:pPr>
                      <a:r>
                        <a:rPr kumimoji="0" lang="en-US" sz="2000" b="1" u="none" strike="noStrike" cap="none" normalizeH="0" baseline="0" dirty="0">
                          <a:ln>
                            <a:noFill/>
                          </a:ln>
                          <a:effectLst/>
                          <a:latin typeface="Calibri" panose="020F0502020204030204" pitchFamily="34" charset="0"/>
                        </a:rPr>
                        <a:t>8</a:t>
                      </a:r>
                      <a:endParaRPr kumimoji="0" lang="en-US" sz="2000" b="1" i="0" u="none" strike="noStrike" cap="none" normalizeH="0" baseline="0" dirty="0">
                        <a:ln>
                          <a:noFill/>
                        </a:ln>
                        <a:solidFill>
                          <a:schemeClr val="tx1"/>
                        </a:solidFill>
                        <a:effectLst/>
                        <a:latin typeface="Calibri" panose="020F0502020204030204" pitchFamily="34" charset="0"/>
                      </a:endParaRPr>
                    </a:p>
                  </a:txBody>
                  <a:tcPr marL="45720" marR="45720" anchor="ctr" anchorCtr="1" horzOverflow="overflow">
                    <a:lnL w="12700" cmpd="sng">
                      <a:solidFill>
                        <a:srgbClr val="99CC39"/>
                      </a:solidFill>
                    </a:lnL>
                    <a:lnR w="12700" cmpd="sng">
                      <a:solidFill>
                        <a:srgbClr val="99CC39"/>
                      </a:solidFill>
                    </a:lnR>
                    <a:lnT w="12700" cmpd="sng">
                      <a:solidFill>
                        <a:srgbClr val="99CC39"/>
                      </a:solidFill>
                    </a:lnT>
                    <a:lnB w="12700" cmpd="sng">
                      <a:solidFill>
                        <a:srgbClr val="99CC39"/>
                      </a:solidFill>
                    </a:lnB>
                    <a:lnTlToBr w="12700" cmpd="sng">
                      <a:noFill/>
                      <a:prstDash val="solid"/>
                    </a:lnTlToBr>
                    <a:lnBlToTr w="12700" cmpd="sng">
                      <a:noFill/>
                      <a:prstDash val="solid"/>
                    </a:lnBlToTr>
                    <a:solidFill>
                      <a:srgbClr val="00AAA2">
                        <a:tint val="20000"/>
                      </a:srgbClr>
                    </a:solidFill>
                  </a:tcPr>
                </a:tc>
                <a:tc>
                  <a:txBody>
                    <a:bodyPr/>
                    <a:lstStyle>
                      <a:lvl1pPr marL="0" algn="l" defTabSz="864235" rtl="0" eaLnBrk="1" latinLnBrk="0" hangingPunct="1">
                        <a:defRPr sz="1700" kern="1200">
                          <a:solidFill>
                            <a:schemeClr val="dk1"/>
                          </a:solidFill>
                          <a:latin typeface="Arial" panose="020B0604020202020204"/>
                          <a:ea typeface="微软雅黑" panose="020B0503020204020204" pitchFamily="34" charset="-122"/>
                        </a:defRPr>
                      </a:lvl1pPr>
                      <a:lvl2pPr marL="431800" algn="l" defTabSz="864235" rtl="0" eaLnBrk="1" latinLnBrk="0" hangingPunct="1">
                        <a:defRPr sz="1700" kern="1200">
                          <a:solidFill>
                            <a:schemeClr val="dk1"/>
                          </a:solidFill>
                          <a:latin typeface="Arial" panose="020B0604020202020204"/>
                          <a:ea typeface="微软雅黑" panose="020B0503020204020204" pitchFamily="34" charset="-122"/>
                        </a:defRPr>
                      </a:lvl2pPr>
                      <a:lvl3pPr marL="864235" algn="l" defTabSz="864235" rtl="0" eaLnBrk="1" latinLnBrk="0" hangingPunct="1">
                        <a:defRPr sz="1700" kern="1200">
                          <a:solidFill>
                            <a:schemeClr val="dk1"/>
                          </a:solidFill>
                          <a:latin typeface="Arial" panose="020B0604020202020204"/>
                          <a:ea typeface="微软雅黑" panose="020B0503020204020204" pitchFamily="34" charset="-122"/>
                        </a:defRPr>
                      </a:lvl3pPr>
                      <a:lvl4pPr marL="1296035" algn="l" defTabSz="864235" rtl="0" eaLnBrk="1" latinLnBrk="0" hangingPunct="1">
                        <a:defRPr sz="1700" kern="1200">
                          <a:solidFill>
                            <a:schemeClr val="dk1"/>
                          </a:solidFill>
                          <a:latin typeface="Arial" panose="020B0604020202020204"/>
                          <a:ea typeface="微软雅黑" panose="020B0503020204020204" pitchFamily="34" charset="-122"/>
                        </a:defRPr>
                      </a:lvl4pPr>
                      <a:lvl5pPr marL="1727835" algn="l" defTabSz="864235" rtl="0" eaLnBrk="1" latinLnBrk="0" hangingPunct="1">
                        <a:defRPr sz="1700" kern="1200">
                          <a:solidFill>
                            <a:schemeClr val="dk1"/>
                          </a:solidFill>
                          <a:latin typeface="Arial" panose="020B0604020202020204"/>
                          <a:ea typeface="微软雅黑" panose="020B0503020204020204" pitchFamily="34" charset="-122"/>
                        </a:defRPr>
                      </a:lvl5pPr>
                      <a:lvl6pPr marL="2160270" algn="l" defTabSz="864235" rtl="0" eaLnBrk="1" latinLnBrk="0" hangingPunct="1">
                        <a:defRPr sz="1700" kern="1200">
                          <a:solidFill>
                            <a:schemeClr val="dk1"/>
                          </a:solidFill>
                          <a:latin typeface="Arial" panose="020B0604020202020204"/>
                          <a:ea typeface="微软雅黑" panose="020B0503020204020204" pitchFamily="34" charset="-122"/>
                        </a:defRPr>
                      </a:lvl6pPr>
                      <a:lvl7pPr marL="2592070" algn="l" defTabSz="864235" rtl="0" eaLnBrk="1" latinLnBrk="0" hangingPunct="1">
                        <a:defRPr sz="1700" kern="1200">
                          <a:solidFill>
                            <a:schemeClr val="dk1"/>
                          </a:solidFill>
                          <a:latin typeface="Arial" panose="020B0604020202020204"/>
                          <a:ea typeface="微软雅黑" panose="020B0503020204020204" pitchFamily="34" charset="-122"/>
                        </a:defRPr>
                      </a:lvl7pPr>
                      <a:lvl8pPr marL="3023870" algn="l" defTabSz="864235" rtl="0" eaLnBrk="1" latinLnBrk="0" hangingPunct="1">
                        <a:defRPr sz="1700" kern="1200">
                          <a:solidFill>
                            <a:schemeClr val="dk1"/>
                          </a:solidFill>
                          <a:latin typeface="Arial" panose="020B0604020202020204"/>
                          <a:ea typeface="微软雅黑" panose="020B0503020204020204" pitchFamily="34" charset="-122"/>
                        </a:defRPr>
                      </a:lvl8pPr>
                      <a:lvl9pPr marL="3456305" algn="l" defTabSz="864235" rtl="0" eaLnBrk="1" latinLnBrk="0" hangingPunct="1">
                        <a:defRPr sz="1700" kern="1200">
                          <a:solidFill>
                            <a:schemeClr val="dk1"/>
                          </a:solidFill>
                          <a:latin typeface="Arial" panose="020B0604020202020204"/>
                          <a:ea typeface="微软雅黑" panose="020B0503020204020204" pitchFamily="34" charset="-122"/>
                        </a:defRPr>
                      </a:lvl9p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anose="05000000000000000000" pitchFamily="2" charset="2"/>
                        <a:buNone/>
                      </a:pPr>
                      <a:endParaRPr kumimoji="0" lang="en-US" sz="2000" b="1" i="0" u="none" strike="noStrike" cap="none" normalizeH="0" baseline="0" dirty="0">
                        <a:ln>
                          <a:noFill/>
                        </a:ln>
                        <a:solidFill>
                          <a:schemeClr val="tx1"/>
                        </a:solidFill>
                        <a:effectLst/>
                        <a:latin typeface="Calibri" panose="020F0502020204030204" pitchFamily="34" charset="0"/>
                      </a:endParaRPr>
                    </a:p>
                  </a:txBody>
                  <a:tcPr marL="45720" marR="45720" anchor="ctr" anchorCtr="1" horzOverflow="overflow">
                    <a:lnL w="12700" cmpd="sng">
                      <a:solidFill>
                        <a:srgbClr val="99CC39"/>
                      </a:solidFill>
                    </a:lnL>
                    <a:lnR w="12700" cmpd="sng">
                      <a:solidFill>
                        <a:srgbClr val="99CC39"/>
                      </a:solidFill>
                    </a:lnR>
                    <a:lnT w="12700" cmpd="sng">
                      <a:solidFill>
                        <a:srgbClr val="99CC39"/>
                      </a:solidFill>
                    </a:lnT>
                    <a:lnB w="12700" cmpd="sng">
                      <a:solidFill>
                        <a:srgbClr val="99CC39"/>
                      </a:solidFill>
                    </a:lnB>
                    <a:lnTlToBr w="12700" cmpd="sng">
                      <a:noFill/>
                      <a:prstDash val="solid"/>
                    </a:lnTlToBr>
                    <a:lnBlToTr w="12700" cmpd="sng">
                      <a:noFill/>
                      <a:prstDash val="solid"/>
                    </a:lnBlToTr>
                    <a:solidFill>
                      <a:srgbClr val="00AAA2">
                        <a:tint val="20000"/>
                      </a:srgbClr>
                    </a:solidFill>
                  </a:tcPr>
                </a:tc>
                <a:tc>
                  <a:txBody>
                    <a:bodyPr/>
                    <a:lstStyle>
                      <a:lvl1pPr marL="0" algn="l" defTabSz="864235" rtl="0" eaLnBrk="1" latinLnBrk="0" hangingPunct="1">
                        <a:defRPr sz="1700" kern="1200">
                          <a:solidFill>
                            <a:schemeClr val="dk1"/>
                          </a:solidFill>
                          <a:latin typeface="Arial" panose="020B0604020202020204"/>
                          <a:ea typeface="微软雅黑" panose="020B0503020204020204" pitchFamily="34" charset="-122"/>
                        </a:defRPr>
                      </a:lvl1pPr>
                      <a:lvl2pPr marL="431800" algn="l" defTabSz="864235" rtl="0" eaLnBrk="1" latinLnBrk="0" hangingPunct="1">
                        <a:defRPr sz="1700" kern="1200">
                          <a:solidFill>
                            <a:schemeClr val="dk1"/>
                          </a:solidFill>
                          <a:latin typeface="Arial" panose="020B0604020202020204"/>
                          <a:ea typeface="微软雅黑" panose="020B0503020204020204" pitchFamily="34" charset="-122"/>
                        </a:defRPr>
                      </a:lvl2pPr>
                      <a:lvl3pPr marL="864235" algn="l" defTabSz="864235" rtl="0" eaLnBrk="1" latinLnBrk="0" hangingPunct="1">
                        <a:defRPr sz="1700" kern="1200">
                          <a:solidFill>
                            <a:schemeClr val="dk1"/>
                          </a:solidFill>
                          <a:latin typeface="Arial" panose="020B0604020202020204"/>
                          <a:ea typeface="微软雅黑" panose="020B0503020204020204" pitchFamily="34" charset="-122"/>
                        </a:defRPr>
                      </a:lvl3pPr>
                      <a:lvl4pPr marL="1296035" algn="l" defTabSz="864235" rtl="0" eaLnBrk="1" latinLnBrk="0" hangingPunct="1">
                        <a:defRPr sz="1700" kern="1200">
                          <a:solidFill>
                            <a:schemeClr val="dk1"/>
                          </a:solidFill>
                          <a:latin typeface="Arial" panose="020B0604020202020204"/>
                          <a:ea typeface="微软雅黑" panose="020B0503020204020204" pitchFamily="34" charset="-122"/>
                        </a:defRPr>
                      </a:lvl4pPr>
                      <a:lvl5pPr marL="1727835" algn="l" defTabSz="864235" rtl="0" eaLnBrk="1" latinLnBrk="0" hangingPunct="1">
                        <a:defRPr sz="1700" kern="1200">
                          <a:solidFill>
                            <a:schemeClr val="dk1"/>
                          </a:solidFill>
                          <a:latin typeface="Arial" panose="020B0604020202020204"/>
                          <a:ea typeface="微软雅黑" panose="020B0503020204020204" pitchFamily="34" charset="-122"/>
                        </a:defRPr>
                      </a:lvl5pPr>
                      <a:lvl6pPr marL="2160270" algn="l" defTabSz="864235" rtl="0" eaLnBrk="1" latinLnBrk="0" hangingPunct="1">
                        <a:defRPr sz="1700" kern="1200">
                          <a:solidFill>
                            <a:schemeClr val="dk1"/>
                          </a:solidFill>
                          <a:latin typeface="Arial" panose="020B0604020202020204"/>
                          <a:ea typeface="微软雅黑" panose="020B0503020204020204" pitchFamily="34" charset="-122"/>
                        </a:defRPr>
                      </a:lvl6pPr>
                      <a:lvl7pPr marL="2592070" algn="l" defTabSz="864235" rtl="0" eaLnBrk="1" latinLnBrk="0" hangingPunct="1">
                        <a:defRPr sz="1700" kern="1200">
                          <a:solidFill>
                            <a:schemeClr val="dk1"/>
                          </a:solidFill>
                          <a:latin typeface="Arial" panose="020B0604020202020204"/>
                          <a:ea typeface="微软雅黑" panose="020B0503020204020204" pitchFamily="34" charset="-122"/>
                        </a:defRPr>
                      </a:lvl7pPr>
                      <a:lvl8pPr marL="3023870" algn="l" defTabSz="864235" rtl="0" eaLnBrk="1" latinLnBrk="0" hangingPunct="1">
                        <a:defRPr sz="1700" kern="1200">
                          <a:solidFill>
                            <a:schemeClr val="dk1"/>
                          </a:solidFill>
                          <a:latin typeface="Arial" panose="020B0604020202020204"/>
                          <a:ea typeface="微软雅黑" panose="020B0503020204020204" pitchFamily="34" charset="-122"/>
                        </a:defRPr>
                      </a:lvl8pPr>
                      <a:lvl9pPr marL="3456305" algn="l" defTabSz="864235" rtl="0" eaLnBrk="1" latinLnBrk="0" hangingPunct="1">
                        <a:defRPr sz="1700" kern="1200">
                          <a:solidFill>
                            <a:schemeClr val="dk1"/>
                          </a:solidFill>
                          <a:latin typeface="Arial" panose="020B0604020202020204"/>
                          <a:ea typeface="微软雅黑" panose="020B0503020204020204" pitchFamily="34" charset="-122"/>
                        </a:defRPr>
                      </a:lvl9p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anose="05000000000000000000" pitchFamily="2" charset="2"/>
                        <a:buNone/>
                      </a:pPr>
                      <a:endParaRPr kumimoji="0" lang="en-US" sz="2000" b="1" i="0" u="none" strike="noStrike" cap="none" normalizeH="0" baseline="0" dirty="0">
                        <a:ln>
                          <a:noFill/>
                        </a:ln>
                        <a:solidFill>
                          <a:schemeClr val="tx1"/>
                        </a:solidFill>
                        <a:effectLst/>
                        <a:latin typeface="Calibri" panose="020F0502020204030204" pitchFamily="34" charset="0"/>
                      </a:endParaRPr>
                    </a:p>
                  </a:txBody>
                  <a:tcPr marL="45720" marR="45720" anchor="ctr" anchorCtr="1" horzOverflow="overflow">
                    <a:lnL w="12700" cmpd="sng">
                      <a:solidFill>
                        <a:srgbClr val="99CC39"/>
                      </a:solidFill>
                    </a:lnL>
                    <a:lnR w="12700" cmpd="sng">
                      <a:solidFill>
                        <a:srgbClr val="99CC39"/>
                      </a:solidFill>
                    </a:lnR>
                    <a:lnT w="12700" cmpd="sng">
                      <a:solidFill>
                        <a:srgbClr val="99CC39"/>
                      </a:solidFill>
                    </a:lnT>
                    <a:lnB w="12700" cmpd="sng">
                      <a:solidFill>
                        <a:srgbClr val="99CC39"/>
                      </a:solidFill>
                    </a:lnB>
                    <a:lnTlToBr w="12700" cmpd="sng">
                      <a:noFill/>
                      <a:prstDash val="solid"/>
                    </a:lnTlToBr>
                    <a:lnBlToTr w="12700" cmpd="sng">
                      <a:noFill/>
                      <a:prstDash val="solid"/>
                    </a:lnBlToTr>
                    <a:solidFill>
                      <a:srgbClr val="00AAA2">
                        <a:tint val="20000"/>
                      </a:srgbClr>
                    </a:solidFill>
                  </a:tcPr>
                </a:tc>
                <a:tc>
                  <a:txBody>
                    <a:bodyPr/>
                    <a:lstStyle>
                      <a:lvl1pPr marL="0" algn="l" defTabSz="864235" rtl="0" eaLnBrk="1" latinLnBrk="0" hangingPunct="1">
                        <a:defRPr sz="1700" kern="1200">
                          <a:solidFill>
                            <a:schemeClr val="dk1"/>
                          </a:solidFill>
                          <a:latin typeface="Arial" panose="020B0604020202020204"/>
                          <a:ea typeface="微软雅黑" panose="020B0503020204020204" pitchFamily="34" charset="-122"/>
                        </a:defRPr>
                      </a:lvl1pPr>
                      <a:lvl2pPr marL="431800" algn="l" defTabSz="864235" rtl="0" eaLnBrk="1" latinLnBrk="0" hangingPunct="1">
                        <a:defRPr sz="1700" kern="1200">
                          <a:solidFill>
                            <a:schemeClr val="dk1"/>
                          </a:solidFill>
                          <a:latin typeface="Arial" panose="020B0604020202020204"/>
                          <a:ea typeface="微软雅黑" panose="020B0503020204020204" pitchFamily="34" charset="-122"/>
                        </a:defRPr>
                      </a:lvl2pPr>
                      <a:lvl3pPr marL="864235" algn="l" defTabSz="864235" rtl="0" eaLnBrk="1" latinLnBrk="0" hangingPunct="1">
                        <a:defRPr sz="1700" kern="1200">
                          <a:solidFill>
                            <a:schemeClr val="dk1"/>
                          </a:solidFill>
                          <a:latin typeface="Arial" panose="020B0604020202020204"/>
                          <a:ea typeface="微软雅黑" panose="020B0503020204020204" pitchFamily="34" charset="-122"/>
                        </a:defRPr>
                      </a:lvl3pPr>
                      <a:lvl4pPr marL="1296035" algn="l" defTabSz="864235" rtl="0" eaLnBrk="1" latinLnBrk="0" hangingPunct="1">
                        <a:defRPr sz="1700" kern="1200">
                          <a:solidFill>
                            <a:schemeClr val="dk1"/>
                          </a:solidFill>
                          <a:latin typeface="Arial" panose="020B0604020202020204"/>
                          <a:ea typeface="微软雅黑" panose="020B0503020204020204" pitchFamily="34" charset="-122"/>
                        </a:defRPr>
                      </a:lvl4pPr>
                      <a:lvl5pPr marL="1727835" algn="l" defTabSz="864235" rtl="0" eaLnBrk="1" latinLnBrk="0" hangingPunct="1">
                        <a:defRPr sz="1700" kern="1200">
                          <a:solidFill>
                            <a:schemeClr val="dk1"/>
                          </a:solidFill>
                          <a:latin typeface="Arial" panose="020B0604020202020204"/>
                          <a:ea typeface="微软雅黑" panose="020B0503020204020204" pitchFamily="34" charset="-122"/>
                        </a:defRPr>
                      </a:lvl5pPr>
                      <a:lvl6pPr marL="2160270" algn="l" defTabSz="864235" rtl="0" eaLnBrk="1" latinLnBrk="0" hangingPunct="1">
                        <a:defRPr sz="1700" kern="1200">
                          <a:solidFill>
                            <a:schemeClr val="dk1"/>
                          </a:solidFill>
                          <a:latin typeface="Arial" panose="020B0604020202020204"/>
                          <a:ea typeface="微软雅黑" panose="020B0503020204020204" pitchFamily="34" charset="-122"/>
                        </a:defRPr>
                      </a:lvl6pPr>
                      <a:lvl7pPr marL="2592070" algn="l" defTabSz="864235" rtl="0" eaLnBrk="1" latinLnBrk="0" hangingPunct="1">
                        <a:defRPr sz="1700" kern="1200">
                          <a:solidFill>
                            <a:schemeClr val="dk1"/>
                          </a:solidFill>
                          <a:latin typeface="Arial" panose="020B0604020202020204"/>
                          <a:ea typeface="微软雅黑" panose="020B0503020204020204" pitchFamily="34" charset="-122"/>
                        </a:defRPr>
                      </a:lvl7pPr>
                      <a:lvl8pPr marL="3023870" algn="l" defTabSz="864235" rtl="0" eaLnBrk="1" latinLnBrk="0" hangingPunct="1">
                        <a:defRPr sz="1700" kern="1200">
                          <a:solidFill>
                            <a:schemeClr val="dk1"/>
                          </a:solidFill>
                          <a:latin typeface="Arial" panose="020B0604020202020204"/>
                          <a:ea typeface="微软雅黑" panose="020B0503020204020204" pitchFamily="34" charset="-122"/>
                        </a:defRPr>
                      </a:lvl8pPr>
                      <a:lvl9pPr marL="3456305" algn="l" defTabSz="864235" rtl="0" eaLnBrk="1" latinLnBrk="0" hangingPunct="1">
                        <a:defRPr sz="1700" kern="1200">
                          <a:solidFill>
                            <a:schemeClr val="dk1"/>
                          </a:solidFill>
                          <a:latin typeface="Arial" panose="020B0604020202020204"/>
                          <a:ea typeface="微软雅黑" panose="020B0503020204020204" pitchFamily="34" charset="-122"/>
                        </a:defRPr>
                      </a:lvl9p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anose="05000000000000000000" pitchFamily="2" charset="2"/>
                        <a:buNone/>
                      </a:pPr>
                      <a:endParaRPr kumimoji="0" lang="en-US" sz="2000" b="1" i="0" u="none" strike="noStrike" cap="none" normalizeH="0" baseline="0" dirty="0">
                        <a:ln>
                          <a:noFill/>
                        </a:ln>
                        <a:solidFill>
                          <a:schemeClr val="tx1"/>
                        </a:solidFill>
                        <a:effectLst/>
                        <a:latin typeface="Calibri" panose="020F0502020204030204" pitchFamily="34" charset="0"/>
                      </a:endParaRPr>
                    </a:p>
                  </a:txBody>
                  <a:tcPr marL="45720" marR="45720" anchor="ctr" anchorCtr="1" horzOverflow="overflow">
                    <a:lnL w="12700" cmpd="sng">
                      <a:solidFill>
                        <a:srgbClr val="99CC39"/>
                      </a:solidFill>
                    </a:lnL>
                    <a:lnR w="12700" cmpd="sng">
                      <a:solidFill>
                        <a:srgbClr val="99CC39"/>
                      </a:solidFill>
                    </a:lnR>
                    <a:lnT w="12700" cmpd="sng">
                      <a:solidFill>
                        <a:srgbClr val="99CC39"/>
                      </a:solidFill>
                    </a:lnT>
                    <a:lnB w="12700" cmpd="sng">
                      <a:solidFill>
                        <a:srgbClr val="99CC39"/>
                      </a:solidFill>
                    </a:lnB>
                    <a:lnTlToBr w="12700" cmpd="sng">
                      <a:noFill/>
                      <a:prstDash val="solid"/>
                    </a:lnTlToBr>
                    <a:lnBlToTr w="12700" cmpd="sng">
                      <a:noFill/>
                      <a:prstDash val="solid"/>
                    </a:lnBlToTr>
                    <a:solidFill>
                      <a:srgbClr val="00AAA2">
                        <a:tint val="20000"/>
                      </a:srgbClr>
                    </a:solidFill>
                  </a:tcPr>
                </a:tc>
                <a:tc>
                  <a:txBody>
                    <a:bodyPr/>
                    <a:lstStyle>
                      <a:lvl1pPr marL="0" algn="l" defTabSz="864235" rtl="0" eaLnBrk="1" latinLnBrk="0" hangingPunct="1">
                        <a:defRPr sz="1700" kern="1200">
                          <a:solidFill>
                            <a:schemeClr val="dk1"/>
                          </a:solidFill>
                          <a:latin typeface="Arial" panose="020B0604020202020204"/>
                          <a:ea typeface="微软雅黑" panose="020B0503020204020204" pitchFamily="34" charset="-122"/>
                        </a:defRPr>
                      </a:lvl1pPr>
                      <a:lvl2pPr marL="431800" algn="l" defTabSz="864235" rtl="0" eaLnBrk="1" latinLnBrk="0" hangingPunct="1">
                        <a:defRPr sz="1700" kern="1200">
                          <a:solidFill>
                            <a:schemeClr val="dk1"/>
                          </a:solidFill>
                          <a:latin typeface="Arial" panose="020B0604020202020204"/>
                          <a:ea typeface="微软雅黑" panose="020B0503020204020204" pitchFamily="34" charset="-122"/>
                        </a:defRPr>
                      </a:lvl2pPr>
                      <a:lvl3pPr marL="864235" algn="l" defTabSz="864235" rtl="0" eaLnBrk="1" latinLnBrk="0" hangingPunct="1">
                        <a:defRPr sz="1700" kern="1200">
                          <a:solidFill>
                            <a:schemeClr val="dk1"/>
                          </a:solidFill>
                          <a:latin typeface="Arial" panose="020B0604020202020204"/>
                          <a:ea typeface="微软雅黑" panose="020B0503020204020204" pitchFamily="34" charset="-122"/>
                        </a:defRPr>
                      </a:lvl3pPr>
                      <a:lvl4pPr marL="1296035" algn="l" defTabSz="864235" rtl="0" eaLnBrk="1" latinLnBrk="0" hangingPunct="1">
                        <a:defRPr sz="1700" kern="1200">
                          <a:solidFill>
                            <a:schemeClr val="dk1"/>
                          </a:solidFill>
                          <a:latin typeface="Arial" panose="020B0604020202020204"/>
                          <a:ea typeface="微软雅黑" panose="020B0503020204020204" pitchFamily="34" charset="-122"/>
                        </a:defRPr>
                      </a:lvl4pPr>
                      <a:lvl5pPr marL="1727835" algn="l" defTabSz="864235" rtl="0" eaLnBrk="1" latinLnBrk="0" hangingPunct="1">
                        <a:defRPr sz="1700" kern="1200">
                          <a:solidFill>
                            <a:schemeClr val="dk1"/>
                          </a:solidFill>
                          <a:latin typeface="Arial" panose="020B0604020202020204"/>
                          <a:ea typeface="微软雅黑" panose="020B0503020204020204" pitchFamily="34" charset="-122"/>
                        </a:defRPr>
                      </a:lvl5pPr>
                      <a:lvl6pPr marL="2160270" algn="l" defTabSz="864235" rtl="0" eaLnBrk="1" latinLnBrk="0" hangingPunct="1">
                        <a:defRPr sz="1700" kern="1200">
                          <a:solidFill>
                            <a:schemeClr val="dk1"/>
                          </a:solidFill>
                          <a:latin typeface="Arial" panose="020B0604020202020204"/>
                          <a:ea typeface="微软雅黑" panose="020B0503020204020204" pitchFamily="34" charset="-122"/>
                        </a:defRPr>
                      </a:lvl6pPr>
                      <a:lvl7pPr marL="2592070" algn="l" defTabSz="864235" rtl="0" eaLnBrk="1" latinLnBrk="0" hangingPunct="1">
                        <a:defRPr sz="1700" kern="1200">
                          <a:solidFill>
                            <a:schemeClr val="dk1"/>
                          </a:solidFill>
                          <a:latin typeface="Arial" panose="020B0604020202020204"/>
                          <a:ea typeface="微软雅黑" panose="020B0503020204020204" pitchFamily="34" charset="-122"/>
                        </a:defRPr>
                      </a:lvl7pPr>
                      <a:lvl8pPr marL="3023870" algn="l" defTabSz="864235" rtl="0" eaLnBrk="1" latinLnBrk="0" hangingPunct="1">
                        <a:defRPr sz="1700" kern="1200">
                          <a:solidFill>
                            <a:schemeClr val="dk1"/>
                          </a:solidFill>
                          <a:latin typeface="Arial" panose="020B0604020202020204"/>
                          <a:ea typeface="微软雅黑" panose="020B0503020204020204" pitchFamily="34" charset="-122"/>
                        </a:defRPr>
                      </a:lvl8pPr>
                      <a:lvl9pPr marL="3456305" algn="l" defTabSz="864235" rtl="0" eaLnBrk="1" latinLnBrk="0" hangingPunct="1">
                        <a:defRPr sz="1700" kern="1200">
                          <a:solidFill>
                            <a:schemeClr val="dk1"/>
                          </a:solidFill>
                          <a:latin typeface="Arial" panose="020B0604020202020204"/>
                          <a:ea typeface="微软雅黑" panose="020B0503020204020204" pitchFamily="34" charset="-122"/>
                        </a:defRPr>
                      </a:lvl9p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anose="05000000000000000000" pitchFamily="2" charset="2"/>
                        <a:buNone/>
                      </a:pPr>
                      <a:endParaRPr kumimoji="0" lang="en-US" sz="2000" b="1" i="0" u="none" strike="noStrike" cap="none" normalizeH="0" baseline="0" dirty="0">
                        <a:ln>
                          <a:noFill/>
                        </a:ln>
                        <a:solidFill>
                          <a:schemeClr val="tx1"/>
                        </a:solidFill>
                        <a:effectLst/>
                        <a:latin typeface="Calibri" panose="020F0502020204030204" pitchFamily="34" charset="0"/>
                      </a:endParaRPr>
                    </a:p>
                  </a:txBody>
                  <a:tcPr marL="45720" marR="45720" anchor="ctr" anchorCtr="1" horzOverflow="overflow">
                    <a:lnL w="12700" cmpd="sng">
                      <a:solidFill>
                        <a:srgbClr val="99CC39"/>
                      </a:solidFill>
                    </a:lnL>
                    <a:lnR w="12700" cmpd="sng">
                      <a:solidFill>
                        <a:srgbClr val="99CC39"/>
                      </a:solidFill>
                    </a:lnR>
                    <a:lnT w="12700" cmpd="sng">
                      <a:solidFill>
                        <a:srgbClr val="99CC39"/>
                      </a:solidFill>
                    </a:lnT>
                    <a:lnB w="12700" cmpd="sng">
                      <a:solidFill>
                        <a:srgbClr val="99CC39"/>
                      </a:solidFill>
                    </a:lnB>
                    <a:lnTlToBr w="12700" cmpd="sng">
                      <a:noFill/>
                      <a:prstDash val="solid"/>
                    </a:lnTlToBr>
                    <a:lnBlToTr w="12700" cmpd="sng">
                      <a:noFill/>
                      <a:prstDash val="solid"/>
                    </a:lnBlToTr>
                    <a:solidFill>
                      <a:srgbClr val="00AAA2">
                        <a:tint val="20000"/>
                      </a:srgbClr>
                    </a:solidFill>
                  </a:tcPr>
                </a:tc>
                <a:tc>
                  <a:txBody>
                    <a:bodyPr/>
                    <a:lstStyle>
                      <a:lvl1pPr marL="0" algn="l" defTabSz="864235" rtl="0" eaLnBrk="1" latinLnBrk="0" hangingPunct="1">
                        <a:defRPr sz="1700" kern="1200">
                          <a:solidFill>
                            <a:schemeClr val="dk1"/>
                          </a:solidFill>
                          <a:latin typeface="Arial" panose="020B0604020202020204"/>
                          <a:ea typeface="微软雅黑" panose="020B0503020204020204" pitchFamily="34" charset="-122"/>
                        </a:defRPr>
                      </a:lvl1pPr>
                      <a:lvl2pPr marL="431800" algn="l" defTabSz="864235" rtl="0" eaLnBrk="1" latinLnBrk="0" hangingPunct="1">
                        <a:defRPr sz="1700" kern="1200">
                          <a:solidFill>
                            <a:schemeClr val="dk1"/>
                          </a:solidFill>
                          <a:latin typeface="Arial" panose="020B0604020202020204"/>
                          <a:ea typeface="微软雅黑" panose="020B0503020204020204" pitchFamily="34" charset="-122"/>
                        </a:defRPr>
                      </a:lvl2pPr>
                      <a:lvl3pPr marL="864235" algn="l" defTabSz="864235" rtl="0" eaLnBrk="1" latinLnBrk="0" hangingPunct="1">
                        <a:defRPr sz="1700" kern="1200">
                          <a:solidFill>
                            <a:schemeClr val="dk1"/>
                          </a:solidFill>
                          <a:latin typeface="Arial" panose="020B0604020202020204"/>
                          <a:ea typeface="微软雅黑" panose="020B0503020204020204" pitchFamily="34" charset="-122"/>
                        </a:defRPr>
                      </a:lvl3pPr>
                      <a:lvl4pPr marL="1296035" algn="l" defTabSz="864235" rtl="0" eaLnBrk="1" latinLnBrk="0" hangingPunct="1">
                        <a:defRPr sz="1700" kern="1200">
                          <a:solidFill>
                            <a:schemeClr val="dk1"/>
                          </a:solidFill>
                          <a:latin typeface="Arial" panose="020B0604020202020204"/>
                          <a:ea typeface="微软雅黑" panose="020B0503020204020204" pitchFamily="34" charset="-122"/>
                        </a:defRPr>
                      </a:lvl4pPr>
                      <a:lvl5pPr marL="1727835" algn="l" defTabSz="864235" rtl="0" eaLnBrk="1" latinLnBrk="0" hangingPunct="1">
                        <a:defRPr sz="1700" kern="1200">
                          <a:solidFill>
                            <a:schemeClr val="dk1"/>
                          </a:solidFill>
                          <a:latin typeface="Arial" panose="020B0604020202020204"/>
                          <a:ea typeface="微软雅黑" panose="020B0503020204020204" pitchFamily="34" charset="-122"/>
                        </a:defRPr>
                      </a:lvl5pPr>
                      <a:lvl6pPr marL="2160270" algn="l" defTabSz="864235" rtl="0" eaLnBrk="1" latinLnBrk="0" hangingPunct="1">
                        <a:defRPr sz="1700" kern="1200">
                          <a:solidFill>
                            <a:schemeClr val="dk1"/>
                          </a:solidFill>
                          <a:latin typeface="Arial" panose="020B0604020202020204"/>
                          <a:ea typeface="微软雅黑" panose="020B0503020204020204" pitchFamily="34" charset="-122"/>
                        </a:defRPr>
                      </a:lvl6pPr>
                      <a:lvl7pPr marL="2592070" algn="l" defTabSz="864235" rtl="0" eaLnBrk="1" latinLnBrk="0" hangingPunct="1">
                        <a:defRPr sz="1700" kern="1200">
                          <a:solidFill>
                            <a:schemeClr val="dk1"/>
                          </a:solidFill>
                          <a:latin typeface="Arial" panose="020B0604020202020204"/>
                          <a:ea typeface="微软雅黑" panose="020B0503020204020204" pitchFamily="34" charset="-122"/>
                        </a:defRPr>
                      </a:lvl7pPr>
                      <a:lvl8pPr marL="3023870" algn="l" defTabSz="864235" rtl="0" eaLnBrk="1" latinLnBrk="0" hangingPunct="1">
                        <a:defRPr sz="1700" kern="1200">
                          <a:solidFill>
                            <a:schemeClr val="dk1"/>
                          </a:solidFill>
                          <a:latin typeface="Arial" panose="020B0604020202020204"/>
                          <a:ea typeface="微软雅黑" panose="020B0503020204020204" pitchFamily="34" charset="-122"/>
                        </a:defRPr>
                      </a:lvl8pPr>
                      <a:lvl9pPr marL="3456305" algn="l" defTabSz="864235" rtl="0" eaLnBrk="1" latinLnBrk="0" hangingPunct="1">
                        <a:defRPr sz="1700" kern="1200">
                          <a:solidFill>
                            <a:schemeClr val="dk1"/>
                          </a:solidFill>
                          <a:latin typeface="Arial" panose="020B0604020202020204"/>
                          <a:ea typeface="微软雅黑" panose="020B0503020204020204" pitchFamily="34" charset="-122"/>
                        </a:defRPr>
                      </a:lvl9p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anose="05000000000000000000" pitchFamily="2" charset="2"/>
                        <a:buNone/>
                      </a:pPr>
                      <a:endParaRPr kumimoji="0" lang="en-US" sz="2000" b="1" i="0" u="none" strike="noStrike" cap="none" normalizeH="0" baseline="0" dirty="0">
                        <a:ln>
                          <a:noFill/>
                        </a:ln>
                        <a:solidFill>
                          <a:schemeClr val="tx1"/>
                        </a:solidFill>
                        <a:effectLst/>
                        <a:latin typeface="Calibri" panose="020F0502020204030204" pitchFamily="34" charset="0"/>
                      </a:endParaRPr>
                    </a:p>
                  </a:txBody>
                  <a:tcPr marL="45720" marR="45720" anchor="ctr" anchorCtr="1" horzOverflow="overflow">
                    <a:lnL w="12700" cmpd="sng">
                      <a:solidFill>
                        <a:srgbClr val="99CC39"/>
                      </a:solidFill>
                    </a:lnL>
                    <a:lnR w="12700" cmpd="sng">
                      <a:solidFill>
                        <a:srgbClr val="99CC39"/>
                      </a:solidFill>
                    </a:lnR>
                    <a:lnT w="12700" cmpd="sng">
                      <a:solidFill>
                        <a:srgbClr val="99CC39"/>
                      </a:solidFill>
                    </a:lnT>
                    <a:lnB w="12700" cmpd="sng">
                      <a:solidFill>
                        <a:srgbClr val="99CC39"/>
                      </a:solidFill>
                    </a:lnB>
                    <a:lnTlToBr w="12700" cmpd="sng">
                      <a:noFill/>
                      <a:prstDash val="solid"/>
                    </a:lnTlToBr>
                    <a:lnBlToTr w="12700" cmpd="sng">
                      <a:noFill/>
                      <a:prstDash val="solid"/>
                    </a:lnBlToTr>
                    <a:solidFill>
                      <a:srgbClr val="00AAA2">
                        <a:tint val="20000"/>
                      </a:srgbClr>
                    </a:solidFill>
                  </a:tcPr>
                </a:tc>
                <a:tc>
                  <a:txBody>
                    <a:bodyPr/>
                    <a:lstStyle>
                      <a:lvl1pPr marL="0" algn="l" defTabSz="864235" rtl="0" eaLnBrk="1" latinLnBrk="0" hangingPunct="1">
                        <a:defRPr sz="1700" kern="1200">
                          <a:solidFill>
                            <a:schemeClr val="dk1"/>
                          </a:solidFill>
                          <a:latin typeface="Arial" panose="020B0604020202020204"/>
                          <a:ea typeface="微软雅黑" panose="020B0503020204020204" pitchFamily="34" charset="-122"/>
                        </a:defRPr>
                      </a:lvl1pPr>
                      <a:lvl2pPr marL="431800" algn="l" defTabSz="864235" rtl="0" eaLnBrk="1" latinLnBrk="0" hangingPunct="1">
                        <a:defRPr sz="1700" kern="1200">
                          <a:solidFill>
                            <a:schemeClr val="dk1"/>
                          </a:solidFill>
                          <a:latin typeface="Arial" panose="020B0604020202020204"/>
                          <a:ea typeface="微软雅黑" panose="020B0503020204020204" pitchFamily="34" charset="-122"/>
                        </a:defRPr>
                      </a:lvl2pPr>
                      <a:lvl3pPr marL="864235" algn="l" defTabSz="864235" rtl="0" eaLnBrk="1" latinLnBrk="0" hangingPunct="1">
                        <a:defRPr sz="1700" kern="1200">
                          <a:solidFill>
                            <a:schemeClr val="dk1"/>
                          </a:solidFill>
                          <a:latin typeface="Arial" panose="020B0604020202020204"/>
                          <a:ea typeface="微软雅黑" panose="020B0503020204020204" pitchFamily="34" charset="-122"/>
                        </a:defRPr>
                      </a:lvl3pPr>
                      <a:lvl4pPr marL="1296035" algn="l" defTabSz="864235" rtl="0" eaLnBrk="1" latinLnBrk="0" hangingPunct="1">
                        <a:defRPr sz="1700" kern="1200">
                          <a:solidFill>
                            <a:schemeClr val="dk1"/>
                          </a:solidFill>
                          <a:latin typeface="Arial" panose="020B0604020202020204"/>
                          <a:ea typeface="微软雅黑" panose="020B0503020204020204" pitchFamily="34" charset="-122"/>
                        </a:defRPr>
                      </a:lvl4pPr>
                      <a:lvl5pPr marL="1727835" algn="l" defTabSz="864235" rtl="0" eaLnBrk="1" latinLnBrk="0" hangingPunct="1">
                        <a:defRPr sz="1700" kern="1200">
                          <a:solidFill>
                            <a:schemeClr val="dk1"/>
                          </a:solidFill>
                          <a:latin typeface="Arial" panose="020B0604020202020204"/>
                          <a:ea typeface="微软雅黑" panose="020B0503020204020204" pitchFamily="34" charset="-122"/>
                        </a:defRPr>
                      </a:lvl5pPr>
                      <a:lvl6pPr marL="2160270" algn="l" defTabSz="864235" rtl="0" eaLnBrk="1" latinLnBrk="0" hangingPunct="1">
                        <a:defRPr sz="1700" kern="1200">
                          <a:solidFill>
                            <a:schemeClr val="dk1"/>
                          </a:solidFill>
                          <a:latin typeface="Arial" panose="020B0604020202020204"/>
                          <a:ea typeface="微软雅黑" panose="020B0503020204020204" pitchFamily="34" charset="-122"/>
                        </a:defRPr>
                      </a:lvl6pPr>
                      <a:lvl7pPr marL="2592070" algn="l" defTabSz="864235" rtl="0" eaLnBrk="1" latinLnBrk="0" hangingPunct="1">
                        <a:defRPr sz="1700" kern="1200">
                          <a:solidFill>
                            <a:schemeClr val="dk1"/>
                          </a:solidFill>
                          <a:latin typeface="Arial" panose="020B0604020202020204"/>
                          <a:ea typeface="微软雅黑" panose="020B0503020204020204" pitchFamily="34" charset="-122"/>
                        </a:defRPr>
                      </a:lvl7pPr>
                      <a:lvl8pPr marL="3023870" algn="l" defTabSz="864235" rtl="0" eaLnBrk="1" latinLnBrk="0" hangingPunct="1">
                        <a:defRPr sz="1700" kern="1200">
                          <a:solidFill>
                            <a:schemeClr val="dk1"/>
                          </a:solidFill>
                          <a:latin typeface="Arial" panose="020B0604020202020204"/>
                          <a:ea typeface="微软雅黑" panose="020B0503020204020204" pitchFamily="34" charset="-122"/>
                        </a:defRPr>
                      </a:lvl8pPr>
                      <a:lvl9pPr marL="3456305" algn="l" defTabSz="864235" rtl="0" eaLnBrk="1" latinLnBrk="0" hangingPunct="1">
                        <a:defRPr sz="1700" kern="1200">
                          <a:solidFill>
                            <a:schemeClr val="dk1"/>
                          </a:solidFill>
                          <a:latin typeface="Arial" panose="020B0604020202020204"/>
                          <a:ea typeface="微软雅黑" panose="020B0503020204020204" pitchFamily="34" charset="-122"/>
                        </a:defRPr>
                      </a:lvl9p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anose="05000000000000000000" pitchFamily="2" charset="2"/>
                        <a:buNone/>
                      </a:pPr>
                      <a:r>
                        <a:rPr kumimoji="0" lang="en-US" sz="2000" b="1" u="none" strike="noStrike" cap="none" normalizeH="0" baseline="0" dirty="0">
                          <a:ln>
                            <a:noFill/>
                          </a:ln>
                          <a:effectLst/>
                          <a:latin typeface="Calibri" panose="020F0502020204030204" pitchFamily="34" charset="0"/>
                        </a:rPr>
                        <a:t>0.63</a:t>
                      </a:r>
                      <a:endParaRPr kumimoji="0" lang="en-US" sz="2000" b="1" i="0" u="none" strike="noStrike" cap="none" normalizeH="0" baseline="0" dirty="0">
                        <a:ln>
                          <a:noFill/>
                        </a:ln>
                        <a:solidFill>
                          <a:schemeClr val="tx1"/>
                        </a:solidFill>
                        <a:effectLst/>
                        <a:latin typeface="Calibri" panose="020F0502020204030204" pitchFamily="34" charset="0"/>
                      </a:endParaRPr>
                    </a:p>
                  </a:txBody>
                  <a:tcPr marL="45720" marR="45720" anchor="ctr" anchorCtr="1" horzOverflow="overflow">
                    <a:lnL w="12700" cmpd="sng">
                      <a:solidFill>
                        <a:srgbClr val="99CC39"/>
                      </a:solidFill>
                    </a:lnL>
                    <a:lnR w="12700" cmpd="sng">
                      <a:solidFill>
                        <a:srgbClr val="99CC39"/>
                      </a:solidFill>
                    </a:lnR>
                    <a:lnT w="12700" cmpd="sng">
                      <a:solidFill>
                        <a:srgbClr val="99CC39"/>
                      </a:solidFill>
                    </a:lnT>
                    <a:lnB w="12700" cmpd="sng">
                      <a:solidFill>
                        <a:srgbClr val="99CC39"/>
                      </a:solidFill>
                    </a:lnB>
                    <a:lnTlToBr w="12700" cmpd="sng">
                      <a:noFill/>
                      <a:prstDash val="solid"/>
                    </a:lnTlToBr>
                    <a:lnBlToTr w="12700" cmpd="sng">
                      <a:noFill/>
                      <a:prstDash val="solid"/>
                    </a:lnBlToTr>
                    <a:solidFill>
                      <a:srgbClr val="00AAA2">
                        <a:tint val="20000"/>
                      </a:srgbClr>
                    </a:solidFill>
                  </a:tcPr>
                </a:tc>
                <a:tc>
                  <a:txBody>
                    <a:bodyPr/>
                    <a:lstStyle>
                      <a:lvl1pPr marL="0" algn="l" defTabSz="864235" rtl="0" eaLnBrk="1" latinLnBrk="0" hangingPunct="1">
                        <a:defRPr sz="1700" kern="1200">
                          <a:solidFill>
                            <a:schemeClr val="dk1"/>
                          </a:solidFill>
                          <a:latin typeface="Arial" panose="020B0604020202020204"/>
                          <a:ea typeface="微软雅黑" panose="020B0503020204020204" pitchFamily="34" charset="-122"/>
                        </a:defRPr>
                      </a:lvl1pPr>
                      <a:lvl2pPr marL="431800" algn="l" defTabSz="864235" rtl="0" eaLnBrk="1" latinLnBrk="0" hangingPunct="1">
                        <a:defRPr sz="1700" kern="1200">
                          <a:solidFill>
                            <a:schemeClr val="dk1"/>
                          </a:solidFill>
                          <a:latin typeface="Arial" panose="020B0604020202020204"/>
                          <a:ea typeface="微软雅黑" panose="020B0503020204020204" pitchFamily="34" charset="-122"/>
                        </a:defRPr>
                      </a:lvl2pPr>
                      <a:lvl3pPr marL="864235" algn="l" defTabSz="864235" rtl="0" eaLnBrk="1" latinLnBrk="0" hangingPunct="1">
                        <a:defRPr sz="1700" kern="1200">
                          <a:solidFill>
                            <a:schemeClr val="dk1"/>
                          </a:solidFill>
                          <a:latin typeface="Arial" panose="020B0604020202020204"/>
                          <a:ea typeface="微软雅黑" panose="020B0503020204020204" pitchFamily="34" charset="-122"/>
                        </a:defRPr>
                      </a:lvl3pPr>
                      <a:lvl4pPr marL="1296035" algn="l" defTabSz="864235" rtl="0" eaLnBrk="1" latinLnBrk="0" hangingPunct="1">
                        <a:defRPr sz="1700" kern="1200">
                          <a:solidFill>
                            <a:schemeClr val="dk1"/>
                          </a:solidFill>
                          <a:latin typeface="Arial" panose="020B0604020202020204"/>
                          <a:ea typeface="微软雅黑" panose="020B0503020204020204" pitchFamily="34" charset="-122"/>
                        </a:defRPr>
                      </a:lvl4pPr>
                      <a:lvl5pPr marL="1727835" algn="l" defTabSz="864235" rtl="0" eaLnBrk="1" latinLnBrk="0" hangingPunct="1">
                        <a:defRPr sz="1700" kern="1200">
                          <a:solidFill>
                            <a:schemeClr val="dk1"/>
                          </a:solidFill>
                          <a:latin typeface="Arial" panose="020B0604020202020204"/>
                          <a:ea typeface="微软雅黑" panose="020B0503020204020204" pitchFamily="34" charset="-122"/>
                        </a:defRPr>
                      </a:lvl5pPr>
                      <a:lvl6pPr marL="2160270" algn="l" defTabSz="864235" rtl="0" eaLnBrk="1" latinLnBrk="0" hangingPunct="1">
                        <a:defRPr sz="1700" kern="1200">
                          <a:solidFill>
                            <a:schemeClr val="dk1"/>
                          </a:solidFill>
                          <a:latin typeface="Arial" panose="020B0604020202020204"/>
                          <a:ea typeface="微软雅黑" panose="020B0503020204020204" pitchFamily="34" charset="-122"/>
                        </a:defRPr>
                      </a:lvl6pPr>
                      <a:lvl7pPr marL="2592070" algn="l" defTabSz="864235" rtl="0" eaLnBrk="1" latinLnBrk="0" hangingPunct="1">
                        <a:defRPr sz="1700" kern="1200">
                          <a:solidFill>
                            <a:schemeClr val="dk1"/>
                          </a:solidFill>
                          <a:latin typeface="Arial" panose="020B0604020202020204"/>
                          <a:ea typeface="微软雅黑" panose="020B0503020204020204" pitchFamily="34" charset="-122"/>
                        </a:defRPr>
                      </a:lvl7pPr>
                      <a:lvl8pPr marL="3023870" algn="l" defTabSz="864235" rtl="0" eaLnBrk="1" latinLnBrk="0" hangingPunct="1">
                        <a:defRPr sz="1700" kern="1200">
                          <a:solidFill>
                            <a:schemeClr val="dk1"/>
                          </a:solidFill>
                          <a:latin typeface="Arial" panose="020B0604020202020204"/>
                          <a:ea typeface="微软雅黑" panose="020B0503020204020204" pitchFamily="34" charset="-122"/>
                        </a:defRPr>
                      </a:lvl8pPr>
                      <a:lvl9pPr marL="3456305" algn="l" defTabSz="864235" rtl="0" eaLnBrk="1" latinLnBrk="0" hangingPunct="1">
                        <a:defRPr sz="1700" kern="1200">
                          <a:solidFill>
                            <a:schemeClr val="dk1"/>
                          </a:solidFill>
                          <a:latin typeface="Arial" panose="020B0604020202020204"/>
                          <a:ea typeface="微软雅黑" panose="020B0503020204020204" pitchFamily="34" charset="-122"/>
                        </a:defRPr>
                      </a:lvl9p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anose="05000000000000000000" pitchFamily="2" charset="2"/>
                        <a:buNone/>
                      </a:pPr>
                      <a:endParaRPr kumimoji="0" lang="en-US" sz="2000" b="1" i="0" u="none" strike="noStrike" cap="none" normalizeH="0" baseline="0" dirty="0">
                        <a:ln>
                          <a:noFill/>
                        </a:ln>
                        <a:solidFill>
                          <a:schemeClr val="tx1"/>
                        </a:solidFill>
                        <a:effectLst/>
                        <a:latin typeface="Calibri" panose="020F0502020204030204" pitchFamily="34" charset="0"/>
                      </a:endParaRPr>
                    </a:p>
                  </a:txBody>
                  <a:tcPr marL="45720" marR="45720" anchor="ctr" anchorCtr="1" horzOverflow="overflow">
                    <a:lnL w="12700" cmpd="sng">
                      <a:solidFill>
                        <a:srgbClr val="99CC39"/>
                      </a:solidFill>
                    </a:lnL>
                    <a:lnR w="12700" cmpd="sng">
                      <a:solidFill>
                        <a:srgbClr val="99CC39"/>
                      </a:solidFill>
                    </a:lnR>
                    <a:lnT w="12700" cmpd="sng">
                      <a:solidFill>
                        <a:srgbClr val="99CC39"/>
                      </a:solidFill>
                    </a:lnT>
                    <a:lnB w="12700" cmpd="sng">
                      <a:solidFill>
                        <a:srgbClr val="99CC39"/>
                      </a:solidFill>
                    </a:lnB>
                    <a:lnTlToBr w="12700" cmpd="sng">
                      <a:noFill/>
                      <a:prstDash val="solid"/>
                    </a:lnTlToBr>
                    <a:lnBlToTr w="12700" cmpd="sng">
                      <a:noFill/>
                      <a:prstDash val="solid"/>
                    </a:lnBlToTr>
                    <a:solidFill>
                      <a:srgbClr val="00AAA2">
                        <a:tint val="20000"/>
                      </a:srgbClr>
                    </a:solidFill>
                  </a:tcPr>
                </a:tc>
                <a:tc>
                  <a:txBody>
                    <a:bodyPr/>
                    <a:lstStyle>
                      <a:lvl1pPr marL="0" algn="l" defTabSz="864235" rtl="0" eaLnBrk="1" latinLnBrk="0" hangingPunct="1">
                        <a:defRPr sz="1700" kern="1200">
                          <a:solidFill>
                            <a:schemeClr val="dk1"/>
                          </a:solidFill>
                          <a:latin typeface="Arial" panose="020B0604020202020204"/>
                          <a:ea typeface="微软雅黑" panose="020B0503020204020204" pitchFamily="34" charset="-122"/>
                        </a:defRPr>
                      </a:lvl1pPr>
                      <a:lvl2pPr marL="431800" algn="l" defTabSz="864235" rtl="0" eaLnBrk="1" latinLnBrk="0" hangingPunct="1">
                        <a:defRPr sz="1700" kern="1200">
                          <a:solidFill>
                            <a:schemeClr val="dk1"/>
                          </a:solidFill>
                          <a:latin typeface="Arial" panose="020B0604020202020204"/>
                          <a:ea typeface="微软雅黑" panose="020B0503020204020204" pitchFamily="34" charset="-122"/>
                        </a:defRPr>
                      </a:lvl2pPr>
                      <a:lvl3pPr marL="864235" algn="l" defTabSz="864235" rtl="0" eaLnBrk="1" latinLnBrk="0" hangingPunct="1">
                        <a:defRPr sz="1700" kern="1200">
                          <a:solidFill>
                            <a:schemeClr val="dk1"/>
                          </a:solidFill>
                          <a:latin typeface="Arial" panose="020B0604020202020204"/>
                          <a:ea typeface="微软雅黑" panose="020B0503020204020204" pitchFamily="34" charset="-122"/>
                        </a:defRPr>
                      </a:lvl3pPr>
                      <a:lvl4pPr marL="1296035" algn="l" defTabSz="864235" rtl="0" eaLnBrk="1" latinLnBrk="0" hangingPunct="1">
                        <a:defRPr sz="1700" kern="1200">
                          <a:solidFill>
                            <a:schemeClr val="dk1"/>
                          </a:solidFill>
                          <a:latin typeface="Arial" panose="020B0604020202020204"/>
                          <a:ea typeface="微软雅黑" panose="020B0503020204020204" pitchFamily="34" charset="-122"/>
                        </a:defRPr>
                      </a:lvl4pPr>
                      <a:lvl5pPr marL="1727835" algn="l" defTabSz="864235" rtl="0" eaLnBrk="1" latinLnBrk="0" hangingPunct="1">
                        <a:defRPr sz="1700" kern="1200">
                          <a:solidFill>
                            <a:schemeClr val="dk1"/>
                          </a:solidFill>
                          <a:latin typeface="Arial" panose="020B0604020202020204"/>
                          <a:ea typeface="微软雅黑" panose="020B0503020204020204" pitchFamily="34" charset="-122"/>
                        </a:defRPr>
                      </a:lvl5pPr>
                      <a:lvl6pPr marL="2160270" algn="l" defTabSz="864235" rtl="0" eaLnBrk="1" latinLnBrk="0" hangingPunct="1">
                        <a:defRPr sz="1700" kern="1200">
                          <a:solidFill>
                            <a:schemeClr val="dk1"/>
                          </a:solidFill>
                          <a:latin typeface="Arial" panose="020B0604020202020204"/>
                          <a:ea typeface="微软雅黑" panose="020B0503020204020204" pitchFamily="34" charset="-122"/>
                        </a:defRPr>
                      </a:lvl6pPr>
                      <a:lvl7pPr marL="2592070" algn="l" defTabSz="864235" rtl="0" eaLnBrk="1" latinLnBrk="0" hangingPunct="1">
                        <a:defRPr sz="1700" kern="1200">
                          <a:solidFill>
                            <a:schemeClr val="dk1"/>
                          </a:solidFill>
                          <a:latin typeface="Arial" panose="020B0604020202020204"/>
                          <a:ea typeface="微软雅黑" panose="020B0503020204020204" pitchFamily="34" charset="-122"/>
                        </a:defRPr>
                      </a:lvl7pPr>
                      <a:lvl8pPr marL="3023870" algn="l" defTabSz="864235" rtl="0" eaLnBrk="1" latinLnBrk="0" hangingPunct="1">
                        <a:defRPr sz="1700" kern="1200">
                          <a:solidFill>
                            <a:schemeClr val="dk1"/>
                          </a:solidFill>
                          <a:latin typeface="Arial" panose="020B0604020202020204"/>
                          <a:ea typeface="微软雅黑" panose="020B0503020204020204" pitchFamily="34" charset="-122"/>
                        </a:defRPr>
                      </a:lvl8pPr>
                      <a:lvl9pPr marL="3456305" algn="l" defTabSz="864235" rtl="0" eaLnBrk="1" latinLnBrk="0" hangingPunct="1">
                        <a:defRPr sz="1700" kern="1200">
                          <a:solidFill>
                            <a:schemeClr val="dk1"/>
                          </a:solidFill>
                          <a:latin typeface="Arial" panose="020B0604020202020204"/>
                          <a:ea typeface="微软雅黑" panose="020B0503020204020204" pitchFamily="34" charset="-122"/>
                        </a:defRPr>
                      </a:lvl9p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anose="05000000000000000000" pitchFamily="2" charset="2"/>
                        <a:buNone/>
                      </a:pPr>
                      <a:endParaRPr kumimoji="0" lang="en-US" sz="2000" b="1" i="0" u="none" strike="noStrike" cap="none" normalizeH="0" baseline="0" dirty="0">
                        <a:ln>
                          <a:noFill/>
                        </a:ln>
                        <a:solidFill>
                          <a:schemeClr val="tx1"/>
                        </a:solidFill>
                        <a:effectLst/>
                        <a:latin typeface="Calibri" panose="020F0502020204030204" pitchFamily="34" charset="0"/>
                      </a:endParaRPr>
                    </a:p>
                  </a:txBody>
                  <a:tcPr marL="45720" marR="45720" anchor="ctr" anchorCtr="1" horzOverflow="overflow">
                    <a:lnL w="12700" cmpd="sng">
                      <a:solidFill>
                        <a:srgbClr val="99CC39"/>
                      </a:solidFill>
                    </a:lnL>
                    <a:lnR w="12700" cmpd="sng">
                      <a:solidFill>
                        <a:srgbClr val="99CC39"/>
                      </a:solidFill>
                    </a:lnR>
                    <a:lnT w="12700" cmpd="sng">
                      <a:solidFill>
                        <a:srgbClr val="99CC39"/>
                      </a:solidFill>
                    </a:lnT>
                    <a:lnB w="12700" cmpd="sng">
                      <a:solidFill>
                        <a:srgbClr val="99CC39"/>
                      </a:solidFill>
                    </a:lnB>
                    <a:lnTlToBr w="12700" cmpd="sng">
                      <a:noFill/>
                      <a:prstDash val="solid"/>
                    </a:lnTlToBr>
                    <a:lnBlToTr w="12700" cmpd="sng">
                      <a:noFill/>
                      <a:prstDash val="solid"/>
                    </a:lnBlToTr>
                    <a:solidFill>
                      <a:srgbClr val="00AAA2">
                        <a:tint val="20000"/>
                      </a:srgbClr>
                    </a:solidFill>
                  </a:tcPr>
                </a:tc>
              </a:tr>
              <a:tr h="304800">
                <a:tc>
                  <a:txBody>
                    <a:bodyPr/>
                    <a:lstStyle>
                      <a:lvl1pPr marL="0" algn="l" defTabSz="864235" rtl="0" eaLnBrk="1" latinLnBrk="0" hangingPunct="1">
                        <a:defRPr sz="1700" kern="1200">
                          <a:solidFill>
                            <a:schemeClr val="dk1"/>
                          </a:solidFill>
                          <a:latin typeface="Arial" panose="020B0604020202020204"/>
                          <a:ea typeface="微软雅黑" panose="020B0503020204020204" pitchFamily="34" charset="-122"/>
                        </a:defRPr>
                      </a:lvl1pPr>
                      <a:lvl2pPr marL="431800" algn="l" defTabSz="864235" rtl="0" eaLnBrk="1" latinLnBrk="0" hangingPunct="1">
                        <a:defRPr sz="1700" kern="1200">
                          <a:solidFill>
                            <a:schemeClr val="dk1"/>
                          </a:solidFill>
                          <a:latin typeface="Arial" panose="020B0604020202020204"/>
                          <a:ea typeface="微软雅黑" panose="020B0503020204020204" pitchFamily="34" charset="-122"/>
                        </a:defRPr>
                      </a:lvl2pPr>
                      <a:lvl3pPr marL="864235" algn="l" defTabSz="864235" rtl="0" eaLnBrk="1" latinLnBrk="0" hangingPunct="1">
                        <a:defRPr sz="1700" kern="1200">
                          <a:solidFill>
                            <a:schemeClr val="dk1"/>
                          </a:solidFill>
                          <a:latin typeface="Arial" panose="020B0604020202020204"/>
                          <a:ea typeface="微软雅黑" panose="020B0503020204020204" pitchFamily="34" charset="-122"/>
                        </a:defRPr>
                      </a:lvl3pPr>
                      <a:lvl4pPr marL="1296035" algn="l" defTabSz="864235" rtl="0" eaLnBrk="1" latinLnBrk="0" hangingPunct="1">
                        <a:defRPr sz="1700" kern="1200">
                          <a:solidFill>
                            <a:schemeClr val="dk1"/>
                          </a:solidFill>
                          <a:latin typeface="Arial" panose="020B0604020202020204"/>
                          <a:ea typeface="微软雅黑" panose="020B0503020204020204" pitchFamily="34" charset="-122"/>
                        </a:defRPr>
                      </a:lvl4pPr>
                      <a:lvl5pPr marL="1727835" algn="l" defTabSz="864235" rtl="0" eaLnBrk="1" latinLnBrk="0" hangingPunct="1">
                        <a:defRPr sz="1700" kern="1200">
                          <a:solidFill>
                            <a:schemeClr val="dk1"/>
                          </a:solidFill>
                          <a:latin typeface="Arial" panose="020B0604020202020204"/>
                          <a:ea typeface="微软雅黑" panose="020B0503020204020204" pitchFamily="34" charset="-122"/>
                        </a:defRPr>
                      </a:lvl5pPr>
                      <a:lvl6pPr marL="2160270" algn="l" defTabSz="864235" rtl="0" eaLnBrk="1" latinLnBrk="0" hangingPunct="1">
                        <a:defRPr sz="1700" kern="1200">
                          <a:solidFill>
                            <a:schemeClr val="dk1"/>
                          </a:solidFill>
                          <a:latin typeface="Arial" panose="020B0604020202020204"/>
                          <a:ea typeface="微软雅黑" panose="020B0503020204020204" pitchFamily="34" charset="-122"/>
                        </a:defRPr>
                      </a:lvl6pPr>
                      <a:lvl7pPr marL="2592070" algn="l" defTabSz="864235" rtl="0" eaLnBrk="1" latinLnBrk="0" hangingPunct="1">
                        <a:defRPr sz="1700" kern="1200">
                          <a:solidFill>
                            <a:schemeClr val="dk1"/>
                          </a:solidFill>
                          <a:latin typeface="Arial" panose="020B0604020202020204"/>
                          <a:ea typeface="微软雅黑" panose="020B0503020204020204" pitchFamily="34" charset="-122"/>
                        </a:defRPr>
                      </a:lvl7pPr>
                      <a:lvl8pPr marL="3023870" algn="l" defTabSz="864235" rtl="0" eaLnBrk="1" latinLnBrk="0" hangingPunct="1">
                        <a:defRPr sz="1700" kern="1200">
                          <a:solidFill>
                            <a:schemeClr val="dk1"/>
                          </a:solidFill>
                          <a:latin typeface="Arial" panose="020B0604020202020204"/>
                          <a:ea typeface="微软雅黑" panose="020B0503020204020204" pitchFamily="34" charset="-122"/>
                        </a:defRPr>
                      </a:lvl8pPr>
                      <a:lvl9pPr marL="3456305" algn="l" defTabSz="864235" rtl="0" eaLnBrk="1" latinLnBrk="0" hangingPunct="1">
                        <a:defRPr sz="1700" kern="1200">
                          <a:solidFill>
                            <a:schemeClr val="dk1"/>
                          </a:solidFill>
                          <a:latin typeface="Arial" panose="020B0604020202020204"/>
                          <a:ea typeface="微软雅黑" panose="020B0503020204020204" pitchFamily="34" charset="-122"/>
                        </a:defRPr>
                      </a:lvl9p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anose="05000000000000000000" pitchFamily="2" charset="2"/>
                        <a:buNone/>
                      </a:pPr>
                      <a:r>
                        <a:rPr kumimoji="0" lang="en-US" sz="2000" b="1" u="none" strike="noStrike" cap="none" normalizeH="0" baseline="0" dirty="0">
                          <a:ln>
                            <a:noFill/>
                          </a:ln>
                          <a:effectLst/>
                          <a:latin typeface="Calibri" panose="020F0502020204030204" pitchFamily="34" charset="0"/>
                        </a:rPr>
                        <a:t>10</a:t>
                      </a:r>
                      <a:endParaRPr kumimoji="0" lang="en-US" sz="2000" b="1" i="0" u="none" strike="noStrike" cap="none" normalizeH="0" baseline="0" dirty="0">
                        <a:ln>
                          <a:noFill/>
                        </a:ln>
                        <a:solidFill>
                          <a:schemeClr val="tx1"/>
                        </a:solidFill>
                        <a:effectLst/>
                        <a:latin typeface="Calibri" panose="020F0502020204030204" pitchFamily="34" charset="0"/>
                      </a:endParaRPr>
                    </a:p>
                  </a:txBody>
                  <a:tcPr marL="45720" marR="45720" anchor="ctr" anchorCtr="1" horzOverflow="overflow">
                    <a:lnL w="12700" cmpd="sng">
                      <a:solidFill>
                        <a:srgbClr val="99CC39"/>
                      </a:solidFill>
                    </a:lnL>
                    <a:lnR w="12700" cmpd="sng">
                      <a:solidFill>
                        <a:srgbClr val="99CC39"/>
                      </a:solidFill>
                    </a:lnR>
                    <a:lnT w="12700" cmpd="sng">
                      <a:solidFill>
                        <a:srgbClr val="99CC39"/>
                      </a:solidFill>
                    </a:lnT>
                    <a:lnB w="12700" cmpd="sng">
                      <a:solidFill>
                        <a:srgbClr val="99CC39"/>
                      </a:solidFill>
                    </a:lnB>
                    <a:lnTlToBr w="12700" cmpd="sng">
                      <a:noFill/>
                      <a:prstDash val="solid"/>
                    </a:lnTlToBr>
                    <a:lnBlToTr w="12700" cmpd="sng">
                      <a:noFill/>
                      <a:prstDash val="solid"/>
                    </a:lnBlToTr>
                    <a:solidFill>
                      <a:srgbClr val="00AAA2">
                        <a:tint val="20000"/>
                      </a:srgbClr>
                    </a:solidFill>
                  </a:tcPr>
                </a:tc>
                <a:tc>
                  <a:txBody>
                    <a:bodyPr/>
                    <a:lstStyle>
                      <a:lvl1pPr marL="0" algn="l" defTabSz="864235" rtl="0" eaLnBrk="1" latinLnBrk="0" hangingPunct="1">
                        <a:defRPr sz="1700" kern="1200">
                          <a:solidFill>
                            <a:schemeClr val="dk1"/>
                          </a:solidFill>
                          <a:latin typeface="Arial" panose="020B0604020202020204"/>
                          <a:ea typeface="微软雅黑" panose="020B0503020204020204" pitchFamily="34" charset="-122"/>
                        </a:defRPr>
                      </a:lvl1pPr>
                      <a:lvl2pPr marL="431800" algn="l" defTabSz="864235" rtl="0" eaLnBrk="1" latinLnBrk="0" hangingPunct="1">
                        <a:defRPr sz="1700" kern="1200">
                          <a:solidFill>
                            <a:schemeClr val="dk1"/>
                          </a:solidFill>
                          <a:latin typeface="Arial" panose="020B0604020202020204"/>
                          <a:ea typeface="微软雅黑" panose="020B0503020204020204" pitchFamily="34" charset="-122"/>
                        </a:defRPr>
                      </a:lvl2pPr>
                      <a:lvl3pPr marL="864235" algn="l" defTabSz="864235" rtl="0" eaLnBrk="1" latinLnBrk="0" hangingPunct="1">
                        <a:defRPr sz="1700" kern="1200">
                          <a:solidFill>
                            <a:schemeClr val="dk1"/>
                          </a:solidFill>
                          <a:latin typeface="Arial" panose="020B0604020202020204"/>
                          <a:ea typeface="微软雅黑" panose="020B0503020204020204" pitchFamily="34" charset="-122"/>
                        </a:defRPr>
                      </a:lvl3pPr>
                      <a:lvl4pPr marL="1296035" algn="l" defTabSz="864235" rtl="0" eaLnBrk="1" latinLnBrk="0" hangingPunct="1">
                        <a:defRPr sz="1700" kern="1200">
                          <a:solidFill>
                            <a:schemeClr val="dk1"/>
                          </a:solidFill>
                          <a:latin typeface="Arial" panose="020B0604020202020204"/>
                          <a:ea typeface="微软雅黑" panose="020B0503020204020204" pitchFamily="34" charset="-122"/>
                        </a:defRPr>
                      </a:lvl4pPr>
                      <a:lvl5pPr marL="1727835" algn="l" defTabSz="864235" rtl="0" eaLnBrk="1" latinLnBrk="0" hangingPunct="1">
                        <a:defRPr sz="1700" kern="1200">
                          <a:solidFill>
                            <a:schemeClr val="dk1"/>
                          </a:solidFill>
                          <a:latin typeface="Arial" panose="020B0604020202020204"/>
                          <a:ea typeface="微软雅黑" panose="020B0503020204020204" pitchFamily="34" charset="-122"/>
                        </a:defRPr>
                      </a:lvl5pPr>
                      <a:lvl6pPr marL="2160270" algn="l" defTabSz="864235" rtl="0" eaLnBrk="1" latinLnBrk="0" hangingPunct="1">
                        <a:defRPr sz="1700" kern="1200">
                          <a:solidFill>
                            <a:schemeClr val="dk1"/>
                          </a:solidFill>
                          <a:latin typeface="Arial" panose="020B0604020202020204"/>
                          <a:ea typeface="微软雅黑" panose="020B0503020204020204" pitchFamily="34" charset="-122"/>
                        </a:defRPr>
                      </a:lvl6pPr>
                      <a:lvl7pPr marL="2592070" algn="l" defTabSz="864235" rtl="0" eaLnBrk="1" latinLnBrk="0" hangingPunct="1">
                        <a:defRPr sz="1700" kern="1200">
                          <a:solidFill>
                            <a:schemeClr val="dk1"/>
                          </a:solidFill>
                          <a:latin typeface="Arial" panose="020B0604020202020204"/>
                          <a:ea typeface="微软雅黑" panose="020B0503020204020204" pitchFamily="34" charset="-122"/>
                        </a:defRPr>
                      </a:lvl7pPr>
                      <a:lvl8pPr marL="3023870" algn="l" defTabSz="864235" rtl="0" eaLnBrk="1" latinLnBrk="0" hangingPunct="1">
                        <a:defRPr sz="1700" kern="1200">
                          <a:solidFill>
                            <a:schemeClr val="dk1"/>
                          </a:solidFill>
                          <a:latin typeface="Arial" panose="020B0604020202020204"/>
                          <a:ea typeface="微软雅黑" panose="020B0503020204020204" pitchFamily="34" charset="-122"/>
                        </a:defRPr>
                      </a:lvl8pPr>
                      <a:lvl9pPr marL="3456305" algn="l" defTabSz="864235" rtl="0" eaLnBrk="1" latinLnBrk="0" hangingPunct="1">
                        <a:defRPr sz="1700" kern="1200">
                          <a:solidFill>
                            <a:schemeClr val="dk1"/>
                          </a:solidFill>
                          <a:latin typeface="Arial" panose="020B0604020202020204"/>
                          <a:ea typeface="微软雅黑" panose="020B0503020204020204" pitchFamily="34" charset="-122"/>
                        </a:defRPr>
                      </a:lvl9p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anose="05000000000000000000" pitchFamily="2" charset="2"/>
                        <a:buNone/>
                      </a:pPr>
                      <a:endParaRPr kumimoji="0" lang="en-US" sz="2000" b="1" i="0" u="none" strike="noStrike" cap="none" normalizeH="0" baseline="0" dirty="0">
                        <a:ln>
                          <a:noFill/>
                        </a:ln>
                        <a:solidFill>
                          <a:schemeClr val="tx1"/>
                        </a:solidFill>
                        <a:effectLst/>
                        <a:latin typeface="Calibri" panose="020F0502020204030204" pitchFamily="34" charset="0"/>
                      </a:endParaRPr>
                    </a:p>
                  </a:txBody>
                  <a:tcPr marL="45720" marR="45720" anchor="ctr" anchorCtr="1" horzOverflow="overflow">
                    <a:lnL w="12700" cmpd="sng">
                      <a:solidFill>
                        <a:srgbClr val="99CC39"/>
                      </a:solidFill>
                    </a:lnL>
                    <a:lnR w="12700" cmpd="sng">
                      <a:solidFill>
                        <a:srgbClr val="99CC39"/>
                      </a:solidFill>
                    </a:lnR>
                    <a:lnT w="12700" cmpd="sng">
                      <a:solidFill>
                        <a:srgbClr val="99CC39"/>
                      </a:solidFill>
                    </a:lnT>
                    <a:lnB w="12700" cmpd="sng">
                      <a:solidFill>
                        <a:srgbClr val="99CC39"/>
                      </a:solidFill>
                    </a:lnB>
                    <a:lnTlToBr w="12700" cmpd="sng">
                      <a:noFill/>
                      <a:prstDash val="solid"/>
                    </a:lnTlToBr>
                    <a:lnBlToTr w="12700" cmpd="sng">
                      <a:noFill/>
                      <a:prstDash val="solid"/>
                    </a:lnBlToTr>
                    <a:solidFill>
                      <a:srgbClr val="00AAA2">
                        <a:tint val="20000"/>
                      </a:srgbClr>
                    </a:solidFill>
                  </a:tcPr>
                </a:tc>
                <a:tc>
                  <a:txBody>
                    <a:bodyPr/>
                    <a:lstStyle>
                      <a:lvl1pPr marL="0" algn="l" defTabSz="864235" rtl="0" eaLnBrk="1" latinLnBrk="0" hangingPunct="1">
                        <a:defRPr sz="1700" kern="1200">
                          <a:solidFill>
                            <a:schemeClr val="dk1"/>
                          </a:solidFill>
                          <a:latin typeface="Arial" panose="020B0604020202020204"/>
                          <a:ea typeface="微软雅黑" panose="020B0503020204020204" pitchFamily="34" charset="-122"/>
                        </a:defRPr>
                      </a:lvl1pPr>
                      <a:lvl2pPr marL="431800" algn="l" defTabSz="864235" rtl="0" eaLnBrk="1" latinLnBrk="0" hangingPunct="1">
                        <a:defRPr sz="1700" kern="1200">
                          <a:solidFill>
                            <a:schemeClr val="dk1"/>
                          </a:solidFill>
                          <a:latin typeface="Arial" panose="020B0604020202020204"/>
                          <a:ea typeface="微软雅黑" panose="020B0503020204020204" pitchFamily="34" charset="-122"/>
                        </a:defRPr>
                      </a:lvl2pPr>
                      <a:lvl3pPr marL="864235" algn="l" defTabSz="864235" rtl="0" eaLnBrk="1" latinLnBrk="0" hangingPunct="1">
                        <a:defRPr sz="1700" kern="1200">
                          <a:solidFill>
                            <a:schemeClr val="dk1"/>
                          </a:solidFill>
                          <a:latin typeface="Arial" panose="020B0604020202020204"/>
                          <a:ea typeface="微软雅黑" panose="020B0503020204020204" pitchFamily="34" charset="-122"/>
                        </a:defRPr>
                      </a:lvl3pPr>
                      <a:lvl4pPr marL="1296035" algn="l" defTabSz="864235" rtl="0" eaLnBrk="1" latinLnBrk="0" hangingPunct="1">
                        <a:defRPr sz="1700" kern="1200">
                          <a:solidFill>
                            <a:schemeClr val="dk1"/>
                          </a:solidFill>
                          <a:latin typeface="Arial" panose="020B0604020202020204"/>
                          <a:ea typeface="微软雅黑" panose="020B0503020204020204" pitchFamily="34" charset="-122"/>
                        </a:defRPr>
                      </a:lvl4pPr>
                      <a:lvl5pPr marL="1727835" algn="l" defTabSz="864235" rtl="0" eaLnBrk="1" latinLnBrk="0" hangingPunct="1">
                        <a:defRPr sz="1700" kern="1200">
                          <a:solidFill>
                            <a:schemeClr val="dk1"/>
                          </a:solidFill>
                          <a:latin typeface="Arial" panose="020B0604020202020204"/>
                          <a:ea typeface="微软雅黑" panose="020B0503020204020204" pitchFamily="34" charset="-122"/>
                        </a:defRPr>
                      </a:lvl5pPr>
                      <a:lvl6pPr marL="2160270" algn="l" defTabSz="864235" rtl="0" eaLnBrk="1" latinLnBrk="0" hangingPunct="1">
                        <a:defRPr sz="1700" kern="1200">
                          <a:solidFill>
                            <a:schemeClr val="dk1"/>
                          </a:solidFill>
                          <a:latin typeface="Arial" panose="020B0604020202020204"/>
                          <a:ea typeface="微软雅黑" panose="020B0503020204020204" pitchFamily="34" charset="-122"/>
                        </a:defRPr>
                      </a:lvl6pPr>
                      <a:lvl7pPr marL="2592070" algn="l" defTabSz="864235" rtl="0" eaLnBrk="1" latinLnBrk="0" hangingPunct="1">
                        <a:defRPr sz="1700" kern="1200">
                          <a:solidFill>
                            <a:schemeClr val="dk1"/>
                          </a:solidFill>
                          <a:latin typeface="Arial" panose="020B0604020202020204"/>
                          <a:ea typeface="微软雅黑" panose="020B0503020204020204" pitchFamily="34" charset="-122"/>
                        </a:defRPr>
                      </a:lvl7pPr>
                      <a:lvl8pPr marL="3023870" algn="l" defTabSz="864235" rtl="0" eaLnBrk="1" latinLnBrk="0" hangingPunct="1">
                        <a:defRPr sz="1700" kern="1200">
                          <a:solidFill>
                            <a:schemeClr val="dk1"/>
                          </a:solidFill>
                          <a:latin typeface="Arial" panose="020B0604020202020204"/>
                          <a:ea typeface="微软雅黑" panose="020B0503020204020204" pitchFamily="34" charset="-122"/>
                        </a:defRPr>
                      </a:lvl8pPr>
                      <a:lvl9pPr marL="3456305" algn="l" defTabSz="864235" rtl="0" eaLnBrk="1" latinLnBrk="0" hangingPunct="1">
                        <a:defRPr sz="1700" kern="1200">
                          <a:solidFill>
                            <a:schemeClr val="dk1"/>
                          </a:solidFill>
                          <a:latin typeface="Arial" panose="020B0604020202020204"/>
                          <a:ea typeface="微软雅黑" panose="020B0503020204020204" pitchFamily="34" charset="-122"/>
                        </a:defRPr>
                      </a:lvl9p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anose="05000000000000000000" pitchFamily="2" charset="2"/>
                        <a:buNone/>
                      </a:pPr>
                      <a:endParaRPr kumimoji="0" lang="en-US" sz="2000" b="1" i="0" u="none" strike="noStrike" cap="none" normalizeH="0" baseline="0" dirty="0">
                        <a:ln>
                          <a:noFill/>
                        </a:ln>
                        <a:solidFill>
                          <a:schemeClr val="tx1"/>
                        </a:solidFill>
                        <a:effectLst/>
                        <a:latin typeface="Calibri" panose="020F0502020204030204" pitchFamily="34" charset="0"/>
                      </a:endParaRPr>
                    </a:p>
                  </a:txBody>
                  <a:tcPr marL="45720" marR="45720" anchor="ctr" anchorCtr="1" horzOverflow="overflow">
                    <a:lnL w="12700" cmpd="sng">
                      <a:solidFill>
                        <a:srgbClr val="99CC39"/>
                      </a:solidFill>
                    </a:lnL>
                    <a:lnR w="12700" cmpd="sng">
                      <a:solidFill>
                        <a:srgbClr val="99CC39"/>
                      </a:solidFill>
                    </a:lnR>
                    <a:lnT w="12700" cmpd="sng">
                      <a:solidFill>
                        <a:srgbClr val="99CC39"/>
                      </a:solidFill>
                    </a:lnT>
                    <a:lnB w="12700" cmpd="sng">
                      <a:solidFill>
                        <a:srgbClr val="99CC39"/>
                      </a:solidFill>
                    </a:lnB>
                    <a:lnTlToBr w="12700" cmpd="sng">
                      <a:noFill/>
                      <a:prstDash val="solid"/>
                    </a:lnTlToBr>
                    <a:lnBlToTr w="12700" cmpd="sng">
                      <a:noFill/>
                      <a:prstDash val="solid"/>
                    </a:lnBlToTr>
                    <a:solidFill>
                      <a:srgbClr val="00AAA2">
                        <a:tint val="20000"/>
                      </a:srgbClr>
                    </a:solidFill>
                  </a:tcPr>
                </a:tc>
                <a:tc>
                  <a:txBody>
                    <a:bodyPr/>
                    <a:lstStyle>
                      <a:lvl1pPr marL="0" algn="l" defTabSz="864235" rtl="0" eaLnBrk="1" latinLnBrk="0" hangingPunct="1">
                        <a:defRPr sz="1700" kern="1200">
                          <a:solidFill>
                            <a:schemeClr val="dk1"/>
                          </a:solidFill>
                          <a:latin typeface="Arial" panose="020B0604020202020204"/>
                          <a:ea typeface="微软雅黑" panose="020B0503020204020204" pitchFamily="34" charset="-122"/>
                        </a:defRPr>
                      </a:lvl1pPr>
                      <a:lvl2pPr marL="431800" algn="l" defTabSz="864235" rtl="0" eaLnBrk="1" latinLnBrk="0" hangingPunct="1">
                        <a:defRPr sz="1700" kern="1200">
                          <a:solidFill>
                            <a:schemeClr val="dk1"/>
                          </a:solidFill>
                          <a:latin typeface="Arial" panose="020B0604020202020204"/>
                          <a:ea typeface="微软雅黑" panose="020B0503020204020204" pitchFamily="34" charset="-122"/>
                        </a:defRPr>
                      </a:lvl2pPr>
                      <a:lvl3pPr marL="864235" algn="l" defTabSz="864235" rtl="0" eaLnBrk="1" latinLnBrk="0" hangingPunct="1">
                        <a:defRPr sz="1700" kern="1200">
                          <a:solidFill>
                            <a:schemeClr val="dk1"/>
                          </a:solidFill>
                          <a:latin typeface="Arial" panose="020B0604020202020204"/>
                          <a:ea typeface="微软雅黑" panose="020B0503020204020204" pitchFamily="34" charset="-122"/>
                        </a:defRPr>
                      </a:lvl3pPr>
                      <a:lvl4pPr marL="1296035" algn="l" defTabSz="864235" rtl="0" eaLnBrk="1" latinLnBrk="0" hangingPunct="1">
                        <a:defRPr sz="1700" kern="1200">
                          <a:solidFill>
                            <a:schemeClr val="dk1"/>
                          </a:solidFill>
                          <a:latin typeface="Arial" panose="020B0604020202020204"/>
                          <a:ea typeface="微软雅黑" panose="020B0503020204020204" pitchFamily="34" charset="-122"/>
                        </a:defRPr>
                      </a:lvl4pPr>
                      <a:lvl5pPr marL="1727835" algn="l" defTabSz="864235" rtl="0" eaLnBrk="1" latinLnBrk="0" hangingPunct="1">
                        <a:defRPr sz="1700" kern="1200">
                          <a:solidFill>
                            <a:schemeClr val="dk1"/>
                          </a:solidFill>
                          <a:latin typeface="Arial" panose="020B0604020202020204"/>
                          <a:ea typeface="微软雅黑" panose="020B0503020204020204" pitchFamily="34" charset="-122"/>
                        </a:defRPr>
                      </a:lvl5pPr>
                      <a:lvl6pPr marL="2160270" algn="l" defTabSz="864235" rtl="0" eaLnBrk="1" latinLnBrk="0" hangingPunct="1">
                        <a:defRPr sz="1700" kern="1200">
                          <a:solidFill>
                            <a:schemeClr val="dk1"/>
                          </a:solidFill>
                          <a:latin typeface="Arial" panose="020B0604020202020204"/>
                          <a:ea typeface="微软雅黑" panose="020B0503020204020204" pitchFamily="34" charset="-122"/>
                        </a:defRPr>
                      </a:lvl6pPr>
                      <a:lvl7pPr marL="2592070" algn="l" defTabSz="864235" rtl="0" eaLnBrk="1" latinLnBrk="0" hangingPunct="1">
                        <a:defRPr sz="1700" kern="1200">
                          <a:solidFill>
                            <a:schemeClr val="dk1"/>
                          </a:solidFill>
                          <a:latin typeface="Arial" panose="020B0604020202020204"/>
                          <a:ea typeface="微软雅黑" panose="020B0503020204020204" pitchFamily="34" charset="-122"/>
                        </a:defRPr>
                      </a:lvl7pPr>
                      <a:lvl8pPr marL="3023870" algn="l" defTabSz="864235" rtl="0" eaLnBrk="1" latinLnBrk="0" hangingPunct="1">
                        <a:defRPr sz="1700" kern="1200">
                          <a:solidFill>
                            <a:schemeClr val="dk1"/>
                          </a:solidFill>
                          <a:latin typeface="Arial" panose="020B0604020202020204"/>
                          <a:ea typeface="微软雅黑" panose="020B0503020204020204" pitchFamily="34" charset="-122"/>
                        </a:defRPr>
                      </a:lvl8pPr>
                      <a:lvl9pPr marL="3456305" algn="l" defTabSz="864235" rtl="0" eaLnBrk="1" latinLnBrk="0" hangingPunct="1">
                        <a:defRPr sz="1700" kern="1200">
                          <a:solidFill>
                            <a:schemeClr val="dk1"/>
                          </a:solidFill>
                          <a:latin typeface="Arial" panose="020B0604020202020204"/>
                          <a:ea typeface="微软雅黑" panose="020B0503020204020204" pitchFamily="34" charset="-122"/>
                        </a:defRPr>
                      </a:lvl9p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anose="05000000000000000000" pitchFamily="2" charset="2"/>
                        <a:buNone/>
                      </a:pPr>
                      <a:endParaRPr kumimoji="0" lang="en-US" sz="2000" b="1" i="0" u="none" strike="noStrike" cap="none" normalizeH="0" baseline="0" dirty="0">
                        <a:ln>
                          <a:noFill/>
                        </a:ln>
                        <a:solidFill>
                          <a:schemeClr val="tx1"/>
                        </a:solidFill>
                        <a:effectLst/>
                        <a:latin typeface="Calibri" panose="020F0502020204030204" pitchFamily="34" charset="0"/>
                      </a:endParaRPr>
                    </a:p>
                  </a:txBody>
                  <a:tcPr marL="45720" marR="45720" anchor="ctr" anchorCtr="1" horzOverflow="overflow">
                    <a:lnL w="12700" cmpd="sng">
                      <a:solidFill>
                        <a:srgbClr val="99CC39"/>
                      </a:solidFill>
                    </a:lnL>
                    <a:lnR w="12700" cmpd="sng">
                      <a:solidFill>
                        <a:srgbClr val="99CC39"/>
                      </a:solidFill>
                    </a:lnR>
                    <a:lnT w="12700" cmpd="sng">
                      <a:solidFill>
                        <a:srgbClr val="99CC39"/>
                      </a:solidFill>
                    </a:lnT>
                    <a:lnB w="12700" cmpd="sng">
                      <a:solidFill>
                        <a:srgbClr val="99CC39"/>
                      </a:solidFill>
                    </a:lnB>
                    <a:lnTlToBr w="12700" cmpd="sng">
                      <a:noFill/>
                      <a:prstDash val="solid"/>
                    </a:lnTlToBr>
                    <a:lnBlToTr w="12700" cmpd="sng">
                      <a:noFill/>
                      <a:prstDash val="solid"/>
                    </a:lnBlToTr>
                    <a:solidFill>
                      <a:srgbClr val="00AAA2">
                        <a:tint val="20000"/>
                      </a:srgbClr>
                    </a:solidFill>
                  </a:tcPr>
                </a:tc>
                <a:tc>
                  <a:txBody>
                    <a:bodyPr/>
                    <a:lstStyle>
                      <a:lvl1pPr marL="0" algn="l" defTabSz="864235" rtl="0" eaLnBrk="1" latinLnBrk="0" hangingPunct="1">
                        <a:defRPr sz="1700" kern="1200">
                          <a:solidFill>
                            <a:schemeClr val="dk1"/>
                          </a:solidFill>
                          <a:latin typeface="Arial" panose="020B0604020202020204"/>
                          <a:ea typeface="微软雅黑" panose="020B0503020204020204" pitchFamily="34" charset="-122"/>
                        </a:defRPr>
                      </a:lvl1pPr>
                      <a:lvl2pPr marL="431800" algn="l" defTabSz="864235" rtl="0" eaLnBrk="1" latinLnBrk="0" hangingPunct="1">
                        <a:defRPr sz="1700" kern="1200">
                          <a:solidFill>
                            <a:schemeClr val="dk1"/>
                          </a:solidFill>
                          <a:latin typeface="Arial" panose="020B0604020202020204"/>
                          <a:ea typeface="微软雅黑" panose="020B0503020204020204" pitchFamily="34" charset="-122"/>
                        </a:defRPr>
                      </a:lvl2pPr>
                      <a:lvl3pPr marL="864235" algn="l" defTabSz="864235" rtl="0" eaLnBrk="1" latinLnBrk="0" hangingPunct="1">
                        <a:defRPr sz="1700" kern="1200">
                          <a:solidFill>
                            <a:schemeClr val="dk1"/>
                          </a:solidFill>
                          <a:latin typeface="Arial" panose="020B0604020202020204"/>
                          <a:ea typeface="微软雅黑" panose="020B0503020204020204" pitchFamily="34" charset="-122"/>
                        </a:defRPr>
                      </a:lvl3pPr>
                      <a:lvl4pPr marL="1296035" algn="l" defTabSz="864235" rtl="0" eaLnBrk="1" latinLnBrk="0" hangingPunct="1">
                        <a:defRPr sz="1700" kern="1200">
                          <a:solidFill>
                            <a:schemeClr val="dk1"/>
                          </a:solidFill>
                          <a:latin typeface="Arial" panose="020B0604020202020204"/>
                          <a:ea typeface="微软雅黑" panose="020B0503020204020204" pitchFamily="34" charset="-122"/>
                        </a:defRPr>
                      </a:lvl4pPr>
                      <a:lvl5pPr marL="1727835" algn="l" defTabSz="864235" rtl="0" eaLnBrk="1" latinLnBrk="0" hangingPunct="1">
                        <a:defRPr sz="1700" kern="1200">
                          <a:solidFill>
                            <a:schemeClr val="dk1"/>
                          </a:solidFill>
                          <a:latin typeface="Arial" panose="020B0604020202020204"/>
                          <a:ea typeface="微软雅黑" panose="020B0503020204020204" pitchFamily="34" charset="-122"/>
                        </a:defRPr>
                      </a:lvl5pPr>
                      <a:lvl6pPr marL="2160270" algn="l" defTabSz="864235" rtl="0" eaLnBrk="1" latinLnBrk="0" hangingPunct="1">
                        <a:defRPr sz="1700" kern="1200">
                          <a:solidFill>
                            <a:schemeClr val="dk1"/>
                          </a:solidFill>
                          <a:latin typeface="Arial" panose="020B0604020202020204"/>
                          <a:ea typeface="微软雅黑" panose="020B0503020204020204" pitchFamily="34" charset="-122"/>
                        </a:defRPr>
                      </a:lvl6pPr>
                      <a:lvl7pPr marL="2592070" algn="l" defTabSz="864235" rtl="0" eaLnBrk="1" latinLnBrk="0" hangingPunct="1">
                        <a:defRPr sz="1700" kern="1200">
                          <a:solidFill>
                            <a:schemeClr val="dk1"/>
                          </a:solidFill>
                          <a:latin typeface="Arial" panose="020B0604020202020204"/>
                          <a:ea typeface="微软雅黑" panose="020B0503020204020204" pitchFamily="34" charset="-122"/>
                        </a:defRPr>
                      </a:lvl7pPr>
                      <a:lvl8pPr marL="3023870" algn="l" defTabSz="864235" rtl="0" eaLnBrk="1" latinLnBrk="0" hangingPunct="1">
                        <a:defRPr sz="1700" kern="1200">
                          <a:solidFill>
                            <a:schemeClr val="dk1"/>
                          </a:solidFill>
                          <a:latin typeface="Arial" panose="020B0604020202020204"/>
                          <a:ea typeface="微软雅黑" panose="020B0503020204020204" pitchFamily="34" charset="-122"/>
                        </a:defRPr>
                      </a:lvl8pPr>
                      <a:lvl9pPr marL="3456305" algn="l" defTabSz="864235" rtl="0" eaLnBrk="1" latinLnBrk="0" hangingPunct="1">
                        <a:defRPr sz="1700" kern="1200">
                          <a:solidFill>
                            <a:schemeClr val="dk1"/>
                          </a:solidFill>
                          <a:latin typeface="Arial" panose="020B0604020202020204"/>
                          <a:ea typeface="微软雅黑" panose="020B0503020204020204" pitchFamily="34" charset="-122"/>
                        </a:defRPr>
                      </a:lvl9p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anose="05000000000000000000" pitchFamily="2" charset="2"/>
                        <a:buNone/>
                      </a:pPr>
                      <a:endParaRPr kumimoji="0" lang="en-US" sz="2000" b="1" i="0" u="none" strike="noStrike" cap="none" normalizeH="0" baseline="0" dirty="0">
                        <a:ln>
                          <a:noFill/>
                        </a:ln>
                        <a:solidFill>
                          <a:schemeClr val="tx1"/>
                        </a:solidFill>
                        <a:effectLst/>
                        <a:latin typeface="Calibri" panose="020F0502020204030204" pitchFamily="34" charset="0"/>
                      </a:endParaRPr>
                    </a:p>
                  </a:txBody>
                  <a:tcPr marL="45720" marR="45720" anchor="ctr" anchorCtr="1" horzOverflow="overflow">
                    <a:lnL w="12700" cmpd="sng">
                      <a:solidFill>
                        <a:srgbClr val="99CC39"/>
                      </a:solidFill>
                    </a:lnL>
                    <a:lnR w="12700" cmpd="sng">
                      <a:solidFill>
                        <a:srgbClr val="99CC39"/>
                      </a:solidFill>
                    </a:lnR>
                    <a:lnT w="12700" cmpd="sng">
                      <a:solidFill>
                        <a:srgbClr val="99CC39"/>
                      </a:solidFill>
                    </a:lnT>
                    <a:lnB w="12700" cmpd="sng">
                      <a:solidFill>
                        <a:srgbClr val="99CC39"/>
                      </a:solidFill>
                    </a:lnB>
                    <a:lnTlToBr w="12700" cmpd="sng">
                      <a:noFill/>
                      <a:prstDash val="solid"/>
                    </a:lnTlToBr>
                    <a:lnBlToTr w="12700" cmpd="sng">
                      <a:noFill/>
                      <a:prstDash val="solid"/>
                    </a:lnBlToTr>
                    <a:solidFill>
                      <a:srgbClr val="00AAA2">
                        <a:tint val="20000"/>
                      </a:srgbClr>
                    </a:solidFill>
                  </a:tcPr>
                </a:tc>
                <a:tc>
                  <a:txBody>
                    <a:bodyPr/>
                    <a:lstStyle>
                      <a:lvl1pPr marL="0" algn="l" defTabSz="864235" rtl="0" eaLnBrk="1" latinLnBrk="0" hangingPunct="1">
                        <a:defRPr sz="1700" kern="1200">
                          <a:solidFill>
                            <a:schemeClr val="dk1"/>
                          </a:solidFill>
                          <a:latin typeface="Arial" panose="020B0604020202020204"/>
                          <a:ea typeface="微软雅黑" panose="020B0503020204020204" pitchFamily="34" charset="-122"/>
                        </a:defRPr>
                      </a:lvl1pPr>
                      <a:lvl2pPr marL="431800" algn="l" defTabSz="864235" rtl="0" eaLnBrk="1" latinLnBrk="0" hangingPunct="1">
                        <a:defRPr sz="1700" kern="1200">
                          <a:solidFill>
                            <a:schemeClr val="dk1"/>
                          </a:solidFill>
                          <a:latin typeface="Arial" panose="020B0604020202020204"/>
                          <a:ea typeface="微软雅黑" panose="020B0503020204020204" pitchFamily="34" charset="-122"/>
                        </a:defRPr>
                      </a:lvl2pPr>
                      <a:lvl3pPr marL="864235" algn="l" defTabSz="864235" rtl="0" eaLnBrk="1" latinLnBrk="0" hangingPunct="1">
                        <a:defRPr sz="1700" kern="1200">
                          <a:solidFill>
                            <a:schemeClr val="dk1"/>
                          </a:solidFill>
                          <a:latin typeface="Arial" panose="020B0604020202020204"/>
                          <a:ea typeface="微软雅黑" panose="020B0503020204020204" pitchFamily="34" charset="-122"/>
                        </a:defRPr>
                      </a:lvl3pPr>
                      <a:lvl4pPr marL="1296035" algn="l" defTabSz="864235" rtl="0" eaLnBrk="1" latinLnBrk="0" hangingPunct="1">
                        <a:defRPr sz="1700" kern="1200">
                          <a:solidFill>
                            <a:schemeClr val="dk1"/>
                          </a:solidFill>
                          <a:latin typeface="Arial" panose="020B0604020202020204"/>
                          <a:ea typeface="微软雅黑" panose="020B0503020204020204" pitchFamily="34" charset="-122"/>
                        </a:defRPr>
                      </a:lvl4pPr>
                      <a:lvl5pPr marL="1727835" algn="l" defTabSz="864235" rtl="0" eaLnBrk="1" latinLnBrk="0" hangingPunct="1">
                        <a:defRPr sz="1700" kern="1200">
                          <a:solidFill>
                            <a:schemeClr val="dk1"/>
                          </a:solidFill>
                          <a:latin typeface="Arial" panose="020B0604020202020204"/>
                          <a:ea typeface="微软雅黑" panose="020B0503020204020204" pitchFamily="34" charset="-122"/>
                        </a:defRPr>
                      </a:lvl5pPr>
                      <a:lvl6pPr marL="2160270" algn="l" defTabSz="864235" rtl="0" eaLnBrk="1" latinLnBrk="0" hangingPunct="1">
                        <a:defRPr sz="1700" kern="1200">
                          <a:solidFill>
                            <a:schemeClr val="dk1"/>
                          </a:solidFill>
                          <a:latin typeface="Arial" panose="020B0604020202020204"/>
                          <a:ea typeface="微软雅黑" panose="020B0503020204020204" pitchFamily="34" charset="-122"/>
                        </a:defRPr>
                      </a:lvl6pPr>
                      <a:lvl7pPr marL="2592070" algn="l" defTabSz="864235" rtl="0" eaLnBrk="1" latinLnBrk="0" hangingPunct="1">
                        <a:defRPr sz="1700" kern="1200">
                          <a:solidFill>
                            <a:schemeClr val="dk1"/>
                          </a:solidFill>
                          <a:latin typeface="Arial" panose="020B0604020202020204"/>
                          <a:ea typeface="微软雅黑" panose="020B0503020204020204" pitchFamily="34" charset="-122"/>
                        </a:defRPr>
                      </a:lvl7pPr>
                      <a:lvl8pPr marL="3023870" algn="l" defTabSz="864235" rtl="0" eaLnBrk="1" latinLnBrk="0" hangingPunct="1">
                        <a:defRPr sz="1700" kern="1200">
                          <a:solidFill>
                            <a:schemeClr val="dk1"/>
                          </a:solidFill>
                          <a:latin typeface="Arial" panose="020B0604020202020204"/>
                          <a:ea typeface="微软雅黑" panose="020B0503020204020204" pitchFamily="34" charset="-122"/>
                        </a:defRPr>
                      </a:lvl8pPr>
                      <a:lvl9pPr marL="3456305" algn="l" defTabSz="864235" rtl="0" eaLnBrk="1" latinLnBrk="0" hangingPunct="1">
                        <a:defRPr sz="1700" kern="1200">
                          <a:solidFill>
                            <a:schemeClr val="dk1"/>
                          </a:solidFill>
                          <a:latin typeface="Arial" panose="020B0604020202020204"/>
                          <a:ea typeface="微软雅黑" panose="020B0503020204020204" pitchFamily="34" charset="-122"/>
                        </a:defRPr>
                      </a:lvl9p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anose="05000000000000000000" pitchFamily="2" charset="2"/>
                        <a:buNone/>
                      </a:pPr>
                      <a:endParaRPr kumimoji="0" lang="en-US" sz="2000" b="1" i="0" u="none" strike="noStrike" cap="none" normalizeH="0" baseline="0" dirty="0">
                        <a:ln>
                          <a:noFill/>
                        </a:ln>
                        <a:solidFill>
                          <a:schemeClr val="tx1"/>
                        </a:solidFill>
                        <a:effectLst/>
                        <a:latin typeface="Calibri" panose="020F0502020204030204" pitchFamily="34" charset="0"/>
                      </a:endParaRPr>
                    </a:p>
                  </a:txBody>
                  <a:tcPr marL="45720" marR="45720" anchor="ctr" anchorCtr="1" horzOverflow="overflow">
                    <a:lnL w="12700" cmpd="sng">
                      <a:solidFill>
                        <a:srgbClr val="99CC39"/>
                      </a:solidFill>
                    </a:lnL>
                    <a:lnR w="12700" cmpd="sng">
                      <a:solidFill>
                        <a:srgbClr val="99CC39"/>
                      </a:solidFill>
                    </a:lnR>
                    <a:lnT w="12700" cmpd="sng">
                      <a:solidFill>
                        <a:srgbClr val="99CC39"/>
                      </a:solidFill>
                    </a:lnT>
                    <a:lnB w="12700" cmpd="sng">
                      <a:solidFill>
                        <a:srgbClr val="99CC39"/>
                      </a:solidFill>
                    </a:lnB>
                    <a:lnTlToBr w="12700" cmpd="sng">
                      <a:noFill/>
                      <a:prstDash val="solid"/>
                    </a:lnTlToBr>
                    <a:lnBlToTr w="12700" cmpd="sng">
                      <a:noFill/>
                      <a:prstDash val="solid"/>
                    </a:lnBlToTr>
                    <a:solidFill>
                      <a:srgbClr val="00AAA2">
                        <a:tint val="20000"/>
                      </a:srgbClr>
                    </a:solidFill>
                  </a:tcPr>
                </a:tc>
                <a:tc>
                  <a:txBody>
                    <a:bodyPr/>
                    <a:lstStyle>
                      <a:lvl1pPr marL="0" algn="l" defTabSz="864235" rtl="0" eaLnBrk="1" latinLnBrk="0" hangingPunct="1">
                        <a:defRPr sz="1700" kern="1200">
                          <a:solidFill>
                            <a:schemeClr val="dk1"/>
                          </a:solidFill>
                          <a:latin typeface="Arial" panose="020B0604020202020204"/>
                          <a:ea typeface="微软雅黑" panose="020B0503020204020204" pitchFamily="34" charset="-122"/>
                        </a:defRPr>
                      </a:lvl1pPr>
                      <a:lvl2pPr marL="431800" algn="l" defTabSz="864235" rtl="0" eaLnBrk="1" latinLnBrk="0" hangingPunct="1">
                        <a:defRPr sz="1700" kern="1200">
                          <a:solidFill>
                            <a:schemeClr val="dk1"/>
                          </a:solidFill>
                          <a:latin typeface="Arial" panose="020B0604020202020204"/>
                          <a:ea typeface="微软雅黑" panose="020B0503020204020204" pitchFamily="34" charset="-122"/>
                        </a:defRPr>
                      </a:lvl2pPr>
                      <a:lvl3pPr marL="864235" algn="l" defTabSz="864235" rtl="0" eaLnBrk="1" latinLnBrk="0" hangingPunct="1">
                        <a:defRPr sz="1700" kern="1200">
                          <a:solidFill>
                            <a:schemeClr val="dk1"/>
                          </a:solidFill>
                          <a:latin typeface="Arial" panose="020B0604020202020204"/>
                          <a:ea typeface="微软雅黑" panose="020B0503020204020204" pitchFamily="34" charset="-122"/>
                        </a:defRPr>
                      </a:lvl3pPr>
                      <a:lvl4pPr marL="1296035" algn="l" defTabSz="864235" rtl="0" eaLnBrk="1" latinLnBrk="0" hangingPunct="1">
                        <a:defRPr sz="1700" kern="1200">
                          <a:solidFill>
                            <a:schemeClr val="dk1"/>
                          </a:solidFill>
                          <a:latin typeface="Arial" panose="020B0604020202020204"/>
                          <a:ea typeface="微软雅黑" panose="020B0503020204020204" pitchFamily="34" charset="-122"/>
                        </a:defRPr>
                      </a:lvl4pPr>
                      <a:lvl5pPr marL="1727835" algn="l" defTabSz="864235" rtl="0" eaLnBrk="1" latinLnBrk="0" hangingPunct="1">
                        <a:defRPr sz="1700" kern="1200">
                          <a:solidFill>
                            <a:schemeClr val="dk1"/>
                          </a:solidFill>
                          <a:latin typeface="Arial" panose="020B0604020202020204"/>
                          <a:ea typeface="微软雅黑" panose="020B0503020204020204" pitchFamily="34" charset="-122"/>
                        </a:defRPr>
                      </a:lvl5pPr>
                      <a:lvl6pPr marL="2160270" algn="l" defTabSz="864235" rtl="0" eaLnBrk="1" latinLnBrk="0" hangingPunct="1">
                        <a:defRPr sz="1700" kern="1200">
                          <a:solidFill>
                            <a:schemeClr val="dk1"/>
                          </a:solidFill>
                          <a:latin typeface="Arial" panose="020B0604020202020204"/>
                          <a:ea typeface="微软雅黑" panose="020B0503020204020204" pitchFamily="34" charset="-122"/>
                        </a:defRPr>
                      </a:lvl6pPr>
                      <a:lvl7pPr marL="2592070" algn="l" defTabSz="864235" rtl="0" eaLnBrk="1" latinLnBrk="0" hangingPunct="1">
                        <a:defRPr sz="1700" kern="1200">
                          <a:solidFill>
                            <a:schemeClr val="dk1"/>
                          </a:solidFill>
                          <a:latin typeface="Arial" panose="020B0604020202020204"/>
                          <a:ea typeface="微软雅黑" panose="020B0503020204020204" pitchFamily="34" charset="-122"/>
                        </a:defRPr>
                      </a:lvl7pPr>
                      <a:lvl8pPr marL="3023870" algn="l" defTabSz="864235" rtl="0" eaLnBrk="1" latinLnBrk="0" hangingPunct="1">
                        <a:defRPr sz="1700" kern="1200">
                          <a:solidFill>
                            <a:schemeClr val="dk1"/>
                          </a:solidFill>
                          <a:latin typeface="Arial" panose="020B0604020202020204"/>
                          <a:ea typeface="微软雅黑" panose="020B0503020204020204" pitchFamily="34" charset="-122"/>
                        </a:defRPr>
                      </a:lvl8pPr>
                      <a:lvl9pPr marL="3456305" algn="l" defTabSz="864235" rtl="0" eaLnBrk="1" latinLnBrk="0" hangingPunct="1">
                        <a:defRPr sz="1700" kern="1200">
                          <a:solidFill>
                            <a:schemeClr val="dk1"/>
                          </a:solidFill>
                          <a:latin typeface="Arial" panose="020B0604020202020204"/>
                          <a:ea typeface="微软雅黑" panose="020B0503020204020204" pitchFamily="34" charset="-122"/>
                        </a:defRPr>
                      </a:lvl9p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anose="05000000000000000000" pitchFamily="2" charset="2"/>
                        <a:buNone/>
                      </a:pPr>
                      <a:endParaRPr kumimoji="0" lang="en-US" sz="2000" b="1" i="0" u="none" strike="noStrike" cap="none" normalizeH="0" baseline="0" dirty="0">
                        <a:ln>
                          <a:noFill/>
                        </a:ln>
                        <a:solidFill>
                          <a:schemeClr val="tx1"/>
                        </a:solidFill>
                        <a:effectLst/>
                        <a:latin typeface="Calibri" panose="020F0502020204030204" pitchFamily="34" charset="0"/>
                      </a:endParaRPr>
                    </a:p>
                  </a:txBody>
                  <a:tcPr marL="45720" marR="45720" anchor="ctr" anchorCtr="1" horzOverflow="overflow">
                    <a:lnL w="12700" cmpd="sng">
                      <a:solidFill>
                        <a:srgbClr val="99CC39"/>
                      </a:solidFill>
                    </a:lnL>
                    <a:lnR w="12700" cmpd="sng">
                      <a:solidFill>
                        <a:srgbClr val="99CC39"/>
                      </a:solidFill>
                    </a:lnR>
                    <a:lnT w="12700" cmpd="sng">
                      <a:solidFill>
                        <a:srgbClr val="99CC39"/>
                      </a:solidFill>
                    </a:lnT>
                    <a:lnB w="12700" cmpd="sng">
                      <a:solidFill>
                        <a:srgbClr val="99CC39"/>
                      </a:solidFill>
                    </a:lnB>
                    <a:lnTlToBr w="12700" cmpd="sng">
                      <a:noFill/>
                      <a:prstDash val="solid"/>
                    </a:lnTlToBr>
                    <a:lnBlToTr w="12700" cmpd="sng">
                      <a:noFill/>
                      <a:prstDash val="solid"/>
                    </a:lnBlToTr>
                    <a:solidFill>
                      <a:srgbClr val="00AAA2">
                        <a:tint val="20000"/>
                      </a:srgbClr>
                    </a:solidFill>
                  </a:tcPr>
                </a:tc>
                <a:tc>
                  <a:txBody>
                    <a:bodyPr/>
                    <a:lstStyle>
                      <a:lvl1pPr marL="0" algn="l" defTabSz="864235" rtl="0" eaLnBrk="1" latinLnBrk="0" hangingPunct="1">
                        <a:defRPr sz="1700" kern="1200">
                          <a:solidFill>
                            <a:schemeClr val="dk1"/>
                          </a:solidFill>
                          <a:latin typeface="Arial" panose="020B0604020202020204"/>
                          <a:ea typeface="微软雅黑" panose="020B0503020204020204" pitchFamily="34" charset="-122"/>
                        </a:defRPr>
                      </a:lvl1pPr>
                      <a:lvl2pPr marL="431800" algn="l" defTabSz="864235" rtl="0" eaLnBrk="1" latinLnBrk="0" hangingPunct="1">
                        <a:defRPr sz="1700" kern="1200">
                          <a:solidFill>
                            <a:schemeClr val="dk1"/>
                          </a:solidFill>
                          <a:latin typeface="Arial" panose="020B0604020202020204"/>
                          <a:ea typeface="微软雅黑" panose="020B0503020204020204" pitchFamily="34" charset="-122"/>
                        </a:defRPr>
                      </a:lvl2pPr>
                      <a:lvl3pPr marL="864235" algn="l" defTabSz="864235" rtl="0" eaLnBrk="1" latinLnBrk="0" hangingPunct="1">
                        <a:defRPr sz="1700" kern="1200">
                          <a:solidFill>
                            <a:schemeClr val="dk1"/>
                          </a:solidFill>
                          <a:latin typeface="Arial" panose="020B0604020202020204"/>
                          <a:ea typeface="微软雅黑" panose="020B0503020204020204" pitchFamily="34" charset="-122"/>
                        </a:defRPr>
                      </a:lvl3pPr>
                      <a:lvl4pPr marL="1296035" algn="l" defTabSz="864235" rtl="0" eaLnBrk="1" latinLnBrk="0" hangingPunct="1">
                        <a:defRPr sz="1700" kern="1200">
                          <a:solidFill>
                            <a:schemeClr val="dk1"/>
                          </a:solidFill>
                          <a:latin typeface="Arial" panose="020B0604020202020204"/>
                          <a:ea typeface="微软雅黑" panose="020B0503020204020204" pitchFamily="34" charset="-122"/>
                        </a:defRPr>
                      </a:lvl4pPr>
                      <a:lvl5pPr marL="1727835" algn="l" defTabSz="864235" rtl="0" eaLnBrk="1" latinLnBrk="0" hangingPunct="1">
                        <a:defRPr sz="1700" kern="1200">
                          <a:solidFill>
                            <a:schemeClr val="dk1"/>
                          </a:solidFill>
                          <a:latin typeface="Arial" panose="020B0604020202020204"/>
                          <a:ea typeface="微软雅黑" panose="020B0503020204020204" pitchFamily="34" charset="-122"/>
                        </a:defRPr>
                      </a:lvl5pPr>
                      <a:lvl6pPr marL="2160270" algn="l" defTabSz="864235" rtl="0" eaLnBrk="1" latinLnBrk="0" hangingPunct="1">
                        <a:defRPr sz="1700" kern="1200">
                          <a:solidFill>
                            <a:schemeClr val="dk1"/>
                          </a:solidFill>
                          <a:latin typeface="Arial" panose="020B0604020202020204"/>
                          <a:ea typeface="微软雅黑" panose="020B0503020204020204" pitchFamily="34" charset="-122"/>
                        </a:defRPr>
                      </a:lvl6pPr>
                      <a:lvl7pPr marL="2592070" algn="l" defTabSz="864235" rtl="0" eaLnBrk="1" latinLnBrk="0" hangingPunct="1">
                        <a:defRPr sz="1700" kern="1200">
                          <a:solidFill>
                            <a:schemeClr val="dk1"/>
                          </a:solidFill>
                          <a:latin typeface="Arial" panose="020B0604020202020204"/>
                          <a:ea typeface="微软雅黑" panose="020B0503020204020204" pitchFamily="34" charset="-122"/>
                        </a:defRPr>
                      </a:lvl7pPr>
                      <a:lvl8pPr marL="3023870" algn="l" defTabSz="864235" rtl="0" eaLnBrk="1" latinLnBrk="0" hangingPunct="1">
                        <a:defRPr sz="1700" kern="1200">
                          <a:solidFill>
                            <a:schemeClr val="dk1"/>
                          </a:solidFill>
                          <a:latin typeface="Arial" panose="020B0604020202020204"/>
                          <a:ea typeface="微软雅黑" panose="020B0503020204020204" pitchFamily="34" charset="-122"/>
                        </a:defRPr>
                      </a:lvl8pPr>
                      <a:lvl9pPr marL="3456305" algn="l" defTabSz="864235" rtl="0" eaLnBrk="1" latinLnBrk="0" hangingPunct="1">
                        <a:defRPr sz="1700" kern="1200">
                          <a:solidFill>
                            <a:schemeClr val="dk1"/>
                          </a:solidFill>
                          <a:latin typeface="Arial" panose="020B0604020202020204"/>
                          <a:ea typeface="微软雅黑" panose="020B0503020204020204" pitchFamily="34" charset="-122"/>
                        </a:defRPr>
                      </a:lvl9p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anose="05000000000000000000" pitchFamily="2" charset="2"/>
                        <a:buNone/>
                      </a:pPr>
                      <a:r>
                        <a:rPr kumimoji="0" lang="en-US" sz="2000" b="1" u="none" strike="noStrike" cap="none" normalizeH="0" baseline="0" dirty="0">
                          <a:ln>
                            <a:noFill/>
                          </a:ln>
                          <a:effectLst/>
                          <a:latin typeface="Calibri" panose="020F0502020204030204" pitchFamily="34" charset="0"/>
                        </a:rPr>
                        <a:t>0.51</a:t>
                      </a:r>
                      <a:endParaRPr kumimoji="0" lang="en-US" sz="2000" b="1" i="0" u="none" strike="noStrike" cap="none" normalizeH="0" baseline="0" dirty="0">
                        <a:ln>
                          <a:noFill/>
                        </a:ln>
                        <a:solidFill>
                          <a:schemeClr val="tx1"/>
                        </a:solidFill>
                        <a:effectLst/>
                        <a:latin typeface="Calibri" panose="020F0502020204030204" pitchFamily="34" charset="0"/>
                      </a:endParaRPr>
                    </a:p>
                  </a:txBody>
                  <a:tcPr marL="45720" marR="45720" anchor="ctr" anchorCtr="1" horzOverflow="overflow">
                    <a:lnL w="12700" cmpd="sng">
                      <a:solidFill>
                        <a:srgbClr val="99CC39"/>
                      </a:solidFill>
                    </a:lnL>
                    <a:lnR w="12700" cmpd="sng">
                      <a:solidFill>
                        <a:srgbClr val="99CC39"/>
                      </a:solidFill>
                    </a:lnR>
                    <a:lnT w="12700" cmpd="sng">
                      <a:solidFill>
                        <a:srgbClr val="99CC39"/>
                      </a:solidFill>
                    </a:lnT>
                    <a:lnB w="12700" cmpd="sng">
                      <a:solidFill>
                        <a:srgbClr val="99CC39"/>
                      </a:solidFill>
                    </a:lnB>
                    <a:lnTlToBr w="12700" cmpd="sng">
                      <a:noFill/>
                      <a:prstDash val="solid"/>
                    </a:lnTlToBr>
                    <a:lnBlToTr w="12700" cmpd="sng">
                      <a:noFill/>
                      <a:prstDash val="solid"/>
                    </a:lnBlToTr>
                    <a:solidFill>
                      <a:srgbClr val="F1C7C7"/>
                    </a:solidFill>
                  </a:tcPr>
                </a:tc>
                <a:tc>
                  <a:txBody>
                    <a:bodyPr/>
                    <a:lstStyle>
                      <a:lvl1pPr marL="0" algn="l" defTabSz="864235" rtl="0" eaLnBrk="1" latinLnBrk="0" hangingPunct="1">
                        <a:defRPr sz="1700" kern="1200">
                          <a:solidFill>
                            <a:schemeClr val="dk1"/>
                          </a:solidFill>
                          <a:latin typeface="Arial" panose="020B0604020202020204"/>
                          <a:ea typeface="微软雅黑" panose="020B0503020204020204" pitchFamily="34" charset="-122"/>
                        </a:defRPr>
                      </a:lvl1pPr>
                      <a:lvl2pPr marL="431800" algn="l" defTabSz="864235" rtl="0" eaLnBrk="1" latinLnBrk="0" hangingPunct="1">
                        <a:defRPr sz="1700" kern="1200">
                          <a:solidFill>
                            <a:schemeClr val="dk1"/>
                          </a:solidFill>
                          <a:latin typeface="Arial" panose="020B0604020202020204"/>
                          <a:ea typeface="微软雅黑" panose="020B0503020204020204" pitchFamily="34" charset="-122"/>
                        </a:defRPr>
                      </a:lvl2pPr>
                      <a:lvl3pPr marL="864235" algn="l" defTabSz="864235" rtl="0" eaLnBrk="1" latinLnBrk="0" hangingPunct="1">
                        <a:defRPr sz="1700" kern="1200">
                          <a:solidFill>
                            <a:schemeClr val="dk1"/>
                          </a:solidFill>
                          <a:latin typeface="Arial" panose="020B0604020202020204"/>
                          <a:ea typeface="微软雅黑" panose="020B0503020204020204" pitchFamily="34" charset="-122"/>
                        </a:defRPr>
                      </a:lvl3pPr>
                      <a:lvl4pPr marL="1296035" algn="l" defTabSz="864235" rtl="0" eaLnBrk="1" latinLnBrk="0" hangingPunct="1">
                        <a:defRPr sz="1700" kern="1200">
                          <a:solidFill>
                            <a:schemeClr val="dk1"/>
                          </a:solidFill>
                          <a:latin typeface="Arial" panose="020B0604020202020204"/>
                          <a:ea typeface="微软雅黑" panose="020B0503020204020204" pitchFamily="34" charset="-122"/>
                        </a:defRPr>
                      </a:lvl4pPr>
                      <a:lvl5pPr marL="1727835" algn="l" defTabSz="864235" rtl="0" eaLnBrk="1" latinLnBrk="0" hangingPunct="1">
                        <a:defRPr sz="1700" kern="1200">
                          <a:solidFill>
                            <a:schemeClr val="dk1"/>
                          </a:solidFill>
                          <a:latin typeface="Arial" panose="020B0604020202020204"/>
                          <a:ea typeface="微软雅黑" panose="020B0503020204020204" pitchFamily="34" charset="-122"/>
                        </a:defRPr>
                      </a:lvl5pPr>
                      <a:lvl6pPr marL="2160270" algn="l" defTabSz="864235" rtl="0" eaLnBrk="1" latinLnBrk="0" hangingPunct="1">
                        <a:defRPr sz="1700" kern="1200">
                          <a:solidFill>
                            <a:schemeClr val="dk1"/>
                          </a:solidFill>
                          <a:latin typeface="Arial" panose="020B0604020202020204"/>
                          <a:ea typeface="微软雅黑" panose="020B0503020204020204" pitchFamily="34" charset="-122"/>
                        </a:defRPr>
                      </a:lvl6pPr>
                      <a:lvl7pPr marL="2592070" algn="l" defTabSz="864235" rtl="0" eaLnBrk="1" latinLnBrk="0" hangingPunct="1">
                        <a:defRPr sz="1700" kern="1200">
                          <a:solidFill>
                            <a:schemeClr val="dk1"/>
                          </a:solidFill>
                          <a:latin typeface="Arial" panose="020B0604020202020204"/>
                          <a:ea typeface="微软雅黑" panose="020B0503020204020204" pitchFamily="34" charset="-122"/>
                        </a:defRPr>
                      </a:lvl7pPr>
                      <a:lvl8pPr marL="3023870" algn="l" defTabSz="864235" rtl="0" eaLnBrk="1" latinLnBrk="0" hangingPunct="1">
                        <a:defRPr sz="1700" kern="1200">
                          <a:solidFill>
                            <a:schemeClr val="dk1"/>
                          </a:solidFill>
                          <a:latin typeface="Arial" panose="020B0604020202020204"/>
                          <a:ea typeface="微软雅黑" panose="020B0503020204020204" pitchFamily="34" charset="-122"/>
                        </a:defRPr>
                      </a:lvl8pPr>
                      <a:lvl9pPr marL="3456305" algn="l" defTabSz="864235" rtl="0" eaLnBrk="1" latinLnBrk="0" hangingPunct="1">
                        <a:defRPr sz="1700" kern="1200">
                          <a:solidFill>
                            <a:schemeClr val="dk1"/>
                          </a:solidFill>
                          <a:latin typeface="Arial" panose="020B0604020202020204"/>
                          <a:ea typeface="微软雅黑" panose="020B0503020204020204" pitchFamily="34" charset="-122"/>
                        </a:defRPr>
                      </a:lvl9p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anose="05000000000000000000" pitchFamily="2" charset="2"/>
                        <a:buNone/>
                      </a:pPr>
                      <a:endParaRPr kumimoji="0" lang="en-US" sz="2000" b="1" i="0" u="none" strike="noStrike" cap="none" normalizeH="0" baseline="0" dirty="0">
                        <a:ln>
                          <a:noFill/>
                        </a:ln>
                        <a:solidFill>
                          <a:schemeClr val="tx1"/>
                        </a:solidFill>
                        <a:effectLst/>
                        <a:latin typeface="Calibri" panose="020F0502020204030204" pitchFamily="34" charset="0"/>
                      </a:endParaRPr>
                    </a:p>
                  </a:txBody>
                  <a:tcPr marL="45720" marR="45720" anchor="ctr" anchorCtr="1" horzOverflow="overflow">
                    <a:lnL w="12700" cmpd="sng">
                      <a:solidFill>
                        <a:srgbClr val="99CC39"/>
                      </a:solidFill>
                    </a:lnL>
                    <a:lnR w="12700" cmpd="sng">
                      <a:solidFill>
                        <a:srgbClr val="99CC39"/>
                      </a:solidFill>
                    </a:lnR>
                    <a:lnT w="12700" cmpd="sng">
                      <a:solidFill>
                        <a:srgbClr val="99CC39"/>
                      </a:solidFill>
                    </a:lnT>
                    <a:lnB w="12700" cmpd="sng">
                      <a:solidFill>
                        <a:srgbClr val="99CC39"/>
                      </a:solidFill>
                    </a:lnB>
                    <a:lnTlToBr w="12700" cmpd="sng">
                      <a:noFill/>
                      <a:prstDash val="solid"/>
                    </a:lnTlToBr>
                    <a:lnBlToTr w="12700" cmpd="sng">
                      <a:noFill/>
                      <a:prstDash val="solid"/>
                    </a:lnBlToTr>
                    <a:solidFill>
                      <a:srgbClr val="00AAA2">
                        <a:tint val="20000"/>
                      </a:srgbClr>
                    </a:solidFill>
                  </a:tcPr>
                </a:tc>
              </a:tr>
              <a:tr h="304800">
                <a:tc>
                  <a:txBody>
                    <a:bodyPr/>
                    <a:lstStyle>
                      <a:lvl1pPr marL="0" algn="l" defTabSz="864235" rtl="0" eaLnBrk="1" latinLnBrk="0" hangingPunct="1">
                        <a:defRPr sz="1700" kern="1200">
                          <a:solidFill>
                            <a:schemeClr val="dk1"/>
                          </a:solidFill>
                          <a:latin typeface="Arial" panose="020B0604020202020204"/>
                          <a:ea typeface="微软雅黑" panose="020B0503020204020204" pitchFamily="34" charset="-122"/>
                        </a:defRPr>
                      </a:lvl1pPr>
                      <a:lvl2pPr marL="431800" algn="l" defTabSz="864235" rtl="0" eaLnBrk="1" latinLnBrk="0" hangingPunct="1">
                        <a:defRPr sz="1700" kern="1200">
                          <a:solidFill>
                            <a:schemeClr val="dk1"/>
                          </a:solidFill>
                          <a:latin typeface="Arial" panose="020B0604020202020204"/>
                          <a:ea typeface="微软雅黑" panose="020B0503020204020204" pitchFamily="34" charset="-122"/>
                        </a:defRPr>
                      </a:lvl2pPr>
                      <a:lvl3pPr marL="864235" algn="l" defTabSz="864235" rtl="0" eaLnBrk="1" latinLnBrk="0" hangingPunct="1">
                        <a:defRPr sz="1700" kern="1200">
                          <a:solidFill>
                            <a:schemeClr val="dk1"/>
                          </a:solidFill>
                          <a:latin typeface="Arial" panose="020B0604020202020204"/>
                          <a:ea typeface="微软雅黑" panose="020B0503020204020204" pitchFamily="34" charset="-122"/>
                        </a:defRPr>
                      </a:lvl3pPr>
                      <a:lvl4pPr marL="1296035" algn="l" defTabSz="864235" rtl="0" eaLnBrk="1" latinLnBrk="0" hangingPunct="1">
                        <a:defRPr sz="1700" kern="1200">
                          <a:solidFill>
                            <a:schemeClr val="dk1"/>
                          </a:solidFill>
                          <a:latin typeface="Arial" panose="020B0604020202020204"/>
                          <a:ea typeface="微软雅黑" panose="020B0503020204020204" pitchFamily="34" charset="-122"/>
                        </a:defRPr>
                      </a:lvl4pPr>
                      <a:lvl5pPr marL="1727835" algn="l" defTabSz="864235" rtl="0" eaLnBrk="1" latinLnBrk="0" hangingPunct="1">
                        <a:defRPr sz="1700" kern="1200">
                          <a:solidFill>
                            <a:schemeClr val="dk1"/>
                          </a:solidFill>
                          <a:latin typeface="Arial" panose="020B0604020202020204"/>
                          <a:ea typeface="微软雅黑" panose="020B0503020204020204" pitchFamily="34" charset="-122"/>
                        </a:defRPr>
                      </a:lvl5pPr>
                      <a:lvl6pPr marL="2160270" algn="l" defTabSz="864235" rtl="0" eaLnBrk="1" latinLnBrk="0" hangingPunct="1">
                        <a:defRPr sz="1700" kern="1200">
                          <a:solidFill>
                            <a:schemeClr val="dk1"/>
                          </a:solidFill>
                          <a:latin typeface="Arial" panose="020B0604020202020204"/>
                          <a:ea typeface="微软雅黑" panose="020B0503020204020204" pitchFamily="34" charset="-122"/>
                        </a:defRPr>
                      </a:lvl6pPr>
                      <a:lvl7pPr marL="2592070" algn="l" defTabSz="864235" rtl="0" eaLnBrk="1" latinLnBrk="0" hangingPunct="1">
                        <a:defRPr sz="1700" kern="1200">
                          <a:solidFill>
                            <a:schemeClr val="dk1"/>
                          </a:solidFill>
                          <a:latin typeface="Arial" panose="020B0604020202020204"/>
                          <a:ea typeface="微软雅黑" panose="020B0503020204020204" pitchFamily="34" charset="-122"/>
                        </a:defRPr>
                      </a:lvl7pPr>
                      <a:lvl8pPr marL="3023870" algn="l" defTabSz="864235" rtl="0" eaLnBrk="1" latinLnBrk="0" hangingPunct="1">
                        <a:defRPr sz="1700" kern="1200">
                          <a:solidFill>
                            <a:schemeClr val="dk1"/>
                          </a:solidFill>
                          <a:latin typeface="Arial" panose="020B0604020202020204"/>
                          <a:ea typeface="微软雅黑" panose="020B0503020204020204" pitchFamily="34" charset="-122"/>
                        </a:defRPr>
                      </a:lvl8pPr>
                      <a:lvl9pPr marL="3456305" algn="l" defTabSz="864235" rtl="0" eaLnBrk="1" latinLnBrk="0" hangingPunct="1">
                        <a:defRPr sz="1700" kern="1200">
                          <a:solidFill>
                            <a:schemeClr val="dk1"/>
                          </a:solidFill>
                          <a:latin typeface="Arial" panose="020B0604020202020204"/>
                          <a:ea typeface="微软雅黑" panose="020B0503020204020204" pitchFamily="34" charset="-122"/>
                        </a:defRPr>
                      </a:lvl9p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anose="05000000000000000000" pitchFamily="2" charset="2"/>
                        <a:buNone/>
                      </a:pPr>
                      <a:r>
                        <a:rPr kumimoji="0" lang="en-US" sz="2000" b="1" u="none" strike="noStrike" cap="none" normalizeH="0" baseline="0" dirty="0">
                          <a:ln>
                            <a:noFill/>
                          </a:ln>
                          <a:effectLst/>
                          <a:latin typeface="Calibri" panose="020F0502020204030204" pitchFamily="34" charset="0"/>
                        </a:rPr>
                        <a:t>12</a:t>
                      </a:r>
                      <a:endParaRPr kumimoji="0" lang="en-US" sz="2000" b="1" i="0" u="none" strike="noStrike" cap="none" normalizeH="0" baseline="0" dirty="0">
                        <a:ln>
                          <a:noFill/>
                        </a:ln>
                        <a:solidFill>
                          <a:schemeClr val="tx1"/>
                        </a:solidFill>
                        <a:effectLst/>
                        <a:latin typeface="Calibri" panose="020F0502020204030204" pitchFamily="34" charset="0"/>
                      </a:endParaRPr>
                    </a:p>
                  </a:txBody>
                  <a:tcPr marL="45720" marR="45720" anchor="ctr" anchorCtr="1" horzOverflow="overflow">
                    <a:lnL w="12700" cmpd="sng">
                      <a:solidFill>
                        <a:srgbClr val="99CC39"/>
                      </a:solidFill>
                    </a:lnL>
                    <a:lnR w="12700" cmpd="sng">
                      <a:solidFill>
                        <a:srgbClr val="99CC39"/>
                      </a:solidFill>
                    </a:lnR>
                    <a:lnT w="12700" cmpd="sng">
                      <a:solidFill>
                        <a:srgbClr val="99CC39"/>
                      </a:solidFill>
                    </a:lnT>
                    <a:lnB w="12700" cmpd="sng">
                      <a:solidFill>
                        <a:srgbClr val="99CC39"/>
                      </a:solidFill>
                    </a:lnB>
                    <a:lnTlToBr w="12700" cmpd="sng">
                      <a:noFill/>
                      <a:prstDash val="solid"/>
                    </a:lnTlToBr>
                    <a:lnBlToTr w="12700" cmpd="sng">
                      <a:noFill/>
                      <a:prstDash val="solid"/>
                    </a:lnBlToTr>
                    <a:solidFill>
                      <a:srgbClr val="00AAA2">
                        <a:tint val="20000"/>
                      </a:srgbClr>
                    </a:solidFill>
                  </a:tcPr>
                </a:tc>
                <a:tc>
                  <a:txBody>
                    <a:bodyPr/>
                    <a:lstStyle>
                      <a:lvl1pPr marL="0" algn="l" defTabSz="864235" rtl="0" eaLnBrk="1" latinLnBrk="0" hangingPunct="1">
                        <a:defRPr sz="1700" kern="1200">
                          <a:solidFill>
                            <a:schemeClr val="dk1"/>
                          </a:solidFill>
                          <a:latin typeface="Arial" panose="020B0604020202020204"/>
                          <a:ea typeface="微软雅黑" panose="020B0503020204020204" pitchFamily="34" charset="-122"/>
                        </a:defRPr>
                      </a:lvl1pPr>
                      <a:lvl2pPr marL="431800" algn="l" defTabSz="864235" rtl="0" eaLnBrk="1" latinLnBrk="0" hangingPunct="1">
                        <a:defRPr sz="1700" kern="1200">
                          <a:solidFill>
                            <a:schemeClr val="dk1"/>
                          </a:solidFill>
                          <a:latin typeface="Arial" panose="020B0604020202020204"/>
                          <a:ea typeface="微软雅黑" panose="020B0503020204020204" pitchFamily="34" charset="-122"/>
                        </a:defRPr>
                      </a:lvl2pPr>
                      <a:lvl3pPr marL="864235" algn="l" defTabSz="864235" rtl="0" eaLnBrk="1" latinLnBrk="0" hangingPunct="1">
                        <a:defRPr sz="1700" kern="1200">
                          <a:solidFill>
                            <a:schemeClr val="dk1"/>
                          </a:solidFill>
                          <a:latin typeface="Arial" panose="020B0604020202020204"/>
                          <a:ea typeface="微软雅黑" panose="020B0503020204020204" pitchFamily="34" charset="-122"/>
                        </a:defRPr>
                      </a:lvl3pPr>
                      <a:lvl4pPr marL="1296035" algn="l" defTabSz="864235" rtl="0" eaLnBrk="1" latinLnBrk="0" hangingPunct="1">
                        <a:defRPr sz="1700" kern="1200">
                          <a:solidFill>
                            <a:schemeClr val="dk1"/>
                          </a:solidFill>
                          <a:latin typeface="Arial" panose="020B0604020202020204"/>
                          <a:ea typeface="微软雅黑" panose="020B0503020204020204" pitchFamily="34" charset="-122"/>
                        </a:defRPr>
                      </a:lvl4pPr>
                      <a:lvl5pPr marL="1727835" algn="l" defTabSz="864235" rtl="0" eaLnBrk="1" latinLnBrk="0" hangingPunct="1">
                        <a:defRPr sz="1700" kern="1200">
                          <a:solidFill>
                            <a:schemeClr val="dk1"/>
                          </a:solidFill>
                          <a:latin typeface="Arial" panose="020B0604020202020204"/>
                          <a:ea typeface="微软雅黑" panose="020B0503020204020204" pitchFamily="34" charset="-122"/>
                        </a:defRPr>
                      </a:lvl5pPr>
                      <a:lvl6pPr marL="2160270" algn="l" defTabSz="864235" rtl="0" eaLnBrk="1" latinLnBrk="0" hangingPunct="1">
                        <a:defRPr sz="1700" kern="1200">
                          <a:solidFill>
                            <a:schemeClr val="dk1"/>
                          </a:solidFill>
                          <a:latin typeface="Arial" panose="020B0604020202020204"/>
                          <a:ea typeface="微软雅黑" panose="020B0503020204020204" pitchFamily="34" charset="-122"/>
                        </a:defRPr>
                      </a:lvl6pPr>
                      <a:lvl7pPr marL="2592070" algn="l" defTabSz="864235" rtl="0" eaLnBrk="1" latinLnBrk="0" hangingPunct="1">
                        <a:defRPr sz="1700" kern="1200">
                          <a:solidFill>
                            <a:schemeClr val="dk1"/>
                          </a:solidFill>
                          <a:latin typeface="Arial" panose="020B0604020202020204"/>
                          <a:ea typeface="微软雅黑" panose="020B0503020204020204" pitchFamily="34" charset="-122"/>
                        </a:defRPr>
                      </a:lvl7pPr>
                      <a:lvl8pPr marL="3023870" algn="l" defTabSz="864235" rtl="0" eaLnBrk="1" latinLnBrk="0" hangingPunct="1">
                        <a:defRPr sz="1700" kern="1200">
                          <a:solidFill>
                            <a:schemeClr val="dk1"/>
                          </a:solidFill>
                          <a:latin typeface="Arial" panose="020B0604020202020204"/>
                          <a:ea typeface="微软雅黑" panose="020B0503020204020204" pitchFamily="34" charset="-122"/>
                        </a:defRPr>
                      </a:lvl8pPr>
                      <a:lvl9pPr marL="3456305" algn="l" defTabSz="864235" rtl="0" eaLnBrk="1" latinLnBrk="0" hangingPunct="1">
                        <a:defRPr sz="1700" kern="1200">
                          <a:solidFill>
                            <a:schemeClr val="dk1"/>
                          </a:solidFill>
                          <a:latin typeface="Arial" panose="020B0604020202020204"/>
                          <a:ea typeface="微软雅黑" panose="020B0503020204020204" pitchFamily="34" charset="-122"/>
                        </a:defRPr>
                      </a:lvl9p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anose="05000000000000000000" pitchFamily="2" charset="2"/>
                        <a:buNone/>
                      </a:pPr>
                      <a:endParaRPr kumimoji="0" lang="en-US" sz="2000" b="1" i="0" u="none" strike="noStrike" cap="none" normalizeH="0" baseline="0" dirty="0">
                        <a:ln>
                          <a:noFill/>
                        </a:ln>
                        <a:solidFill>
                          <a:schemeClr val="tx1"/>
                        </a:solidFill>
                        <a:effectLst/>
                        <a:latin typeface="Calibri" panose="020F0502020204030204" pitchFamily="34" charset="0"/>
                      </a:endParaRPr>
                    </a:p>
                  </a:txBody>
                  <a:tcPr marL="45720" marR="45720" anchor="ctr" anchorCtr="1" horzOverflow="overflow">
                    <a:lnL w="12700" cmpd="sng">
                      <a:solidFill>
                        <a:srgbClr val="99CC39"/>
                      </a:solidFill>
                    </a:lnL>
                    <a:lnR w="12700" cmpd="sng">
                      <a:solidFill>
                        <a:srgbClr val="99CC39"/>
                      </a:solidFill>
                    </a:lnR>
                    <a:lnT w="12700" cmpd="sng">
                      <a:solidFill>
                        <a:srgbClr val="99CC39"/>
                      </a:solidFill>
                    </a:lnT>
                    <a:lnB w="12700" cmpd="sng">
                      <a:solidFill>
                        <a:srgbClr val="99CC39"/>
                      </a:solidFill>
                    </a:lnB>
                    <a:lnTlToBr w="12700" cmpd="sng">
                      <a:noFill/>
                      <a:prstDash val="solid"/>
                    </a:lnTlToBr>
                    <a:lnBlToTr w="12700" cmpd="sng">
                      <a:noFill/>
                      <a:prstDash val="solid"/>
                    </a:lnBlToTr>
                    <a:solidFill>
                      <a:srgbClr val="00AAA2">
                        <a:tint val="20000"/>
                      </a:srgbClr>
                    </a:solidFill>
                  </a:tcPr>
                </a:tc>
                <a:tc>
                  <a:txBody>
                    <a:bodyPr/>
                    <a:lstStyle>
                      <a:lvl1pPr marL="0" algn="l" defTabSz="864235" rtl="0" eaLnBrk="1" latinLnBrk="0" hangingPunct="1">
                        <a:defRPr sz="1700" kern="1200">
                          <a:solidFill>
                            <a:schemeClr val="dk1"/>
                          </a:solidFill>
                          <a:latin typeface="Arial" panose="020B0604020202020204"/>
                          <a:ea typeface="微软雅黑" panose="020B0503020204020204" pitchFamily="34" charset="-122"/>
                        </a:defRPr>
                      </a:lvl1pPr>
                      <a:lvl2pPr marL="431800" algn="l" defTabSz="864235" rtl="0" eaLnBrk="1" latinLnBrk="0" hangingPunct="1">
                        <a:defRPr sz="1700" kern="1200">
                          <a:solidFill>
                            <a:schemeClr val="dk1"/>
                          </a:solidFill>
                          <a:latin typeface="Arial" panose="020B0604020202020204"/>
                          <a:ea typeface="微软雅黑" panose="020B0503020204020204" pitchFamily="34" charset="-122"/>
                        </a:defRPr>
                      </a:lvl2pPr>
                      <a:lvl3pPr marL="864235" algn="l" defTabSz="864235" rtl="0" eaLnBrk="1" latinLnBrk="0" hangingPunct="1">
                        <a:defRPr sz="1700" kern="1200">
                          <a:solidFill>
                            <a:schemeClr val="dk1"/>
                          </a:solidFill>
                          <a:latin typeface="Arial" panose="020B0604020202020204"/>
                          <a:ea typeface="微软雅黑" panose="020B0503020204020204" pitchFamily="34" charset="-122"/>
                        </a:defRPr>
                      </a:lvl3pPr>
                      <a:lvl4pPr marL="1296035" algn="l" defTabSz="864235" rtl="0" eaLnBrk="1" latinLnBrk="0" hangingPunct="1">
                        <a:defRPr sz="1700" kern="1200">
                          <a:solidFill>
                            <a:schemeClr val="dk1"/>
                          </a:solidFill>
                          <a:latin typeface="Arial" panose="020B0604020202020204"/>
                          <a:ea typeface="微软雅黑" panose="020B0503020204020204" pitchFamily="34" charset="-122"/>
                        </a:defRPr>
                      </a:lvl4pPr>
                      <a:lvl5pPr marL="1727835" algn="l" defTabSz="864235" rtl="0" eaLnBrk="1" latinLnBrk="0" hangingPunct="1">
                        <a:defRPr sz="1700" kern="1200">
                          <a:solidFill>
                            <a:schemeClr val="dk1"/>
                          </a:solidFill>
                          <a:latin typeface="Arial" panose="020B0604020202020204"/>
                          <a:ea typeface="微软雅黑" panose="020B0503020204020204" pitchFamily="34" charset="-122"/>
                        </a:defRPr>
                      </a:lvl5pPr>
                      <a:lvl6pPr marL="2160270" algn="l" defTabSz="864235" rtl="0" eaLnBrk="1" latinLnBrk="0" hangingPunct="1">
                        <a:defRPr sz="1700" kern="1200">
                          <a:solidFill>
                            <a:schemeClr val="dk1"/>
                          </a:solidFill>
                          <a:latin typeface="Arial" panose="020B0604020202020204"/>
                          <a:ea typeface="微软雅黑" panose="020B0503020204020204" pitchFamily="34" charset="-122"/>
                        </a:defRPr>
                      </a:lvl6pPr>
                      <a:lvl7pPr marL="2592070" algn="l" defTabSz="864235" rtl="0" eaLnBrk="1" latinLnBrk="0" hangingPunct="1">
                        <a:defRPr sz="1700" kern="1200">
                          <a:solidFill>
                            <a:schemeClr val="dk1"/>
                          </a:solidFill>
                          <a:latin typeface="Arial" panose="020B0604020202020204"/>
                          <a:ea typeface="微软雅黑" panose="020B0503020204020204" pitchFamily="34" charset="-122"/>
                        </a:defRPr>
                      </a:lvl7pPr>
                      <a:lvl8pPr marL="3023870" algn="l" defTabSz="864235" rtl="0" eaLnBrk="1" latinLnBrk="0" hangingPunct="1">
                        <a:defRPr sz="1700" kern="1200">
                          <a:solidFill>
                            <a:schemeClr val="dk1"/>
                          </a:solidFill>
                          <a:latin typeface="Arial" panose="020B0604020202020204"/>
                          <a:ea typeface="微软雅黑" panose="020B0503020204020204" pitchFamily="34" charset="-122"/>
                        </a:defRPr>
                      </a:lvl8pPr>
                      <a:lvl9pPr marL="3456305" algn="l" defTabSz="864235" rtl="0" eaLnBrk="1" latinLnBrk="0" hangingPunct="1">
                        <a:defRPr sz="1700" kern="1200">
                          <a:solidFill>
                            <a:schemeClr val="dk1"/>
                          </a:solidFill>
                          <a:latin typeface="Arial" panose="020B0604020202020204"/>
                          <a:ea typeface="微软雅黑" panose="020B0503020204020204" pitchFamily="34" charset="-122"/>
                        </a:defRPr>
                      </a:lvl9p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anose="05000000000000000000" pitchFamily="2" charset="2"/>
                        <a:buNone/>
                      </a:pPr>
                      <a:endParaRPr kumimoji="0" lang="en-US" sz="2000" b="1" i="0" u="none" strike="noStrike" cap="none" normalizeH="0" baseline="0" dirty="0">
                        <a:ln>
                          <a:noFill/>
                        </a:ln>
                        <a:solidFill>
                          <a:schemeClr val="tx1"/>
                        </a:solidFill>
                        <a:effectLst/>
                        <a:latin typeface="Calibri" panose="020F0502020204030204" pitchFamily="34" charset="0"/>
                      </a:endParaRPr>
                    </a:p>
                  </a:txBody>
                  <a:tcPr marL="45720" marR="45720" anchor="ctr" anchorCtr="1" horzOverflow="overflow">
                    <a:lnL w="12700" cmpd="sng">
                      <a:solidFill>
                        <a:srgbClr val="99CC39"/>
                      </a:solidFill>
                    </a:lnL>
                    <a:lnR w="12700" cmpd="sng">
                      <a:solidFill>
                        <a:srgbClr val="99CC39"/>
                      </a:solidFill>
                    </a:lnR>
                    <a:lnT w="12700" cmpd="sng">
                      <a:solidFill>
                        <a:srgbClr val="99CC39"/>
                      </a:solidFill>
                    </a:lnT>
                    <a:lnB w="12700" cmpd="sng">
                      <a:solidFill>
                        <a:srgbClr val="99CC39"/>
                      </a:solidFill>
                    </a:lnB>
                    <a:lnTlToBr w="12700" cmpd="sng">
                      <a:noFill/>
                      <a:prstDash val="solid"/>
                    </a:lnTlToBr>
                    <a:lnBlToTr w="12700" cmpd="sng">
                      <a:noFill/>
                      <a:prstDash val="solid"/>
                    </a:lnBlToTr>
                    <a:solidFill>
                      <a:srgbClr val="00AAA2">
                        <a:tint val="20000"/>
                      </a:srgbClr>
                    </a:solidFill>
                  </a:tcPr>
                </a:tc>
                <a:tc>
                  <a:txBody>
                    <a:bodyPr/>
                    <a:lstStyle>
                      <a:lvl1pPr marL="0" algn="l" defTabSz="864235" rtl="0" eaLnBrk="1" latinLnBrk="0" hangingPunct="1">
                        <a:defRPr sz="1700" kern="1200">
                          <a:solidFill>
                            <a:schemeClr val="dk1"/>
                          </a:solidFill>
                          <a:latin typeface="Arial" panose="020B0604020202020204"/>
                          <a:ea typeface="微软雅黑" panose="020B0503020204020204" pitchFamily="34" charset="-122"/>
                        </a:defRPr>
                      </a:lvl1pPr>
                      <a:lvl2pPr marL="431800" algn="l" defTabSz="864235" rtl="0" eaLnBrk="1" latinLnBrk="0" hangingPunct="1">
                        <a:defRPr sz="1700" kern="1200">
                          <a:solidFill>
                            <a:schemeClr val="dk1"/>
                          </a:solidFill>
                          <a:latin typeface="Arial" panose="020B0604020202020204"/>
                          <a:ea typeface="微软雅黑" panose="020B0503020204020204" pitchFamily="34" charset="-122"/>
                        </a:defRPr>
                      </a:lvl2pPr>
                      <a:lvl3pPr marL="864235" algn="l" defTabSz="864235" rtl="0" eaLnBrk="1" latinLnBrk="0" hangingPunct="1">
                        <a:defRPr sz="1700" kern="1200">
                          <a:solidFill>
                            <a:schemeClr val="dk1"/>
                          </a:solidFill>
                          <a:latin typeface="Arial" panose="020B0604020202020204"/>
                          <a:ea typeface="微软雅黑" panose="020B0503020204020204" pitchFamily="34" charset="-122"/>
                        </a:defRPr>
                      </a:lvl3pPr>
                      <a:lvl4pPr marL="1296035" algn="l" defTabSz="864235" rtl="0" eaLnBrk="1" latinLnBrk="0" hangingPunct="1">
                        <a:defRPr sz="1700" kern="1200">
                          <a:solidFill>
                            <a:schemeClr val="dk1"/>
                          </a:solidFill>
                          <a:latin typeface="Arial" panose="020B0604020202020204"/>
                          <a:ea typeface="微软雅黑" panose="020B0503020204020204" pitchFamily="34" charset="-122"/>
                        </a:defRPr>
                      </a:lvl4pPr>
                      <a:lvl5pPr marL="1727835" algn="l" defTabSz="864235" rtl="0" eaLnBrk="1" latinLnBrk="0" hangingPunct="1">
                        <a:defRPr sz="1700" kern="1200">
                          <a:solidFill>
                            <a:schemeClr val="dk1"/>
                          </a:solidFill>
                          <a:latin typeface="Arial" panose="020B0604020202020204"/>
                          <a:ea typeface="微软雅黑" panose="020B0503020204020204" pitchFamily="34" charset="-122"/>
                        </a:defRPr>
                      </a:lvl5pPr>
                      <a:lvl6pPr marL="2160270" algn="l" defTabSz="864235" rtl="0" eaLnBrk="1" latinLnBrk="0" hangingPunct="1">
                        <a:defRPr sz="1700" kern="1200">
                          <a:solidFill>
                            <a:schemeClr val="dk1"/>
                          </a:solidFill>
                          <a:latin typeface="Arial" panose="020B0604020202020204"/>
                          <a:ea typeface="微软雅黑" panose="020B0503020204020204" pitchFamily="34" charset="-122"/>
                        </a:defRPr>
                      </a:lvl6pPr>
                      <a:lvl7pPr marL="2592070" algn="l" defTabSz="864235" rtl="0" eaLnBrk="1" latinLnBrk="0" hangingPunct="1">
                        <a:defRPr sz="1700" kern="1200">
                          <a:solidFill>
                            <a:schemeClr val="dk1"/>
                          </a:solidFill>
                          <a:latin typeface="Arial" panose="020B0604020202020204"/>
                          <a:ea typeface="微软雅黑" panose="020B0503020204020204" pitchFamily="34" charset="-122"/>
                        </a:defRPr>
                      </a:lvl7pPr>
                      <a:lvl8pPr marL="3023870" algn="l" defTabSz="864235" rtl="0" eaLnBrk="1" latinLnBrk="0" hangingPunct="1">
                        <a:defRPr sz="1700" kern="1200">
                          <a:solidFill>
                            <a:schemeClr val="dk1"/>
                          </a:solidFill>
                          <a:latin typeface="Arial" panose="020B0604020202020204"/>
                          <a:ea typeface="微软雅黑" panose="020B0503020204020204" pitchFamily="34" charset="-122"/>
                        </a:defRPr>
                      </a:lvl8pPr>
                      <a:lvl9pPr marL="3456305" algn="l" defTabSz="864235" rtl="0" eaLnBrk="1" latinLnBrk="0" hangingPunct="1">
                        <a:defRPr sz="1700" kern="1200">
                          <a:solidFill>
                            <a:schemeClr val="dk1"/>
                          </a:solidFill>
                          <a:latin typeface="Arial" panose="020B0604020202020204"/>
                          <a:ea typeface="微软雅黑" panose="020B0503020204020204" pitchFamily="34" charset="-122"/>
                        </a:defRPr>
                      </a:lvl9p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anose="05000000000000000000" pitchFamily="2" charset="2"/>
                        <a:buNone/>
                      </a:pPr>
                      <a:endParaRPr kumimoji="0" lang="en-US" sz="2000" b="1" i="0" u="none" strike="noStrike" cap="none" normalizeH="0" baseline="0" dirty="0">
                        <a:ln>
                          <a:noFill/>
                        </a:ln>
                        <a:solidFill>
                          <a:schemeClr val="tx1"/>
                        </a:solidFill>
                        <a:effectLst/>
                        <a:latin typeface="Calibri" panose="020F0502020204030204" pitchFamily="34" charset="0"/>
                      </a:endParaRPr>
                    </a:p>
                  </a:txBody>
                  <a:tcPr marL="45720" marR="45720" anchor="ctr" anchorCtr="1" horzOverflow="overflow">
                    <a:lnL w="12700" cmpd="sng">
                      <a:solidFill>
                        <a:srgbClr val="99CC39"/>
                      </a:solidFill>
                    </a:lnL>
                    <a:lnR w="12700" cmpd="sng">
                      <a:solidFill>
                        <a:srgbClr val="99CC39"/>
                      </a:solidFill>
                    </a:lnR>
                    <a:lnT w="12700" cmpd="sng">
                      <a:solidFill>
                        <a:srgbClr val="99CC39"/>
                      </a:solidFill>
                    </a:lnT>
                    <a:lnB w="12700" cmpd="sng">
                      <a:solidFill>
                        <a:srgbClr val="99CC39"/>
                      </a:solidFill>
                    </a:lnB>
                    <a:lnTlToBr w="12700" cmpd="sng">
                      <a:noFill/>
                      <a:prstDash val="solid"/>
                    </a:lnTlToBr>
                    <a:lnBlToTr w="12700" cmpd="sng">
                      <a:noFill/>
                      <a:prstDash val="solid"/>
                    </a:lnBlToTr>
                    <a:solidFill>
                      <a:srgbClr val="00AAA2">
                        <a:tint val="20000"/>
                      </a:srgbClr>
                    </a:solidFill>
                  </a:tcPr>
                </a:tc>
                <a:tc>
                  <a:txBody>
                    <a:bodyPr/>
                    <a:lstStyle>
                      <a:lvl1pPr marL="0" algn="l" defTabSz="864235" rtl="0" eaLnBrk="1" latinLnBrk="0" hangingPunct="1">
                        <a:defRPr sz="1700" kern="1200">
                          <a:solidFill>
                            <a:schemeClr val="dk1"/>
                          </a:solidFill>
                          <a:latin typeface="Arial" panose="020B0604020202020204"/>
                          <a:ea typeface="微软雅黑" panose="020B0503020204020204" pitchFamily="34" charset="-122"/>
                        </a:defRPr>
                      </a:lvl1pPr>
                      <a:lvl2pPr marL="431800" algn="l" defTabSz="864235" rtl="0" eaLnBrk="1" latinLnBrk="0" hangingPunct="1">
                        <a:defRPr sz="1700" kern="1200">
                          <a:solidFill>
                            <a:schemeClr val="dk1"/>
                          </a:solidFill>
                          <a:latin typeface="Arial" panose="020B0604020202020204"/>
                          <a:ea typeface="微软雅黑" panose="020B0503020204020204" pitchFamily="34" charset="-122"/>
                        </a:defRPr>
                      </a:lvl2pPr>
                      <a:lvl3pPr marL="864235" algn="l" defTabSz="864235" rtl="0" eaLnBrk="1" latinLnBrk="0" hangingPunct="1">
                        <a:defRPr sz="1700" kern="1200">
                          <a:solidFill>
                            <a:schemeClr val="dk1"/>
                          </a:solidFill>
                          <a:latin typeface="Arial" panose="020B0604020202020204"/>
                          <a:ea typeface="微软雅黑" panose="020B0503020204020204" pitchFamily="34" charset="-122"/>
                        </a:defRPr>
                      </a:lvl3pPr>
                      <a:lvl4pPr marL="1296035" algn="l" defTabSz="864235" rtl="0" eaLnBrk="1" latinLnBrk="0" hangingPunct="1">
                        <a:defRPr sz="1700" kern="1200">
                          <a:solidFill>
                            <a:schemeClr val="dk1"/>
                          </a:solidFill>
                          <a:latin typeface="Arial" panose="020B0604020202020204"/>
                          <a:ea typeface="微软雅黑" panose="020B0503020204020204" pitchFamily="34" charset="-122"/>
                        </a:defRPr>
                      </a:lvl4pPr>
                      <a:lvl5pPr marL="1727835" algn="l" defTabSz="864235" rtl="0" eaLnBrk="1" latinLnBrk="0" hangingPunct="1">
                        <a:defRPr sz="1700" kern="1200">
                          <a:solidFill>
                            <a:schemeClr val="dk1"/>
                          </a:solidFill>
                          <a:latin typeface="Arial" panose="020B0604020202020204"/>
                          <a:ea typeface="微软雅黑" panose="020B0503020204020204" pitchFamily="34" charset="-122"/>
                        </a:defRPr>
                      </a:lvl5pPr>
                      <a:lvl6pPr marL="2160270" algn="l" defTabSz="864235" rtl="0" eaLnBrk="1" latinLnBrk="0" hangingPunct="1">
                        <a:defRPr sz="1700" kern="1200">
                          <a:solidFill>
                            <a:schemeClr val="dk1"/>
                          </a:solidFill>
                          <a:latin typeface="Arial" panose="020B0604020202020204"/>
                          <a:ea typeface="微软雅黑" panose="020B0503020204020204" pitchFamily="34" charset="-122"/>
                        </a:defRPr>
                      </a:lvl6pPr>
                      <a:lvl7pPr marL="2592070" algn="l" defTabSz="864235" rtl="0" eaLnBrk="1" latinLnBrk="0" hangingPunct="1">
                        <a:defRPr sz="1700" kern="1200">
                          <a:solidFill>
                            <a:schemeClr val="dk1"/>
                          </a:solidFill>
                          <a:latin typeface="Arial" panose="020B0604020202020204"/>
                          <a:ea typeface="微软雅黑" panose="020B0503020204020204" pitchFamily="34" charset="-122"/>
                        </a:defRPr>
                      </a:lvl7pPr>
                      <a:lvl8pPr marL="3023870" algn="l" defTabSz="864235" rtl="0" eaLnBrk="1" latinLnBrk="0" hangingPunct="1">
                        <a:defRPr sz="1700" kern="1200">
                          <a:solidFill>
                            <a:schemeClr val="dk1"/>
                          </a:solidFill>
                          <a:latin typeface="Arial" panose="020B0604020202020204"/>
                          <a:ea typeface="微软雅黑" panose="020B0503020204020204" pitchFamily="34" charset="-122"/>
                        </a:defRPr>
                      </a:lvl8pPr>
                      <a:lvl9pPr marL="3456305" algn="l" defTabSz="864235" rtl="0" eaLnBrk="1" latinLnBrk="0" hangingPunct="1">
                        <a:defRPr sz="1700" kern="1200">
                          <a:solidFill>
                            <a:schemeClr val="dk1"/>
                          </a:solidFill>
                          <a:latin typeface="Arial" panose="020B0604020202020204"/>
                          <a:ea typeface="微软雅黑" panose="020B0503020204020204" pitchFamily="34" charset="-122"/>
                        </a:defRPr>
                      </a:lvl9p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anose="05000000000000000000" pitchFamily="2" charset="2"/>
                        <a:buNone/>
                      </a:pPr>
                      <a:endParaRPr kumimoji="0" lang="en-US" sz="2000" b="1" i="0" u="none" strike="noStrike" cap="none" normalizeH="0" baseline="0" dirty="0">
                        <a:ln>
                          <a:noFill/>
                        </a:ln>
                        <a:solidFill>
                          <a:schemeClr val="tx1"/>
                        </a:solidFill>
                        <a:effectLst/>
                        <a:latin typeface="Calibri" panose="020F0502020204030204" pitchFamily="34" charset="0"/>
                      </a:endParaRPr>
                    </a:p>
                  </a:txBody>
                  <a:tcPr marL="45720" marR="45720" anchor="ctr" anchorCtr="1" horzOverflow="overflow">
                    <a:lnL w="12700" cmpd="sng">
                      <a:solidFill>
                        <a:srgbClr val="99CC39"/>
                      </a:solidFill>
                    </a:lnL>
                    <a:lnR w="12700" cmpd="sng">
                      <a:solidFill>
                        <a:srgbClr val="99CC39"/>
                      </a:solidFill>
                    </a:lnR>
                    <a:lnT w="12700" cmpd="sng">
                      <a:solidFill>
                        <a:srgbClr val="99CC39"/>
                      </a:solidFill>
                    </a:lnT>
                    <a:lnB w="12700" cmpd="sng">
                      <a:solidFill>
                        <a:srgbClr val="99CC39"/>
                      </a:solidFill>
                    </a:lnB>
                    <a:lnTlToBr w="12700" cmpd="sng">
                      <a:noFill/>
                      <a:prstDash val="solid"/>
                    </a:lnTlToBr>
                    <a:lnBlToTr w="12700" cmpd="sng">
                      <a:noFill/>
                      <a:prstDash val="solid"/>
                    </a:lnBlToTr>
                    <a:solidFill>
                      <a:srgbClr val="00AAA2">
                        <a:tint val="20000"/>
                      </a:srgbClr>
                    </a:solidFill>
                  </a:tcPr>
                </a:tc>
                <a:tc>
                  <a:txBody>
                    <a:bodyPr/>
                    <a:lstStyle>
                      <a:lvl1pPr marL="0" algn="l" defTabSz="864235" rtl="0" eaLnBrk="1" latinLnBrk="0" hangingPunct="1">
                        <a:defRPr sz="1700" kern="1200">
                          <a:solidFill>
                            <a:schemeClr val="dk1"/>
                          </a:solidFill>
                          <a:latin typeface="Arial" panose="020B0604020202020204"/>
                          <a:ea typeface="微软雅黑" panose="020B0503020204020204" pitchFamily="34" charset="-122"/>
                        </a:defRPr>
                      </a:lvl1pPr>
                      <a:lvl2pPr marL="431800" algn="l" defTabSz="864235" rtl="0" eaLnBrk="1" latinLnBrk="0" hangingPunct="1">
                        <a:defRPr sz="1700" kern="1200">
                          <a:solidFill>
                            <a:schemeClr val="dk1"/>
                          </a:solidFill>
                          <a:latin typeface="Arial" panose="020B0604020202020204"/>
                          <a:ea typeface="微软雅黑" panose="020B0503020204020204" pitchFamily="34" charset="-122"/>
                        </a:defRPr>
                      </a:lvl2pPr>
                      <a:lvl3pPr marL="864235" algn="l" defTabSz="864235" rtl="0" eaLnBrk="1" latinLnBrk="0" hangingPunct="1">
                        <a:defRPr sz="1700" kern="1200">
                          <a:solidFill>
                            <a:schemeClr val="dk1"/>
                          </a:solidFill>
                          <a:latin typeface="Arial" panose="020B0604020202020204"/>
                          <a:ea typeface="微软雅黑" panose="020B0503020204020204" pitchFamily="34" charset="-122"/>
                        </a:defRPr>
                      </a:lvl3pPr>
                      <a:lvl4pPr marL="1296035" algn="l" defTabSz="864235" rtl="0" eaLnBrk="1" latinLnBrk="0" hangingPunct="1">
                        <a:defRPr sz="1700" kern="1200">
                          <a:solidFill>
                            <a:schemeClr val="dk1"/>
                          </a:solidFill>
                          <a:latin typeface="Arial" panose="020B0604020202020204"/>
                          <a:ea typeface="微软雅黑" panose="020B0503020204020204" pitchFamily="34" charset="-122"/>
                        </a:defRPr>
                      </a:lvl4pPr>
                      <a:lvl5pPr marL="1727835" algn="l" defTabSz="864235" rtl="0" eaLnBrk="1" latinLnBrk="0" hangingPunct="1">
                        <a:defRPr sz="1700" kern="1200">
                          <a:solidFill>
                            <a:schemeClr val="dk1"/>
                          </a:solidFill>
                          <a:latin typeface="Arial" panose="020B0604020202020204"/>
                          <a:ea typeface="微软雅黑" panose="020B0503020204020204" pitchFamily="34" charset="-122"/>
                        </a:defRPr>
                      </a:lvl5pPr>
                      <a:lvl6pPr marL="2160270" algn="l" defTabSz="864235" rtl="0" eaLnBrk="1" latinLnBrk="0" hangingPunct="1">
                        <a:defRPr sz="1700" kern="1200">
                          <a:solidFill>
                            <a:schemeClr val="dk1"/>
                          </a:solidFill>
                          <a:latin typeface="Arial" panose="020B0604020202020204"/>
                          <a:ea typeface="微软雅黑" panose="020B0503020204020204" pitchFamily="34" charset="-122"/>
                        </a:defRPr>
                      </a:lvl6pPr>
                      <a:lvl7pPr marL="2592070" algn="l" defTabSz="864235" rtl="0" eaLnBrk="1" latinLnBrk="0" hangingPunct="1">
                        <a:defRPr sz="1700" kern="1200">
                          <a:solidFill>
                            <a:schemeClr val="dk1"/>
                          </a:solidFill>
                          <a:latin typeface="Arial" panose="020B0604020202020204"/>
                          <a:ea typeface="微软雅黑" panose="020B0503020204020204" pitchFamily="34" charset="-122"/>
                        </a:defRPr>
                      </a:lvl7pPr>
                      <a:lvl8pPr marL="3023870" algn="l" defTabSz="864235" rtl="0" eaLnBrk="1" latinLnBrk="0" hangingPunct="1">
                        <a:defRPr sz="1700" kern="1200">
                          <a:solidFill>
                            <a:schemeClr val="dk1"/>
                          </a:solidFill>
                          <a:latin typeface="Arial" panose="020B0604020202020204"/>
                          <a:ea typeface="微软雅黑" panose="020B0503020204020204" pitchFamily="34" charset="-122"/>
                        </a:defRPr>
                      </a:lvl8pPr>
                      <a:lvl9pPr marL="3456305" algn="l" defTabSz="864235" rtl="0" eaLnBrk="1" latinLnBrk="0" hangingPunct="1">
                        <a:defRPr sz="1700" kern="1200">
                          <a:solidFill>
                            <a:schemeClr val="dk1"/>
                          </a:solidFill>
                          <a:latin typeface="Arial" panose="020B0604020202020204"/>
                          <a:ea typeface="微软雅黑" panose="020B0503020204020204" pitchFamily="34" charset="-122"/>
                        </a:defRPr>
                      </a:lvl9p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anose="05000000000000000000" pitchFamily="2" charset="2"/>
                        <a:buNone/>
                      </a:pPr>
                      <a:endParaRPr kumimoji="0" lang="en-US" sz="2000" b="1" i="0" u="none" strike="noStrike" cap="none" normalizeH="0" baseline="0" dirty="0">
                        <a:ln>
                          <a:noFill/>
                        </a:ln>
                        <a:solidFill>
                          <a:schemeClr val="tx1"/>
                        </a:solidFill>
                        <a:effectLst/>
                        <a:latin typeface="Calibri" panose="020F0502020204030204" pitchFamily="34" charset="0"/>
                      </a:endParaRPr>
                    </a:p>
                  </a:txBody>
                  <a:tcPr marL="45720" marR="45720" anchor="ctr" anchorCtr="1" horzOverflow="overflow">
                    <a:lnL w="12700" cmpd="sng">
                      <a:solidFill>
                        <a:srgbClr val="99CC39"/>
                      </a:solidFill>
                    </a:lnL>
                    <a:lnR w="12700" cmpd="sng">
                      <a:solidFill>
                        <a:srgbClr val="99CC39"/>
                      </a:solidFill>
                    </a:lnR>
                    <a:lnT w="12700" cmpd="sng">
                      <a:solidFill>
                        <a:srgbClr val="99CC39"/>
                      </a:solidFill>
                    </a:lnT>
                    <a:lnB w="12700" cmpd="sng">
                      <a:solidFill>
                        <a:srgbClr val="99CC39"/>
                      </a:solidFill>
                    </a:lnB>
                    <a:lnTlToBr w="12700" cmpd="sng">
                      <a:noFill/>
                      <a:prstDash val="solid"/>
                    </a:lnTlToBr>
                    <a:lnBlToTr w="12700" cmpd="sng">
                      <a:noFill/>
                      <a:prstDash val="solid"/>
                    </a:lnBlToTr>
                    <a:solidFill>
                      <a:srgbClr val="00AAA2">
                        <a:tint val="20000"/>
                      </a:srgbClr>
                    </a:solidFill>
                  </a:tcPr>
                </a:tc>
                <a:tc>
                  <a:txBody>
                    <a:bodyPr/>
                    <a:lstStyle>
                      <a:lvl1pPr marL="0" algn="l" defTabSz="864235" rtl="0" eaLnBrk="1" latinLnBrk="0" hangingPunct="1">
                        <a:defRPr sz="1700" kern="1200">
                          <a:solidFill>
                            <a:schemeClr val="dk1"/>
                          </a:solidFill>
                          <a:latin typeface="Arial" panose="020B0604020202020204"/>
                          <a:ea typeface="微软雅黑" panose="020B0503020204020204" pitchFamily="34" charset="-122"/>
                        </a:defRPr>
                      </a:lvl1pPr>
                      <a:lvl2pPr marL="431800" algn="l" defTabSz="864235" rtl="0" eaLnBrk="1" latinLnBrk="0" hangingPunct="1">
                        <a:defRPr sz="1700" kern="1200">
                          <a:solidFill>
                            <a:schemeClr val="dk1"/>
                          </a:solidFill>
                          <a:latin typeface="Arial" panose="020B0604020202020204"/>
                          <a:ea typeface="微软雅黑" panose="020B0503020204020204" pitchFamily="34" charset="-122"/>
                        </a:defRPr>
                      </a:lvl2pPr>
                      <a:lvl3pPr marL="864235" algn="l" defTabSz="864235" rtl="0" eaLnBrk="1" latinLnBrk="0" hangingPunct="1">
                        <a:defRPr sz="1700" kern="1200">
                          <a:solidFill>
                            <a:schemeClr val="dk1"/>
                          </a:solidFill>
                          <a:latin typeface="Arial" panose="020B0604020202020204"/>
                          <a:ea typeface="微软雅黑" panose="020B0503020204020204" pitchFamily="34" charset="-122"/>
                        </a:defRPr>
                      </a:lvl3pPr>
                      <a:lvl4pPr marL="1296035" algn="l" defTabSz="864235" rtl="0" eaLnBrk="1" latinLnBrk="0" hangingPunct="1">
                        <a:defRPr sz="1700" kern="1200">
                          <a:solidFill>
                            <a:schemeClr val="dk1"/>
                          </a:solidFill>
                          <a:latin typeface="Arial" panose="020B0604020202020204"/>
                          <a:ea typeface="微软雅黑" panose="020B0503020204020204" pitchFamily="34" charset="-122"/>
                        </a:defRPr>
                      </a:lvl4pPr>
                      <a:lvl5pPr marL="1727835" algn="l" defTabSz="864235" rtl="0" eaLnBrk="1" latinLnBrk="0" hangingPunct="1">
                        <a:defRPr sz="1700" kern="1200">
                          <a:solidFill>
                            <a:schemeClr val="dk1"/>
                          </a:solidFill>
                          <a:latin typeface="Arial" panose="020B0604020202020204"/>
                          <a:ea typeface="微软雅黑" panose="020B0503020204020204" pitchFamily="34" charset="-122"/>
                        </a:defRPr>
                      </a:lvl5pPr>
                      <a:lvl6pPr marL="2160270" algn="l" defTabSz="864235" rtl="0" eaLnBrk="1" latinLnBrk="0" hangingPunct="1">
                        <a:defRPr sz="1700" kern="1200">
                          <a:solidFill>
                            <a:schemeClr val="dk1"/>
                          </a:solidFill>
                          <a:latin typeface="Arial" panose="020B0604020202020204"/>
                          <a:ea typeface="微软雅黑" panose="020B0503020204020204" pitchFamily="34" charset="-122"/>
                        </a:defRPr>
                      </a:lvl6pPr>
                      <a:lvl7pPr marL="2592070" algn="l" defTabSz="864235" rtl="0" eaLnBrk="1" latinLnBrk="0" hangingPunct="1">
                        <a:defRPr sz="1700" kern="1200">
                          <a:solidFill>
                            <a:schemeClr val="dk1"/>
                          </a:solidFill>
                          <a:latin typeface="Arial" panose="020B0604020202020204"/>
                          <a:ea typeface="微软雅黑" panose="020B0503020204020204" pitchFamily="34" charset="-122"/>
                        </a:defRPr>
                      </a:lvl7pPr>
                      <a:lvl8pPr marL="3023870" algn="l" defTabSz="864235" rtl="0" eaLnBrk="1" latinLnBrk="0" hangingPunct="1">
                        <a:defRPr sz="1700" kern="1200">
                          <a:solidFill>
                            <a:schemeClr val="dk1"/>
                          </a:solidFill>
                          <a:latin typeface="Arial" panose="020B0604020202020204"/>
                          <a:ea typeface="微软雅黑" panose="020B0503020204020204" pitchFamily="34" charset="-122"/>
                        </a:defRPr>
                      </a:lvl8pPr>
                      <a:lvl9pPr marL="3456305" algn="l" defTabSz="864235" rtl="0" eaLnBrk="1" latinLnBrk="0" hangingPunct="1">
                        <a:defRPr sz="1700" kern="1200">
                          <a:solidFill>
                            <a:schemeClr val="dk1"/>
                          </a:solidFill>
                          <a:latin typeface="Arial" panose="020B0604020202020204"/>
                          <a:ea typeface="微软雅黑" panose="020B0503020204020204" pitchFamily="34" charset="-122"/>
                        </a:defRPr>
                      </a:lvl9p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anose="05000000000000000000" pitchFamily="2" charset="2"/>
                        <a:buNone/>
                      </a:pPr>
                      <a:endParaRPr kumimoji="0" lang="en-US" sz="2000" b="1" i="0" u="none" strike="noStrike" cap="none" normalizeH="0" baseline="0" dirty="0">
                        <a:ln>
                          <a:noFill/>
                        </a:ln>
                        <a:solidFill>
                          <a:schemeClr val="tx1"/>
                        </a:solidFill>
                        <a:effectLst/>
                        <a:latin typeface="Calibri" panose="020F0502020204030204" pitchFamily="34" charset="0"/>
                      </a:endParaRPr>
                    </a:p>
                  </a:txBody>
                  <a:tcPr marL="45720" marR="45720" anchor="ctr" anchorCtr="1" horzOverflow="overflow">
                    <a:lnL w="12700" cmpd="sng">
                      <a:solidFill>
                        <a:srgbClr val="99CC39"/>
                      </a:solidFill>
                    </a:lnL>
                    <a:lnR w="12700" cmpd="sng">
                      <a:solidFill>
                        <a:srgbClr val="99CC39"/>
                      </a:solidFill>
                    </a:lnR>
                    <a:lnT w="12700" cmpd="sng">
                      <a:solidFill>
                        <a:srgbClr val="99CC39"/>
                      </a:solidFill>
                    </a:lnT>
                    <a:lnB w="12700" cmpd="sng">
                      <a:solidFill>
                        <a:srgbClr val="99CC39"/>
                      </a:solidFill>
                    </a:lnB>
                    <a:lnTlToBr w="12700" cmpd="sng">
                      <a:noFill/>
                      <a:prstDash val="solid"/>
                    </a:lnTlToBr>
                    <a:lnBlToTr w="12700" cmpd="sng">
                      <a:noFill/>
                      <a:prstDash val="solid"/>
                    </a:lnBlToTr>
                    <a:solidFill>
                      <a:srgbClr val="00AAA2">
                        <a:tint val="20000"/>
                      </a:srgbClr>
                    </a:solidFill>
                  </a:tcPr>
                </a:tc>
                <a:tc>
                  <a:txBody>
                    <a:bodyPr/>
                    <a:lstStyle>
                      <a:lvl1pPr marL="0" algn="l" defTabSz="864235" rtl="0" eaLnBrk="1" latinLnBrk="0" hangingPunct="1">
                        <a:defRPr sz="1700" kern="1200">
                          <a:solidFill>
                            <a:schemeClr val="dk1"/>
                          </a:solidFill>
                          <a:latin typeface="Arial" panose="020B0604020202020204"/>
                          <a:ea typeface="微软雅黑" panose="020B0503020204020204" pitchFamily="34" charset="-122"/>
                        </a:defRPr>
                      </a:lvl1pPr>
                      <a:lvl2pPr marL="431800" algn="l" defTabSz="864235" rtl="0" eaLnBrk="1" latinLnBrk="0" hangingPunct="1">
                        <a:defRPr sz="1700" kern="1200">
                          <a:solidFill>
                            <a:schemeClr val="dk1"/>
                          </a:solidFill>
                          <a:latin typeface="Arial" panose="020B0604020202020204"/>
                          <a:ea typeface="微软雅黑" panose="020B0503020204020204" pitchFamily="34" charset="-122"/>
                        </a:defRPr>
                      </a:lvl2pPr>
                      <a:lvl3pPr marL="864235" algn="l" defTabSz="864235" rtl="0" eaLnBrk="1" latinLnBrk="0" hangingPunct="1">
                        <a:defRPr sz="1700" kern="1200">
                          <a:solidFill>
                            <a:schemeClr val="dk1"/>
                          </a:solidFill>
                          <a:latin typeface="Arial" panose="020B0604020202020204"/>
                          <a:ea typeface="微软雅黑" panose="020B0503020204020204" pitchFamily="34" charset="-122"/>
                        </a:defRPr>
                      </a:lvl3pPr>
                      <a:lvl4pPr marL="1296035" algn="l" defTabSz="864235" rtl="0" eaLnBrk="1" latinLnBrk="0" hangingPunct="1">
                        <a:defRPr sz="1700" kern="1200">
                          <a:solidFill>
                            <a:schemeClr val="dk1"/>
                          </a:solidFill>
                          <a:latin typeface="Arial" panose="020B0604020202020204"/>
                          <a:ea typeface="微软雅黑" panose="020B0503020204020204" pitchFamily="34" charset="-122"/>
                        </a:defRPr>
                      </a:lvl4pPr>
                      <a:lvl5pPr marL="1727835" algn="l" defTabSz="864235" rtl="0" eaLnBrk="1" latinLnBrk="0" hangingPunct="1">
                        <a:defRPr sz="1700" kern="1200">
                          <a:solidFill>
                            <a:schemeClr val="dk1"/>
                          </a:solidFill>
                          <a:latin typeface="Arial" panose="020B0604020202020204"/>
                          <a:ea typeface="微软雅黑" panose="020B0503020204020204" pitchFamily="34" charset="-122"/>
                        </a:defRPr>
                      </a:lvl5pPr>
                      <a:lvl6pPr marL="2160270" algn="l" defTabSz="864235" rtl="0" eaLnBrk="1" latinLnBrk="0" hangingPunct="1">
                        <a:defRPr sz="1700" kern="1200">
                          <a:solidFill>
                            <a:schemeClr val="dk1"/>
                          </a:solidFill>
                          <a:latin typeface="Arial" panose="020B0604020202020204"/>
                          <a:ea typeface="微软雅黑" panose="020B0503020204020204" pitchFamily="34" charset="-122"/>
                        </a:defRPr>
                      </a:lvl6pPr>
                      <a:lvl7pPr marL="2592070" algn="l" defTabSz="864235" rtl="0" eaLnBrk="1" latinLnBrk="0" hangingPunct="1">
                        <a:defRPr sz="1700" kern="1200">
                          <a:solidFill>
                            <a:schemeClr val="dk1"/>
                          </a:solidFill>
                          <a:latin typeface="Arial" panose="020B0604020202020204"/>
                          <a:ea typeface="微软雅黑" panose="020B0503020204020204" pitchFamily="34" charset="-122"/>
                        </a:defRPr>
                      </a:lvl7pPr>
                      <a:lvl8pPr marL="3023870" algn="l" defTabSz="864235" rtl="0" eaLnBrk="1" latinLnBrk="0" hangingPunct="1">
                        <a:defRPr sz="1700" kern="1200">
                          <a:solidFill>
                            <a:schemeClr val="dk1"/>
                          </a:solidFill>
                          <a:latin typeface="Arial" panose="020B0604020202020204"/>
                          <a:ea typeface="微软雅黑" panose="020B0503020204020204" pitchFamily="34" charset="-122"/>
                        </a:defRPr>
                      </a:lvl8pPr>
                      <a:lvl9pPr marL="3456305" algn="l" defTabSz="864235" rtl="0" eaLnBrk="1" latinLnBrk="0" hangingPunct="1">
                        <a:defRPr sz="1700" kern="1200">
                          <a:solidFill>
                            <a:schemeClr val="dk1"/>
                          </a:solidFill>
                          <a:latin typeface="Arial" panose="020B0604020202020204"/>
                          <a:ea typeface="微软雅黑" panose="020B0503020204020204" pitchFamily="34" charset="-122"/>
                        </a:defRPr>
                      </a:lvl9p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anose="05000000000000000000" pitchFamily="2" charset="2"/>
                        <a:buNone/>
                      </a:pPr>
                      <a:endParaRPr kumimoji="0" lang="en-US" sz="2000" b="1" i="0" u="none" strike="noStrike" cap="none" normalizeH="0" baseline="0" dirty="0">
                        <a:ln>
                          <a:noFill/>
                        </a:ln>
                        <a:solidFill>
                          <a:schemeClr val="tx1"/>
                        </a:solidFill>
                        <a:effectLst/>
                        <a:latin typeface="Calibri" panose="020F0502020204030204" pitchFamily="34" charset="0"/>
                      </a:endParaRPr>
                    </a:p>
                  </a:txBody>
                  <a:tcPr marL="45720" marR="45720" anchor="ctr" anchorCtr="1" horzOverflow="overflow">
                    <a:lnL w="12700" cmpd="sng">
                      <a:solidFill>
                        <a:srgbClr val="99CC39"/>
                      </a:solidFill>
                    </a:lnL>
                    <a:lnR w="12700" cmpd="sng">
                      <a:solidFill>
                        <a:srgbClr val="99CC39"/>
                      </a:solidFill>
                    </a:lnR>
                    <a:lnT w="12700" cmpd="sng">
                      <a:solidFill>
                        <a:srgbClr val="99CC39"/>
                      </a:solidFill>
                    </a:lnT>
                    <a:lnB w="12700" cmpd="sng">
                      <a:solidFill>
                        <a:srgbClr val="99CC39"/>
                      </a:solidFill>
                    </a:lnB>
                    <a:lnTlToBr w="12700" cmpd="sng">
                      <a:noFill/>
                      <a:prstDash val="solid"/>
                    </a:lnTlToBr>
                    <a:lnBlToTr w="12700" cmpd="sng">
                      <a:noFill/>
                      <a:prstDash val="solid"/>
                    </a:lnBlToTr>
                    <a:solidFill>
                      <a:srgbClr val="00AAA2">
                        <a:tint val="20000"/>
                      </a:srgbClr>
                    </a:solidFill>
                  </a:tcPr>
                </a:tc>
                <a:tc>
                  <a:txBody>
                    <a:bodyPr/>
                    <a:lstStyle>
                      <a:lvl1pPr marL="0" algn="l" defTabSz="864235" rtl="0" eaLnBrk="1" latinLnBrk="0" hangingPunct="1">
                        <a:defRPr sz="1700" kern="1200">
                          <a:solidFill>
                            <a:schemeClr val="dk1"/>
                          </a:solidFill>
                          <a:latin typeface="Arial" panose="020B0604020202020204"/>
                          <a:ea typeface="微软雅黑" panose="020B0503020204020204" pitchFamily="34" charset="-122"/>
                        </a:defRPr>
                      </a:lvl1pPr>
                      <a:lvl2pPr marL="431800" algn="l" defTabSz="864235" rtl="0" eaLnBrk="1" latinLnBrk="0" hangingPunct="1">
                        <a:defRPr sz="1700" kern="1200">
                          <a:solidFill>
                            <a:schemeClr val="dk1"/>
                          </a:solidFill>
                          <a:latin typeface="Arial" panose="020B0604020202020204"/>
                          <a:ea typeface="微软雅黑" panose="020B0503020204020204" pitchFamily="34" charset="-122"/>
                        </a:defRPr>
                      </a:lvl2pPr>
                      <a:lvl3pPr marL="864235" algn="l" defTabSz="864235" rtl="0" eaLnBrk="1" latinLnBrk="0" hangingPunct="1">
                        <a:defRPr sz="1700" kern="1200">
                          <a:solidFill>
                            <a:schemeClr val="dk1"/>
                          </a:solidFill>
                          <a:latin typeface="Arial" panose="020B0604020202020204"/>
                          <a:ea typeface="微软雅黑" panose="020B0503020204020204" pitchFamily="34" charset="-122"/>
                        </a:defRPr>
                      </a:lvl3pPr>
                      <a:lvl4pPr marL="1296035" algn="l" defTabSz="864235" rtl="0" eaLnBrk="1" latinLnBrk="0" hangingPunct="1">
                        <a:defRPr sz="1700" kern="1200">
                          <a:solidFill>
                            <a:schemeClr val="dk1"/>
                          </a:solidFill>
                          <a:latin typeface="Arial" panose="020B0604020202020204"/>
                          <a:ea typeface="微软雅黑" panose="020B0503020204020204" pitchFamily="34" charset="-122"/>
                        </a:defRPr>
                      </a:lvl4pPr>
                      <a:lvl5pPr marL="1727835" algn="l" defTabSz="864235" rtl="0" eaLnBrk="1" latinLnBrk="0" hangingPunct="1">
                        <a:defRPr sz="1700" kern="1200">
                          <a:solidFill>
                            <a:schemeClr val="dk1"/>
                          </a:solidFill>
                          <a:latin typeface="Arial" panose="020B0604020202020204"/>
                          <a:ea typeface="微软雅黑" panose="020B0503020204020204" pitchFamily="34" charset="-122"/>
                        </a:defRPr>
                      </a:lvl5pPr>
                      <a:lvl6pPr marL="2160270" algn="l" defTabSz="864235" rtl="0" eaLnBrk="1" latinLnBrk="0" hangingPunct="1">
                        <a:defRPr sz="1700" kern="1200">
                          <a:solidFill>
                            <a:schemeClr val="dk1"/>
                          </a:solidFill>
                          <a:latin typeface="Arial" panose="020B0604020202020204"/>
                          <a:ea typeface="微软雅黑" panose="020B0503020204020204" pitchFamily="34" charset="-122"/>
                        </a:defRPr>
                      </a:lvl6pPr>
                      <a:lvl7pPr marL="2592070" algn="l" defTabSz="864235" rtl="0" eaLnBrk="1" latinLnBrk="0" hangingPunct="1">
                        <a:defRPr sz="1700" kern="1200">
                          <a:solidFill>
                            <a:schemeClr val="dk1"/>
                          </a:solidFill>
                          <a:latin typeface="Arial" panose="020B0604020202020204"/>
                          <a:ea typeface="微软雅黑" panose="020B0503020204020204" pitchFamily="34" charset="-122"/>
                        </a:defRPr>
                      </a:lvl7pPr>
                      <a:lvl8pPr marL="3023870" algn="l" defTabSz="864235" rtl="0" eaLnBrk="1" latinLnBrk="0" hangingPunct="1">
                        <a:defRPr sz="1700" kern="1200">
                          <a:solidFill>
                            <a:schemeClr val="dk1"/>
                          </a:solidFill>
                          <a:latin typeface="Arial" panose="020B0604020202020204"/>
                          <a:ea typeface="微软雅黑" panose="020B0503020204020204" pitchFamily="34" charset="-122"/>
                        </a:defRPr>
                      </a:lvl8pPr>
                      <a:lvl9pPr marL="3456305" algn="l" defTabSz="864235" rtl="0" eaLnBrk="1" latinLnBrk="0" hangingPunct="1">
                        <a:defRPr sz="1700" kern="1200">
                          <a:solidFill>
                            <a:schemeClr val="dk1"/>
                          </a:solidFill>
                          <a:latin typeface="Arial" panose="020B0604020202020204"/>
                          <a:ea typeface="微软雅黑" panose="020B0503020204020204" pitchFamily="34" charset="-122"/>
                        </a:defRPr>
                      </a:lvl9pPr>
                    </a:lstStyle>
                    <a:p>
                      <a:pPr marL="0" marR="0" lvl="0" indent="0" algn="r" defTabSz="914400" rtl="0" eaLnBrk="1" fontAlgn="base" latinLnBrk="0" hangingPunct="1">
                        <a:lnSpc>
                          <a:spcPct val="95000"/>
                        </a:lnSpc>
                        <a:spcBef>
                          <a:spcPct val="50000"/>
                        </a:spcBef>
                        <a:spcAft>
                          <a:spcPct val="0"/>
                        </a:spcAft>
                        <a:buClr>
                          <a:schemeClr val="hlink"/>
                        </a:buClr>
                        <a:buSzTx/>
                        <a:buFont typeface="Wingdings" panose="05000000000000000000" pitchFamily="2" charset="2"/>
                        <a:buNone/>
                      </a:pPr>
                      <a:r>
                        <a:rPr kumimoji="0" lang="en-US" sz="2000" b="1" u="none" strike="noStrike" cap="none" normalizeH="0" baseline="0" dirty="0">
                          <a:ln>
                            <a:noFill/>
                          </a:ln>
                          <a:effectLst/>
                          <a:latin typeface="Calibri" panose="020F0502020204030204" pitchFamily="34" charset="0"/>
                        </a:rPr>
                        <a:t>0.52</a:t>
                      </a:r>
                      <a:endParaRPr kumimoji="0" lang="en-US" sz="2000" b="1" i="0" u="none" strike="noStrike" cap="none" normalizeH="0" baseline="0" dirty="0">
                        <a:ln>
                          <a:noFill/>
                        </a:ln>
                        <a:solidFill>
                          <a:schemeClr val="tx1"/>
                        </a:solidFill>
                        <a:effectLst/>
                        <a:latin typeface="Calibri" panose="020F0502020204030204" pitchFamily="34" charset="0"/>
                      </a:endParaRPr>
                    </a:p>
                  </a:txBody>
                  <a:tcPr marL="45720" marR="45720" anchor="ctr" anchorCtr="1" horzOverflow="overflow">
                    <a:lnL w="12700" cmpd="sng">
                      <a:solidFill>
                        <a:srgbClr val="99CC39"/>
                      </a:solidFill>
                    </a:lnL>
                    <a:lnR w="12700" cmpd="sng">
                      <a:solidFill>
                        <a:srgbClr val="99CC39"/>
                      </a:solidFill>
                    </a:lnR>
                    <a:lnT w="12700" cmpd="sng">
                      <a:solidFill>
                        <a:srgbClr val="99CC39"/>
                      </a:solidFill>
                    </a:lnT>
                    <a:lnB w="12700" cmpd="sng">
                      <a:solidFill>
                        <a:srgbClr val="99CC39"/>
                      </a:solidFill>
                    </a:lnB>
                    <a:lnTlToBr w="12700" cmpd="sng">
                      <a:noFill/>
                      <a:prstDash val="solid"/>
                    </a:lnTlToBr>
                    <a:lnBlToTr w="12700" cmpd="sng">
                      <a:noFill/>
                      <a:prstDash val="solid"/>
                    </a:lnBlToTr>
                    <a:solidFill>
                      <a:srgbClr val="00AAA2">
                        <a:tint val="20000"/>
                      </a:srgbClr>
                    </a:solidFill>
                  </a:tcPr>
                </a:tc>
              </a:tr>
            </a:tbl>
          </a:graphicData>
        </a:graphic>
      </p:graphicFrame>
    </p:spTree>
    <p:custDataLst>
      <p:tags r:id="rId6"/>
    </p:custDataLst>
  </p:cSld>
  <p:clrMapOvr>
    <a:masterClrMapping/>
  </p:clrMapOvr>
  <p:transition spd="med">
    <p:push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直接连接符 14"/>
          <p:cNvCxnSpPr/>
          <p:nvPr>
            <p:custDataLst>
              <p:tags r:id="rId1"/>
            </p:custDataLst>
          </p:nvPr>
        </p:nvCxnSpPr>
        <p:spPr>
          <a:xfrm>
            <a:off x="432010" y="864059"/>
            <a:ext cx="10656242" cy="12000"/>
          </a:xfrm>
          <a:prstGeom prst="line">
            <a:avLst/>
          </a:prstGeom>
          <a:ln w="31750">
            <a:solidFill>
              <a:schemeClr val="tx1"/>
            </a:solidFill>
          </a:ln>
        </p:spPr>
        <p:style>
          <a:lnRef idx="1">
            <a:schemeClr val="dk1"/>
          </a:lnRef>
          <a:fillRef idx="0">
            <a:schemeClr val="dk1"/>
          </a:fillRef>
          <a:effectRef idx="0">
            <a:schemeClr val="dk1"/>
          </a:effectRef>
          <a:fontRef idx="minor">
            <a:schemeClr val="tx1"/>
          </a:fontRef>
        </p:style>
      </p:cxnSp>
      <p:sp>
        <p:nvSpPr>
          <p:cNvPr id="16" name="文本框 6"/>
          <p:cNvSpPr txBox="1"/>
          <p:nvPr>
            <p:custDataLst>
              <p:tags r:id="rId2"/>
            </p:custDataLst>
          </p:nvPr>
        </p:nvSpPr>
        <p:spPr>
          <a:xfrm>
            <a:off x="432010" y="144043"/>
            <a:ext cx="10656242" cy="576013"/>
          </a:xfrm>
          <a:prstGeom prst="rect">
            <a:avLst/>
          </a:prstGeom>
          <a:noFill/>
          <a:ln w="12700">
            <a:miter lim="400000"/>
          </a:ln>
          <a:extLst>
            <a:ext uri="{909E8E84-426E-40DD-AFC4-6F175D3DCCD1}">
              <a14:hiddenFill xmlns:a14="http://schemas.microsoft.com/office/drawing/2010/main">
                <a:solidFill>
                  <a:schemeClr val="accent1"/>
                </a:solidFill>
              </a14:hiddenFill>
            </a:ext>
          </a:extLst>
        </p:spPr>
        <p:txBody>
          <a:bodyPr lIns="0" tIns="0" rIns="0" bIns="0" anchor="ctr" anchorCtr="0">
            <a:normAutofit/>
          </a:bodyPr>
          <a:lstStyle>
            <a:defPPr>
              <a:defRPr lang="zh-CN"/>
            </a:defPPr>
            <a:lvl1pPr>
              <a:lnSpc>
                <a:spcPct val="120000"/>
              </a:lnSpc>
              <a:defRPr sz="3600" b="1">
                <a:solidFill>
                  <a:srgbClr val="FFFFFF"/>
                </a:solidFill>
                <a:latin typeface="微软雅黑" panose="020B0503020204020204" pitchFamily="34" charset="-122"/>
                <a:ea typeface="微软雅黑" panose="020B0503020204020204" pitchFamily="34" charset="-122"/>
                <a:cs typeface="微软雅黑" panose="020B0503020204020204" pitchFamily="34" charset="-122"/>
              </a:defRPr>
            </a:lvl1pPr>
          </a:lstStyle>
          <a:p>
            <a:pPr>
              <a:lnSpc>
                <a:spcPct val="100000"/>
              </a:lnSpc>
              <a:spcBef>
                <a:spcPts val="0"/>
              </a:spcBef>
              <a:spcAft>
                <a:spcPts val="0"/>
              </a:spcAft>
              <a:buSzPct val="100000"/>
            </a:pPr>
            <a:r>
              <a:rPr lang="zh-CN" altLang="en-US" sz="3400" dirty="0">
                <a:solidFill>
                  <a:schemeClr val="dk1">
                    <a:lumMod val="75000"/>
                  </a:schemeClr>
                </a:solidFill>
                <a:latin typeface="Arial" panose="020B0604020202020204" pitchFamily="34" charset="0"/>
                <a:sym typeface="+mn-ea"/>
              </a:rPr>
              <a:t>扩展：</a:t>
            </a:r>
            <a:r>
              <a:rPr lang="zh-CN" altLang="en-US" sz="3400" dirty="0">
                <a:solidFill>
                  <a:schemeClr val="dk1">
                    <a:lumMod val="75000"/>
                  </a:schemeClr>
                </a:solidFill>
                <a:latin typeface="Arial" panose="020B0604020202020204" pitchFamily="34" charset="0"/>
              </a:rPr>
              <a:t>性能优化</a:t>
            </a:r>
            <a:r>
              <a:rPr lang="en-US" altLang="zh-CN" sz="3400" dirty="0">
                <a:solidFill>
                  <a:schemeClr val="dk1">
                    <a:lumMod val="75000"/>
                  </a:schemeClr>
                </a:solidFill>
                <a:latin typeface="Arial" panose="020B0604020202020204" pitchFamily="34" charset="0"/>
              </a:rPr>
              <a:t>-AVX2 </a:t>
            </a:r>
            <a:r>
              <a:rPr lang="zh-CN" altLang="en-US" sz="3400" dirty="0">
                <a:solidFill>
                  <a:schemeClr val="dk1">
                    <a:lumMod val="75000"/>
                  </a:schemeClr>
                </a:solidFill>
                <a:latin typeface="Arial" panose="020B0604020202020204" pitchFamily="34" charset="0"/>
              </a:rPr>
              <a:t>编程</a:t>
            </a:r>
            <a:endParaRPr lang="en-US" altLang="zh-CN" sz="3400" dirty="0">
              <a:solidFill>
                <a:schemeClr val="dk1">
                  <a:lumMod val="75000"/>
                </a:schemeClr>
              </a:solidFill>
              <a:latin typeface="Arial" panose="020B0604020202020204" pitchFamily="34" charset="0"/>
            </a:endParaRPr>
          </a:p>
        </p:txBody>
      </p:sp>
      <p:pic>
        <p:nvPicPr>
          <p:cNvPr id="11" name="图片 10" descr="微信截图_20240112211134"/>
          <p:cNvPicPr>
            <a:picLocks noChangeAspect="1"/>
          </p:cNvPicPr>
          <p:nvPr>
            <p:custDataLst>
              <p:tags r:id="rId3"/>
            </p:custDataLst>
          </p:nvPr>
        </p:nvPicPr>
        <p:blipFill>
          <a:blip r:embed="rId4"/>
          <a:stretch>
            <a:fillRect/>
          </a:stretch>
        </p:blipFill>
        <p:spPr>
          <a:xfrm>
            <a:off x="9216390" y="201295"/>
            <a:ext cx="1895475" cy="485775"/>
          </a:xfrm>
          <a:prstGeom prst="rect">
            <a:avLst/>
          </a:prstGeom>
        </p:spPr>
      </p:pic>
      <p:sp>
        <p:nvSpPr>
          <p:cNvPr id="2" name="Rectangle 3"/>
          <p:cNvSpPr>
            <a:spLocks noGrp="1" noChangeArrowheads="1"/>
          </p:cNvSpPr>
          <p:nvPr>
            <p:ph idx="1"/>
            <p:custDataLst>
              <p:tags r:id="rId5"/>
            </p:custDataLst>
          </p:nvPr>
        </p:nvSpPr>
        <p:spPr>
          <a:xfrm>
            <a:off x="454245" y="1020062"/>
            <a:ext cx="5017968" cy="4276616"/>
          </a:xfrm>
        </p:spPr>
        <p:txBody>
          <a:bodyPr/>
          <a:lstStyle/>
          <a:p>
            <a:pPr marL="742950" lvl="1" indent="-285750" algn="l" eaLnBrk="1" hangingPunct="1">
              <a:lnSpc>
                <a:spcPct val="150000"/>
              </a:lnSpc>
              <a:spcBef>
                <a:spcPts val="0"/>
              </a:spcBef>
              <a:buClr>
                <a:srgbClr val="002B4C"/>
              </a:buClr>
              <a:buSzPct val="70000"/>
              <a:buFont typeface="Wingdings" panose="05000000000000000000" pitchFamily="2" charset="2"/>
              <a:buChar char="l"/>
            </a:pPr>
            <a:r>
              <a:rPr lang="en-US" altLang="zh-CN" sz="2000" kern="1200" dirty="0">
                <a:latin typeface="微软雅黑" panose="020B0503020204020204" pitchFamily="34" charset="-122"/>
                <a:ea typeface="微软雅黑" panose="020B0503020204020204" pitchFamily="34" charset="-122"/>
                <a:cs typeface="微软雅黑" panose="020B0503020204020204" pitchFamily="34" charset="-122"/>
              </a:rPr>
              <a:t>YMM 寄存器：16 个，每个32字节</a:t>
            </a:r>
            <a:endParaRPr lang="en-US" altLang="zh-CN" sz="2000" kern="1200" dirty="0">
              <a:latin typeface="微软雅黑" panose="020B0503020204020204" pitchFamily="34" charset="-122"/>
              <a:ea typeface="微软雅黑" panose="020B0503020204020204" pitchFamily="34" charset="-122"/>
              <a:cs typeface="微软雅黑" panose="020B0503020204020204" pitchFamily="34" charset="-122"/>
            </a:endParaRPr>
          </a:p>
          <a:p>
            <a:pPr marL="1200150" lvl="2" indent="-285750" algn="l" eaLnBrk="1" hangingPunct="1">
              <a:lnSpc>
                <a:spcPct val="150000"/>
              </a:lnSpc>
              <a:spcBef>
                <a:spcPts val="0"/>
              </a:spcBef>
              <a:buClr>
                <a:srgbClr val="002B4C"/>
              </a:buClr>
              <a:buSzPct val="70000"/>
              <a:buFont typeface="Wingdings" panose="05000000000000000000" pitchFamily="2" charset="2"/>
              <a:buChar char="l"/>
            </a:pPr>
            <a:r>
              <a:rPr lang="zh-CN" altLang="en-US" sz="1800" kern="1200" dirty="0">
                <a:latin typeface="微软雅黑" panose="020B0503020204020204" pitchFamily="34" charset="-122"/>
                <a:ea typeface="微软雅黑" panose="020B0503020204020204" pitchFamily="34" charset="-122"/>
                <a:cs typeface="微软雅黑" panose="020B0503020204020204" pitchFamily="34" charset="-122"/>
              </a:rPr>
              <a:t>32个单字节整数</a:t>
            </a:r>
            <a:endParaRPr lang="zh-CN" altLang="en-US" sz="1800" kern="1200" dirty="0">
              <a:latin typeface="微软雅黑" panose="020B0503020204020204" pitchFamily="34" charset="-122"/>
              <a:ea typeface="微软雅黑" panose="020B0503020204020204" pitchFamily="34" charset="-122"/>
              <a:cs typeface="微软雅黑" panose="020B0503020204020204" pitchFamily="34" charset="-122"/>
            </a:endParaRPr>
          </a:p>
          <a:p>
            <a:pPr marL="1200150" lvl="2" indent="-285750" algn="l" eaLnBrk="1" hangingPunct="1">
              <a:lnSpc>
                <a:spcPct val="150000"/>
              </a:lnSpc>
              <a:spcBef>
                <a:spcPts val="0"/>
              </a:spcBef>
              <a:buClr>
                <a:srgbClr val="002B4C"/>
              </a:buClr>
              <a:buSzPct val="70000"/>
              <a:buFont typeface="Wingdings" panose="05000000000000000000" pitchFamily="2" charset="2"/>
              <a:buChar char="l"/>
            </a:pPr>
            <a:r>
              <a:rPr lang="zh-CN" altLang="en-US" sz="1800" kern="1200" dirty="0">
                <a:latin typeface="微软雅黑" panose="020B0503020204020204" pitchFamily="34" charset="-122"/>
                <a:ea typeface="微软雅黑" panose="020B0503020204020204" pitchFamily="34" charset="-122"/>
                <a:cs typeface="微软雅黑" panose="020B0503020204020204" pitchFamily="34" charset="-122"/>
              </a:rPr>
              <a:t>16个 16位整数</a:t>
            </a:r>
            <a:endParaRPr lang="zh-CN" altLang="en-US" sz="1800" kern="1200" dirty="0">
              <a:latin typeface="微软雅黑" panose="020B0503020204020204" pitchFamily="34" charset="-122"/>
              <a:ea typeface="微软雅黑" panose="020B0503020204020204" pitchFamily="34" charset="-122"/>
              <a:cs typeface="微软雅黑" panose="020B0503020204020204" pitchFamily="34" charset="-122"/>
            </a:endParaRPr>
          </a:p>
          <a:p>
            <a:pPr marL="1200150" lvl="2" indent="-285750" algn="l" eaLnBrk="1" hangingPunct="1">
              <a:lnSpc>
                <a:spcPct val="150000"/>
              </a:lnSpc>
              <a:spcBef>
                <a:spcPts val="0"/>
              </a:spcBef>
              <a:buClr>
                <a:srgbClr val="002B4C"/>
              </a:buClr>
              <a:buSzPct val="70000"/>
              <a:buFont typeface="Wingdings" panose="05000000000000000000" pitchFamily="2" charset="2"/>
              <a:buChar char="l"/>
            </a:pPr>
            <a:r>
              <a:rPr lang="zh-CN" altLang="en-US" sz="1800" kern="1200" dirty="0">
                <a:latin typeface="微软雅黑" panose="020B0503020204020204" pitchFamily="34" charset="-122"/>
                <a:ea typeface="微软雅黑" panose="020B0503020204020204" pitchFamily="34" charset="-122"/>
                <a:cs typeface="微软雅黑" panose="020B0503020204020204" pitchFamily="34" charset="-122"/>
              </a:rPr>
              <a:t>8 个 32位整数</a:t>
            </a:r>
            <a:endParaRPr lang="zh-CN" altLang="en-US" sz="1800" kern="1200" dirty="0">
              <a:latin typeface="微软雅黑" panose="020B0503020204020204" pitchFamily="34" charset="-122"/>
              <a:ea typeface="微软雅黑" panose="020B0503020204020204" pitchFamily="34" charset="-122"/>
              <a:cs typeface="微软雅黑" panose="020B0503020204020204" pitchFamily="34" charset="-122"/>
            </a:endParaRPr>
          </a:p>
          <a:p>
            <a:pPr marL="1200150" lvl="2" indent="-285750" algn="l" eaLnBrk="1" hangingPunct="1">
              <a:lnSpc>
                <a:spcPct val="150000"/>
              </a:lnSpc>
              <a:spcBef>
                <a:spcPts val="0"/>
              </a:spcBef>
              <a:buClr>
                <a:srgbClr val="002B4C"/>
              </a:buClr>
              <a:buSzPct val="70000"/>
              <a:buFont typeface="Wingdings" panose="05000000000000000000" pitchFamily="2" charset="2"/>
              <a:buChar char="l"/>
            </a:pPr>
            <a:r>
              <a:rPr lang="zh-CN" altLang="en-US" sz="1800" kern="1200" dirty="0">
                <a:latin typeface="微软雅黑" panose="020B0503020204020204" pitchFamily="34" charset="-122"/>
                <a:ea typeface="微软雅黑" panose="020B0503020204020204" pitchFamily="34" charset="-122"/>
                <a:cs typeface="微软雅黑" panose="020B0503020204020204" pitchFamily="34" charset="-122"/>
              </a:rPr>
              <a:t>8 个单精度浮点数</a:t>
            </a:r>
            <a:endParaRPr lang="zh-CN" altLang="en-US" sz="1800" kern="1200" dirty="0">
              <a:latin typeface="微软雅黑" panose="020B0503020204020204" pitchFamily="34" charset="-122"/>
              <a:ea typeface="微软雅黑" panose="020B0503020204020204" pitchFamily="34" charset="-122"/>
              <a:cs typeface="微软雅黑" panose="020B0503020204020204" pitchFamily="34" charset="-122"/>
            </a:endParaRPr>
          </a:p>
          <a:p>
            <a:pPr marL="1200150" lvl="2" indent="-285750" algn="l" eaLnBrk="1" hangingPunct="1">
              <a:lnSpc>
                <a:spcPct val="150000"/>
              </a:lnSpc>
              <a:spcBef>
                <a:spcPts val="0"/>
              </a:spcBef>
              <a:buClr>
                <a:srgbClr val="002B4C"/>
              </a:buClr>
              <a:buSzPct val="70000"/>
              <a:buFont typeface="Wingdings" panose="05000000000000000000" pitchFamily="2" charset="2"/>
              <a:buChar char="l"/>
            </a:pPr>
            <a:r>
              <a:rPr lang="zh-CN" altLang="en-US" sz="1800" kern="1200" dirty="0">
                <a:latin typeface="微软雅黑" panose="020B0503020204020204" pitchFamily="34" charset="-122"/>
                <a:ea typeface="微软雅黑" panose="020B0503020204020204" pitchFamily="34" charset="-122"/>
                <a:cs typeface="微软雅黑" panose="020B0503020204020204" pitchFamily="34" charset="-122"/>
              </a:rPr>
              <a:t>4 个双精度浮点数</a:t>
            </a:r>
            <a:endParaRPr lang="zh-CN" altLang="en-US" sz="1800" kern="1200" dirty="0">
              <a:latin typeface="微软雅黑" panose="020B0503020204020204" pitchFamily="34" charset="-122"/>
              <a:ea typeface="微软雅黑" panose="020B0503020204020204" pitchFamily="34" charset="-122"/>
              <a:cs typeface="微软雅黑" panose="020B0503020204020204" pitchFamily="34" charset="-122"/>
            </a:endParaRPr>
          </a:p>
          <a:p>
            <a:pPr marL="1200150" lvl="2" indent="-285750" algn="l" eaLnBrk="1" hangingPunct="1">
              <a:lnSpc>
                <a:spcPct val="150000"/>
              </a:lnSpc>
              <a:spcBef>
                <a:spcPts val="0"/>
              </a:spcBef>
              <a:buClr>
                <a:srgbClr val="002B4C"/>
              </a:buClr>
              <a:buSzPct val="70000"/>
              <a:buFont typeface="Wingdings" panose="05000000000000000000" pitchFamily="2" charset="2"/>
              <a:buChar char="l"/>
            </a:pPr>
            <a:r>
              <a:rPr lang="zh-CN" altLang="en-US" sz="1800" kern="1200" dirty="0">
                <a:latin typeface="微软雅黑" panose="020B0503020204020204" pitchFamily="34" charset="-122"/>
                <a:ea typeface="微软雅黑" panose="020B0503020204020204" pitchFamily="34" charset="-122"/>
                <a:cs typeface="微软雅黑" panose="020B0503020204020204" pitchFamily="34" charset="-122"/>
              </a:rPr>
              <a:t>1个单精度浮点数</a:t>
            </a:r>
            <a:endParaRPr lang="zh-CN" altLang="en-US" sz="1800" kern="1200" dirty="0">
              <a:latin typeface="微软雅黑" panose="020B0503020204020204" pitchFamily="34" charset="-122"/>
              <a:ea typeface="微软雅黑" panose="020B0503020204020204" pitchFamily="34" charset="-122"/>
              <a:cs typeface="微软雅黑" panose="020B0503020204020204" pitchFamily="34" charset="-122"/>
            </a:endParaRPr>
          </a:p>
          <a:p>
            <a:pPr marL="1200150" lvl="2" indent="-285750" algn="l" eaLnBrk="1" hangingPunct="1">
              <a:lnSpc>
                <a:spcPct val="150000"/>
              </a:lnSpc>
              <a:spcBef>
                <a:spcPts val="0"/>
              </a:spcBef>
              <a:buClr>
                <a:srgbClr val="002B4C"/>
              </a:buClr>
              <a:buSzPct val="70000"/>
              <a:buFont typeface="Wingdings" panose="05000000000000000000" pitchFamily="2" charset="2"/>
              <a:buChar char="l"/>
            </a:pPr>
            <a:r>
              <a:rPr lang="zh-CN" altLang="en-US" sz="1800" kern="1200" dirty="0">
                <a:latin typeface="微软雅黑" panose="020B0503020204020204" pitchFamily="34" charset="-122"/>
                <a:ea typeface="微软雅黑" panose="020B0503020204020204" pitchFamily="34" charset="-122"/>
                <a:cs typeface="微软雅黑" panose="020B0503020204020204" pitchFamily="34" charset="-122"/>
              </a:rPr>
              <a:t>1 个双精度浮点数</a:t>
            </a:r>
            <a:endParaRPr lang="zh-CN" altLang="en-US" sz="1800" kern="1200" dirty="0">
              <a:latin typeface="微软雅黑" panose="020B0503020204020204" pitchFamily="34" charset="-122"/>
              <a:ea typeface="微软雅黑" panose="020B0503020204020204" pitchFamily="34" charset="-122"/>
              <a:cs typeface="微软雅黑" panose="020B0503020204020204" pitchFamily="34" charset="-122"/>
            </a:endParaRPr>
          </a:p>
        </p:txBody>
      </p:sp>
      <p:grpSp>
        <p:nvGrpSpPr>
          <p:cNvPr id="3" name="组合 2"/>
          <p:cNvGrpSpPr/>
          <p:nvPr/>
        </p:nvGrpSpPr>
        <p:grpSpPr>
          <a:xfrm>
            <a:off x="5219562" y="2317029"/>
            <a:ext cx="4909126" cy="286682"/>
            <a:chOff x="609600" y="1784350"/>
            <a:chExt cx="7315200" cy="304800"/>
          </a:xfrm>
        </p:grpSpPr>
        <p:sp>
          <p:nvSpPr>
            <p:cNvPr id="5" name="Rectangle 4"/>
            <p:cNvSpPr>
              <a:spLocks noChangeArrowheads="1"/>
            </p:cNvSpPr>
            <p:nvPr>
              <p:custDataLst>
                <p:tags r:id="rId6"/>
              </p:custDataLst>
            </p:nvPr>
          </p:nvSpPr>
          <p:spPr bwMode="auto">
            <a:xfrm>
              <a:off x="609600" y="1784350"/>
              <a:ext cx="228600" cy="304800"/>
            </a:xfrm>
            <a:prstGeom prst="rect">
              <a:avLst/>
            </a:prstGeom>
            <a:solidFill>
              <a:srgbClr val="FFCCCC"/>
            </a:solidFill>
            <a:ln w="28575">
              <a:solidFill>
                <a:schemeClr val="tx2"/>
              </a:solidFill>
              <a:miter lim="800000"/>
              <a:tailEnd type="none" w="sm" len="sm"/>
            </a:ln>
          </p:spPr>
          <p:txBody>
            <a:bodyPr wrap="square" lIns="45720" rIns="45720" anchor="ctr">
              <a:spAutoFit/>
            </a:bodyPr>
            <a:lstStyle/>
            <a:p>
              <a:endParaRPr lang="en-US" dirty="0"/>
            </a:p>
          </p:txBody>
        </p:sp>
        <p:sp>
          <p:nvSpPr>
            <p:cNvPr id="7" name="Rectangle 4"/>
            <p:cNvSpPr>
              <a:spLocks noChangeArrowheads="1"/>
            </p:cNvSpPr>
            <p:nvPr>
              <p:custDataLst>
                <p:tags r:id="rId7"/>
              </p:custDataLst>
            </p:nvPr>
          </p:nvSpPr>
          <p:spPr bwMode="auto">
            <a:xfrm>
              <a:off x="609600" y="1784350"/>
              <a:ext cx="228600" cy="304800"/>
            </a:xfrm>
            <a:prstGeom prst="rect">
              <a:avLst/>
            </a:prstGeom>
            <a:solidFill>
              <a:srgbClr val="FFCCCC"/>
            </a:solidFill>
            <a:ln w="28575">
              <a:solidFill>
                <a:schemeClr val="tx2"/>
              </a:solidFill>
              <a:miter lim="800000"/>
              <a:tailEnd type="none" w="sm" len="sm"/>
            </a:ln>
          </p:spPr>
          <p:txBody>
            <a:bodyPr wrap="square" lIns="45720" rIns="45720" anchor="ctr">
              <a:spAutoFit/>
            </a:bodyPr>
            <a:lstStyle/>
            <a:p>
              <a:endParaRPr lang="en-US" dirty="0"/>
            </a:p>
          </p:txBody>
        </p:sp>
        <p:sp>
          <p:nvSpPr>
            <p:cNvPr id="8" name="Rectangle 4"/>
            <p:cNvSpPr>
              <a:spLocks noChangeArrowheads="1"/>
            </p:cNvSpPr>
            <p:nvPr>
              <p:custDataLst>
                <p:tags r:id="rId8"/>
              </p:custDataLst>
            </p:nvPr>
          </p:nvSpPr>
          <p:spPr bwMode="auto">
            <a:xfrm>
              <a:off x="838200" y="1784350"/>
              <a:ext cx="228600" cy="304800"/>
            </a:xfrm>
            <a:prstGeom prst="rect">
              <a:avLst/>
            </a:prstGeom>
            <a:solidFill>
              <a:srgbClr val="FFCCCC"/>
            </a:solidFill>
            <a:ln w="28575">
              <a:solidFill>
                <a:schemeClr val="tx2"/>
              </a:solidFill>
              <a:miter lim="800000"/>
              <a:tailEnd type="none" w="sm" len="sm"/>
            </a:ln>
          </p:spPr>
          <p:txBody>
            <a:bodyPr wrap="square" lIns="45720" rIns="45720" anchor="ctr">
              <a:spAutoFit/>
            </a:bodyPr>
            <a:lstStyle/>
            <a:p>
              <a:endParaRPr lang="en-US" dirty="0"/>
            </a:p>
          </p:txBody>
        </p:sp>
        <p:sp>
          <p:nvSpPr>
            <p:cNvPr id="9" name="Rectangle 4"/>
            <p:cNvSpPr>
              <a:spLocks noChangeArrowheads="1"/>
            </p:cNvSpPr>
            <p:nvPr>
              <p:custDataLst>
                <p:tags r:id="rId9"/>
              </p:custDataLst>
            </p:nvPr>
          </p:nvSpPr>
          <p:spPr bwMode="auto">
            <a:xfrm>
              <a:off x="1066800" y="1784350"/>
              <a:ext cx="228600" cy="304800"/>
            </a:xfrm>
            <a:prstGeom prst="rect">
              <a:avLst/>
            </a:prstGeom>
            <a:solidFill>
              <a:srgbClr val="FFCCCC"/>
            </a:solidFill>
            <a:ln w="28575">
              <a:solidFill>
                <a:schemeClr val="tx2"/>
              </a:solidFill>
              <a:miter lim="800000"/>
              <a:tailEnd type="none" w="sm" len="sm"/>
            </a:ln>
          </p:spPr>
          <p:txBody>
            <a:bodyPr wrap="square" lIns="45720" rIns="45720" anchor="ctr">
              <a:spAutoFit/>
            </a:bodyPr>
            <a:lstStyle/>
            <a:p>
              <a:endParaRPr lang="en-US" dirty="0"/>
            </a:p>
          </p:txBody>
        </p:sp>
        <p:sp>
          <p:nvSpPr>
            <p:cNvPr id="10" name="Rectangle 4"/>
            <p:cNvSpPr>
              <a:spLocks noChangeArrowheads="1"/>
            </p:cNvSpPr>
            <p:nvPr>
              <p:custDataLst>
                <p:tags r:id="rId10"/>
              </p:custDataLst>
            </p:nvPr>
          </p:nvSpPr>
          <p:spPr bwMode="auto">
            <a:xfrm>
              <a:off x="1295400" y="1784350"/>
              <a:ext cx="228600" cy="304800"/>
            </a:xfrm>
            <a:prstGeom prst="rect">
              <a:avLst/>
            </a:prstGeom>
            <a:solidFill>
              <a:srgbClr val="FFCCCC"/>
            </a:solidFill>
            <a:ln w="28575">
              <a:solidFill>
                <a:schemeClr val="tx2"/>
              </a:solidFill>
              <a:miter lim="800000"/>
              <a:tailEnd type="none" w="sm" len="sm"/>
            </a:ln>
          </p:spPr>
          <p:txBody>
            <a:bodyPr wrap="square" lIns="45720" rIns="45720" anchor="ctr">
              <a:spAutoFit/>
            </a:bodyPr>
            <a:lstStyle/>
            <a:p>
              <a:endParaRPr lang="en-US" dirty="0"/>
            </a:p>
          </p:txBody>
        </p:sp>
        <p:sp>
          <p:nvSpPr>
            <p:cNvPr id="12" name="Rectangle 4"/>
            <p:cNvSpPr>
              <a:spLocks noChangeArrowheads="1"/>
            </p:cNvSpPr>
            <p:nvPr>
              <p:custDataLst>
                <p:tags r:id="rId11"/>
              </p:custDataLst>
            </p:nvPr>
          </p:nvSpPr>
          <p:spPr bwMode="auto">
            <a:xfrm>
              <a:off x="1524000" y="1784350"/>
              <a:ext cx="228600" cy="304800"/>
            </a:xfrm>
            <a:prstGeom prst="rect">
              <a:avLst/>
            </a:prstGeom>
            <a:solidFill>
              <a:srgbClr val="FFCCCC"/>
            </a:solidFill>
            <a:ln w="28575">
              <a:solidFill>
                <a:schemeClr val="tx2"/>
              </a:solidFill>
              <a:miter lim="800000"/>
              <a:tailEnd type="none" w="sm" len="sm"/>
            </a:ln>
          </p:spPr>
          <p:txBody>
            <a:bodyPr wrap="square" lIns="45720" rIns="45720" anchor="ctr">
              <a:spAutoFit/>
            </a:bodyPr>
            <a:lstStyle/>
            <a:p>
              <a:endParaRPr lang="en-US" dirty="0"/>
            </a:p>
          </p:txBody>
        </p:sp>
        <p:sp>
          <p:nvSpPr>
            <p:cNvPr id="13" name="Rectangle 4"/>
            <p:cNvSpPr>
              <a:spLocks noChangeArrowheads="1"/>
            </p:cNvSpPr>
            <p:nvPr>
              <p:custDataLst>
                <p:tags r:id="rId12"/>
              </p:custDataLst>
            </p:nvPr>
          </p:nvSpPr>
          <p:spPr bwMode="auto">
            <a:xfrm>
              <a:off x="1524000" y="1784350"/>
              <a:ext cx="228600" cy="304800"/>
            </a:xfrm>
            <a:prstGeom prst="rect">
              <a:avLst/>
            </a:prstGeom>
            <a:solidFill>
              <a:srgbClr val="FFCCCC"/>
            </a:solidFill>
            <a:ln w="28575">
              <a:solidFill>
                <a:schemeClr val="tx2"/>
              </a:solidFill>
              <a:miter lim="800000"/>
              <a:tailEnd type="none" w="sm" len="sm"/>
            </a:ln>
          </p:spPr>
          <p:txBody>
            <a:bodyPr wrap="square" lIns="45720" rIns="45720" anchor="ctr">
              <a:spAutoFit/>
            </a:bodyPr>
            <a:lstStyle/>
            <a:p>
              <a:endParaRPr lang="en-US" dirty="0"/>
            </a:p>
          </p:txBody>
        </p:sp>
        <p:sp>
          <p:nvSpPr>
            <p:cNvPr id="14" name="Rectangle 4"/>
            <p:cNvSpPr>
              <a:spLocks noChangeArrowheads="1"/>
            </p:cNvSpPr>
            <p:nvPr>
              <p:custDataLst>
                <p:tags r:id="rId13"/>
              </p:custDataLst>
            </p:nvPr>
          </p:nvSpPr>
          <p:spPr bwMode="auto">
            <a:xfrm>
              <a:off x="1752600" y="1784350"/>
              <a:ext cx="228600" cy="304800"/>
            </a:xfrm>
            <a:prstGeom prst="rect">
              <a:avLst/>
            </a:prstGeom>
            <a:solidFill>
              <a:srgbClr val="FFCCCC"/>
            </a:solidFill>
            <a:ln w="28575">
              <a:solidFill>
                <a:schemeClr val="tx2"/>
              </a:solidFill>
              <a:miter lim="800000"/>
              <a:tailEnd type="none" w="sm" len="sm"/>
            </a:ln>
          </p:spPr>
          <p:txBody>
            <a:bodyPr wrap="square" lIns="45720" rIns="45720" anchor="ctr">
              <a:spAutoFit/>
            </a:bodyPr>
            <a:lstStyle/>
            <a:p>
              <a:endParaRPr lang="en-US" dirty="0"/>
            </a:p>
          </p:txBody>
        </p:sp>
        <p:sp>
          <p:nvSpPr>
            <p:cNvPr id="17" name="Rectangle 4"/>
            <p:cNvSpPr>
              <a:spLocks noChangeArrowheads="1"/>
            </p:cNvSpPr>
            <p:nvPr>
              <p:custDataLst>
                <p:tags r:id="rId14"/>
              </p:custDataLst>
            </p:nvPr>
          </p:nvSpPr>
          <p:spPr bwMode="auto">
            <a:xfrm>
              <a:off x="1981200" y="1784350"/>
              <a:ext cx="228600" cy="304800"/>
            </a:xfrm>
            <a:prstGeom prst="rect">
              <a:avLst/>
            </a:prstGeom>
            <a:solidFill>
              <a:srgbClr val="FFCCCC"/>
            </a:solidFill>
            <a:ln w="28575">
              <a:solidFill>
                <a:schemeClr val="tx2"/>
              </a:solidFill>
              <a:miter lim="800000"/>
              <a:tailEnd type="none" w="sm" len="sm"/>
            </a:ln>
          </p:spPr>
          <p:txBody>
            <a:bodyPr wrap="square" lIns="45720" rIns="45720" anchor="ctr">
              <a:spAutoFit/>
            </a:bodyPr>
            <a:lstStyle/>
            <a:p>
              <a:endParaRPr lang="en-US" dirty="0"/>
            </a:p>
          </p:txBody>
        </p:sp>
        <p:sp>
          <p:nvSpPr>
            <p:cNvPr id="18" name="Rectangle 4"/>
            <p:cNvSpPr>
              <a:spLocks noChangeArrowheads="1"/>
            </p:cNvSpPr>
            <p:nvPr>
              <p:custDataLst>
                <p:tags r:id="rId15"/>
              </p:custDataLst>
            </p:nvPr>
          </p:nvSpPr>
          <p:spPr bwMode="auto">
            <a:xfrm>
              <a:off x="2209800" y="1784350"/>
              <a:ext cx="228600" cy="304800"/>
            </a:xfrm>
            <a:prstGeom prst="rect">
              <a:avLst/>
            </a:prstGeom>
            <a:solidFill>
              <a:srgbClr val="FFCCCC"/>
            </a:solidFill>
            <a:ln w="28575">
              <a:solidFill>
                <a:schemeClr val="tx2"/>
              </a:solidFill>
              <a:miter lim="800000"/>
              <a:tailEnd type="none" w="sm" len="sm"/>
            </a:ln>
          </p:spPr>
          <p:txBody>
            <a:bodyPr wrap="square" lIns="45720" rIns="45720" anchor="ctr">
              <a:spAutoFit/>
            </a:bodyPr>
            <a:lstStyle/>
            <a:p>
              <a:endParaRPr lang="en-US" dirty="0"/>
            </a:p>
          </p:txBody>
        </p:sp>
        <p:sp>
          <p:nvSpPr>
            <p:cNvPr id="19" name="Rectangle 4"/>
            <p:cNvSpPr>
              <a:spLocks noChangeArrowheads="1"/>
            </p:cNvSpPr>
            <p:nvPr>
              <p:custDataLst>
                <p:tags r:id="rId16"/>
              </p:custDataLst>
            </p:nvPr>
          </p:nvSpPr>
          <p:spPr bwMode="auto">
            <a:xfrm>
              <a:off x="2438400" y="1784350"/>
              <a:ext cx="228600" cy="304800"/>
            </a:xfrm>
            <a:prstGeom prst="rect">
              <a:avLst/>
            </a:prstGeom>
            <a:solidFill>
              <a:srgbClr val="FFCCCC"/>
            </a:solidFill>
            <a:ln w="28575">
              <a:solidFill>
                <a:schemeClr val="tx2"/>
              </a:solidFill>
              <a:miter lim="800000"/>
              <a:tailEnd type="none" w="sm" len="sm"/>
            </a:ln>
          </p:spPr>
          <p:txBody>
            <a:bodyPr wrap="square" lIns="45720" rIns="45720" anchor="ctr">
              <a:spAutoFit/>
            </a:bodyPr>
            <a:lstStyle/>
            <a:p>
              <a:endParaRPr lang="en-US" dirty="0"/>
            </a:p>
          </p:txBody>
        </p:sp>
        <p:sp>
          <p:nvSpPr>
            <p:cNvPr id="20" name="Rectangle 4"/>
            <p:cNvSpPr>
              <a:spLocks noChangeArrowheads="1"/>
            </p:cNvSpPr>
            <p:nvPr>
              <p:custDataLst>
                <p:tags r:id="rId17"/>
              </p:custDataLst>
            </p:nvPr>
          </p:nvSpPr>
          <p:spPr bwMode="auto">
            <a:xfrm>
              <a:off x="2438400" y="1784350"/>
              <a:ext cx="228600" cy="304800"/>
            </a:xfrm>
            <a:prstGeom prst="rect">
              <a:avLst/>
            </a:prstGeom>
            <a:solidFill>
              <a:srgbClr val="FFCCCC"/>
            </a:solidFill>
            <a:ln w="28575">
              <a:solidFill>
                <a:schemeClr val="tx2"/>
              </a:solidFill>
              <a:miter lim="800000"/>
              <a:tailEnd type="none" w="sm" len="sm"/>
            </a:ln>
          </p:spPr>
          <p:txBody>
            <a:bodyPr wrap="square" lIns="45720" rIns="45720" anchor="ctr">
              <a:spAutoFit/>
            </a:bodyPr>
            <a:lstStyle/>
            <a:p>
              <a:endParaRPr lang="en-US" dirty="0"/>
            </a:p>
          </p:txBody>
        </p:sp>
        <p:sp>
          <p:nvSpPr>
            <p:cNvPr id="21" name="Rectangle 4"/>
            <p:cNvSpPr>
              <a:spLocks noChangeArrowheads="1"/>
            </p:cNvSpPr>
            <p:nvPr>
              <p:custDataLst>
                <p:tags r:id="rId18"/>
              </p:custDataLst>
            </p:nvPr>
          </p:nvSpPr>
          <p:spPr bwMode="auto">
            <a:xfrm>
              <a:off x="2667000" y="1784350"/>
              <a:ext cx="228600" cy="304800"/>
            </a:xfrm>
            <a:prstGeom prst="rect">
              <a:avLst/>
            </a:prstGeom>
            <a:solidFill>
              <a:srgbClr val="FFCCCC"/>
            </a:solidFill>
            <a:ln w="28575">
              <a:solidFill>
                <a:schemeClr val="tx2"/>
              </a:solidFill>
              <a:miter lim="800000"/>
              <a:tailEnd type="none" w="sm" len="sm"/>
            </a:ln>
          </p:spPr>
          <p:txBody>
            <a:bodyPr wrap="square" lIns="45720" rIns="45720" anchor="ctr">
              <a:spAutoFit/>
            </a:bodyPr>
            <a:lstStyle/>
            <a:p>
              <a:endParaRPr lang="en-US" dirty="0"/>
            </a:p>
          </p:txBody>
        </p:sp>
        <p:sp>
          <p:nvSpPr>
            <p:cNvPr id="22" name="Rectangle 4"/>
            <p:cNvSpPr>
              <a:spLocks noChangeArrowheads="1"/>
            </p:cNvSpPr>
            <p:nvPr>
              <p:custDataLst>
                <p:tags r:id="rId19"/>
              </p:custDataLst>
            </p:nvPr>
          </p:nvSpPr>
          <p:spPr bwMode="auto">
            <a:xfrm>
              <a:off x="2895600" y="1784350"/>
              <a:ext cx="228600" cy="304800"/>
            </a:xfrm>
            <a:prstGeom prst="rect">
              <a:avLst/>
            </a:prstGeom>
            <a:solidFill>
              <a:srgbClr val="FFCCCC"/>
            </a:solidFill>
            <a:ln w="28575">
              <a:solidFill>
                <a:schemeClr val="tx2"/>
              </a:solidFill>
              <a:miter lim="800000"/>
              <a:tailEnd type="none" w="sm" len="sm"/>
            </a:ln>
          </p:spPr>
          <p:txBody>
            <a:bodyPr wrap="square" lIns="45720" rIns="45720" anchor="ctr">
              <a:spAutoFit/>
            </a:bodyPr>
            <a:lstStyle/>
            <a:p>
              <a:endParaRPr lang="en-US" dirty="0"/>
            </a:p>
          </p:txBody>
        </p:sp>
        <p:sp>
          <p:nvSpPr>
            <p:cNvPr id="23" name="Rectangle 4"/>
            <p:cNvSpPr>
              <a:spLocks noChangeArrowheads="1"/>
            </p:cNvSpPr>
            <p:nvPr>
              <p:custDataLst>
                <p:tags r:id="rId20"/>
              </p:custDataLst>
            </p:nvPr>
          </p:nvSpPr>
          <p:spPr bwMode="auto">
            <a:xfrm>
              <a:off x="3124200" y="1784350"/>
              <a:ext cx="228600" cy="304800"/>
            </a:xfrm>
            <a:prstGeom prst="rect">
              <a:avLst/>
            </a:prstGeom>
            <a:solidFill>
              <a:srgbClr val="FFCCCC"/>
            </a:solidFill>
            <a:ln w="28575">
              <a:solidFill>
                <a:schemeClr val="tx2"/>
              </a:solidFill>
              <a:miter lim="800000"/>
              <a:tailEnd type="none" w="sm" len="sm"/>
            </a:ln>
          </p:spPr>
          <p:txBody>
            <a:bodyPr wrap="square" lIns="45720" rIns="45720" anchor="ctr">
              <a:spAutoFit/>
            </a:bodyPr>
            <a:lstStyle/>
            <a:p>
              <a:endParaRPr lang="en-US" dirty="0"/>
            </a:p>
          </p:txBody>
        </p:sp>
        <p:sp>
          <p:nvSpPr>
            <p:cNvPr id="24" name="Rectangle 4"/>
            <p:cNvSpPr>
              <a:spLocks noChangeArrowheads="1"/>
            </p:cNvSpPr>
            <p:nvPr>
              <p:custDataLst>
                <p:tags r:id="rId21"/>
              </p:custDataLst>
            </p:nvPr>
          </p:nvSpPr>
          <p:spPr bwMode="auto">
            <a:xfrm>
              <a:off x="3352800" y="1784350"/>
              <a:ext cx="228600" cy="304800"/>
            </a:xfrm>
            <a:prstGeom prst="rect">
              <a:avLst/>
            </a:prstGeom>
            <a:solidFill>
              <a:srgbClr val="FFCCCC"/>
            </a:solidFill>
            <a:ln w="28575">
              <a:solidFill>
                <a:schemeClr val="tx2"/>
              </a:solidFill>
              <a:miter lim="800000"/>
              <a:tailEnd type="none" w="sm" len="sm"/>
            </a:ln>
          </p:spPr>
          <p:txBody>
            <a:bodyPr wrap="square" lIns="45720" rIns="45720" anchor="ctr">
              <a:spAutoFit/>
            </a:bodyPr>
            <a:lstStyle/>
            <a:p>
              <a:endParaRPr lang="en-US" dirty="0"/>
            </a:p>
          </p:txBody>
        </p:sp>
        <p:sp>
          <p:nvSpPr>
            <p:cNvPr id="25" name="Rectangle 4"/>
            <p:cNvSpPr>
              <a:spLocks noChangeArrowheads="1"/>
            </p:cNvSpPr>
            <p:nvPr>
              <p:custDataLst>
                <p:tags r:id="rId22"/>
              </p:custDataLst>
            </p:nvPr>
          </p:nvSpPr>
          <p:spPr bwMode="auto">
            <a:xfrm>
              <a:off x="3352800" y="1784350"/>
              <a:ext cx="228600" cy="304800"/>
            </a:xfrm>
            <a:prstGeom prst="rect">
              <a:avLst/>
            </a:prstGeom>
            <a:solidFill>
              <a:srgbClr val="FFCCCC"/>
            </a:solidFill>
            <a:ln w="28575">
              <a:solidFill>
                <a:schemeClr val="tx2"/>
              </a:solidFill>
              <a:miter lim="800000"/>
              <a:tailEnd type="none" w="sm" len="sm"/>
            </a:ln>
          </p:spPr>
          <p:txBody>
            <a:bodyPr wrap="square" lIns="45720" rIns="45720" anchor="ctr">
              <a:spAutoFit/>
            </a:bodyPr>
            <a:lstStyle/>
            <a:p>
              <a:endParaRPr lang="en-US" dirty="0"/>
            </a:p>
          </p:txBody>
        </p:sp>
        <p:sp>
          <p:nvSpPr>
            <p:cNvPr id="26" name="Rectangle 4"/>
            <p:cNvSpPr>
              <a:spLocks noChangeArrowheads="1"/>
            </p:cNvSpPr>
            <p:nvPr>
              <p:custDataLst>
                <p:tags r:id="rId23"/>
              </p:custDataLst>
            </p:nvPr>
          </p:nvSpPr>
          <p:spPr bwMode="auto">
            <a:xfrm>
              <a:off x="3581400" y="1784350"/>
              <a:ext cx="228600" cy="304800"/>
            </a:xfrm>
            <a:prstGeom prst="rect">
              <a:avLst/>
            </a:prstGeom>
            <a:solidFill>
              <a:srgbClr val="FFCCCC"/>
            </a:solidFill>
            <a:ln w="28575">
              <a:solidFill>
                <a:schemeClr val="tx2"/>
              </a:solidFill>
              <a:miter lim="800000"/>
              <a:tailEnd type="none" w="sm" len="sm"/>
            </a:ln>
          </p:spPr>
          <p:txBody>
            <a:bodyPr wrap="square" lIns="45720" rIns="45720" anchor="ctr">
              <a:spAutoFit/>
            </a:bodyPr>
            <a:lstStyle/>
            <a:p>
              <a:endParaRPr lang="en-US" dirty="0"/>
            </a:p>
          </p:txBody>
        </p:sp>
        <p:sp>
          <p:nvSpPr>
            <p:cNvPr id="27" name="Rectangle 4"/>
            <p:cNvSpPr>
              <a:spLocks noChangeArrowheads="1"/>
            </p:cNvSpPr>
            <p:nvPr>
              <p:custDataLst>
                <p:tags r:id="rId24"/>
              </p:custDataLst>
            </p:nvPr>
          </p:nvSpPr>
          <p:spPr bwMode="auto">
            <a:xfrm>
              <a:off x="3810000" y="1784350"/>
              <a:ext cx="228600" cy="304800"/>
            </a:xfrm>
            <a:prstGeom prst="rect">
              <a:avLst/>
            </a:prstGeom>
            <a:solidFill>
              <a:srgbClr val="FFCCCC"/>
            </a:solidFill>
            <a:ln w="28575">
              <a:solidFill>
                <a:schemeClr val="tx2"/>
              </a:solidFill>
              <a:miter lim="800000"/>
              <a:tailEnd type="none" w="sm" len="sm"/>
            </a:ln>
          </p:spPr>
          <p:txBody>
            <a:bodyPr wrap="square" lIns="45720" rIns="45720" anchor="ctr">
              <a:spAutoFit/>
            </a:bodyPr>
            <a:lstStyle/>
            <a:p>
              <a:endParaRPr lang="en-US" dirty="0"/>
            </a:p>
          </p:txBody>
        </p:sp>
        <p:sp>
          <p:nvSpPr>
            <p:cNvPr id="28" name="Rectangle 4"/>
            <p:cNvSpPr>
              <a:spLocks noChangeArrowheads="1"/>
            </p:cNvSpPr>
            <p:nvPr>
              <p:custDataLst>
                <p:tags r:id="rId25"/>
              </p:custDataLst>
            </p:nvPr>
          </p:nvSpPr>
          <p:spPr bwMode="auto">
            <a:xfrm>
              <a:off x="4038600" y="1784350"/>
              <a:ext cx="228600" cy="304800"/>
            </a:xfrm>
            <a:prstGeom prst="rect">
              <a:avLst/>
            </a:prstGeom>
            <a:solidFill>
              <a:srgbClr val="FFCCCC"/>
            </a:solidFill>
            <a:ln w="28575">
              <a:solidFill>
                <a:schemeClr val="tx2"/>
              </a:solidFill>
              <a:miter lim="800000"/>
              <a:tailEnd type="none" w="sm" len="sm"/>
            </a:ln>
          </p:spPr>
          <p:txBody>
            <a:bodyPr wrap="square" lIns="45720" rIns="45720" anchor="ctr">
              <a:spAutoFit/>
            </a:bodyPr>
            <a:lstStyle/>
            <a:p>
              <a:endParaRPr lang="en-US" dirty="0"/>
            </a:p>
          </p:txBody>
        </p:sp>
        <p:sp>
          <p:nvSpPr>
            <p:cNvPr id="29" name="Rectangle 4"/>
            <p:cNvSpPr>
              <a:spLocks noChangeArrowheads="1"/>
            </p:cNvSpPr>
            <p:nvPr>
              <p:custDataLst>
                <p:tags r:id="rId26"/>
              </p:custDataLst>
            </p:nvPr>
          </p:nvSpPr>
          <p:spPr bwMode="auto">
            <a:xfrm>
              <a:off x="4267200" y="1784350"/>
              <a:ext cx="228600" cy="304800"/>
            </a:xfrm>
            <a:prstGeom prst="rect">
              <a:avLst/>
            </a:prstGeom>
            <a:solidFill>
              <a:srgbClr val="FFCCCC"/>
            </a:solidFill>
            <a:ln w="28575">
              <a:solidFill>
                <a:schemeClr val="tx2"/>
              </a:solidFill>
              <a:miter lim="800000"/>
              <a:tailEnd type="none" w="sm" len="sm"/>
            </a:ln>
          </p:spPr>
          <p:txBody>
            <a:bodyPr wrap="square" lIns="45720" rIns="45720" anchor="ctr">
              <a:spAutoFit/>
            </a:bodyPr>
            <a:lstStyle/>
            <a:p>
              <a:endParaRPr lang="en-US" dirty="0"/>
            </a:p>
          </p:txBody>
        </p:sp>
        <p:sp>
          <p:nvSpPr>
            <p:cNvPr id="30" name="Rectangle 4"/>
            <p:cNvSpPr>
              <a:spLocks noChangeArrowheads="1"/>
            </p:cNvSpPr>
            <p:nvPr>
              <p:custDataLst>
                <p:tags r:id="rId27"/>
              </p:custDataLst>
            </p:nvPr>
          </p:nvSpPr>
          <p:spPr bwMode="auto">
            <a:xfrm>
              <a:off x="4267200" y="1784350"/>
              <a:ext cx="228600" cy="304800"/>
            </a:xfrm>
            <a:prstGeom prst="rect">
              <a:avLst/>
            </a:prstGeom>
            <a:solidFill>
              <a:srgbClr val="FFCCCC"/>
            </a:solidFill>
            <a:ln w="28575">
              <a:solidFill>
                <a:schemeClr val="tx2"/>
              </a:solidFill>
              <a:miter lim="800000"/>
              <a:tailEnd type="none" w="sm" len="sm"/>
            </a:ln>
          </p:spPr>
          <p:txBody>
            <a:bodyPr wrap="square" lIns="45720" rIns="45720" anchor="ctr">
              <a:spAutoFit/>
            </a:bodyPr>
            <a:lstStyle/>
            <a:p>
              <a:endParaRPr lang="en-US" dirty="0"/>
            </a:p>
          </p:txBody>
        </p:sp>
        <p:sp>
          <p:nvSpPr>
            <p:cNvPr id="31" name="Rectangle 4"/>
            <p:cNvSpPr>
              <a:spLocks noChangeArrowheads="1"/>
            </p:cNvSpPr>
            <p:nvPr>
              <p:custDataLst>
                <p:tags r:id="rId28"/>
              </p:custDataLst>
            </p:nvPr>
          </p:nvSpPr>
          <p:spPr bwMode="auto">
            <a:xfrm>
              <a:off x="4495800" y="1784350"/>
              <a:ext cx="228600" cy="304800"/>
            </a:xfrm>
            <a:prstGeom prst="rect">
              <a:avLst/>
            </a:prstGeom>
            <a:solidFill>
              <a:srgbClr val="FFCCCC"/>
            </a:solidFill>
            <a:ln w="28575">
              <a:solidFill>
                <a:schemeClr val="tx2"/>
              </a:solidFill>
              <a:miter lim="800000"/>
              <a:tailEnd type="none" w="sm" len="sm"/>
            </a:ln>
          </p:spPr>
          <p:txBody>
            <a:bodyPr wrap="square" lIns="45720" rIns="45720" anchor="ctr">
              <a:spAutoFit/>
            </a:bodyPr>
            <a:lstStyle/>
            <a:p>
              <a:endParaRPr lang="en-US" dirty="0"/>
            </a:p>
          </p:txBody>
        </p:sp>
        <p:sp>
          <p:nvSpPr>
            <p:cNvPr id="32" name="Rectangle 4"/>
            <p:cNvSpPr>
              <a:spLocks noChangeArrowheads="1"/>
            </p:cNvSpPr>
            <p:nvPr>
              <p:custDataLst>
                <p:tags r:id="rId29"/>
              </p:custDataLst>
            </p:nvPr>
          </p:nvSpPr>
          <p:spPr bwMode="auto">
            <a:xfrm>
              <a:off x="4724400" y="1784350"/>
              <a:ext cx="228600" cy="304800"/>
            </a:xfrm>
            <a:prstGeom prst="rect">
              <a:avLst/>
            </a:prstGeom>
            <a:solidFill>
              <a:srgbClr val="FFCCCC"/>
            </a:solidFill>
            <a:ln w="28575">
              <a:solidFill>
                <a:schemeClr val="tx2"/>
              </a:solidFill>
              <a:miter lim="800000"/>
              <a:tailEnd type="none" w="sm" len="sm"/>
            </a:ln>
          </p:spPr>
          <p:txBody>
            <a:bodyPr wrap="square" lIns="45720" rIns="45720" anchor="ctr">
              <a:spAutoFit/>
            </a:bodyPr>
            <a:lstStyle/>
            <a:p>
              <a:endParaRPr lang="en-US" dirty="0"/>
            </a:p>
          </p:txBody>
        </p:sp>
        <p:sp>
          <p:nvSpPr>
            <p:cNvPr id="33" name="Rectangle 4"/>
            <p:cNvSpPr>
              <a:spLocks noChangeArrowheads="1"/>
            </p:cNvSpPr>
            <p:nvPr>
              <p:custDataLst>
                <p:tags r:id="rId30"/>
              </p:custDataLst>
            </p:nvPr>
          </p:nvSpPr>
          <p:spPr bwMode="auto">
            <a:xfrm>
              <a:off x="4953000" y="1784350"/>
              <a:ext cx="228600" cy="304800"/>
            </a:xfrm>
            <a:prstGeom prst="rect">
              <a:avLst/>
            </a:prstGeom>
            <a:solidFill>
              <a:srgbClr val="FFCCCC"/>
            </a:solidFill>
            <a:ln w="28575">
              <a:solidFill>
                <a:schemeClr val="tx2"/>
              </a:solidFill>
              <a:miter lim="800000"/>
              <a:tailEnd type="none" w="sm" len="sm"/>
            </a:ln>
          </p:spPr>
          <p:txBody>
            <a:bodyPr wrap="square" lIns="45720" rIns="45720" anchor="ctr">
              <a:spAutoFit/>
            </a:bodyPr>
            <a:lstStyle/>
            <a:p>
              <a:endParaRPr lang="en-US" dirty="0"/>
            </a:p>
          </p:txBody>
        </p:sp>
        <p:sp>
          <p:nvSpPr>
            <p:cNvPr id="34" name="Rectangle 4"/>
            <p:cNvSpPr>
              <a:spLocks noChangeArrowheads="1"/>
            </p:cNvSpPr>
            <p:nvPr>
              <p:custDataLst>
                <p:tags r:id="rId31"/>
              </p:custDataLst>
            </p:nvPr>
          </p:nvSpPr>
          <p:spPr bwMode="auto">
            <a:xfrm>
              <a:off x="5181600" y="1784350"/>
              <a:ext cx="228600" cy="304800"/>
            </a:xfrm>
            <a:prstGeom prst="rect">
              <a:avLst/>
            </a:prstGeom>
            <a:solidFill>
              <a:srgbClr val="FFCCCC"/>
            </a:solidFill>
            <a:ln w="28575">
              <a:solidFill>
                <a:schemeClr val="tx2"/>
              </a:solidFill>
              <a:miter lim="800000"/>
              <a:tailEnd type="none" w="sm" len="sm"/>
            </a:ln>
          </p:spPr>
          <p:txBody>
            <a:bodyPr wrap="square" lIns="45720" rIns="45720" anchor="ctr">
              <a:spAutoFit/>
            </a:bodyPr>
            <a:lstStyle/>
            <a:p>
              <a:endParaRPr lang="en-US" dirty="0"/>
            </a:p>
          </p:txBody>
        </p:sp>
        <p:sp>
          <p:nvSpPr>
            <p:cNvPr id="35" name="Rectangle 4"/>
            <p:cNvSpPr>
              <a:spLocks noChangeArrowheads="1"/>
            </p:cNvSpPr>
            <p:nvPr>
              <p:custDataLst>
                <p:tags r:id="rId32"/>
              </p:custDataLst>
            </p:nvPr>
          </p:nvSpPr>
          <p:spPr bwMode="auto">
            <a:xfrm>
              <a:off x="5181600" y="1784350"/>
              <a:ext cx="228600" cy="304800"/>
            </a:xfrm>
            <a:prstGeom prst="rect">
              <a:avLst/>
            </a:prstGeom>
            <a:solidFill>
              <a:srgbClr val="FFCCCC"/>
            </a:solidFill>
            <a:ln w="28575">
              <a:solidFill>
                <a:schemeClr val="tx2"/>
              </a:solidFill>
              <a:miter lim="800000"/>
              <a:tailEnd type="none" w="sm" len="sm"/>
            </a:ln>
          </p:spPr>
          <p:txBody>
            <a:bodyPr wrap="square" lIns="45720" rIns="45720" anchor="ctr">
              <a:spAutoFit/>
            </a:bodyPr>
            <a:lstStyle/>
            <a:p>
              <a:endParaRPr lang="en-US" dirty="0"/>
            </a:p>
          </p:txBody>
        </p:sp>
        <p:sp>
          <p:nvSpPr>
            <p:cNvPr id="36" name="Rectangle 4"/>
            <p:cNvSpPr>
              <a:spLocks noChangeArrowheads="1"/>
            </p:cNvSpPr>
            <p:nvPr>
              <p:custDataLst>
                <p:tags r:id="rId33"/>
              </p:custDataLst>
            </p:nvPr>
          </p:nvSpPr>
          <p:spPr bwMode="auto">
            <a:xfrm>
              <a:off x="5410200" y="1784350"/>
              <a:ext cx="228600" cy="304800"/>
            </a:xfrm>
            <a:prstGeom prst="rect">
              <a:avLst/>
            </a:prstGeom>
            <a:solidFill>
              <a:srgbClr val="FFCCCC"/>
            </a:solidFill>
            <a:ln w="28575">
              <a:solidFill>
                <a:schemeClr val="tx2"/>
              </a:solidFill>
              <a:miter lim="800000"/>
              <a:tailEnd type="none" w="sm" len="sm"/>
            </a:ln>
          </p:spPr>
          <p:txBody>
            <a:bodyPr wrap="square" lIns="45720" rIns="45720" anchor="ctr">
              <a:spAutoFit/>
            </a:bodyPr>
            <a:lstStyle/>
            <a:p>
              <a:endParaRPr lang="en-US" dirty="0"/>
            </a:p>
          </p:txBody>
        </p:sp>
        <p:sp>
          <p:nvSpPr>
            <p:cNvPr id="37" name="Rectangle 4"/>
            <p:cNvSpPr>
              <a:spLocks noChangeArrowheads="1"/>
            </p:cNvSpPr>
            <p:nvPr>
              <p:custDataLst>
                <p:tags r:id="rId34"/>
              </p:custDataLst>
            </p:nvPr>
          </p:nvSpPr>
          <p:spPr bwMode="auto">
            <a:xfrm>
              <a:off x="5638800" y="1784350"/>
              <a:ext cx="228600" cy="304800"/>
            </a:xfrm>
            <a:prstGeom prst="rect">
              <a:avLst/>
            </a:prstGeom>
            <a:solidFill>
              <a:srgbClr val="FFCCCC"/>
            </a:solidFill>
            <a:ln w="28575">
              <a:solidFill>
                <a:schemeClr val="tx2"/>
              </a:solidFill>
              <a:miter lim="800000"/>
              <a:tailEnd type="none" w="sm" len="sm"/>
            </a:ln>
          </p:spPr>
          <p:txBody>
            <a:bodyPr wrap="square" lIns="45720" rIns="45720" anchor="ctr">
              <a:spAutoFit/>
            </a:bodyPr>
            <a:lstStyle/>
            <a:p>
              <a:endParaRPr lang="en-US" dirty="0"/>
            </a:p>
          </p:txBody>
        </p:sp>
        <p:sp>
          <p:nvSpPr>
            <p:cNvPr id="38" name="Rectangle 4"/>
            <p:cNvSpPr>
              <a:spLocks noChangeArrowheads="1"/>
            </p:cNvSpPr>
            <p:nvPr>
              <p:custDataLst>
                <p:tags r:id="rId35"/>
              </p:custDataLst>
            </p:nvPr>
          </p:nvSpPr>
          <p:spPr bwMode="auto">
            <a:xfrm>
              <a:off x="5867400" y="1784350"/>
              <a:ext cx="228600" cy="304800"/>
            </a:xfrm>
            <a:prstGeom prst="rect">
              <a:avLst/>
            </a:prstGeom>
            <a:solidFill>
              <a:srgbClr val="FFCCCC"/>
            </a:solidFill>
            <a:ln w="28575">
              <a:solidFill>
                <a:schemeClr val="tx2"/>
              </a:solidFill>
              <a:miter lim="800000"/>
              <a:tailEnd type="none" w="sm" len="sm"/>
            </a:ln>
          </p:spPr>
          <p:txBody>
            <a:bodyPr wrap="square" lIns="45720" rIns="45720" anchor="ctr">
              <a:spAutoFit/>
            </a:bodyPr>
            <a:lstStyle/>
            <a:p>
              <a:endParaRPr lang="en-US" dirty="0"/>
            </a:p>
          </p:txBody>
        </p:sp>
        <p:sp>
          <p:nvSpPr>
            <p:cNvPr id="39" name="Rectangle 4"/>
            <p:cNvSpPr>
              <a:spLocks noChangeArrowheads="1"/>
            </p:cNvSpPr>
            <p:nvPr>
              <p:custDataLst>
                <p:tags r:id="rId36"/>
              </p:custDataLst>
            </p:nvPr>
          </p:nvSpPr>
          <p:spPr bwMode="auto">
            <a:xfrm>
              <a:off x="6096000" y="1784350"/>
              <a:ext cx="228600" cy="304800"/>
            </a:xfrm>
            <a:prstGeom prst="rect">
              <a:avLst/>
            </a:prstGeom>
            <a:solidFill>
              <a:srgbClr val="FFCCCC"/>
            </a:solidFill>
            <a:ln w="28575">
              <a:solidFill>
                <a:schemeClr val="tx2"/>
              </a:solidFill>
              <a:miter lim="800000"/>
              <a:tailEnd type="none" w="sm" len="sm"/>
            </a:ln>
          </p:spPr>
          <p:txBody>
            <a:bodyPr wrap="square" lIns="45720" rIns="45720" anchor="ctr">
              <a:spAutoFit/>
            </a:bodyPr>
            <a:lstStyle/>
            <a:p>
              <a:endParaRPr lang="en-US" dirty="0"/>
            </a:p>
          </p:txBody>
        </p:sp>
        <p:sp>
          <p:nvSpPr>
            <p:cNvPr id="40" name="Rectangle 4"/>
            <p:cNvSpPr>
              <a:spLocks noChangeArrowheads="1"/>
            </p:cNvSpPr>
            <p:nvPr>
              <p:custDataLst>
                <p:tags r:id="rId37"/>
              </p:custDataLst>
            </p:nvPr>
          </p:nvSpPr>
          <p:spPr bwMode="auto">
            <a:xfrm>
              <a:off x="6096000" y="1784350"/>
              <a:ext cx="228600" cy="304800"/>
            </a:xfrm>
            <a:prstGeom prst="rect">
              <a:avLst/>
            </a:prstGeom>
            <a:solidFill>
              <a:srgbClr val="FFCCCC"/>
            </a:solidFill>
            <a:ln w="28575">
              <a:solidFill>
                <a:schemeClr val="tx2"/>
              </a:solidFill>
              <a:miter lim="800000"/>
              <a:tailEnd type="none" w="sm" len="sm"/>
            </a:ln>
          </p:spPr>
          <p:txBody>
            <a:bodyPr wrap="square" lIns="45720" rIns="45720" anchor="ctr">
              <a:spAutoFit/>
            </a:bodyPr>
            <a:lstStyle/>
            <a:p>
              <a:endParaRPr lang="en-US" dirty="0"/>
            </a:p>
          </p:txBody>
        </p:sp>
        <p:sp>
          <p:nvSpPr>
            <p:cNvPr id="41" name="Rectangle 4"/>
            <p:cNvSpPr>
              <a:spLocks noChangeArrowheads="1"/>
            </p:cNvSpPr>
            <p:nvPr>
              <p:custDataLst>
                <p:tags r:id="rId38"/>
              </p:custDataLst>
            </p:nvPr>
          </p:nvSpPr>
          <p:spPr bwMode="auto">
            <a:xfrm>
              <a:off x="6324600" y="1784350"/>
              <a:ext cx="228600" cy="304800"/>
            </a:xfrm>
            <a:prstGeom prst="rect">
              <a:avLst/>
            </a:prstGeom>
            <a:solidFill>
              <a:srgbClr val="FFCCCC"/>
            </a:solidFill>
            <a:ln w="28575">
              <a:solidFill>
                <a:schemeClr val="tx2"/>
              </a:solidFill>
              <a:miter lim="800000"/>
              <a:tailEnd type="none" w="sm" len="sm"/>
            </a:ln>
          </p:spPr>
          <p:txBody>
            <a:bodyPr wrap="square" lIns="45720" rIns="45720" anchor="ctr">
              <a:spAutoFit/>
            </a:bodyPr>
            <a:lstStyle/>
            <a:p>
              <a:endParaRPr lang="en-US" dirty="0"/>
            </a:p>
          </p:txBody>
        </p:sp>
        <p:sp>
          <p:nvSpPr>
            <p:cNvPr id="42" name="Rectangle 4"/>
            <p:cNvSpPr>
              <a:spLocks noChangeArrowheads="1"/>
            </p:cNvSpPr>
            <p:nvPr>
              <p:custDataLst>
                <p:tags r:id="rId39"/>
              </p:custDataLst>
            </p:nvPr>
          </p:nvSpPr>
          <p:spPr bwMode="auto">
            <a:xfrm>
              <a:off x="6553200" y="1784350"/>
              <a:ext cx="228600" cy="304800"/>
            </a:xfrm>
            <a:prstGeom prst="rect">
              <a:avLst/>
            </a:prstGeom>
            <a:solidFill>
              <a:srgbClr val="FFCCCC"/>
            </a:solidFill>
            <a:ln w="28575">
              <a:solidFill>
                <a:schemeClr val="tx2"/>
              </a:solidFill>
              <a:miter lim="800000"/>
              <a:tailEnd type="none" w="sm" len="sm"/>
            </a:ln>
          </p:spPr>
          <p:txBody>
            <a:bodyPr wrap="square" lIns="45720" rIns="45720" anchor="ctr">
              <a:spAutoFit/>
            </a:bodyPr>
            <a:lstStyle/>
            <a:p>
              <a:endParaRPr lang="en-US" dirty="0"/>
            </a:p>
          </p:txBody>
        </p:sp>
        <p:sp>
          <p:nvSpPr>
            <p:cNvPr id="43" name="Rectangle 4"/>
            <p:cNvSpPr>
              <a:spLocks noChangeArrowheads="1"/>
            </p:cNvSpPr>
            <p:nvPr>
              <p:custDataLst>
                <p:tags r:id="rId40"/>
              </p:custDataLst>
            </p:nvPr>
          </p:nvSpPr>
          <p:spPr bwMode="auto">
            <a:xfrm>
              <a:off x="6781800" y="1784350"/>
              <a:ext cx="228600" cy="304800"/>
            </a:xfrm>
            <a:prstGeom prst="rect">
              <a:avLst/>
            </a:prstGeom>
            <a:solidFill>
              <a:srgbClr val="FFCCCC"/>
            </a:solidFill>
            <a:ln w="28575">
              <a:solidFill>
                <a:schemeClr val="tx2"/>
              </a:solidFill>
              <a:miter lim="800000"/>
              <a:tailEnd type="none" w="sm" len="sm"/>
            </a:ln>
          </p:spPr>
          <p:txBody>
            <a:bodyPr wrap="square" lIns="45720" rIns="45720" anchor="ctr">
              <a:spAutoFit/>
            </a:bodyPr>
            <a:lstStyle/>
            <a:p>
              <a:endParaRPr lang="en-US" dirty="0"/>
            </a:p>
          </p:txBody>
        </p:sp>
        <p:sp>
          <p:nvSpPr>
            <p:cNvPr id="44" name="Rectangle 4"/>
            <p:cNvSpPr>
              <a:spLocks noChangeArrowheads="1"/>
            </p:cNvSpPr>
            <p:nvPr>
              <p:custDataLst>
                <p:tags r:id="rId41"/>
              </p:custDataLst>
            </p:nvPr>
          </p:nvSpPr>
          <p:spPr bwMode="auto">
            <a:xfrm>
              <a:off x="7010400" y="1784350"/>
              <a:ext cx="228600" cy="304800"/>
            </a:xfrm>
            <a:prstGeom prst="rect">
              <a:avLst/>
            </a:prstGeom>
            <a:solidFill>
              <a:srgbClr val="FFCCCC"/>
            </a:solidFill>
            <a:ln w="28575">
              <a:solidFill>
                <a:schemeClr val="tx2"/>
              </a:solidFill>
              <a:miter lim="800000"/>
              <a:tailEnd type="none" w="sm" len="sm"/>
            </a:ln>
          </p:spPr>
          <p:txBody>
            <a:bodyPr wrap="square" lIns="45720" rIns="45720" anchor="ctr">
              <a:spAutoFit/>
            </a:bodyPr>
            <a:lstStyle/>
            <a:p>
              <a:endParaRPr lang="en-US" dirty="0"/>
            </a:p>
          </p:txBody>
        </p:sp>
        <p:sp>
          <p:nvSpPr>
            <p:cNvPr id="45" name="Rectangle 4"/>
            <p:cNvSpPr>
              <a:spLocks noChangeArrowheads="1"/>
            </p:cNvSpPr>
            <p:nvPr>
              <p:custDataLst>
                <p:tags r:id="rId42"/>
              </p:custDataLst>
            </p:nvPr>
          </p:nvSpPr>
          <p:spPr bwMode="auto">
            <a:xfrm>
              <a:off x="7010400" y="1784350"/>
              <a:ext cx="228600" cy="304800"/>
            </a:xfrm>
            <a:prstGeom prst="rect">
              <a:avLst/>
            </a:prstGeom>
            <a:solidFill>
              <a:srgbClr val="FFCCCC"/>
            </a:solidFill>
            <a:ln w="28575">
              <a:solidFill>
                <a:schemeClr val="tx2"/>
              </a:solidFill>
              <a:miter lim="800000"/>
              <a:tailEnd type="none" w="sm" len="sm"/>
            </a:ln>
          </p:spPr>
          <p:txBody>
            <a:bodyPr wrap="square" lIns="45720" rIns="45720" anchor="ctr">
              <a:spAutoFit/>
            </a:bodyPr>
            <a:lstStyle/>
            <a:p>
              <a:endParaRPr lang="en-US" dirty="0"/>
            </a:p>
          </p:txBody>
        </p:sp>
        <p:sp>
          <p:nvSpPr>
            <p:cNvPr id="46" name="Rectangle 4"/>
            <p:cNvSpPr>
              <a:spLocks noChangeArrowheads="1"/>
            </p:cNvSpPr>
            <p:nvPr>
              <p:custDataLst>
                <p:tags r:id="rId43"/>
              </p:custDataLst>
            </p:nvPr>
          </p:nvSpPr>
          <p:spPr bwMode="auto">
            <a:xfrm>
              <a:off x="7239000" y="1784350"/>
              <a:ext cx="228600" cy="304800"/>
            </a:xfrm>
            <a:prstGeom prst="rect">
              <a:avLst/>
            </a:prstGeom>
            <a:solidFill>
              <a:srgbClr val="FFCCCC"/>
            </a:solidFill>
            <a:ln w="28575">
              <a:solidFill>
                <a:schemeClr val="tx2"/>
              </a:solidFill>
              <a:miter lim="800000"/>
              <a:tailEnd type="none" w="sm" len="sm"/>
            </a:ln>
          </p:spPr>
          <p:txBody>
            <a:bodyPr wrap="square" lIns="45720" rIns="45720" anchor="ctr">
              <a:spAutoFit/>
            </a:bodyPr>
            <a:lstStyle/>
            <a:p>
              <a:endParaRPr lang="en-US" dirty="0"/>
            </a:p>
          </p:txBody>
        </p:sp>
        <p:sp>
          <p:nvSpPr>
            <p:cNvPr id="47" name="Rectangle 4"/>
            <p:cNvSpPr>
              <a:spLocks noChangeArrowheads="1"/>
            </p:cNvSpPr>
            <p:nvPr>
              <p:custDataLst>
                <p:tags r:id="rId44"/>
              </p:custDataLst>
            </p:nvPr>
          </p:nvSpPr>
          <p:spPr bwMode="auto">
            <a:xfrm>
              <a:off x="7467600" y="1784350"/>
              <a:ext cx="228600" cy="304800"/>
            </a:xfrm>
            <a:prstGeom prst="rect">
              <a:avLst/>
            </a:prstGeom>
            <a:solidFill>
              <a:srgbClr val="FFCCCC"/>
            </a:solidFill>
            <a:ln w="28575">
              <a:solidFill>
                <a:schemeClr val="tx2"/>
              </a:solidFill>
              <a:miter lim="800000"/>
              <a:tailEnd type="none" w="sm" len="sm"/>
            </a:ln>
          </p:spPr>
          <p:txBody>
            <a:bodyPr wrap="square" lIns="45720" rIns="45720" anchor="ctr">
              <a:spAutoFit/>
            </a:bodyPr>
            <a:lstStyle/>
            <a:p>
              <a:endParaRPr lang="en-US" dirty="0"/>
            </a:p>
          </p:txBody>
        </p:sp>
        <p:sp>
          <p:nvSpPr>
            <p:cNvPr id="48" name="Rectangle 4"/>
            <p:cNvSpPr>
              <a:spLocks noChangeArrowheads="1"/>
            </p:cNvSpPr>
            <p:nvPr>
              <p:custDataLst>
                <p:tags r:id="rId45"/>
              </p:custDataLst>
            </p:nvPr>
          </p:nvSpPr>
          <p:spPr bwMode="auto">
            <a:xfrm>
              <a:off x="7696200" y="1784350"/>
              <a:ext cx="228600" cy="304800"/>
            </a:xfrm>
            <a:prstGeom prst="rect">
              <a:avLst/>
            </a:prstGeom>
            <a:solidFill>
              <a:srgbClr val="FFCCCC"/>
            </a:solidFill>
            <a:ln w="28575">
              <a:solidFill>
                <a:schemeClr val="tx2"/>
              </a:solidFill>
              <a:miter lim="800000"/>
              <a:tailEnd type="none" w="sm" len="sm"/>
            </a:ln>
          </p:spPr>
          <p:txBody>
            <a:bodyPr wrap="square" lIns="45720" rIns="45720" anchor="ctr">
              <a:spAutoFit/>
            </a:bodyPr>
            <a:lstStyle/>
            <a:p>
              <a:endParaRPr lang="en-US" dirty="0"/>
            </a:p>
          </p:txBody>
        </p:sp>
      </p:grpSp>
      <p:grpSp>
        <p:nvGrpSpPr>
          <p:cNvPr id="49" name="组合 48"/>
          <p:cNvGrpSpPr/>
          <p:nvPr/>
        </p:nvGrpSpPr>
        <p:grpSpPr>
          <a:xfrm>
            <a:off x="5195432" y="2749207"/>
            <a:ext cx="4909126" cy="286682"/>
            <a:chOff x="609600" y="2546350"/>
            <a:chExt cx="7315200" cy="304800"/>
          </a:xfrm>
        </p:grpSpPr>
        <p:grpSp>
          <p:nvGrpSpPr>
            <p:cNvPr id="50" name="Group 21"/>
            <p:cNvGrpSpPr/>
            <p:nvPr/>
          </p:nvGrpSpPr>
          <p:grpSpPr bwMode="auto">
            <a:xfrm>
              <a:off x="609600" y="2546350"/>
              <a:ext cx="7315200" cy="304800"/>
              <a:chOff x="768" y="864"/>
              <a:chExt cx="4608" cy="192"/>
            </a:xfrm>
          </p:grpSpPr>
          <p:sp>
            <p:nvSpPr>
              <p:cNvPr id="59" name="Rectangle 22"/>
              <p:cNvSpPr>
                <a:spLocks noChangeArrowheads="1"/>
              </p:cNvSpPr>
              <p:nvPr>
                <p:custDataLst>
                  <p:tags r:id="rId46"/>
                </p:custDataLst>
              </p:nvPr>
            </p:nvSpPr>
            <p:spPr bwMode="auto">
              <a:xfrm>
                <a:off x="768" y="864"/>
                <a:ext cx="288" cy="192"/>
              </a:xfrm>
              <a:prstGeom prst="rect">
                <a:avLst/>
              </a:prstGeom>
              <a:solidFill>
                <a:srgbClr val="FFCCCC"/>
              </a:solidFill>
              <a:ln w="22225">
                <a:solidFill>
                  <a:schemeClr val="tx2"/>
                </a:solidFill>
                <a:miter lim="800000"/>
                <a:tailEnd type="none" w="sm" len="sm"/>
              </a:ln>
            </p:spPr>
            <p:txBody>
              <a:bodyPr wrap="none" lIns="45720" rIns="45720" anchor="ctr">
                <a:spAutoFit/>
              </a:bodyPr>
              <a:lstStyle/>
              <a:p>
                <a:endParaRPr lang="en-US"/>
              </a:p>
            </p:txBody>
          </p:sp>
          <p:sp>
            <p:nvSpPr>
              <p:cNvPr id="60" name="Rectangle 23"/>
              <p:cNvSpPr>
                <a:spLocks noChangeArrowheads="1"/>
              </p:cNvSpPr>
              <p:nvPr>
                <p:custDataLst>
                  <p:tags r:id="rId47"/>
                </p:custDataLst>
              </p:nvPr>
            </p:nvSpPr>
            <p:spPr bwMode="auto">
              <a:xfrm>
                <a:off x="1056" y="864"/>
                <a:ext cx="288" cy="192"/>
              </a:xfrm>
              <a:prstGeom prst="rect">
                <a:avLst/>
              </a:prstGeom>
              <a:solidFill>
                <a:srgbClr val="FFCCCC"/>
              </a:solidFill>
              <a:ln w="22225">
                <a:solidFill>
                  <a:schemeClr val="tx2"/>
                </a:solidFill>
                <a:miter lim="800000"/>
                <a:tailEnd type="none" w="sm" len="sm"/>
              </a:ln>
            </p:spPr>
            <p:txBody>
              <a:bodyPr wrap="none" lIns="45720" rIns="45720" anchor="ctr">
                <a:spAutoFit/>
              </a:bodyPr>
              <a:lstStyle/>
              <a:p>
                <a:endParaRPr lang="en-US"/>
              </a:p>
            </p:txBody>
          </p:sp>
          <p:sp>
            <p:nvSpPr>
              <p:cNvPr id="61" name="Rectangle 24"/>
              <p:cNvSpPr>
                <a:spLocks noChangeArrowheads="1"/>
              </p:cNvSpPr>
              <p:nvPr>
                <p:custDataLst>
                  <p:tags r:id="rId48"/>
                </p:custDataLst>
              </p:nvPr>
            </p:nvSpPr>
            <p:spPr bwMode="auto">
              <a:xfrm>
                <a:off x="1344" y="864"/>
                <a:ext cx="288" cy="192"/>
              </a:xfrm>
              <a:prstGeom prst="rect">
                <a:avLst/>
              </a:prstGeom>
              <a:solidFill>
                <a:srgbClr val="FFCCCC"/>
              </a:solidFill>
              <a:ln w="22225">
                <a:solidFill>
                  <a:schemeClr val="tx2"/>
                </a:solidFill>
                <a:miter lim="800000"/>
                <a:tailEnd type="none" w="sm" len="sm"/>
              </a:ln>
            </p:spPr>
            <p:txBody>
              <a:bodyPr wrap="none" lIns="45720" rIns="45720" anchor="ctr">
                <a:spAutoFit/>
              </a:bodyPr>
              <a:lstStyle/>
              <a:p>
                <a:endParaRPr lang="en-US"/>
              </a:p>
            </p:txBody>
          </p:sp>
          <p:sp>
            <p:nvSpPr>
              <p:cNvPr id="62" name="Rectangle 25"/>
              <p:cNvSpPr>
                <a:spLocks noChangeArrowheads="1"/>
              </p:cNvSpPr>
              <p:nvPr>
                <p:custDataLst>
                  <p:tags r:id="rId49"/>
                </p:custDataLst>
              </p:nvPr>
            </p:nvSpPr>
            <p:spPr bwMode="auto">
              <a:xfrm>
                <a:off x="1632" y="864"/>
                <a:ext cx="288" cy="192"/>
              </a:xfrm>
              <a:prstGeom prst="rect">
                <a:avLst/>
              </a:prstGeom>
              <a:solidFill>
                <a:srgbClr val="FFCCCC"/>
              </a:solidFill>
              <a:ln w="22225">
                <a:solidFill>
                  <a:schemeClr val="tx2"/>
                </a:solidFill>
                <a:miter lim="800000"/>
                <a:tailEnd type="none" w="sm" len="sm"/>
              </a:ln>
            </p:spPr>
            <p:txBody>
              <a:bodyPr wrap="none" lIns="45720" rIns="45720" anchor="ctr">
                <a:spAutoFit/>
              </a:bodyPr>
              <a:lstStyle/>
              <a:p>
                <a:endParaRPr lang="en-US"/>
              </a:p>
            </p:txBody>
          </p:sp>
          <p:sp>
            <p:nvSpPr>
              <p:cNvPr id="63" name="Rectangle 26"/>
              <p:cNvSpPr>
                <a:spLocks noChangeArrowheads="1"/>
              </p:cNvSpPr>
              <p:nvPr>
                <p:custDataLst>
                  <p:tags r:id="rId50"/>
                </p:custDataLst>
              </p:nvPr>
            </p:nvSpPr>
            <p:spPr bwMode="auto">
              <a:xfrm>
                <a:off x="1920" y="864"/>
                <a:ext cx="288" cy="192"/>
              </a:xfrm>
              <a:prstGeom prst="rect">
                <a:avLst/>
              </a:prstGeom>
              <a:solidFill>
                <a:srgbClr val="FFCCCC"/>
              </a:solidFill>
              <a:ln w="22225">
                <a:solidFill>
                  <a:schemeClr val="tx2"/>
                </a:solidFill>
                <a:miter lim="800000"/>
                <a:tailEnd type="none" w="sm" len="sm"/>
              </a:ln>
            </p:spPr>
            <p:txBody>
              <a:bodyPr wrap="none" lIns="45720" rIns="45720" anchor="ctr">
                <a:spAutoFit/>
              </a:bodyPr>
              <a:lstStyle/>
              <a:p>
                <a:endParaRPr lang="en-US"/>
              </a:p>
            </p:txBody>
          </p:sp>
          <p:sp>
            <p:nvSpPr>
              <p:cNvPr id="64" name="Rectangle 27"/>
              <p:cNvSpPr>
                <a:spLocks noChangeArrowheads="1"/>
              </p:cNvSpPr>
              <p:nvPr>
                <p:custDataLst>
                  <p:tags r:id="rId51"/>
                </p:custDataLst>
              </p:nvPr>
            </p:nvSpPr>
            <p:spPr bwMode="auto">
              <a:xfrm>
                <a:off x="2208" y="864"/>
                <a:ext cx="288" cy="192"/>
              </a:xfrm>
              <a:prstGeom prst="rect">
                <a:avLst/>
              </a:prstGeom>
              <a:solidFill>
                <a:srgbClr val="FFCCCC"/>
              </a:solidFill>
              <a:ln w="22225">
                <a:solidFill>
                  <a:schemeClr val="tx2"/>
                </a:solidFill>
                <a:miter lim="800000"/>
                <a:tailEnd type="none" w="sm" len="sm"/>
              </a:ln>
            </p:spPr>
            <p:txBody>
              <a:bodyPr wrap="none" lIns="45720" rIns="45720" anchor="ctr">
                <a:spAutoFit/>
              </a:bodyPr>
              <a:lstStyle/>
              <a:p>
                <a:endParaRPr lang="en-US"/>
              </a:p>
            </p:txBody>
          </p:sp>
          <p:sp>
            <p:nvSpPr>
              <p:cNvPr id="65" name="Rectangle 28"/>
              <p:cNvSpPr>
                <a:spLocks noChangeArrowheads="1"/>
              </p:cNvSpPr>
              <p:nvPr>
                <p:custDataLst>
                  <p:tags r:id="rId52"/>
                </p:custDataLst>
              </p:nvPr>
            </p:nvSpPr>
            <p:spPr bwMode="auto">
              <a:xfrm>
                <a:off x="2496" y="864"/>
                <a:ext cx="288" cy="192"/>
              </a:xfrm>
              <a:prstGeom prst="rect">
                <a:avLst/>
              </a:prstGeom>
              <a:solidFill>
                <a:srgbClr val="FFCCCC"/>
              </a:solidFill>
              <a:ln w="22225">
                <a:solidFill>
                  <a:schemeClr val="tx2"/>
                </a:solidFill>
                <a:miter lim="800000"/>
                <a:tailEnd type="none" w="sm" len="sm"/>
              </a:ln>
            </p:spPr>
            <p:txBody>
              <a:bodyPr wrap="none" lIns="45720" rIns="45720" anchor="ctr">
                <a:spAutoFit/>
              </a:bodyPr>
              <a:lstStyle/>
              <a:p>
                <a:endParaRPr lang="en-US"/>
              </a:p>
            </p:txBody>
          </p:sp>
          <p:sp>
            <p:nvSpPr>
              <p:cNvPr id="66" name="Rectangle 29"/>
              <p:cNvSpPr>
                <a:spLocks noChangeArrowheads="1"/>
              </p:cNvSpPr>
              <p:nvPr>
                <p:custDataLst>
                  <p:tags r:id="rId53"/>
                </p:custDataLst>
              </p:nvPr>
            </p:nvSpPr>
            <p:spPr bwMode="auto">
              <a:xfrm>
                <a:off x="2784" y="864"/>
                <a:ext cx="288" cy="192"/>
              </a:xfrm>
              <a:prstGeom prst="rect">
                <a:avLst/>
              </a:prstGeom>
              <a:solidFill>
                <a:srgbClr val="FFCCCC"/>
              </a:solidFill>
              <a:ln w="22225">
                <a:solidFill>
                  <a:schemeClr val="tx2"/>
                </a:solidFill>
                <a:miter lim="800000"/>
                <a:tailEnd type="none" w="sm" len="sm"/>
              </a:ln>
            </p:spPr>
            <p:txBody>
              <a:bodyPr wrap="none" lIns="45720" rIns="45720" anchor="ctr">
                <a:spAutoFit/>
              </a:bodyPr>
              <a:lstStyle/>
              <a:p>
                <a:endParaRPr lang="en-US"/>
              </a:p>
            </p:txBody>
          </p:sp>
          <p:sp>
            <p:nvSpPr>
              <p:cNvPr id="67" name="Rectangle 30"/>
              <p:cNvSpPr>
                <a:spLocks noChangeArrowheads="1"/>
              </p:cNvSpPr>
              <p:nvPr>
                <p:custDataLst>
                  <p:tags r:id="rId54"/>
                </p:custDataLst>
              </p:nvPr>
            </p:nvSpPr>
            <p:spPr bwMode="auto">
              <a:xfrm>
                <a:off x="3072" y="864"/>
                <a:ext cx="288" cy="192"/>
              </a:xfrm>
              <a:prstGeom prst="rect">
                <a:avLst/>
              </a:prstGeom>
              <a:solidFill>
                <a:srgbClr val="FFCCCC"/>
              </a:solidFill>
              <a:ln w="22225">
                <a:solidFill>
                  <a:schemeClr val="tx2"/>
                </a:solidFill>
                <a:miter lim="800000"/>
                <a:tailEnd type="none" w="sm" len="sm"/>
              </a:ln>
            </p:spPr>
            <p:txBody>
              <a:bodyPr wrap="none" lIns="45720" rIns="45720" anchor="ctr">
                <a:spAutoFit/>
              </a:bodyPr>
              <a:lstStyle/>
              <a:p>
                <a:endParaRPr lang="en-US"/>
              </a:p>
            </p:txBody>
          </p:sp>
          <p:sp>
            <p:nvSpPr>
              <p:cNvPr id="68" name="Rectangle 31"/>
              <p:cNvSpPr>
                <a:spLocks noChangeArrowheads="1"/>
              </p:cNvSpPr>
              <p:nvPr>
                <p:custDataLst>
                  <p:tags r:id="rId55"/>
                </p:custDataLst>
              </p:nvPr>
            </p:nvSpPr>
            <p:spPr bwMode="auto">
              <a:xfrm>
                <a:off x="3360" y="864"/>
                <a:ext cx="288" cy="192"/>
              </a:xfrm>
              <a:prstGeom prst="rect">
                <a:avLst/>
              </a:prstGeom>
              <a:solidFill>
                <a:srgbClr val="FFCCCC"/>
              </a:solidFill>
              <a:ln w="22225">
                <a:solidFill>
                  <a:schemeClr val="tx2"/>
                </a:solidFill>
                <a:miter lim="800000"/>
                <a:tailEnd type="none" w="sm" len="sm"/>
              </a:ln>
            </p:spPr>
            <p:txBody>
              <a:bodyPr wrap="none" lIns="45720" rIns="45720" anchor="ctr">
                <a:spAutoFit/>
              </a:bodyPr>
              <a:lstStyle/>
              <a:p>
                <a:endParaRPr lang="en-US"/>
              </a:p>
            </p:txBody>
          </p:sp>
          <p:sp>
            <p:nvSpPr>
              <p:cNvPr id="69" name="Rectangle 32"/>
              <p:cNvSpPr>
                <a:spLocks noChangeArrowheads="1"/>
              </p:cNvSpPr>
              <p:nvPr>
                <p:custDataLst>
                  <p:tags r:id="rId56"/>
                </p:custDataLst>
              </p:nvPr>
            </p:nvSpPr>
            <p:spPr bwMode="auto">
              <a:xfrm>
                <a:off x="3648" y="864"/>
                <a:ext cx="288" cy="192"/>
              </a:xfrm>
              <a:prstGeom prst="rect">
                <a:avLst/>
              </a:prstGeom>
              <a:solidFill>
                <a:srgbClr val="FFCCCC"/>
              </a:solidFill>
              <a:ln w="22225">
                <a:solidFill>
                  <a:schemeClr val="tx2"/>
                </a:solidFill>
                <a:miter lim="800000"/>
                <a:tailEnd type="none" w="sm" len="sm"/>
              </a:ln>
            </p:spPr>
            <p:txBody>
              <a:bodyPr wrap="none" lIns="45720" rIns="45720" anchor="ctr">
                <a:spAutoFit/>
              </a:bodyPr>
              <a:lstStyle/>
              <a:p>
                <a:endParaRPr lang="en-US"/>
              </a:p>
            </p:txBody>
          </p:sp>
          <p:sp>
            <p:nvSpPr>
              <p:cNvPr id="70" name="Rectangle 33"/>
              <p:cNvSpPr>
                <a:spLocks noChangeArrowheads="1"/>
              </p:cNvSpPr>
              <p:nvPr>
                <p:custDataLst>
                  <p:tags r:id="rId57"/>
                </p:custDataLst>
              </p:nvPr>
            </p:nvSpPr>
            <p:spPr bwMode="auto">
              <a:xfrm>
                <a:off x="3936" y="864"/>
                <a:ext cx="288" cy="192"/>
              </a:xfrm>
              <a:prstGeom prst="rect">
                <a:avLst/>
              </a:prstGeom>
              <a:solidFill>
                <a:srgbClr val="FFCCCC"/>
              </a:solidFill>
              <a:ln w="22225">
                <a:solidFill>
                  <a:schemeClr val="tx2"/>
                </a:solidFill>
                <a:miter lim="800000"/>
                <a:tailEnd type="none" w="sm" len="sm"/>
              </a:ln>
            </p:spPr>
            <p:txBody>
              <a:bodyPr wrap="none" lIns="45720" rIns="45720" anchor="ctr">
                <a:spAutoFit/>
              </a:bodyPr>
              <a:lstStyle/>
              <a:p>
                <a:endParaRPr lang="en-US"/>
              </a:p>
            </p:txBody>
          </p:sp>
          <p:sp>
            <p:nvSpPr>
              <p:cNvPr id="71" name="Rectangle 34"/>
              <p:cNvSpPr>
                <a:spLocks noChangeArrowheads="1"/>
              </p:cNvSpPr>
              <p:nvPr>
                <p:custDataLst>
                  <p:tags r:id="rId58"/>
                </p:custDataLst>
              </p:nvPr>
            </p:nvSpPr>
            <p:spPr bwMode="auto">
              <a:xfrm>
                <a:off x="4224" y="864"/>
                <a:ext cx="288" cy="192"/>
              </a:xfrm>
              <a:prstGeom prst="rect">
                <a:avLst/>
              </a:prstGeom>
              <a:solidFill>
                <a:srgbClr val="FFCCCC"/>
              </a:solidFill>
              <a:ln w="22225">
                <a:solidFill>
                  <a:schemeClr val="tx2"/>
                </a:solidFill>
                <a:miter lim="800000"/>
                <a:tailEnd type="none" w="sm" len="sm"/>
              </a:ln>
            </p:spPr>
            <p:txBody>
              <a:bodyPr wrap="none" lIns="45720" rIns="45720" anchor="ctr">
                <a:spAutoFit/>
              </a:bodyPr>
              <a:lstStyle/>
              <a:p>
                <a:endParaRPr lang="en-US"/>
              </a:p>
            </p:txBody>
          </p:sp>
          <p:sp>
            <p:nvSpPr>
              <p:cNvPr id="72" name="Rectangle 35"/>
              <p:cNvSpPr>
                <a:spLocks noChangeArrowheads="1"/>
              </p:cNvSpPr>
              <p:nvPr>
                <p:custDataLst>
                  <p:tags r:id="rId59"/>
                </p:custDataLst>
              </p:nvPr>
            </p:nvSpPr>
            <p:spPr bwMode="auto">
              <a:xfrm>
                <a:off x="4512" y="864"/>
                <a:ext cx="288" cy="192"/>
              </a:xfrm>
              <a:prstGeom prst="rect">
                <a:avLst/>
              </a:prstGeom>
              <a:solidFill>
                <a:srgbClr val="FFCCCC"/>
              </a:solidFill>
              <a:ln w="22225">
                <a:solidFill>
                  <a:schemeClr val="tx2"/>
                </a:solidFill>
                <a:miter lim="800000"/>
                <a:tailEnd type="none" w="sm" len="sm"/>
              </a:ln>
            </p:spPr>
            <p:txBody>
              <a:bodyPr wrap="none" lIns="45720" rIns="45720" anchor="ctr">
                <a:spAutoFit/>
              </a:bodyPr>
              <a:lstStyle/>
              <a:p>
                <a:endParaRPr lang="en-US"/>
              </a:p>
            </p:txBody>
          </p:sp>
          <p:sp>
            <p:nvSpPr>
              <p:cNvPr id="73" name="Rectangle 36"/>
              <p:cNvSpPr>
                <a:spLocks noChangeArrowheads="1"/>
              </p:cNvSpPr>
              <p:nvPr>
                <p:custDataLst>
                  <p:tags r:id="rId60"/>
                </p:custDataLst>
              </p:nvPr>
            </p:nvSpPr>
            <p:spPr bwMode="auto">
              <a:xfrm>
                <a:off x="4800" y="864"/>
                <a:ext cx="288" cy="192"/>
              </a:xfrm>
              <a:prstGeom prst="rect">
                <a:avLst/>
              </a:prstGeom>
              <a:solidFill>
                <a:srgbClr val="FFCCCC"/>
              </a:solidFill>
              <a:ln w="22225">
                <a:solidFill>
                  <a:schemeClr val="tx2"/>
                </a:solidFill>
                <a:miter lim="800000"/>
                <a:tailEnd type="none" w="sm" len="sm"/>
              </a:ln>
            </p:spPr>
            <p:txBody>
              <a:bodyPr wrap="none" lIns="45720" rIns="45720" anchor="ctr">
                <a:spAutoFit/>
              </a:bodyPr>
              <a:lstStyle/>
              <a:p>
                <a:endParaRPr lang="en-US"/>
              </a:p>
            </p:txBody>
          </p:sp>
          <p:sp>
            <p:nvSpPr>
              <p:cNvPr id="74" name="Rectangle 37"/>
              <p:cNvSpPr>
                <a:spLocks noChangeArrowheads="1"/>
              </p:cNvSpPr>
              <p:nvPr>
                <p:custDataLst>
                  <p:tags r:id="rId61"/>
                </p:custDataLst>
              </p:nvPr>
            </p:nvSpPr>
            <p:spPr bwMode="auto">
              <a:xfrm>
                <a:off x="5088" y="864"/>
                <a:ext cx="288" cy="192"/>
              </a:xfrm>
              <a:prstGeom prst="rect">
                <a:avLst/>
              </a:prstGeom>
              <a:solidFill>
                <a:srgbClr val="FFCCCC"/>
              </a:solidFill>
              <a:ln w="22225">
                <a:solidFill>
                  <a:schemeClr val="tx2"/>
                </a:solidFill>
                <a:miter lim="800000"/>
                <a:tailEnd type="none" w="sm" len="sm"/>
              </a:ln>
            </p:spPr>
            <p:txBody>
              <a:bodyPr wrap="none" lIns="45720" rIns="45720" anchor="ctr">
                <a:spAutoFit/>
              </a:bodyPr>
              <a:lstStyle/>
              <a:p>
                <a:endParaRPr lang="en-US"/>
              </a:p>
            </p:txBody>
          </p:sp>
        </p:grpSp>
        <p:sp>
          <p:nvSpPr>
            <p:cNvPr id="51" name="Rectangle 89"/>
            <p:cNvSpPr>
              <a:spLocks noChangeArrowheads="1"/>
            </p:cNvSpPr>
            <p:nvPr>
              <p:custDataLst>
                <p:tags r:id="rId62"/>
              </p:custDataLst>
            </p:nvPr>
          </p:nvSpPr>
          <p:spPr bwMode="auto">
            <a:xfrm>
              <a:off x="609600" y="2546350"/>
              <a:ext cx="914400" cy="304800"/>
            </a:xfrm>
            <a:prstGeom prst="rect">
              <a:avLst/>
            </a:prstGeom>
            <a:noFill/>
            <a:ln w="22225">
              <a:solidFill>
                <a:schemeClr val="tx2"/>
              </a:solidFill>
              <a:miter lim="800000"/>
              <a:tailEnd type="none" w="sm" len="sm"/>
            </a:ln>
          </p:spPr>
          <p:txBody>
            <a:bodyPr wrap="none" lIns="45720" rIns="45720" anchor="ctr">
              <a:spAutoFit/>
            </a:bodyPr>
            <a:lstStyle/>
            <a:p>
              <a:endParaRPr lang="en-US"/>
            </a:p>
          </p:txBody>
        </p:sp>
        <p:sp>
          <p:nvSpPr>
            <p:cNvPr id="52" name="Rectangle 90"/>
            <p:cNvSpPr>
              <a:spLocks noChangeArrowheads="1"/>
            </p:cNvSpPr>
            <p:nvPr>
              <p:custDataLst>
                <p:tags r:id="rId63"/>
              </p:custDataLst>
            </p:nvPr>
          </p:nvSpPr>
          <p:spPr bwMode="auto">
            <a:xfrm>
              <a:off x="1524000" y="2546350"/>
              <a:ext cx="914400" cy="304800"/>
            </a:xfrm>
            <a:prstGeom prst="rect">
              <a:avLst/>
            </a:prstGeom>
            <a:noFill/>
            <a:ln w="22225">
              <a:solidFill>
                <a:schemeClr val="tx2"/>
              </a:solidFill>
              <a:miter lim="800000"/>
              <a:tailEnd type="none" w="sm" len="sm"/>
            </a:ln>
          </p:spPr>
          <p:txBody>
            <a:bodyPr wrap="none" lIns="45720" rIns="45720" anchor="ctr">
              <a:spAutoFit/>
            </a:bodyPr>
            <a:lstStyle/>
            <a:p>
              <a:endParaRPr lang="en-US"/>
            </a:p>
          </p:txBody>
        </p:sp>
        <p:sp>
          <p:nvSpPr>
            <p:cNvPr id="53" name="Rectangle 91"/>
            <p:cNvSpPr>
              <a:spLocks noChangeArrowheads="1"/>
            </p:cNvSpPr>
            <p:nvPr>
              <p:custDataLst>
                <p:tags r:id="rId64"/>
              </p:custDataLst>
            </p:nvPr>
          </p:nvSpPr>
          <p:spPr bwMode="auto">
            <a:xfrm>
              <a:off x="2438400" y="2546350"/>
              <a:ext cx="914400" cy="304800"/>
            </a:xfrm>
            <a:prstGeom prst="rect">
              <a:avLst/>
            </a:prstGeom>
            <a:noFill/>
            <a:ln w="22225">
              <a:solidFill>
                <a:schemeClr val="tx2"/>
              </a:solidFill>
              <a:miter lim="800000"/>
              <a:tailEnd type="none" w="sm" len="sm"/>
            </a:ln>
          </p:spPr>
          <p:txBody>
            <a:bodyPr wrap="none" lIns="45720" rIns="45720" anchor="ctr">
              <a:spAutoFit/>
            </a:bodyPr>
            <a:lstStyle/>
            <a:p>
              <a:endParaRPr lang="en-US"/>
            </a:p>
          </p:txBody>
        </p:sp>
        <p:sp>
          <p:nvSpPr>
            <p:cNvPr id="54" name="Rectangle 92"/>
            <p:cNvSpPr>
              <a:spLocks noChangeArrowheads="1"/>
            </p:cNvSpPr>
            <p:nvPr>
              <p:custDataLst>
                <p:tags r:id="rId65"/>
              </p:custDataLst>
            </p:nvPr>
          </p:nvSpPr>
          <p:spPr bwMode="auto">
            <a:xfrm>
              <a:off x="3352800" y="2546350"/>
              <a:ext cx="914400" cy="304800"/>
            </a:xfrm>
            <a:prstGeom prst="rect">
              <a:avLst/>
            </a:prstGeom>
            <a:noFill/>
            <a:ln w="22225">
              <a:solidFill>
                <a:schemeClr val="tx2"/>
              </a:solidFill>
              <a:miter lim="800000"/>
              <a:tailEnd type="none" w="sm" len="sm"/>
            </a:ln>
          </p:spPr>
          <p:txBody>
            <a:bodyPr wrap="none" lIns="45720" rIns="45720" anchor="ctr">
              <a:spAutoFit/>
            </a:bodyPr>
            <a:lstStyle/>
            <a:p>
              <a:endParaRPr lang="en-US"/>
            </a:p>
          </p:txBody>
        </p:sp>
        <p:sp>
          <p:nvSpPr>
            <p:cNvPr id="55" name="Rectangle 93"/>
            <p:cNvSpPr>
              <a:spLocks noChangeArrowheads="1"/>
            </p:cNvSpPr>
            <p:nvPr>
              <p:custDataLst>
                <p:tags r:id="rId66"/>
              </p:custDataLst>
            </p:nvPr>
          </p:nvSpPr>
          <p:spPr bwMode="auto">
            <a:xfrm>
              <a:off x="4267200" y="2546350"/>
              <a:ext cx="914400" cy="304800"/>
            </a:xfrm>
            <a:prstGeom prst="rect">
              <a:avLst/>
            </a:prstGeom>
            <a:noFill/>
            <a:ln w="22225">
              <a:solidFill>
                <a:schemeClr val="tx2"/>
              </a:solidFill>
              <a:miter lim="800000"/>
              <a:tailEnd type="none" w="sm" len="sm"/>
            </a:ln>
          </p:spPr>
          <p:txBody>
            <a:bodyPr wrap="none" lIns="45720" rIns="45720" anchor="ctr">
              <a:spAutoFit/>
            </a:bodyPr>
            <a:lstStyle/>
            <a:p>
              <a:endParaRPr lang="en-US"/>
            </a:p>
          </p:txBody>
        </p:sp>
        <p:sp>
          <p:nvSpPr>
            <p:cNvPr id="56" name="Rectangle 94"/>
            <p:cNvSpPr>
              <a:spLocks noChangeArrowheads="1"/>
            </p:cNvSpPr>
            <p:nvPr>
              <p:custDataLst>
                <p:tags r:id="rId67"/>
              </p:custDataLst>
            </p:nvPr>
          </p:nvSpPr>
          <p:spPr bwMode="auto">
            <a:xfrm>
              <a:off x="5181600" y="2546350"/>
              <a:ext cx="914400" cy="304800"/>
            </a:xfrm>
            <a:prstGeom prst="rect">
              <a:avLst/>
            </a:prstGeom>
            <a:noFill/>
            <a:ln w="22225">
              <a:solidFill>
                <a:schemeClr val="tx2"/>
              </a:solidFill>
              <a:miter lim="800000"/>
              <a:tailEnd type="none" w="sm" len="sm"/>
            </a:ln>
          </p:spPr>
          <p:txBody>
            <a:bodyPr wrap="none" lIns="45720" rIns="45720" anchor="ctr">
              <a:spAutoFit/>
            </a:bodyPr>
            <a:lstStyle/>
            <a:p>
              <a:endParaRPr lang="en-US"/>
            </a:p>
          </p:txBody>
        </p:sp>
        <p:sp>
          <p:nvSpPr>
            <p:cNvPr id="57" name="Rectangle 95"/>
            <p:cNvSpPr>
              <a:spLocks noChangeArrowheads="1"/>
            </p:cNvSpPr>
            <p:nvPr>
              <p:custDataLst>
                <p:tags r:id="rId68"/>
              </p:custDataLst>
            </p:nvPr>
          </p:nvSpPr>
          <p:spPr bwMode="auto">
            <a:xfrm>
              <a:off x="6096000" y="2546350"/>
              <a:ext cx="914400" cy="304800"/>
            </a:xfrm>
            <a:prstGeom prst="rect">
              <a:avLst/>
            </a:prstGeom>
            <a:noFill/>
            <a:ln w="22225">
              <a:solidFill>
                <a:schemeClr val="tx2"/>
              </a:solidFill>
              <a:miter lim="800000"/>
              <a:tailEnd type="none" w="sm" len="sm"/>
            </a:ln>
          </p:spPr>
          <p:txBody>
            <a:bodyPr wrap="none" lIns="45720" rIns="45720" anchor="ctr">
              <a:spAutoFit/>
            </a:bodyPr>
            <a:lstStyle/>
            <a:p>
              <a:endParaRPr lang="en-US"/>
            </a:p>
          </p:txBody>
        </p:sp>
        <p:sp>
          <p:nvSpPr>
            <p:cNvPr id="58" name="Rectangle 96"/>
            <p:cNvSpPr>
              <a:spLocks noChangeArrowheads="1"/>
            </p:cNvSpPr>
            <p:nvPr>
              <p:custDataLst>
                <p:tags r:id="rId69"/>
              </p:custDataLst>
            </p:nvPr>
          </p:nvSpPr>
          <p:spPr bwMode="auto">
            <a:xfrm>
              <a:off x="7010400" y="2546350"/>
              <a:ext cx="914400" cy="304800"/>
            </a:xfrm>
            <a:prstGeom prst="rect">
              <a:avLst/>
            </a:prstGeom>
            <a:noFill/>
            <a:ln w="22225">
              <a:solidFill>
                <a:schemeClr val="tx2"/>
              </a:solidFill>
              <a:miter lim="800000"/>
              <a:tailEnd type="none" w="sm" len="sm"/>
            </a:ln>
          </p:spPr>
          <p:txBody>
            <a:bodyPr wrap="none" lIns="45720" rIns="45720" anchor="ctr">
              <a:spAutoFit/>
            </a:bodyPr>
            <a:lstStyle/>
            <a:p>
              <a:endParaRPr lang="en-US"/>
            </a:p>
          </p:txBody>
        </p:sp>
      </p:grpSp>
      <p:grpSp>
        <p:nvGrpSpPr>
          <p:cNvPr id="75" name="组合 74"/>
          <p:cNvGrpSpPr/>
          <p:nvPr/>
        </p:nvGrpSpPr>
        <p:grpSpPr>
          <a:xfrm>
            <a:off x="5219562" y="3180750"/>
            <a:ext cx="4909126" cy="286682"/>
            <a:chOff x="609600" y="3308350"/>
            <a:chExt cx="7315200" cy="304800"/>
          </a:xfrm>
        </p:grpSpPr>
        <p:sp>
          <p:nvSpPr>
            <p:cNvPr id="76" name="Rectangle 97"/>
            <p:cNvSpPr>
              <a:spLocks noChangeArrowheads="1"/>
            </p:cNvSpPr>
            <p:nvPr>
              <p:custDataLst>
                <p:tags r:id="rId70"/>
              </p:custDataLst>
            </p:nvPr>
          </p:nvSpPr>
          <p:spPr bwMode="auto">
            <a:xfrm>
              <a:off x="609600" y="3308350"/>
              <a:ext cx="1828800" cy="304800"/>
            </a:xfrm>
            <a:prstGeom prst="rect">
              <a:avLst/>
            </a:prstGeom>
            <a:noFill/>
            <a:ln w="28575">
              <a:solidFill>
                <a:schemeClr val="tx2"/>
              </a:solidFill>
              <a:miter lim="800000"/>
              <a:tailEnd type="none" w="sm" len="sm"/>
            </a:ln>
          </p:spPr>
          <p:txBody>
            <a:bodyPr lIns="45720" rIns="45720" anchor="ctr">
              <a:spAutoFit/>
            </a:bodyPr>
            <a:lstStyle/>
            <a:p>
              <a:endParaRPr lang="en-US"/>
            </a:p>
          </p:txBody>
        </p:sp>
        <p:sp>
          <p:nvSpPr>
            <p:cNvPr id="77" name="Rectangle 4"/>
            <p:cNvSpPr>
              <a:spLocks noChangeArrowheads="1"/>
            </p:cNvSpPr>
            <p:nvPr>
              <p:custDataLst>
                <p:tags r:id="rId71"/>
              </p:custDataLst>
            </p:nvPr>
          </p:nvSpPr>
          <p:spPr bwMode="auto">
            <a:xfrm>
              <a:off x="609600" y="3308350"/>
              <a:ext cx="914400" cy="304800"/>
            </a:xfrm>
            <a:prstGeom prst="rect">
              <a:avLst/>
            </a:prstGeom>
            <a:solidFill>
              <a:srgbClr val="FFCCCC"/>
            </a:solidFill>
            <a:ln w="28575">
              <a:solidFill>
                <a:schemeClr val="tx2"/>
              </a:solidFill>
              <a:miter lim="800000"/>
              <a:tailEnd type="none" w="sm" len="sm"/>
            </a:ln>
          </p:spPr>
          <p:txBody>
            <a:bodyPr wrap="square" lIns="45720" rIns="45720" anchor="ctr">
              <a:spAutoFit/>
            </a:bodyPr>
            <a:lstStyle/>
            <a:p>
              <a:endParaRPr lang="en-US" dirty="0"/>
            </a:p>
          </p:txBody>
        </p:sp>
        <p:sp>
          <p:nvSpPr>
            <p:cNvPr id="78" name="Rectangle 4"/>
            <p:cNvSpPr>
              <a:spLocks noChangeArrowheads="1"/>
            </p:cNvSpPr>
            <p:nvPr>
              <p:custDataLst>
                <p:tags r:id="rId72"/>
              </p:custDataLst>
            </p:nvPr>
          </p:nvSpPr>
          <p:spPr bwMode="auto">
            <a:xfrm>
              <a:off x="1524000" y="3308350"/>
              <a:ext cx="914400" cy="304800"/>
            </a:xfrm>
            <a:prstGeom prst="rect">
              <a:avLst/>
            </a:prstGeom>
            <a:solidFill>
              <a:srgbClr val="FFCCCC"/>
            </a:solidFill>
            <a:ln w="28575">
              <a:solidFill>
                <a:schemeClr val="tx2"/>
              </a:solidFill>
              <a:miter lim="800000"/>
              <a:tailEnd type="none" w="sm" len="sm"/>
            </a:ln>
          </p:spPr>
          <p:txBody>
            <a:bodyPr wrap="square" lIns="45720" rIns="45720" anchor="ctr">
              <a:spAutoFit/>
            </a:bodyPr>
            <a:lstStyle/>
            <a:p>
              <a:endParaRPr lang="en-US" dirty="0"/>
            </a:p>
          </p:txBody>
        </p:sp>
        <p:sp>
          <p:nvSpPr>
            <p:cNvPr id="79" name="Rectangle 4"/>
            <p:cNvSpPr>
              <a:spLocks noChangeArrowheads="1"/>
            </p:cNvSpPr>
            <p:nvPr>
              <p:custDataLst>
                <p:tags r:id="rId73"/>
              </p:custDataLst>
            </p:nvPr>
          </p:nvSpPr>
          <p:spPr bwMode="auto">
            <a:xfrm>
              <a:off x="2438400" y="3308350"/>
              <a:ext cx="914400" cy="304800"/>
            </a:xfrm>
            <a:prstGeom prst="rect">
              <a:avLst/>
            </a:prstGeom>
            <a:solidFill>
              <a:srgbClr val="FFCCCC"/>
            </a:solidFill>
            <a:ln w="28575">
              <a:solidFill>
                <a:schemeClr val="tx2"/>
              </a:solidFill>
              <a:miter lim="800000"/>
              <a:tailEnd type="none" w="sm" len="sm"/>
            </a:ln>
          </p:spPr>
          <p:txBody>
            <a:bodyPr wrap="square" lIns="45720" rIns="45720" anchor="ctr">
              <a:spAutoFit/>
            </a:bodyPr>
            <a:lstStyle/>
            <a:p>
              <a:endParaRPr lang="en-US" dirty="0"/>
            </a:p>
          </p:txBody>
        </p:sp>
        <p:sp>
          <p:nvSpPr>
            <p:cNvPr id="80" name="Rectangle 4"/>
            <p:cNvSpPr>
              <a:spLocks noChangeArrowheads="1"/>
            </p:cNvSpPr>
            <p:nvPr>
              <p:custDataLst>
                <p:tags r:id="rId74"/>
              </p:custDataLst>
            </p:nvPr>
          </p:nvSpPr>
          <p:spPr bwMode="auto">
            <a:xfrm>
              <a:off x="3352800" y="3308350"/>
              <a:ext cx="914400" cy="304800"/>
            </a:xfrm>
            <a:prstGeom prst="rect">
              <a:avLst/>
            </a:prstGeom>
            <a:solidFill>
              <a:srgbClr val="FFCCCC"/>
            </a:solidFill>
            <a:ln w="28575">
              <a:solidFill>
                <a:schemeClr val="tx2"/>
              </a:solidFill>
              <a:miter lim="800000"/>
              <a:tailEnd type="none" w="sm" len="sm"/>
            </a:ln>
          </p:spPr>
          <p:txBody>
            <a:bodyPr wrap="square" lIns="45720" rIns="45720" anchor="ctr">
              <a:spAutoFit/>
            </a:bodyPr>
            <a:lstStyle/>
            <a:p>
              <a:endParaRPr lang="en-US" dirty="0"/>
            </a:p>
          </p:txBody>
        </p:sp>
        <p:sp>
          <p:nvSpPr>
            <p:cNvPr id="81" name="Rectangle 4"/>
            <p:cNvSpPr>
              <a:spLocks noChangeArrowheads="1"/>
            </p:cNvSpPr>
            <p:nvPr>
              <p:custDataLst>
                <p:tags r:id="rId75"/>
              </p:custDataLst>
            </p:nvPr>
          </p:nvSpPr>
          <p:spPr bwMode="auto">
            <a:xfrm>
              <a:off x="4267200" y="3308350"/>
              <a:ext cx="914400" cy="304800"/>
            </a:xfrm>
            <a:prstGeom prst="rect">
              <a:avLst/>
            </a:prstGeom>
            <a:solidFill>
              <a:srgbClr val="FFCCCC"/>
            </a:solidFill>
            <a:ln w="28575">
              <a:solidFill>
                <a:schemeClr val="tx2"/>
              </a:solidFill>
              <a:miter lim="800000"/>
              <a:tailEnd type="none" w="sm" len="sm"/>
            </a:ln>
          </p:spPr>
          <p:txBody>
            <a:bodyPr wrap="square" lIns="45720" rIns="45720" anchor="ctr">
              <a:spAutoFit/>
            </a:bodyPr>
            <a:lstStyle/>
            <a:p>
              <a:endParaRPr lang="en-US" dirty="0"/>
            </a:p>
          </p:txBody>
        </p:sp>
        <p:sp>
          <p:nvSpPr>
            <p:cNvPr id="82" name="Rectangle 4"/>
            <p:cNvSpPr>
              <a:spLocks noChangeArrowheads="1"/>
            </p:cNvSpPr>
            <p:nvPr>
              <p:custDataLst>
                <p:tags r:id="rId76"/>
              </p:custDataLst>
            </p:nvPr>
          </p:nvSpPr>
          <p:spPr bwMode="auto">
            <a:xfrm>
              <a:off x="5181600" y="3308350"/>
              <a:ext cx="914400" cy="304800"/>
            </a:xfrm>
            <a:prstGeom prst="rect">
              <a:avLst/>
            </a:prstGeom>
            <a:solidFill>
              <a:srgbClr val="FFCCCC"/>
            </a:solidFill>
            <a:ln w="28575">
              <a:solidFill>
                <a:schemeClr val="tx2"/>
              </a:solidFill>
              <a:miter lim="800000"/>
              <a:tailEnd type="none" w="sm" len="sm"/>
            </a:ln>
          </p:spPr>
          <p:txBody>
            <a:bodyPr wrap="square" lIns="45720" rIns="45720" anchor="ctr">
              <a:spAutoFit/>
            </a:bodyPr>
            <a:lstStyle/>
            <a:p>
              <a:endParaRPr lang="en-US" dirty="0"/>
            </a:p>
          </p:txBody>
        </p:sp>
        <p:sp>
          <p:nvSpPr>
            <p:cNvPr id="83" name="Rectangle 4"/>
            <p:cNvSpPr>
              <a:spLocks noChangeArrowheads="1"/>
            </p:cNvSpPr>
            <p:nvPr>
              <p:custDataLst>
                <p:tags r:id="rId77"/>
              </p:custDataLst>
            </p:nvPr>
          </p:nvSpPr>
          <p:spPr bwMode="auto">
            <a:xfrm>
              <a:off x="6096000" y="3308350"/>
              <a:ext cx="914400" cy="304800"/>
            </a:xfrm>
            <a:prstGeom prst="rect">
              <a:avLst/>
            </a:prstGeom>
            <a:solidFill>
              <a:srgbClr val="FFCCCC"/>
            </a:solidFill>
            <a:ln w="28575">
              <a:solidFill>
                <a:schemeClr val="tx2"/>
              </a:solidFill>
              <a:miter lim="800000"/>
              <a:tailEnd type="none" w="sm" len="sm"/>
            </a:ln>
          </p:spPr>
          <p:txBody>
            <a:bodyPr wrap="square" lIns="45720" rIns="45720" anchor="ctr">
              <a:spAutoFit/>
            </a:bodyPr>
            <a:lstStyle/>
            <a:p>
              <a:endParaRPr lang="en-US" dirty="0"/>
            </a:p>
          </p:txBody>
        </p:sp>
        <p:sp>
          <p:nvSpPr>
            <p:cNvPr id="84" name="Rectangle 4"/>
            <p:cNvSpPr>
              <a:spLocks noChangeArrowheads="1"/>
            </p:cNvSpPr>
            <p:nvPr>
              <p:custDataLst>
                <p:tags r:id="rId78"/>
              </p:custDataLst>
            </p:nvPr>
          </p:nvSpPr>
          <p:spPr bwMode="auto">
            <a:xfrm>
              <a:off x="7010400" y="3308350"/>
              <a:ext cx="914400" cy="304800"/>
            </a:xfrm>
            <a:prstGeom prst="rect">
              <a:avLst/>
            </a:prstGeom>
            <a:solidFill>
              <a:srgbClr val="FFCCCC"/>
            </a:solidFill>
            <a:ln w="28575">
              <a:solidFill>
                <a:schemeClr val="tx2"/>
              </a:solidFill>
              <a:miter lim="800000"/>
              <a:tailEnd type="none" w="sm" len="sm"/>
            </a:ln>
          </p:spPr>
          <p:txBody>
            <a:bodyPr wrap="square" lIns="45720" rIns="45720" anchor="ctr">
              <a:spAutoFit/>
            </a:bodyPr>
            <a:lstStyle/>
            <a:p>
              <a:endParaRPr lang="en-US" dirty="0"/>
            </a:p>
          </p:txBody>
        </p:sp>
      </p:grpSp>
      <p:grpSp>
        <p:nvGrpSpPr>
          <p:cNvPr id="85" name="组合 84"/>
          <p:cNvGrpSpPr/>
          <p:nvPr/>
        </p:nvGrpSpPr>
        <p:grpSpPr>
          <a:xfrm>
            <a:off x="5219562" y="3541173"/>
            <a:ext cx="4909126" cy="286682"/>
            <a:chOff x="609600" y="4114800"/>
            <a:chExt cx="7315200" cy="304800"/>
          </a:xfrm>
        </p:grpSpPr>
        <p:sp>
          <p:nvSpPr>
            <p:cNvPr id="86" name="Rectangle 97"/>
            <p:cNvSpPr>
              <a:spLocks noChangeArrowheads="1"/>
            </p:cNvSpPr>
            <p:nvPr>
              <p:custDataLst>
                <p:tags r:id="rId79"/>
              </p:custDataLst>
            </p:nvPr>
          </p:nvSpPr>
          <p:spPr bwMode="auto">
            <a:xfrm>
              <a:off x="609600" y="4114800"/>
              <a:ext cx="1828800" cy="304800"/>
            </a:xfrm>
            <a:prstGeom prst="rect">
              <a:avLst/>
            </a:prstGeom>
            <a:solidFill>
              <a:schemeClr val="accent6">
                <a:lumMod val="20000"/>
                <a:lumOff val="80000"/>
              </a:schemeClr>
            </a:solidFill>
            <a:ln w="28575">
              <a:solidFill>
                <a:schemeClr val="tx2"/>
              </a:solidFill>
              <a:miter lim="800000"/>
              <a:tailEnd type="none" w="sm" len="sm"/>
            </a:ln>
          </p:spPr>
          <p:txBody>
            <a:bodyPr lIns="45720" rIns="45720" anchor="ctr">
              <a:spAutoFit/>
            </a:bodyPr>
            <a:lstStyle/>
            <a:p>
              <a:endParaRPr lang="en-US"/>
            </a:p>
          </p:txBody>
        </p:sp>
        <p:sp>
          <p:nvSpPr>
            <p:cNvPr id="87" name="Rectangle 4"/>
            <p:cNvSpPr>
              <a:spLocks noChangeArrowheads="1"/>
            </p:cNvSpPr>
            <p:nvPr>
              <p:custDataLst>
                <p:tags r:id="rId80"/>
              </p:custDataLst>
            </p:nvPr>
          </p:nvSpPr>
          <p:spPr bwMode="auto">
            <a:xfrm>
              <a:off x="609600" y="4114800"/>
              <a:ext cx="914400" cy="304800"/>
            </a:xfrm>
            <a:prstGeom prst="rect">
              <a:avLst/>
            </a:prstGeom>
            <a:solidFill>
              <a:schemeClr val="accent6">
                <a:lumMod val="20000"/>
                <a:lumOff val="80000"/>
              </a:schemeClr>
            </a:solidFill>
            <a:ln w="28575">
              <a:solidFill>
                <a:schemeClr val="tx2"/>
              </a:solidFill>
              <a:miter lim="800000"/>
              <a:tailEnd type="none" w="sm" len="sm"/>
            </a:ln>
          </p:spPr>
          <p:txBody>
            <a:bodyPr wrap="square" lIns="45720" rIns="45720" anchor="ctr">
              <a:spAutoFit/>
            </a:bodyPr>
            <a:lstStyle/>
            <a:p>
              <a:endParaRPr lang="en-US" dirty="0"/>
            </a:p>
          </p:txBody>
        </p:sp>
        <p:sp>
          <p:nvSpPr>
            <p:cNvPr id="88" name="Rectangle 4"/>
            <p:cNvSpPr>
              <a:spLocks noChangeArrowheads="1"/>
            </p:cNvSpPr>
            <p:nvPr>
              <p:custDataLst>
                <p:tags r:id="rId81"/>
              </p:custDataLst>
            </p:nvPr>
          </p:nvSpPr>
          <p:spPr bwMode="auto">
            <a:xfrm>
              <a:off x="1524000" y="4114800"/>
              <a:ext cx="914400" cy="304800"/>
            </a:xfrm>
            <a:prstGeom prst="rect">
              <a:avLst/>
            </a:prstGeom>
            <a:solidFill>
              <a:schemeClr val="accent6">
                <a:lumMod val="20000"/>
                <a:lumOff val="80000"/>
              </a:schemeClr>
            </a:solidFill>
            <a:ln w="28575">
              <a:solidFill>
                <a:schemeClr val="tx2"/>
              </a:solidFill>
              <a:miter lim="800000"/>
              <a:tailEnd type="none" w="sm" len="sm"/>
            </a:ln>
          </p:spPr>
          <p:txBody>
            <a:bodyPr wrap="square" lIns="45720" rIns="45720" anchor="ctr">
              <a:spAutoFit/>
            </a:bodyPr>
            <a:lstStyle/>
            <a:p>
              <a:endParaRPr lang="en-US" dirty="0"/>
            </a:p>
          </p:txBody>
        </p:sp>
        <p:sp>
          <p:nvSpPr>
            <p:cNvPr id="89" name="Rectangle 4"/>
            <p:cNvSpPr>
              <a:spLocks noChangeArrowheads="1"/>
            </p:cNvSpPr>
            <p:nvPr>
              <p:custDataLst>
                <p:tags r:id="rId82"/>
              </p:custDataLst>
            </p:nvPr>
          </p:nvSpPr>
          <p:spPr bwMode="auto">
            <a:xfrm>
              <a:off x="2438400" y="4114800"/>
              <a:ext cx="914400" cy="304800"/>
            </a:xfrm>
            <a:prstGeom prst="rect">
              <a:avLst/>
            </a:prstGeom>
            <a:solidFill>
              <a:schemeClr val="accent6">
                <a:lumMod val="20000"/>
                <a:lumOff val="80000"/>
              </a:schemeClr>
            </a:solidFill>
            <a:ln w="28575">
              <a:solidFill>
                <a:schemeClr val="tx2"/>
              </a:solidFill>
              <a:miter lim="800000"/>
              <a:tailEnd type="none" w="sm" len="sm"/>
            </a:ln>
          </p:spPr>
          <p:txBody>
            <a:bodyPr wrap="square" lIns="45720" rIns="45720" anchor="ctr">
              <a:spAutoFit/>
            </a:bodyPr>
            <a:lstStyle/>
            <a:p>
              <a:endParaRPr lang="en-US" dirty="0"/>
            </a:p>
          </p:txBody>
        </p:sp>
        <p:sp>
          <p:nvSpPr>
            <p:cNvPr id="90" name="Rectangle 4"/>
            <p:cNvSpPr>
              <a:spLocks noChangeArrowheads="1"/>
            </p:cNvSpPr>
            <p:nvPr>
              <p:custDataLst>
                <p:tags r:id="rId83"/>
              </p:custDataLst>
            </p:nvPr>
          </p:nvSpPr>
          <p:spPr bwMode="auto">
            <a:xfrm>
              <a:off x="3352800" y="4114800"/>
              <a:ext cx="914400" cy="304800"/>
            </a:xfrm>
            <a:prstGeom prst="rect">
              <a:avLst/>
            </a:prstGeom>
            <a:solidFill>
              <a:schemeClr val="accent6">
                <a:lumMod val="20000"/>
                <a:lumOff val="80000"/>
              </a:schemeClr>
            </a:solidFill>
            <a:ln w="28575">
              <a:solidFill>
                <a:schemeClr val="tx2"/>
              </a:solidFill>
              <a:miter lim="800000"/>
              <a:tailEnd type="none" w="sm" len="sm"/>
            </a:ln>
          </p:spPr>
          <p:txBody>
            <a:bodyPr wrap="square" lIns="45720" rIns="45720" anchor="ctr">
              <a:spAutoFit/>
            </a:bodyPr>
            <a:lstStyle/>
            <a:p>
              <a:endParaRPr lang="en-US" dirty="0"/>
            </a:p>
          </p:txBody>
        </p:sp>
        <p:sp>
          <p:nvSpPr>
            <p:cNvPr id="91" name="Rectangle 4"/>
            <p:cNvSpPr>
              <a:spLocks noChangeArrowheads="1"/>
            </p:cNvSpPr>
            <p:nvPr>
              <p:custDataLst>
                <p:tags r:id="rId84"/>
              </p:custDataLst>
            </p:nvPr>
          </p:nvSpPr>
          <p:spPr bwMode="auto">
            <a:xfrm>
              <a:off x="4267200" y="4114800"/>
              <a:ext cx="914400" cy="304800"/>
            </a:xfrm>
            <a:prstGeom prst="rect">
              <a:avLst/>
            </a:prstGeom>
            <a:solidFill>
              <a:schemeClr val="accent6">
                <a:lumMod val="20000"/>
                <a:lumOff val="80000"/>
              </a:schemeClr>
            </a:solidFill>
            <a:ln w="28575">
              <a:solidFill>
                <a:schemeClr val="tx2"/>
              </a:solidFill>
              <a:miter lim="800000"/>
              <a:tailEnd type="none" w="sm" len="sm"/>
            </a:ln>
          </p:spPr>
          <p:txBody>
            <a:bodyPr wrap="square" lIns="45720" rIns="45720" anchor="ctr">
              <a:spAutoFit/>
            </a:bodyPr>
            <a:lstStyle/>
            <a:p>
              <a:endParaRPr lang="en-US" dirty="0"/>
            </a:p>
          </p:txBody>
        </p:sp>
        <p:sp>
          <p:nvSpPr>
            <p:cNvPr id="92" name="Rectangle 4"/>
            <p:cNvSpPr>
              <a:spLocks noChangeArrowheads="1"/>
            </p:cNvSpPr>
            <p:nvPr>
              <p:custDataLst>
                <p:tags r:id="rId85"/>
              </p:custDataLst>
            </p:nvPr>
          </p:nvSpPr>
          <p:spPr bwMode="auto">
            <a:xfrm>
              <a:off x="5181600" y="4114800"/>
              <a:ext cx="914400" cy="304800"/>
            </a:xfrm>
            <a:prstGeom prst="rect">
              <a:avLst/>
            </a:prstGeom>
            <a:solidFill>
              <a:schemeClr val="accent6">
                <a:lumMod val="20000"/>
                <a:lumOff val="80000"/>
              </a:schemeClr>
            </a:solidFill>
            <a:ln w="28575">
              <a:solidFill>
                <a:schemeClr val="tx2"/>
              </a:solidFill>
              <a:miter lim="800000"/>
              <a:tailEnd type="none" w="sm" len="sm"/>
            </a:ln>
          </p:spPr>
          <p:txBody>
            <a:bodyPr wrap="square" lIns="45720" rIns="45720" anchor="ctr">
              <a:spAutoFit/>
            </a:bodyPr>
            <a:lstStyle/>
            <a:p>
              <a:endParaRPr lang="en-US" dirty="0"/>
            </a:p>
          </p:txBody>
        </p:sp>
        <p:sp>
          <p:nvSpPr>
            <p:cNvPr id="93" name="Rectangle 4"/>
            <p:cNvSpPr>
              <a:spLocks noChangeArrowheads="1"/>
            </p:cNvSpPr>
            <p:nvPr>
              <p:custDataLst>
                <p:tags r:id="rId86"/>
              </p:custDataLst>
            </p:nvPr>
          </p:nvSpPr>
          <p:spPr bwMode="auto">
            <a:xfrm>
              <a:off x="6096000" y="4114800"/>
              <a:ext cx="914400" cy="304800"/>
            </a:xfrm>
            <a:prstGeom prst="rect">
              <a:avLst/>
            </a:prstGeom>
            <a:solidFill>
              <a:schemeClr val="accent6">
                <a:lumMod val="20000"/>
                <a:lumOff val="80000"/>
              </a:schemeClr>
            </a:solidFill>
            <a:ln w="28575">
              <a:solidFill>
                <a:schemeClr val="tx2"/>
              </a:solidFill>
              <a:miter lim="800000"/>
              <a:tailEnd type="none" w="sm" len="sm"/>
            </a:ln>
          </p:spPr>
          <p:txBody>
            <a:bodyPr wrap="square" lIns="45720" rIns="45720" anchor="ctr">
              <a:spAutoFit/>
            </a:bodyPr>
            <a:lstStyle/>
            <a:p>
              <a:endParaRPr lang="en-US" dirty="0"/>
            </a:p>
          </p:txBody>
        </p:sp>
        <p:sp>
          <p:nvSpPr>
            <p:cNvPr id="94" name="Rectangle 4"/>
            <p:cNvSpPr>
              <a:spLocks noChangeArrowheads="1"/>
            </p:cNvSpPr>
            <p:nvPr>
              <p:custDataLst>
                <p:tags r:id="rId87"/>
              </p:custDataLst>
            </p:nvPr>
          </p:nvSpPr>
          <p:spPr bwMode="auto">
            <a:xfrm>
              <a:off x="7010400" y="4114800"/>
              <a:ext cx="914400" cy="304800"/>
            </a:xfrm>
            <a:prstGeom prst="rect">
              <a:avLst/>
            </a:prstGeom>
            <a:solidFill>
              <a:schemeClr val="accent6">
                <a:lumMod val="20000"/>
                <a:lumOff val="80000"/>
              </a:schemeClr>
            </a:solidFill>
            <a:ln w="28575">
              <a:solidFill>
                <a:schemeClr val="tx2"/>
              </a:solidFill>
              <a:miter lim="800000"/>
              <a:tailEnd type="none" w="sm" len="sm"/>
            </a:ln>
          </p:spPr>
          <p:txBody>
            <a:bodyPr wrap="square" lIns="45720" rIns="45720" anchor="ctr">
              <a:spAutoFit/>
            </a:bodyPr>
            <a:lstStyle/>
            <a:p>
              <a:endParaRPr lang="en-US" dirty="0"/>
            </a:p>
          </p:txBody>
        </p:sp>
      </p:grpSp>
      <p:grpSp>
        <p:nvGrpSpPr>
          <p:cNvPr id="95" name="组合 94"/>
          <p:cNvGrpSpPr/>
          <p:nvPr/>
        </p:nvGrpSpPr>
        <p:grpSpPr>
          <a:xfrm>
            <a:off x="5199877" y="3973351"/>
            <a:ext cx="4872599" cy="286682"/>
            <a:chOff x="609600" y="4876800"/>
            <a:chExt cx="7260771" cy="304800"/>
          </a:xfrm>
        </p:grpSpPr>
        <p:sp>
          <p:nvSpPr>
            <p:cNvPr id="96" name="Rectangle 4"/>
            <p:cNvSpPr>
              <a:spLocks noChangeArrowheads="1"/>
            </p:cNvSpPr>
            <p:nvPr>
              <p:custDataLst>
                <p:tags r:id="rId88"/>
              </p:custDataLst>
            </p:nvPr>
          </p:nvSpPr>
          <p:spPr bwMode="auto">
            <a:xfrm>
              <a:off x="609600" y="4876800"/>
              <a:ext cx="1828800" cy="304800"/>
            </a:xfrm>
            <a:prstGeom prst="rect">
              <a:avLst/>
            </a:prstGeom>
            <a:solidFill>
              <a:schemeClr val="accent6">
                <a:lumMod val="20000"/>
                <a:lumOff val="80000"/>
              </a:schemeClr>
            </a:solidFill>
            <a:ln w="28575">
              <a:solidFill>
                <a:schemeClr val="tx2"/>
              </a:solidFill>
              <a:miter lim="800000"/>
              <a:tailEnd type="none" w="sm" len="sm"/>
            </a:ln>
          </p:spPr>
          <p:txBody>
            <a:bodyPr wrap="square" lIns="45720" rIns="45720" anchor="ctr">
              <a:spAutoFit/>
            </a:bodyPr>
            <a:lstStyle/>
            <a:p>
              <a:endParaRPr lang="en-US" dirty="0"/>
            </a:p>
          </p:txBody>
        </p:sp>
        <p:sp>
          <p:nvSpPr>
            <p:cNvPr id="97" name="Rectangle 4"/>
            <p:cNvSpPr>
              <a:spLocks noChangeArrowheads="1"/>
            </p:cNvSpPr>
            <p:nvPr>
              <p:custDataLst>
                <p:tags r:id="rId89"/>
              </p:custDataLst>
            </p:nvPr>
          </p:nvSpPr>
          <p:spPr bwMode="auto">
            <a:xfrm>
              <a:off x="2420257" y="4876800"/>
              <a:ext cx="1828800" cy="304800"/>
            </a:xfrm>
            <a:prstGeom prst="rect">
              <a:avLst/>
            </a:prstGeom>
            <a:solidFill>
              <a:schemeClr val="accent6">
                <a:lumMod val="20000"/>
                <a:lumOff val="80000"/>
              </a:schemeClr>
            </a:solidFill>
            <a:ln w="28575">
              <a:solidFill>
                <a:schemeClr val="tx2"/>
              </a:solidFill>
              <a:miter lim="800000"/>
              <a:tailEnd type="none" w="sm" len="sm"/>
            </a:ln>
          </p:spPr>
          <p:txBody>
            <a:bodyPr wrap="square" lIns="45720" rIns="45720" anchor="ctr">
              <a:spAutoFit/>
            </a:bodyPr>
            <a:lstStyle/>
            <a:p>
              <a:endParaRPr lang="en-US" dirty="0"/>
            </a:p>
          </p:txBody>
        </p:sp>
        <p:sp>
          <p:nvSpPr>
            <p:cNvPr id="98" name="Rectangle 4"/>
            <p:cNvSpPr>
              <a:spLocks noChangeArrowheads="1"/>
            </p:cNvSpPr>
            <p:nvPr>
              <p:custDataLst>
                <p:tags r:id="rId90"/>
              </p:custDataLst>
            </p:nvPr>
          </p:nvSpPr>
          <p:spPr bwMode="auto">
            <a:xfrm>
              <a:off x="4230914" y="4876800"/>
              <a:ext cx="1828800" cy="304800"/>
            </a:xfrm>
            <a:prstGeom prst="rect">
              <a:avLst/>
            </a:prstGeom>
            <a:solidFill>
              <a:schemeClr val="accent6">
                <a:lumMod val="20000"/>
                <a:lumOff val="80000"/>
              </a:schemeClr>
            </a:solidFill>
            <a:ln w="28575">
              <a:solidFill>
                <a:schemeClr val="tx2"/>
              </a:solidFill>
              <a:miter lim="800000"/>
              <a:tailEnd type="none" w="sm" len="sm"/>
            </a:ln>
          </p:spPr>
          <p:txBody>
            <a:bodyPr wrap="square" lIns="45720" rIns="45720" anchor="ctr">
              <a:spAutoFit/>
            </a:bodyPr>
            <a:lstStyle/>
            <a:p>
              <a:endParaRPr lang="en-US" dirty="0"/>
            </a:p>
          </p:txBody>
        </p:sp>
        <p:sp>
          <p:nvSpPr>
            <p:cNvPr id="99" name="Rectangle 4"/>
            <p:cNvSpPr>
              <a:spLocks noChangeArrowheads="1"/>
            </p:cNvSpPr>
            <p:nvPr>
              <p:custDataLst>
                <p:tags r:id="rId91"/>
              </p:custDataLst>
            </p:nvPr>
          </p:nvSpPr>
          <p:spPr bwMode="auto">
            <a:xfrm>
              <a:off x="6041571" y="4876800"/>
              <a:ext cx="1828800" cy="304800"/>
            </a:xfrm>
            <a:prstGeom prst="rect">
              <a:avLst/>
            </a:prstGeom>
            <a:solidFill>
              <a:schemeClr val="accent6">
                <a:lumMod val="20000"/>
                <a:lumOff val="80000"/>
              </a:schemeClr>
            </a:solidFill>
            <a:ln w="28575">
              <a:solidFill>
                <a:schemeClr val="tx2"/>
              </a:solidFill>
              <a:miter lim="800000"/>
              <a:tailEnd type="none" w="sm" len="sm"/>
            </a:ln>
          </p:spPr>
          <p:txBody>
            <a:bodyPr wrap="square" lIns="45720" rIns="45720" anchor="ctr">
              <a:spAutoFit/>
            </a:bodyPr>
            <a:lstStyle/>
            <a:p>
              <a:endParaRPr lang="en-US" dirty="0"/>
            </a:p>
          </p:txBody>
        </p:sp>
      </p:grpSp>
      <p:grpSp>
        <p:nvGrpSpPr>
          <p:cNvPr id="100" name="组合 99"/>
          <p:cNvGrpSpPr/>
          <p:nvPr/>
        </p:nvGrpSpPr>
        <p:grpSpPr>
          <a:xfrm>
            <a:off x="5187812" y="4404894"/>
            <a:ext cx="4909126" cy="286682"/>
            <a:chOff x="609600" y="5638800"/>
            <a:chExt cx="7315200" cy="304800"/>
          </a:xfrm>
        </p:grpSpPr>
        <p:sp>
          <p:nvSpPr>
            <p:cNvPr id="101" name="Rectangle 97"/>
            <p:cNvSpPr>
              <a:spLocks noChangeArrowheads="1"/>
            </p:cNvSpPr>
            <p:nvPr>
              <p:custDataLst>
                <p:tags r:id="rId92"/>
              </p:custDataLst>
            </p:nvPr>
          </p:nvSpPr>
          <p:spPr bwMode="auto">
            <a:xfrm>
              <a:off x="609600" y="5638800"/>
              <a:ext cx="1828800" cy="304800"/>
            </a:xfrm>
            <a:prstGeom prst="rect">
              <a:avLst/>
            </a:prstGeom>
            <a:solidFill>
              <a:schemeClr val="accent6">
                <a:lumMod val="20000"/>
                <a:lumOff val="80000"/>
              </a:schemeClr>
            </a:solidFill>
            <a:ln w="28575">
              <a:solidFill>
                <a:schemeClr val="tx2"/>
              </a:solidFill>
              <a:miter lim="800000"/>
              <a:tailEnd type="none" w="sm" len="sm"/>
            </a:ln>
          </p:spPr>
          <p:txBody>
            <a:bodyPr lIns="45720" rIns="45720" anchor="ctr">
              <a:spAutoFit/>
            </a:bodyPr>
            <a:lstStyle/>
            <a:p>
              <a:endParaRPr lang="en-US"/>
            </a:p>
          </p:txBody>
        </p:sp>
        <p:sp>
          <p:nvSpPr>
            <p:cNvPr id="102" name="Rectangle 4"/>
            <p:cNvSpPr>
              <a:spLocks noChangeArrowheads="1"/>
            </p:cNvSpPr>
            <p:nvPr>
              <p:custDataLst>
                <p:tags r:id="rId93"/>
              </p:custDataLst>
            </p:nvPr>
          </p:nvSpPr>
          <p:spPr bwMode="auto">
            <a:xfrm>
              <a:off x="609600" y="5638800"/>
              <a:ext cx="914400" cy="304800"/>
            </a:xfrm>
            <a:prstGeom prst="rect">
              <a:avLst/>
            </a:prstGeom>
            <a:solidFill>
              <a:schemeClr val="accent6">
                <a:lumMod val="20000"/>
                <a:lumOff val="80000"/>
              </a:schemeClr>
            </a:solidFill>
            <a:ln w="28575">
              <a:solidFill>
                <a:schemeClr val="tx2"/>
              </a:solidFill>
              <a:miter lim="800000"/>
              <a:tailEnd type="none" w="sm" len="sm"/>
            </a:ln>
          </p:spPr>
          <p:txBody>
            <a:bodyPr wrap="square" lIns="45720" rIns="45720" anchor="ctr">
              <a:spAutoFit/>
            </a:bodyPr>
            <a:lstStyle/>
            <a:p>
              <a:endParaRPr lang="en-US" dirty="0"/>
            </a:p>
          </p:txBody>
        </p:sp>
        <p:sp>
          <p:nvSpPr>
            <p:cNvPr id="103" name="Rectangle 4"/>
            <p:cNvSpPr>
              <a:spLocks noChangeArrowheads="1"/>
            </p:cNvSpPr>
            <p:nvPr>
              <p:custDataLst>
                <p:tags r:id="rId94"/>
              </p:custDataLst>
            </p:nvPr>
          </p:nvSpPr>
          <p:spPr bwMode="auto">
            <a:xfrm>
              <a:off x="1524000" y="5638800"/>
              <a:ext cx="914400" cy="304800"/>
            </a:xfrm>
            <a:prstGeom prst="rect">
              <a:avLst/>
            </a:prstGeom>
            <a:solidFill>
              <a:srgbClr val="E9FAFF"/>
            </a:solidFill>
            <a:ln w="28575">
              <a:solidFill>
                <a:schemeClr val="tx2"/>
              </a:solidFill>
              <a:miter lim="800000"/>
              <a:tailEnd type="none" w="sm" len="sm"/>
            </a:ln>
          </p:spPr>
          <p:txBody>
            <a:bodyPr wrap="square" lIns="45720" rIns="45720" anchor="ctr">
              <a:spAutoFit/>
            </a:bodyPr>
            <a:lstStyle/>
            <a:p>
              <a:endParaRPr lang="en-US" dirty="0"/>
            </a:p>
          </p:txBody>
        </p:sp>
        <p:sp>
          <p:nvSpPr>
            <p:cNvPr id="104" name="Rectangle 4"/>
            <p:cNvSpPr>
              <a:spLocks noChangeArrowheads="1"/>
            </p:cNvSpPr>
            <p:nvPr>
              <p:custDataLst>
                <p:tags r:id="rId95"/>
              </p:custDataLst>
            </p:nvPr>
          </p:nvSpPr>
          <p:spPr bwMode="auto">
            <a:xfrm>
              <a:off x="2438400" y="5638800"/>
              <a:ext cx="914400" cy="304800"/>
            </a:xfrm>
            <a:prstGeom prst="rect">
              <a:avLst/>
            </a:prstGeom>
            <a:solidFill>
              <a:srgbClr val="E9FAFF"/>
            </a:solidFill>
            <a:ln w="28575">
              <a:solidFill>
                <a:schemeClr val="tx2"/>
              </a:solidFill>
              <a:miter lim="800000"/>
              <a:tailEnd type="none" w="sm" len="sm"/>
            </a:ln>
          </p:spPr>
          <p:txBody>
            <a:bodyPr wrap="square" lIns="45720" rIns="45720" anchor="ctr">
              <a:spAutoFit/>
            </a:bodyPr>
            <a:lstStyle/>
            <a:p>
              <a:endParaRPr lang="en-US" dirty="0"/>
            </a:p>
          </p:txBody>
        </p:sp>
        <p:sp>
          <p:nvSpPr>
            <p:cNvPr id="105" name="Rectangle 4"/>
            <p:cNvSpPr>
              <a:spLocks noChangeArrowheads="1"/>
            </p:cNvSpPr>
            <p:nvPr>
              <p:custDataLst>
                <p:tags r:id="rId96"/>
              </p:custDataLst>
            </p:nvPr>
          </p:nvSpPr>
          <p:spPr bwMode="auto">
            <a:xfrm>
              <a:off x="3352800" y="5638800"/>
              <a:ext cx="914400" cy="304800"/>
            </a:xfrm>
            <a:prstGeom prst="rect">
              <a:avLst/>
            </a:prstGeom>
            <a:solidFill>
              <a:srgbClr val="E9FAFF"/>
            </a:solidFill>
            <a:ln w="28575">
              <a:solidFill>
                <a:schemeClr val="tx2"/>
              </a:solidFill>
              <a:miter lim="800000"/>
              <a:tailEnd type="none" w="sm" len="sm"/>
            </a:ln>
          </p:spPr>
          <p:txBody>
            <a:bodyPr wrap="square" lIns="45720" rIns="45720" anchor="ctr">
              <a:spAutoFit/>
            </a:bodyPr>
            <a:lstStyle/>
            <a:p>
              <a:endParaRPr lang="en-US" dirty="0"/>
            </a:p>
          </p:txBody>
        </p:sp>
        <p:sp>
          <p:nvSpPr>
            <p:cNvPr id="106" name="Rectangle 4"/>
            <p:cNvSpPr>
              <a:spLocks noChangeArrowheads="1"/>
            </p:cNvSpPr>
            <p:nvPr>
              <p:custDataLst>
                <p:tags r:id="rId97"/>
              </p:custDataLst>
            </p:nvPr>
          </p:nvSpPr>
          <p:spPr bwMode="auto">
            <a:xfrm>
              <a:off x="4267200" y="5638800"/>
              <a:ext cx="914400" cy="304800"/>
            </a:xfrm>
            <a:prstGeom prst="rect">
              <a:avLst/>
            </a:prstGeom>
            <a:solidFill>
              <a:srgbClr val="E9FAFF"/>
            </a:solidFill>
            <a:ln w="28575">
              <a:solidFill>
                <a:schemeClr val="tx2"/>
              </a:solidFill>
              <a:miter lim="800000"/>
              <a:tailEnd type="none" w="sm" len="sm"/>
            </a:ln>
          </p:spPr>
          <p:txBody>
            <a:bodyPr wrap="square" lIns="45720" rIns="45720" anchor="ctr">
              <a:spAutoFit/>
            </a:bodyPr>
            <a:lstStyle/>
            <a:p>
              <a:endParaRPr lang="en-US" dirty="0"/>
            </a:p>
          </p:txBody>
        </p:sp>
        <p:sp>
          <p:nvSpPr>
            <p:cNvPr id="107" name="Rectangle 4"/>
            <p:cNvSpPr>
              <a:spLocks noChangeArrowheads="1"/>
            </p:cNvSpPr>
            <p:nvPr>
              <p:custDataLst>
                <p:tags r:id="rId98"/>
              </p:custDataLst>
            </p:nvPr>
          </p:nvSpPr>
          <p:spPr bwMode="auto">
            <a:xfrm>
              <a:off x="5181600" y="5638800"/>
              <a:ext cx="914400" cy="304800"/>
            </a:xfrm>
            <a:prstGeom prst="rect">
              <a:avLst/>
            </a:prstGeom>
            <a:solidFill>
              <a:srgbClr val="E9FAFF"/>
            </a:solidFill>
            <a:ln w="28575">
              <a:solidFill>
                <a:schemeClr val="tx2"/>
              </a:solidFill>
              <a:miter lim="800000"/>
              <a:tailEnd type="none" w="sm" len="sm"/>
            </a:ln>
          </p:spPr>
          <p:txBody>
            <a:bodyPr wrap="square" lIns="45720" rIns="45720" anchor="ctr">
              <a:spAutoFit/>
            </a:bodyPr>
            <a:lstStyle/>
            <a:p>
              <a:endParaRPr lang="en-US" dirty="0"/>
            </a:p>
          </p:txBody>
        </p:sp>
        <p:sp>
          <p:nvSpPr>
            <p:cNvPr id="108" name="Rectangle 4"/>
            <p:cNvSpPr>
              <a:spLocks noChangeArrowheads="1"/>
            </p:cNvSpPr>
            <p:nvPr>
              <p:custDataLst>
                <p:tags r:id="rId99"/>
              </p:custDataLst>
            </p:nvPr>
          </p:nvSpPr>
          <p:spPr bwMode="auto">
            <a:xfrm>
              <a:off x="6096000" y="5638800"/>
              <a:ext cx="914400" cy="304800"/>
            </a:xfrm>
            <a:prstGeom prst="rect">
              <a:avLst/>
            </a:prstGeom>
            <a:solidFill>
              <a:srgbClr val="E9FAFF"/>
            </a:solidFill>
            <a:ln w="28575">
              <a:solidFill>
                <a:schemeClr val="tx2"/>
              </a:solidFill>
              <a:miter lim="800000"/>
              <a:tailEnd type="none" w="sm" len="sm"/>
            </a:ln>
          </p:spPr>
          <p:txBody>
            <a:bodyPr wrap="square" lIns="45720" rIns="45720" anchor="ctr">
              <a:spAutoFit/>
            </a:bodyPr>
            <a:lstStyle/>
            <a:p>
              <a:endParaRPr lang="en-US" dirty="0"/>
            </a:p>
          </p:txBody>
        </p:sp>
        <p:sp>
          <p:nvSpPr>
            <p:cNvPr id="109" name="Rectangle 4"/>
            <p:cNvSpPr>
              <a:spLocks noChangeArrowheads="1"/>
            </p:cNvSpPr>
            <p:nvPr>
              <p:custDataLst>
                <p:tags r:id="rId100"/>
              </p:custDataLst>
            </p:nvPr>
          </p:nvSpPr>
          <p:spPr bwMode="auto">
            <a:xfrm>
              <a:off x="7010400" y="5638800"/>
              <a:ext cx="914400" cy="304800"/>
            </a:xfrm>
            <a:prstGeom prst="rect">
              <a:avLst/>
            </a:prstGeom>
            <a:solidFill>
              <a:srgbClr val="E9FAFF"/>
            </a:solidFill>
            <a:ln w="28575">
              <a:solidFill>
                <a:schemeClr val="tx2"/>
              </a:solidFill>
              <a:miter lim="800000"/>
              <a:tailEnd type="none" w="sm" len="sm"/>
            </a:ln>
          </p:spPr>
          <p:txBody>
            <a:bodyPr wrap="square" lIns="45720" rIns="45720" anchor="ctr">
              <a:spAutoFit/>
            </a:bodyPr>
            <a:lstStyle/>
            <a:p>
              <a:endParaRPr lang="en-US" dirty="0"/>
            </a:p>
          </p:txBody>
        </p:sp>
      </p:grpSp>
      <p:grpSp>
        <p:nvGrpSpPr>
          <p:cNvPr id="110" name="组合 109"/>
          <p:cNvGrpSpPr/>
          <p:nvPr/>
        </p:nvGrpSpPr>
        <p:grpSpPr>
          <a:xfrm>
            <a:off x="5219562" y="4837073"/>
            <a:ext cx="4872599" cy="286682"/>
            <a:chOff x="609600" y="6400800"/>
            <a:chExt cx="7260771" cy="304800"/>
          </a:xfrm>
        </p:grpSpPr>
        <p:sp>
          <p:nvSpPr>
            <p:cNvPr id="111" name="Rectangle 4"/>
            <p:cNvSpPr>
              <a:spLocks noChangeArrowheads="1"/>
            </p:cNvSpPr>
            <p:nvPr>
              <p:custDataLst>
                <p:tags r:id="rId101"/>
              </p:custDataLst>
            </p:nvPr>
          </p:nvSpPr>
          <p:spPr bwMode="auto">
            <a:xfrm>
              <a:off x="609600" y="6400800"/>
              <a:ext cx="1828800" cy="304800"/>
            </a:xfrm>
            <a:prstGeom prst="rect">
              <a:avLst/>
            </a:prstGeom>
            <a:solidFill>
              <a:schemeClr val="accent6">
                <a:lumMod val="20000"/>
                <a:lumOff val="80000"/>
              </a:schemeClr>
            </a:solidFill>
            <a:ln w="28575">
              <a:solidFill>
                <a:schemeClr val="tx2"/>
              </a:solidFill>
              <a:miter lim="800000"/>
              <a:tailEnd type="none" w="sm" len="sm"/>
            </a:ln>
          </p:spPr>
          <p:txBody>
            <a:bodyPr wrap="square" lIns="45720" rIns="45720" anchor="ctr">
              <a:spAutoFit/>
            </a:bodyPr>
            <a:lstStyle/>
            <a:p>
              <a:endParaRPr lang="en-US" dirty="0"/>
            </a:p>
          </p:txBody>
        </p:sp>
        <p:sp>
          <p:nvSpPr>
            <p:cNvPr id="112" name="Rectangle 4"/>
            <p:cNvSpPr>
              <a:spLocks noChangeArrowheads="1"/>
            </p:cNvSpPr>
            <p:nvPr>
              <p:custDataLst>
                <p:tags r:id="rId102"/>
              </p:custDataLst>
            </p:nvPr>
          </p:nvSpPr>
          <p:spPr bwMode="auto">
            <a:xfrm>
              <a:off x="2420257" y="6400800"/>
              <a:ext cx="1828800" cy="304800"/>
            </a:xfrm>
            <a:prstGeom prst="rect">
              <a:avLst/>
            </a:prstGeom>
            <a:solidFill>
              <a:srgbClr val="E9FAFF"/>
            </a:solidFill>
            <a:ln w="28575">
              <a:solidFill>
                <a:schemeClr val="tx2"/>
              </a:solidFill>
              <a:miter lim="800000"/>
              <a:tailEnd type="none" w="sm" len="sm"/>
            </a:ln>
          </p:spPr>
          <p:txBody>
            <a:bodyPr wrap="square" lIns="45720" rIns="45720" anchor="ctr">
              <a:spAutoFit/>
            </a:bodyPr>
            <a:lstStyle/>
            <a:p>
              <a:endParaRPr lang="en-US" dirty="0"/>
            </a:p>
          </p:txBody>
        </p:sp>
        <p:sp>
          <p:nvSpPr>
            <p:cNvPr id="113" name="Rectangle 4"/>
            <p:cNvSpPr>
              <a:spLocks noChangeArrowheads="1"/>
            </p:cNvSpPr>
            <p:nvPr>
              <p:custDataLst>
                <p:tags r:id="rId103"/>
              </p:custDataLst>
            </p:nvPr>
          </p:nvSpPr>
          <p:spPr bwMode="auto">
            <a:xfrm>
              <a:off x="4230914" y="6400800"/>
              <a:ext cx="1828800" cy="304800"/>
            </a:xfrm>
            <a:prstGeom prst="rect">
              <a:avLst/>
            </a:prstGeom>
            <a:solidFill>
              <a:srgbClr val="E9FAFF"/>
            </a:solidFill>
            <a:ln w="28575">
              <a:solidFill>
                <a:schemeClr val="tx2"/>
              </a:solidFill>
              <a:miter lim="800000"/>
              <a:tailEnd type="none" w="sm" len="sm"/>
            </a:ln>
          </p:spPr>
          <p:txBody>
            <a:bodyPr wrap="square" lIns="45720" rIns="45720" anchor="ctr">
              <a:spAutoFit/>
            </a:bodyPr>
            <a:lstStyle/>
            <a:p>
              <a:endParaRPr lang="en-US" dirty="0"/>
            </a:p>
          </p:txBody>
        </p:sp>
        <p:sp>
          <p:nvSpPr>
            <p:cNvPr id="114" name="Rectangle 4"/>
            <p:cNvSpPr>
              <a:spLocks noChangeArrowheads="1"/>
            </p:cNvSpPr>
            <p:nvPr>
              <p:custDataLst>
                <p:tags r:id="rId104"/>
              </p:custDataLst>
            </p:nvPr>
          </p:nvSpPr>
          <p:spPr bwMode="auto">
            <a:xfrm>
              <a:off x="6041571" y="6400800"/>
              <a:ext cx="1828800" cy="304800"/>
            </a:xfrm>
            <a:prstGeom prst="rect">
              <a:avLst/>
            </a:prstGeom>
            <a:solidFill>
              <a:srgbClr val="E9FAFF"/>
            </a:solidFill>
            <a:ln w="28575">
              <a:solidFill>
                <a:schemeClr val="tx2"/>
              </a:solidFill>
              <a:miter lim="800000"/>
              <a:tailEnd type="none" w="sm" len="sm"/>
            </a:ln>
          </p:spPr>
          <p:txBody>
            <a:bodyPr wrap="square" lIns="45720" rIns="45720" anchor="ctr">
              <a:spAutoFit/>
            </a:bodyPr>
            <a:lstStyle/>
            <a:p>
              <a:endParaRPr lang="en-US" dirty="0"/>
            </a:p>
          </p:txBody>
        </p:sp>
      </p:grpSp>
    </p:spTree>
    <p:custDataLst>
      <p:tags r:id="rId105"/>
    </p:custDataLst>
  </p:cSld>
  <p:clrMapOvr>
    <a:masterClrMapping/>
  </p:clrMapOvr>
  <p:transition spd="med">
    <p:push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wipe(up)">
                                      <p:cBhvr>
                                        <p:cTn id="7" dur="500"/>
                                        <p:tgtEl>
                                          <p:spTgt spid="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wipe(up)">
                                      <p:cBhvr>
                                        <p:cTn id="12" dur="50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animEffect transition="in" filter="wipe(up)">
                                      <p:cBhvr>
                                        <p:cTn id="17" dur="500"/>
                                        <p:tgtEl>
                                          <p:spTgt spid="2">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2">
                                            <p:txEl>
                                              <p:pRg st="4" end="4"/>
                                            </p:txEl>
                                          </p:spTgt>
                                        </p:tgtEl>
                                        <p:attrNameLst>
                                          <p:attrName>style.visibility</p:attrName>
                                        </p:attrNameLst>
                                      </p:cBhvr>
                                      <p:to>
                                        <p:strVal val="visible"/>
                                      </p:to>
                                    </p:set>
                                    <p:animEffect transition="in" filter="wipe(up)">
                                      <p:cBhvr>
                                        <p:cTn id="22" dur="500"/>
                                        <p:tgtEl>
                                          <p:spTgt spid="2">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animEffect transition="in" filter="wipe(up)">
                                      <p:cBhvr>
                                        <p:cTn id="27" dur="500"/>
                                        <p:tgtEl>
                                          <p:spTgt spid="2">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2">
                                            <p:txEl>
                                              <p:pRg st="6" end="6"/>
                                            </p:txEl>
                                          </p:spTgt>
                                        </p:tgtEl>
                                        <p:attrNameLst>
                                          <p:attrName>style.visibility</p:attrName>
                                        </p:attrNameLst>
                                      </p:cBhvr>
                                      <p:to>
                                        <p:strVal val="visible"/>
                                      </p:to>
                                    </p:set>
                                    <p:animEffect transition="in" filter="wipe(up)">
                                      <p:cBhvr>
                                        <p:cTn id="32" dur="500"/>
                                        <p:tgtEl>
                                          <p:spTgt spid="2">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nodeType="clickEffect">
                                  <p:stCondLst>
                                    <p:cond delay="0"/>
                                  </p:stCondLst>
                                  <p:childTnLst>
                                    <p:set>
                                      <p:cBhvr>
                                        <p:cTn id="36" dur="1" fill="hold">
                                          <p:stCondLst>
                                            <p:cond delay="0"/>
                                          </p:stCondLst>
                                        </p:cTn>
                                        <p:tgtEl>
                                          <p:spTgt spid="2">
                                            <p:txEl>
                                              <p:pRg st="7" end="7"/>
                                            </p:txEl>
                                          </p:spTgt>
                                        </p:tgtEl>
                                        <p:attrNameLst>
                                          <p:attrName>style.visibility</p:attrName>
                                        </p:attrNameLst>
                                      </p:cBhvr>
                                      <p:to>
                                        <p:strVal val="visible"/>
                                      </p:to>
                                    </p:set>
                                    <p:animEffect transition="in" filter="wipe(up)">
                                      <p:cBhvr>
                                        <p:cTn id="37" dur="500"/>
                                        <p:tgtEl>
                                          <p:spTgt spid="2">
                                            <p:txEl>
                                              <p:pRg st="7" end="7"/>
                                            </p:txEl>
                                          </p:spTgt>
                                        </p:tgtEl>
                                      </p:cBhvr>
                                    </p:animEffect>
                                  </p:childTnLst>
                                </p:cTn>
                              </p:par>
                              <p:par>
                                <p:cTn id="38" presetID="22" presetClass="entr" presetSubtype="4" fill="hold" nodeType="withEffect">
                                  <p:stCondLst>
                                    <p:cond delay="0"/>
                                  </p:stCondLst>
                                  <p:childTnLst>
                                    <p:set>
                                      <p:cBhvr>
                                        <p:cTn id="39" dur="1" fill="hold">
                                          <p:stCondLst>
                                            <p:cond delay="0"/>
                                          </p:stCondLst>
                                        </p:cTn>
                                        <p:tgtEl>
                                          <p:spTgt spid="3"/>
                                        </p:tgtEl>
                                        <p:attrNameLst>
                                          <p:attrName>style.visibility</p:attrName>
                                        </p:attrNameLst>
                                      </p:cBhvr>
                                      <p:to>
                                        <p:strVal val="visible"/>
                                      </p:to>
                                    </p:set>
                                    <p:animEffect transition="in" filter="wipe(down)">
                                      <p:cBhvr>
                                        <p:cTn id="40" dur="500"/>
                                        <p:tgtEl>
                                          <p:spTgt spid="3"/>
                                        </p:tgtEl>
                                      </p:cBhvr>
                                    </p:animEffect>
                                  </p:childTnLst>
                                </p:cTn>
                              </p:par>
                              <p:par>
                                <p:cTn id="41" presetID="22" presetClass="entr" presetSubtype="4" fill="hold" nodeType="withEffect">
                                  <p:stCondLst>
                                    <p:cond delay="0"/>
                                  </p:stCondLst>
                                  <p:childTnLst>
                                    <p:set>
                                      <p:cBhvr>
                                        <p:cTn id="42" dur="1" fill="hold">
                                          <p:stCondLst>
                                            <p:cond delay="0"/>
                                          </p:stCondLst>
                                        </p:cTn>
                                        <p:tgtEl>
                                          <p:spTgt spid="49"/>
                                        </p:tgtEl>
                                        <p:attrNameLst>
                                          <p:attrName>style.visibility</p:attrName>
                                        </p:attrNameLst>
                                      </p:cBhvr>
                                      <p:to>
                                        <p:strVal val="visible"/>
                                      </p:to>
                                    </p:set>
                                    <p:animEffect transition="in" filter="wipe(down)">
                                      <p:cBhvr>
                                        <p:cTn id="43" dur="500"/>
                                        <p:tgtEl>
                                          <p:spTgt spid="49"/>
                                        </p:tgtEl>
                                      </p:cBhvr>
                                    </p:animEffect>
                                  </p:childTnLst>
                                </p:cTn>
                              </p:par>
                              <p:par>
                                <p:cTn id="44" presetID="22" presetClass="entr" presetSubtype="4" fill="hold" nodeType="withEffect">
                                  <p:stCondLst>
                                    <p:cond delay="0"/>
                                  </p:stCondLst>
                                  <p:childTnLst>
                                    <p:set>
                                      <p:cBhvr>
                                        <p:cTn id="45" dur="1" fill="hold">
                                          <p:stCondLst>
                                            <p:cond delay="0"/>
                                          </p:stCondLst>
                                        </p:cTn>
                                        <p:tgtEl>
                                          <p:spTgt spid="75"/>
                                        </p:tgtEl>
                                        <p:attrNameLst>
                                          <p:attrName>style.visibility</p:attrName>
                                        </p:attrNameLst>
                                      </p:cBhvr>
                                      <p:to>
                                        <p:strVal val="visible"/>
                                      </p:to>
                                    </p:set>
                                    <p:animEffect transition="in" filter="wipe(down)">
                                      <p:cBhvr>
                                        <p:cTn id="46" dur="500"/>
                                        <p:tgtEl>
                                          <p:spTgt spid="75"/>
                                        </p:tgtEl>
                                      </p:cBhvr>
                                    </p:animEffect>
                                  </p:childTnLst>
                                </p:cTn>
                              </p:par>
                              <p:par>
                                <p:cTn id="47" presetID="22" presetClass="entr" presetSubtype="4" fill="hold" nodeType="withEffect">
                                  <p:stCondLst>
                                    <p:cond delay="0"/>
                                  </p:stCondLst>
                                  <p:childTnLst>
                                    <p:set>
                                      <p:cBhvr>
                                        <p:cTn id="48" dur="1" fill="hold">
                                          <p:stCondLst>
                                            <p:cond delay="0"/>
                                          </p:stCondLst>
                                        </p:cTn>
                                        <p:tgtEl>
                                          <p:spTgt spid="85"/>
                                        </p:tgtEl>
                                        <p:attrNameLst>
                                          <p:attrName>style.visibility</p:attrName>
                                        </p:attrNameLst>
                                      </p:cBhvr>
                                      <p:to>
                                        <p:strVal val="visible"/>
                                      </p:to>
                                    </p:set>
                                    <p:animEffect transition="in" filter="wipe(down)">
                                      <p:cBhvr>
                                        <p:cTn id="49" dur="500"/>
                                        <p:tgtEl>
                                          <p:spTgt spid="85"/>
                                        </p:tgtEl>
                                      </p:cBhvr>
                                    </p:animEffect>
                                  </p:childTnLst>
                                </p:cTn>
                              </p:par>
                              <p:par>
                                <p:cTn id="50" presetID="22" presetClass="entr" presetSubtype="4" fill="hold" nodeType="withEffect">
                                  <p:stCondLst>
                                    <p:cond delay="0"/>
                                  </p:stCondLst>
                                  <p:childTnLst>
                                    <p:set>
                                      <p:cBhvr>
                                        <p:cTn id="51" dur="1" fill="hold">
                                          <p:stCondLst>
                                            <p:cond delay="0"/>
                                          </p:stCondLst>
                                        </p:cTn>
                                        <p:tgtEl>
                                          <p:spTgt spid="95"/>
                                        </p:tgtEl>
                                        <p:attrNameLst>
                                          <p:attrName>style.visibility</p:attrName>
                                        </p:attrNameLst>
                                      </p:cBhvr>
                                      <p:to>
                                        <p:strVal val="visible"/>
                                      </p:to>
                                    </p:set>
                                    <p:animEffect transition="in" filter="wipe(down)">
                                      <p:cBhvr>
                                        <p:cTn id="52" dur="500"/>
                                        <p:tgtEl>
                                          <p:spTgt spid="95"/>
                                        </p:tgtEl>
                                      </p:cBhvr>
                                    </p:animEffect>
                                  </p:childTnLst>
                                </p:cTn>
                              </p:par>
                              <p:par>
                                <p:cTn id="53" presetID="22" presetClass="entr" presetSubtype="4" fill="hold" nodeType="withEffect">
                                  <p:stCondLst>
                                    <p:cond delay="0"/>
                                  </p:stCondLst>
                                  <p:childTnLst>
                                    <p:set>
                                      <p:cBhvr>
                                        <p:cTn id="54" dur="1" fill="hold">
                                          <p:stCondLst>
                                            <p:cond delay="0"/>
                                          </p:stCondLst>
                                        </p:cTn>
                                        <p:tgtEl>
                                          <p:spTgt spid="100"/>
                                        </p:tgtEl>
                                        <p:attrNameLst>
                                          <p:attrName>style.visibility</p:attrName>
                                        </p:attrNameLst>
                                      </p:cBhvr>
                                      <p:to>
                                        <p:strVal val="visible"/>
                                      </p:to>
                                    </p:set>
                                    <p:animEffect transition="in" filter="wipe(down)">
                                      <p:cBhvr>
                                        <p:cTn id="55" dur="500"/>
                                        <p:tgtEl>
                                          <p:spTgt spid="100"/>
                                        </p:tgtEl>
                                      </p:cBhvr>
                                    </p:animEffect>
                                  </p:childTnLst>
                                </p:cTn>
                              </p:par>
                              <p:par>
                                <p:cTn id="56" presetID="22" presetClass="entr" presetSubtype="4" fill="hold" nodeType="withEffect">
                                  <p:stCondLst>
                                    <p:cond delay="0"/>
                                  </p:stCondLst>
                                  <p:childTnLst>
                                    <p:set>
                                      <p:cBhvr>
                                        <p:cTn id="57" dur="1" fill="hold">
                                          <p:stCondLst>
                                            <p:cond delay="0"/>
                                          </p:stCondLst>
                                        </p:cTn>
                                        <p:tgtEl>
                                          <p:spTgt spid="110"/>
                                        </p:tgtEl>
                                        <p:attrNameLst>
                                          <p:attrName>style.visibility</p:attrName>
                                        </p:attrNameLst>
                                      </p:cBhvr>
                                      <p:to>
                                        <p:strVal val="visible"/>
                                      </p:to>
                                    </p:set>
                                    <p:animEffect transition="in" filter="wipe(down)">
                                      <p:cBhvr>
                                        <p:cTn id="58" dur="500"/>
                                        <p:tgtEl>
                                          <p:spTgt spid="1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直接连接符 14"/>
          <p:cNvCxnSpPr/>
          <p:nvPr>
            <p:custDataLst>
              <p:tags r:id="rId1"/>
            </p:custDataLst>
          </p:nvPr>
        </p:nvCxnSpPr>
        <p:spPr>
          <a:xfrm>
            <a:off x="432010" y="864059"/>
            <a:ext cx="10656242" cy="12000"/>
          </a:xfrm>
          <a:prstGeom prst="line">
            <a:avLst/>
          </a:prstGeom>
          <a:ln w="31750">
            <a:solidFill>
              <a:schemeClr val="tx1"/>
            </a:solidFill>
          </a:ln>
        </p:spPr>
        <p:style>
          <a:lnRef idx="1">
            <a:schemeClr val="dk1"/>
          </a:lnRef>
          <a:fillRef idx="0">
            <a:schemeClr val="dk1"/>
          </a:fillRef>
          <a:effectRef idx="0">
            <a:schemeClr val="dk1"/>
          </a:effectRef>
          <a:fontRef idx="minor">
            <a:schemeClr val="tx1"/>
          </a:fontRef>
        </p:style>
      </p:cxnSp>
      <p:sp>
        <p:nvSpPr>
          <p:cNvPr id="16" name="文本框 6"/>
          <p:cNvSpPr txBox="1"/>
          <p:nvPr>
            <p:custDataLst>
              <p:tags r:id="rId2"/>
            </p:custDataLst>
          </p:nvPr>
        </p:nvSpPr>
        <p:spPr>
          <a:xfrm>
            <a:off x="432010" y="144043"/>
            <a:ext cx="10656242" cy="576013"/>
          </a:xfrm>
          <a:prstGeom prst="rect">
            <a:avLst/>
          </a:prstGeom>
          <a:noFill/>
          <a:ln w="12700">
            <a:miter lim="400000"/>
          </a:ln>
          <a:extLst>
            <a:ext uri="{909E8E84-426E-40DD-AFC4-6F175D3DCCD1}">
              <a14:hiddenFill xmlns:a14="http://schemas.microsoft.com/office/drawing/2010/main">
                <a:solidFill>
                  <a:schemeClr val="accent1"/>
                </a:solidFill>
              </a14:hiddenFill>
            </a:ext>
          </a:extLst>
        </p:spPr>
        <p:txBody>
          <a:bodyPr lIns="0" tIns="0" rIns="0" bIns="0" anchor="ctr" anchorCtr="0">
            <a:normAutofit/>
          </a:bodyPr>
          <a:lstStyle>
            <a:defPPr>
              <a:defRPr lang="zh-CN"/>
            </a:defPPr>
            <a:lvl1pPr>
              <a:lnSpc>
                <a:spcPct val="120000"/>
              </a:lnSpc>
              <a:defRPr sz="3600" b="1">
                <a:solidFill>
                  <a:srgbClr val="FFFFFF"/>
                </a:solidFill>
                <a:latin typeface="微软雅黑" panose="020B0503020204020204" pitchFamily="34" charset="-122"/>
                <a:ea typeface="微软雅黑" panose="020B0503020204020204" pitchFamily="34" charset="-122"/>
                <a:cs typeface="微软雅黑" panose="020B0503020204020204" pitchFamily="34" charset="-122"/>
              </a:defRPr>
            </a:lvl1pPr>
          </a:lstStyle>
          <a:p>
            <a:pPr>
              <a:lnSpc>
                <a:spcPct val="100000"/>
              </a:lnSpc>
              <a:spcBef>
                <a:spcPts val="0"/>
              </a:spcBef>
              <a:spcAft>
                <a:spcPts val="0"/>
              </a:spcAft>
              <a:buSzPct val="100000"/>
            </a:pPr>
            <a:r>
              <a:rPr lang="zh-CN" altLang="en-US" sz="3400" dirty="0">
                <a:solidFill>
                  <a:schemeClr val="dk1">
                    <a:lumMod val="75000"/>
                  </a:schemeClr>
                </a:solidFill>
                <a:latin typeface="Arial" panose="020B0604020202020204" pitchFamily="34" charset="0"/>
                <a:sym typeface="+mn-ea"/>
              </a:rPr>
              <a:t>扩展：</a:t>
            </a:r>
            <a:r>
              <a:rPr lang="zh-CN" altLang="en-US" sz="3400" dirty="0">
                <a:solidFill>
                  <a:schemeClr val="dk1">
                    <a:lumMod val="75000"/>
                  </a:schemeClr>
                </a:solidFill>
                <a:latin typeface="Arial" panose="020B0604020202020204" pitchFamily="34" charset="0"/>
              </a:rPr>
              <a:t>性能优化</a:t>
            </a:r>
            <a:r>
              <a:rPr lang="en-US" altLang="zh-CN" sz="3400" dirty="0">
                <a:solidFill>
                  <a:schemeClr val="dk1">
                    <a:lumMod val="75000"/>
                  </a:schemeClr>
                </a:solidFill>
                <a:latin typeface="Arial" panose="020B0604020202020204" pitchFamily="34" charset="0"/>
              </a:rPr>
              <a:t>-SIMD</a:t>
            </a:r>
            <a:endParaRPr lang="en-US" altLang="zh-CN" sz="3400" dirty="0">
              <a:solidFill>
                <a:schemeClr val="dk1">
                  <a:lumMod val="75000"/>
                </a:schemeClr>
              </a:solidFill>
              <a:latin typeface="Arial" panose="020B0604020202020204" pitchFamily="34" charset="0"/>
            </a:endParaRPr>
          </a:p>
        </p:txBody>
      </p:sp>
      <p:pic>
        <p:nvPicPr>
          <p:cNvPr id="11" name="图片 10" descr="微信截图_20240112211134"/>
          <p:cNvPicPr>
            <a:picLocks noChangeAspect="1"/>
          </p:cNvPicPr>
          <p:nvPr>
            <p:custDataLst>
              <p:tags r:id="rId3"/>
            </p:custDataLst>
          </p:nvPr>
        </p:nvPicPr>
        <p:blipFill>
          <a:blip r:embed="rId4"/>
          <a:stretch>
            <a:fillRect/>
          </a:stretch>
        </p:blipFill>
        <p:spPr>
          <a:xfrm>
            <a:off x="9216390" y="201295"/>
            <a:ext cx="1895475" cy="485775"/>
          </a:xfrm>
          <a:prstGeom prst="rect">
            <a:avLst/>
          </a:prstGeom>
        </p:spPr>
      </p:pic>
      <p:sp>
        <p:nvSpPr>
          <p:cNvPr id="115" name="文本框 114"/>
          <p:cNvSpPr txBox="1"/>
          <p:nvPr/>
        </p:nvSpPr>
        <p:spPr>
          <a:xfrm>
            <a:off x="287636" y="947102"/>
            <a:ext cx="5765800" cy="499624"/>
          </a:xfrm>
          <a:prstGeom prst="rect">
            <a:avLst/>
          </a:prstGeom>
          <a:noFill/>
        </p:spPr>
        <p:txBody>
          <a:bodyPr wrap="square" rtlCol="0" anchor="t">
            <a:spAutoFit/>
          </a:bodyPr>
          <a:lstStyle/>
          <a:p>
            <a:pPr marL="742950" lvl="1" indent="-285750" algn="l">
              <a:lnSpc>
                <a:spcPct val="150000"/>
              </a:lnSpc>
              <a:spcBef>
                <a:spcPts val="0"/>
              </a:spcBef>
              <a:buClr>
                <a:srgbClr val="002B4C"/>
              </a:buClr>
              <a:buSzPct val="70000"/>
              <a:buFont typeface="Wingdings" panose="05000000000000000000" pitchFamily="2" charset="2"/>
              <a:buChar char="l"/>
            </a:pPr>
            <a:r>
              <a:rPr lang="en-US" altLang="zh-CN" sz="2000" dirty="0">
                <a:latin typeface="微软雅黑" panose="020B0503020204020204" pitchFamily="34" charset="-122"/>
                <a:ea typeface="微软雅黑" panose="020B0503020204020204" pitchFamily="34" charset="-122"/>
                <a:cs typeface="微软雅黑" panose="020B0503020204020204" pitchFamily="34" charset="-122"/>
                <a:sym typeface="+mn-ea"/>
              </a:rPr>
              <a:t>SIMD 操作: 单精度 </a:t>
            </a: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sym typeface="+mn-ea"/>
              </a:rPr>
              <a:t>双精度</a:t>
            </a:r>
            <a:endParaRPr lang="zh-CN" altLang="en-US" sz="2000" dirty="0">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grpSp>
        <p:nvGrpSpPr>
          <p:cNvPr id="116" name="Group 203"/>
          <p:cNvGrpSpPr/>
          <p:nvPr/>
        </p:nvGrpSpPr>
        <p:grpSpPr>
          <a:xfrm>
            <a:off x="1524497" y="1712165"/>
            <a:ext cx="8471268" cy="1913207"/>
            <a:chOff x="251960" y="3926610"/>
            <a:chExt cx="8471268" cy="1913207"/>
          </a:xfrm>
        </p:grpSpPr>
        <p:sp>
          <p:nvSpPr>
            <p:cNvPr id="117" name="Text Box 259"/>
            <p:cNvSpPr txBox="1">
              <a:spLocks noChangeArrowheads="1"/>
            </p:cNvSpPr>
            <p:nvPr>
              <p:custDataLst>
                <p:tags r:id="rId5"/>
              </p:custDataLst>
            </p:nvPr>
          </p:nvSpPr>
          <p:spPr bwMode="auto">
            <a:xfrm>
              <a:off x="7674078" y="4271665"/>
              <a:ext cx="1015813" cy="461665"/>
            </a:xfrm>
            <a:prstGeom prst="rect">
              <a:avLst/>
            </a:prstGeom>
            <a:noFill/>
            <a:ln>
              <a:noFill/>
            </a:ln>
          </p:spPr>
          <p:txBody>
            <a:bodyPr wrap="none" lIns="45720" rIns="45720">
              <a:spAutoFit/>
            </a:bodyPr>
            <a:lstStyle>
              <a:lvl1pPr>
                <a:defRPr b="1">
                  <a:solidFill>
                    <a:schemeClr val="tx1"/>
                  </a:solidFill>
                  <a:latin typeface="Helvetica" pitchFamily="34" charset="0"/>
                  <a:ea typeface="MS PGothic" panose="020B0600070205080204" pitchFamily="-96" charset="-128"/>
                </a:defRPr>
              </a:lvl1pPr>
              <a:lvl2pPr marL="742950" indent="-285750">
                <a:defRPr b="1">
                  <a:solidFill>
                    <a:schemeClr val="tx1"/>
                  </a:solidFill>
                  <a:latin typeface="Helvetica" pitchFamily="34" charset="0"/>
                  <a:ea typeface="MS PGothic" panose="020B0600070205080204" pitchFamily="-96" charset="-128"/>
                </a:defRPr>
              </a:lvl2pPr>
              <a:lvl3pPr marL="1143000" indent="-228600">
                <a:defRPr b="1">
                  <a:solidFill>
                    <a:schemeClr val="tx1"/>
                  </a:solidFill>
                  <a:latin typeface="Helvetica" pitchFamily="34" charset="0"/>
                  <a:ea typeface="MS PGothic" panose="020B0600070205080204" pitchFamily="-96" charset="-128"/>
                </a:defRPr>
              </a:lvl3pPr>
              <a:lvl4pPr marL="1600200" indent="-228600">
                <a:defRPr b="1">
                  <a:solidFill>
                    <a:schemeClr val="tx1"/>
                  </a:solidFill>
                  <a:latin typeface="Helvetica" pitchFamily="34" charset="0"/>
                  <a:ea typeface="MS PGothic" panose="020B0600070205080204" pitchFamily="-96" charset="-128"/>
                </a:defRPr>
              </a:lvl4pPr>
              <a:lvl5pPr marL="2057400" indent="-228600">
                <a:defRPr b="1">
                  <a:solidFill>
                    <a:schemeClr val="tx1"/>
                  </a:solidFill>
                  <a:latin typeface="Helvetica" pitchFamily="34" charset="0"/>
                  <a:ea typeface="MS PGothic" panose="020B0600070205080204" pitchFamily="-96" charset="-128"/>
                </a:defRPr>
              </a:lvl5pPr>
              <a:lvl6pPr marL="2514600" indent="-228600" eaLnBrk="0" fontAlgn="base" hangingPunct="0">
                <a:lnSpc>
                  <a:spcPct val="90000"/>
                </a:lnSpc>
                <a:spcBef>
                  <a:spcPct val="0"/>
                </a:spcBef>
                <a:spcAft>
                  <a:spcPct val="0"/>
                </a:spcAft>
                <a:defRPr b="1">
                  <a:solidFill>
                    <a:schemeClr val="tx1"/>
                  </a:solidFill>
                  <a:latin typeface="Helvetica" pitchFamily="34" charset="0"/>
                  <a:ea typeface="MS PGothic" panose="020B0600070205080204" pitchFamily="-96" charset="-128"/>
                </a:defRPr>
              </a:lvl6pPr>
              <a:lvl7pPr marL="2971800" indent="-228600" eaLnBrk="0" fontAlgn="base" hangingPunct="0">
                <a:lnSpc>
                  <a:spcPct val="90000"/>
                </a:lnSpc>
                <a:spcBef>
                  <a:spcPct val="0"/>
                </a:spcBef>
                <a:spcAft>
                  <a:spcPct val="0"/>
                </a:spcAft>
                <a:defRPr b="1">
                  <a:solidFill>
                    <a:schemeClr val="tx1"/>
                  </a:solidFill>
                  <a:latin typeface="Helvetica" pitchFamily="34" charset="0"/>
                  <a:ea typeface="MS PGothic" panose="020B0600070205080204" pitchFamily="-96" charset="-128"/>
                </a:defRPr>
              </a:lvl7pPr>
              <a:lvl8pPr marL="3429000" indent="-228600" eaLnBrk="0" fontAlgn="base" hangingPunct="0">
                <a:lnSpc>
                  <a:spcPct val="90000"/>
                </a:lnSpc>
                <a:spcBef>
                  <a:spcPct val="0"/>
                </a:spcBef>
                <a:spcAft>
                  <a:spcPct val="0"/>
                </a:spcAft>
                <a:defRPr b="1">
                  <a:solidFill>
                    <a:schemeClr val="tx1"/>
                  </a:solidFill>
                  <a:latin typeface="Helvetica" pitchFamily="34" charset="0"/>
                  <a:ea typeface="MS PGothic" panose="020B0600070205080204" pitchFamily="-96" charset="-128"/>
                </a:defRPr>
              </a:lvl8pPr>
              <a:lvl9pPr marL="3886200" indent="-228600" eaLnBrk="0" fontAlgn="base" hangingPunct="0">
                <a:lnSpc>
                  <a:spcPct val="90000"/>
                </a:lnSpc>
                <a:spcBef>
                  <a:spcPct val="0"/>
                </a:spcBef>
                <a:spcAft>
                  <a:spcPct val="0"/>
                </a:spcAft>
                <a:defRPr b="1">
                  <a:solidFill>
                    <a:schemeClr val="tx1"/>
                  </a:solidFill>
                  <a:latin typeface="Helvetica" pitchFamily="34" charset="0"/>
                  <a:ea typeface="MS PGothic" panose="020B0600070205080204" pitchFamily="-96" charset="-128"/>
                </a:defRPr>
              </a:lvl9pPr>
            </a:lstStyle>
            <a:p>
              <a:r>
                <a:rPr lang="en-US" dirty="0">
                  <a:latin typeface="Courier New" panose="02070309020205020404" pitchFamily="49" charset="0"/>
                </a:rPr>
                <a:t>%ymm0</a:t>
              </a:r>
              <a:endParaRPr lang="en-US" dirty="0">
                <a:latin typeface="Courier New" panose="02070309020205020404" pitchFamily="49" charset="0"/>
              </a:endParaRPr>
            </a:p>
          </p:txBody>
        </p:sp>
        <p:sp>
          <p:nvSpPr>
            <p:cNvPr id="118" name="Text Box 260"/>
            <p:cNvSpPr txBox="1">
              <a:spLocks noChangeArrowheads="1"/>
            </p:cNvSpPr>
            <p:nvPr>
              <p:custDataLst>
                <p:tags r:id="rId6"/>
              </p:custDataLst>
            </p:nvPr>
          </p:nvSpPr>
          <p:spPr bwMode="auto">
            <a:xfrm>
              <a:off x="7707415" y="5378152"/>
              <a:ext cx="1015813" cy="461665"/>
            </a:xfrm>
            <a:prstGeom prst="rect">
              <a:avLst/>
            </a:prstGeom>
            <a:noFill/>
            <a:ln>
              <a:noFill/>
            </a:ln>
          </p:spPr>
          <p:txBody>
            <a:bodyPr wrap="none" lIns="45720" rIns="45720">
              <a:spAutoFit/>
            </a:bodyPr>
            <a:lstStyle>
              <a:lvl1pPr>
                <a:defRPr b="1">
                  <a:solidFill>
                    <a:schemeClr val="tx1"/>
                  </a:solidFill>
                  <a:latin typeface="Helvetica" pitchFamily="34" charset="0"/>
                  <a:ea typeface="MS PGothic" panose="020B0600070205080204" pitchFamily="-96" charset="-128"/>
                </a:defRPr>
              </a:lvl1pPr>
              <a:lvl2pPr marL="742950" indent="-285750">
                <a:defRPr b="1">
                  <a:solidFill>
                    <a:schemeClr val="tx1"/>
                  </a:solidFill>
                  <a:latin typeface="Helvetica" pitchFamily="34" charset="0"/>
                  <a:ea typeface="MS PGothic" panose="020B0600070205080204" pitchFamily="-96" charset="-128"/>
                </a:defRPr>
              </a:lvl2pPr>
              <a:lvl3pPr marL="1143000" indent="-228600">
                <a:defRPr b="1">
                  <a:solidFill>
                    <a:schemeClr val="tx1"/>
                  </a:solidFill>
                  <a:latin typeface="Helvetica" pitchFamily="34" charset="0"/>
                  <a:ea typeface="MS PGothic" panose="020B0600070205080204" pitchFamily="-96" charset="-128"/>
                </a:defRPr>
              </a:lvl3pPr>
              <a:lvl4pPr marL="1600200" indent="-228600">
                <a:defRPr b="1">
                  <a:solidFill>
                    <a:schemeClr val="tx1"/>
                  </a:solidFill>
                  <a:latin typeface="Helvetica" pitchFamily="34" charset="0"/>
                  <a:ea typeface="MS PGothic" panose="020B0600070205080204" pitchFamily="-96" charset="-128"/>
                </a:defRPr>
              </a:lvl4pPr>
              <a:lvl5pPr marL="2057400" indent="-228600">
                <a:defRPr b="1">
                  <a:solidFill>
                    <a:schemeClr val="tx1"/>
                  </a:solidFill>
                  <a:latin typeface="Helvetica" pitchFamily="34" charset="0"/>
                  <a:ea typeface="MS PGothic" panose="020B0600070205080204" pitchFamily="-96" charset="-128"/>
                </a:defRPr>
              </a:lvl5pPr>
              <a:lvl6pPr marL="2514600" indent="-228600" eaLnBrk="0" fontAlgn="base" hangingPunct="0">
                <a:lnSpc>
                  <a:spcPct val="90000"/>
                </a:lnSpc>
                <a:spcBef>
                  <a:spcPct val="0"/>
                </a:spcBef>
                <a:spcAft>
                  <a:spcPct val="0"/>
                </a:spcAft>
                <a:defRPr b="1">
                  <a:solidFill>
                    <a:schemeClr val="tx1"/>
                  </a:solidFill>
                  <a:latin typeface="Helvetica" pitchFamily="34" charset="0"/>
                  <a:ea typeface="MS PGothic" panose="020B0600070205080204" pitchFamily="-96" charset="-128"/>
                </a:defRPr>
              </a:lvl6pPr>
              <a:lvl7pPr marL="2971800" indent="-228600" eaLnBrk="0" fontAlgn="base" hangingPunct="0">
                <a:lnSpc>
                  <a:spcPct val="90000"/>
                </a:lnSpc>
                <a:spcBef>
                  <a:spcPct val="0"/>
                </a:spcBef>
                <a:spcAft>
                  <a:spcPct val="0"/>
                </a:spcAft>
                <a:defRPr b="1">
                  <a:solidFill>
                    <a:schemeClr val="tx1"/>
                  </a:solidFill>
                  <a:latin typeface="Helvetica" pitchFamily="34" charset="0"/>
                  <a:ea typeface="MS PGothic" panose="020B0600070205080204" pitchFamily="-96" charset="-128"/>
                </a:defRPr>
              </a:lvl7pPr>
              <a:lvl8pPr marL="3429000" indent="-228600" eaLnBrk="0" fontAlgn="base" hangingPunct="0">
                <a:lnSpc>
                  <a:spcPct val="90000"/>
                </a:lnSpc>
                <a:spcBef>
                  <a:spcPct val="0"/>
                </a:spcBef>
                <a:spcAft>
                  <a:spcPct val="0"/>
                </a:spcAft>
                <a:defRPr b="1">
                  <a:solidFill>
                    <a:schemeClr val="tx1"/>
                  </a:solidFill>
                  <a:latin typeface="Helvetica" pitchFamily="34" charset="0"/>
                  <a:ea typeface="MS PGothic" panose="020B0600070205080204" pitchFamily="-96" charset="-128"/>
                </a:defRPr>
              </a:lvl8pPr>
              <a:lvl9pPr marL="3886200" indent="-228600" eaLnBrk="0" fontAlgn="base" hangingPunct="0">
                <a:lnSpc>
                  <a:spcPct val="90000"/>
                </a:lnSpc>
                <a:spcBef>
                  <a:spcPct val="0"/>
                </a:spcBef>
                <a:spcAft>
                  <a:spcPct val="0"/>
                </a:spcAft>
                <a:defRPr b="1">
                  <a:solidFill>
                    <a:schemeClr val="tx1"/>
                  </a:solidFill>
                  <a:latin typeface="Helvetica" pitchFamily="34" charset="0"/>
                  <a:ea typeface="MS PGothic" panose="020B0600070205080204" pitchFamily="-96" charset="-128"/>
                </a:defRPr>
              </a:lvl9pPr>
            </a:lstStyle>
            <a:p>
              <a:r>
                <a:rPr lang="en-US" dirty="0">
                  <a:latin typeface="Courier New" panose="02070309020205020404" pitchFamily="49" charset="0"/>
                </a:rPr>
                <a:t>%ymm1</a:t>
              </a:r>
              <a:endParaRPr lang="en-US" dirty="0">
                <a:latin typeface="Courier New" panose="02070309020205020404" pitchFamily="49" charset="0"/>
              </a:endParaRPr>
            </a:p>
          </p:txBody>
        </p:sp>
        <p:sp>
          <p:nvSpPr>
            <p:cNvPr id="119" name="Text Box 261"/>
            <p:cNvSpPr txBox="1">
              <a:spLocks noChangeArrowheads="1"/>
            </p:cNvSpPr>
            <p:nvPr>
              <p:custDataLst>
                <p:tags r:id="rId7"/>
              </p:custDataLst>
            </p:nvPr>
          </p:nvSpPr>
          <p:spPr bwMode="auto">
            <a:xfrm>
              <a:off x="3077285" y="3926610"/>
              <a:ext cx="4093428" cy="400110"/>
            </a:xfrm>
            <a:prstGeom prst="rect">
              <a:avLst/>
            </a:prstGeom>
            <a:noFill/>
            <a:ln>
              <a:noFill/>
            </a:ln>
          </p:spPr>
          <p:txBody>
            <a:bodyPr wrap="none" lIns="45720" rIns="45720">
              <a:spAutoFit/>
            </a:bodyPr>
            <a:lstStyle>
              <a:lvl1pPr>
                <a:defRPr b="1">
                  <a:solidFill>
                    <a:schemeClr val="tx1"/>
                  </a:solidFill>
                  <a:latin typeface="Helvetica" pitchFamily="34" charset="0"/>
                  <a:ea typeface="MS PGothic" panose="020B0600070205080204" pitchFamily="-96" charset="-128"/>
                </a:defRPr>
              </a:lvl1pPr>
              <a:lvl2pPr marL="742950" indent="-285750">
                <a:defRPr b="1">
                  <a:solidFill>
                    <a:schemeClr val="tx1"/>
                  </a:solidFill>
                  <a:latin typeface="Helvetica" pitchFamily="34" charset="0"/>
                  <a:ea typeface="MS PGothic" panose="020B0600070205080204" pitchFamily="-96" charset="-128"/>
                </a:defRPr>
              </a:lvl2pPr>
              <a:lvl3pPr marL="1143000" indent="-228600">
                <a:defRPr b="1">
                  <a:solidFill>
                    <a:schemeClr val="tx1"/>
                  </a:solidFill>
                  <a:latin typeface="Helvetica" pitchFamily="34" charset="0"/>
                  <a:ea typeface="MS PGothic" panose="020B0600070205080204" pitchFamily="-96" charset="-128"/>
                </a:defRPr>
              </a:lvl3pPr>
              <a:lvl4pPr marL="1600200" indent="-228600">
                <a:defRPr b="1">
                  <a:solidFill>
                    <a:schemeClr val="tx1"/>
                  </a:solidFill>
                  <a:latin typeface="Helvetica" pitchFamily="34" charset="0"/>
                  <a:ea typeface="MS PGothic" panose="020B0600070205080204" pitchFamily="-96" charset="-128"/>
                </a:defRPr>
              </a:lvl4pPr>
              <a:lvl5pPr marL="2057400" indent="-228600">
                <a:defRPr b="1">
                  <a:solidFill>
                    <a:schemeClr val="tx1"/>
                  </a:solidFill>
                  <a:latin typeface="Helvetica" pitchFamily="34" charset="0"/>
                  <a:ea typeface="MS PGothic" panose="020B0600070205080204" pitchFamily="-96" charset="-128"/>
                </a:defRPr>
              </a:lvl5pPr>
              <a:lvl6pPr marL="2514600" indent="-228600" eaLnBrk="0" fontAlgn="base" hangingPunct="0">
                <a:lnSpc>
                  <a:spcPct val="90000"/>
                </a:lnSpc>
                <a:spcBef>
                  <a:spcPct val="0"/>
                </a:spcBef>
                <a:spcAft>
                  <a:spcPct val="0"/>
                </a:spcAft>
                <a:defRPr b="1">
                  <a:solidFill>
                    <a:schemeClr val="tx1"/>
                  </a:solidFill>
                  <a:latin typeface="Helvetica" pitchFamily="34" charset="0"/>
                  <a:ea typeface="MS PGothic" panose="020B0600070205080204" pitchFamily="-96" charset="-128"/>
                </a:defRPr>
              </a:lvl6pPr>
              <a:lvl7pPr marL="2971800" indent="-228600" eaLnBrk="0" fontAlgn="base" hangingPunct="0">
                <a:lnSpc>
                  <a:spcPct val="90000"/>
                </a:lnSpc>
                <a:spcBef>
                  <a:spcPct val="0"/>
                </a:spcBef>
                <a:spcAft>
                  <a:spcPct val="0"/>
                </a:spcAft>
                <a:defRPr b="1">
                  <a:solidFill>
                    <a:schemeClr val="tx1"/>
                  </a:solidFill>
                  <a:latin typeface="Helvetica" pitchFamily="34" charset="0"/>
                  <a:ea typeface="MS PGothic" panose="020B0600070205080204" pitchFamily="-96" charset="-128"/>
                </a:defRPr>
              </a:lvl7pPr>
              <a:lvl8pPr marL="3429000" indent="-228600" eaLnBrk="0" fontAlgn="base" hangingPunct="0">
                <a:lnSpc>
                  <a:spcPct val="90000"/>
                </a:lnSpc>
                <a:spcBef>
                  <a:spcPct val="0"/>
                </a:spcBef>
                <a:spcAft>
                  <a:spcPct val="0"/>
                </a:spcAft>
                <a:defRPr b="1">
                  <a:solidFill>
                    <a:schemeClr val="tx1"/>
                  </a:solidFill>
                  <a:latin typeface="Helvetica" pitchFamily="34" charset="0"/>
                  <a:ea typeface="MS PGothic" panose="020B0600070205080204" pitchFamily="-96" charset="-128"/>
                </a:defRPr>
              </a:lvl8pPr>
              <a:lvl9pPr marL="3886200" indent="-228600" eaLnBrk="0" fontAlgn="base" hangingPunct="0">
                <a:lnSpc>
                  <a:spcPct val="90000"/>
                </a:lnSpc>
                <a:spcBef>
                  <a:spcPct val="0"/>
                </a:spcBef>
                <a:spcAft>
                  <a:spcPct val="0"/>
                </a:spcAft>
                <a:defRPr b="1">
                  <a:solidFill>
                    <a:schemeClr val="tx1"/>
                  </a:solidFill>
                  <a:latin typeface="Helvetica" pitchFamily="34" charset="0"/>
                  <a:ea typeface="MS PGothic" panose="020B0600070205080204" pitchFamily="-96" charset="-128"/>
                </a:defRPr>
              </a:lvl9pPr>
            </a:lstStyle>
            <a:p>
              <a:r>
                <a:rPr lang="en-US" sz="2000" dirty="0" err="1">
                  <a:latin typeface="Courier New" panose="02070309020205020404" pitchFamily="49" charset="0"/>
                </a:rPr>
                <a:t>vaddsd</a:t>
              </a:r>
              <a:r>
                <a:rPr lang="en-US" sz="2000" dirty="0">
                  <a:latin typeface="Courier New" panose="02070309020205020404" pitchFamily="49" charset="0"/>
                </a:rPr>
                <a:t> %ymm0, %ymm1, %ymm1</a:t>
              </a:r>
              <a:endParaRPr lang="en-US" sz="2000" dirty="0">
                <a:latin typeface="Courier New" panose="02070309020205020404" pitchFamily="49" charset="0"/>
              </a:endParaRPr>
            </a:p>
          </p:txBody>
        </p:sp>
        <p:grpSp>
          <p:nvGrpSpPr>
            <p:cNvPr id="120" name="Group 207"/>
            <p:cNvGrpSpPr/>
            <p:nvPr/>
          </p:nvGrpSpPr>
          <p:grpSpPr>
            <a:xfrm>
              <a:off x="251960" y="4343400"/>
              <a:ext cx="7312428" cy="1447800"/>
              <a:chOff x="251960" y="4267200"/>
              <a:chExt cx="7312428" cy="1447800"/>
            </a:xfrm>
          </p:grpSpPr>
          <p:grpSp>
            <p:nvGrpSpPr>
              <p:cNvPr id="121" name="Group 208"/>
              <p:cNvGrpSpPr/>
              <p:nvPr/>
            </p:nvGrpSpPr>
            <p:grpSpPr>
              <a:xfrm>
                <a:off x="252515" y="4267200"/>
                <a:ext cx="7311873" cy="304800"/>
                <a:chOff x="252515" y="4369406"/>
                <a:chExt cx="7311873" cy="304800"/>
              </a:xfrm>
            </p:grpSpPr>
            <p:grpSp>
              <p:nvGrpSpPr>
                <p:cNvPr id="175" name="Group 262"/>
                <p:cNvGrpSpPr/>
                <p:nvPr/>
              </p:nvGrpSpPr>
              <p:grpSpPr>
                <a:xfrm>
                  <a:off x="252515" y="4369406"/>
                  <a:ext cx="1828800" cy="304800"/>
                  <a:chOff x="252515" y="4305679"/>
                  <a:chExt cx="3657600" cy="304800"/>
                </a:xfrm>
              </p:grpSpPr>
              <p:sp>
                <p:nvSpPr>
                  <p:cNvPr id="185" name="Rectangle 213"/>
                  <p:cNvSpPr>
                    <a:spLocks noChangeArrowheads="1"/>
                  </p:cNvSpPr>
                  <p:nvPr>
                    <p:custDataLst>
                      <p:tags r:id="rId8"/>
                    </p:custDataLst>
                  </p:nvPr>
                </p:nvSpPr>
                <p:spPr bwMode="auto">
                  <a:xfrm>
                    <a:off x="252515" y="4305679"/>
                    <a:ext cx="1828800" cy="304800"/>
                  </a:xfrm>
                  <a:prstGeom prst="rect">
                    <a:avLst/>
                  </a:prstGeom>
                  <a:solidFill>
                    <a:srgbClr val="CBDBFF"/>
                  </a:solidFill>
                  <a:ln w="28575">
                    <a:solidFill>
                      <a:schemeClr val="tx2"/>
                    </a:solidFill>
                    <a:miter lim="800000"/>
                    <a:tailEnd type="none" w="sm" len="sm"/>
                  </a:ln>
                </p:spPr>
                <p:txBody>
                  <a:bodyPr lIns="45720" rIns="45720" anchor="ctr">
                    <a:spAutoFit/>
                  </a:bodyPr>
                  <a:lstStyle/>
                  <a:p>
                    <a:endParaRPr lang="en-US"/>
                  </a:p>
                </p:txBody>
              </p:sp>
              <p:sp>
                <p:nvSpPr>
                  <p:cNvPr id="186" name="Rectangle 214"/>
                  <p:cNvSpPr>
                    <a:spLocks noChangeArrowheads="1"/>
                  </p:cNvSpPr>
                  <p:nvPr>
                    <p:custDataLst>
                      <p:tags r:id="rId9"/>
                    </p:custDataLst>
                  </p:nvPr>
                </p:nvSpPr>
                <p:spPr bwMode="auto">
                  <a:xfrm>
                    <a:off x="2081315" y="4305679"/>
                    <a:ext cx="1828800" cy="304800"/>
                  </a:xfrm>
                  <a:prstGeom prst="rect">
                    <a:avLst/>
                  </a:prstGeom>
                  <a:solidFill>
                    <a:srgbClr val="CBDBFF"/>
                  </a:solidFill>
                  <a:ln w="28575">
                    <a:solidFill>
                      <a:schemeClr val="tx2"/>
                    </a:solidFill>
                    <a:miter lim="800000"/>
                    <a:tailEnd type="none" w="sm" len="sm"/>
                  </a:ln>
                </p:spPr>
                <p:txBody>
                  <a:bodyPr lIns="45720" rIns="45720" anchor="ctr">
                    <a:spAutoFit/>
                  </a:bodyPr>
                  <a:lstStyle/>
                  <a:p>
                    <a:endParaRPr lang="en-US"/>
                  </a:p>
                </p:txBody>
              </p:sp>
            </p:grpSp>
            <p:grpSp>
              <p:nvGrpSpPr>
                <p:cNvPr id="176" name="Group 263"/>
                <p:cNvGrpSpPr/>
                <p:nvPr/>
              </p:nvGrpSpPr>
              <p:grpSpPr>
                <a:xfrm>
                  <a:off x="2080206" y="4369406"/>
                  <a:ext cx="1828800" cy="304800"/>
                  <a:chOff x="252515" y="4305679"/>
                  <a:chExt cx="3657600" cy="304800"/>
                </a:xfrm>
              </p:grpSpPr>
              <p:sp>
                <p:nvSpPr>
                  <p:cNvPr id="183" name="Rectangle 213"/>
                  <p:cNvSpPr>
                    <a:spLocks noChangeArrowheads="1"/>
                  </p:cNvSpPr>
                  <p:nvPr>
                    <p:custDataLst>
                      <p:tags r:id="rId10"/>
                    </p:custDataLst>
                  </p:nvPr>
                </p:nvSpPr>
                <p:spPr bwMode="auto">
                  <a:xfrm>
                    <a:off x="252515" y="4305679"/>
                    <a:ext cx="1828800" cy="304800"/>
                  </a:xfrm>
                  <a:prstGeom prst="rect">
                    <a:avLst/>
                  </a:prstGeom>
                  <a:solidFill>
                    <a:srgbClr val="CBDBFF"/>
                  </a:solidFill>
                  <a:ln w="28575">
                    <a:solidFill>
                      <a:schemeClr val="tx2"/>
                    </a:solidFill>
                    <a:miter lim="800000"/>
                    <a:tailEnd type="none" w="sm" len="sm"/>
                  </a:ln>
                </p:spPr>
                <p:txBody>
                  <a:bodyPr lIns="45720" rIns="45720" anchor="ctr">
                    <a:spAutoFit/>
                  </a:bodyPr>
                  <a:lstStyle/>
                  <a:p>
                    <a:endParaRPr lang="en-US"/>
                  </a:p>
                </p:txBody>
              </p:sp>
              <p:sp>
                <p:nvSpPr>
                  <p:cNvPr id="184" name="Rectangle 214"/>
                  <p:cNvSpPr>
                    <a:spLocks noChangeArrowheads="1"/>
                  </p:cNvSpPr>
                  <p:nvPr>
                    <p:custDataLst>
                      <p:tags r:id="rId11"/>
                    </p:custDataLst>
                  </p:nvPr>
                </p:nvSpPr>
                <p:spPr bwMode="auto">
                  <a:xfrm>
                    <a:off x="2081315" y="4305679"/>
                    <a:ext cx="1828800" cy="304800"/>
                  </a:xfrm>
                  <a:prstGeom prst="rect">
                    <a:avLst/>
                  </a:prstGeom>
                  <a:solidFill>
                    <a:srgbClr val="CBDBFF"/>
                  </a:solidFill>
                  <a:ln w="28575">
                    <a:solidFill>
                      <a:schemeClr val="tx2"/>
                    </a:solidFill>
                    <a:miter lim="800000"/>
                    <a:tailEnd type="none" w="sm" len="sm"/>
                  </a:ln>
                </p:spPr>
                <p:txBody>
                  <a:bodyPr lIns="45720" rIns="45720" anchor="ctr">
                    <a:spAutoFit/>
                  </a:bodyPr>
                  <a:lstStyle/>
                  <a:p>
                    <a:endParaRPr lang="en-US"/>
                  </a:p>
                </p:txBody>
              </p:sp>
            </p:grpSp>
            <p:grpSp>
              <p:nvGrpSpPr>
                <p:cNvPr id="177" name="Group 264"/>
                <p:cNvGrpSpPr/>
                <p:nvPr/>
              </p:nvGrpSpPr>
              <p:grpSpPr>
                <a:xfrm>
                  <a:off x="3907897" y="4369406"/>
                  <a:ext cx="1828800" cy="304800"/>
                  <a:chOff x="252515" y="4305679"/>
                  <a:chExt cx="3657600" cy="304800"/>
                </a:xfrm>
              </p:grpSpPr>
              <p:sp>
                <p:nvSpPr>
                  <p:cNvPr id="181" name="Rectangle 213"/>
                  <p:cNvSpPr>
                    <a:spLocks noChangeArrowheads="1"/>
                  </p:cNvSpPr>
                  <p:nvPr>
                    <p:custDataLst>
                      <p:tags r:id="rId12"/>
                    </p:custDataLst>
                  </p:nvPr>
                </p:nvSpPr>
                <p:spPr bwMode="auto">
                  <a:xfrm>
                    <a:off x="252515" y="4305679"/>
                    <a:ext cx="1828800" cy="304800"/>
                  </a:xfrm>
                  <a:prstGeom prst="rect">
                    <a:avLst/>
                  </a:prstGeom>
                  <a:solidFill>
                    <a:srgbClr val="CBDBFF"/>
                  </a:solidFill>
                  <a:ln w="28575">
                    <a:solidFill>
                      <a:schemeClr val="tx2"/>
                    </a:solidFill>
                    <a:miter lim="800000"/>
                    <a:tailEnd type="none" w="sm" len="sm"/>
                  </a:ln>
                </p:spPr>
                <p:txBody>
                  <a:bodyPr lIns="45720" rIns="45720" anchor="ctr">
                    <a:spAutoFit/>
                  </a:bodyPr>
                  <a:lstStyle/>
                  <a:p>
                    <a:endParaRPr lang="en-US"/>
                  </a:p>
                </p:txBody>
              </p:sp>
              <p:sp>
                <p:nvSpPr>
                  <p:cNvPr id="182" name="Rectangle 214"/>
                  <p:cNvSpPr>
                    <a:spLocks noChangeArrowheads="1"/>
                  </p:cNvSpPr>
                  <p:nvPr>
                    <p:custDataLst>
                      <p:tags r:id="rId13"/>
                    </p:custDataLst>
                  </p:nvPr>
                </p:nvSpPr>
                <p:spPr bwMode="auto">
                  <a:xfrm>
                    <a:off x="2081315" y="4305679"/>
                    <a:ext cx="1828800" cy="304800"/>
                  </a:xfrm>
                  <a:prstGeom prst="rect">
                    <a:avLst/>
                  </a:prstGeom>
                  <a:solidFill>
                    <a:srgbClr val="CBDBFF"/>
                  </a:solidFill>
                  <a:ln w="28575">
                    <a:solidFill>
                      <a:schemeClr val="tx2"/>
                    </a:solidFill>
                    <a:miter lim="800000"/>
                    <a:tailEnd type="none" w="sm" len="sm"/>
                  </a:ln>
                </p:spPr>
                <p:txBody>
                  <a:bodyPr lIns="45720" rIns="45720" anchor="ctr">
                    <a:spAutoFit/>
                  </a:bodyPr>
                  <a:lstStyle/>
                  <a:p>
                    <a:endParaRPr lang="en-US"/>
                  </a:p>
                </p:txBody>
              </p:sp>
            </p:grpSp>
            <p:grpSp>
              <p:nvGrpSpPr>
                <p:cNvPr id="178" name="Group 265"/>
                <p:cNvGrpSpPr/>
                <p:nvPr/>
              </p:nvGrpSpPr>
              <p:grpSpPr>
                <a:xfrm>
                  <a:off x="5735588" y="4369406"/>
                  <a:ext cx="1828800" cy="304800"/>
                  <a:chOff x="252515" y="4305679"/>
                  <a:chExt cx="3657600" cy="304800"/>
                </a:xfrm>
              </p:grpSpPr>
              <p:sp>
                <p:nvSpPr>
                  <p:cNvPr id="179" name="Rectangle 213"/>
                  <p:cNvSpPr>
                    <a:spLocks noChangeArrowheads="1"/>
                  </p:cNvSpPr>
                  <p:nvPr>
                    <p:custDataLst>
                      <p:tags r:id="rId14"/>
                    </p:custDataLst>
                  </p:nvPr>
                </p:nvSpPr>
                <p:spPr bwMode="auto">
                  <a:xfrm>
                    <a:off x="252515" y="4305679"/>
                    <a:ext cx="1828800" cy="304800"/>
                  </a:xfrm>
                  <a:prstGeom prst="rect">
                    <a:avLst/>
                  </a:prstGeom>
                  <a:solidFill>
                    <a:srgbClr val="CBDBFF"/>
                  </a:solidFill>
                  <a:ln w="28575">
                    <a:solidFill>
                      <a:schemeClr val="tx2"/>
                    </a:solidFill>
                    <a:miter lim="800000"/>
                    <a:tailEnd type="none" w="sm" len="sm"/>
                  </a:ln>
                </p:spPr>
                <p:txBody>
                  <a:bodyPr lIns="45720" rIns="45720" anchor="ctr">
                    <a:spAutoFit/>
                  </a:bodyPr>
                  <a:lstStyle/>
                  <a:p>
                    <a:endParaRPr lang="en-US"/>
                  </a:p>
                </p:txBody>
              </p:sp>
              <p:sp>
                <p:nvSpPr>
                  <p:cNvPr id="180" name="Rectangle 214"/>
                  <p:cNvSpPr>
                    <a:spLocks noChangeArrowheads="1"/>
                  </p:cNvSpPr>
                  <p:nvPr>
                    <p:custDataLst>
                      <p:tags r:id="rId15"/>
                    </p:custDataLst>
                  </p:nvPr>
                </p:nvSpPr>
                <p:spPr bwMode="auto">
                  <a:xfrm>
                    <a:off x="2081315" y="4305679"/>
                    <a:ext cx="1828800" cy="304800"/>
                  </a:xfrm>
                  <a:prstGeom prst="rect">
                    <a:avLst/>
                  </a:prstGeom>
                  <a:solidFill>
                    <a:srgbClr val="CBDBFF"/>
                  </a:solidFill>
                  <a:ln w="28575">
                    <a:solidFill>
                      <a:schemeClr val="tx2"/>
                    </a:solidFill>
                    <a:miter lim="800000"/>
                    <a:tailEnd type="none" w="sm" len="sm"/>
                  </a:ln>
                </p:spPr>
                <p:txBody>
                  <a:bodyPr lIns="45720" rIns="45720" anchor="ctr">
                    <a:spAutoFit/>
                  </a:bodyPr>
                  <a:lstStyle/>
                  <a:p>
                    <a:endParaRPr lang="en-US"/>
                  </a:p>
                </p:txBody>
              </p:sp>
            </p:grpSp>
          </p:grpSp>
          <p:grpSp>
            <p:nvGrpSpPr>
              <p:cNvPr id="122" name="Group 209"/>
              <p:cNvGrpSpPr/>
              <p:nvPr/>
            </p:nvGrpSpPr>
            <p:grpSpPr>
              <a:xfrm>
                <a:off x="251960" y="5410200"/>
                <a:ext cx="7311873" cy="304800"/>
                <a:chOff x="252515" y="4369406"/>
                <a:chExt cx="7311873" cy="304800"/>
              </a:xfrm>
            </p:grpSpPr>
            <p:grpSp>
              <p:nvGrpSpPr>
                <p:cNvPr id="163" name="Group 250"/>
                <p:cNvGrpSpPr/>
                <p:nvPr/>
              </p:nvGrpSpPr>
              <p:grpSpPr>
                <a:xfrm>
                  <a:off x="252515" y="4369406"/>
                  <a:ext cx="1828800" cy="304800"/>
                  <a:chOff x="252515" y="4305679"/>
                  <a:chExt cx="3657600" cy="304800"/>
                </a:xfrm>
              </p:grpSpPr>
              <p:sp>
                <p:nvSpPr>
                  <p:cNvPr id="173" name="Rectangle 213"/>
                  <p:cNvSpPr>
                    <a:spLocks noChangeArrowheads="1"/>
                  </p:cNvSpPr>
                  <p:nvPr>
                    <p:custDataLst>
                      <p:tags r:id="rId16"/>
                    </p:custDataLst>
                  </p:nvPr>
                </p:nvSpPr>
                <p:spPr bwMode="auto">
                  <a:xfrm>
                    <a:off x="252515" y="4305679"/>
                    <a:ext cx="1828800" cy="304800"/>
                  </a:xfrm>
                  <a:prstGeom prst="rect">
                    <a:avLst/>
                  </a:prstGeom>
                  <a:solidFill>
                    <a:srgbClr val="CBDBFF"/>
                  </a:solidFill>
                  <a:ln w="28575">
                    <a:solidFill>
                      <a:schemeClr val="tx2"/>
                    </a:solidFill>
                    <a:miter lim="800000"/>
                    <a:tailEnd type="none" w="sm" len="sm"/>
                  </a:ln>
                </p:spPr>
                <p:txBody>
                  <a:bodyPr lIns="45720" rIns="45720" anchor="ctr">
                    <a:spAutoFit/>
                  </a:bodyPr>
                  <a:lstStyle/>
                  <a:p>
                    <a:endParaRPr lang="en-US"/>
                  </a:p>
                </p:txBody>
              </p:sp>
              <p:sp>
                <p:nvSpPr>
                  <p:cNvPr id="174" name="Rectangle 214"/>
                  <p:cNvSpPr>
                    <a:spLocks noChangeArrowheads="1"/>
                  </p:cNvSpPr>
                  <p:nvPr>
                    <p:custDataLst>
                      <p:tags r:id="rId17"/>
                    </p:custDataLst>
                  </p:nvPr>
                </p:nvSpPr>
                <p:spPr bwMode="auto">
                  <a:xfrm>
                    <a:off x="2081315" y="4305679"/>
                    <a:ext cx="1828800" cy="304800"/>
                  </a:xfrm>
                  <a:prstGeom prst="rect">
                    <a:avLst/>
                  </a:prstGeom>
                  <a:solidFill>
                    <a:srgbClr val="CBDBFF"/>
                  </a:solidFill>
                  <a:ln w="28575">
                    <a:solidFill>
                      <a:schemeClr val="tx2"/>
                    </a:solidFill>
                    <a:miter lim="800000"/>
                    <a:tailEnd type="none" w="sm" len="sm"/>
                  </a:ln>
                </p:spPr>
                <p:txBody>
                  <a:bodyPr lIns="45720" rIns="45720" anchor="ctr">
                    <a:spAutoFit/>
                  </a:bodyPr>
                  <a:lstStyle/>
                  <a:p>
                    <a:endParaRPr lang="en-US"/>
                  </a:p>
                </p:txBody>
              </p:sp>
            </p:grpSp>
            <p:grpSp>
              <p:nvGrpSpPr>
                <p:cNvPr id="164" name="Group 251"/>
                <p:cNvGrpSpPr/>
                <p:nvPr/>
              </p:nvGrpSpPr>
              <p:grpSpPr>
                <a:xfrm>
                  <a:off x="2080206" y="4369406"/>
                  <a:ext cx="1828800" cy="304800"/>
                  <a:chOff x="252515" y="4305679"/>
                  <a:chExt cx="3657600" cy="304800"/>
                </a:xfrm>
              </p:grpSpPr>
              <p:sp>
                <p:nvSpPr>
                  <p:cNvPr id="171" name="Rectangle 213"/>
                  <p:cNvSpPr>
                    <a:spLocks noChangeArrowheads="1"/>
                  </p:cNvSpPr>
                  <p:nvPr>
                    <p:custDataLst>
                      <p:tags r:id="rId18"/>
                    </p:custDataLst>
                  </p:nvPr>
                </p:nvSpPr>
                <p:spPr bwMode="auto">
                  <a:xfrm>
                    <a:off x="252515" y="4305679"/>
                    <a:ext cx="1828800" cy="304800"/>
                  </a:xfrm>
                  <a:prstGeom prst="rect">
                    <a:avLst/>
                  </a:prstGeom>
                  <a:solidFill>
                    <a:srgbClr val="CBDBFF"/>
                  </a:solidFill>
                  <a:ln w="28575">
                    <a:solidFill>
                      <a:schemeClr val="tx2"/>
                    </a:solidFill>
                    <a:miter lim="800000"/>
                    <a:tailEnd type="none" w="sm" len="sm"/>
                  </a:ln>
                </p:spPr>
                <p:txBody>
                  <a:bodyPr lIns="45720" rIns="45720" anchor="ctr">
                    <a:spAutoFit/>
                  </a:bodyPr>
                  <a:lstStyle/>
                  <a:p>
                    <a:endParaRPr lang="en-US"/>
                  </a:p>
                </p:txBody>
              </p:sp>
              <p:sp>
                <p:nvSpPr>
                  <p:cNvPr id="172" name="Rectangle 214"/>
                  <p:cNvSpPr>
                    <a:spLocks noChangeArrowheads="1"/>
                  </p:cNvSpPr>
                  <p:nvPr>
                    <p:custDataLst>
                      <p:tags r:id="rId19"/>
                    </p:custDataLst>
                  </p:nvPr>
                </p:nvSpPr>
                <p:spPr bwMode="auto">
                  <a:xfrm>
                    <a:off x="2081315" y="4305679"/>
                    <a:ext cx="1828800" cy="304800"/>
                  </a:xfrm>
                  <a:prstGeom prst="rect">
                    <a:avLst/>
                  </a:prstGeom>
                  <a:solidFill>
                    <a:srgbClr val="CBDBFF"/>
                  </a:solidFill>
                  <a:ln w="28575">
                    <a:solidFill>
                      <a:schemeClr val="tx2"/>
                    </a:solidFill>
                    <a:miter lim="800000"/>
                    <a:tailEnd type="none" w="sm" len="sm"/>
                  </a:ln>
                </p:spPr>
                <p:txBody>
                  <a:bodyPr lIns="45720" rIns="45720" anchor="ctr">
                    <a:spAutoFit/>
                  </a:bodyPr>
                  <a:lstStyle/>
                  <a:p>
                    <a:endParaRPr lang="en-US"/>
                  </a:p>
                </p:txBody>
              </p:sp>
            </p:grpSp>
            <p:grpSp>
              <p:nvGrpSpPr>
                <p:cNvPr id="165" name="Group 252"/>
                <p:cNvGrpSpPr/>
                <p:nvPr/>
              </p:nvGrpSpPr>
              <p:grpSpPr>
                <a:xfrm>
                  <a:off x="3907897" y="4369406"/>
                  <a:ext cx="1828800" cy="304800"/>
                  <a:chOff x="252515" y="4305679"/>
                  <a:chExt cx="3657600" cy="304800"/>
                </a:xfrm>
              </p:grpSpPr>
              <p:sp>
                <p:nvSpPr>
                  <p:cNvPr id="169" name="Rectangle 213"/>
                  <p:cNvSpPr>
                    <a:spLocks noChangeArrowheads="1"/>
                  </p:cNvSpPr>
                  <p:nvPr>
                    <p:custDataLst>
                      <p:tags r:id="rId20"/>
                    </p:custDataLst>
                  </p:nvPr>
                </p:nvSpPr>
                <p:spPr bwMode="auto">
                  <a:xfrm>
                    <a:off x="252515" y="4305679"/>
                    <a:ext cx="1828800" cy="304800"/>
                  </a:xfrm>
                  <a:prstGeom prst="rect">
                    <a:avLst/>
                  </a:prstGeom>
                  <a:solidFill>
                    <a:srgbClr val="CBDBFF"/>
                  </a:solidFill>
                  <a:ln w="28575">
                    <a:solidFill>
                      <a:schemeClr val="tx2"/>
                    </a:solidFill>
                    <a:miter lim="800000"/>
                    <a:tailEnd type="none" w="sm" len="sm"/>
                  </a:ln>
                </p:spPr>
                <p:txBody>
                  <a:bodyPr lIns="45720" rIns="45720" anchor="ctr">
                    <a:spAutoFit/>
                  </a:bodyPr>
                  <a:lstStyle/>
                  <a:p>
                    <a:endParaRPr lang="en-US"/>
                  </a:p>
                </p:txBody>
              </p:sp>
              <p:sp>
                <p:nvSpPr>
                  <p:cNvPr id="170" name="Rectangle 214"/>
                  <p:cNvSpPr>
                    <a:spLocks noChangeArrowheads="1"/>
                  </p:cNvSpPr>
                  <p:nvPr>
                    <p:custDataLst>
                      <p:tags r:id="rId21"/>
                    </p:custDataLst>
                  </p:nvPr>
                </p:nvSpPr>
                <p:spPr bwMode="auto">
                  <a:xfrm>
                    <a:off x="2081315" y="4305679"/>
                    <a:ext cx="1828800" cy="304800"/>
                  </a:xfrm>
                  <a:prstGeom prst="rect">
                    <a:avLst/>
                  </a:prstGeom>
                  <a:solidFill>
                    <a:srgbClr val="CBDBFF"/>
                  </a:solidFill>
                  <a:ln w="28575">
                    <a:solidFill>
                      <a:schemeClr val="tx2"/>
                    </a:solidFill>
                    <a:miter lim="800000"/>
                    <a:tailEnd type="none" w="sm" len="sm"/>
                  </a:ln>
                </p:spPr>
                <p:txBody>
                  <a:bodyPr lIns="45720" rIns="45720" anchor="ctr">
                    <a:spAutoFit/>
                  </a:bodyPr>
                  <a:lstStyle/>
                  <a:p>
                    <a:endParaRPr lang="en-US"/>
                  </a:p>
                </p:txBody>
              </p:sp>
            </p:grpSp>
            <p:grpSp>
              <p:nvGrpSpPr>
                <p:cNvPr id="166" name="Group 253"/>
                <p:cNvGrpSpPr/>
                <p:nvPr/>
              </p:nvGrpSpPr>
              <p:grpSpPr>
                <a:xfrm>
                  <a:off x="5735588" y="4369406"/>
                  <a:ext cx="1828800" cy="304800"/>
                  <a:chOff x="252515" y="4305679"/>
                  <a:chExt cx="3657600" cy="304800"/>
                </a:xfrm>
              </p:grpSpPr>
              <p:sp>
                <p:nvSpPr>
                  <p:cNvPr id="167" name="Rectangle 213"/>
                  <p:cNvSpPr>
                    <a:spLocks noChangeArrowheads="1"/>
                  </p:cNvSpPr>
                  <p:nvPr>
                    <p:custDataLst>
                      <p:tags r:id="rId22"/>
                    </p:custDataLst>
                  </p:nvPr>
                </p:nvSpPr>
                <p:spPr bwMode="auto">
                  <a:xfrm>
                    <a:off x="252515" y="4305679"/>
                    <a:ext cx="1828800" cy="304800"/>
                  </a:xfrm>
                  <a:prstGeom prst="rect">
                    <a:avLst/>
                  </a:prstGeom>
                  <a:solidFill>
                    <a:srgbClr val="CBDBFF"/>
                  </a:solidFill>
                  <a:ln w="28575">
                    <a:solidFill>
                      <a:schemeClr val="tx2"/>
                    </a:solidFill>
                    <a:miter lim="800000"/>
                    <a:tailEnd type="none" w="sm" len="sm"/>
                  </a:ln>
                </p:spPr>
                <p:txBody>
                  <a:bodyPr lIns="45720" rIns="45720" anchor="ctr">
                    <a:spAutoFit/>
                  </a:bodyPr>
                  <a:lstStyle/>
                  <a:p>
                    <a:endParaRPr lang="en-US"/>
                  </a:p>
                </p:txBody>
              </p:sp>
              <p:sp>
                <p:nvSpPr>
                  <p:cNvPr id="168" name="Rectangle 214"/>
                  <p:cNvSpPr>
                    <a:spLocks noChangeArrowheads="1"/>
                  </p:cNvSpPr>
                  <p:nvPr>
                    <p:custDataLst>
                      <p:tags r:id="rId23"/>
                    </p:custDataLst>
                  </p:nvPr>
                </p:nvSpPr>
                <p:spPr bwMode="auto">
                  <a:xfrm>
                    <a:off x="2081315" y="4305679"/>
                    <a:ext cx="1828800" cy="304800"/>
                  </a:xfrm>
                  <a:prstGeom prst="rect">
                    <a:avLst/>
                  </a:prstGeom>
                  <a:solidFill>
                    <a:srgbClr val="CBDBFF"/>
                  </a:solidFill>
                  <a:ln w="28575">
                    <a:solidFill>
                      <a:schemeClr val="tx2"/>
                    </a:solidFill>
                    <a:miter lim="800000"/>
                    <a:tailEnd type="none" w="sm" len="sm"/>
                  </a:ln>
                </p:spPr>
                <p:txBody>
                  <a:bodyPr lIns="45720" rIns="45720" anchor="ctr">
                    <a:spAutoFit/>
                  </a:bodyPr>
                  <a:lstStyle/>
                  <a:p>
                    <a:endParaRPr lang="en-US"/>
                  </a:p>
                </p:txBody>
              </p:sp>
            </p:grpSp>
          </p:grpSp>
          <p:grpSp>
            <p:nvGrpSpPr>
              <p:cNvPr id="123" name="Group 239"/>
              <p:cNvGrpSpPr/>
              <p:nvPr/>
            </p:nvGrpSpPr>
            <p:grpSpPr bwMode="auto">
              <a:xfrm>
                <a:off x="380999" y="4572000"/>
                <a:ext cx="685801" cy="838200"/>
                <a:chOff x="720" y="864"/>
                <a:chExt cx="432" cy="528"/>
              </a:xfrm>
            </p:grpSpPr>
            <p:sp>
              <p:nvSpPr>
                <p:cNvPr id="159" name="Oval 240"/>
                <p:cNvSpPr>
                  <a:spLocks noChangeArrowheads="1"/>
                </p:cNvSpPr>
                <p:nvPr>
                  <p:custDataLst>
                    <p:tags r:id="rId24"/>
                  </p:custDataLst>
                </p:nvPr>
              </p:nvSpPr>
              <p:spPr bwMode="auto">
                <a:xfrm>
                  <a:off x="816" y="1008"/>
                  <a:ext cx="215" cy="217"/>
                </a:xfrm>
                <a:prstGeom prst="ellipse">
                  <a:avLst/>
                </a:prstGeom>
                <a:solidFill>
                  <a:srgbClr val="FFFF99"/>
                </a:solidFill>
                <a:ln w="19050">
                  <a:solidFill>
                    <a:schemeClr val="tx2"/>
                  </a:solidFill>
                  <a:round/>
                  <a:tailEnd type="none" w="sm" len="sm"/>
                </a:ln>
              </p:spPr>
              <p:txBody>
                <a:bodyPr wrap="none" lIns="45720" rIns="45720" anchor="ctr"/>
                <a:lstStyle/>
                <a:p>
                  <a:pPr algn="ctr"/>
                  <a:r>
                    <a:rPr lang="en-US" dirty="0">
                      <a:latin typeface="Courier New" panose="02070309020205020404" pitchFamily="49" charset="0"/>
                    </a:rPr>
                    <a:t>+</a:t>
                  </a:r>
                  <a:endParaRPr lang="en-US" dirty="0">
                    <a:latin typeface="Courier New" panose="02070309020205020404" pitchFamily="49" charset="0"/>
                  </a:endParaRPr>
                </a:p>
              </p:txBody>
            </p:sp>
            <p:sp>
              <p:nvSpPr>
                <p:cNvPr id="160" name="Line 241"/>
                <p:cNvSpPr>
                  <a:spLocks noChangeShapeType="1"/>
                </p:cNvSpPr>
                <p:nvPr>
                  <p:custDataLst>
                    <p:tags r:id="rId25"/>
                  </p:custDataLst>
                </p:nvPr>
              </p:nvSpPr>
              <p:spPr bwMode="auto">
                <a:xfrm>
                  <a:off x="720" y="864"/>
                  <a:ext cx="144" cy="144"/>
                </a:xfrm>
                <a:prstGeom prst="line">
                  <a:avLst/>
                </a:prstGeom>
                <a:noFill/>
                <a:ln w="19050">
                  <a:solidFill>
                    <a:schemeClr val="tx2"/>
                  </a:solidFill>
                  <a:round/>
                  <a:tailEnd type="triangle" w="lg" len="med"/>
                </a:ln>
              </p:spPr>
              <p:txBody>
                <a:bodyPr lIns="45720" rIns="45720" anchor="ctr">
                  <a:spAutoFit/>
                </a:bodyPr>
                <a:lstStyle/>
                <a:p>
                  <a:endParaRPr lang="en-US"/>
                </a:p>
              </p:txBody>
            </p:sp>
            <p:sp>
              <p:nvSpPr>
                <p:cNvPr id="161" name="Line 242"/>
                <p:cNvSpPr>
                  <a:spLocks noChangeShapeType="1"/>
                </p:cNvSpPr>
                <p:nvPr>
                  <p:custDataLst>
                    <p:tags r:id="rId26"/>
                  </p:custDataLst>
                </p:nvPr>
              </p:nvSpPr>
              <p:spPr bwMode="auto">
                <a:xfrm flipV="1">
                  <a:off x="720" y="1200"/>
                  <a:ext cx="144" cy="192"/>
                </a:xfrm>
                <a:prstGeom prst="line">
                  <a:avLst/>
                </a:prstGeom>
                <a:noFill/>
                <a:ln w="19050">
                  <a:solidFill>
                    <a:schemeClr val="tx2"/>
                  </a:solidFill>
                  <a:round/>
                  <a:tailEnd type="triangle" w="lg" len="med"/>
                </a:ln>
              </p:spPr>
              <p:txBody>
                <a:bodyPr lIns="45720" rIns="45720" anchor="ctr">
                  <a:spAutoFit/>
                </a:bodyPr>
                <a:lstStyle/>
                <a:p>
                  <a:endParaRPr lang="en-US"/>
                </a:p>
              </p:txBody>
            </p:sp>
            <p:sp>
              <p:nvSpPr>
                <p:cNvPr id="162" name="Line 243"/>
                <p:cNvSpPr>
                  <a:spLocks noChangeShapeType="1"/>
                </p:cNvSpPr>
                <p:nvPr>
                  <p:custDataLst>
                    <p:tags r:id="rId27"/>
                  </p:custDataLst>
                </p:nvPr>
              </p:nvSpPr>
              <p:spPr bwMode="auto">
                <a:xfrm rot="5400000" flipV="1">
                  <a:off x="984" y="1224"/>
                  <a:ext cx="192" cy="144"/>
                </a:xfrm>
                <a:prstGeom prst="line">
                  <a:avLst/>
                </a:prstGeom>
                <a:noFill/>
                <a:ln w="19050">
                  <a:solidFill>
                    <a:schemeClr val="tx2"/>
                  </a:solidFill>
                  <a:round/>
                  <a:tailEnd type="triangle" w="lg" len="med"/>
                </a:ln>
              </p:spPr>
              <p:txBody>
                <a:bodyPr lIns="45720" rIns="45720" anchor="ctr">
                  <a:spAutoFit/>
                </a:bodyPr>
                <a:lstStyle/>
                <a:p>
                  <a:endParaRPr lang="en-US"/>
                </a:p>
              </p:txBody>
            </p:sp>
          </p:grpSp>
          <p:grpSp>
            <p:nvGrpSpPr>
              <p:cNvPr id="124" name="Group 239"/>
              <p:cNvGrpSpPr/>
              <p:nvPr/>
            </p:nvGrpSpPr>
            <p:grpSpPr bwMode="auto">
              <a:xfrm>
                <a:off x="1295399" y="4572000"/>
                <a:ext cx="685801" cy="838200"/>
                <a:chOff x="720" y="864"/>
                <a:chExt cx="432" cy="528"/>
              </a:xfrm>
            </p:grpSpPr>
            <p:sp>
              <p:nvSpPr>
                <p:cNvPr id="155" name="Oval 240"/>
                <p:cNvSpPr>
                  <a:spLocks noChangeArrowheads="1"/>
                </p:cNvSpPr>
                <p:nvPr>
                  <p:custDataLst>
                    <p:tags r:id="rId28"/>
                  </p:custDataLst>
                </p:nvPr>
              </p:nvSpPr>
              <p:spPr bwMode="auto">
                <a:xfrm>
                  <a:off x="816" y="1008"/>
                  <a:ext cx="215" cy="217"/>
                </a:xfrm>
                <a:prstGeom prst="ellipse">
                  <a:avLst/>
                </a:prstGeom>
                <a:solidFill>
                  <a:srgbClr val="FFFF99"/>
                </a:solidFill>
                <a:ln w="19050">
                  <a:solidFill>
                    <a:schemeClr val="tx2"/>
                  </a:solidFill>
                  <a:round/>
                  <a:tailEnd type="none" w="sm" len="sm"/>
                </a:ln>
              </p:spPr>
              <p:txBody>
                <a:bodyPr wrap="none" lIns="45720" rIns="45720" anchor="ctr"/>
                <a:lstStyle/>
                <a:p>
                  <a:pPr algn="ctr"/>
                  <a:r>
                    <a:rPr lang="en-US" dirty="0">
                      <a:latin typeface="Courier New" panose="02070309020205020404" pitchFamily="49" charset="0"/>
                    </a:rPr>
                    <a:t>+</a:t>
                  </a:r>
                  <a:endParaRPr lang="en-US" dirty="0">
                    <a:latin typeface="Courier New" panose="02070309020205020404" pitchFamily="49" charset="0"/>
                  </a:endParaRPr>
                </a:p>
              </p:txBody>
            </p:sp>
            <p:sp>
              <p:nvSpPr>
                <p:cNvPr id="156" name="Line 241"/>
                <p:cNvSpPr>
                  <a:spLocks noChangeShapeType="1"/>
                </p:cNvSpPr>
                <p:nvPr>
                  <p:custDataLst>
                    <p:tags r:id="rId29"/>
                  </p:custDataLst>
                </p:nvPr>
              </p:nvSpPr>
              <p:spPr bwMode="auto">
                <a:xfrm>
                  <a:off x="720" y="864"/>
                  <a:ext cx="144" cy="144"/>
                </a:xfrm>
                <a:prstGeom prst="line">
                  <a:avLst/>
                </a:prstGeom>
                <a:noFill/>
                <a:ln w="19050">
                  <a:solidFill>
                    <a:schemeClr val="tx2"/>
                  </a:solidFill>
                  <a:round/>
                  <a:tailEnd type="triangle" w="lg" len="med"/>
                </a:ln>
              </p:spPr>
              <p:txBody>
                <a:bodyPr lIns="45720" rIns="45720" anchor="ctr">
                  <a:spAutoFit/>
                </a:bodyPr>
                <a:lstStyle/>
                <a:p>
                  <a:endParaRPr lang="en-US"/>
                </a:p>
              </p:txBody>
            </p:sp>
            <p:sp>
              <p:nvSpPr>
                <p:cNvPr id="157" name="Line 242"/>
                <p:cNvSpPr>
                  <a:spLocks noChangeShapeType="1"/>
                </p:cNvSpPr>
                <p:nvPr>
                  <p:custDataLst>
                    <p:tags r:id="rId30"/>
                  </p:custDataLst>
                </p:nvPr>
              </p:nvSpPr>
              <p:spPr bwMode="auto">
                <a:xfrm flipV="1">
                  <a:off x="720" y="1200"/>
                  <a:ext cx="144" cy="192"/>
                </a:xfrm>
                <a:prstGeom prst="line">
                  <a:avLst/>
                </a:prstGeom>
                <a:noFill/>
                <a:ln w="19050">
                  <a:solidFill>
                    <a:schemeClr val="tx2"/>
                  </a:solidFill>
                  <a:round/>
                  <a:tailEnd type="triangle" w="lg" len="med"/>
                </a:ln>
              </p:spPr>
              <p:txBody>
                <a:bodyPr lIns="45720" rIns="45720" anchor="ctr">
                  <a:spAutoFit/>
                </a:bodyPr>
                <a:lstStyle/>
                <a:p>
                  <a:endParaRPr lang="en-US"/>
                </a:p>
              </p:txBody>
            </p:sp>
            <p:sp>
              <p:nvSpPr>
                <p:cNvPr id="158" name="Line 243"/>
                <p:cNvSpPr>
                  <a:spLocks noChangeShapeType="1"/>
                </p:cNvSpPr>
                <p:nvPr>
                  <p:custDataLst>
                    <p:tags r:id="rId31"/>
                  </p:custDataLst>
                </p:nvPr>
              </p:nvSpPr>
              <p:spPr bwMode="auto">
                <a:xfrm rot="5400000" flipV="1">
                  <a:off x="984" y="1224"/>
                  <a:ext cx="192" cy="144"/>
                </a:xfrm>
                <a:prstGeom prst="line">
                  <a:avLst/>
                </a:prstGeom>
                <a:noFill/>
                <a:ln w="19050">
                  <a:solidFill>
                    <a:schemeClr val="tx2"/>
                  </a:solidFill>
                  <a:round/>
                  <a:tailEnd type="triangle" w="lg" len="med"/>
                </a:ln>
              </p:spPr>
              <p:txBody>
                <a:bodyPr lIns="45720" rIns="45720" anchor="ctr">
                  <a:spAutoFit/>
                </a:bodyPr>
                <a:lstStyle/>
                <a:p>
                  <a:endParaRPr lang="en-US"/>
                </a:p>
              </p:txBody>
            </p:sp>
          </p:grpSp>
          <p:grpSp>
            <p:nvGrpSpPr>
              <p:cNvPr id="125" name="Group 239"/>
              <p:cNvGrpSpPr/>
              <p:nvPr/>
            </p:nvGrpSpPr>
            <p:grpSpPr bwMode="auto">
              <a:xfrm>
                <a:off x="2209799" y="4572000"/>
                <a:ext cx="685801" cy="838200"/>
                <a:chOff x="720" y="864"/>
                <a:chExt cx="432" cy="528"/>
              </a:xfrm>
            </p:grpSpPr>
            <p:sp>
              <p:nvSpPr>
                <p:cNvPr id="151" name="Oval 240"/>
                <p:cNvSpPr>
                  <a:spLocks noChangeArrowheads="1"/>
                </p:cNvSpPr>
                <p:nvPr>
                  <p:custDataLst>
                    <p:tags r:id="rId32"/>
                  </p:custDataLst>
                </p:nvPr>
              </p:nvSpPr>
              <p:spPr bwMode="auto">
                <a:xfrm>
                  <a:off x="816" y="1008"/>
                  <a:ext cx="215" cy="217"/>
                </a:xfrm>
                <a:prstGeom prst="ellipse">
                  <a:avLst/>
                </a:prstGeom>
                <a:solidFill>
                  <a:srgbClr val="FFFF99"/>
                </a:solidFill>
                <a:ln w="19050">
                  <a:solidFill>
                    <a:schemeClr val="tx2"/>
                  </a:solidFill>
                  <a:round/>
                  <a:tailEnd type="none" w="sm" len="sm"/>
                </a:ln>
              </p:spPr>
              <p:txBody>
                <a:bodyPr wrap="none" lIns="45720" rIns="45720" anchor="ctr"/>
                <a:lstStyle/>
                <a:p>
                  <a:pPr algn="ctr"/>
                  <a:r>
                    <a:rPr lang="en-US" dirty="0">
                      <a:latin typeface="Courier New" panose="02070309020205020404" pitchFamily="49" charset="0"/>
                    </a:rPr>
                    <a:t>+</a:t>
                  </a:r>
                  <a:endParaRPr lang="en-US" dirty="0">
                    <a:latin typeface="Courier New" panose="02070309020205020404" pitchFamily="49" charset="0"/>
                  </a:endParaRPr>
                </a:p>
              </p:txBody>
            </p:sp>
            <p:sp>
              <p:nvSpPr>
                <p:cNvPr id="152" name="Line 241"/>
                <p:cNvSpPr>
                  <a:spLocks noChangeShapeType="1"/>
                </p:cNvSpPr>
                <p:nvPr>
                  <p:custDataLst>
                    <p:tags r:id="rId33"/>
                  </p:custDataLst>
                </p:nvPr>
              </p:nvSpPr>
              <p:spPr bwMode="auto">
                <a:xfrm>
                  <a:off x="720" y="864"/>
                  <a:ext cx="144" cy="144"/>
                </a:xfrm>
                <a:prstGeom prst="line">
                  <a:avLst/>
                </a:prstGeom>
                <a:noFill/>
                <a:ln w="19050">
                  <a:solidFill>
                    <a:schemeClr val="tx2"/>
                  </a:solidFill>
                  <a:round/>
                  <a:tailEnd type="triangle" w="lg" len="med"/>
                </a:ln>
              </p:spPr>
              <p:txBody>
                <a:bodyPr lIns="45720" rIns="45720" anchor="ctr">
                  <a:spAutoFit/>
                </a:bodyPr>
                <a:lstStyle/>
                <a:p>
                  <a:endParaRPr lang="en-US"/>
                </a:p>
              </p:txBody>
            </p:sp>
            <p:sp>
              <p:nvSpPr>
                <p:cNvPr id="153" name="Line 242"/>
                <p:cNvSpPr>
                  <a:spLocks noChangeShapeType="1"/>
                </p:cNvSpPr>
                <p:nvPr>
                  <p:custDataLst>
                    <p:tags r:id="rId34"/>
                  </p:custDataLst>
                </p:nvPr>
              </p:nvSpPr>
              <p:spPr bwMode="auto">
                <a:xfrm flipV="1">
                  <a:off x="720" y="1200"/>
                  <a:ext cx="144" cy="192"/>
                </a:xfrm>
                <a:prstGeom prst="line">
                  <a:avLst/>
                </a:prstGeom>
                <a:noFill/>
                <a:ln w="19050">
                  <a:solidFill>
                    <a:schemeClr val="tx2"/>
                  </a:solidFill>
                  <a:round/>
                  <a:tailEnd type="triangle" w="lg" len="med"/>
                </a:ln>
              </p:spPr>
              <p:txBody>
                <a:bodyPr lIns="45720" rIns="45720" anchor="ctr">
                  <a:spAutoFit/>
                </a:bodyPr>
                <a:lstStyle/>
                <a:p>
                  <a:endParaRPr lang="en-US"/>
                </a:p>
              </p:txBody>
            </p:sp>
            <p:sp>
              <p:nvSpPr>
                <p:cNvPr id="154" name="Line 243"/>
                <p:cNvSpPr>
                  <a:spLocks noChangeShapeType="1"/>
                </p:cNvSpPr>
                <p:nvPr>
                  <p:custDataLst>
                    <p:tags r:id="rId35"/>
                  </p:custDataLst>
                </p:nvPr>
              </p:nvSpPr>
              <p:spPr bwMode="auto">
                <a:xfrm rot="5400000" flipV="1">
                  <a:off x="984" y="1224"/>
                  <a:ext cx="192" cy="144"/>
                </a:xfrm>
                <a:prstGeom prst="line">
                  <a:avLst/>
                </a:prstGeom>
                <a:noFill/>
                <a:ln w="19050">
                  <a:solidFill>
                    <a:schemeClr val="tx2"/>
                  </a:solidFill>
                  <a:round/>
                  <a:tailEnd type="triangle" w="lg" len="med"/>
                </a:ln>
              </p:spPr>
              <p:txBody>
                <a:bodyPr lIns="45720" rIns="45720" anchor="ctr">
                  <a:spAutoFit/>
                </a:bodyPr>
                <a:lstStyle/>
                <a:p>
                  <a:endParaRPr lang="en-US"/>
                </a:p>
              </p:txBody>
            </p:sp>
          </p:grpSp>
          <p:grpSp>
            <p:nvGrpSpPr>
              <p:cNvPr id="126" name="Group 239"/>
              <p:cNvGrpSpPr/>
              <p:nvPr/>
            </p:nvGrpSpPr>
            <p:grpSpPr bwMode="auto">
              <a:xfrm>
                <a:off x="3124199" y="4572000"/>
                <a:ext cx="685801" cy="838200"/>
                <a:chOff x="720" y="864"/>
                <a:chExt cx="432" cy="528"/>
              </a:xfrm>
            </p:grpSpPr>
            <p:sp>
              <p:nvSpPr>
                <p:cNvPr id="147" name="Oval 240"/>
                <p:cNvSpPr>
                  <a:spLocks noChangeArrowheads="1"/>
                </p:cNvSpPr>
                <p:nvPr>
                  <p:custDataLst>
                    <p:tags r:id="rId36"/>
                  </p:custDataLst>
                </p:nvPr>
              </p:nvSpPr>
              <p:spPr bwMode="auto">
                <a:xfrm>
                  <a:off x="816" y="1008"/>
                  <a:ext cx="215" cy="217"/>
                </a:xfrm>
                <a:prstGeom prst="ellipse">
                  <a:avLst/>
                </a:prstGeom>
                <a:solidFill>
                  <a:srgbClr val="FFFF99"/>
                </a:solidFill>
                <a:ln w="19050">
                  <a:solidFill>
                    <a:schemeClr val="tx2"/>
                  </a:solidFill>
                  <a:round/>
                  <a:tailEnd type="none" w="sm" len="sm"/>
                </a:ln>
              </p:spPr>
              <p:txBody>
                <a:bodyPr wrap="none" lIns="45720" rIns="45720" anchor="ctr"/>
                <a:lstStyle/>
                <a:p>
                  <a:pPr algn="ctr"/>
                  <a:r>
                    <a:rPr lang="en-US" dirty="0">
                      <a:latin typeface="Courier New" panose="02070309020205020404" pitchFamily="49" charset="0"/>
                    </a:rPr>
                    <a:t>+</a:t>
                  </a:r>
                  <a:endParaRPr lang="en-US" dirty="0">
                    <a:latin typeface="Courier New" panose="02070309020205020404" pitchFamily="49" charset="0"/>
                  </a:endParaRPr>
                </a:p>
              </p:txBody>
            </p:sp>
            <p:sp>
              <p:nvSpPr>
                <p:cNvPr id="148" name="Line 241"/>
                <p:cNvSpPr>
                  <a:spLocks noChangeShapeType="1"/>
                </p:cNvSpPr>
                <p:nvPr>
                  <p:custDataLst>
                    <p:tags r:id="rId37"/>
                  </p:custDataLst>
                </p:nvPr>
              </p:nvSpPr>
              <p:spPr bwMode="auto">
                <a:xfrm>
                  <a:off x="720" y="864"/>
                  <a:ext cx="144" cy="144"/>
                </a:xfrm>
                <a:prstGeom prst="line">
                  <a:avLst/>
                </a:prstGeom>
                <a:noFill/>
                <a:ln w="19050">
                  <a:solidFill>
                    <a:schemeClr val="tx2"/>
                  </a:solidFill>
                  <a:round/>
                  <a:tailEnd type="triangle" w="lg" len="med"/>
                </a:ln>
              </p:spPr>
              <p:txBody>
                <a:bodyPr lIns="45720" rIns="45720" anchor="ctr">
                  <a:spAutoFit/>
                </a:bodyPr>
                <a:lstStyle/>
                <a:p>
                  <a:endParaRPr lang="en-US"/>
                </a:p>
              </p:txBody>
            </p:sp>
            <p:sp>
              <p:nvSpPr>
                <p:cNvPr id="149" name="Line 242"/>
                <p:cNvSpPr>
                  <a:spLocks noChangeShapeType="1"/>
                </p:cNvSpPr>
                <p:nvPr>
                  <p:custDataLst>
                    <p:tags r:id="rId38"/>
                  </p:custDataLst>
                </p:nvPr>
              </p:nvSpPr>
              <p:spPr bwMode="auto">
                <a:xfrm flipV="1">
                  <a:off x="720" y="1200"/>
                  <a:ext cx="144" cy="192"/>
                </a:xfrm>
                <a:prstGeom prst="line">
                  <a:avLst/>
                </a:prstGeom>
                <a:noFill/>
                <a:ln w="19050">
                  <a:solidFill>
                    <a:schemeClr val="tx2"/>
                  </a:solidFill>
                  <a:round/>
                  <a:tailEnd type="triangle" w="lg" len="med"/>
                </a:ln>
              </p:spPr>
              <p:txBody>
                <a:bodyPr lIns="45720" rIns="45720" anchor="ctr">
                  <a:spAutoFit/>
                </a:bodyPr>
                <a:lstStyle/>
                <a:p>
                  <a:endParaRPr lang="en-US"/>
                </a:p>
              </p:txBody>
            </p:sp>
            <p:sp>
              <p:nvSpPr>
                <p:cNvPr id="150" name="Line 243"/>
                <p:cNvSpPr>
                  <a:spLocks noChangeShapeType="1"/>
                </p:cNvSpPr>
                <p:nvPr>
                  <p:custDataLst>
                    <p:tags r:id="rId39"/>
                  </p:custDataLst>
                </p:nvPr>
              </p:nvSpPr>
              <p:spPr bwMode="auto">
                <a:xfrm rot="5400000" flipV="1">
                  <a:off x="984" y="1224"/>
                  <a:ext cx="192" cy="144"/>
                </a:xfrm>
                <a:prstGeom prst="line">
                  <a:avLst/>
                </a:prstGeom>
                <a:noFill/>
                <a:ln w="19050">
                  <a:solidFill>
                    <a:schemeClr val="tx2"/>
                  </a:solidFill>
                  <a:round/>
                  <a:tailEnd type="triangle" w="lg" len="med"/>
                </a:ln>
              </p:spPr>
              <p:txBody>
                <a:bodyPr lIns="45720" rIns="45720" anchor="ctr">
                  <a:spAutoFit/>
                </a:bodyPr>
                <a:lstStyle/>
                <a:p>
                  <a:endParaRPr lang="en-US"/>
                </a:p>
              </p:txBody>
            </p:sp>
          </p:grpSp>
          <p:grpSp>
            <p:nvGrpSpPr>
              <p:cNvPr id="127" name="Group 239"/>
              <p:cNvGrpSpPr/>
              <p:nvPr/>
            </p:nvGrpSpPr>
            <p:grpSpPr bwMode="auto">
              <a:xfrm>
                <a:off x="4038599" y="4572000"/>
                <a:ext cx="685801" cy="838200"/>
                <a:chOff x="720" y="864"/>
                <a:chExt cx="432" cy="528"/>
              </a:xfrm>
            </p:grpSpPr>
            <p:sp>
              <p:nvSpPr>
                <p:cNvPr id="143" name="Oval 240"/>
                <p:cNvSpPr>
                  <a:spLocks noChangeArrowheads="1"/>
                </p:cNvSpPr>
                <p:nvPr>
                  <p:custDataLst>
                    <p:tags r:id="rId40"/>
                  </p:custDataLst>
                </p:nvPr>
              </p:nvSpPr>
              <p:spPr bwMode="auto">
                <a:xfrm>
                  <a:off x="816" y="1008"/>
                  <a:ext cx="215" cy="217"/>
                </a:xfrm>
                <a:prstGeom prst="ellipse">
                  <a:avLst/>
                </a:prstGeom>
                <a:solidFill>
                  <a:srgbClr val="FFFF99"/>
                </a:solidFill>
                <a:ln w="19050">
                  <a:solidFill>
                    <a:schemeClr val="tx2"/>
                  </a:solidFill>
                  <a:round/>
                  <a:tailEnd type="none" w="sm" len="sm"/>
                </a:ln>
              </p:spPr>
              <p:txBody>
                <a:bodyPr wrap="none" lIns="45720" rIns="45720" anchor="ctr"/>
                <a:lstStyle/>
                <a:p>
                  <a:pPr algn="ctr"/>
                  <a:r>
                    <a:rPr lang="en-US" dirty="0">
                      <a:latin typeface="Courier New" panose="02070309020205020404" pitchFamily="49" charset="0"/>
                    </a:rPr>
                    <a:t>+</a:t>
                  </a:r>
                  <a:endParaRPr lang="en-US" dirty="0">
                    <a:latin typeface="Courier New" panose="02070309020205020404" pitchFamily="49" charset="0"/>
                  </a:endParaRPr>
                </a:p>
              </p:txBody>
            </p:sp>
            <p:sp>
              <p:nvSpPr>
                <p:cNvPr id="144" name="Line 241"/>
                <p:cNvSpPr>
                  <a:spLocks noChangeShapeType="1"/>
                </p:cNvSpPr>
                <p:nvPr>
                  <p:custDataLst>
                    <p:tags r:id="rId41"/>
                  </p:custDataLst>
                </p:nvPr>
              </p:nvSpPr>
              <p:spPr bwMode="auto">
                <a:xfrm>
                  <a:off x="720" y="864"/>
                  <a:ext cx="144" cy="144"/>
                </a:xfrm>
                <a:prstGeom prst="line">
                  <a:avLst/>
                </a:prstGeom>
                <a:noFill/>
                <a:ln w="19050">
                  <a:solidFill>
                    <a:schemeClr val="tx2"/>
                  </a:solidFill>
                  <a:round/>
                  <a:tailEnd type="triangle" w="lg" len="med"/>
                </a:ln>
              </p:spPr>
              <p:txBody>
                <a:bodyPr lIns="45720" rIns="45720" anchor="ctr">
                  <a:spAutoFit/>
                </a:bodyPr>
                <a:lstStyle/>
                <a:p>
                  <a:endParaRPr lang="en-US"/>
                </a:p>
              </p:txBody>
            </p:sp>
            <p:sp>
              <p:nvSpPr>
                <p:cNvPr id="145" name="Line 242"/>
                <p:cNvSpPr>
                  <a:spLocks noChangeShapeType="1"/>
                </p:cNvSpPr>
                <p:nvPr>
                  <p:custDataLst>
                    <p:tags r:id="rId42"/>
                  </p:custDataLst>
                </p:nvPr>
              </p:nvSpPr>
              <p:spPr bwMode="auto">
                <a:xfrm flipV="1">
                  <a:off x="720" y="1200"/>
                  <a:ext cx="144" cy="192"/>
                </a:xfrm>
                <a:prstGeom prst="line">
                  <a:avLst/>
                </a:prstGeom>
                <a:noFill/>
                <a:ln w="19050">
                  <a:solidFill>
                    <a:schemeClr val="tx2"/>
                  </a:solidFill>
                  <a:round/>
                  <a:tailEnd type="triangle" w="lg" len="med"/>
                </a:ln>
              </p:spPr>
              <p:txBody>
                <a:bodyPr lIns="45720" rIns="45720" anchor="ctr">
                  <a:spAutoFit/>
                </a:bodyPr>
                <a:lstStyle/>
                <a:p>
                  <a:endParaRPr lang="en-US"/>
                </a:p>
              </p:txBody>
            </p:sp>
            <p:sp>
              <p:nvSpPr>
                <p:cNvPr id="146" name="Line 243"/>
                <p:cNvSpPr>
                  <a:spLocks noChangeShapeType="1"/>
                </p:cNvSpPr>
                <p:nvPr>
                  <p:custDataLst>
                    <p:tags r:id="rId43"/>
                  </p:custDataLst>
                </p:nvPr>
              </p:nvSpPr>
              <p:spPr bwMode="auto">
                <a:xfrm rot="5400000" flipV="1">
                  <a:off x="984" y="1224"/>
                  <a:ext cx="192" cy="144"/>
                </a:xfrm>
                <a:prstGeom prst="line">
                  <a:avLst/>
                </a:prstGeom>
                <a:noFill/>
                <a:ln w="19050">
                  <a:solidFill>
                    <a:schemeClr val="tx2"/>
                  </a:solidFill>
                  <a:round/>
                  <a:tailEnd type="triangle" w="lg" len="med"/>
                </a:ln>
              </p:spPr>
              <p:txBody>
                <a:bodyPr lIns="45720" rIns="45720" anchor="ctr">
                  <a:spAutoFit/>
                </a:bodyPr>
                <a:lstStyle/>
                <a:p>
                  <a:endParaRPr lang="en-US"/>
                </a:p>
              </p:txBody>
            </p:sp>
          </p:grpSp>
          <p:grpSp>
            <p:nvGrpSpPr>
              <p:cNvPr id="128" name="Group 239"/>
              <p:cNvGrpSpPr/>
              <p:nvPr/>
            </p:nvGrpSpPr>
            <p:grpSpPr bwMode="auto">
              <a:xfrm>
                <a:off x="4952999" y="4572000"/>
                <a:ext cx="685801" cy="838200"/>
                <a:chOff x="720" y="864"/>
                <a:chExt cx="432" cy="528"/>
              </a:xfrm>
            </p:grpSpPr>
            <p:sp>
              <p:nvSpPr>
                <p:cNvPr id="139" name="Oval 240"/>
                <p:cNvSpPr>
                  <a:spLocks noChangeArrowheads="1"/>
                </p:cNvSpPr>
                <p:nvPr>
                  <p:custDataLst>
                    <p:tags r:id="rId44"/>
                  </p:custDataLst>
                </p:nvPr>
              </p:nvSpPr>
              <p:spPr bwMode="auto">
                <a:xfrm>
                  <a:off x="816" y="1008"/>
                  <a:ext cx="215" cy="217"/>
                </a:xfrm>
                <a:prstGeom prst="ellipse">
                  <a:avLst/>
                </a:prstGeom>
                <a:solidFill>
                  <a:srgbClr val="FFFF99"/>
                </a:solidFill>
                <a:ln w="19050">
                  <a:solidFill>
                    <a:schemeClr val="tx2"/>
                  </a:solidFill>
                  <a:round/>
                  <a:tailEnd type="none" w="sm" len="sm"/>
                </a:ln>
              </p:spPr>
              <p:txBody>
                <a:bodyPr wrap="none" lIns="45720" rIns="45720" anchor="ctr"/>
                <a:lstStyle/>
                <a:p>
                  <a:pPr algn="ctr"/>
                  <a:r>
                    <a:rPr lang="en-US" dirty="0">
                      <a:latin typeface="Courier New" panose="02070309020205020404" pitchFamily="49" charset="0"/>
                    </a:rPr>
                    <a:t>+</a:t>
                  </a:r>
                  <a:endParaRPr lang="en-US" dirty="0">
                    <a:latin typeface="Courier New" panose="02070309020205020404" pitchFamily="49" charset="0"/>
                  </a:endParaRPr>
                </a:p>
              </p:txBody>
            </p:sp>
            <p:sp>
              <p:nvSpPr>
                <p:cNvPr id="140" name="Line 241"/>
                <p:cNvSpPr>
                  <a:spLocks noChangeShapeType="1"/>
                </p:cNvSpPr>
                <p:nvPr>
                  <p:custDataLst>
                    <p:tags r:id="rId45"/>
                  </p:custDataLst>
                </p:nvPr>
              </p:nvSpPr>
              <p:spPr bwMode="auto">
                <a:xfrm>
                  <a:off x="720" y="864"/>
                  <a:ext cx="144" cy="144"/>
                </a:xfrm>
                <a:prstGeom prst="line">
                  <a:avLst/>
                </a:prstGeom>
                <a:noFill/>
                <a:ln w="19050">
                  <a:solidFill>
                    <a:schemeClr val="tx2"/>
                  </a:solidFill>
                  <a:round/>
                  <a:tailEnd type="triangle" w="lg" len="med"/>
                </a:ln>
              </p:spPr>
              <p:txBody>
                <a:bodyPr lIns="45720" rIns="45720" anchor="ctr">
                  <a:spAutoFit/>
                </a:bodyPr>
                <a:lstStyle/>
                <a:p>
                  <a:endParaRPr lang="en-US"/>
                </a:p>
              </p:txBody>
            </p:sp>
            <p:sp>
              <p:nvSpPr>
                <p:cNvPr id="141" name="Line 242"/>
                <p:cNvSpPr>
                  <a:spLocks noChangeShapeType="1"/>
                </p:cNvSpPr>
                <p:nvPr>
                  <p:custDataLst>
                    <p:tags r:id="rId46"/>
                  </p:custDataLst>
                </p:nvPr>
              </p:nvSpPr>
              <p:spPr bwMode="auto">
                <a:xfrm flipV="1">
                  <a:off x="720" y="1200"/>
                  <a:ext cx="144" cy="192"/>
                </a:xfrm>
                <a:prstGeom prst="line">
                  <a:avLst/>
                </a:prstGeom>
                <a:noFill/>
                <a:ln w="19050">
                  <a:solidFill>
                    <a:schemeClr val="tx2"/>
                  </a:solidFill>
                  <a:round/>
                  <a:tailEnd type="triangle" w="lg" len="med"/>
                </a:ln>
              </p:spPr>
              <p:txBody>
                <a:bodyPr lIns="45720" rIns="45720" anchor="ctr">
                  <a:spAutoFit/>
                </a:bodyPr>
                <a:lstStyle/>
                <a:p>
                  <a:endParaRPr lang="en-US"/>
                </a:p>
              </p:txBody>
            </p:sp>
            <p:sp>
              <p:nvSpPr>
                <p:cNvPr id="142" name="Line 243"/>
                <p:cNvSpPr>
                  <a:spLocks noChangeShapeType="1"/>
                </p:cNvSpPr>
                <p:nvPr>
                  <p:custDataLst>
                    <p:tags r:id="rId47"/>
                  </p:custDataLst>
                </p:nvPr>
              </p:nvSpPr>
              <p:spPr bwMode="auto">
                <a:xfrm rot="5400000" flipV="1">
                  <a:off x="984" y="1224"/>
                  <a:ext cx="192" cy="144"/>
                </a:xfrm>
                <a:prstGeom prst="line">
                  <a:avLst/>
                </a:prstGeom>
                <a:noFill/>
                <a:ln w="19050">
                  <a:solidFill>
                    <a:schemeClr val="tx2"/>
                  </a:solidFill>
                  <a:round/>
                  <a:tailEnd type="triangle" w="lg" len="med"/>
                </a:ln>
              </p:spPr>
              <p:txBody>
                <a:bodyPr lIns="45720" rIns="45720" anchor="ctr">
                  <a:spAutoFit/>
                </a:bodyPr>
                <a:lstStyle/>
                <a:p>
                  <a:endParaRPr lang="en-US"/>
                </a:p>
              </p:txBody>
            </p:sp>
          </p:grpSp>
          <p:grpSp>
            <p:nvGrpSpPr>
              <p:cNvPr id="129" name="Group 239"/>
              <p:cNvGrpSpPr/>
              <p:nvPr/>
            </p:nvGrpSpPr>
            <p:grpSpPr bwMode="auto">
              <a:xfrm>
                <a:off x="5867399" y="4572000"/>
                <a:ext cx="685801" cy="838200"/>
                <a:chOff x="720" y="864"/>
                <a:chExt cx="432" cy="528"/>
              </a:xfrm>
            </p:grpSpPr>
            <p:sp>
              <p:nvSpPr>
                <p:cNvPr id="135" name="Oval 240"/>
                <p:cNvSpPr>
                  <a:spLocks noChangeArrowheads="1"/>
                </p:cNvSpPr>
                <p:nvPr>
                  <p:custDataLst>
                    <p:tags r:id="rId48"/>
                  </p:custDataLst>
                </p:nvPr>
              </p:nvSpPr>
              <p:spPr bwMode="auto">
                <a:xfrm>
                  <a:off x="816" y="1008"/>
                  <a:ext cx="215" cy="217"/>
                </a:xfrm>
                <a:prstGeom prst="ellipse">
                  <a:avLst/>
                </a:prstGeom>
                <a:solidFill>
                  <a:srgbClr val="FFFF99"/>
                </a:solidFill>
                <a:ln w="19050">
                  <a:solidFill>
                    <a:schemeClr val="tx2"/>
                  </a:solidFill>
                  <a:round/>
                  <a:tailEnd type="none" w="sm" len="sm"/>
                </a:ln>
              </p:spPr>
              <p:txBody>
                <a:bodyPr wrap="none" lIns="45720" rIns="45720" anchor="ctr"/>
                <a:lstStyle/>
                <a:p>
                  <a:pPr algn="ctr"/>
                  <a:r>
                    <a:rPr lang="en-US" dirty="0">
                      <a:latin typeface="Courier New" panose="02070309020205020404" pitchFamily="49" charset="0"/>
                    </a:rPr>
                    <a:t>+</a:t>
                  </a:r>
                  <a:endParaRPr lang="en-US" dirty="0">
                    <a:latin typeface="Courier New" panose="02070309020205020404" pitchFamily="49" charset="0"/>
                  </a:endParaRPr>
                </a:p>
              </p:txBody>
            </p:sp>
            <p:sp>
              <p:nvSpPr>
                <p:cNvPr id="136" name="Line 241"/>
                <p:cNvSpPr>
                  <a:spLocks noChangeShapeType="1"/>
                </p:cNvSpPr>
                <p:nvPr>
                  <p:custDataLst>
                    <p:tags r:id="rId49"/>
                  </p:custDataLst>
                </p:nvPr>
              </p:nvSpPr>
              <p:spPr bwMode="auto">
                <a:xfrm>
                  <a:off x="720" y="864"/>
                  <a:ext cx="144" cy="144"/>
                </a:xfrm>
                <a:prstGeom prst="line">
                  <a:avLst/>
                </a:prstGeom>
                <a:noFill/>
                <a:ln w="19050">
                  <a:solidFill>
                    <a:schemeClr val="tx2"/>
                  </a:solidFill>
                  <a:round/>
                  <a:tailEnd type="triangle" w="lg" len="med"/>
                </a:ln>
              </p:spPr>
              <p:txBody>
                <a:bodyPr lIns="45720" rIns="45720" anchor="ctr">
                  <a:spAutoFit/>
                </a:bodyPr>
                <a:lstStyle/>
                <a:p>
                  <a:endParaRPr lang="en-US"/>
                </a:p>
              </p:txBody>
            </p:sp>
            <p:sp>
              <p:nvSpPr>
                <p:cNvPr id="137" name="Line 242"/>
                <p:cNvSpPr>
                  <a:spLocks noChangeShapeType="1"/>
                </p:cNvSpPr>
                <p:nvPr>
                  <p:custDataLst>
                    <p:tags r:id="rId50"/>
                  </p:custDataLst>
                </p:nvPr>
              </p:nvSpPr>
              <p:spPr bwMode="auto">
                <a:xfrm flipV="1">
                  <a:off x="720" y="1200"/>
                  <a:ext cx="144" cy="192"/>
                </a:xfrm>
                <a:prstGeom prst="line">
                  <a:avLst/>
                </a:prstGeom>
                <a:noFill/>
                <a:ln w="19050">
                  <a:solidFill>
                    <a:schemeClr val="tx2"/>
                  </a:solidFill>
                  <a:round/>
                  <a:tailEnd type="triangle" w="lg" len="med"/>
                </a:ln>
              </p:spPr>
              <p:txBody>
                <a:bodyPr lIns="45720" rIns="45720" anchor="ctr">
                  <a:spAutoFit/>
                </a:bodyPr>
                <a:lstStyle/>
                <a:p>
                  <a:endParaRPr lang="en-US"/>
                </a:p>
              </p:txBody>
            </p:sp>
            <p:sp>
              <p:nvSpPr>
                <p:cNvPr id="138" name="Line 243"/>
                <p:cNvSpPr>
                  <a:spLocks noChangeShapeType="1"/>
                </p:cNvSpPr>
                <p:nvPr>
                  <p:custDataLst>
                    <p:tags r:id="rId51"/>
                  </p:custDataLst>
                </p:nvPr>
              </p:nvSpPr>
              <p:spPr bwMode="auto">
                <a:xfrm rot="5400000" flipV="1">
                  <a:off x="984" y="1224"/>
                  <a:ext cx="192" cy="144"/>
                </a:xfrm>
                <a:prstGeom prst="line">
                  <a:avLst/>
                </a:prstGeom>
                <a:noFill/>
                <a:ln w="19050">
                  <a:solidFill>
                    <a:schemeClr val="tx2"/>
                  </a:solidFill>
                  <a:round/>
                  <a:tailEnd type="triangle" w="lg" len="med"/>
                </a:ln>
              </p:spPr>
              <p:txBody>
                <a:bodyPr lIns="45720" rIns="45720" anchor="ctr">
                  <a:spAutoFit/>
                </a:bodyPr>
                <a:lstStyle/>
                <a:p>
                  <a:endParaRPr lang="en-US"/>
                </a:p>
              </p:txBody>
            </p:sp>
          </p:grpSp>
          <p:grpSp>
            <p:nvGrpSpPr>
              <p:cNvPr id="130" name="Group 239"/>
              <p:cNvGrpSpPr/>
              <p:nvPr/>
            </p:nvGrpSpPr>
            <p:grpSpPr bwMode="auto">
              <a:xfrm>
                <a:off x="6781799" y="4572000"/>
                <a:ext cx="685801" cy="838200"/>
                <a:chOff x="720" y="864"/>
                <a:chExt cx="432" cy="528"/>
              </a:xfrm>
            </p:grpSpPr>
            <p:sp>
              <p:nvSpPr>
                <p:cNvPr id="131" name="Oval 240"/>
                <p:cNvSpPr>
                  <a:spLocks noChangeArrowheads="1"/>
                </p:cNvSpPr>
                <p:nvPr>
                  <p:custDataLst>
                    <p:tags r:id="rId52"/>
                  </p:custDataLst>
                </p:nvPr>
              </p:nvSpPr>
              <p:spPr bwMode="auto">
                <a:xfrm>
                  <a:off x="816" y="1008"/>
                  <a:ext cx="215" cy="217"/>
                </a:xfrm>
                <a:prstGeom prst="ellipse">
                  <a:avLst/>
                </a:prstGeom>
                <a:solidFill>
                  <a:srgbClr val="FFFF99"/>
                </a:solidFill>
                <a:ln w="19050">
                  <a:solidFill>
                    <a:schemeClr val="tx2"/>
                  </a:solidFill>
                  <a:round/>
                  <a:tailEnd type="none" w="sm" len="sm"/>
                </a:ln>
              </p:spPr>
              <p:txBody>
                <a:bodyPr wrap="none" lIns="45720" rIns="45720" anchor="ctr"/>
                <a:lstStyle/>
                <a:p>
                  <a:pPr algn="ctr"/>
                  <a:r>
                    <a:rPr lang="en-US" dirty="0">
                      <a:latin typeface="Courier New" panose="02070309020205020404" pitchFamily="49" charset="0"/>
                    </a:rPr>
                    <a:t>+</a:t>
                  </a:r>
                  <a:endParaRPr lang="en-US" dirty="0">
                    <a:latin typeface="Courier New" panose="02070309020205020404" pitchFamily="49" charset="0"/>
                  </a:endParaRPr>
                </a:p>
              </p:txBody>
            </p:sp>
            <p:sp>
              <p:nvSpPr>
                <p:cNvPr id="132" name="Line 241"/>
                <p:cNvSpPr>
                  <a:spLocks noChangeShapeType="1"/>
                </p:cNvSpPr>
                <p:nvPr>
                  <p:custDataLst>
                    <p:tags r:id="rId53"/>
                  </p:custDataLst>
                </p:nvPr>
              </p:nvSpPr>
              <p:spPr bwMode="auto">
                <a:xfrm>
                  <a:off x="720" y="864"/>
                  <a:ext cx="144" cy="144"/>
                </a:xfrm>
                <a:prstGeom prst="line">
                  <a:avLst/>
                </a:prstGeom>
                <a:noFill/>
                <a:ln w="19050">
                  <a:solidFill>
                    <a:schemeClr val="tx2"/>
                  </a:solidFill>
                  <a:round/>
                  <a:tailEnd type="triangle" w="lg" len="med"/>
                </a:ln>
              </p:spPr>
              <p:txBody>
                <a:bodyPr lIns="45720" rIns="45720" anchor="ctr">
                  <a:spAutoFit/>
                </a:bodyPr>
                <a:lstStyle/>
                <a:p>
                  <a:endParaRPr lang="en-US"/>
                </a:p>
              </p:txBody>
            </p:sp>
            <p:sp>
              <p:nvSpPr>
                <p:cNvPr id="133" name="Line 242"/>
                <p:cNvSpPr>
                  <a:spLocks noChangeShapeType="1"/>
                </p:cNvSpPr>
                <p:nvPr>
                  <p:custDataLst>
                    <p:tags r:id="rId54"/>
                  </p:custDataLst>
                </p:nvPr>
              </p:nvSpPr>
              <p:spPr bwMode="auto">
                <a:xfrm flipV="1">
                  <a:off x="720" y="1200"/>
                  <a:ext cx="144" cy="192"/>
                </a:xfrm>
                <a:prstGeom prst="line">
                  <a:avLst/>
                </a:prstGeom>
                <a:noFill/>
                <a:ln w="19050">
                  <a:solidFill>
                    <a:schemeClr val="tx2"/>
                  </a:solidFill>
                  <a:round/>
                  <a:tailEnd type="triangle" w="lg" len="med"/>
                </a:ln>
              </p:spPr>
              <p:txBody>
                <a:bodyPr lIns="45720" rIns="45720" anchor="ctr">
                  <a:spAutoFit/>
                </a:bodyPr>
                <a:lstStyle/>
                <a:p>
                  <a:endParaRPr lang="en-US"/>
                </a:p>
              </p:txBody>
            </p:sp>
            <p:sp>
              <p:nvSpPr>
                <p:cNvPr id="134" name="Line 243"/>
                <p:cNvSpPr>
                  <a:spLocks noChangeShapeType="1"/>
                </p:cNvSpPr>
                <p:nvPr>
                  <p:custDataLst>
                    <p:tags r:id="rId55"/>
                  </p:custDataLst>
                </p:nvPr>
              </p:nvSpPr>
              <p:spPr bwMode="auto">
                <a:xfrm rot="5400000" flipV="1">
                  <a:off x="984" y="1224"/>
                  <a:ext cx="192" cy="144"/>
                </a:xfrm>
                <a:prstGeom prst="line">
                  <a:avLst/>
                </a:prstGeom>
                <a:noFill/>
                <a:ln w="19050">
                  <a:solidFill>
                    <a:schemeClr val="tx2"/>
                  </a:solidFill>
                  <a:round/>
                  <a:tailEnd type="triangle" w="lg" len="med"/>
                </a:ln>
              </p:spPr>
              <p:txBody>
                <a:bodyPr lIns="45720" rIns="45720" anchor="ctr">
                  <a:spAutoFit/>
                </a:bodyPr>
                <a:lstStyle/>
                <a:p>
                  <a:endParaRPr lang="en-US"/>
                </a:p>
              </p:txBody>
            </p:sp>
          </p:grpSp>
        </p:grpSp>
      </p:grpSp>
      <p:grpSp>
        <p:nvGrpSpPr>
          <p:cNvPr id="187" name="Group 169"/>
          <p:cNvGrpSpPr/>
          <p:nvPr/>
        </p:nvGrpSpPr>
        <p:grpSpPr>
          <a:xfrm>
            <a:off x="1525052" y="3930252"/>
            <a:ext cx="8470713" cy="2055673"/>
            <a:chOff x="220672" y="1383465"/>
            <a:chExt cx="8470713" cy="2055673"/>
          </a:xfrm>
        </p:grpSpPr>
        <p:grpSp>
          <p:nvGrpSpPr>
            <p:cNvPr id="188" name="Group 170"/>
            <p:cNvGrpSpPr/>
            <p:nvPr/>
          </p:nvGrpSpPr>
          <p:grpSpPr>
            <a:xfrm>
              <a:off x="220672" y="1905000"/>
              <a:ext cx="7315200" cy="304800"/>
              <a:chOff x="220672" y="1869398"/>
              <a:chExt cx="7315200" cy="304800"/>
            </a:xfrm>
          </p:grpSpPr>
          <p:sp>
            <p:nvSpPr>
              <p:cNvPr id="217" name="Rectangle 213"/>
              <p:cNvSpPr>
                <a:spLocks noChangeArrowheads="1"/>
              </p:cNvSpPr>
              <p:nvPr>
                <p:custDataLst>
                  <p:tags r:id="rId56"/>
                </p:custDataLst>
              </p:nvPr>
            </p:nvSpPr>
            <p:spPr bwMode="auto">
              <a:xfrm>
                <a:off x="220672" y="1869398"/>
                <a:ext cx="1828800" cy="304800"/>
              </a:xfrm>
              <a:prstGeom prst="rect">
                <a:avLst/>
              </a:prstGeom>
              <a:solidFill>
                <a:srgbClr val="CBDBFF"/>
              </a:solidFill>
              <a:ln w="28575">
                <a:solidFill>
                  <a:schemeClr val="tx2"/>
                </a:solidFill>
                <a:miter lim="800000"/>
                <a:tailEnd type="none" w="sm" len="sm"/>
              </a:ln>
            </p:spPr>
            <p:txBody>
              <a:bodyPr lIns="45720" rIns="45720" anchor="ctr">
                <a:spAutoFit/>
              </a:bodyPr>
              <a:lstStyle/>
              <a:p>
                <a:endParaRPr lang="en-US"/>
              </a:p>
            </p:txBody>
          </p:sp>
          <p:sp>
            <p:nvSpPr>
              <p:cNvPr id="218" name="Rectangle 214"/>
              <p:cNvSpPr>
                <a:spLocks noChangeArrowheads="1"/>
              </p:cNvSpPr>
              <p:nvPr>
                <p:custDataLst>
                  <p:tags r:id="rId57"/>
                </p:custDataLst>
              </p:nvPr>
            </p:nvSpPr>
            <p:spPr bwMode="auto">
              <a:xfrm>
                <a:off x="2049472" y="1869398"/>
                <a:ext cx="1828800" cy="304800"/>
              </a:xfrm>
              <a:prstGeom prst="rect">
                <a:avLst/>
              </a:prstGeom>
              <a:solidFill>
                <a:srgbClr val="CBDBFF"/>
              </a:solidFill>
              <a:ln w="28575">
                <a:solidFill>
                  <a:schemeClr val="tx2"/>
                </a:solidFill>
                <a:miter lim="800000"/>
                <a:tailEnd type="none" w="sm" len="sm"/>
              </a:ln>
            </p:spPr>
            <p:txBody>
              <a:bodyPr lIns="45720" rIns="45720" anchor="ctr">
                <a:spAutoFit/>
              </a:bodyPr>
              <a:lstStyle/>
              <a:p>
                <a:endParaRPr lang="en-US"/>
              </a:p>
            </p:txBody>
          </p:sp>
          <p:sp>
            <p:nvSpPr>
              <p:cNvPr id="219" name="Rectangle 215"/>
              <p:cNvSpPr>
                <a:spLocks noChangeArrowheads="1"/>
              </p:cNvSpPr>
              <p:nvPr>
                <p:custDataLst>
                  <p:tags r:id="rId58"/>
                </p:custDataLst>
              </p:nvPr>
            </p:nvSpPr>
            <p:spPr bwMode="auto">
              <a:xfrm>
                <a:off x="3878272" y="1869398"/>
                <a:ext cx="1828800" cy="304800"/>
              </a:xfrm>
              <a:prstGeom prst="rect">
                <a:avLst/>
              </a:prstGeom>
              <a:solidFill>
                <a:srgbClr val="CBDBFF"/>
              </a:solidFill>
              <a:ln w="28575">
                <a:solidFill>
                  <a:schemeClr val="tx2"/>
                </a:solidFill>
                <a:miter lim="800000"/>
                <a:tailEnd type="none" w="sm" len="sm"/>
              </a:ln>
            </p:spPr>
            <p:txBody>
              <a:bodyPr lIns="45720" rIns="45720" anchor="ctr">
                <a:spAutoFit/>
              </a:bodyPr>
              <a:lstStyle/>
              <a:p>
                <a:endParaRPr lang="en-US"/>
              </a:p>
            </p:txBody>
          </p:sp>
          <p:sp>
            <p:nvSpPr>
              <p:cNvPr id="220" name="Rectangle 216"/>
              <p:cNvSpPr>
                <a:spLocks noChangeArrowheads="1"/>
              </p:cNvSpPr>
              <p:nvPr>
                <p:custDataLst>
                  <p:tags r:id="rId59"/>
                </p:custDataLst>
              </p:nvPr>
            </p:nvSpPr>
            <p:spPr bwMode="auto">
              <a:xfrm>
                <a:off x="6317307" y="2004653"/>
                <a:ext cx="1218565" cy="169545"/>
              </a:xfrm>
              <a:prstGeom prst="rect">
                <a:avLst/>
              </a:prstGeom>
              <a:solidFill>
                <a:srgbClr val="CBDBFF"/>
              </a:solidFill>
              <a:ln w="28575">
                <a:solidFill>
                  <a:schemeClr val="tx2"/>
                </a:solidFill>
                <a:miter lim="800000"/>
                <a:tailEnd type="none" w="sm" len="sm"/>
              </a:ln>
            </p:spPr>
            <p:txBody>
              <a:bodyPr lIns="45720" rIns="45720" anchor="ctr">
                <a:noAutofit/>
              </a:bodyPr>
              <a:lstStyle/>
              <a:p>
                <a:endParaRPr lang="en-US"/>
              </a:p>
            </p:txBody>
          </p:sp>
        </p:grpSp>
        <p:grpSp>
          <p:nvGrpSpPr>
            <p:cNvPr id="189" name="Group 239"/>
            <p:cNvGrpSpPr/>
            <p:nvPr/>
          </p:nvGrpSpPr>
          <p:grpSpPr bwMode="auto">
            <a:xfrm>
              <a:off x="830272" y="2209800"/>
              <a:ext cx="685800" cy="838200"/>
              <a:chOff x="720" y="864"/>
              <a:chExt cx="432" cy="528"/>
            </a:xfrm>
          </p:grpSpPr>
          <p:sp>
            <p:nvSpPr>
              <p:cNvPr id="213" name="Oval 240"/>
              <p:cNvSpPr>
                <a:spLocks noChangeArrowheads="1"/>
              </p:cNvSpPr>
              <p:nvPr>
                <p:custDataLst>
                  <p:tags r:id="rId60"/>
                </p:custDataLst>
              </p:nvPr>
            </p:nvSpPr>
            <p:spPr bwMode="auto">
              <a:xfrm>
                <a:off x="816" y="1008"/>
                <a:ext cx="215" cy="217"/>
              </a:xfrm>
              <a:prstGeom prst="ellipse">
                <a:avLst/>
              </a:prstGeom>
              <a:solidFill>
                <a:srgbClr val="FFFF99"/>
              </a:solidFill>
              <a:ln w="19050">
                <a:solidFill>
                  <a:schemeClr val="tx2"/>
                </a:solidFill>
                <a:round/>
                <a:tailEnd type="none" w="sm" len="sm"/>
              </a:ln>
            </p:spPr>
            <p:txBody>
              <a:bodyPr wrap="none" lIns="45720" rIns="45720" anchor="ctr"/>
              <a:lstStyle/>
              <a:p>
                <a:pPr algn="ctr"/>
                <a:r>
                  <a:rPr lang="en-US">
                    <a:latin typeface="Courier New" panose="02070309020205020404" pitchFamily="49" charset="0"/>
                  </a:rPr>
                  <a:t>+</a:t>
                </a:r>
                <a:endParaRPr lang="en-US">
                  <a:latin typeface="Courier New" panose="02070309020205020404" pitchFamily="49" charset="0"/>
                </a:endParaRPr>
              </a:p>
            </p:txBody>
          </p:sp>
          <p:sp>
            <p:nvSpPr>
              <p:cNvPr id="214" name="Line 241"/>
              <p:cNvSpPr>
                <a:spLocks noChangeShapeType="1"/>
              </p:cNvSpPr>
              <p:nvPr>
                <p:custDataLst>
                  <p:tags r:id="rId61"/>
                </p:custDataLst>
              </p:nvPr>
            </p:nvSpPr>
            <p:spPr bwMode="auto">
              <a:xfrm>
                <a:off x="720" y="864"/>
                <a:ext cx="144" cy="144"/>
              </a:xfrm>
              <a:prstGeom prst="line">
                <a:avLst/>
              </a:prstGeom>
              <a:noFill/>
              <a:ln w="19050">
                <a:solidFill>
                  <a:schemeClr val="tx2"/>
                </a:solidFill>
                <a:round/>
                <a:tailEnd type="triangle" w="lg" len="med"/>
              </a:ln>
            </p:spPr>
            <p:txBody>
              <a:bodyPr lIns="45720" rIns="45720" anchor="ctr">
                <a:spAutoFit/>
              </a:bodyPr>
              <a:lstStyle/>
              <a:p>
                <a:endParaRPr lang="en-US"/>
              </a:p>
            </p:txBody>
          </p:sp>
          <p:sp>
            <p:nvSpPr>
              <p:cNvPr id="215" name="Line 242"/>
              <p:cNvSpPr>
                <a:spLocks noChangeShapeType="1"/>
              </p:cNvSpPr>
              <p:nvPr>
                <p:custDataLst>
                  <p:tags r:id="rId62"/>
                </p:custDataLst>
              </p:nvPr>
            </p:nvSpPr>
            <p:spPr bwMode="auto">
              <a:xfrm flipV="1">
                <a:off x="720" y="1200"/>
                <a:ext cx="144" cy="192"/>
              </a:xfrm>
              <a:prstGeom prst="line">
                <a:avLst/>
              </a:prstGeom>
              <a:noFill/>
              <a:ln w="19050">
                <a:solidFill>
                  <a:schemeClr val="tx2"/>
                </a:solidFill>
                <a:round/>
                <a:tailEnd type="triangle" w="lg" len="med"/>
              </a:ln>
            </p:spPr>
            <p:txBody>
              <a:bodyPr lIns="45720" rIns="45720" anchor="ctr">
                <a:spAutoFit/>
              </a:bodyPr>
              <a:lstStyle/>
              <a:p>
                <a:endParaRPr lang="en-US"/>
              </a:p>
            </p:txBody>
          </p:sp>
          <p:sp>
            <p:nvSpPr>
              <p:cNvPr id="216" name="Line 243"/>
              <p:cNvSpPr>
                <a:spLocks noChangeShapeType="1"/>
              </p:cNvSpPr>
              <p:nvPr>
                <p:custDataLst>
                  <p:tags r:id="rId63"/>
                </p:custDataLst>
              </p:nvPr>
            </p:nvSpPr>
            <p:spPr bwMode="auto">
              <a:xfrm rot="5400000" flipV="1">
                <a:off x="984" y="1224"/>
                <a:ext cx="192" cy="144"/>
              </a:xfrm>
              <a:prstGeom prst="line">
                <a:avLst/>
              </a:prstGeom>
              <a:noFill/>
              <a:ln w="19050">
                <a:solidFill>
                  <a:schemeClr val="tx2"/>
                </a:solidFill>
                <a:round/>
                <a:tailEnd type="triangle" w="lg" len="med"/>
              </a:ln>
            </p:spPr>
            <p:txBody>
              <a:bodyPr lIns="45720" rIns="45720" anchor="ctr">
                <a:spAutoFit/>
              </a:bodyPr>
              <a:lstStyle/>
              <a:p>
                <a:endParaRPr lang="en-US"/>
              </a:p>
            </p:txBody>
          </p:sp>
        </p:grpSp>
        <p:grpSp>
          <p:nvGrpSpPr>
            <p:cNvPr id="190" name="Group 244"/>
            <p:cNvGrpSpPr/>
            <p:nvPr/>
          </p:nvGrpSpPr>
          <p:grpSpPr bwMode="auto">
            <a:xfrm>
              <a:off x="2659072" y="2209800"/>
              <a:ext cx="685800" cy="838200"/>
              <a:chOff x="720" y="864"/>
              <a:chExt cx="432" cy="528"/>
            </a:xfrm>
          </p:grpSpPr>
          <p:sp>
            <p:nvSpPr>
              <p:cNvPr id="209" name="Oval 245"/>
              <p:cNvSpPr>
                <a:spLocks noChangeArrowheads="1"/>
              </p:cNvSpPr>
              <p:nvPr>
                <p:custDataLst>
                  <p:tags r:id="rId64"/>
                </p:custDataLst>
              </p:nvPr>
            </p:nvSpPr>
            <p:spPr bwMode="auto">
              <a:xfrm>
                <a:off x="816" y="1008"/>
                <a:ext cx="215" cy="217"/>
              </a:xfrm>
              <a:prstGeom prst="ellipse">
                <a:avLst/>
              </a:prstGeom>
              <a:solidFill>
                <a:srgbClr val="FFFF99"/>
              </a:solidFill>
              <a:ln w="19050">
                <a:solidFill>
                  <a:schemeClr val="tx2"/>
                </a:solidFill>
                <a:round/>
                <a:tailEnd type="none" w="sm" len="sm"/>
              </a:ln>
            </p:spPr>
            <p:txBody>
              <a:bodyPr wrap="none" lIns="45720" rIns="45720" anchor="ctr"/>
              <a:lstStyle/>
              <a:p>
                <a:pPr algn="ctr"/>
                <a:r>
                  <a:rPr lang="en-US">
                    <a:latin typeface="Courier New" panose="02070309020205020404" pitchFamily="49" charset="0"/>
                  </a:rPr>
                  <a:t>+</a:t>
                </a:r>
                <a:endParaRPr lang="en-US">
                  <a:latin typeface="Courier New" panose="02070309020205020404" pitchFamily="49" charset="0"/>
                </a:endParaRPr>
              </a:p>
            </p:txBody>
          </p:sp>
          <p:sp>
            <p:nvSpPr>
              <p:cNvPr id="210" name="Line 246"/>
              <p:cNvSpPr>
                <a:spLocks noChangeShapeType="1"/>
              </p:cNvSpPr>
              <p:nvPr>
                <p:custDataLst>
                  <p:tags r:id="rId65"/>
                </p:custDataLst>
              </p:nvPr>
            </p:nvSpPr>
            <p:spPr bwMode="auto">
              <a:xfrm>
                <a:off x="720" y="864"/>
                <a:ext cx="144" cy="144"/>
              </a:xfrm>
              <a:prstGeom prst="line">
                <a:avLst/>
              </a:prstGeom>
              <a:noFill/>
              <a:ln w="19050">
                <a:solidFill>
                  <a:schemeClr val="tx2"/>
                </a:solidFill>
                <a:round/>
                <a:tailEnd type="triangle" w="lg" len="med"/>
              </a:ln>
            </p:spPr>
            <p:txBody>
              <a:bodyPr lIns="45720" rIns="45720" anchor="ctr">
                <a:spAutoFit/>
              </a:bodyPr>
              <a:lstStyle/>
              <a:p>
                <a:endParaRPr lang="en-US"/>
              </a:p>
            </p:txBody>
          </p:sp>
          <p:sp>
            <p:nvSpPr>
              <p:cNvPr id="211" name="Line 247"/>
              <p:cNvSpPr>
                <a:spLocks noChangeShapeType="1"/>
              </p:cNvSpPr>
              <p:nvPr>
                <p:custDataLst>
                  <p:tags r:id="rId66"/>
                </p:custDataLst>
              </p:nvPr>
            </p:nvSpPr>
            <p:spPr bwMode="auto">
              <a:xfrm flipV="1">
                <a:off x="720" y="1200"/>
                <a:ext cx="144" cy="192"/>
              </a:xfrm>
              <a:prstGeom prst="line">
                <a:avLst/>
              </a:prstGeom>
              <a:noFill/>
              <a:ln w="19050">
                <a:solidFill>
                  <a:schemeClr val="tx2"/>
                </a:solidFill>
                <a:round/>
                <a:tailEnd type="triangle" w="lg" len="med"/>
              </a:ln>
            </p:spPr>
            <p:txBody>
              <a:bodyPr lIns="45720" rIns="45720" anchor="ctr">
                <a:spAutoFit/>
              </a:bodyPr>
              <a:lstStyle/>
              <a:p>
                <a:endParaRPr lang="en-US"/>
              </a:p>
            </p:txBody>
          </p:sp>
          <p:sp>
            <p:nvSpPr>
              <p:cNvPr id="212" name="Line 248"/>
              <p:cNvSpPr>
                <a:spLocks noChangeShapeType="1"/>
              </p:cNvSpPr>
              <p:nvPr>
                <p:custDataLst>
                  <p:tags r:id="rId67"/>
                </p:custDataLst>
              </p:nvPr>
            </p:nvSpPr>
            <p:spPr bwMode="auto">
              <a:xfrm rot="5400000" flipV="1">
                <a:off x="984" y="1224"/>
                <a:ext cx="192" cy="144"/>
              </a:xfrm>
              <a:prstGeom prst="line">
                <a:avLst/>
              </a:prstGeom>
              <a:noFill/>
              <a:ln w="19050">
                <a:solidFill>
                  <a:schemeClr val="tx2"/>
                </a:solidFill>
                <a:round/>
                <a:tailEnd type="triangle" w="lg" len="med"/>
              </a:ln>
            </p:spPr>
            <p:txBody>
              <a:bodyPr lIns="45720" rIns="45720" anchor="ctr">
                <a:spAutoFit/>
              </a:bodyPr>
              <a:lstStyle/>
              <a:p>
                <a:endParaRPr lang="en-US"/>
              </a:p>
            </p:txBody>
          </p:sp>
        </p:grpSp>
        <p:grpSp>
          <p:nvGrpSpPr>
            <p:cNvPr id="191" name="Group 249"/>
            <p:cNvGrpSpPr/>
            <p:nvPr/>
          </p:nvGrpSpPr>
          <p:grpSpPr bwMode="auto">
            <a:xfrm>
              <a:off x="4487872" y="2209800"/>
              <a:ext cx="685800" cy="838200"/>
              <a:chOff x="720" y="864"/>
              <a:chExt cx="432" cy="528"/>
            </a:xfrm>
          </p:grpSpPr>
          <p:sp>
            <p:nvSpPr>
              <p:cNvPr id="205" name="Oval 250"/>
              <p:cNvSpPr>
                <a:spLocks noChangeArrowheads="1"/>
              </p:cNvSpPr>
              <p:nvPr>
                <p:custDataLst>
                  <p:tags r:id="rId68"/>
                </p:custDataLst>
              </p:nvPr>
            </p:nvSpPr>
            <p:spPr bwMode="auto">
              <a:xfrm>
                <a:off x="816" y="1008"/>
                <a:ext cx="215" cy="217"/>
              </a:xfrm>
              <a:prstGeom prst="ellipse">
                <a:avLst/>
              </a:prstGeom>
              <a:solidFill>
                <a:srgbClr val="FFFF99"/>
              </a:solidFill>
              <a:ln w="19050">
                <a:solidFill>
                  <a:schemeClr val="tx2"/>
                </a:solidFill>
                <a:round/>
                <a:tailEnd type="none" w="sm" len="sm"/>
              </a:ln>
            </p:spPr>
            <p:txBody>
              <a:bodyPr wrap="none" lIns="45720" rIns="45720" anchor="ctr"/>
              <a:lstStyle/>
              <a:p>
                <a:pPr algn="ctr"/>
                <a:r>
                  <a:rPr lang="en-US">
                    <a:latin typeface="Courier New" panose="02070309020205020404" pitchFamily="49" charset="0"/>
                  </a:rPr>
                  <a:t>+</a:t>
                </a:r>
                <a:endParaRPr lang="en-US">
                  <a:latin typeface="Courier New" panose="02070309020205020404" pitchFamily="49" charset="0"/>
                </a:endParaRPr>
              </a:p>
            </p:txBody>
          </p:sp>
          <p:sp>
            <p:nvSpPr>
              <p:cNvPr id="206" name="Line 251"/>
              <p:cNvSpPr>
                <a:spLocks noChangeShapeType="1"/>
              </p:cNvSpPr>
              <p:nvPr>
                <p:custDataLst>
                  <p:tags r:id="rId69"/>
                </p:custDataLst>
              </p:nvPr>
            </p:nvSpPr>
            <p:spPr bwMode="auto">
              <a:xfrm>
                <a:off x="720" y="864"/>
                <a:ext cx="144" cy="144"/>
              </a:xfrm>
              <a:prstGeom prst="line">
                <a:avLst/>
              </a:prstGeom>
              <a:noFill/>
              <a:ln w="19050">
                <a:solidFill>
                  <a:schemeClr val="tx2"/>
                </a:solidFill>
                <a:round/>
                <a:tailEnd type="triangle" w="lg" len="med"/>
              </a:ln>
            </p:spPr>
            <p:txBody>
              <a:bodyPr lIns="45720" rIns="45720" anchor="ctr">
                <a:spAutoFit/>
              </a:bodyPr>
              <a:lstStyle/>
              <a:p>
                <a:endParaRPr lang="en-US"/>
              </a:p>
            </p:txBody>
          </p:sp>
          <p:sp>
            <p:nvSpPr>
              <p:cNvPr id="207" name="Line 252"/>
              <p:cNvSpPr>
                <a:spLocks noChangeShapeType="1"/>
              </p:cNvSpPr>
              <p:nvPr>
                <p:custDataLst>
                  <p:tags r:id="rId70"/>
                </p:custDataLst>
              </p:nvPr>
            </p:nvSpPr>
            <p:spPr bwMode="auto">
              <a:xfrm flipV="1">
                <a:off x="720" y="1200"/>
                <a:ext cx="144" cy="192"/>
              </a:xfrm>
              <a:prstGeom prst="line">
                <a:avLst/>
              </a:prstGeom>
              <a:noFill/>
              <a:ln w="19050">
                <a:solidFill>
                  <a:schemeClr val="tx2"/>
                </a:solidFill>
                <a:round/>
                <a:tailEnd type="triangle" w="lg" len="med"/>
              </a:ln>
            </p:spPr>
            <p:txBody>
              <a:bodyPr lIns="45720" rIns="45720" anchor="ctr">
                <a:spAutoFit/>
              </a:bodyPr>
              <a:lstStyle/>
              <a:p>
                <a:endParaRPr lang="en-US"/>
              </a:p>
            </p:txBody>
          </p:sp>
          <p:sp>
            <p:nvSpPr>
              <p:cNvPr id="208" name="Line 253"/>
              <p:cNvSpPr>
                <a:spLocks noChangeShapeType="1"/>
              </p:cNvSpPr>
              <p:nvPr>
                <p:custDataLst>
                  <p:tags r:id="rId71"/>
                </p:custDataLst>
              </p:nvPr>
            </p:nvSpPr>
            <p:spPr bwMode="auto">
              <a:xfrm rot="5400000" flipV="1">
                <a:off x="984" y="1224"/>
                <a:ext cx="192" cy="144"/>
              </a:xfrm>
              <a:prstGeom prst="line">
                <a:avLst/>
              </a:prstGeom>
              <a:noFill/>
              <a:ln w="19050">
                <a:solidFill>
                  <a:schemeClr val="tx2"/>
                </a:solidFill>
                <a:round/>
                <a:tailEnd type="triangle" w="lg" len="med"/>
              </a:ln>
            </p:spPr>
            <p:txBody>
              <a:bodyPr lIns="45720" rIns="45720" anchor="ctr">
                <a:spAutoFit/>
              </a:bodyPr>
              <a:lstStyle/>
              <a:p>
                <a:endParaRPr lang="en-US"/>
              </a:p>
            </p:txBody>
          </p:sp>
        </p:grpSp>
        <p:grpSp>
          <p:nvGrpSpPr>
            <p:cNvPr id="192" name="Group 254"/>
            <p:cNvGrpSpPr/>
            <p:nvPr/>
          </p:nvGrpSpPr>
          <p:grpSpPr bwMode="auto">
            <a:xfrm>
              <a:off x="6316672" y="2209800"/>
              <a:ext cx="685800" cy="838200"/>
              <a:chOff x="720" y="864"/>
              <a:chExt cx="432" cy="528"/>
            </a:xfrm>
          </p:grpSpPr>
          <p:sp>
            <p:nvSpPr>
              <p:cNvPr id="201" name="Oval 255"/>
              <p:cNvSpPr>
                <a:spLocks noChangeArrowheads="1"/>
              </p:cNvSpPr>
              <p:nvPr>
                <p:custDataLst>
                  <p:tags r:id="rId72"/>
                </p:custDataLst>
              </p:nvPr>
            </p:nvSpPr>
            <p:spPr bwMode="auto">
              <a:xfrm>
                <a:off x="816" y="1008"/>
                <a:ext cx="215" cy="217"/>
              </a:xfrm>
              <a:prstGeom prst="ellipse">
                <a:avLst/>
              </a:prstGeom>
              <a:solidFill>
                <a:srgbClr val="FFFF99"/>
              </a:solidFill>
              <a:ln w="19050">
                <a:solidFill>
                  <a:schemeClr val="tx2"/>
                </a:solidFill>
                <a:round/>
                <a:tailEnd type="none" w="sm" len="sm"/>
              </a:ln>
            </p:spPr>
            <p:txBody>
              <a:bodyPr wrap="none" lIns="45720" rIns="45720" anchor="ctr"/>
              <a:lstStyle/>
              <a:p>
                <a:pPr algn="ctr"/>
                <a:r>
                  <a:rPr lang="en-US">
                    <a:latin typeface="Courier New" panose="02070309020205020404" pitchFamily="49" charset="0"/>
                  </a:rPr>
                  <a:t>+</a:t>
                </a:r>
                <a:endParaRPr lang="en-US">
                  <a:latin typeface="Courier New" panose="02070309020205020404" pitchFamily="49" charset="0"/>
                </a:endParaRPr>
              </a:p>
            </p:txBody>
          </p:sp>
          <p:sp>
            <p:nvSpPr>
              <p:cNvPr id="202" name="Line 256"/>
              <p:cNvSpPr>
                <a:spLocks noChangeShapeType="1"/>
              </p:cNvSpPr>
              <p:nvPr>
                <p:custDataLst>
                  <p:tags r:id="rId73"/>
                </p:custDataLst>
              </p:nvPr>
            </p:nvSpPr>
            <p:spPr bwMode="auto">
              <a:xfrm>
                <a:off x="720" y="864"/>
                <a:ext cx="144" cy="144"/>
              </a:xfrm>
              <a:prstGeom prst="line">
                <a:avLst/>
              </a:prstGeom>
              <a:noFill/>
              <a:ln w="19050">
                <a:solidFill>
                  <a:schemeClr val="tx2"/>
                </a:solidFill>
                <a:round/>
                <a:tailEnd type="triangle" w="lg" len="med"/>
              </a:ln>
            </p:spPr>
            <p:txBody>
              <a:bodyPr lIns="45720" rIns="45720" anchor="ctr">
                <a:spAutoFit/>
              </a:bodyPr>
              <a:lstStyle/>
              <a:p>
                <a:endParaRPr lang="en-US"/>
              </a:p>
            </p:txBody>
          </p:sp>
          <p:sp>
            <p:nvSpPr>
              <p:cNvPr id="203" name="Line 257"/>
              <p:cNvSpPr>
                <a:spLocks noChangeShapeType="1"/>
              </p:cNvSpPr>
              <p:nvPr>
                <p:custDataLst>
                  <p:tags r:id="rId74"/>
                </p:custDataLst>
              </p:nvPr>
            </p:nvSpPr>
            <p:spPr bwMode="auto">
              <a:xfrm flipV="1">
                <a:off x="720" y="1200"/>
                <a:ext cx="144" cy="192"/>
              </a:xfrm>
              <a:prstGeom prst="line">
                <a:avLst/>
              </a:prstGeom>
              <a:noFill/>
              <a:ln w="19050">
                <a:solidFill>
                  <a:schemeClr val="tx2"/>
                </a:solidFill>
                <a:round/>
                <a:tailEnd type="triangle" w="lg" len="med"/>
              </a:ln>
            </p:spPr>
            <p:txBody>
              <a:bodyPr lIns="45720" rIns="45720" anchor="ctr">
                <a:spAutoFit/>
              </a:bodyPr>
              <a:lstStyle/>
              <a:p>
                <a:endParaRPr lang="en-US"/>
              </a:p>
            </p:txBody>
          </p:sp>
          <p:sp>
            <p:nvSpPr>
              <p:cNvPr id="204" name="Line 258"/>
              <p:cNvSpPr>
                <a:spLocks noChangeShapeType="1"/>
              </p:cNvSpPr>
              <p:nvPr>
                <p:custDataLst>
                  <p:tags r:id="rId75"/>
                </p:custDataLst>
              </p:nvPr>
            </p:nvSpPr>
            <p:spPr bwMode="auto">
              <a:xfrm rot="5400000" flipV="1">
                <a:off x="984" y="1224"/>
                <a:ext cx="192" cy="144"/>
              </a:xfrm>
              <a:prstGeom prst="line">
                <a:avLst/>
              </a:prstGeom>
              <a:noFill/>
              <a:ln w="19050">
                <a:solidFill>
                  <a:schemeClr val="tx2"/>
                </a:solidFill>
                <a:round/>
                <a:tailEnd type="triangle" w="lg" len="med"/>
              </a:ln>
            </p:spPr>
            <p:txBody>
              <a:bodyPr lIns="45720" rIns="45720" anchor="ctr">
                <a:spAutoFit/>
              </a:bodyPr>
              <a:lstStyle/>
              <a:p>
                <a:endParaRPr lang="en-US"/>
              </a:p>
            </p:txBody>
          </p:sp>
        </p:grpSp>
        <p:sp>
          <p:nvSpPr>
            <p:cNvPr id="193" name="Text Box 259"/>
            <p:cNvSpPr txBox="1">
              <a:spLocks noChangeArrowheads="1"/>
            </p:cNvSpPr>
            <p:nvPr>
              <p:custDataLst>
                <p:tags r:id="rId76"/>
              </p:custDataLst>
            </p:nvPr>
          </p:nvSpPr>
          <p:spPr bwMode="auto">
            <a:xfrm>
              <a:off x="7642235" y="1870986"/>
              <a:ext cx="1015813" cy="461665"/>
            </a:xfrm>
            <a:prstGeom prst="rect">
              <a:avLst/>
            </a:prstGeom>
            <a:noFill/>
            <a:ln>
              <a:noFill/>
            </a:ln>
          </p:spPr>
          <p:txBody>
            <a:bodyPr wrap="none" lIns="45720" rIns="45720">
              <a:spAutoFit/>
            </a:bodyPr>
            <a:lstStyle>
              <a:lvl1pPr>
                <a:defRPr b="1">
                  <a:solidFill>
                    <a:schemeClr val="tx1"/>
                  </a:solidFill>
                  <a:latin typeface="Helvetica" pitchFamily="34" charset="0"/>
                  <a:ea typeface="MS PGothic" panose="020B0600070205080204" pitchFamily="-96" charset="-128"/>
                </a:defRPr>
              </a:lvl1pPr>
              <a:lvl2pPr marL="742950" indent="-285750">
                <a:defRPr b="1">
                  <a:solidFill>
                    <a:schemeClr val="tx1"/>
                  </a:solidFill>
                  <a:latin typeface="Helvetica" pitchFamily="34" charset="0"/>
                  <a:ea typeface="MS PGothic" panose="020B0600070205080204" pitchFamily="-96" charset="-128"/>
                </a:defRPr>
              </a:lvl2pPr>
              <a:lvl3pPr marL="1143000" indent="-228600">
                <a:defRPr b="1">
                  <a:solidFill>
                    <a:schemeClr val="tx1"/>
                  </a:solidFill>
                  <a:latin typeface="Helvetica" pitchFamily="34" charset="0"/>
                  <a:ea typeface="MS PGothic" panose="020B0600070205080204" pitchFamily="-96" charset="-128"/>
                </a:defRPr>
              </a:lvl3pPr>
              <a:lvl4pPr marL="1600200" indent="-228600">
                <a:defRPr b="1">
                  <a:solidFill>
                    <a:schemeClr val="tx1"/>
                  </a:solidFill>
                  <a:latin typeface="Helvetica" pitchFamily="34" charset="0"/>
                  <a:ea typeface="MS PGothic" panose="020B0600070205080204" pitchFamily="-96" charset="-128"/>
                </a:defRPr>
              </a:lvl4pPr>
              <a:lvl5pPr marL="2057400" indent="-228600">
                <a:defRPr b="1">
                  <a:solidFill>
                    <a:schemeClr val="tx1"/>
                  </a:solidFill>
                  <a:latin typeface="Helvetica" pitchFamily="34" charset="0"/>
                  <a:ea typeface="MS PGothic" panose="020B0600070205080204" pitchFamily="-96" charset="-128"/>
                </a:defRPr>
              </a:lvl5pPr>
              <a:lvl6pPr marL="2514600" indent="-228600" eaLnBrk="0" fontAlgn="base" hangingPunct="0">
                <a:lnSpc>
                  <a:spcPct val="90000"/>
                </a:lnSpc>
                <a:spcBef>
                  <a:spcPct val="0"/>
                </a:spcBef>
                <a:spcAft>
                  <a:spcPct val="0"/>
                </a:spcAft>
                <a:defRPr b="1">
                  <a:solidFill>
                    <a:schemeClr val="tx1"/>
                  </a:solidFill>
                  <a:latin typeface="Helvetica" pitchFamily="34" charset="0"/>
                  <a:ea typeface="MS PGothic" panose="020B0600070205080204" pitchFamily="-96" charset="-128"/>
                </a:defRPr>
              </a:lvl6pPr>
              <a:lvl7pPr marL="2971800" indent="-228600" eaLnBrk="0" fontAlgn="base" hangingPunct="0">
                <a:lnSpc>
                  <a:spcPct val="90000"/>
                </a:lnSpc>
                <a:spcBef>
                  <a:spcPct val="0"/>
                </a:spcBef>
                <a:spcAft>
                  <a:spcPct val="0"/>
                </a:spcAft>
                <a:defRPr b="1">
                  <a:solidFill>
                    <a:schemeClr val="tx1"/>
                  </a:solidFill>
                  <a:latin typeface="Helvetica" pitchFamily="34" charset="0"/>
                  <a:ea typeface="MS PGothic" panose="020B0600070205080204" pitchFamily="-96" charset="-128"/>
                </a:defRPr>
              </a:lvl7pPr>
              <a:lvl8pPr marL="3429000" indent="-228600" eaLnBrk="0" fontAlgn="base" hangingPunct="0">
                <a:lnSpc>
                  <a:spcPct val="90000"/>
                </a:lnSpc>
                <a:spcBef>
                  <a:spcPct val="0"/>
                </a:spcBef>
                <a:spcAft>
                  <a:spcPct val="0"/>
                </a:spcAft>
                <a:defRPr b="1">
                  <a:solidFill>
                    <a:schemeClr val="tx1"/>
                  </a:solidFill>
                  <a:latin typeface="Helvetica" pitchFamily="34" charset="0"/>
                  <a:ea typeface="MS PGothic" panose="020B0600070205080204" pitchFamily="-96" charset="-128"/>
                </a:defRPr>
              </a:lvl8pPr>
              <a:lvl9pPr marL="3886200" indent="-228600" eaLnBrk="0" fontAlgn="base" hangingPunct="0">
                <a:lnSpc>
                  <a:spcPct val="90000"/>
                </a:lnSpc>
                <a:spcBef>
                  <a:spcPct val="0"/>
                </a:spcBef>
                <a:spcAft>
                  <a:spcPct val="0"/>
                </a:spcAft>
                <a:defRPr b="1">
                  <a:solidFill>
                    <a:schemeClr val="tx1"/>
                  </a:solidFill>
                  <a:latin typeface="Helvetica" pitchFamily="34" charset="0"/>
                  <a:ea typeface="MS PGothic" panose="020B0600070205080204" pitchFamily="-96" charset="-128"/>
                </a:defRPr>
              </a:lvl9pPr>
            </a:lstStyle>
            <a:p>
              <a:r>
                <a:rPr lang="en-US" dirty="0">
                  <a:latin typeface="Courier New" panose="02070309020205020404" pitchFamily="49" charset="0"/>
                </a:rPr>
                <a:t>%ymm0</a:t>
              </a:r>
              <a:endParaRPr lang="en-US" dirty="0">
                <a:latin typeface="Courier New" panose="02070309020205020404" pitchFamily="49" charset="0"/>
              </a:endParaRPr>
            </a:p>
          </p:txBody>
        </p:sp>
        <p:sp>
          <p:nvSpPr>
            <p:cNvPr id="194" name="Text Box 260"/>
            <p:cNvSpPr txBox="1">
              <a:spLocks noChangeArrowheads="1"/>
            </p:cNvSpPr>
            <p:nvPr>
              <p:custDataLst>
                <p:tags r:id="rId77"/>
              </p:custDataLst>
            </p:nvPr>
          </p:nvSpPr>
          <p:spPr bwMode="auto">
            <a:xfrm>
              <a:off x="7675572" y="2977473"/>
              <a:ext cx="1015813" cy="461665"/>
            </a:xfrm>
            <a:prstGeom prst="rect">
              <a:avLst/>
            </a:prstGeom>
            <a:noFill/>
            <a:ln>
              <a:noFill/>
            </a:ln>
          </p:spPr>
          <p:txBody>
            <a:bodyPr wrap="none" lIns="45720" rIns="45720">
              <a:spAutoFit/>
            </a:bodyPr>
            <a:lstStyle>
              <a:lvl1pPr>
                <a:defRPr b="1">
                  <a:solidFill>
                    <a:schemeClr val="tx1"/>
                  </a:solidFill>
                  <a:latin typeface="Helvetica" pitchFamily="34" charset="0"/>
                  <a:ea typeface="MS PGothic" panose="020B0600070205080204" pitchFamily="-96" charset="-128"/>
                </a:defRPr>
              </a:lvl1pPr>
              <a:lvl2pPr marL="742950" indent="-285750">
                <a:defRPr b="1">
                  <a:solidFill>
                    <a:schemeClr val="tx1"/>
                  </a:solidFill>
                  <a:latin typeface="Helvetica" pitchFamily="34" charset="0"/>
                  <a:ea typeface="MS PGothic" panose="020B0600070205080204" pitchFamily="-96" charset="-128"/>
                </a:defRPr>
              </a:lvl2pPr>
              <a:lvl3pPr marL="1143000" indent="-228600">
                <a:defRPr b="1">
                  <a:solidFill>
                    <a:schemeClr val="tx1"/>
                  </a:solidFill>
                  <a:latin typeface="Helvetica" pitchFamily="34" charset="0"/>
                  <a:ea typeface="MS PGothic" panose="020B0600070205080204" pitchFamily="-96" charset="-128"/>
                </a:defRPr>
              </a:lvl3pPr>
              <a:lvl4pPr marL="1600200" indent="-228600">
                <a:defRPr b="1">
                  <a:solidFill>
                    <a:schemeClr val="tx1"/>
                  </a:solidFill>
                  <a:latin typeface="Helvetica" pitchFamily="34" charset="0"/>
                  <a:ea typeface="MS PGothic" panose="020B0600070205080204" pitchFamily="-96" charset="-128"/>
                </a:defRPr>
              </a:lvl4pPr>
              <a:lvl5pPr marL="2057400" indent="-228600">
                <a:defRPr b="1">
                  <a:solidFill>
                    <a:schemeClr val="tx1"/>
                  </a:solidFill>
                  <a:latin typeface="Helvetica" pitchFamily="34" charset="0"/>
                  <a:ea typeface="MS PGothic" panose="020B0600070205080204" pitchFamily="-96" charset="-128"/>
                </a:defRPr>
              </a:lvl5pPr>
              <a:lvl6pPr marL="2514600" indent="-228600" eaLnBrk="0" fontAlgn="base" hangingPunct="0">
                <a:lnSpc>
                  <a:spcPct val="90000"/>
                </a:lnSpc>
                <a:spcBef>
                  <a:spcPct val="0"/>
                </a:spcBef>
                <a:spcAft>
                  <a:spcPct val="0"/>
                </a:spcAft>
                <a:defRPr b="1">
                  <a:solidFill>
                    <a:schemeClr val="tx1"/>
                  </a:solidFill>
                  <a:latin typeface="Helvetica" pitchFamily="34" charset="0"/>
                  <a:ea typeface="MS PGothic" panose="020B0600070205080204" pitchFamily="-96" charset="-128"/>
                </a:defRPr>
              </a:lvl6pPr>
              <a:lvl7pPr marL="2971800" indent="-228600" eaLnBrk="0" fontAlgn="base" hangingPunct="0">
                <a:lnSpc>
                  <a:spcPct val="90000"/>
                </a:lnSpc>
                <a:spcBef>
                  <a:spcPct val="0"/>
                </a:spcBef>
                <a:spcAft>
                  <a:spcPct val="0"/>
                </a:spcAft>
                <a:defRPr b="1">
                  <a:solidFill>
                    <a:schemeClr val="tx1"/>
                  </a:solidFill>
                  <a:latin typeface="Helvetica" pitchFamily="34" charset="0"/>
                  <a:ea typeface="MS PGothic" panose="020B0600070205080204" pitchFamily="-96" charset="-128"/>
                </a:defRPr>
              </a:lvl7pPr>
              <a:lvl8pPr marL="3429000" indent="-228600" eaLnBrk="0" fontAlgn="base" hangingPunct="0">
                <a:lnSpc>
                  <a:spcPct val="90000"/>
                </a:lnSpc>
                <a:spcBef>
                  <a:spcPct val="0"/>
                </a:spcBef>
                <a:spcAft>
                  <a:spcPct val="0"/>
                </a:spcAft>
                <a:defRPr b="1">
                  <a:solidFill>
                    <a:schemeClr val="tx1"/>
                  </a:solidFill>
                  <a:latin typeface="Helvetica" pitchFamily="34" charset="0"/>
                  <a:ea typeface="MS PGothic" panose="020B0600070205080204" pitchFamily="-96" charset="-128"/>
                </a:defRPr>
              </a:lvl8pPr>
              <a:lvl9pPr marL="3886200" indent="-228600" eaLnBrk="0" fontAlgn="base" hangingPunct="0">
                <a:lnSpc>
                  <a:spcPct val="90000"/>
                </a:lnSpc>
                <a:spcBef>
                  <a:spcPct val="0"/>
                </a:spcBef>
                <a:spcAft>
                  <a:spcPct val="0"/>
                </a:spcAft>
                <a:defRPr b="1">
                  <a:solidFill>
                    <a:schemeClr val="tx1"/>
                  </a:solidFill>
                  <a:latin typeface="Helvetica" pitchFamily="34" charset="0"/>
                  <a:ea typeface="MS PGothic" panose="020B0600070205080204" pitchFamily="-96" charset="-128"/>
                </a:defRPr>
              </a:lvl9pPr>
            </a:lstStyle>
            <a:p>
              <a:r>
                <a:rPr lang="en-US" dirty="0">
                  <a:latin typeface="Courier New" panose="02070309020205020404" pitchFamily="49" charset="0"/>
                </a:rPr>
                <a:t>%ymm1</a:t>
              </a:r>
              <a:endParaRPr lang="en-US" dirty="0">
                <a:latin typeface="Courier New" panose="02070309020205020404" pitchFamily="49" charset="0"/>
              </a:endParaRPr>
            </a:p>
          </p:txBody>
        </p:sp>
        <p:sp>
          <p:nvSpPr>
            <p:cNvPr id="195" name="Text Box 261"/>
            <p:cNvSpPr txBox="1">
              <a:spLocks noChangeArrowheads="1"/>
            </p:cNvSpPr>
            <p:nvPr>
              <p:custDataLst>
                <p:tags r:id="rId78"/>
              </p:custDataLst>
            </p:nvPr>
          </p:nvSpPr>
          <p:spPr bwMode="auto">
            <a:xfrm>
              <a:off x="3415967" y="1383465"/>
              <a:ext cx="4093428" cy="400110"/>
            </a:xfrm>
            <a:prstGeom prst="rect">
              <a:avLst/>
            </a:prstGeom>
            <a:noFill/>
            <a:ln>
              <a:noFill/>
            </a:ln>
          </p:spPr>
          <p:txBody>
            <a:bodyPr wrap="none" lIns="45720" rIns="45720">
              <a:spAutoFit/>
            </a:bodyPr>
            <a:lstStyle>
              <a:lvl1pPr>
                <a:defRPr b="1">
                  <a:solidFill>
                    <a:schemeClr val="tx1"/>
                  </a:solidFill>
                  <a:latin typeface="Helvetica" pitchFamily="34" charset="0"/>
                  <a:ea typeface="MS PGothic" panose="020B0600070205080204" pitchFamily="-96" charset="-128"/>
                </a:defRPr>
              </a:lvl1pPr>
              <a:lvl2pPr marL="742950" indent="-285750">
                <a:defRPr b="1">
                  <a:solidFill>
                    <a:schemeClr val="tx1"/>
                  </a:solidFill>
                  <a:latin typeface="Helvetica" pitchFamily="34" charset="0"/>
                  <a:ea typeface="MS PGothic" panose="020B0600070205080204" pitchFamily="-96" charset="-128"/>
                </a:defRPr>
              </a:lvl2pPr>
              <a:lvl3pPr marL="1143000" indent="-228600">
                <a:defRPr b="1">
                  <a:solidFill>
                    <a:schemeClr val="tx1"/>
                  </a:solidFill>
                  <a:latin typeface="Helvetica" pitchFamily="34" charset="0"/>
                  <a:ea typeface="MS PGothic" panose="020B0600070205080204" pitchFamily="-96" charset="-128"/>
                </a:defRPr>
              </a:lvl3pPr>
              <a:lvl4pPr marL="1600200" indent="-228600">
                <a:defRPr b="1">
                  <a:solidFill>
                    <a:schemeClr val="tx1"/>
                  </a:solidFill>
                  <a:latin typeface="Helvetica" pitchFamily="34" charset="0"/>
                  <a:ea typeface="MS PGothic" panose="020B0600070205080204" pitchFamily="-96" charset="-128"/>
                </a:defRPr>
              </a:lvl4pPr>
              <a:lvl5pPr marL="2057400" indent="-228600">
                <a:defRPr b="1">
                  <a:solidFill>
                    <a:schemeClr val="tx1"/>
                  </a:solidFill>
                  <a:latin typeface="Helvetica" pitchFamily="34" charset="0"/>
                  <a:ea typeface="MS PGothic" panose="020B0600070205080204" pitchFamily="-96" charset="-128"/>
                </a:defRPr>
              </a:lvl5pPr>
              <a:lvl6pPr marL="2514600" indent="-228600" eaLnBrk="0" fontAlgn="base" hangingPunct="0">
                <a:lnSpc>
                  <a:spcPct val="90000"/>
                </a:lnSpc>
                <a:spcBef>
                  <a:spcPct val="0"/>
                </a:spcBef>
                <a:spcAft>
                  <a:spcPct val="0"/>
                </a:spcAft>
                <a:defRPr b="1">
                  <a:solidFill>
                    <a:schemeClr val="tx1"/>
                  </a:solidFill>
                  <a:latin typeface="Helvetica" pitchFamily="34" charset="0"/>
                  <a:ea typeface="MS PGothic" panose="020B0600070205080204" pitchFamily="-96" charset="-128"/>
                </a:defRPr>
              </a:lvl6pPr>
              <a:lvl7pPr marL="2971800" indent="-228600" eaLnBrk="0" fontAlgn="base" hangingPunct="0">
                <a:lnSpc>
                  <a:spcPct val="90000"/>
                </a:lnSpc>
                <a:spcBef>
                  <a:spcPct val="0"/>
                </a:spcBef>
                <a:spcAft>
                  <a:spcPct val="0"/>
                </a:spcAft>
                <a:defRPr b="1">
                  <a:solidFill>
                    <a:schemeClr val="tx1"/>
                  </a:solidFill>
                  <a:latin typeface="Helvetica" pitchFamily="34" charset="0"/>
                  <a:ea typeface="MS PGothic" panose="020B0600070205080204" pitchFamily="-96" charset="-128"/>
                </a:defRPr>
              </a:lvl7pPr>
              <a:lvl8pPr marL="3429000" indent="-228600" eaLnBrk="0" fontAlgn="base" hangingPunct="0">
                <a:lnSpc>
                  <a:spcPct val="90000"/>
                </a:lnSpc>
                <a:spcBef>
                  <a:spcPct val="0"/>
                </a:spcBef>
                <a:spcAft>
                  <a:spcPct val="0"/>
                </a:spcAft>
                <a:defRPr b="1">
                  <a:solidFill>
                    <a:schemeClr val="tx1"/>
                  </a:solidFill>
                  <a:latin typeface="Helvetica" pitchFamily="34" charset="0"/>
                  <a:ea typeface="MS PGothic" panose="020B0600070205080204" pitchFamily="-96" charset="-128"/>
                </a:defRPr>
              </a:lvl8pPr>
              <a:lvl9pPr marL="3886200" indent="-228600" eaLnBrk="0" fontAlgn="base" hangingPunct="0">
                <a:lnSpc>
                  <a:spcPct val="90000"/>
                </a:lnSpc>
                <a:spcBef>
                  <a:spcPct val="0"/>
                </a:spcBef>
                <a:spcAft>
                  <a:spcPct val="0"/>
                </a:spcAft>
                <a:defRPr b="1">
                  <a:solidFill>
                    <a:schemeClr val="tx1"/>
                  </a:solidFill>
                  <a:latin typeface="Helvetica" pitchFamily="34" charset="0"/>
                  <a:ea typeface="MS PGothic" panose="020B0600070205080204" pitchFamily="-96" charset="-128"/>
                </a:defRPr>
              </a:lvl9pPr>
            </a:lstStyle>
            <a:p>
              <a:r>
                <a:rPr lang="en-US" sz="2000" dirty="0" err="1">
                  <a:latin typeface="Courier New" panose="02070309020205020404" pitchFamily="49" charset="0"/>
                </a:rPr>
                <a:t>vaddpd</a:t>
              </a:r>
              <a:r>
                <a:rPr lang="en-US" sz="2000" dirty="0">
                  <a:latin typeface="Courier New" panose="02070309020205020404" pitchFamily="49" charset="0"/>
                </a:rPr>
                <a:t> %ymm0, %ymm1, %ymm1</a:t>
              </a:r>
              <a:endParaRPr lang="en-US" sz="2000" dirty="0">
                <a:latin typeface="Courier New" panose="02070309020205020404" pitchFamily="49" charset="0"/>
              </a:endParaRPr>
            </a:p>
          </p:txBody>
        </p:sp>
        <p:grpSp>
          <p:nvGrpSpPr>
            <p:cNvPr id="196" name="Group 178"/>
            <p:cNvGrpSpPr/>
            <p:nvPr/>
          </p:nvGrpSpPr>
          <p:grpSpPr>
            <a:xfrm>
              <a:off x="220672" y="3048000"/>
              <a:ext cx="7315200" cy="304800"/>
              <a:chOff x="220672" y="1869398"/>
              <a:chExt cx="7315200" cy="304800"/>
            </a:xfrm>
          </p:grpSpPr>
          <p:sp>
            <p:nvSpPr>
              <p:cNvPr id="197" name="Rectangle 213"/>
              <p:cNvSpPr>
                <a:spLocks noChangeArrowheads="1"/>
              </p:cNvSpPr>
              <p:nvPr>
                <p:custDataLst>
                  <p:tags r:id="rId79"/>
                </p:custDataLst>
              </p:nvPr>
            </p:nvSpPr>
            <p:spPr bwMode="auto">
              <a:xfrm>
                <a:off x="220672" y="1869398"/>
                <a:ext cx="1828800" cy="304800"/>
              </a:xfrm>
              <a:prstGeom prst="rect">
                <a:avLst/>
              </a:prstGeom>
              <a:solidFill>
                <a:srgbClr val="CBDBFF"/>
              </a:solidFill>
              <a:ln w="28575">
                <a:solidFill>
                  <a:schemeClr val="tx2"/>
                </a:solidFill>
                <a:miter lim="800000"/>
                <a:tailEnd type="none" w="sm" len="sm"/>
              </a:ln>
            </p:spPr>
            <p:txBody>
              <a:bodyPr lIns="45720" rIns="45720" anchor="ctr">
                <a:spAutoFit/>
              </a:bodyPr>
              <a:lstStyle/>
              <a:p>
                <a:endParaRPr lang="en-US"/>
              </a:p>
            </p:txBody>
          </p:sp>
          <p:sp>
            <p:nvSpPr>
              <p:cNvPr id="198" name="Rectangle 214"/>
              <p:cNvSpPr>
                <a:spLocks noChangeArrowheads="1"/>
              </p:cNvSpPr>
              <p:nvPr>
                <p:custDataLst>
                  <p:tags r:id="rId80"/>
                </p:custDataLst>
              </p:nvPr>
            </p:nvSpPr>
            <p:spPr bwMode="auto">
              <a:xfrm>
                <a:off x="2049472" y="1869398"/>
                <a:ext cx="1828800" cy="304800"/>
              </a:xfrm>
              <a:prstGeom prst="rect">
                <a:avLst/>
              </a:prstGeom>
              <a:solidFill>
                <a:srgbClr val="CBDBFF"/>
              </a:solidFill>
              <a:ln w="28575">
                <a:solidFill>
                  <a:schemeClr val="tx2"/>
                </a:solidFill>
                <a:miter lim="800000"/>
                <a:tailEnd type="none" w="sm" len="sm"/>
              </a:ln>
            </p:spPr>
            <p:txBody>
              <a:bodyPr lIns="45720" rIns="45720" anchor="ctr">
                <a:spAutoFit/>
              </a:bodyPr>
              <a:lstStyle/>
              <a:p>
                <a:endParaRPr lang="en-US"/>
              </a:p>
            </p:txBody>
          </p:sp>
          <p:sp>
            <p:nvSpPr>
              <p:cNvPr id="199" name="Rectangle 215"/>
              <p:cNvSpPr>
                <a:spLocks noChangeArrowheads="1"/>
              </p:cNvSpPr>
              <p:nvPr>
                <p:custDataLst>
                  <p:tags r:id="rId81"/>
                </p:custDataLst>
              </p:nvPr>
            </p:nvSpPr>
            <p:spPr bwMode="auto">
              <a:xfrm>
                <a:off x="3878272" y="1869398"/>
                <a:ext cx="1828800" cy="304800"/>
              </a:xfrm>
              <a:prstGeom prst="rect">
                <a:avLst/>
              </a:prstGeom>
              <a:solidFill>
                <a:srgbClr val="CBDBFF"/>
              </a:solidFill>
              <a:ln w="28575">
                <a:solidFill>
                  <a:schemeClr val="tx2"/>
                </a:solidFill>
                <a:miter lim="800000"/>
                <a:tailEnd type="none" w="sm" len="sm"/>
              </a:ln>
            </p:spPr>
            <p:txBody>
              <a:bodyPr lIns="45720" rIns="45720" anchor="ctr">
                <a:spAutoFit/>
              </a:bodyPr>
              <a:lstStyle/>
              <a:p>
                <a:endParaRPr lang="en-US"/>
              </a:p>
            </p:txBody>
          </p:sp>
          <p:sp>
            <p:nvSpPr>
              <p:cNvPr id="200" name="Rectangle 216"/>
              <p:cNvSpPr>
                <a:spLocks noChangeArrowheads="1"/>
              </p:cNvSpPr>
              <p:nvPr>
                <p:custDataLst>
                  <p:tags r:id="rId82"/>
                </p:custDataLst>
              </p:nvPr>
            </p:nvSpPr>
            <p:spPr bwMode="auto">
              <a:xfrm>
                <a:off x="5707072" y="1869398"/>
                <a:ext cx="1828800" cy="304800"/>
              </a:xfrm>
              <a:prstGeom prst="rect">
                <a:avLst/>
              </a:prstGeom>
              <a:solidFill>
                <a:srgbClr val="CBDBFF"/>
              </a:solidFill>
              <a:ln w="28575">
                <a:solidFill>
                  <a:schemeClr val="tx2"/>
                </a:solidFill>
                <a:miter lim="800000"/>
                <a:tailEnd type="none" w="sm" len="sm"/>
              </a:ln>
            </p:spPr>
            <p:txBody>
              <a:bodyPr lIns="45720" rIns="45720" anchor="ctr">
                <a:spAutoFit/>
              </a:bodyPr>
              <a:lstStyle/>
              <a:p>
                <a:endParaRPr lang="en-US"/>
              </a:p>
            </p:txBody>
          </p:sp>
        </p:grpSp>
      </p:grpSp>
    </p:spTree>
    <p:custDataLst>
      <p:tags r:id="rId83"/>
    </p:custDataLst>
  </p:cSld>
  <p:clrMapOvr>
    <a:masterClrMapping/>
  </p:clrMapOvr>
  <p:transition spd="med">
    <p:push dir="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直接连接符 14"/>
          <p:cNvCxnSpPr/>
          <p:nvPr>
            <p:custDataLst>
              <p:tags r:id="rId1"/>
            </p:custDataLst>
          </p:nvPr>
        </p:nvCxnSpPr>
        <p:spPr>
          <a:xfrm>
            <a:off x="432010" y="864059"/>
            <a:ext cx="10656242" cy="12000"/>
          </a:xfrm>
          <a:prstGeom prst="line">
            <a:avLst/>
          </a:prstGeom>
          <a:ln w="31750">
            <a:solidFill>
              <a:schemeClr val="tx1"/>
            </a:solidFill>
          </a:ln>
        </p:spPr>
        <p:style>
          <a:lnRef idx="1">
            <a:schemeClr val="dk1"/>
          </a:lnRef>
          <a:fillRef idx="0">
            <a:schemeClr val="dk1"/>
          </a:fillRef>
          <a:effectRef idx="0">
            <a:schemeClr val="dk1"/>
          </a:effectRef>
          <a:fontRef idx="minor">
            <a:schemeClr val="tx1"/>
          </a:fontRef>
        </p:style>
      </p:cxnSp>
      <p:sp>
        <p:nvSpPr>
          <p:cNvPr id="16" name="文本框 6"/>
          <p:cNvSpPr txBox="1"/>
          <p:nvPr>
            <p:custDataLst>
              <p:tags r:id="rId2"/>
            </p:custDataLst>
          </p:nvPr>
        </p:nvSpPr>
        <p:spPr>
          <a:xfrm>
            <a:off x="432010" y="144043"/>
            <a:ext cx="10656242" cy="576013"/>
          </a:xfrm>
          <a:prstGeom prst="rect">
            <a:avLst/>
          </a:prstGeom>
          <a:noFill/>
          <a:ln w="12700">
            <a:miter lim="400000"/>
          </a:ln>
          <a:extLst>
            <a:ext uri="{909E8E84-426E-40DD-AFC4-6F175D3DCCD1}">
              <a14:hiddenFill xmlns:a14="http://schemas.microsoft.com/office/drawing/2010/main">
                <a:solidFill>
                  <a:schemeClr val="accent1"/>
                </a:solidFill>
              </a14:hiddenFill>
            </a:ext>
          </a:extLst>
        </p:spPr>
        <p:txBody>
          <a:bodyPr lIns="0" tIns="0" rIns="0" bIns="0" anchor="ctr" anchorCtr="0">
            <a:normAutofit/>
          </a:bodyPr>
          <a:lstStyle>
            <a:defPPr>
              <a:defRPr lang="zh-CN"/>
            </a:defPPr>
            <a:lvl1pPr>
              <a:lnSpc>
                <a:spcPct val="120000"/>
              </a:lnSpc>
              <a:defRPr sz="3600" b="1">
                <a:solidFill>
                  <a:srgbClr val="FFFFFF"/>
                </a:solidFill>
                <a:latin typeface="微软雅黑" panose="020B0503020204020204" pitchFamily="34" charset="-122"/>
                <a:ea typeface="微软雅黑" panose="020B0503020204020204" pitchFamily="34" charset="-122"/>
                <a:cs typeface="微软雅黑" panose="020B0503020204020204" pitchFamily="34" charset="-122"/>
              </a:defRPr>
            </a:lvl1pPr>
          </a:lstStyle>
          <a:p>
            <a:pPr>
              <a:lnSpc>
                <a:spcPct val="100000"/>
              </a:lnSpc>
              <a:spcBef>
                <a:spcPts val="0"/>
              </a:spcBef>
              <a:spcAft>
                <a:spcPts val="0"/>
              </a:spcAft>
              <a:buSzPct val="100000"/>
            </a:pPr>
            <a:r>
              <a:rPr lang="zh-CN" altLang="en-US" sz="3400" dirty="0">
                <a:solidFill>
                  <a:schemeClr val="dk1">
                    <a:lumMod val="75000"/>
                  </a:schemeClr>
                </a:solidFill>
                <a:latin typeface="Arial" panose="020B0604020202020204" pitchFamily="34" charset="0"/>
                <a:sym typeface="+mn-ea"/>
              </a:rPr>
              <a:t>扩展：</a:t>
            </a:r>
            <a:r>
              <a:rPr lang="zh-CN" altLang="en-US" sz="3400" dirty="0">
                <a:solidFill>
                  <a:schemeClr val="dk1">
                    <a:lumMod val="75000"/>
                  </a:schemeClr>
                </a:solidFill>
                <a:latin typeface="Arial" panose="020B0604020202020204" pitchFamily="34" charset="0"/>
              </a:rPr>
              <a:t>性能优化</a:t>
            </a:r>
            <a:r>
              <a:rPr lang="en-US" altLang="zh-CN" sz="3400" dirty="0">
                <a:solidFill>
                  <a:schemeClr val="dk1">
                    <a:lumMod val="75000"/>
                  </a:schemeClr>
                </a:solidFill>
                <a:latin typeface="Arial" panose="020B0604020202020204" pitchFamily="34" charset="0"/>
              </a:rPr>
              <a:t>-</a:t>
            </a:r>
            <a:r>
              <a:rPr lang="zh-CN" altLang="en-US" sz="3400" dirty="0">
                <a:solidFill>
                  <a:schemeClr val="dk1">
                    <a:lumMod val="75000"/>
                  </a:schemeClr>
                </a:solidFill>
                <a:latin typeface="Arial" panose="020B0604020202020204" pitchFamily="34" charset="0"/>
              </a:rPr>
              <a:t>使用向量指令</a:t>
            </a:r>
            <a:endParaRPr lang="en-US" altLang="zh-CN" sz="3400" dirty="0">
              <a:solidFill>
                <a:schemeClr val="dk1">
                  <a:lumMod val="75000"/>
                </a:schemeClr>
              </a:solidFill>
              <a:latin typeface="Arial" panose="020B0604020202020204" pitchFamily="34" charset="0"/>
            </a:endParaRPr>
          </a:p>
        </p:txBody>
      </p:sp>
      <p:pic>
        <p:nvPicPr>
          <p:cNvPr id="11" name="图片 10" descr="微信截图_20240112211134"/>
          <p:cNvPicPr>
            <a:picLocks noChangeAspect="1"/>
          </p:cNvPicPr>
          <p:nvPr>
            <p:custDataLst>
              <p:tags r:id="rId3"/>
            </p:custDataLst>
          </p:nvPr>
        </p:nvPicPr>
        <p:blipFill>
          <a:blip r:embed="rId4"/>
          <a:stretch>
            <a:fillRect/>
          </a:stretch>
        </p:blipFill>
        <p:spPr>
          <a:xfrm>
            <a:off x="9216390" y="201295"/>
            <a:ext cx="1895475" cy="485775"/>
          </a:xfrm>
          <a:prstGeom prst="rect">
            <a:avLst/>
          </a:prstGeom>
        </p:spPr>
      </p:pic>
      <p:sp>
        <p:nvSpPr>
          <p:cNvPr id="115" name="文本框 114"/>
          <p:cNvSpPr txBox="1"/>
          <p:nvPr/>
        </p:nvSpPr>
        <p:spPr>
          <a:xfrm>
            <a:off x="287636" y="1162405"/>
            <a:ext cx="5765800" cy="499624"/>
          </a:xfrm>
          <a:prstGeom prst="rect">
            <a:avLst/>
          </a:prstGeom>
          <a:noFill/>
        </p:spPr>
        <p:txBody>
          <a:bodyPr wrap="square" rtlCol="0" anchor="t">
            <a:spAutoFit/>
          </a:bodyPr>
          <a:lstStyle/>
          <a:p>
            <a:pPr marL="742950" lvl="1" indent="-285750" algn="l">
              <a:lnSpc>
                <a:spcPct val="150000"/>
              </a:lnSpc>
              <a:spcBef>
                <a:spcPts val="0"/>
              </a:spcBef>
              <a:buClr>
                <a:srgbClr val="002B4C"/>
              </a:buClr>
              <a:buSzPct val="70000"/>
              <a:buFont typeface="Wingdings" panose="05000000000000000000" pitchFamily="2" charset="2"/>
              <a:buChar char="l"/>
            </a:pP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sym typeface="+mn-ea"/>
              </a:rPr>
              <a:t>向量指令效果</a:t>
            </a:r>
            <a:endParaRPr lang="zh-CN" altLang="en-US" sz="2000" dirty="0">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graphicFrame>
        <p:nvGraphicFramePr>
          <p:cNvPr id="2" name="Group 49"/>
          <p:cNvGraphicFramePr>
            <a:graphicFrameLocks noGrp="1"/>
          </p:cNvGraphicFramePr>
          <p:nvPr>
            <p:custDataLst>
              <p:tags r:id="rId5"/>
            </p:custDataLst>
          </p:nvPr>
        </p:nvGraphicFramePr>
        <p:xfrm>
          <a:off x="1727981" y="2447999"/>
          <a:ext cx="7796385" cy="2714625"/>
        </p:xfrm>
        <a:graphic>
          <a:graphicData uri="http://schemas.openxmlformats.org/drawingml/2006/table">
            <a:tbl>
              <a:tblPr/>
              <a:tblGrid>
                <a:gridCol w="2418937"/>
                <a:gridCol w="1344362"/>
                <a:gridCol w="1344362"/>
                <a:gridCol w="1344362"/>
                <a:gridCol w="1344362"/>
              </a:tblGrid>
              <a:tr h="390525">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anose="05000000000000000000" pitchFamily="2" charset="2"/>
                        <a:buNone/>
                      </a:pPr>
                      <a:r>
                        <a:rPr kumimoji="0" lang="zh-CN" altLang="en-US" sz="1800" b="1" i="0" u="none" strike="noStrike" cap="none" normalizeH="0" baseline="0" dirty="0">
                          <a:ln>
                            <a:noFill/>
                          </a:ln>
                          <a:solidFill>
                            <a:srgbClr val="C00000"/>
                          </a:solidFill>
                          <a:effectLst/>
                          <a:latin typeface="Helvetica" pitchFamily="34" charset="0"/>
                        </a:rPr>
                        <a:t>方法</a:t>
                      </a:r>
                      <a:endParaRPr kumimoji="0" lang="zh-CN" altLang="en-US" sz="1800" b="1" i="0" u="none" strike="noStrike" cap="none" normalizeH="0" baseline="0" dirty="0">
                        <a:ln>
                          <a:noFill/>
                        </a:ln>
                        <a:solidFill>
                          <a:srgbClr val="C00000"/>
                        </a:solidFill>
                        <a:effectLst/>
                        <a:latin typeface="Helvetica" pitchFamily="34" charset="0"/>
                      </a:endParaRPr>
                    </a:p>
                  </a:txBody>
                  <a:tcPr marL="45720" marR="45720" horzOverflow="overflow">
                    <a:lnL w="28575"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28575"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D5F1CF"/>
                    </a:solidFill>
                  </a:tcPr>
                </a:tc>
                <a:tc gridSpan="2">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anose="05000000000000000000" pitchFamily="2" charset="2"/>
                        <a:buNone/>
                      </a:pPr>
                      <a:r>
                        <a:rPr kumimoji="0" lang="en-US" sz="1800" b="1" i="0" u="none" strike="noStrike" cap="none" normalizeH="0" baseline="0" dirty="0">
                          <a:ln>
                            <a:noFill/>
                          </a:ln>
                          <a:solidFill>
                            <a:srgbClr val="C00000"/>
                          </a:solidFill>
                          <a:effectLst/>
                          <a:latin typeface="Helvetica" pitchFamily="34" charset="0"/>
                        </a:rPr>
                        <a:t>Integer</a:t>
                      </a:r>
                      <a:endParaRPr kumimoji="0" lang="en-US" sz="1800" b="1" i="0" u="none" strike="noStrike" cap="none" normalizeH="0" baseline="0" dirty="0">
                        <a:ln>
                          <a:noFill/>
                        </a:ln>
                        <a:solidFill>
                          <a:srgbClr val="C00000"/>
                        </a:solidFill>
                        <a:effectLst/>
                        <a:latin typeface="Helvetica" pitchFamily="34" charset="0"/>
                      </a:endParaRPr>
                    </a:p>
                  </a:txBody>
                  <a:tcPr marL="45720" marR="45720" horzOverflow="overflow">
                    <a:lnL w="12700"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28575"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F1C7C7"/>
                    </a:solidFill>
                  </a:tcPr>
                </a:tc>
                <a:tc hMerge="1">
                  <a:tcPr/>
                </a:tc>
                <a:tc gridSpan="2">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anose="05000000000000000000" pitchFamily="2" charset="2"/>
                        <a:buNone/>
                      </a:pPr>
                      <a:r>
                        <a:rPr kumimoji="0" lang="en-US" sz="1800" b="1" i="0" u="none" strike="noStrike" cap="none" normalizeH="0" baseline="0" dirty="0">
                          <a:ln>
                            <a:noFill/>
                          </a:ln>
                          <a:solidFill>
                            <a:srgbClr val="C00000"/>
                          </a:solidFill>
                          <a:effectLst/>
                          <a:latin typeface="Helvetica" pitchFamily="34" charset="0"/>
                        </a:rPr>
                        <a:t>Double FP</a:t>
                      </a:r>
                      <a:endParaRPr kumimoji="0" lang="en-US" sz="1800" b="1" i="0" u="none" strike="noStrike" cap="none" normalizeH="0" baseline="0" dirty="0">
                        <a:ln>
                          <a:noFill/>
                        </a:ln>
                        <a:solidFill>
                          <a:srgbClr val="C00000"/>
                        </a:solidFill>
                        <a:effectLst/>
                        <a:latin typeface="Helvetica" pitchFamily="34" charset="0"/>
                      </a:endParaRPr>
                    </a:p>
                  </a:txBody>
                  <a:tcPr marL="45720" marR="45720" horzOverflow="overflow">
                    <a:lnL w="12700"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28575"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F1C7C7"/>
                    </a:solidFill>
                  </a:tcPr>
                </a:tc>
                <a:tc hMerge="1">
                  <a:tcPr/>
                </a:tc>
              </a:tr>
              <a:tr h="387350">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anose="05000000000000000000" pitchFamily="2" charset="2"/>
                        <a:buNone/>
                      </a:pPr>
                      <a:r>
                        <a:rPr kumimoji="0" lang="zh-CN" altLang="en-US" sz="1800" b="1" i="0" u="none" strike="noStrike" cap="none" normalizeH="0" baseline="0">
                          <a:ln>
                            <a:noFill/>
                          </a:ln>
                          <a:solidFill>
                            <a:srgbClr val="C00000"/>
                          </a:solidFill>
                          <a:effectLst/>
                          <a:latin typeface="Helvetica" pitchFamily="34" charset="0"/>
                        </a:rPr>
                        <a:t>操作</a:t>
                      </a:r>
                      <a:endParaRPr kumimoji="0" lang="zh-CN" altLang="en-US" sz="1800" b="1" i="0" u="none" strike="noStrike" cap="none" normalizeH="0" baseline="0" dirty="0">
                        <a:ln>
                          <a:noFill/>
                        </a:ln>
                        <a:solidFill>
                          <a:srgbClr val="C00000"/>
                        </a:solidFill>
                        <a:effectLst/>
                        <a:latin typeface="Helvetica" pitchFamily="34" charset="0"/>
                      </a:endParaRPr>
                    </a:p>
                  </a:txBody>
                  <a:tcPr marL="45720" marR="45720" horzOverflow="overflow">
                    <a:lnL w="28575"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D5F1CF"/>
                    </a:solidFill>
                  </a:tcPr>
                </a:tc>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anose="05000000000000000000" pitchFamily="2" charset="2"/>
                        <a:buNone/>
                      </a:pPr>
                      <a:r>
                        <a:rPr kumimoji="0" lang="en-US" altLang="zh-CN" sz="1800" b="1" i="0" u="none" strike="noStrike" cap="none" normalizeH="0" baseline="0">
                          <a:ln>
                            <a:noFill/>
                          </a:ln>
                          <a:solidFill>
                            <a:srgbClr val="C00000"/>
                          </a:solidFill>
                          <a:effectLst/>
                          <a:latin typeface="Helvetica" pitchFamily="34" charset="0"/>
                        </a:rPr>
                        <a:t>+</a:t>
                      </a:r>
                      <a:endParaRPr kumimoji="0" lang="en-US" altLang="zh-CN" sz="1800" b="1" i="0" u="none" strike="noStrike" cap="none" normalizeH="0" baseline="0" dirty="0">
                        <a:ln>
                          <a:noFill/>
                        </a:ln>
                        <a:solidFill>
                          <a:srgbClr val="C00000"/>
                        </a:solidFill>
                        <a:effectLst/>
                        <a:latin typeface="Helvetica" pitchFamily="34" charset="0"/>
                      </a:endParaRPr>
                    </a:p>
                  </a:txBody>
                  <a:tcPr marL="45720" marR="45720" horzOverflow="overflow">
                    <a:lnL w="12700"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anose="05000000000000000000" pitchFamily="2" charset="2"/>
                        <a:buNone/>
                      </a:pPr>
                      <a:r>
                        <a:rPr kumimoji="0" lang="zh-CN" altLang="en-US" sz="1800" b="1" i="0" u="none" strike="noStrike" cap="none" normalizeH="0" baseline="0">
                          <a:ln>
                            <a:noFill/>
                          </a:ln>
                          <a:solidFill>
                            <a:srgbClr val="C00000"/>
                          </a:solidFill>
                          <a:effectLst/>
                          <a:latin typeface="Helvetica" pitchFamily="34" charset="0"/>
                        </a:rPr>
                        <a:t>*</a:t>
                      </a:r>
                      <a:endParaRPr kumimoji="0" lang="zh-CN" altLang="en-US" sz="1800" b="1" i="0" u="none" strike="noStrike" cap="none" normalizeH="0" baseline="0" dirty="0">
                        <a:ln>
                          <a:noFill/>
                        </a:ln>
                        <a:solidFill>
                          <a:srgbClr val="C00000"/>
                        </a:solidFill>
                        <a:effectLst/>
                        <a:latin typeface="Helvetica" pitchFamily="34" charset="0"/>
                      </a:endParaRPr>
                    </a:p>
                  </a:txBody>
                  <a:tcPr marL="45720" marR="45720" horzOverflow="overflow">
                    <a:lnL w="12700"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anose="05000000000000000000" pitchFamily="2" charset="2"/>
                        <a:buNone/>
                      </a:pPr>
                      <a:r>
                        <a:rPr kumimoji="0" lang="en-US" altLang="zh-CN" sz="1800" b="1" i="0" u="none" strike="noStrike" cap="none" normalizeH="0" baseline="0">
                          <a:ln>
                            <a:noFill/>
                          </a:ln>
                          <a:solidFill>
                            <a:srgbClr val="C00000"/>
                          </a:solidFill>
                          <a:effectLst/>
                          <a:latin typeface="Helvetica" pitchFamily="34" charset="0"/>
                        </a:rPr>
                        <a:t>+</a:t>
                      </a:r>
                      <a:endParaRPr kumimoji="0" lang="en-US" altLang="zh-CN" sz="1800" b="1" i="0" u="none" strike="noStrike" cap="none" normalizeH="0" baseline="0" dirty="0">
                        <a:ln>
                          <a:noFill/>
                        </a:ln>
                        <a:solidFill>
                          <a:srgbClr val="C00000"/>
                        </a:solidFill>
                        <a:effectLst/>
                        <a:latin typeface="Helvetica" pitchFamily="34" charset="0"/>
                      </a:endParaRPr>
                    </a:p>
                  </a:txBody>
                  <a:tcPr marL="45720" marR="45720" horzOverflow="overflow">
                    <a:lnL w="12700"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anose="05000000000000000000" pitchFamily="2" charset="2"/>
                        <a:buNone/>
                      </a:pPr>
                      <a:r>
                        <a:rPr kumimoji="0" lang="zh-CN" altLang="en-US" sz="1800" b="1" i="0" u="none" strike="noStrike" cap="none" normalizeH="0" baseline="0">
                          <a:ln>
                            <a:noFill/>
                          </a:ln>
                          <a:solidFill>
                            <a:srgbClr val="C00000"/>
                          </a:solidFill>
                          <a:effectLst/>
                          <a:latin typeface="Helvetica" pitchFamily="34" charset="0"/>
                        </a:rPr>
                        <a:t>*</a:t>
                      </a:r>
                      <a:endParaRPr kumimoji="0" lang="zh-CN" altLang="en-US" sz="1800" b="1" i="0" u="none" strike="noStrike" cap="none" normalizeH="0" baseline="0" dirty="0">
                        <a:ln>
                          <a:noFill/>
                        </a:ln>
                        <a:solidFill>
                          <a:srgbClr val="C00000"/>
                        </a:solidFill>
                        <a:effectLst/>
                        <a:latin typeface="Helvetica" pitchFamily="34" charset="0"/>
                      </a:endParaRPr>
                    </a:p>
                  </a:txBody>
                  <a:tcPr marL="45720" marR="45720" horzOverflow="overflow">
                    <a:lnL w="12700"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tr>
              <a:tr h="387350">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anose="05000000000000000000" pitchFamily="2" charset="2"/>
                        <a:buNone/>
                      </a:pPr>
                      <a:r>
                        <a:rPr kumimoji="0" lang="zh-CN" altLang="en-US" sz="1800" b="1" i="0" u="none" strike="noStrike" cap="none" normalizeH="0" baseline="0">
                          <a:ln>
                            <a:noFill/>
                          </a:ln>
                          <a:solidFill>
                            <a:schemeClr val="tx1"/>
                          </a:solidFill>
                          <a:effectLst/>
                          <a:latin typeface="Helvetica" pitchFamily="34" charset="0"/>
                        </a:rPr>
                        <a:t>标量</a:t>
                      </a:r>
                      <a:r>
                        <a:rPr kumimoji="0" lang="en-US" sz="1800" b="1" i="0" u="none" strike="noStrike" cap="none" normalizeH="0" baseline="0">
                          <a:ln>
                            <a:noFill/>
                          </a:ln>
                          <a:solidFill>
                            <a:schemeClr val="tx1"/>
                          </a:solidFill>
                          <a:effectLst/>
                          <a:latin typeface="Helvetica" pitchFamily="34" charset="0"/>
                        </a:rPr>
                        <a:t> </a:t>
                      </a:r>
                      <a:r>
                        <a:rPr kumimoji="0" lang="en-US" sz="1800" b="1" i="0" u="none" strike="noStrike" cap="none" normalizeH="0" baseline="0" dirty="0">
                          <a:ln>
                            <a:noFill/>
                          </a:ln>
                          <a:solidFill>
                            <a:schemeClr val="tx1"/>
                          </a:solidFill>
                          <a:effectLst/>
                          <a:latin typeface="Helvetica" pitchFamily="34" charset="0"/>
                        </a:rPr>
                        <a:t>Best</a:t>
                      </a:r>
                      <a:endParaRPr kumimoji="0" lang="en-US" sz="1800" b="1" i="0" u="none" strike="noStrike" cap="none" normalizeH="0" baseline="0" dirty="0">
                        <a:ln>
                          <a:noFill/>
                        </a:ln>
                        <a:solidFill>
                          <a:schemeClr val="tx1"/>
                        </a:solidFill>
                        <a:effectLst/>
                        <a:latin typeface="Helvetica" pitchFamily="34" charset="0"/>
                      </a:endParaRPr>
                    </a:p>
                  </a:txBody>
                  <a:tcPr marL="45720" marR="45720" horzOverflow="overflow">
                    <a:lnL w="28575"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D5F1CF"/>
                    </a:solidFill>
                  </a:tcPr>
                </a:tc>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anose="05000000000000000000" pitchFamily="2" charset="2"/>
                        <a:buNone/>
                      </a:pPr>
                      <a:r>
                        <a:rPr kumimoji="0" lang="en-US" sz="1800" b="1" i="0" u="none" strike="noStrike" cap="none" normalizeH="0" baseline="0" dirty="0">
                          <a:ln>
                            <a:noFill/>
                          </a:ln>
                          <a:solidFill>
                            <a:schemeClr val="tx1"/>
                          </a:solidFill>
                          <a:effectLst/>
                          <a:latin typeface="Helvetica" pitchFamily="34" charset="0"/>
                        </a:rPr>
                        <a:t>0.54</a:t>
                      </a:r>
                      <a:endParaRPr kumimoji="0" lang="en-US" sz="1800" b="1" i="0" u="none" strike="noStrike" cap="none" normalizeH="0" baseline="0" dirty="0">
                        <a:ln>
                          <a:noFill/>
                        </a:ln>
                        <a:solidFill>
                          <a:schemeClr val="tx1"/>
                        </a:solidFill>
                        <a:effectLst/>
                        <a:latin typeface="Helvetica" pitchFamily="34" charset="0"/>
                      </a:endParaRPr>
                    </a:p>
                  </a:txBody>
                  <a:tcPr marL="45720" marR="45720" horzOverflow="overflow">
                    <a:lnL w="12700"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anose="05000000000000000000" pitchFamily="2" charset="2"/>
                        <a:buNone/>
                      </a:pPr>
                      <a:r>
                        <a:rPr kumimoji="0" lang="en-US" sz="1800" b="1" i="0" u="none" strike="noStrike" cap="none" normalizeH="0" baseline="0" dirty="0">
                          <a:ln>
                            <a:noFill/>
                          </a:ln>
                          <a:solidFill>
                            <a:schemeClr val="tx1"/>
                          </a:solidFill>
                          <a:effectLst/>
                          <a:latin typeface="Helvetica" pitchFamily="34" charset="0"/>
                        </a:rPr>
                        <a:t>1.01</a:t>
                      </a:r>
                      <a:endParaRPr kumimoji="0" lang="en-US" sz="1800" b="1" i="0" u="none" strike="noStrike" cap="none" normalizeH="0" baseline="0" dirty="0">
                        <a:ln>
                          <a:noFill/>
                        </a:ln>
                        <a:solidFill>
                          <a:schemeClr val="tx1"/>
                        </a:solidFill>
                        <a:effectLst/>
                        <a:latin typeface="Helvetica" pitchFamily="34" charset="0"/>
                      </a:endParaRPr>
                    </a:p>
                  </a:txBody>
                  <a:tcPr marL="45720" marR="45720" horzOverflow="overflow">
                    <a:lnL w="12700"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anose="05000000000000000000" pitchFamily="2" charset="2"/>
                        <a:buNone/>
                      </a:pPr>
                      <a:r>
                        <a:rPr kumimoji="0" lang="en-US" sz="1800" b="1" i="0" u="none" strike="noStrike" cap="none" normalizeH="0" baseline="0" dirty="0">
                          <a:ln>
                            <a:noFill/>
                          </a:ln>
                          <a:solidFill>
                            <a:schemeClr val="tx1"/>
                          </a:solidFill>
                          <a:effectLst/>
                          <a:latin typeface="Helvetica" pitchFamily="34" charset="0"/>
                        </a:rPr>
                        <a:t>1.01</a:t>
                      </a:r>
                      <a:endParaRPr kumimoji="0" lang="en-US" sz="1800" b="1" i="0" u="none" strike="noStrike" cap="none" normalizeH="0" baseline="0" dirty="0">
                        <a:ln>
                          <a:noFill/>
                        </a:ln>
                        <a:solidFill>
                          <a:schemeClr val="tx1"/>
                        </a:solidFill>
                        <a:effectLst/>
                        <a:latin typeface="Helvetica" pitchFamily="34" charset="0"/>
                      </a:endParaRPr>
                    </a:p>
                  </a:txBody>
                  <a:tcPr marL="45720" marR="45720" horzOverflow="overflow">
                    <a:lnL w="12700"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anose="05000000000000000000" pitchFamily="2" charset="2"/>
                        <a:buNone/>
                      </a:pPr>
                      <a:r>
                        <a:rPr kumimoji="0" lang="en-US" sz="1800" b="1" i="0" u="none" strike="noStrike" cap="none" normalizeH="0" baseline="0" dirty="0">
                          <a:ln>
                            <a:noFill/>
                          </a:ln>
                          <a:solidFill>
                            <a:schemeClr val="tx1"/>
                          </a:solidFill>
                          <a:effectLst/>
                          <a:latin typeface="Helvetica" pitchFamily="34" charset="0"/>
                        </a:rPr>
                        <a:t>0.52</a:t>
                      </a:r>
                      <a:endParaRPr kumimoji="0" lang="en-US" sz="1800" b="1" i="0" u="none" strike="noStrike" cap="none" normalizeH="0" baseline="0" dirty="0">
                        <a:ln>
                          <a:noFill/>
                        </a:ln>
                        <a:solidFill>
                          <a:schemeClr val="tx1"/>
                        </a:solidFill>
                        <a:effectLst/>
                        <a:latin typeface="Helvetica" pitchFamily="34" charset="0"/>
                      </a:endParaRPr>
                    </a:p>
                  </a:txBody>
                  <a:tcPr marL="45720" marR="45720" horzOverflow="overflow">
                    <a:lnL w="12700"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tr>
              <a:tr h="387350">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anose="05000000000000000000" pitchFamily="2" charset="2"/>
                        <a:buNone/>
                      </a:pPr>
                      <a:r>
                        <a:rPr kumimoji="0" lang="zh-CN" altLang="en-US" sz="1800" b="1" i="0" u="none" strike="noStrike" cap="none" normalizeH="0" baseline="0">
                          <a:ln>
                            <a:noFill/>
                          </a:ln>
                          <a:solidFill>
                            <a:schemeClr val="tx1"/>
                          </a:solidFill>
                          <a:effectLst/>
                          <a:latin typeface="Helvetica" pitchFamily="34" charset="0"/>
                        </a:rPr>
                        <a:t>向量</a:t>
                      </a:r>
                      <a:r>
                        <a:rPr kumimoji="0" lang="en-US" sz="1800" b="1" i="0" u="none" strike="noStrike" cap="none" normalizeH="0" baseline="0">
                          <a:ln>
                            <a:noFill/>
                          </a:ln>
                          <a:solidFill>
                            <a:schemeClr val="tx1"/>
                          </a:solidFill>
                          <a:effectLst/>
                          <a:latin typeface="Helvetica" pitchFamily="34" charset="0"/>
                        </a:rPr>
                        <a:t> </a:t>
                      </a:r>
                      <a:r>
                        <a:rPr kumimoji="0" lang="en-US" sz="1800" b="1" i="0" u="none" strike="noStrike" cap="none" normalizeH="0" baseline="0" dirty="0">
                          <a:ln>
                            <a:noFill/>
                          </a:ln>
                          <a:solidFill>
                            <a:schemeClr val="tx1"/>
                          </a:solidFill>
                          <a:effectLst/>
                          <a:latin typeface="Helvetica" pitchFamily="34" charset="0"/>
                        </a:rPr>
                        <a:t>Best</a:t>
                      </a:r>
                      <a:endParaRPr kumimoji="0" lang="en-US" sz="1800" b="1" i="0" u="none" strike="noStrike" cap="none" normalizeH="0" baseline="0" dirty="0">
                        <a:ln>
                          <a:noFill/>
                        </a:ln>
                        <a:solidFill>
                          <a:schemeClr val="tx1"/>
                        </a:solidFill>
                        <a:effectLst/>
                        <a:latin typeface="Helvetica" pitchFamily="34" charset="0"/>
                      </a:endParaRPr>
                    </a:p>
                  </a:txBody>
                  <a:tcPr marL="45720" marR="45720" horzOverflow="overflow">
                    <a:lnL w="28575"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D5F1CF"/>
                    </a:solidFill>
                  </a:tcPr>
                </a:tc>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anose="05000000000000000000" pitchFamily="2" charset="2"/>
                        <a:buNone/>
                      </a:pPr>
                      <a:r>
                        <a:rPr kumimoji="0" lang="en-US" sz="1800" b="1" i="0" u="none" strike="noStrike" cap="none" normalizeH="0" baseline="0" dirty="0">
                          <a:ln>
                            <a:noFill/>
                          </a:ln>
                          <a:solidFill>
                            <a:schemeClr val="tx1"/>
                          </a:solidFill>
                          <a:effectLst/>
                          <a:latin typeface="Helvetica" pitchFamily="34" charset="0"/>
                        </a:rPr>
                        <a:t>0.06</a:t>
                      </a:r>
                      <a:endParaRPr kumimoji="0" lang="en-US" sz="1800" b="1" i="0" u="none" strike="noStrike" cap="none" normalizeH="0" baseline="0" dirty="0">
                        <a:ln>
                          <a:noFill/>
                        </a:ln>
                        <a:solidFill>
                          <a:schemeClr val="tx1"/>
                        </a:solidFill>
                        <a:effectLst/>
                        <a:latin typeface="Helvetica" pitchFamily="34" charset="0"/>
                      </a:endParaRPr>
                    </a:p>
                  </a:txBody>
                  <a:tcPr marL="45720" marR="45720" horzOverflow="overflow">
                    <a:lnL w="12700"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anose="05000000000000000000" pitchFamily="2" charset="2"/>
                        <a:buNone/>
                      </a:pPr>
                      <a:r>
                        <a:rPr kumimoji="0" lang="en-US" sz="1800" b="1" i="0" u="none" strike="noStrike" cap="none" normalizeH="0" baseline="0" dirty="0">
                          <a:ln>
                            <a:noFill/>
                          </a:ln>
                          <a:solidFill>
                            <a:schemeClr val="tx1"/>
                          </a:solidFill>
                          <a:effectLst/>
                          <a:latin typeface="Helvetica" pitchFamily="34" charset="0"/>
                        </a:rPr>
                        <a:t>0.24</a:t>
                      </a:r>
                      <a:endParaRPr kumimoji="0" lang="en-US" sz="1800" b="1" i="0" u="none" strike="noStrike" cap="none" normalizeH="0" baseline="0" dirty="0">
                        <a:ln>
                          <a:noFill/>
                        </a:ln>
                        <a:solidFill>
                          <a:schemeClr val="tx1"/>
                        </a:solidFill>
                        <a:effectLst/>
                        <a:latin typeface="Helvetica" pitchFamily="34" charset="0"/>
                      </a:endParaRPr>
                    </a:p>
                  </a:txBody>
                  <a:tcPr marL="45720" marR="45720" horzOverflow="overflow">
                    <a:lnL w="12700"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anose="05000000000000000000" pitchFamily="2" charset="2"/>
                        <a:buNone/>
                      </a:pPr>
                      <a:r>
                        <a:rPr kumimoji="0" lang="en-US" sz="1800" b="1" i="0" u="none" strike="noStrike" cap="none" normalizeH="0" baseline="0" dirty="0">
                          <a:ln>
                            <a:noFill/>
                          </a:ln>
                          <a:solidFill>
                            <a:schemeClr val="tx1"/>
                          </a:solidFill>
                          <a:effectLst/>
                          <a:latin typeface="Helvetica" pitchFamily="34" charset="0"/>
                        </a:rPr>
                        <a:t>0.25</a:t>
                      </a:r>
                      <a:endParaRPr kumimoji="0" lang="en-US" sz="1800" b="1" i="0" u="none" strike="noStrike" cap="none" normalizeH="0" baseline="0" dirty="0">
                        <a:ln>
                          <a:noFill/>
                        </a:ln>
                        <a:solidFill>
                          <a:schemeClr val="tx1"/>
                        </a:solidFill>
                        <a:effectLst/>
                        <a:latin typeface="Helvetica" pitchFamily="34" charset="0"/>
                      </a:endParaRPr>
                    </a:p>
                  </a:txBody>
                  <a:tcPr marL="45720" marR="45720" horzOverflow="overflow">
                    <a:lnL w="12700"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anose="05000000000000000000" pitchFamily="2" charset="2"/>
                        <a:buNone/>
                      </a:pPr>
                      <a:r>
                        <a:rPr kumimoji="0" lang="en-US" sz="1800" b="1" i="0" u="none" strike="noStrike" cap="none" normalizeH="0" baseline="0" dirty="0">
                          <a:ln>
                            <a:noFill/>
                          </a:ln>
                          <a:solidFill>
                            <a:schemeClr val="tx1"/>
                          </a:solidFill>
                          <a:effectLst/>
                          <a:latin typeface="Helvetica" pitchFamily="34" charset="0"/>
                        </a:rPr>
                        <a:t>0.16</a:t>
                      </a:r>
                      <a:endParaRPr kumimoji="0" lang="en-US" sz="1800" b="1" i="0" u="none" strike="noStrike" cap="none" normalizeH="0" baseline="0" dirty="0">
                        <a:ln>
                          <a:noFill/>
                        </a:ln>
                        <a:solidFill>
                          <a:schemeClr val="tx1"/>
                        </a:solidFill>
                        <a:effectLst/>
                        <a:latin typeface="Helvetica" pitchFamily="34" charset="0"/>
                      </a:endParaRPr>
                    </a:p>
                  </a:txBody>
                  <a:tcPr marL="45720" marR="45720" horzOverflow="overflow">
                    <a:lnL w="12700"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tr>
              <a:tr h="387350">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anose="05000000000000000000" pitchFamily="2" charset="2"/>
                        <a:buNone/>
                      </a:pPr>
                      <a:r>
                        <a:rPr kumimoji="0" lang="zh-CN" altLang="en-US" sz="1800" b="1" i="0" u="none" strike="noStrike" cap="none" normalizeH="0" baseline="0">
                          <a:ln>
                            <a:noFill/>
                          </a:ln>
                          <a:solidFill>
                            <a:schemeClr val="tx1"/>
                          </a:solidFill>
                          <a:effectLst/>
                          <a:latin typeface="Helvetica" pitchFamily="34" charset="0"/>
                        </a:rPr>
                        <a:t>延迟界限</a:t>
                      </a:r>
                      <a:endParaRPr kumimoji="0" lang="zh-CN" altLang="en-US" sz="1800" b="1" i="0" u="none" strike="noStrike" cap="none" normalizeH="0" baseline="0" dirty="0">
                        <a:ln>
                          <a:noFill/>
                        </a:ln>
                        <a:solidFill>
                          <a:schemeClr val="tx1"/>
                        </a:solidFill>
                        <a:effectLst/>
                        <a:latin typeface="Helvetica" pitchFamily="34" charset="0"/>
                      </a:endParaRPr>
                    </a:p>
                  </a:txBody>
                  <a:tcPr marL="45720" marR="45720" horzOverflow="overflow">
                    <a:lnL w="28575"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chemeClr val="accent6">
                        <a:lumMod val="20000"/>
                        <a:lumOff val="80000"/>
                      </a:schemeClr>
                    </a:solidFill>
                  </a:tcPr>
                </a:tc>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anose="05000000000000000000" pitchFamily="2" charset="2"/>
                        <a:buNone/>
                      </a:pPr>
                      <a:r>
                        <a:rPr kumimoji="0" lang="en-US" sz="1800" b="1" i="0" u="none" strike="noStrike" cap="none" normalizeH="0" baseline="0" dirty="0">
                          <a:ln>
                            <a:noFill/>
                          </a:ln>
                          <a:solidFill>
                            <a:schemeClr val="tx1"/>
                          </a:solidFill>
                          <a:effectLst/>
                          <a:latin typeface="Helvetica" pitchFamily="34" charset="0"/>
                        </a:rPr>
                        <a:t>0.50</a:t>
                      </a:r>
                      <a:endParaRPr kumimoji="0" lang="en-US" sz="1800" b="1" i="0" u="none" strike="noStrike" cap="none" normalizeH="0" baseline="0" dirty="0">
                        <a:ln>
                          <a:noFill/>
                        </a:ln>
                        <a:solidFill>
                          <a:schemeClr val="tx1"/>
                        </a:solidFill>
                        <a:effectLst/>
                        <a:latin typeface="Helvetica" pitchFamily="34" charset="0"/>
                      </a:endParaRPr>
                    </a:p>
                  </a:txBody>
                  <a:tcPr marL="45720" marR="45720" horzOverflow="overflow">
                    <a:lnL w="12700"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anose="05000000000000000000" pitchFamily="2" charset="2"/>
                        <a:buNone/>
                      </a:pPr>
                      <a:r>
                        <a:rPr kumimoji="0" lang="en-US" sz="1800" b="1" i="0" u="none" strike="noStrike" cap="none" normalizeH="0" baseline="0" dirty="0">
                          <a:ln>
                            <a:noFill/>
                          </a:ln>
                          <a:solidFill>
                            <a:schemeClr val="tx1"/>
                          </a:solidFill>
                          <a:effectLst/>
                          <a:latin typeface="Helvetica" pitchFamily="34" charset="0"/>
                        </a:rPr>
                        <a:t>3.00</a:t>
                      </a:r>
                      <a:endParaRPr kumimoji="0" lang="en-US" sz="1800" b="1" i="0" u="none" strike="noStrike" cap="none" normalizeH="0" baseline="0" dirty="0">
                        <a:ln>
                          <a:noFill/>
                        </a:ln>
                        <a:solidFill>
                          <a:schemeClr val="tx1"/>
                        </a:solidFill>
                        <a:effectLst/>
                        <a:latin typeface="Helvetica" pitchFamily="34" charset="0"/>
                      </a:endParaRPr>
                    </a:p>
                  </a:txBody>
                  <a:tcPr marL="45720" marR="45720" horzOverflow="overflow">
                    <a:lnL w="12700"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anose="05000000000000000000" pitchFamily="2" charset="2"/>
                        <a:buNone/>
                      </a:pPr>
                      <a:r>
                        <a:rPr kumimoji="0" lang="en-US" sz="1800" b="1" i="0" u="none" strike="noStrike" cap="none" normalizeH="0" baseline="0" dirty="0">
                          <a:ln>
                            <a:noFill/>
                          </a:ln>
                          <a:solidFill>
                            <a:schemeClr val="tx1"/>
                          </a:solidFill>
                          <a:effectLst/>
                          <a:latin typeface="Helvetica" pitchFamily="34" charset="0"/>
                        </a:rPr>
                        <a:t>3.00</a:t>
                      </a:r>
                      <a:endParaRPr kumimoji="0" lang="en-US" sz="1800" b="1" i="0" u="none" strike="noStrike" cap="none" normalizeH="0" baseline="0" dirty="0">
                        <a:ln>
                          <a:noFill/>
                        </a:ln>
                        <a:solidFill>
                          <a:schemeClr val="tx1"/>
                        </a:solidFill>
                        <a:effectLst/>
                        <a:latin typeface="Helvetica" pitchFamily="34" charset="0"/>
                      </a:endParaRPr>
                    </a:p>
                  </a:txBody>
                  <a:tcPr marL="45720" marR="45720" horzOverflow="overflow">
                    <a:lnL w="12700"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anose="05000000000000000000" pitchFamily="2" charset="2"/>
                        <a:buNone/>
                      </a:pPr>
                      <a:r>
                        <a:rPr kumimoji="0" lang="en-US" sz="1800" b="1" i="0" u="none" strike="noStrike" cap="none" normalizeH="0" baseline="0" dirty="0">
                          <a:ln>
                            <a:noFill/>
                          </a:ln>
                          <a:solidFill>
                            <a:schemeClr val="tx1"/>
                          </a:solidFill>
                          <a:effectLst/>
                          <a:latin typeface="Helvetica" pitchFamily="34" charset="0"/>
                        </a:rPr>
                        <a:t>5.00</a:t>
                      </a:r>
                      <a:endParaRPr kumimoji="0" lang="en-US" sz="1800" b="1" i="0" u="none" strike="noStrike" cap="none" normalizeH="0" baseline="0" dirty="0">
                        <a:ln>
                          <a:noFill/>
                        </a:ln>
                        <a:solidFill>
                          <a:schemeClr val="tx1"/>
                        </a:solidFill>
                        <a:effectLst/>
                        <a:latin typeface="Helvetica" pitchFamily="34" charset="0"/>
                      </a:endParaRPr>
                    </a:p>
                  </a:txBody>
                  <a:tcPr marL="45720" marR="45720" horzOverflow="overflow">
                    <a:lnL w="12700"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tr>
              <a:tr h="387350">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anose="05000000000000000000" pitchFamily="2" charset="2"/>
                        <a:buNone/>
                      </a:pPr>
                      <a:r>
                        <a:rPr kumimoji="0" lang="zh-CN" altLang="en-US" sz="1800" b="1" i="0" u="none" strike="noStrike" cap="none" normalizeH="0" baseline="0">
                          <a:ln>
                            <a:noFill/>
                          </a:ln>
                          <a:solidFill>
                            <a:schemeClr val="tx1"/>
                          </a:solidFill>
                          <a:effectLst/>
                          <a:latin typeface="Helvetica" pitchFamily="34" charset="0"/>
                        </a:rPr>
                        <a:t>吞吐量界限</a:t>
                      </a:r>
                      <a:endParaRPr kumimoji="0" lang="zh-CN" altLang="en-US" sz="1800" b="1" i="0" u="none" strike="noStrike" cap="none" normalizeH="0" baseline="0" dirty="0">
                        <a:ln>
                          <a:noFill/>
                        </a:ln>
                        <a:solidFill>
                          <a:schemeClr val="tx1"/>
                        </a:solidFill>
                        <a:effectLst/>
                        <a:latin typeface="Helvetica" pitchFamily="34" charset="0"/>
                      </a:endParaRPr>
                    </a:p>
                  </a:txBody>
                  <a:tcPr marL="45720" marR="45720" horzOverflow="overflow">
                    <a:lnL w="28575"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chemeClr val="accent6">
                        <a:lumMod val="20000"/>
                        <a:lumOff val="80000"/>
                      </a:schemeClr>
                    </a:solidFill>
                  </a:tcPr>
                </a:tc>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anose="05000000000000000000" pitchFamily="2" charset="2"/>
                        <a:buNone/>
                      </a:pPr>
                      <a:r>
                        <a:rPr kumimoji="0" lang="en-US" sz="1800" b="1" i="0" u="none" strike="noStrike" cap="none" normalizeH="0" baseline="0" dirty="0">
                          <a:ln>
                            <a:noFill/>
                          </a:ln>
                          <a:solidFill>
                            <a:schemeClr val="tx1"/>
                          </a:solidFill>
                          <a:effectLst/>
                          <a:latin typeface="Helvetica" pitchFamily="34" charset="0"/>
                        </a:rPr>
                        <a:t>0.50</a:t>
                      </a:r>
                      <a:endParaRPr kumimoji="0" lang="en-US" sz="1800" b="1" i="0" u="none" strike="noStrike" cap="none" normalizeH="0" baseline="0" dirty="0">
                        <a:ln>
                          <a:noFill/>
                        </a:ln>
                        <a:solidFill>
                          <a:schemeClr val="tx1"/>
                        </a:solidFill>
                        <a:effectLst/>
                        <a:latin typeface="Helvetica" pitchFamily="34" charset="0"/>
                      </a:endParaRPr>
                    </a:p>
                  </a:txBody>
                  <a:tcPr marL="45720" marR="45720" horzOverflow="overflow">
                    <a:lnL w="12700"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anose="05000000000000000000" pitchFamily="2" charset="2"/>
                        <a:buNone/>
                      </a:pPr>
                      <a:r>
                        <a:rPr kumimoji="0" lang="en-US" sz="1800" b="1" i="0" u="none" strike="noStrike" cap="none" normalizeH="0" baseline="0" dirty="0">
                          <a:ln>
                            <a:noFill/>
                          </a:ln>
                          <a:solidFill>
                            <a:schemeClr val="tx1"/>
                          </a:solidFill>
                          <a:effectLst/>
                          <a:latin typeface="Helvetica" pitchFamily="34" charset="0"/>
                        </a:rPr>
                        <a:t>1.00</a:t>
                      </a:r>
                      <a:endParaRPr kumimoji="0" lang="en-US" sz="1800" b="1" i="0" u="none" strike="noStrike" cap="none" normalizeH="0" baseline="0" dirty="0">
                        <a:ln>
                          <a:noFill/>
                        </a:ln>
                        <a:solidFill>
                          <a:schemeClr val="tx1"/>
                        </a:solidFill>
                        <a:effectLst/>
                        <a:latin typeface="Helvetica" pitchFamily="34" charset="0"/>
                      </a:endParaRPr>
                    </a:p>
                  </a:txBody>
                  <a:tcPr marL="45720" marR="45720" horzOverflow="overflow">
                    <a:lnL w="12700"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anose="05000000000000000000" pitchFamily="2" charset="2"/>
                        <a:buNone/>
                      </a:pPr>
                      <a:r>
                        <a:rPr kumimoji="0" lang="en-US" sz="1800" b="1" i="0" u="none" strike="noStrike" cap="none" normalizeH="0" baseline="0" dirty="0">
                          <a:ln>
                            <a:noFill/>
                          </a:ln>
                          <a:solidFill>
                            <a:schemeClr val="tx1"/>
                          </a:solidFill>
                          <a:effectLst/>
                          <a:latin typeface="Helvetica" pitchFamily="34" charset="0"/>
                        </a:rPr>
                        <a:t>1.00</a:t>
                      </a:r>
                      <a:endParaRPr kumimoji="0" lang="en-US" sz="1800" b="1" i="0" u="none" strike="noStrike" cap="none" normalizeH="0" baseline="0" dirty="0">
                        <a:ln>
                          <a:noFill/>
                        </a:ln>
                        <a:solidFill>
                          <a:schemeClr val="tx1"/>
                        </a:solidFill>
                        <a:effectLst/>
                        <a:latin typeface="Helvetica" pitchFamily="34" charset="0"/>
                      </a:endParaRPr>
                    </a:p>
                  </a:txBody>
                  <a:tcPr marL="45720" marR="45720" horzOverflow="overflow">
                    <a:lnL w="12700"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anose="05000000000000000000" pitchFamily="2" charset="2"/>
                        <a:buNone/>
                      </a:pPr>
                      <a:r>
                        <a:rPr kumimoji="0" lang="en-US" sz="1800" b="1" i="0" u="none" strike="noStrike" cap="none" normalizeH="0" baseline="0" dirty="0">
                          <a:ln>
                            <a:noFill/>
                          </a:ln>
                          <a:solidFill>
                            <a:schemeClr val="tx1"/>
                          </a:solidFill>
                          <a:effectLst/>
                          <a:latin typeface="Helvetica" pitchFamily="34" charset="0"/>
                        </a:rPr>
                        <a:t>0.50</a:t>
                      </a:r>
                      <a:endParaRPr kumimoji="0" lang="en-US" sz="1800" b="1" i="0" u="none" strike="noStrike" cap="none" normalizeH="0" baseline="0" dirty="0">
                        <a:ln>
                          <a:noFill/>
                        </a:ln>
                        <a:solidFill>
                          <a:schemeClr val="tx1"/>
                        </a:solidFill>
                        <a:effectLst/>
                        <a:latin typeface="Helvetica" pitchFamily="34" charset="0"/>
                      </a:endParaRPr>
                    </a:p>
                  </a:txBody>
                  <a:tcPr marL="45720" marR="45720" horzOverflow="overflow">
                    <a:lnL w="12700"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tr>
              <a:tr h="387350">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anose="05000000000000000000" pitchFamily="2" charset="2"/>
                        <a:buNone/>
                      </a:pPr>
                      <a:r>
                        <a:rPr kumimoji="0" lang="zh-CN" altLang="en-US" sz="1800" b="1" i="0" u="none" strike="noStrike" cap="none" normalizeH="0" baseline="0" dirty="0">
                          <a:ln>
                            <a:noFill/>
                          </a:ln>
                          <a:solidFill>
                            <a:schemeClr val="tx1"/>
                          </a:solidFill>
                          <a:effectLst/>
                          <a:latin typeface="Helvetica" pitchFamily="34" charset="0"/>
                        </a:rPr>
                        <a:t>向量</a:t>
                      </a:r>
                      <a:r>
                        <a:rPr kumimoji="0" lang="en-US" sz="1800" b="1" i="0" u="none" strike="noStrike" cap="none" normalizeH="0" baseline="0" dirty="0">
                          <a:ln>
                            <a:noFill/>
                          </a:ln>
                          <a:solidFill>
                            <a:schemeClr val="tx1"/>
                          </a:solidFill>
                          <a:effectLst/>
                          <a:latin typeface="Helvetica" pitchFamily="34" charset="0"/>
                        </a:rPr>
                        <a:t> </a:t>
                      </a:r>
                      <a:r>
                        <a:rPr kumimoji="0" lang="zh-CN" altLang="en-US" sz="1800" b="1" i="0" u="none" strike="noStrike" cap="none" normalizeH="0" baseline="0" dirty="0">
                          <a:ln>
                            <a:noFill/>
                          </a:ln>
                          <a:solidFill>
                            <a:schemeClr val="tx1"/>
                          </a:solidFill>
                          <a:effectLst/>
                          <a:latin typeface="Helvetica" pitchFamily="34" charset="0"/>
                        </a:rPr>
                        <a:t>吞吐量界限</a:t>
                      </a:r>
                      <a:endParaRPr kumimoji="0" lang="en-US" sz="1800" b="1" i="0" u="none" strike="noStrike" cap="none" normalizeH="0" baseline="0" dirty="0">
                        <a:ln>
                          <a:noFill/>
                        </a:ln>
                        <a:solidFill>
                          <a:schemeClr val="tx1"/>
                        </a:solidFill>
                        <a:effectLst/>
                        <a:latin typeface="Helvetica" pitchFamily="34" charset="0"/>
                      </a:endParaRPr>
                    </a:p>
                  </a:txBody>
                  <a:tcPr marL="45720" marR="45720" horzOverflow="overflow">
                    <a:lnL w="28575"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28575" cap="flat" cmpd="sng" algn="ctr">
                      <a:solidFill>
                        <a:schemeClr val="tx1"/>
                      </a:solidFill>
                      <a:prstDash val="solid"/>
                      <a:round/>
                      <a:headEnd type="none" w="med" len="med"/>
                      <a:tailEnd type="none" w="sm" len="sm"/>
                    </a:lnB>
                    <a:lnTlToBr>
                      <a:noFill/>
                    </a:lnTlToBr>
                    <a:lnBlToTr>
                      <a:noFill/>
                    </a:lnBlToTr>
                    <a:solidFill>
                      <a:schemeClr val="accent6">
                        <a:lumMod val="20000"/>
                        <a:lumOff val="80000"/>
                      </a:schemeClr>
                    </a:solidFill>
                  </a:tcPr>
                </a:tc>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anose="05000000000000000000" pitchFamily="2" charset="2"/>
                        <a:buNone/>
                      </a:pPr>
                      <a:r>
                        <a:rPr kumimoji="0" lang="en-US" sz="1800" b="1" i="0" u="none" strike="noStrike" cap="none" normalizeH="0" baseline="0" dirty="0">
                          <a:ln>
                            <a:noFill/>
                          </a:ln>
                          <a:solidFill>
                            <a:schemeClr val="tx1"/>
                          </a:solidFill>
                          <a:effectLst/>
                          <a:latin typeface="Helvetica" pitchFamily="34" charset="0"/>
                        </a:rPr>
                        <a:t>0.06</a:t>
                      </a:r>
                      <a:endParaRPr kumimoji="0" lang="en-US" sz="1800" b="1" i="0" u="none" strike="noStrike" cap="none" normalizeH="0" baseline="0" dirty="0">
                        <a:ln>
                          <a:noFill/>
                        </a:ln>
                        <a:solidFill>
                          <a:schemeClr val="tx1"/>
                        </a:solidFill>
                        <a:effectLst/>
                        <a:latin typeface="Helvetica" pitchFamily="34" charset="0"/>
                      </a:endParaRPr>
                    </a:p>
                  </a:txBody>
                  <a:tcPr marL="45720" marR="45720" horzOverflow="overflow">
                    <a:lnL w="12700"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28575" cap="flat" cmpd="sng" algn="ctr">
                      <a:solidFill>
                        <a:schemeClr val="tx1"/>
                      </a:solidFill>
                      <a:prstDash val="solid"/>
                      <a:round/>
                      <a:headEnd type="none" w="med" len="med"/>
                      <a:tailEnd type="none" w="sm" len="sm"/>
                    </a:lnB>
                    <a:lnTlToBr>
                      <a:noFill/>
                    </a:lnTlToBr>
                    <a:lnBlToTr>
                      <a:noFill/>
                    </a:lnBlToTr>
                    <a:noFill/>
                  </a:tcPr>
                </a:tc>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anose="05000000000000000000" pitchFamily="2" charset="2"/>
                        <a:buNone/>
                      </a:pPr>
                      <a:r>
                        <a:rPr kumimoji="0" lang="en-US" sz="1800" b="1" i="0" u="none" strike="noStrike" cap="none" normalizeH="0" baseline="0" dirty="0">
                          <a:ln>
                            <a:noFill/>
                          </a:ln>
                          <a:solidFill>
                            <a:schemeClr val="tx1"/>
                          </a:solidFill>
                          <a:effectLst/>
                          <a:latin typeface="Helvetica" pitchFamily="34" charset="0"/>
                        </a:rPr>
                        <a:t>0.12</a:t>
                      </a:r>
                      <a:endParaRPr kumimoji="0" lang="en-US" sz="1800" b="1" i="0" u="none" strike="noStrike" cap="none" normalizeH="0" baseline="0" dirty="0">
                        <a:ln>
                          <a:noFill/>
                        </a:ln>
                        <a:solidFill>
                          <a:schemeClr val="tx1"/>
                        </a:solidFill>
                        <a:effectLst/>
                        <a:latin typeface="Helvetica" pitchFamily="34" charset="0"/>
                      </a:endParaRPr>
                    </a:p>
                  </a:txBody>
                  <a:tcPr marL="45720" marR="45720" horzOverflow="overflow">
                    <a:lnL w="12700"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28575" cap="flat" cmpd="sng" algn="ctr">
                      <a:solidFill>
                        <a:schemeClr val="tx1"/>
                      </a:solidFill>
                      <a:prstDash val="solid"/>
                      <a:round/>
                      <a:headEnd type="none" w="med" len="med"/>
                      <a:tailEnd type="none" w="sm" len="sm"/>
                    </a:lnB>
                    <a:lnTlToBr>
                      <a:noFill/>
                    </a:lnTlToBr>
                    <a:lnBlToTr>
                      <a:noFill/>
                    </a:lnBlToTr>
                    <a:noFill/>
                  </a:tcPr>
                </a:tc>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anose="05000000000000000000" pitchFamily="2" charset="2"/>
                        <a:buNone/>
                      </a:pPr>
                      <a:r>
                        <a:rPr kumimoji="0" lang="en-US" sz="1800" b="1" i="0" u="none" strike="noStrike" cap="none" normalizeH="0" baseline="0" dirty="0">
                          <a:ln>
                            <a:noFill/>
                          </a:ln>
                          <a:solidFill>
                            <a:schemeClr val="tx1"/>
                          </a:solidFill>
                          <a:effectLst/>
                          <a:latin typeface="Helvetica" pitchFamily="34" charset="0"/>
                        </a:rPr>
                        <a:t>0.25</a:t>
                      </a:r>
                      <a:endParaRPr kumimoji="0" lang="en-US" sz="1800" b="1" i="0" u="none" strike="noStrike" cap="none" normalizeH="0" baseline="0" dirty="0">
                        <a:ln>
                          <a:noFill/>
                        </a:ln>
                        <a:solidFill>
                          <a:schemeClr val="tx1"/>
                        </a:solidFill>
                        <a:effectLst/>
                        <a:latin typeface="Helvetica" pitchFamily="34" charset="0"/>
                      </a:endParaRPr>
                    </a:p>
                  </a:txBody>
                  <a:tcPr marL="45720" marR="45720" horzOverflow="overflow">
                    <a:lnL w="12700" cap="flat" cmpd="sng" algn="ctr">
                      <a:solidFill>
                        <a:schemeClr val="tx1"/>
                      </a:solidFill>
                      <a:prstDash val="solid"/>
                      <a:round/>
                      <a:headEnd type="none" w="med" len="med"/>
                      <a:tailEnd type="none" w="sm" len="sm"/>
                    </a:lnL>
                    <a:lnR w="12700"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28575" cap="flat" cmpd="sng" algn="ctr">
                      <a:solidFill>
                        <a:schemeClr val="tx1"/>
                      </a:solidFill>
                      <a:prstDash val="solid"/>
                      <a:round/>
                      <a:headEnd type="none" w="med" len="med"/>
                      <a:tailEnd type="none" w="sm" len="sm"/>
                    </a:lnB>
                    <a:lnTlToBr>
                      <a:noFill/>
                    </a:lnTlToBr>
                    <a:lnBlToTr>
                      <a:noFill/>
                    </a:lnBlToTr>
                    <a:noFill/>
                  </a:tcPr>
                </a:tc>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anose="05000000000000000000" pitchFamily="2" charset="2"/>
                        <a:buNone/>
                      </a:pPr>
                      <a:r>
                        <a:rPr kumimoji="0" lang="en-US" sz="1800" b="1" i="0" u="none" strike="noStrike" cap="none" normalizeH="0" baseline="0" dirty="0">
                          <a:ln>
                            <a:noFill/>
                          </a:ln>
                          <a:solidFill>
                            <a:schemeClr val="tx1"/>
                          </a:solidFill>
                          <a:effectLst/>
                          <a:latin typeface="Helvetica" pitchFamily="34" charset="0"/>
                        </a:rPr>
                        <a:t>0.12</a:t>
                      </a:r>
                      <a:endParaRPr kumimoji="0" lang="en-US" sz="1800" b="1" i="0" u="none" strike="noStrike" cap="none" normalizeH="0" baseline="0" dirty="0">
                        <a:ln>
                          <a:noFill/>
                        </a:ln>
                        <a:solidFill>
                          <a:schemeClr val="tx1"/>
                        </a:solidFill>
                        <a:effectLst/>
                        <a:latin typeface="Helvetica" pitchFamily="34" charset="0"/>
                      </a:endParaRPr>
                    </a:p>
                  </a:txBody>
                  <a:tcPr marL="45720" marR="45720" horzOverflow="overflow">
                    <a:lnL w="12700"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28575" cap="flat" cmpd="sng" algn="ctr">
                      <a:solidFill>
                        <a:schemeClr val="tx1"/>
                      </a:solidFill>
                      <a:prstDash val="solid"/>
                      <a:round/>
                      <a:headEnd type="none" w="med" len="med"/>
                      <a:tailEnd type="none" w="sm" len="sm"/>
                    </a:lnB>
                    <a:lnTlToBr>
                      <a:noFill/>
                    </a:lnTlToBr>
                    <a:lnBlToTr>
                      <a:noFill/>
                    </a:lnBlToTr>
                    <a:noFill/>
                  </a:tcPr>
                </a:tc>
              </a:tr>
            </a:tbl>
          </a:graphicData>
        </a:graphic>
      </p:graphicFrame>
    </p:spTree>
    <p:custDataLst>
      <p:tags r:id="rId6"/>
    </p:custDataLst>
  </p:cSld>
  <p:clrMapOvr>
    <a:masterClrMapping/>
  </p:clrMapOvr>
  <p:transition spd="med">
    <p:push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custDataLst>
              <p:tags r:id="rId1"/>
            </p:custDataLst>
          </p:nvPr>
        </p:nvSpPr>
        <p:spPr>
          <a:xfrm flipH="1">
            <a:off x="431800" y="5816600"/>
            <a:ext cx="10562590" cy="419735"/>
          </a:xfrm>
          <a:prstGeom prst="rect">
            <a:avLst/>
          </a:prstGeom>
          <a:solidFill>
            <a:srgbClr val="4472C4"/>
          </a:solidFill>
          <a:ln>
            <a:noFill/>
          </a:ln>
          <a:effectLst>
            <a:outerShdw blurRad="63500" algn="ctr" rotWithShape="0">
              <a:schemeClr val="tx1">
                <a:lumMod val="50000"/>
                <a:lumOff val="50000"/>
                <a:alpha val="1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lnSpc>
                <a:spcPct val="120000"/>
              </a:lnSpc>
            </a:pPr>
            <a:endParaRPr kumimoji="1" lang="zh-CN" altLang="en-US" sz="1510" b="1">
              <a:solidFill>
                <a:schemeClr val="accent2"/>
              </a:solidFill>
              <a:latin typeface="Arial" panose="020B0604020202020204" pitchFamily="34" charset="0"/>
              <a:ea typeface="微软雅黑" panose="020B0503020204020204" pitchFamily="34" charset="-122"/>
              <a:sym typeface="Arial" panose="020B0604020202020204" pitchFamily="34" charset="0"/>
            </a:endParaRPr>
          </a:p>
        </p:txBody>
      </p:sp>
      <p:sp>
        <p:nvSpPr>
          <p:cNvPr id="15" name="矩形 14"/>
          <p:cNvSpPr/>
          <p:nvPr>
            <p:custDataLst>
              <p:tags r:id="rId2"/>
            </p:custDataLst>
          </p:nvPr>
        </p:nvSpPr>
        <p:spPr>
          <a:xfrm flipH="1">
            <a:off x="431800" y="5374005"/>
            <a:ext cx="10562590" cy="419735"/>
          </a:xfrm>
          <a:prstGeom prst="rect">
            <a:avLst/>
          </a:prstGeom>
          <a:solidFill>
            <a:srgbClr val="4472C4"/>
          </a:solidFill>
          <a:ln>
            <a:noFill/>
          </a:ln>
          <a:effectLst>
            <a:outerShdw blurRad="63500" algn="ctr" rotWithShape="0">
              <a:schemeClr val="tx1">
                <a:lumMod val="50000"/>
                <a:lumOff val="50000"/>
                <a:alpha val="1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lnSpc>
                <a:spcPct val="120000"/>
              </a:lnSpc>
            </a:pPr>
            <a:endParaRPr kumimoji="1" lang="zh-CN" altLang="en-US" sz="1510" b="1">
              <a:solidFill>
                <a:schemeClr val="accent2"/>
              </a:solidFill>
              <a:latin typeface="Arial" panose="020B0604020202020204" pitchFamily="34" charset="0"/>
              <a:ea typeface="微软雅黑" panose="020B0503020204020204" pitchFamily="34" charset="-122"/>
              <a:sym typeface="Arial" panose="020B0604020202020204" pitchFamily="34" charset="0"/>
            </a:endParaRPr>
          </a:p>
        </p:txBody>
      </p:sp>
      <p:sp>
        <p:nvSpPr>
          <p:cNvPr id="13" name="矩形 12"/>
          <p:cNvSpPr/>
          <p:nvPr>
            <p:custDataLst>
              <p:tags r:id="rId3"/>
            </p:custDataLst>
          </p:nvPr>
        </p:nvSpPr>
        <p:spPr>
          <a:xfrm flipH="1">
            <a:off x="433070" y="4931410"/>
            <a:ext cx="10562590" cy="419735"/>
          </a:xfrm>
          <a:prstGeom prst="rect">
            <a:avLst/>
          </a:prstGeom>
          <a:solidFill>
            <a:srgbClr val="4472C4">
              <a:alpha val="25000"/>
            </a:srgbClr>
          </a:solidFill>
          <a:ln>
            <a:noFill/>
          </a:ln>
          <a:effectLst>
            <a:outerShdw blurRad="63500" algn="ctr" rotWithShape="0">
              <a:schemeClr val="tx1">
                <a:lumMod val="50000"/>
                <a:lumOff val="50000"/>
                <a:alpha val="1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lnSpc>
                <a:spcPct val="120000"/>
              </a:lnSpc>
            </a:pPr>
            <a:endParaRPr kumimoji="1" lang="zh-CN" altLang="en-US" sz="1510" b="1">
              <a:solidFill>
                <a:schemeClr val="accent2"/>
              </a:solidFill>
              <a:latin typeface="Arial" panose="020B0604020202020204" pitchFamily="34" charset="0"/>
              <a:ea typeface="微软雅黑" panose="020B0503020204020204" pitchFamily="34" charset="-122"/>
              <a:sym typeface="Arial" panose="020B0604020202020204" pitchFamily="34" charset="0"/>
            </a:endParaRPr>
          </a:p>
        </p:txBody>
      </p:sp>
      <p:sp>
        <p:nvSpPr>
          <p:cNvPr id="10" name="矩形 9"/>
          <p:cNvSpPr/>
          <p:nvPr>
            <p:custDataLst>
              <p:tags r:id="rId4"/>
            </p:custDataLst>
          </p:nvPr>
        </p:nvSpPr>
        <p:spPr>
          <a:xfrm flipH="1">
            <a:off x="432435" y="4488815"/>
            <a:ext cx="10562590" cy="419735"/>
          </a:xfrm>
          <a:prstGeom prst="rect">
            <a:avLst/>
          </a:prstGeom>
          <a:solidFill>
            <a:srgbClr val="4472C4"/>
          </a:solidFill>
          <a:ln>
            <a:noFill/>
          </a:ln>
          <a:effectLst>
            <a:outerShdw blurRad="63500" algn="ctr" rotWithShape="0">
              <a:schemeClr val="tx1">
                <a:lumMod val="50000"/>
                <a:lumOff val="50000"/>
                <a:alpha val="1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lnSpc>
                <a:spcPct val="120000"/>
              </a:lnSpc>
            </a:pPr>
            <a:endParaRPr kumimoji="1" lang="zh-CN" altLang="en-US" sz="1510" b="1">
              <a:solidFill>
                <a:schemeClr val="accent2"/>
              </a:solidFill>
              <a:latin typeface="Arial" panose="020B0604020202020204" pitchFamily="34" charset="0"/>
              <a:ea typeface="微软雅黑" panose="020B0503020204020204" pitchFamily="34" charset="-122"/>
              <a:sym typeface="Arial" panose="020B0604020202020204" pitchFamily="34" charset="0"/>
            </a:endParaRPr>
          </a:p>
        </p:txBody>
      </p:sp>
      <p:sp>
        <p:nvSpPr>
          <p:cNvPr id="7" name="矩形 6"/>
          <p:cNvSpPr/>
          <p:nvPr>
            <p:custDataLst>
              <p:tags r:id="rId5"/>
            </p:custDataLst>
          </p:nvPr>
        </p:nvSpPr>
        <p:spPr>
          <a:xfrm flipH="1">
            <a:off x="431800" y="1450340"/>
            <a:ext cx="10562590" cy="3015615"/>
          </a:xfrm>
          <a:prstGeom prst="rect">
            <a:avLst/>
          </a:prstGeom>
          <a:solidFill>
            <a:srgbClr val="4472C4"/>
          </a:solidFill>
          <a:ln>
            <a:noFill/>
          </a:ln>
          <a:effectLst>
            <a:outerShdw blurRad="63500" algn="ctr" rotWithShape="0">
              <a:schemeClr val="tx1">
                <a:lumMod val="50000"/>
                <a:lumOff val="50000"/>
                <a:alpha val="1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lnSpc>
                <a:spcPct val="120000"/>
              </a:lnSpc>
            </a:pPr>
            <a:endParaRPr kumimoji="1" lang="zh-CN" altLang="en-US" sz="1510" b="1">
              <a:solidFill>
                <a:schemeClr val="accent2"/>
              </a:solidFill>
              <a:latin typeface="Arial" panose="020B0604020202020204" pitchFamily="34" charset="0"/>
              <a:ea typeface="微软雅黑" panose="020B0503020204020204" pitchFamily="34" charset="-122"/>
              <a:sym typeface="Arial" panose="020B0604020202020204" pitchFamily="34" charset="0"/>
            </a:endParaRPr>
          </a:p>
        </p:txBody>
      </p:sp>
      <p:sp>
        <p:nvSpPr>
          <p:cNvPr id="20" name="矩形 19"/>
          <p:cNvSpPr/>
          <p:nvPr>
            <p:custDataLst>
              <p:tags r:id="rId6"/>
            </p:custDataLst>
          </p:nvPr>
        </p:nvSpPr>
        <p:spPr>
          <a:xfrm flipH="1">
            <a:off x="432435" y="1007745"/>
            <a:ext cx="10562590" cy="419735"/>
          </a:xfrm>
          <a:prstGeom prst="rect">
            <a:avLst/>
          </a:prstGeom>
          <a:solidFill>
            <a:srgbClr val="4472C4"/>
          </a:solidFill>
          <a:ln>
            <a:noFill/>
          </a:ln>
          <a:effectLst>
            <a:outerShdw blurRad="63500" algn="ctr" rotWithShape="0">
              <a:schemeClr val="tx1">
                <a:lumMod val="50000"/>
                <a:lumOff val="50000"/>
                <a:alpha val="1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lnSpc>
                <a:spcPct val="120000"/>
              </a:lnSpc>
            </a:pPr>
            <a:endParaRPr kumimoji="1" lang="zh-CN" altLang="en-US" sz="1510" b="1">
              <a:solidFill>
                <a:schemeClr val="accent2"/>
              </a:solidFill>
              <a:latin typeface="Arial" panose="020B0604020202020204" pitchFamily="34" charset="0"/>
              <a:ea typeface="微软雅黑" panose="020B0503020204020204" pitchFamily="34" charset="-122"/>
              <a:sym typeface="Arial" panose="020B0604020202020204" pitchFamily="34" charset="0"/>
            </a:endParaRPr>
          </a:p>
        </p:txBody>
      </p:sp>
      <p:cxnSp>
        <p:nvCxnSpPr>
          <p:cNvPr id="3" name="直接连接符 2"/>
          <p:cNvCxnSpPr/>
          <p:nvPr>
            <p:custDataLst>
              <p:tags r:id="rId7"/>
            </p:custDataLst>
          </p:nvPr>
        </p:nvCxnSpPr>
        <p:spPr>
          <a:xfrm>
            <a:off x="432010" y="864059"/>
            <a:ext cx="10656242" cy="12000"/>
          </a:xfrm>
          <a:prstGeom prst="line">
            <a:avLst/>
          </a:prstGeom>
          <a:ln w="31750">
            <a:solidFill>
              <a:schemeClr val="accent1"/>
            </a:solidFill>
          </a:ln>
        </p:spPr>
        <p:style>
          <a:lnRef idx="1">
            <a:schemeClr val="dk1"/>
          </a:lnRef>
          <a:fillRef idx="0">
            <a:schemeClr val="dk1"/>
          </a:fillRef>
          <a:effectRef idx="0">
            <a:schemeClr val="dk1"/>
          </a:effectRef>
          <a:fontRef idx="minor">
            <a:schemeClr val="tx1"/>
          </a:fontRef>
        </p:style>
      </p:cxnSp>
      <p:sp>
        <p:nvSpPr>
          <p:cNvPr id="9" name="文本框 6"/>
          <p:cNvSpPr txBox="1"/>
          <p:nvPr>
            <p:custDataLst>
              <p:tags r:id="rId8"/>
            </p:custDataLst>
          </p:nvPr>
        </p:nvSpPr>
        <p:spPr>
          <a:xfrm>
            <a:off x="432010" y="144043"/>
            <a:ext cx="10656242" cy="576013"/>
          </a:xfrm>
          <a:prstGeom prst="rect">
            <a:avLst/>
          </a:prstGeom>
          <a:noFill/>
          <a:ln w="12700">
            <a:miter lim="400000"/>
          </a:ln>
          <a:extLst>
            <a:ext uri="{909E8E84-426E-40DD-AFC4-6F175D3DCCD1}">
              <a14:hiddenFill xmlns:a14="http://schemas.microsoft.com/office/drawing/2010/main">
                <a:solidFill>
                  <a:schemeClr val="accent1"/>
                </a:solidFill>
              </a14:hiddenFill>
            </a:ext>
          </a:extLst>
        </p:spPr>
        <p:txBody>
          <a:bodyPr lIns="0" tIns="0" rIns="0" bIns="0" anchor="ctr" anchorCtr="0">
            <a:normAutofit/>
          </a:bodyPr>
          <a:lstStyle>
            <a:defPPr>
              <a:defRPr lang="zh-CN"/>
            </a:defPPr>
            <a:lvl1pPr>
              <a:lnSpc>
                <a:spcPct val="120000"/>
              </a:lnSpc>
              <a:defRPr sz="3600" b="1">
                <a:solidFill>
                  <a:srgbClr val="FFFFFF"/>
                </a:solidFill>
                <a:latin typeface="微软雅黑" panose="020B0503020204020204" pitchFamily="34" charset="-122"/>
                <a:ea typeface="微软雅黑" panose="020B0503020204020204" pitchFamily="34" charset="-122"/>
                <a:cs typeface="微软雅黑" panose="020B0503020204020204" pitchFamily="34" charset="-122"/>
              </a:defRPr>
            </a:lvl1pPr>
          </a:lstStyle>
          <a:p>
            <a:pPr marL="0" indent="0" algn="l">
              <a:lnSpc>
                <a:spcPct val="100000"/>
              </a:lnSpc>
              <a:spcBef>
                <a:spcPts val="0"/>
              </a:spcBef>
              <a:spcAft>
                <a:spcPts val="0"/>
              </a:spcAft>
              <a:buSzPct val="100000"/>
              <a:buNone/>
            </a:pPr>
            <a:r>
              <a:rPr lang="zh-CN" altLang="en-US" sz="3400" dirty="0">
                <a:solidFill>
                  <a:schemeClr val="dk1">
                    <a:lumMod val="75000"/>
                  </a:schemeClr>
                </a:solidFill>
                <a:latin typeface="Arial" panose="020B0604020202020204" pitchFamily="34" charset="0"/>
              </a:rPr>
              <a:t>主要内容</a:t>
            </a:r>
            <a:endParaRPr lang="zh-CN" altLang="en-US" sz="3400" dirty="0">
              <a:solidFill>
                <a:schemeClr val="dk1">
                  <a:lumMod val="75000"/>
                </a:schemeClr>
              </a:solidFill>
              <a:latin typeface="Arial" panose="020B0604020202020204" pitchFamily="34" charset="0"/>
            </a:endParaRPr>
          </a:p>
        </p:txBody>
      </p:sp>
      <p:sp>
        <p:nvSpPr>
          <p:cNvPr id="4" name="文本框 3"/>
          <p:cNvSpPr txBox="1"/>
          <p:nvPr/>
        </p:nvSpPr>
        <p:spPr>
          <a:xfrm>
            <a:off x="934085" y="998220"/>
            <a:ext cx="6146165" cy="451485"/>
          </a:xfrm>
          <a:prstGeom prst="rect">
            <a:avLst/>
          </a:prstGeom>
          <a:noFill/>
        </p:spPr>
        <p:txBody>
          <a:bodyPr wrap="square" rtlCol="0" anchor="t">
            <a:noAutofit/>
          </a:bodyPr>
          <a:lstStyle/>
          <a:p>
            <a:pPr eaLnBrk="1" latinLnBrk="0" hangingPunct="1">
              <a:lnSpc>
                <a:spcPct val="120000"/>
              </a:lnSpc>
            </a:pPr>
            <a:r>
              <a:rPr lang="en-US" altLang="zh-CN" sz="1800" dirty="0">
                <a:solidFill>
                  <a:schemeClr val="accent2"/>
                </a:solidFill>
                <a:latin typeface="微软雅黑" panose="020B0503020204020204" pitchFamily="34" charset="-122"/>
                <a:ea typeface="微软雅黑" panose="020B0503020204020204" pitchFamily="34" charset="-122"/>
                <a:sym typeface="+mn-ea"/>
              </a:rPr>
              <a:t>1.5.0 </a:t>
            </a:r>
            <a:r>
              <a:rPr lang="zh-CN" altLang="en-US" sz="1800" dirty="0">
                <a:solidFill>
                  <a:schemeClr val="accent2"/>
                </a:solidFill>
                <a:latin typeface="微软雅黑" panose="020B0503020204020204" pitchFamily="34" charset="-122"/>
                <a:ea typeface="微软雅黑" panose="020B0503020204020204" pitchFamily="34" charset="-122"/>
                <a:sym typeface="+mn-ea"/>
              </a:rPr>
              <a:t>计算机系统结构的并行性</a:t>
            </a:r>
            <a:r>
              <a:rPr lang="en-US" altLang="zh-CN" sz="1800" dirty="0">
                <a:solidFill>
                  <a:schemeClr val="accent2"/>
                </a:solidFill>
                <a:latin typeface="微软雅黑" panose="020B0503020204020204" pitchFamily="34" charset="-122"/>
                <a:ea typeface="微软雅黑" panose="020B0503020204020204" pitchFamily="34" charset="-122"/>
                <a:sym typeface="+mn-ea"/>
              </a:rPr>
              <a:t>—</a:t>
            </a:r>
            <a:r>
              <a:rPr lang="zh-CN" altLang="en-US" sz="1800" dirty="0">
                <a:solidFill>
                  <a:schemeClr val="accent2"/>
                </a:solidFill>
                <a:latin typeface="微软雅黑" panose="020B0503020204020204" pitchFamily="34" charset="-122"/>
                <a:ea typeface="微软雅黑" panose="020B0503020204020204" pitchFamily="34" charset="-122"/>
                <a:sym typeface="+mn-ea"/>
              </a:rPr>
              <a:t>概念</a:t>
            </a:r>
            <a:endParaRPr lang="zh-CN" altLang="en-US" sz="1800" dirty="0">
              <a:solidFill>
                <a:schemeClr val="accent2"/>
              </a:solidFill>
              <a:latin typeface="微软雅黑" panose="020B0503020204020204" pitchFamily="34" charset="-122"/>
              <a:ea typeface="微软雅黑" panose="020B0503020204020204" pitchFamily="34" charset="-122"/>
            </a:endParaRPr>
          </a:p>
          <a:p>
            <a:pPr eaLnBrk="1" latinLnBrk="0" hangingPunct="1">
              <a:lnSpc>
                <a:spcPct val="120000"/>
              </a:lnSpc>
            </a:pPr>
            <a:endParaRPr lang="zh-CN" altLang="en-US" sz="1800" b="1" dirty="0">
              <a:solidFill>
                <a:schemeClr val="accent2"/>
              </a:solidFill>
              <a:latin typeface="微软雅黑" panose="020B0503020204020204" pitchFamily="34" charset="-122"/>
              <a:ea typeface="微软雅黑" panose="020B0503020204020204" pitchFamily="34" charset="-122"/>
              <a:sym typeface="+mn-ea"/>
            </a:endParaRPr>
          </a:p>
        </p:txBody>
      </p:sp>
      <p:sp>
        <p:nvSpPr>
          <p:cNvPr id="8" name="文本框 7"/>
          <p:cNvSpPr txBox="1"/>
          <p:nvPr/>
        </p:nvSpPr>
        <p:spPr>
          <a:xfrm>
            <a:off x="934085" y="1450340"/>
            <a:ext cx="5765800" cy="3226435"/>
          </a:xfrm>
          <a:prstGeom prst="rect">
            <a:avLst/>
          </a:prstGeom>
          <a:noFill/>
        </p:spPr>
        <p:txBody>
          <a:bodyPr wrap="square" rtlCol="0" anchor="t">
            <a:spAutoFit/>
          </a:bodyPr>
          <a:lstStyle/>
          <a:p>
            <a:pPr eaLnBrk="1" latinLnBrk="0" hangingPunct="1">
              <a:lnSpc>
                <a:spcPct val="120000"/>
              </a:lnSpc>
            </a:pPr>
            <a:r>
              <a:rPr lang="en-US" altLang="zh-CN" sz="1800" dirty="0">
                <a:solidFill>
                  <a:schemeClr val="accent2"/>
                </a:solidFill>
                <a:latin typeface="微软雅黑" panose="020B0503020204020204" pitchFamily="34" charset="-122"/>
                <a:ea typeface="微软雅黑" panose="020B0503020204020204" pitchFamily="34" charset="-122"/>
                <a:sym typeface="+mn-ea"/>
              </a:rPr>
              <a:t>1.5.1. </a:t>
            </a:r>
            <a:r>
              <a:rPr lang="zh-CN" altLang="en-US" sz="1800" dirty="0">
                <a:solidFill>
                  <a:schemeClr val="accent2"/>
                </a:solidFill>
                <a:latin typeface="微软雅黑" panose="020B0503020204020204" pitchFamily="34" charset="-122"/>
                <a:ea typeface="微软雅黑" panose="020B0503020204020204" pitchFamily="34" charset="-122"/>
                <a:sym typeface="+mn-ea"/>
              </a:rPr>
              <a:t>计算机系统结构的并行性</a:t>
            </a:r>
            <a:r>
              <a:rPr lang="en-US" altLang="zh-CN" sz="1800" dirty="0">
                <a:solidFill>
                  <a:schemeClr val="accent2"/>
                </a:solidFill>
                <a:latin typeface="微软雅黑" panose="020B0503020204020204" pitchFamily="34" charset="-122"/>
                <a:ea typeface="微软雅黑" panose="020B0503020204020204" pitchFamily="34" charset="-122"/>
                <a:sym typeface="+mn-ea"/>
              </a:rPr>
              <a:t>—</a:t>
            </a:r>
            <a:r>
              <a:rPr lang="zh-CN" altLang="en-US" sz="1800" dirty="0">
                <a:solidFill>
                  <a:schemeClr val="accent2"/>
                </a:solidFill>
                <a:latin typeface="微软雅黑" panose="020B0503020204020204" pitchFamily="34" charset="-122"/>
                <a:ea typeface="微软雅黑" panose="020B0503020204020204" pitchFamily="34" charset="-122"/>
                <a:sym typeface="+mn-ea"/>
              </a:rPr>
              <a:t>等级划分</a:t>
            </a:r>
            <a:endParaRPr lang="zh-CN" altLang="en-US" sz="1800" dirty="0">
              <a:solidFill>
                <a:schemeClr val="accent2"/>
              </a:solidFill>
              <a:latin typeface="微软雅黑" panose="020B0503020204020204" pitchFamily="34" charset="-122"/>
              <a:ea typeface="微软雅黑" panose="020B0503020204020204" pitchFamily="34" charset="-122"/>
            </a:endParaRPr>
          </a:p>
          <a:p>
            <a:pPr marL="774700" lvl="1" indent="-342900" eaLnBrk="1" latinLnBrk="0" hangingPunct="1">
              <a:lnSpc>
                <a:spcPct val="120000"/>
              </a:lnSpc>
              <a:buFont typeface="Wingdings" panose="05000000000000000000" charset="0"/>
              <a:buChar char="Ø"/>
            </a:pPr>
            <a:r>
              <a:rPr lang="zh-CN" altLang="en-US" sz="1800" b="1" dirty="0">
                <a:solidFill>
                  <a:schemeClr val="accent2"/>
                </a:solidFill>
                <a:latin typeface="微软雅黑" panose="020B0503020204020204" pitchFamily="34" charset="-122"/>
                <a:ea typeface="微软雅黑" panose="020B0503020204020204" pitchFamily="34" charset="-122"/>
                <a:sym typeface="+mn-ea"/>
              </a:rPr>
              <a:t>从计算机系统中执行程序粒度的角度</a:t>
            </a:r>
            <a:endParaRPr lang="zh-CN" altLang="en-US" sz="1800" b="1" dirty="0">
              <a:solidFill>
                <a:schemeClr val="accent2"/>
              </a:solidFill>
              <a:latin typeface="微软雅黑" panose="020B0503020204020204" pitchFamily="34" charset="-122"/>
              <a:ea typeface="微软雅黑" panose="020B0503020204020204" pitchFamily="34" charset="-122"/>
            </a:endParaRPr>
          </a:p>
          <a:p>
            <a:pPr marL="1206500" lvl="2" indent="-342900" eaLnBrk="1" latinLnBrk="0" hangingPunct="1">
              <a:lnSpc>
                <a:spcPct val="120000"/>
              </a:lnSpc>
              <a:buFont typeface="Arial" panose="020B0604020202020204" pitchFamily="34" charset="0"/>
              <a:buChar char="•"/>
            </a:pPr>
            <a:r>
              <a:rPr lang="zh-CN" altLang="en-US" sz="1600" b="1" dirty="0">
                <a:solidFill>
                  <a:schemeClr val="accent2"/>
                </a:solidFill>
                <a:latin typeface="微软雅黑" panose="020B0503020204020204" pitchFamily="34" charset="-122"/>
                <a:ea typeface="微软雅黑" panose="020B0503020204020204" pitchFamily="34" charset="-122"/>
                <a:sym typeface="+mn-ea"/>
              </a:rPr>
              <a:t>指令内部</a:t>
            </a:r>
            <a:endParaRPr lang="zh-CN" altLang="en-US" sz="1600" b="1" dirty="0">
              <a:solidFill>
                <a:schemeClr val="accent2"/>
              </a:solidFill>
              <a:latin typeface="微软雅黑" panose="020B0503020204020204" pitchFamily="34" charset="-122"/>
              <a:ea typeface="微软雅黑" panose="020B0503020204020204" pitchFamily="34" charset="-122"/>
            </a:endParaRPr>
          </a:p>
          <a:p>
            <a:pPr marL="1206500" lvl="2" indent="-342900" eaLnBrk="1" latinLnBrk="0" hangingPunct="1">
              <a:lnSpc>
                <a:spcPct val="120000"/>
              </a:lnSpc>
              <a:buFont typeface="Arial" panose="020B0604020202020204" pitchFamily="34" charset="0"/>
              <a:buChar char="•"/>
            </a:pPr>
            <a:r>
              <a:rPr lang="zh-CN" altLang="en-US" sz="1600" b="1" dirty="0">
                <a:solidFill>
                  <a:schemeClr val="accent2"/>
                </a:solidFill>
                <a:latin typeface="微软雅黑" panose="020B0503020204020204" pitchFamily="34" charset="-122"/>
                <a:ea typeface="微软雅黑" panose="020B0503020204020204" pitchFamily="34" charset="-122"/>
                <a:sym typeface="+mn-ea"/>
              </a:rPr>
              <a:t>指令之间</a:t>
            </a:r>
            <a:endParaRPr lang="zh-CN" altLang="en-US" sz="1600" b="1" dirty="0">
              <a:solidFill>
                <a:schemeClr val="accent2"/>
              </a:solidFill>
              <a:latin typeface="微软雅黑" panose="020B0503020204020204" pitchFamily="34" charset="-122"/>
              <a:ea typeface="微软雅黑" panose="020B0503020204020204" pitchFamily="34" charset="-122"/>
            </a:endParaRPr>
          </a:p>
          <a:p>
            <a:pPr marL="1206500" lvl="2" indent="-342900" eaLnBrk="1" latinLnBrk="0" hangingPunct="1">
              <a:lnSpc>
                <a:spcPct val="120000"/>
              </a:lnSpc>
              <a:buFont typeface="Arial" panose="020B0604020202020204" pitchFamily="34" charset="0"/>
              <a:buChar char="•"/>
            </a:pPr>
            <a:r>
              <a:rPr lang="zh-CN" altLang="en-US" sz="1600" b="1" dirty="0">
                <a:solidFill>
                  <a:schemeClr val="accent2"/>
                </a:solidFill>
                <a:latin typeface="微软雅黑" panose="020B0503020204020204" pitchFamily="34" charset="-122"/>
                <a:ea typeface="微软雅黑" panose="020B0503020204020204" pitchFamily="34" charset="-122"/>
                <a:sym typeface="+mn-ea"/>
              </a:rPr>
              <a:t>任务或进程之间</a:t>
            </a:r>
            <a:endParaRPr lang="zh-CN" altLang="en-US" sz="1600" b="1" dirty="0">
              <a:solidFill>
                <a:schemeClr val="accent2"/>
              </a:solidFill>
              <a:latin typeface="微软雅黑" panose="020B0503020204020204" pitchFamily="34" charset="-122"/>
              <a:ea typeface="微软雅黑" panose="020B0503020204020204" pitchFamily="34" charset="-122"/>
            </a:endParaRPr>
          </a:p>
          <a:p>
            <a:pPr marL="1206500" lvl="2" indent="-342900" eaLnBrk="1" latinLnBrk="0" hangingPunct="1">
              <a:lnSpc>
                <a:spcPct val="120000"/>
              </a:lnSpc>
              <a:buFont typeface="Arial" panose="020B0604020202020204" pitchFamily="34" charset="0"/>
              <a:buChar char="•"/>
            </a:pPr>
            <a:r>
              <a:rPr lang="zh-CN" altLang="en-US" sz="1600" b="1" dirty="0">
                <a:solidFill>
                  <a:schemeClr val="accent2"/>
                </a:solidFill>
                <a:latin typeface="微软雅黑" panose="020B0503020204020204" pitchFamily="34" charset="-122"/>
                <a:ea typeface="微软雅黑" panose="020B0503020204020204" pitchFamily="34" charset="-122"/>
                <a:sym typeface="+mn-ea"/>
              </a:rPr>
              <a:t>作业或程序之间</a:t>
            </a:r>
            <a:endParaRPr lang="zh-CN" altLang="en-US" sz="1800" b="1" dirty="0">
              <a:solidFill>
                <a:schemeClr val="accent2"/>
              </a:solidFill>
              <a:latin typeface="微软雅黑" panose="020B0503020204020204" pitchFamily="34" charset="-122"/>
              <a:ea typeface="微软雅黑" panose="020B0503020204020204" pitchFamily="34" charset="-122"/>
            </a:endParaRPr>
          </a:p>
          <a:p>
            <a:pPr marL="774700" lvl="1" indent="-342900" eaLnBrk="1" latinLnBrk="0" hangingPunct="1">
              <a:lnSpc>
                <a:spcPct val="120000"/>
              </a:lnSpc>
              <a:buFont typeface="Wingdings" panose="05000000000000000000" charset="0"/>
              <a:buChar char="Ø"/>
            </a:pPr>
            <a:r>
              <a:rPr lang="zh-CN" altLang="en-US" sz="1800" b="1" dirty="0">
                <a:solidFill>
                  <a:schemeClr val="accent2"/>
                </a:solidFill>
                <a:latin typeface="微软雅黑" panose="020B0503020204020204" pitchFamily="34" charset="-122"/>
                <a:ea typeface="微软雅黑" panose="020B0503020204020204" pitchFamily="34" charset="-122"/>
                <a:sym typeface="+mn-ea"/>
              </a:rPr>
              <a:t>从计算机系统中数据处理的角度</a:t>
            </a:r>
            <a:endParaRPr lang="zh-CN" altLang="en-US" sz="1800" b="1" dirty="0">
              <a:solidFill>
                <a:schemeClr val="accent2"/>
              </a:solidFill>
              <a:latin typeface="微软雅黑" panose="020B0503020204020204" pitchFamily="34" charset="-122"/>
              <a:ea typeface="微软雅黑" panose="020B0503020204020204" pitchFamily="34" charset="-122"/>
            </a:endParaRPr>
          </a:p>
          <a:p>
            <a:pPr marL="1206500" lvl="2" indent="-342900" eaLnBrk="1" latinLnBrk="0" hangingPunct="1">
              <a:lnSpc>
                <a:spcPct val="120000"/>
              </a:lnSpc>
              <a:buFont typeface="Arial" panose="020B0604020202020204" pitchFamily="34" charset="0"/>
              <a:buChar char="•"/>
            </a:pPr>
            <a:r>
              <a:rPr lang="zh-CN" altLang="en-US" sz="1600" b="1" dirty="0">
                <a:solidFill>
                  <a:schemeClr val="accent2"/>
                </a:solidFill>
                <a:latin typeface="微软雅黑" panose="020B0503020204020204" pitchFamily="34" charset="-122"/>
                <a:ea typeface="微软雅黑" panose="020B0503020204020204" pitchFamily="34" charset="-122"/>
                <a:sym typeface="+mn-ea"/>
              </a:rPr>
              <a:t>位串字串、位片串字并、位并字串、全并行</a:t>
            </a:r>
            <a:endParaRPr lang="zh-CN" altLang="en-US" sz="1800" b="1" dirty="0">
              <a:solidFill>
                <a:schemeClr val="accent2"/>
              </a:solidFill>
              <a:latin typeface="微软雅黑" panose="020B0503020204020204" pitchFamily="34" charset="-122"/>
              <a:ea typeface="微软雅黑" panose="020B0503020204020204" pitchFamily="34" charset="-122"/>
            </a:endParaRPr>
          </a:p>
          <a:p>
            <a:pPr marL="774700" lvl="1" indent="-342900" eaLnBrk="1" latinLnBrk="0" hangingPunct="1">
              <a:lnSpc>
                <a:spcPct val="120000"/>
              </a:lnSpc>
              <a:buFont typeface="Wingdings" panose="05000000000000000000" charset="0"/>
              <a:buChar char="Ø"/>
            </a:pPr>
            <a:r>
              <a:rPr lang="zh-CN" altLang="en-US" sz="1800" b="1" dirty="0">
                <a:solidFill>
                  <a:schemeClr val="accent2"/>
                </a:solidFill>
                <a:latin typeface="微软雅黑" panose="020B0503020204020204" pitchFamily="34" charset="-122"/>
                <a:ea typeface="微软雅黑" panose="020B0503020204020204" pitchFamily="34" charset="-122"/>
                <a:sym typeface="+mn-ea"/>
              </a:rPr>
              <a:t>计算机信息加工的各个步骤和阶段</a:t>
            </a:r>
            <a:endParaRPr lang="en-US" altLang="zh-CN" sz="1800" b="1" dirty="0">
              <a:solidFill>
                <a:schemeClr val="accent2"/>
              </a:solidFill>
              <a:latin typeface="微软雅黑" panose="020B0503020204020204" pitchFamily="34" charset="-122"/>
              <a:ea typeface="微软雅黑" panose="020B0503020204020204" pitchFamily="34" charset="-122"/>
            </a:endParaRPr>
          </a:p>
          <a:p>
            <a:pPr marL="0" lvl="1" indent="0" eaLnBrk="1" latinLnBrk="0" hangingPunct="1">
              <a:lnSpc>
                <a:spcPct val="120000"/>
              </a:lnSpc>
              <a:buClr>
                <a:schemeClr val="tx1"/>
              </a:buClr>
              <a:buFont typeface="Wingdings" panose="05000000000000000000" pitchFamily="2" charset="2"/>
              <a:buNone/>
            </a:pPr>
            <a:endParaRPr lang="en-US" altLang="zh-CN" sz="1800" b="1" dirty="0">
              <a:solidFill>
                <a:schemeClr val="accent2"/>
              </a:solidFill>
              <a:latin typeface="微软雅黑" panose="020B0503020204020204" pitchFamily="34" charset="-122"/>
              <a:ea typeface="微软雅黑" panose="020B0503020204020204" pitchFamily="34" charset="-122"/>
              <a:sym typeface="+mn-ea"/>
            </a:endParaRPr>
          </a:p>
        </p:txBody>
      </p:sp>
      <p:sp>
        <p:nvSpPr>
          <p:cNvPr id="11" name="文本框 10"/>
          <p:cNvSpPr txBox="1"/>
          <p:nvPr/>
        </p:nvSpPr>
        <p:spPr>
          <a:xfrm>
            <a:off x="934720" y="4488815"/>
            <a:ext cx="5765800" cy="755650"/>
          </a:xfrm>
          <a:prstGeom prst="rect">
            <a:avLst/>
          </a:prstGeom>
          <a:noFill/>
        </p:spPr>
        <p:txBody>
          <a:bodyPr wrap="square" rtlCol="0" anchor="t">
            <a:spAutoFit/>
          </a:bodyPr>
          <a:lstStyle/>
          <a:p>
            <a:pPr marL="0" lvl="1" indent="0" eaLnBrk="1" latinLnBrk="0" hangingPunct="1">
              <a:lnSpc>
                <a:spcPct val="120000"/>
              </a:lnSpc>
              <a:buClr>
                <a:schemeClr val="tx1"/>
              </a:buClr>
              <a:buFont typeface="Wingdings" panose="05000000000000000000" pitchFamily="2" charset="2"/>
              <a:buNone/>
            </a:pPr>
            <a:r>
              <a:rPr lang="en-US" altLang="zh-CN" sz="1800" b="1" dirty="0">
                <a:solidFill>
                  <a:schemeClr val="accent2"/>
                </a:solidFill>
                <a:latin typeface="微软雅黑" panose="020B0503020204020204" pitchFamily="34" charset="-122"/>
                <a:ea typeface="微软雅黑" panose="020B0503020204020204" pitchFamily="34" charset="-122"/>
                <a:sym typeface="+mn-ea"/>
              </a:rPr>
              <a:t>1.5.2 </a:t>
            </a:r>
            <a:r>
              <a:rPr lang="zh-CN" altLang="en-US" sz="1800" b="1" dirty="0">
                <a:solidFill>
                  <a:schemeClr val="accent2"/>
                </a:solidFill>
                <a:latin typeface="微软雅黑" panose="020B0503020204020204" pitchFamily="34" charset="-122"/>
                <a:ea typeface="微软雅黑" panose="020B0503020204020204" pitchFamily="34" charset="-122"/>
                <a:sym typeface="+mn-ea"/>
              </a:rPr>
              <a:t>计算机系统结构的并行性</a:t>
            </a:r>
            <a:r>
              <a:rPr lang="en-US" altLang="zh-CN" sz="1800" b="1" dirty="0">
                <a:solidFill>
                  <a:schemeClr val="accent2"/>
                </a:solidFill>
                <a:latin typeface="微软雅黑" panose="020B0503020204020204" pitchFamily="34" charset="-122"/>
                <a:ea typeface="微软雅黑" panose="020B0503020204020204" pitchFamily="34" charset="-122"/>
                <a:sym typeface="+mn-ea"/>
              </a:rPr>
              <a:t>—</a:t>
            </a:r>
            <a:r>
              <a:rPr lang="zh-CN" altLang="en-US" sz="1800" b="1" dirty="0">
                <a:solidFill>
                  <a:schemeClr val="accent2"/>
                </a:solidFill>
                <a:latin typeface="微软雅黑" panose="020B0503020204020204" pitchFamily="34" charset="-122"/>
                <a:ea typeface="微软雅黑" panose="020B0503020204020204" pitchFamily="34" charset="-122"/>
                <a:sym typeface="+mn-ea"/>
              </a:rPr>
              <a:t>开发途径</a:t>
            </a:r>
            <a:endParaRPr lang="en-US" altLang="zh-CN" sz="1800" b="1" dirty="0">
              <a:solidFill>
                <a:schemeClr val="accent2"/>
              </a:solidFill>
              <a:latin typeface="微软雅黑" panose="020B0503020204020204" pitchFamily="34" charset="-122"/>
              <a:ea typeface="微软雅黑" panose="020B0503020204020204" pitchFamily="34" charset="-122"/>
            </a:endParaRPr>
          </a:p>
          <a:p>
            <a:pPr marL="0" lvl="1" indent="0" eaLnBrk="1" latinLnBrk="0" hangingPunct="1">
              <a:lnSpc>
                <a:spcPct val="120000"/>
              </a:lnSpc>
              <a:buClr>
                <a:schemeClr val="tx1"/>
              </a:buClr>
              <a:buFont typeface="Wingdings" panose="05000000000000000000" pitchFamily="2" charset="2"/>
              <a:buNone/>
            </a:pPr>
            <a:endParaRPr lang="en-US" altLang="zh-CN" sz="1800" b="1" dirty="0">
              <a:solidFill>
                <a:schemeClr val="accent2"/>
              </a:solidFill>
              <a:latin typeface="微软雅黑" panose="020B0503020204020204" pitchFamily="34" charset="-122"/>
              <a:ea typeface="微软雅黑" panose="020B0503020204020204" pitchFamily="34" charset="-122"/>
              <a:sym typeface="+mn-ea"/>
            </a:endParaRPr>
          </a:p>
        </p:txBody>
      </p:sp>
      <p:sp>
        <p:nvSpPr>
          <p:cNvPr id="12" name="文本框 11"/>
          <p:cNvSpPr txBox="1"/>
          <p:nvPr/>
        </p:nvSpPr>
        <p:spPr>
          <a:xfrm>
            <a:off x="934720" y="4931410"/>
            <a:ext cx="5765800" cy="755650"/>
          </a:xfrm>
          <a:prstGeom prst="rect">
            <a:avLst/>
          </a:prstGeom>
          <a:noFill/>
        </p:spPr>
        <p:txBody>
          <a:bodyPr wrap="square" rtlCol="0" anchor="t">
            <a:spAutoFit/>
          </a:bodyPr>
          <a:lstStyle/>
          <a:p>
            <a:pPr marL="0" lvl="1" indent="0" eaLnBrk="1" latinLnBrk="0" hangingPunct="1">
              <a:lnSpc>
                <a:spcPct val="120000"/>
              </a:lnSpc>
              <a:buClr>
                <a:schemeClr val="tx1"/>
              </a:buClr>
              <a:buFont typeface="Wingdings" panose="05000000000000000000" pitchFamily="2" charset="2"/>
              <a:buNone/>
            </a:pPr>
            <a:r>
              <a:rPr lang="en-US" altLang="zh-CN" sz="1800" b="1" dirty="0">
                <a:solidFill>
                  <a:srgbClr val="FF0000"/>
                </a:solidFill>
                <a:latin typeface="微软雅黑" panose="020B0503020204020204" pitchFamily="34" charset="-122"/>
                <a:ea typeface="微软雅黑" panose="020B0503020204020204" pitchFamily="34" charset="-122"/>
                <a:sym typeface="+mn-ea"/>
              </a:rPr>
              <a:t>1.5.3 </a:t>
            </a:r>
            <a:r>
              <a:rPr lang="zh-CN" altLang="en-US" sz="1800" b="1" dirty="0">
                <a:solidFill>
                  <a:srgbClr val="FF0000"/>
                </a:solidFill>
                <a:latin typeface="微软雅黑" panose="020B0503020204020204" pitchFamily="34" charset="-122"/>
                <a:ea typeface="微软雅黑" panose="020B0503020204020204" pitchFamily="34" charset="-122"/>
                <a:sym typeface="+mn-ea"/>
              </a:rPr>
              <a:t>计算机系统结构向并行处理系统的发展</a:t>
            </a:r>
            <a:endParaRPr lang="en-US" altLang="zh-CN" sz="1800" b="1" dirty="0">
              <a:solidFill>
                <a:srgbClr val="FF0000"/>
              </a:solidFill>
              <a:latin typeface="微软雅黑" panose="020B0503020204020204" pitchFamily="34" charset="-122"/>
              <a:ea typeface="微软雅黑" panose="020B0503020204020204" pitchFamily="34" charset="-122"/>
            </a:endParaRPr>
          </a:p>
          <a:p>
            <a:pPr marL="0" lvl="1" indent="0" eaLnBrk="1" latinLnBrk="0" hangingPunct="1">
              <a:lnSpc>
                <a:spcPct val="120000"/>
              </a:lnSpc>
              <a:buClr>
                <a:schemeClr val="tx1"/>
              </a:buClr>
              <a:buFont typeface="Wingdings" panose="05000000000000000000" pitchFamily="2" charset="2"/>
              <a:buNone/>
            </a:pPr>
            <a:endParaRPr lang="en-US" altLang="zh-CN" sz="1800" b="1" dirty="0">
              <a:solidFill>
                <a:srgbClr val="FF0000"/>
              </a:solidFill>
              <a:latin typeface="微软雅黑" panose="020B0503020204020204" pitchFamily="34" charset="-122"/>
              <a:ea typeface="微软雅黑" panose="020B0503020204020204" pitchFamily="34" charset="-122"/>
              <a:sym typeface="+mn-ea"/>
            </a:endParaRPr>
          </a:p>
        </p:txBody>
      </p:sp>
      <p:sp>
        <p:nvSpPr>
          <p:cNvPr id="14" name="文本框 13"/>
          <p:cNvSpPr txBox="1"/>
          <p:nvPr/>
        </p:nvSpPr>
        <p:spPr>
          <a:xfrm>
            <a:off x="934085" y="5351145"/>
            <a:ext cx="5765800" cy="755650"/>
          </a:xfrm>
          <a:prstGeom prst="rect">
            <a:avLst/>
          </a:prstGeom>
          <a:noFill/>
        </p:spPr>
        <p:txBody>
          <a:bodyPr wrap="square" rtlCol="0" anchor="t">
            <a:spAutoFit/>
          </a:bodyPr>
          <a:lstStyle/>
          <a:p>
            <a:pPr marL="0" lvl="1" indent="0" eaLnBrk="1" latinLnBrk="0" hangingPunct="1">
              <a:lnSpc>
                <a:spcPct val="120000"/>
              </a:lnSpc>
              <a:buClr>
                <a:schemeClr val="tx1"/>
              </a:buClr>
              <a:buFont typeface="Wingdings" panose="05000000000000000000" pitchFamily="2" charset="2"/>
              <a:buNone/>
            </a:pPr>
            <a:r>
              <a:rPr lang="en-US" altLang="zh-CN" sz="1800" b="1" dirty="0">
                <a:solidFill>
                  <a:schemeClr val="accent2"/>
                </a:solidFill>
                <a:latin typeface="微软雅黑" panose="020B0503020204020204" pitchFamily="34" charset="-122"/>
                <a:ea typeface="微软雅黑" panose="020B0503020204020204" pitchFamily="34" charset="-122"/>
                <a:sym typeface="+mn-ea"/>
              </a:rPr>
              <a:t>1.5.4 </a:t>
            </a:r>
            <a:r>
              <a:rPr lang="zh-CN" altLang="en-US" sz="1800" b="1" dirty="0">
                <a:solidFill>
                  <a:schemeClr val="accent2"/>
                </a:solidFill>
                <a:latin typeface="微软雅黑" panose="020B0503020204020204" pitchFamily="34" charset="-122"/>
                <a:ea typeface="微软雅黑" panose="020B0503020204020204" pitchFamily="34" charset="-122"/>
                <a:sym typeface="+mn-ea"/>
              </a:rPr>
              <a:t>多机系统、耦合性及计算机系统的分类</a:t>
            </a:r>
            <a:endParaRPr lang="en-US" altLang="zh-CN" sz="1800" b="1" dirty="0">
              <a:solidFill>
                <a:schemeClr val="accent2"/>
              </a:solidFill>
              <a:latin typeface="微软雅黑" panose="020B0503020204020204" pitchFamily="34" charset="-122"/>
              <a:ea typeface="微软雅黑" panose="020B0503020204020204" pitchFamily="34" charset="-122"/>
            </a:endParaRPr>
          </a:p>
          <a:p>
            <a:pPr marL="0" lvl="1" indent="0" eaLnBrk="1" latinLnBrk="0" hangingPunct="1">
              <a:lnSpc>
                <a:spcPct val="120000"/>
              </a:lnSpc>
              <a:buClr>
                <a:schemeClr val="tx1"/>
              </a:buClr>
              <a:buFont typeface="Wingdings" panose="05000000000000000000" pitchFamily="2" charset="2"/>
              <a:buNone/>
            </a:pPr>
            <a:endParaRPr lang="en-US" altLang="zh-CN" sz="1800" b="1" dirty="0">
              <a:solidFill>
                <a:schemeClr val="accent2"/>
              </a:solidFill>
              <a:latin typeface="微软雅黑" panose="020B0503020204020204" pitchFamily="34" charset="-122"/>
              <a:ea typeface="微软雅黑" panose="020B0503020204020204" pitchFamily="34" charset="-122"/>
              <a:sym typeface="+mn-ea"/>
            </a:endParaRPr>
          </a:p>
        </p:txBody>
      </p:sp>
      <p:sp>
        <p:nvSpPr>
          <p:cNvPr id="16" name="文本框 15"/>
          <p:cNvSpPr txBox="1"/>
          <p:nvPr/>
        </p:nvSpPr>
        <p:spPr>
          <a:xfrm>
            <a:off x="934085" y="5795010"/>
            <a:ext cx="5765800" cy="423545"/>
          </a:xfrm>
          <a:prstGeom prst="rect">
            <a:avLst/>
          </a:prstGeom>
          <a:noFill/>
        </p:spPr>
        <p:txBody>
          <a:bodyPr wrap="square" rtlCol="0" anchor="t">
            <a:spAutoFit/>
          </a:bodyPr>
          <a:lstStyle/>
          <a:p>
            <a:pPr marL="0" lvl="1" indent="0" eaLnBrk="1" latinLnBrk="0" hangingPunct="1">
              <a:lnSpc>
                <a:spcPct val="120000"/>
              </a:lnSpc>
              <a:buClr>
                <a:schemeClr val="tx1"/>
              </a:buClr>
              <a:buFont typeface="Wingdings" panose="05000000000000000000" pitchFamily="2" charset="2"/>
              <a:buNone/>
            </a:pPr>
            <a:r>
              <a:rPr lang="en-US" altLang="zh-CN" sz="1800" b="1" dirty="0">
                <a:solidFill>
                  <a:schemeClr val="accent2"/>
                </a:solidFill>
                <a:latin typeface="微软雅黑" panose="020B0503020204020204" pitchFamily="34" charset="-122"/>
                <a:ea typeface="微软雅黑" panose="020B0503020204020204" pitchFamily="34" charset="-122"/>
                <a:sym typeface="+mn-ea"/>
              </a:rPr>
              <a:t>1.5.5 </a:t>
            </a:r>
            <a:r>
              <a:rPr lang="zh-CN" altLang="en-US" sz="1800" b="1" dirty="0">
                <a:solidFill>
                  <a:schemeClr val="accent2"/>
                </a:solidFill>
                <a:latin typeface="微软雅黑" panose="020B0503020204020204" pitchFamily="34" charset="-122"/>
                <a:ea typeface="微软雅黑" panose="020B0503020204020204" pitchFamily="34" charset="-122"/>
                <a:sym typeface="+mn-ea"/>
              </a:rPr>
              <a:t>并行性发展历史</a:t>
            </a:r>
            <a:endParaRPr lang="zh-CN" altLang="en-US" sz="1800" b="1" dirty="0">
              <a:solidFill>
                <a:schemeClr val="accent2"/>
              </a:solidFill>
              <a:latin typeface="微软雅黑" panose="020B0503020204020204" pitchFamily="34" charset="-122"/>
              <a:ea typeface="微软雅黑" panose="020B0503020204020204" pitchFamily="34" charset="-122"/>
              <a:sym typeface="+mn-ea"/>
            </a:endParaRPr>
          </a:p>
        </p:txBody>
      </p:sp>
      <p:pic>
        <p:nvPicPr>
          <p:cNvPr id="2" name="图片 1" descr="微信截图_20240112211134"/>
          <p:cNvPicPr>
            <a:picLocks noChangeAspect="1"/>
          </p:cNvPicPr>
          <p:nvPr>
            <p:custDataLst>
              <p:tags r:id="rId9"/>
            </p:custDataLst>
          </p:nvPr>
        </p:nvPicPr>
        <p:blipFill>
          <a:blip r:embed="rId10"/>
          <a:stretch>
            <a:fillRect/>
          </a:stretch>
        </p:blipFill>
        <p:spPr>
          <a:xfrm>
            <a:off x="9216390" y="201295"/>
            <a:ext cx="1895475" cy="485775"/>
          </a:xfrm>
          <a:prstGeom prst="rect">
            <a:avLst/>
          </a:prstGeom>
        </p:spPr>
      </p:pic>
    </p:spTree>
    <p:custDataLst>
      <p:tags r:id="rId11"/>
    </p:custData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603885" y="1729105"/>
            <a:ext cx="652780" cy="658495"/>
            <a:chOff x="709" y="1813"/>
            <a:chExt cx="1028" cy="1037"/>
          </a:xfrm>
        </p:grpSpPr>
        <p:sp>
          <p:nvSpPr>
            <p:cNvPr id="8" name="文本框 7"/>
            <p:cNvSpPr txBox="1"/>
            <p:nvPr>
              <p:custDataLst>
                <p:tags r:id="rId1"/>
              </p:custDataLst>
            </p:nvPr>
          </p:nvSpPr>
          <p:spPr>
            <a:xfrm>
              <a:off x="710" y="1813"/>
              <a:ext cx="1026" cy="776"/>
            </a:xfrm>
            <a:prstGeom prst="rect">
              <a:avLst/>
            </a:prstGeom>
            <a:noFill/>
          </p:spPr>
          <p:txBody>
            <a:bodyPr wrap="square" rtlCol="0">
              <a:normAutofit/>
            </a:bodyPr>
            <a:lstStyle/>
            <a:p>
              <a:r>
                <a:rPr lang="en-US" altLang="zh-CN" sz="2270" b="1" dirty="0">
                  <a:solidFill>
                    <a:schemeClr val="dk1">
                      <a:lumMod val="75000"/>
                    </a:schemeClr>
                  </a:solidFill>
                  <a:latin typeface="Arial" panose="020B0604020202020204" pitchFamily="34" charset="0"/>
                  <a:ea typeface="微软雅黑" panose="020B0503020204020204" pitchFamily="34" charset="-122"/>
                  <a:cs typeface="Arial" panose="020B0604020202020204" pitchFamily="34" charset="0"/>
                </a:rPr>
                <a:t>01</a:t>
              </a:r>
              <a:endParaRPr lang="en-US" altLang="zh-CN" sz="2270" b="1" dirty="0">
                <a:solidFill>
                  <a:schemeClr val="dk1">
                    <a:lumMod val="75000"/>
                  </a:schemeClr>
                </a:solidFill>
                <a:latin typeface="Arial" panose="020B0604020202020204" pitchFamily="34" charset="0"/>
                <a:ea typeface="微软雅黑" panose="020B0503020204020204" pitchFamily="34" charset="-122"/>
                <a:cs typeface="Arial" panose="020B0604020202020204" pitchFamily="34" charset="0"/>
              </a:endParaRPr>
            </a:p>
          </p:txBody>
        </p:sp>
        <p:sp>
          <p:nvSpPr>
            <p:cNvPr id="16" name="Freeform 54"/>
            <p:cNvSpPr/>
            <p:nvPr>
              <p:custDataLst>
                <p:tags r:id="rId2"/>
              </p:custDataLst>
            </p:nvPr>
          </p:nvSpPr>
          <p:spPr bwMode="auto">
            <a:xfrm>
              <a:off x="1025" y="2509"/>
              <a:ext cx="252" cy="304"/>
            </a:xfrm>
            <a:custGeom>
              <a:avLst/>
              <a:gdLst>
                <a:gd name="T0" fmla="*/ 146 w 163"/>
                <a:gd name="T1" fmla="*/ 0 h 227"/>
                <a:gd name="T2" fmla="*/ 152 w 163"/>
                <a:gd name="T3" fmla="*/ 1 h 227"/>
                <a:gd name="T4" fmla="*/ 157 w 163"/>
                <a:gd name="T5" fmla="*/ 10 h 227"/>
                <a:gd name="T6" fmla="*/ 150 w 163"/>
                <a:gd name="T7" fmla="*/ 24 h 227"/>
                <a:gd name="T8" fmla="*/ 129 w 163"/>
                <a:gd name="T9" fmla="*/ 49 h 227"/>
                <a:gd name="T10" fmla="*/ 116 w 163"/>
                <a:gd name="T11" fmla="*/ 61 h 227"/>
                <a:gd name="T12" fmla="*/ 92 w 163"/>
                <a:gd name="T13" fmla="*/ 84 h 227"/>
                <a:gd name="T14" fmla="*/ 81 w 163"/>
                <a:gd name="T15" fmla="*/ 93 h 227"/>
                <a:gd name="T16" fmla="*/ 30 w 163"/>
                <a:gd name="T17" fmla="*/ 131 h 227"/>
                <a:gd name="T18" fmla="*/ 30 w 163"/>
                <a:gd name="T19" fmla="*/ 131 h 227"/>
                <a:gd name="T20" fmla="*/ 28 w 163"/>
                <a:gd name="T21" fmla="*/ 133 h 227"/>
                <a:gd name="T22" fmla="*/ 30 w 163"/>
                <a:gd name="T23" fmla="*/ 133 h 227"/>
                <a:gd name="T24" fmla="*/ 63 w 163"/>
                <a:gd name="T25" fmla="*/ 148 h 227"/>
                <a:gd name="T26" fmla="*/ 96 w 163"/>
                <a:gd name="T27" fmla="*/ 169 h 227"/>
                <a:gd name="T28" fmla="*/ 117 w 163"/>
                <a:gd name="T29" fmla="*/ 178 h 227"/>
                <a:gd name="T30" fmla="*/ 155 w 163"/>
                <a:gd name="T31" fmla="*/ 204 h 227"/>
                <a:gd name="T32" fmla="*/ 160 w 163"/>
                <a:gd name="T33" fmla="*/ 213 h 227"/>
                <a:gd name="T34" fmla="*/ 156 w 163"/>
                <a:gd name="T35" fmla="*/ 225 h 227"/>
                <a:gd name="T36" fmla="*/ 144 w 163"/>
                <a:gd name="T37" fmla="*/ 226 h 227"/>
                <a:gd name="T38" fmla="*/ 104 w 163"/>
                <a:gd name="T39" fmla="*/ 214 h 227"/>
                <a:gd name="T40" fmla="*/ 59 w 163"/>
                <a:gd name="T41" fmla="*/ 190 h 227"/>
                <a:gd name="T42" fmla="*/ 30 w 163"/>
                <a:gd name="T43" fmla="*/ 165 h 227"/>
                <a:gd name="T44" fmla="*/ 10 w 163"/>
                <a:gd name="T45" fmla="*/ 145 h 227"/>
                <a:gd name="T46" fmla="*/ 4 w 163"/>
                <a:gd name="T47" fmla="*/ 140 h 227"/>
                <a:gd name="T48" fmla="*/ 2 w 163"/>
                <a:gd name="T49" fmla="*/ 139 h 227"/>
                <a:gd name="T50" fmla="*/ 2 w 163"/>
                <a:gd name="T51" fmla="*/ 134 h 227"/>
                <a:gd name="T52" fmla="*/ 5 w 163"/>
                <a:gd name="T53" fmla="*/ 131 h 227"/>
                <a:gd name="T54" fmla="*/ 16 w 163"/>
                <a:gd name="T55" fmla="*/ 121 h 227"/>
                <a:gd name="T56" fmla="*/ 20 w 163"/>
                <a:gd name="T57" fmla="*/ 115 h 227"/>
                <a:gd name="T58" fmla="*/ 38 w 163"/>
                <a:gd name="T59" fmla="*/ 84 h 227"/>
                <a:gd name="T60" fmla="*/ 58 w 163"/>
                <a:gd name="T61" fmla="*/ 58 h 227"/>
                <a:gd name="T62" fmla="*/ 72 w 163"/>
                <a:gd name="T63" fmla="*/ 44 h 227"/>
                <a:gd name="T64" fmla="*/ 115 w 163"/>
                <a:gd name="T65" fmla="*/ 10 h 227"/>
                <a:gd name="T66" fmla="*/ 140 w 163"/>
                <a:gd name="T67" fmla="*/ 0 h 227"/>
                <a:gd name="T68" fmla="*/ 146 w 163"/>
                <a:gd name="T69" fmla="*/ 0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63" h="227">
                  <a:moveTo>
                    <a:pt x="146" y="0"/>
                  </a:moveTo>
                  <a:cubicBezTo>
                    <a:pt x="148" y="0"/>
                    <a:pt x="150" y="0"/>
                    <a:pt x="152" y="1"/>
                  </a:cubicBezTo>
                  <a:cubicBezTo>
                    <a:pt x="157" y="2"/>
                    <a:pt x="158" y="5"/>
                    <a:pt x="157" y="10"/>
                  </a:cubicBezTo>
                  <a:cubicBezTo>
                    <a:pt x="156" y="15"/>
                    <a:pt x="153" y="20"/>
                    <a:pt x="150" y="24"/>
                  </a:cubicBezTo>
                  <a:cubicBezTo>
                    <a:pt x="144" y="33"/>
                    <a:pt x="137" y="41"/>
                    <a:pt x="129" y="49"/>
                  </a:cubicBezTo>
                  <a:cubicBezTo>
                    <a:pt x="125" y="53"/>
                    <a:pt x="121" y="57"/>
                    <a:pt x="116" y="61"/>
                  </a:cubicBezTo>
                  <a:cubicBezTo>
                    <a:pt x="108" y="69"/>
                    <a:pt x="100" y="76"/>
                    <a:pt x="92" y="84"/>
                  </a:cubicBezTo>
                  <a:cubicBezTo>
                    <a:pt x="88" y="87"/>
                    <a:pt x="85" y="90"/>
                    <a:pt x="81" y="93"/>
                  </a:cubicBezTo>
                  <a:cubicBezTo>
                    <a:pt x="66" y="108"/>
                    <a:pt x="49" y="121"/>
                    <a:pt x="30" y="131"/>
                  </a:cubicBezTo>
                  <a:cubicBezTo>
                    <a:pt x="30" y="131"/>
                    <a:pt x="30" y="131"/>
                    <a:pt x="30" y="131"/>
                  </a:cubicBezTo>
                  <a:cubicBezTo>
                    <a:pt x="29" y="132"/>
                    <a:pt x="29" y="132"/>
                    <a:pt x="28" y="133"/>
                  </a:cubicBezTo>
                  <a:cubicBezTo>
                    <a:pt x="29" y="133"/>
                    <a:pt x="29" y="133"/>
                    <a:pt x="30" y="133"/>
                  </a:cubicBezTo>
                  <a:cubicBezTo>
                    <a:pt x="42" y="135"/>
                    <a:pt x="53" y="141"/>
                    <a:pt x="63" y="148"/>
                  </a:cubicBezTo>
                  <a:cubicBezTo>
                    <a:pt x="73" y="156"/>
                    <a:pt x="84" y="163"/>
                    <a:pt x="96" y="169"/>
                  </a:cubicBezTo>
                  <a:cubicBezTo>
                    <a:pt x="103" y="172"/>
                    <a:pt x="110" y="175"/>
                    <a:pt x="117" y="178"/>
                  </a:cubicBezTo>
                  <a:cubicBezTo>
                    <a:pt x="131" y="185"/>
                    <a:pt x="144" y="193"/>
                    <a:pt x="155" y="204"/>
                  </a:cubicBezTo>
                  <a:cubicBezTo>
                    <a:pt x="157" y="207"/>
                    <a:pt x="159" y="210"/>
                    <a:pt x="160" y="213"/>
                  </a:cubicBezTo>
                  <a:cubicBezTo>
                    <a:pt x="163" y="218"/>
                    <a:pt x="161" y="223"/>
                    <a:pt x="156" y="225"/>
                  </a:cubicBezTo>
                  <a:cubicBezTo>
                    <a:pt x="152" y="226"/>
                    <a:pt x="148" y="227"/>
                    <a:pt x="144" y="226"/>
                  </a:cubicBezTo>
                  <a:cubicBezTo>
                    <a:pt x="130" y="225"/>
                    <a:pt x="116" y="220"/>
                    <a:pt x="104" y="214"/>
                  </a:cubicBezTo>
                  <a:cubicBezTo>
                    <a:pt x="89" y="206"/>
                    <a:pt x="74" y="198"/>
                    <a:pt x="59" y="190"/>
                  </a:cubicBezTo>
                  <a:cubicBezTo>
                    <a:pt x="47" y="184"/>
                    <a:pt x="38" y="175"/>
                    <a:pt x="30" y="165"/>
                  </a:cubicBezTo>
                  <a:cubicBezTo>
                    <a:pt x="23" y="158"/>
                    <a:pt x="17" y="151"/>
                    <a:pt x="10" y="145"/>
                  </a:cubicBezTo>
                  <a:cubicBezTo>
                    <a:pt x="9" y="143"/>
                    <a:pt x="6" y="142"/>
                    <a:pt x="4" y="140"/>
                  </a:cubicBezTo>
                  <a:cubicBezTo>
                    <a:pt x="3" y="140"/>
                    <a:pt x="2" y="139"/>
                    <a:pt x="2" y="139"/>
                  </a:cubicBezTo>
                  <a:cubicBezTo>
                    <a:pt x="0" y="137"/>
                    <a:pt x="0" y="136"/>
                    <a:pt x="2" y="134"/>
                  </a:cubicBezTo>
                  <a:cubicBezTo>
                    <a:pt x="3" y="133"/>
                    <a:pt x="4" y="132"/>
                    <a:pt x="5" y="131"/>
                  </a:cubicBezTo>
                  <a:cubicBezTo>
                    <a:pt x="9" y="128"/>
                    <a:pt x="13" y="125"/>
                    <a:pt x="16" y="121"/>
                  </a:cubicBezTo>
                  <a:cubicBezTo>
                    <a:pt x="18" y="120"/>
                    <a:pt x="19" y="118"/>
                    <a:pt x="20" y="115"/>
                  </a:cubicBezTo>
                  <a:cubicBezTo>
                    <a:pt x="26" y="105"/>
                    <a:pt x="31" y="94"/>
                    <a:pt x="38" y="84"/>
                  </a:cubicBezTo>
                  <a:cubicBezTo>
                    <a:pt x="44" y="74"/>
                    <a:pt x="50" y="65"/>
                    <a:pt x="58" y="58"/>
                  </a:cubicBezTo>
                  <a:cubicBezTo>
                    <a:pt x="63" y="53"/>
                    <a:pt x="67" y="48"/>
                    <a:pt x="72" y="44"/>
                  </a:cubicBezTo>
                  <a:cubicBezTo>
                    <a:pt x="85" y="31"/>
                    <a:pt x="99" y="19"/>
                    <a:pt x="115" y="10"/>
                  </a:cubicBezTo>
                  <a:cubicBezTo>
                    <a:pt x="123" y="6"/>
                    <a:pt x="131" y="2"/>
                    <a:pt x="140" y="0"/>
                  </a:cubicBezTo>
                  <a:cubicBezTo>
                    <a:pt x="142" y="0"/>
                    <a:pt x="144" y="0"/>
                    <a:pt x="146" y="0"/>
                  </a:cubicBezTo>
                  <a:close/>
                </a:path>
              </a:pathLst>
            </a:custGeom>
            <a:solidFill>
              <a:srgbClr val="63AA9D"/>
            </a:solidFill>
            <a:ln>
              <a:noFill/>
            </a:ln>
            <a:extLst>
              <a:ext uri="{91240B29-F687-4F45-9708-019B960494DF}">
                <a14:hiddenLine xmlns:a14="http://schemas.microsoft.com/office/drawing/2010/main" w="9525">
                  <a:solidFill>
                    <a:srgbClr val="000000"/>
                  </a:solidFill>
                  <a:round/>
                </a14:hiddenLine>
              </a:ext>
            </a:extLst>
          </p:spPr>
          <p:txBody>
            <a:bodyPr vert="horz" wrap="square" lIns="86401" tIns="43200" rIns="86401" bIns="43200" numCol="1" anchor="t" anchorCtr="0" compatLnSpc="1"/>
            <a:lstStyle/>
            <a:p>
              <a:endParaRPr lang="zh-CN" altLang="en-US" sz="1700">
                <a:ea typeface="微软雅黑" panose="020B0503020204020204" pitchFamily="34" charset="-122"/>
              </a:endParaRPr>
            </a:p>
          </p:txBody>
        </p:sp>
        <p:sp>
          <p:nvSpPr>
            <p:cNvPr id="17" name="Freeform 55"/>
            <p:cNvSpPr/>
            <p:nvPr>
              <p:custDataLst>
                <p:tags r:id="rId3"/>
              </p:custDataLst>
            </p:nvPr>
          </p:nvSpPr>
          <p:spPr bwMode="auto">
            <a:xfrm>
              <a:off x="890" y="2519"/>
              <a:ext cx="217" cy="329"/>
            </a:xfrm>
            <a:custGeom>
              <a:avLst/>
              <a:gdLst>
                <a:gd name="T0" fmla="*/ 126 w 140"/>
                <a:gd name="T1" fmla="*/ 0 h 246"/>
                <a:gd name="T2" fmla="*/ 138 w 140"/>
                <a:gd name="T3" fmla="*/ 14 h 246"/>
                <a:gd name="T4" fmla="*/ 129 w 140"/>
                <a:gd name="T5" fmla="*/ 30 h 246"/>
                <a:gd name="T6" fmla="*/ 99 w 140"/>
                <a:gd name="T7" fmla="*/ 62 h 246"/>
                <a:gd name="T8" fmla="*/ 77 w 140"/>
                <a:gd name="T9" fmla="*/ 81 h 246"/>
                <a:gd name="T10" fmla="*/ 42 w 140"/>
                <a:gd name="T11" fmla="*/ 105 h 246"/>
                <a:gd name="T12" fmla="*/ 19 w 140"/>
                <a:gd name="T13" fmla="*/ 117 h 246"/>
                <a:gd name="T14" fmla="*/ 18 w 140"/>
                <a:gd name="T15" fmla="*/ 118 h 246"/>
                <a:gd name="T16" fmla="*/ 19 w 140"/>
                <a:gd name="T17" fmla="*/ 119 h 246"/>
                <a:gd name="T18" fmla="*/ 43 w 140"/>
                <a:gd name="T19" fmla="*/ 133 h 246"/>
                <a:gd name="T20" fmla="*/ 56 w 140"/>
                <a:gd name="T21" fmla="*/ 146 h 246"/>
                <a:gd name="T22" fmla="*/ 90 w 140"/>
                <a:gd name="T23" fmla="*/ 179 h 246"/>
                <a:gd name="T24" fmla="*/ 111 w 140"/>
                <a:gd name="T25" fmla="*/ 198 h 246"/>
                <a:gd name="T26" fmla="*/ 132 w 140"/>
                <a:gd name="T27" fmla="*/ 226 h 246"/>
                <a:gd name="T28" fmla="*/ 135 w 140"/>
                <a:gd name="T29" fmla="*/ 236 h 246"/>
                <a:gd name="T30" fmla="*/ 126 w 140"/>
                <a:gd name="T31" fmla="*/ 245 h 246"/>
                <a:gd name="T32" fmla="*/ 111 w 140"/>
                <a:gd name="T33" fmla="*/ 241 h 246"/>
                <a:gd name="T34" fmla="*/ 79 w 140"/>
                <a:gd name="T35" fmla="*/ 222 h 246"/>
                <a:gd name="T36" fmla="*/ 61 w 140"/>
                <a:gd name="T37" fmla="*/ 205 h 246"/>
                <a:gd name="T38" fmla="*/ 44 w 140"/>
                <a:gd name="T39" fmla="*/ 186 h 246"/>
                <a:gd name="T40" fmla="*/ 23 w 140"/>
                <a:gd name="T41" fmla="*/ 159 h 246"/>
                <a:gd name="T42" fmla="*/ 11 w 140"/>
                <a:gd name="T43" fmla="*/ 139 h 246"/>
                <a:gd name="T44" fmla="*/ 2 w 140"/>
                <a:gd name="T45" fmla="*/ 124 h 246"/>
                <a:gd name="T46" fmla="*/ 4 w 140"/>
                <a:gd name="T47" fmla="*/ 115 h 246"/>
                <a:gd name="T48" fmla="*/ 16 w 140"/>
                <a:gd name="T49" fmla="*/ 104 h 246"/>
                <a:gd name="T50" fmla="*/ 58 w 140"/>
                <a:gd name="T51" fmla="*/ 54 h 246"/>
                <a:gd name="T52" fmla="*/ 89 w 140"/>
                <a:gd name="T53" fmla="*/ 21 h 246"/>
                <a:gd name="T54" fmla="*/ 101 w 140"/>
                <a:gd name="T55" fmla="*/ 11 h 246"/>
                <a:gd name="T56" fmla="*/ 123 w 140"/>
                <a:gd name="T57" fmla="*/ 0 h 246"/>
                <a:gd name="T58" fmla="*/ 126 w 140"/>
                <a:gd name="T59" fmla="*/ 0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40" h="246">
                  <a:moveTo>
                    <a:pt x="126" y="0"/>
                  </a:moveTo>
                  <a:cubicBezTo>
                    <a:pt x="134" y="0"/>
                    <a:pt x="140" y="6"/>
                    <a:pt x="138" y="14"/>
                  </a:cubicBezTo>
                  <a:cubicBezTo>
                    <a:pt x="136" y="20"/>
                    <a:pt x="133" y="26"/>
                    <a:pt x="129" y="30"/>
                  </a:cubicBezTo>
                  <a:cubicBezTo>
                    <a:pt x="121" y="42"/>
                    <a:pt x="110" y="53"/>
                    <a:pt x="99" y="62"/>
                  </a:cubicBezTo>
                  <a:cubicBezTo>
                    <a:pt x="92" y="69"/>
                    <a:pt x="85" y="75"/>
                    <a:pt x="77" y="81"/>
                  </a:cubicBezTo>
                  <a:cubicBezTo>
                    <a:pt x="65" y="90"/>
                    <a:pt x="54" y="97"/>
                    <a:pt x="42" y="105"/>
                  </a:cubicBezTo>
                  <a:cubicBezTo>
                    <a:pt x="35" y="110"/>
                    <a:pt x="27" y="113"/>
                    <a:pt x="19" y="117"/>
                  </a:cubicBezTo>
                  <a:cubicBezTo>
                    <a:pt x="18" y="117"/>
                    <a:pt x="18" y="117"/>
                    <a:pt x="18" y="118"/>
                  </a:cubicBezTo>
                  <a:cubicBezTo>
                    <a:pt x="18" y="118"/>
                    <a:pt x="18" y="119"/>
                    <a:pt x="19" y="119"/>
                  </a:cubicBezTo>
                  <a:cubicBezTo>
                    <a:pt x="27" y="123"/>
                    <a:pt x="35" y="127"/>
                    <a:pt x="43" y="133"/>
                  </a:cubicBezTo>
                  <a:cubicBezTo>
                    <a:pt x="47" y="137"/>
                    <a:pt x="52" y="141"/>
                    <a:pt x="56" y="146"/>
                  </a:cubicBezTo>
                  <a:cubicBezTo>
                    <a:pt x="67" y="158"/>
                    <a:pt x="78" y="169"/>
                    <a:pt x="90" y="179"/>
                  </a:cubicBezTo>
                  <a:cubicBezTo>
                    <a:pt x="98" y="185"/>
                    <a:pt x="105" y="191"/>
                    <a:pt x="111" y="198"/>
                  </a:cubicBezTo>
                  <a:cubicBezTo>
                    <a:pt x="120" y="206"/>
                    <a:pt x="127" y="215"/>
                    <a:pt x="132" y="226"/>
                  </a:cubicBezTo>
                  <a:cubicBezTo>
                    <a:pt x="133" y="229"/>
                    <a:pt x="134" y="232"/>
                    <a:pt x="135" y="236"/>
                  </a:cubicBezTo>
                  <a:cubicBezTo>
                    <a:pt x="136" y="241"/>
                    <a:pt x="132" y="246"/>
                    <a:pt x="126" y="245"/>
                  </a:cubicBezTo>
                  <a:cubicBezTo>
                    <a:pt x="121" y="244"/>
                    <a:pt x="116" y="243"/>
                    <a:pt x="111" y="241"/>
                  </a:cubicBezTo>
                  <a:cubicBezTo>
                    <a:pt x="99" y="237"/>
                    <a:pt x="89" y="230"/>
                    <a:pt x="79" y="222"/>
                  </a:cubicBezTo>
                  <a:cubicBezTo>
                    <a:pt x="73" y="217"/>
                    <a:pt x="66" y="211"/>
                    <a:pt x="61" y="205"/>
                  </a:cubicBezTo>
                  <a:cubicBezTo>
                    <a:pt x="55" y="199"/>
                    <a:pt x="49" y="193"/>
                    <a:pt x="44" y="186"/>
                  </a:cubicBezTo>
                  <a:cubicBezTo>
                    <a:pt x="37" y="177"/>
                    <a:pt x="30" y="168"/>
                    <a:pt x="23" y="159"/>
                  </a:cubicBezTo>
                  <a:cubicBezTo>
                    <a:pt x="18" y="153"/>
                    <a:pt x="15" y="146"/>
                    <a:pt x="11" y="139"/>
                  </a:cubicBezTo>
                  <a:cubicBezTo>
                    <a:pt x="8" y="134"/>
                    <a:pt x="5" y="129"/>
                    <a:pt x="2" y="124"/>
                  </a:cubicBezTo>
                  <a:cubicBezTo>
                    <a:pt x="0" y="120"/>
                    <a:pt x="0" y="118"/>
                    <a:pt x="4" y="115"/>
                  </a:cubicBezTo>
                  <a:cubicBezTo>
                    <a:pt x="8" y="111"/>
                    <a:pt x="12" y="107"/>
                    <a:pt x="16" y="104"/>
                  </a:cubicBezTo>
                  <a:cubicBezTo>
                    <a:pt x="31" y="89"/>
                    <a:pt x="45" y="72"/>
                    <a:pt x="58" y="54"/>
                  </a:cubicBezTo>
                  <a:cubicBezTo>
                    <a:pt x="67" y="42"/>
                    <a:pt x="77" y="31"/>
                    <a:pt x="89" y="21"/>
                  </a:cubicBezTo>
                  <a:cubicBezTo>
                    <a:pt x="93" y="18"/>
                    <a:pt x="96" y="14"/>
                    <a:pt x="101" y="11"/>
                  </a:cubicBezTo>
                  <a:cubicBezTo>
                    <a:pt x="107" y="6"/>
                    <a:pt x="114" y="1"/>
                    <a:pt x="123" y="0"/>
                  </a:cubicBezTo>
                  <a:cubicBezTo>
                    <a:pt x="124" y="0"/>
                    <a:pt x="125" y="0"/>
                    <a:pt x="126" y="0"/>
                  </a:cubicBezTo>
                  <a:close/>
                </a:path>
              </a:pathLst>
            </a:custGeom>
            <a:solidFill>
              <a:srgbClr val="63AA9D"/>
            </a:solidFill>
            <a:ln>
              <a:noFill/>
            </a:ln>
            <a:extLst>
              <a:ext uri="{91240B29-F687-4F45-9708-019B960494DF}">
                <a14:hiddenLine xmlns:a14="http://schemas.microsoft.com/office/drawing/2010/main" w="9525">
                  <a:solidFill>
                    <a:srgbClr val="000000"/>
                  </a:solidFill>
                  <a:round/>
                </a14:hiddenLine>
              </a:ext>
            </a:extLst>
          </p:spPr>
          <p:txBody>
            <a:bodyPr vert="horz" wrap="square" lIns="86401" tIns="43200" rIns="86401" bIns="43200" numCol="1" anchor="t" anchorCtr="0" compatLnSpc="1"/>
            <a:lstStyle/>
            <a:p>
              <a:endParaRPr lang="zh-CN" altLang="en-US" sz="1700">
                <a:ea typeface="微软雅黑" panose="020B0503020204020204" pitchFamily="34" charset="-122"/>
              </a:endParaRPr>
            </a:p>
          </p:txBody>
        </p:sp>
        <p:sp>
          <p:nvSpPr>
            <p:cNvPr id="18" name="Freeform 56"/>
            <p:cNvSpPr/>
            <p:nvPr>
              <p:custDataLst>
                <p:tags r:id="rId4"/>
              </p:custDataLst>
            </p:nvPr>
          </p:nvSpPr>
          <p:spPr bwMode="auto">
            <a:xfrm>
              <a:off x="1212" y="2489"/>
              <a:ext cx="236" cy="289"/>
            </a:xfrm>
            <a:custGeom>
              <a:avLst/>
              <a:gdLst>
                <a:gd name="T0" fmla="*/ 20 w 153"/>
                <a:gd name="T1" fmla="*/ 139 h 216"/>
                <a:gd name="T2" fmla="*/ 29 w 153"/>
                <a:gd name="T3" fmla="*/ 140 h 216"/>
                <a:gd name="T4" fmla="*/ 62 w 153"/>
                <a:gd name="T5" fmla="*/ 149 h 216"/>
                <a:gd name="T6" fmla="*/ 97 w 153"/>
                <a:gd name="T7" fmla="*/ 163 h 216"/>
                <a:gd name="T8" fmla="*/ 130 w 153"/>
                <a:gd name="T9" fmla="*/ 180 h 216"/>
                <a:gd name="T10" fmla="*/ 150 w 153"/>
                <a:gd name="T11" fmla="*/ 203 h 216"/>
                <a:gd name="T12" fmla="*/ 143 w 153"/>
                <a:gd name="T13" fmla="*/ 215 h 216"/>
                <a:gd name="T14" fmla="*/ 134 w 153"/>
                <a:gd name="T15" fmla="*/ 215 h 216"/>
                <a:gd name="T16" fmla="*/ 95 w 153"/>
                <a:gd name="T17" fmla="*/ 205 h 216"/>
                <a:gd name="T18" fmla="*/ 32 w 153"/>
                <a:gd name="T19" fmla="*/ 169 h 216"/>
                <a:gd name="T20" fmla="*/ 24 w 153"/>
                <a:gd name="T21" fmla="*/ 162 h 216"/>
                <a:gd name="T22" fmla="*/ 9 w 153"/>
                <a:gd name="T23" fmla="*/ 149 h 216"/>
                <a:gd name="T24" fmla="*/ 3 w 153"/>
                <a:gd name="T25" fmla="*/ 144 h 216"/>
                <a:gd name="T26" fmla="*/ 3 w 153"/>
                <a:gd name="T27" fmla="*/ 137 h 216"/>
                <a:gd name="T28" fmla="*/ 14 w 153"/>
                <a:gd name="T29" fmla="*/ 124 h 216"/>
                <a:gd name="T30" fmla="*/ 41 w 153"/>
                <a:gd name="T31" fmla="*/ 74 h 216"/>
                <a:gd name="T32" fmla="*/ 57 w 153"/>
                <a:gd name="T33" fmla="*/ 54 h 216"/>
                <a:gd name="T34" fmla="*/ 88 w 153"/>
                <a:gd name="T35" fmla="*/ 22 h 216"/>
                <a:gd name="T36" fmla="*/ 110 w 153"/>
                <a:gd name="T37" fmla="*/ 5 h 216"/>
                <a:gd name="T38" fmla="*/ 116 w 153"/>
                <a:gd name="T39" fmla="*/ 2 h 216"/>
                <a:gd name="T40" fmla="*/ 123 w 153"/>
                <a:gd name="T41" fmla="*/ 6 h 216"/>
                <a:gd name="T42" fmla="*/ 123 w 153"/>
                <a:gd name="T43" fmla="*/ 14 h 216"/>
                <a:gd name="T44" fmla="*/ 115 w 153"/>
                <a:gd name="T45" fmla="*/ 38 h 216"/>
                <a:gd name="T46" fmla="*/ 96 w 153"/>
                <a:gd name="T47" fmla="*/ 69 h 216"/>
                <a:gd name="T48" fmla="*/ 68 w 153"/>
                <a:gd name="T49" fmla="*/ 101 h 216"/>
                <a:gd name="T50" fmla="*/ 54 w 153"/>
                <a:gd name="T51" fmla="*/ 115 h 216"/>
                <a:gd name="T52" fmla="*/ 22 w 153"/>
                <a:gd name="T53" fmla="*/ 137 h 216"/>
                <a:gd name="T54" fmla="*/ 21 w 153"/>
                <a:gd name="T55" fmla="*/ 138 h 216"/>
                <a:gd name="T56" fmla="*/ 20 w 153"/>
                <a:gd name="T57" fmla="*/ 139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53" h="216">
                  <a:moveTo>
                    <a:pt x="20" y="139"/>
                  </a:moveTo>
                  <a:cubicBezTo>
                    <a:pt x="23" y="140"/>
                    <a:pt x="26" y="140"/>
                    <a:pt x="29" y="140"/>
                  </a:cubicBezTo>
                  <a:cubicBezTo>
                    <a:pt x="40" y="142"/>
                    <a:pt x="51" y="145"/>
                    <a:pt x="62" y="149"/>
                  </a:cubicBezTo>
                  <a:cubicBezTo>
                    <a:pt x="74" y="154"/>
                    <a:pt x="85" y="158"/>
                    <a:pt x="97" y="163"/>
                  </a:cubicBezTo>
                  <a:cubicBezTo>
                    <a:pt x="109" y="167"/>
                    <a:pt x="120" y="172"/>
                    <a:pt x="130" y="180"/>
                  </a:cubicBezTo>
                  <a:cubicBezTo>
                    <a:pt x="138" y="187"/>
                    <a:pt x="145" y="194"/>
                    <a:pt x="150" y="203"/>
                  </a:cubicBezTo>
                  <a:cubicBezTo>
                    <a:pt x="153" y="210"/>
                    <a:pt x="151" y="214"/>
                    <a:pt x="143" y="215"/>
                  </a:cubicBezTo>
                  <a:cubicBezTo>
                    <a:pt x="140" y="216"/>
                    <a:pt x="137" y="216"/>
                    <a:pt x="134" y="215"/>
                  </a:cubicBezTo>
                  <a:cubicBezTo>
                    <a:pt x="120" y="214"/>
                    <a:pt x="107" y="210"/>
                    <a:pt x="95" y="205"/>
                  </a:cubicBezTo>
                  <a:cubicBezTo>
                    <a:pt x="72" y="196"/>
                    <a:pt x="51" y="184"/>
                    <a:pt x="32" y="169"/>
                  </a:cubicBezTo>
                  <a:cubicBezTo>
                    <a:pt x="29" y="167"/>
                    <a:pt x="27" y="164"/>
                    <a:pt x="24" y="162"/>
                  </a:cubicBezTo>
                  <a:cubicBezTo>
                    <a:pt x="19" y="158"/>
                    <a:pt x="14" y="153"/>
                    <a:pt x="9" y="149"/>
                  </a:cubicBezTo>
                  <a:cubicBezTo>
                    <a:pt x="7" y="147"/>
                    <a:pt x="5" y="145"/>
                    <a:pt x="3" y="144"/>
                  </a:cubicBezTo>
                  <a:cubicBezTo>
                    <a:pt x="0" y="143"/>
                    <a:pt x="0" y="139"/>
                    <a:pt x="3" y="137"/>
                  </a:cubicBezTo>
                  <a:cubicBezTo>
                    <a:pt x="9" y="135"/>
                    <a:pt x="12" y="130"/>
                    <a:pt x="14" y="124"/>
                  </a:cubicBezTo>
                  <a:cubicBezTo>
                    <a:pt x="20" y="106"/>
                    <a:pt x="29" y="89"/>
                    <a:pt x="41" y="74"/>
                  </a:cubicBezTo>
                  <a:cubicBezTo>
                    <a:pt x="47" y="67"/>
                    <a:pt x="51" y="60"/>
                    <a:pt x="57" y="54"/>
                  </a:cubicBezTo>
                  <a:cubicBezTo>
                    <a:pt x="66" y="43"/>
                    <a:pt x="76" y="32"/>
                    <a:pt x="88" y="22"/>
                  </a:cubicBezTo>
                  <a:cubicBezTo>
                    <a:pt x="95" y="16"/>
                    <a:pt x="102" y="10"/>
                    <a:pt x="110" y="5"/>
                  </a:cubicBezTo>
                  <a:cubicBezTo>
                    <a:pt x="112" y="4"/>
                    <a:pt x="114" y="3"/>
                    <a:pt x="116" y="2"/>
                  </a:cubicBezTo>
                  <a:cubicBezTo>
                    <a:pt x="120" y="0"/>
                    <a:pt x="123" y="2"/>
                    <a:pt x="123" y="6"/>
                  </a:cubicBezTo>
                  <a:cubicBezTo>
                    <a:pt x="124" y="9"/>
                    <a:pt x="123" y="12"/>
                    <a:pt x="123" y="14"/>
                  </a:cubicBezTo>
                  <a:cubicBezTo>
                    <a:pt x="121" y="22"/>
                    <a:pt x="118" y="30"/>
                    <a:pt x="115" y="38"/>
                  </a:cubicBezTo>
                  <a:cubicBezTo>
                    <a:pt x="109" y="49"/>
                    <a:pt x="104" y="59"/>
                    <a:pt x="96" y="69"/>
                  </a:cubicBezTo>
                  <a:cubicBezTo>
                    <a:pt x="87" y="80"/>
                    <a:pt x="78" y="91"/>
                    <a:pt x="68" y="101"/>
                  </a:cubicBezTo>
                  <a:cubicBezTo>
                    <a:pt x="63" y="106"/>
                    <a:pt x="59" y="110"/>
                    <a:pt x="54" y="115"/>
                  </a:cubicBezTo>
                  <a:cubicBezTo>
                    <a:pt x="45" y="124"/>
                    <a:pt x="34" y="131"/>
                    <a:pt x="22" y="137"/>
                  </a:cubicBezTo>
                  <a:cubicBezTo>
                    <a:pt x="22" y="138"/>
                    <a:pt x="21" y="138"/>
                    <a:pt x="21" y="138"/>
                  </a:cubicBezTo>
                  <a:cubicBezTo>
                    <a:pt x="21" y="138"/>
                    <a:pt x="21" y="139"/>
                    <a:pt x="20" y="139"/>
                  </a:cubicBezTo>
                  <a:close/>
                </a:path>
              </a:pathLst>
            </a:custGeom>
            <a:solidFill>
              <a:srgbClr val="63AA9D"/>
            </a:solidFill>
            <a:ln>
              <a:noFill/>
            </a:ln>
            <a:extLst>
              <a:ext uri="{91240B29-F687-4F45-9708-019B960494DF}">
                <a14:hiddenLine xmlns:a14="http://schemas.microsoft.com/office/drawing/2010/main" w="9525">
                  <a:solidFill>
                    <a:srgbClr val="000000"/>
                  </a:solidFill>
                  <a:round/>
                </a14:hiddenLine>
              </a:ext>
            </a:extLst>
          </p:spPr>
          <p:txBody>
            <a:bodyPr vert="horz" wrap="square" lIns="86401" tIns="43200" rIns="86401" bIns="43200" numCol="1" anchor="t" anchorCtr="0" compatLnSpc="1"/>
            <a:lstStyle/>
            <a:p>
              <a:endParaRPr lang="zh-CN" altLang="en-US" sz="1700">
                <a:ea typeface="微软雅黑" panose="020B0503020204020204" pitchFamily="34" charset="-122"/>
              </a:endParaRPr>
            </a:p>
          </p:txBody>
        </p:sp>
        <p:sp>
          <p:nvSpPr>
            <p:cNvPr id="19" name="Freeform 57"/>
            <p:cNvSpPr/>
            <p:nvPr>
              <p:custDataLst>
                <p:tags r:id="rId5"/>
              </p:custDataLst>
            </p:nvPr>
          </p:nvSpPr>
          <p:spPr bwMode="auto">
            <a:xfrm>
              <a:off x="1375" y="2478"/>
              <a:ext cx="247" cy="246"/>
            </a:xfrm>
            <a:custGeom>
              <a:avLst/>
              <a:gdLst>
                <a:gd name="T0" fmla="*/ 25 w 160"/>
                <a:gd name="T1" fmla="*/ 123 h 184"/>
                <a:gd name="T2" fmla="*/ 28 w 160"/>
                <a:gd name="T3" fmla="*/ 123 h 184"/>
                <a:gd name="T4" fmla="*/ 61 w 160"/>
                <a:gd name="T5" fmla="*/ 123 h 184"/>
                <a:gd name="T6" fmla="*/ 99 w 160"/>
                <a:gd name="T7" fmla="*/ 131 h 184"/>
                <a:gd name="T8" fmla="*/ 145 w 160"/>
                <a:gd name="T9" fmla="*/ 159 h 184"/>
                <a:gd name="T10" fmla="*/ 156 w 160"/>
                <a:gd name="T11" fmla="*/ 169 h 184"/>
                <a:gd name="T12" fmla="*/ 154 w 160"/>
                <a:gd name="T13" fmla="*/ 179 h 184"/>
                <a:gd name="T14" fmla="*/ 151 w 160"/>
                <a:gd name="T15" fmla="*/ 180 h 184"/>
                <a:gd name="T16" fmla="*/ 120 w 160"/>
                <a:gd name="T17" fmla="*/ 182 h 184"/>
                <a:gd name="T18" fmla="*/ 92 w 160"/>
                <a:gd name="T19" fmla="*/ 173 h 184"/>
                <a:gd name="T20" fmla="*/ 53 w 160"/>
                <a:gd name="T21" fmla="*/ 154 h 184"/>
                <a:gd name="T22" fmla="*/ 38 w 160"/>
                <a:gd name="T23" fmla="*/ 145 h 184"/>
                <a:gd name="T24" fmla="*/ 9 w 160"/>
                <a:gd name="T25" fmla="*/ 133 h 184"/>
                <a:gd name="T26" fmla="*/ 4 w 160"/>
                <a:gd name="T27" fmla="*/ 132 h 184"/>
                <a:gd name="T28" fmla="*/ 2 w 160"/>
                <a:gd name="T29" fmla="*/ 126 h 184"/>
                <a:gd name="T30" fmla="*/ 7 w 160"/>
                <a:gd name="T31" fmla="*/ 118 h 184"/>
                <a:gd name="T32" fmla="*/ 16 w 160"/>
                <a:gd name="T33" fmla="*/ 105 h 184"/>
                <a:gd name="T34" fmla="*/ 36 w 160"/>
                <a:gd name="T35" fmla="*/ 60 h 184"/>
                <a:gd name="T36" fmla="*/ 51 w 160"/>
                <a:gd name="T37" fmla="*/ 33 h 184"/>
                <a:gd name="T38" fmla="*/ 85 w 160"/>
                <a:gd name="T39" fmla="*/ 4 h 184"/>
                <a:gd name="T40" fmla="*/ 94 w 160"/>
                <a:gd name="T41" fmla="*/ 1 h 184"/>
                <a:gd name="T42" fmla="*/ 102 w 160"/>
                <a:gd name="T43" fmla="*/ 8 h 184"/>
                <a:gd name="T44" fmla="*/ 98 w 160"/>
                <a:gd name="T45" fmla="*/ 20 h 184"/>
                <a:gd name="T46" fmla="*/ 83 w 160"/>
                <a:gd name="T47" fmla="*/ 49 h 184"/>
                <a:gd name="T48" fmla="*/ 73 w 160"/>
                <a:gd name="T49" fmla="*/ 66 h 184"/>
                <a:gd name="T50" fmla="*/ 51 w 160"/>
                <a:gd name="T51" fmla="*/ 95 h 184"/>
                <a:gd name="T52" fmla="*/ 38 w 160"/>
                <a:gd name="T53" fmla="*/ 111 h 184"/>
                <a:gd name="T54" fmla="*/ 28 w 160"/>
                <a:gd name="T55" fmla="*/ 119 h 184"/>
                <a:gd name="T56" fmla="*/ 24 w 160"/>
                <a:gd name="T57" fmla="*/ 122 h 184"/>
                <a:gd name="T58" fmla="*/ 25 w 160"/>
                <a:gd name="T59" fmla="*/ 123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60" h="184">
                  <a:moveTo>
                    <a:pt x="25" y="123"/>
                  </a:moveTo>
                  <a:cubicBezTo>
                    <a:pt x="26" y="123"/>
                    <a:pt x="27" y="123"/>
                    <a:pt x="28" y="123"/>
                  </a:cubicBezTo>
                  <a:cubicBezTo>
                    <a:pt x="39" y="123"/>
                    <a:pt x="50" y="122"/>
                    <a:pt x="61" y="123"/>
                  </a:cubicBezTo>
                  <a:cubicBezTo>
                    <a:pt x="74" y="123"/>
                    <a:pt x="87" y="126"/>
                    <a:pt x="99" y="131"/>
                  </a:cubicBezTo>
                  <a:cubicBezTo>
                    <a:pt x="116" y="137"/>
                    <a:pt x="131" y="147"/>
                    <a:pt x="145" y="159"/>
                  </a:cubicBezTo>
                  <a:cubicBezTo>
                    <a:pt x="148" y="162"/>
                    <a:pt x="152" y="165"/>
                    <a:pt x="156" y="169"/>
                  </a:cubicBezTo>
                  <a:cubicBezTo>
                    <a:pt x="160" y="172"/>
                    <a:pt x="159" y="176"/>
                    <a:pt x="154" y="179"/>
                  </a:cubicBezTo>
                  <a:cubicBezTo>
                    <a:pt x="153" y="179"/>
                    <a:pt x="152" y="179"/>
                    <a:pt x="151" y="180"/>
                  </a:cubicBezTo>
                  <a:cubicBezTo>
                    <a:pt x="141" y="183"/>
                    <a:pt x="131" y="184"/>
                    <a:pt x="120" y="182"/>
                  </a:cubicBezTo>
                  <a:cubicBezTo>
                    <a:pt x="110" y="180"/>
                    <a:pt x="101" y="177"/>
                    <a:pt x="92" y="173"/>
                  </a:cubicBezTo>
                  <a:cubicBezTo>
                    <a:pt x="79" y="166"/>
                    <a:pt x="66" y="160"/>
                    <a:pt x="53" y="154"/>
                  </a:cubicBezTo>
                  <a:cubicBezTo>
                    <a:pt x="48" y="151"/>
                    <a:pt x="43" y="148"/>
                    <a:pt x="38" y="145"/>
                  </a:cubicBezTo>
                  <a:cubicBezTo>
                    <a:pt x="29" y="139"/>
                    <a:pt x="19" y="136"/>
                    <a:pt x="9" y="133"/>
                  </a:cubicBezTo>
                  <a:cubicBezTo>
                    <a:pt x="7" y="133"/>
                    <a:pt x="6" y="132"/>
                    <a:pt x="4" y="132"/>
                  </a:cubicBezTo>
                  <a:cubicBezTo>
                    <a:pt x="1" y="131"/>
                    <a:pt x="0" y="129"/>
                    <a:pt x="2" y="126"/>
                  </a:cubicBezTo>
                  <a:cubicBezTo>
                    <a:pt x="3" y="123"/>
                    <a:pt x="5" y="121"/>
                    <a:pt x="7" y="118"/>
                  </a:cubicBezTo>
                  <a:cubicBezTo>
                    <a:pt x="10" y="114"/>
                    <a:pt x="14" y="110"/>
                    <a:pt x="16" y="105"/>
                  </a:cubicBezTo>
                  <a:cubicBezTo>
                    <a:pt x="23" y="90"/>
                    <a:pt x="30" y="75"/>
                    <a:pt x="36" y="60"/>
                  </a:cubicBezTo>
                  <a:cubicBezTo>
                    <a:pt x="40" y="50"/>
                    <a:pt x="44" y="41"/>
                    <a:pt x="51" y="33"/>
                  </a:cubicBezTo>
                  <a:cubicBezTo>
                    <a:pt x="60" y="21"/>
                    <a:pt x="72" y="11"/>
                    <a:pt x="85" y="4"/>
                  </a:cubicBezTo>
                  <a:cubicBezTo>
                    <a:pt x="88" y="3"/>
                    <a:pt x="91" y="2"/>
                    <a:pt x="94" y="1"/>
                  </a:cubicBezTo>
                  <a:cubicBezTo>
                    <a:pt x="99" y="0"/>
                    <a:pt x="102" y="2"/>
                    <a:pt x="102" y="8"/>
                  </a:cubicBezTo>
                  <a:cubicBezTo>
                    <a:pt x="102" y="12"/>
                    <a:pt x="101" y="16"/>
                    <a:pt x="98" y="20"/>
                  </a:cubicBezTo>
                  <a:cubicBezTo>
                    <a:pt x="93" y="30"/>
                    <a:pt x="88" y="39"/>
                    <a:pt x="83" y="49"/>
                  </a:cubicBezTo>
                  <a:cubicBezTo>
                    <a:pt x="79" y="55"/>
                    <a:pt x="76" y="60"/>
                    <a:pt x="73" y="66"/>
                  </a:cubicBezTo>
                  <a:cubicBezTo>
                    <a:pt x="67" y="77"/>
                    <a:pt x="59" y="86"/>
                    <a:pt x="51" y="95"/>
                  </a:cubicBezTo>
                  <a:cubicBezTo>
                    <a:pt x="47" y="100"/>
                    <a:pt x="43" y="106"/>
                    <a:pt x="38" y="111"/>
                  </a:cubicBezTo>
                  <a:cubicBezTo>
                    <a:pt x="35" y="114"/>
                    <a:pt x="32" y="116"/>
                    <a:pt x="28" y="119"/>
                  </a:cubicBezTo>
                  <a:cubicBezTo>
                    <a:pt x="27" y="120"/>
                    <a:pt x="26" y="121"/>
                    <a:pt x="24" y="122"/>
                  </a:cubicBezTo>
                  <a:cubicBezTo>
                    <a:pt x="25" y="122"/>
                    <a:pt x="25" y="123"/>
                    <a:pt x="25" y="123"/>
                  </a:cubicBezTo>
                  <a:close/>
                </a:path>
              </a:pathLst>
            </a:custGeom>
            <a:solidFill>
              <a:srgbClr val="63AA9D"/>
            </a:solidFill>
            <a:ln>
              <a:noFill/>
            </a:ln>
            <a:extLst>
              <a:ext uri="{91240B29-F687-4F45-9708-019B960494DF}">
                <a14:hiddenLine xmlns:a14="http://schemas.microsoft.com/office/drawing/2010/main" w="9525">
                  <a:solidFill>
                    <a:srgbClr val="000000"/>
                  </a:solidFill>
                  <a:round/>
                </a14:hiddenLine>
              </a:ext>
            </a:extLst>
          </p:spPr>
          <p:txBody>
            <a:bodyPr vert="horz" wrap="square" lIns="86401" tIns="43200" rIns="86401" bIns="43200" numCol="1" anchor="t" anchorCtr="0" compatLnSpc="1"/>
            <a:lstStyle/>
            <a:p>
              <a:endParaRPr lang="zh-CN" altLang="en-US" sz="1700">
                <a:ea typeface="微软雅黑" panose="020B0503020204020204" pitchFamily="34" charset="-122"/>
              </a:endParaRPr>
            </a:p>
          </p:txBody>
        </p:sp>
        <p:sp>
          <p:nvSpPr>
            <p:cNvPr id="20" name="Freeform 58"/>
            <p:cNvSpPr/>
            <p:nvPr>
              <p:custDataLst>
                <p:tags r:id="rId6"/>
              </p:custDataLst>
            </p:nvPr>
          </p:nvSpPr>
          <p:spPr bwMode="auto">
            <a:xfrm>
              <a:off x="1505" y="2484"/>
              <a:ext cx="185" cy="123"/>
            </a:xfrm>
            <a:custGeom>
              <a:avLst/>
              <a:gdLst>
                <a:gd name="T0" fmla="*/ 120 w 120"/>
                <a:gd name="T1" fmla="*/ 11 h 92"/>
                <a:gd name="T2" fmla="*/ 117 w 120"/>
                <a:gd name="T3" fmla="*/ 18 h 92"/>
                <a:gd name="T4" fmla="*/ 91 w 120"/>
                <a:gd name="T5" fmla="*/ 46 h 92"/>
                <a:gd name="T6" fmla="*/ 65 w 120"/>
                <a:gd name="T7" fmla="*/ 65 h 92"/>
                <a:gd name="T8" fmla="*/ 30 w 120"/>
                <a:gd name="T9" fmla="*/ 84 h 92"/>
                <a:gd name="T10" fmla="*/ 8 w 120"/>
                <a:gd name="T11" fmla="*/ 92 h 92"/>
                <a:gd name="T12" fmla="*/ 3 w 120"/>
                <a:gd name="T13" fmla="*/ 92 h 92"/>
                <a:gd name="T14" fmla="*/ 2 w 120"/>
                <a:gd name="T15" fmla="*/ 88 h 92"/>
                <a:gd name="T16" fmla="*/ 13 w 120"/>
                <a:gd name="T17" fmla="*/ 70 h 92"/>
                <a:gd name="T18" fmla="*/ 33 w 120"/>
                <a:gd name="T19" fmla="*/ 46 h 92"/>
                <a:gd name="T20" fmla="*/ 49 w 120"/>
                <a:gd name="T21" fmla="*/ 33 h 92"/>
                <a:gd name="T22" fmla="*/ 105 w 120"/>
                <a:gd name="T23" fmla="*/ 2 h 92"/>
                <a:gd name="T24" fmla="*/ 114 w 120"/>
                <a:gd name="T25" fmla="*/ 1 h 92"/>
                <a:gd name="T26" fmla="*/ 120 w 120"/>
                <a:gd name="T27" fmla="*/ 11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0" h="92">
                  <a:moveTo>
                    <a:pt x="120" y="11"/>
                  </a:moveTo>
                  <a:cubicBezTo>
                    <a:pt x="119" y="12"/>
                    <a:pt x="119" y="16"/>
                    <a:pt x="117" y="18"/>
                  </a:cubicBezTo>
                  <a:cubicBezTo>
                    <a:pt x="110" y="29"/>
                    <a:pt x="101" y="39"/>
                    <a:pt x="91" y="46"/>
                  </a:cubicBezTo>
                  <a:cubicBezTo>
                    <a:pt x="82" y="53"/>
                    <a:pt x="74" y="59"/>
                    <a:pt x="65" y="65"/>
                  </a:cubicBezTo>
                  <a:cubicBezTo>
                    <a:pt x="54" y="73"/>
                    <a:pt x="43" y="79"/>
                    <a:pt x="30" y="84"/>
                  </a:cubicBezTo>
                  <a:cubicBezTo>
                    <a:pt x="23" y="87"/>
                    <a:pt x="15" y="89"/>
                    <a:pt x="8" y="92"/>
                  </a:cubicBezTo>
                  <a:cubicBezTo>
                    <a:pt x="6" y="92"/>
                    <a:pt x="5" y="92"/>
                    <a:pt x="3" y="92"/>
                  </a:cubicBezTo>
                  <a:cubicBezTo>
                    <a:pt x="1" y="92"/>
                    <a:pt x="0" y="90"/>
                    <a:pt x="2" y="88"/>
                  </a:cubicBezTo>
                  <a:cubicBezTo>
                    <a:pt x="6" y="82"/>
                    <a:pt x="9" y="75"/>
                    <a:pt x="13" y="70"/>
                  </a:cubicBezTo>
                  <a:cubicBezTo>
                    <a:pt x="19" y="61"/>
                    <a:pt x="25" y="53"/>
                    <a:pt x="33" y="46"/>
                  </a:cubicBezTo>
                  <a:cubicBezTo>
                    <a:pt x="38" y="41"/>
                    <a:pt x="44" y="37"/>
                    <a:pt x="49" y="33"/>
                  </a:cubicBezTo>
                  <a:cubicBezTo>
                    <a:pt x="66" y="19"/>
                    <a:pt x="85" y="9"/>
                    <a:pt x="105" y="2"/>
                  </a:cubicBezTo>
                  <a:cubicBezTo>
                    <a:pt x="108" y="1"/>
                    <a:pt x="111" y="0"/>
                    <a:pt x="114" y="1"/>
                  </a:cubicBezTo>
                  <a:cubicBezTo>
                    <a:pt x="118" y="2"/>
                    <a:pt x="120" y="5"/>
                    <a:pt x="120" y="11"/>
                  </a:cubicBezTo>
                  <a:close/>
                </a:path>
              </a:pathLst>
            </a:custGeom>
            <a:solidFill>
              <a:srgbClr val="63AA9D"/>
            </a:solidFill>
            <a:ln>
              <a:noFill/>
            </a:ln>
            <a:extLst>
              <a:ext uri="{91240B29-F687-4F45-9708-019B960494DF}">
                <a14:hiddenLine xmlns:a14="http://schemas.microsoft.com/office/drawing/2010/main" w="9525">
                  <a:solidFill>
                    <a:srgbClr val="000000"/>
                  </a:solidFill>
                  <a:round/>
                </a14:hiddenLine>
              </a:ext>
            </a:extLst>
          </p:spPr>
          <p:txBody>
            <a:bodyPr vert="horz" wrap="square" lIns="86401" tIns="43200" rIns="86401" bIns="43200" numCol="1" anchor="t" anchorCtr="0" compatLnSpc="1"/>
            <a:lstStyle/>
            <a:p>
              <a:endParaRPr lang="zh-CN" altLang="en-US" sz="1700">
                <a:ea typeface="微软雅黑" panose="020B0503020204020204" pitchFamily="34" charset="-122"/>
              </a:endParaRPr>
            </a:p>
          </p:txBody>
        </p:sp>
        <p:sp>
          <p:nvSpPr>
            <p:cNvPr id="21" name="Freeform 59"/>
            <p:cNvSpPr/>
            <p:nvPr>
              <p:custDataLst>
                <p:tags r:id="rId7"/>
              </p:custDataLst>
            </p:nvPr>
          </p:nvSpPr>
          <p:spPr bwMode="auto">
            <a:xfrm>
              <a:off x="849" y="2582"/>
              <a:ext cx="62" cy="58"/>
            </a:xfrm>
            <a:custGeom>
              <a:avLst/>
              <a:gdLst>
                <a:gd name="T0" fmla="*/ 0 w 40"/>
                <a:gd name="T1" fmla="*/ 19 h 43"/>
                <a:gd name="T2" fmla="*/ 5 w 40"/>
                <a:gd name="T3" fmla="*/ 10 h 43"/>
                <a:gd name="T4" fmla="*/ 12 w 40"/>
                <a:gd name="T5" fmla="*/ 4 h 43"/>
                <a:gd name="T6" fmla="*/ 31 w 40"/>
                <a:gd name="T7" fmla="*/ 7 h 43"/>
                <a:gd name="T8" fmla="*/ 35 w 40"/>
                <a:gd name="T9" fmla="*/ 30 h 43"/>
                <a:gd name="T10" fmla="*/ 6 w 40"/>
                <a:gd name="T11" fmla="*/ 35 h 43"/>
                <a:gd name="T12" fmla="*/ 1 w 40"/>
                <a:gd name="T13" fmla="*/ 29 h 43"/>
                <a:gd name="T14" fmla="*/ 0 w 40"/>
                <a:gd name="T15" fmla="*/ 26 h 43"/>
                <a:gd name="T16" fmla="*/ 0 w 40"/>
                <a:gd name="T17" fmla="*/ 19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 h="43">
                  <a:moveTo>
                    <a:pt x="0" y="19"/>
                  </a:moveTo>
                  <a:cubicBezTo>
                    <a:pt x="1" y="16"/>
                    <a:pt x="3" y="13"/>
                    <a:pt x="5" y="10"/>
                  </a:cubicBezTo>
                  <a:cubicBezTo>
                    <a:pt x="7" y="8"/>
                    <a:pt x="10" y="6"/>
                    <a:pt x="12" y="4"/>
                  </a:cubicBezTo>
                  <a:cubicBezTo>
                    <a:pt x="19" y="0"/>
                    <a:pt x="26" y="2"/>
                    <a:pt x="31" y="7"/>
                  </a:cubicBezTo>
                  <a:cubicBezTo>
                    <a:pt x="37" y="13"/>
                    <a:pt x="40" y="22"/>
                    <a:pt x="35" y="30"/>
                  </a:cubicBezTo>
                  <a:cubicBezTo>
                    <a:pt x="29" y="40"/>
                    <a:pt x="15" y="43"/>
                    <a:pt x="6" y="35"/>
                  </a:cubicBezTo>
                  <a:cubicBezTo>
                    <a:pt x="4" y="34"/>
                    <a:pt x="3" y="31"/>
                    <a:pt x="1" y="29"/>
                  </a:cubicBezTo>
                  <a:cubicBezTo>
                    <a:pt x="1" y="28"/>
                    <a:pt x="0" y="27"/>
                    <a:pt x="0" y="26"/>
                  </a:cubicBezTo>
                  <a:cubicBezTo>
                    <a:pt x="0" y="24"/>
                    <a:pt x="0" y="21"/>
                    <a:pt x="0" y="19"/>
                  </a:cubicBezTo>
                  <a:close/>
                </a:path>
              </a:pathLst>
            </a:custGeom>
            <a:solidFill>
              <a:schemeClr val="accent1">
                <a:lumMod val="60000"/>
                <a:lumOff val="4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86401" tIns="43200" rIns="86401" bIns="43200" numCol="1" anchor="t" anchorCtr="0" compatLnSpc="1"/>
            <a:lstStyle/>
            <a:p>
              <a:endParaRPr lang="zh-CN" altLang="en-US" sz="1700">
                <a:ea typeface="微软雅黑" panose="020B0503020204020204" pitchFamily="34" charset="-122"/>
              </a:endParaRPr>
            </a:p>
          </p:txBody>
        </p:sp>
        <p:sp>
          <p:nvSpPr>
            <p:cNvPr id="22" name="Freeform 60"/>
            <p:cNvSpPr/>
            <p:nvPr>
              <p:custDataLst>
                <p:tags r:id="rId8"/>
              </p:custDataLst>
            </p:nvPr>
          </p:nvSpPr>
          <p:spPr bwMode="auto">
            <a:xfrm>
              <a:off x="1150" y="2820"/>
              <a:ext cx="32" cy="30"/>
            </a:xfrm>
            <a:custGeom>
              <a:avLst/>
              <a:gdLst>
                <a:gd name="T0" fmla="*/ 7 w 21"/>
                <a:gd name="T1" fmla="*/ 22 h 22"/>
                <a:gd name="T2" fmla="*/ 7 w 21"/>
                <a:gd name="T3" fmla="*/ 22 h 22"/>
                <a:gd name="T4" fmla="*/ 1 w 21"/>
                <a:gd name="T5" fmla="*/ 12 h 22"/>
                <a:gd name="T6" fmla="*/ 8 w 21"/>
                <a:gd name="T7" fmla="*/ 2 h 22"/>
                <a:gd name="T8" fmla="*/ 20 w 21"/>
                <a:gd name="T9" fmla="*/ 4 h 22"/>
                <a:gd name="T10" fmla="*/ 21 w 21"/>
                <a:gd name="T11" fmla="*/ 7 h 22"/>
                <a:gd name="T12" fmla="*/ 20 w 21"/>
                <a:gd name="T13" fmla="*/ 17 h 22"/>
                <a:gd name="T14" fmla="*/ 16 w 21"/>
                <a:gd name="T15" fmla="*/ 20 h 22"/>
                <a:gd name="T16" fmla="*/ 13 w 21"/>
                <a:gd name="T17" fmla="*/ 22 h 22"/>
                <a:gd name="T18" fmla="*/ 7 w 21"/>
                <a:gd name="T19"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 h="22">
                  <a:moveTo>
                    <a:pt x="7" y="22"/>
                  </a:moveTo>
                  <a:cubicBezTo>
                    <a:pt x="7" y="22"/>
                    <a:pt x="7" y="22"/>
                    <a:pt x="7" y="22"/>
                  </a:cubicBezTo>
                  <a:cubicBezTo>
                    <a:pt x="3" y="20"/>
                    <a:pt x="0" y="16"/>
                    <a:pt x="1" y="12"/>
                  </a:cubicBezTo>
                  <a:cubicBezTo>
                    <a:pt x="1" y="7"/>
                    <a:pt x="4" y="4"/>
                    <a:pt x="8" y="2"/>
                  </a:cubicBezTo>
                  <a:cubicBezTo>
                    <a:pt x="12" y="0"/>
                    <a:pt x="17" y="0"/>
                    <a:pt x="20" y="4"/>
                  </a:cubicBezTo>
                  <a:cubicBezTo>
                    <a:pt x="20" y="5"/>
                    <a:pt x="21" y="6"/>
                    <a:pt x="21" y="7"/>
                  </a:cubicBezTo>
                  <a:cubicBezTo>
                    <a:pt x="21" y="10"/>
                    <a:pt x="21" y="14"/>
                    <a:pt x="20" y="17"/>
                  </a:cubicBezTo>
                  <a:cubicBezTo>
                    <a:pt x="19" y="18"/>
                    <a:pt x="18" y="19"/>
                    <a:pt x="16" y="20"/>
                  </a:cubicBezTo>
                  <a:cubicBezTo>
                    <a:pt x="15" y="21"/>
                    <a:pt x="14" y="22"/>
                    <a:pt x="13" y="22"/>
                  </a:cubicBezTo>
                  <a:cubicBezTo>
                    <a:pt x="11" y="22"/>
                    <a:pt x="9" y="22"/>
                    <a:pt x="7" y="22"/>
                  </a:cubicBez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86401" tIns="43200" rIns="86401" bIns="43200" numCol="1" anchor="t" anchorCtr="0" compatLnSpc="1"/>
            <a:lstStyle/>
            <a:p>
              <a:endParaRPr lang="zh-CN" altLang="en-US" sz="1700">
                <a:ea typeface="微软雅黑" panose="020B0503020204020204" pitchFamily="34" charset="-122"/>
              </a:endParaRPr>
            </a:p>
          </p:txBody>
        </p:sp>
        <p:sp>
          <p:nvSpPr>
            <p:cNvPr id="23" name="Freeform 61"/>
            <p:cNvSpPr/>
            <p:nvPr>
              <p:custDataLst>
                <p:tags r:id="rId9"/>
              </p:custDataLst>
            </p:nvPr>
          </p:nvSpPr>
          <p:spPr bwMode="auto">
            <a:xfrm>
              <a:off x="1602" y="2606"/>
              <a:ext cx="64" cy="51"/>
            </a:xfrm>
            <a:custGeom>
              <a:avLst/>
              <a:gdLst>
                <a:gd name="T0" fmla="*/ 18 w 41"/>
                <a:gd name="T1" fmla="*/ 38 h 38"/>
                <a:gd name="T2" fmla="*/ 0 w 41"/>
                <a:gd name="T3" fmla="*/ 20 h 38"/>
                <a:gd name="T4" fmla="*/ 7 w 41"/>
                <a:gd name="T5" fmla="*/ 5 h 38"/>
                <a:gd name="T6" fmla="*/ 31 w 41"/>
                <a:gd name="T7" fmla="*/ 3 h 38"/>
                <a:gd name="T8" fmla="*/ 39 w 41"/>
                <a:gd name="T9" fmla="*/ 20 h 38"/>
                <a:gd name="T10" fmla="*/ 26 w 41"/>
                <a:gd name="T11" fmla="*/ 36 h 38"/>
                <a:gd name="T12" fmla="*/ 18 w 41"/>
                <a:gd name="T13" fmla="*/ 38 h 38"/>
              </a:gdLst>
              <a:ahLst/>
              <a:cxnLst>
                <a:cxn ang="0">
                  <a:pos x="T0" y="T1"/>
                </a:cxn>
                <a:cxn ang="0">
                  <a:pos x="T2" y="T3"/>
                </a:cxn>
                <a:cxn ang="0">
                  <a:pos x="T4" y="T5"/>
                </a:cxn>
                <a:cxn ang="0">
                  <a:pos x="T6" y="T7"/>
                </a:cxn>
                <a:cxn ang="0">
                  <a:pos x="T8" y="T9"/>
                </a:cxn>
                <a:cxn ang="0">
                  <a:pos x="T10" y="T11"/>
                </a:cxn>
                <a:cxn ang="0">
                  <a:pos x="T12" y="T13"/>
                </a:cxn>
              </a:cxnLst>
              <a:rect l="0" t="0" r="r" b="b"/>
              <a:pathLst>
                <a:path w="41" h="38">
                  <a:moveTo>
                    <a:pt x="18" y="38"/>
                  </a:moveTo>
                  <a:cubicBezTo>
                    <a:pt x="8" y="38"/>
                    <a:pt x="0" y="30"/>
                    <a:pt x="0" y="20"/>
                  </a:cubicBezTo>
                  <a:cubicBezTo>
                    <a:pt x="0" y="14"/>
                    <a:pt x="2" y="9"/>
                    <a:pt x="7" y="5"/>
                  </a:cubicBezTo>
                  <a:cubicBezTo>
                    <a:pt x="15" y="0"/>
                    <a:pt x="22" y="0"/>
                    <a:pt x="31" y="3"/>
                  </a:cubicBezTo>
                  <a:cubicBezTo>
                    <a:pt x="37" y="5"/>
                    <a:pt x="41" y="14"/>
                    <a:pt x="39" y="20"/>
                  </a:cubicBezTo>
                  <a:cubicBezTo>
                    <a:pt x="37" y="27"/>
                    <a:pt x="33" y="33"/>
                    <a:pt x="26" y="36"/>
                  </a:cubicBezTo>
                  <a:cubicBezTo>
                    <a:pt x="24" y="37"/>
                    <a:pt x="21" y="37"/>
                    <a:pt x="18" y="38"/>
                  </a:cubicBez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86401" tIns="43200" rIns="86401" bIns="43200" numCol="1" anchor="t" anchorCtr="0" compatLnSpc="1"/>
            <a:lstStyle/>
            <a:p>
              <a:endParaRPr lang="zh-CN" altLang="en-US" sz="1700">
                <a:ea typeface="微软雅黑" panose="020B0503020204020204" pitchFamily="34" charset="-122"/>
              </a:endParaRPr>
            </a:p>
          </p:txBody>
        </p:sp>
        <p:sp>
          <p:nvSpPr>
            <p:cNvPr id="24" name="Freeform 62"/>
            <p:cNvSpPr/>
            <p:nvPr>
              <p:custDataLst>
                <p:tags r:id="rId10"/>
              </p:custDataLst>
            </p:nvPr>
          </p:nvSpPr>
          <p:spPr bwMode="auto">
            <a:xfrm>
              <a:off x="1479" y="2741"/>
              <a:ext cx="65" cy="51"/>
            </a:xfrm>
            <a:custGeom>
              <a:avLst/>
              <a:gdLst>
                <a:gd name="T0" fmla="*/ 42 w 42"/>
                <a:gd name="T1" fmla="*/ 16 h 38"/>
                <a:gd name="T2" fmla="*/ 20 w 42"/>
                <a:gd name="T3" fmla="*/ 37 h 38"/>
                <a:gd name="T4" fmla="*/ 3 w 42"/>
                <a:gd name="T5" fmla="*/ 13 h 38"/>
                <a:gd name="T6" fmla="*/ 10 w 42"/>
                <a:gd name="T7" fmla="*/ 5 h 38"/>
                <a:gd name="T8" fmla="*/ 28 w 42"/>
                <a:gd name="T9" fmla="*/ 1 h 38"/>
                <a:gd name="T10" fmla="*/ 41 w 42"/>
                <a:gd name="T11" fmla="*/ 10 h 38"/>
                <a:gd name="T12" fmla="*/ 42 w 42"/>
                <a:gd name="T13" fmla="*/ 16 h 38"/>
              </a:gdLst>
              <a:ahLst/>
              <a:cxnLst>
                <a:cxn ang="0">
                  <a:pos x="T0" y="T1"/>
                </a:cxn>
                <a:cxn ang="0">
                  <a:pos x="T2" y="T3"/>
                </a:cxn>
                <a:cxn ang="0">
                  <a:pos x="T4" y="T5"/>
                </a:cxn>
                <a:cxn ang="0">
                  <a:pos x="T6" y="T7"/>
                </a:cxn>
                <a:cxn ang="0">
                  <a:pos x="T8" y="T9"/>
                </a:cxn>
                <a:cxn ang="0">
                  <a:pos x="T10" y="T11"/>
                </a:cxn>
                <a:cxn ang="0">
                  <a:pos x="T12" y="T13"/>
                </a:cxn>
              </a:cxnLst>
              <a:rect l="0" t="0" r="r" b="b"/>
              <a:pathLst>
                <a:path w="42" h="38">
                  <a:moveTo>
                    <a:pt x="42" y="16"/>
                  </a:moveTo>
                  <a:cubicBezTo>
                    <a:pt x="42" y="25"/>
                    <a:pt x="32" y="38"/>
                    <a:pt x="20" y="37"/>
                  </a:cubicBezTo>
                  <a:cubicBezTo>
                    <a:pt x="9" y="36"/>
                    <a:pt x="0" y="25"/>
                    <a:pt x="3" y="13"/>
                  </a:cubicBezTo>
                  <a:cubicBezTo>
                    <a:pt x="4" y="10"/>
                    <a:pt x="7" y="7"/>
                    <a:pt x="10" y="5"/>
                  </a:cubicBezTo>
                  <a:cubicBezTo>
                    <a:pt x="15" y="2"/>
                    <a:pt x="21" y="0"/>
                    <a:pt x="28" y="1"/>
                  </a:cubicBezTo>
                  <a:cubicBezTo>
                    <a:pt x="33" y="1"/>
                    <a:pt x="38" y="4"/>
                    <a:pt x="41" y="10"/>
                  </a:cubicBezTo>
                  <a:cubicBezTo>
                    <a:pt x="41" y="11"/>
                    <a:pt x="42" y="14"/>
                    <a:pt x="42" y="16"/>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86401" tIns="43200" rIns="86401" bIns="43200" numCol="1" anchor="t" anchorCtr="0" compatLnSpc="1"/>
            <a:lstStyle/>
            <a:p>
              <a:endParaRPr lang="zh-CN" altLang="en-US" sz="1700">
                <a:ea typeface="微软雅黑" panose="020B0503020204020204" pitchFamily="34" charset="-122"/>
              </a:endParaRPr>
            </a:p>
          </p:txBody>
        </p:sp>
        <p:sp>
          <p:nvSpPr>
            <p:cNvPr id="25" name="Freeform 63"/>
            <p:cNvSpPr/>
            <p:nvPr>
              <p:custDataLst>
                <p:tags r:id="rId11"/>
              </p:custDataLst>
            </p:nvPr>
          </p:nvSpPr>
          <p:spPr bwMode="auto">
            <a:xfrm>
              <a:off x="1290" y="2452"/>
              <a:ext cx="54" cy="47"/>
            </a:xfrm>
            <a:custGeom>
              <a:avLst/>
              <a:gdLst>
                <a:gd name="T0" fmla="*/ 16 w 35"/>
                <a:gd name="T1" fmla="*/ 34 h 35"/>
                <a:gd name="T2" fmla="*/ 1 w 35"/>
                <a:gd name="T3" fmla="*/ 21 h 35"/>
                <a:gd name="T4" fmla="*/ 1 w 35"/>
                <a:gd name="T5" fmla="*/ 19 h 35"/>
                <a:gd name="T6" fmla="*/ 16 w 35"/>
                <a:gd name="T7" fmla="*/ 2 h 35"/>
                <a:gd name="T8" fmla="*/ 34 w 35"/>
                <a:gd name="T9" fmla="*/ 16 h 35"/>
                <a:gd name="T10" fmla="*/ 16 w 35"/>
                <a:gd name="T11" fmla="*/ 34 h 35"/>
              </a:gdLst>
              <a:ahLst/>
              <a:cxnLst>
                <a:cxn ang="0">
                  <a:pos x="T0" y="T1"/>
                </a:cxn>
                <a:cxn ang="0">
                  <a:pos x="T2" y="T3"/>
                </a:cxn>
                <a:cxn ang="0">
                  <a:pos x="T4" y="T5"/>
                </a:cxn>
                <a:cxn ang="0">
                  <a:pos x="T6" y="T7"/>
                </a:cxn>
                <a:cxn ang="0">
                  <a:pos x="T8" y="T9"/>
                </a:cxn>
                <a:cxn ang="0">
                  <a:pos x="T10" y="T11"/>
                </a:cxn>
              </a:cxnLst>
              <a:rect l="0" t="0" r="r" b="b"/>
              <a:pathLst>
                <a:path w="35" h="35">
                  <a:moveTo>
                    <a:pt x="16" y="34"/>
                  </a:moveTo>
                  <a:cubicBezTo>
                    <a:pt x="7" y="35"/>
                    <a:pt x="2" y="29"/>
                    <a:pt x="1" y="21"/>
                  </a:cubicBezTo>
                  <a:cubicBezTo>
                    <a:pt x="1" y="21"/>
                    <a:pt x="0" y="20"/>
                    <a:pt x="1" y="19"/>
                  </a:cubicBezTo>
                  <a:cubicBezTo>
                    <a:pt x="1" y="11"/>
                    <a:pt x="8" y="3"/>
                    <a:pt x="16" y="2"/>
                  </a:cubicBezTo>
                  <a:cubicBezTo>
                    <a:pt x="24" y="0"/>
                    <a:pt x="33" y="7"/>
                    <a:pt x="34" y="16"/>
                  </a:cubicBezTo>
                  <a:cubicBezTo>
                    <a:pt x="35" y="26"/>
                    <a:pt x="26" y="34"/>
                    <a:pt x="16" y="34"/>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86401" tIns="43200" rIns="86401" bIns="43200" numCol="1" anchor="t" anchorCtr="0" compatLnSpc="1"/>
            <a:lstStyle/>
            <a:p>
              <a:endParaRPr lang="zh-CN" altLang="en-US" sz="1700">
                <a:ea typeface="微软雅黑" panose="020B0503020204020204" pitchFamily="34" charset="-122"/>
              </a:endParaRPr>
            </a:p>
          </p:txBody>
        </p:sp>
        <p:sp>
          <p:nvSpPr>
            <p:cNvPr id="26" name="Freeform 64"/>
            <p:cNvSpPr/>
            <p:nvPr>
              <p:custDataLst>
                <p:tags r:id="rId12"/>
              </p:custDataLst>
            </p:nvPr>
          </p:nvSpPr>
          <p:spPr bwMode="auto">
            <a:xfrm>
              <a:off x="1554" y="2451"/>
              <a:ext cx="34" cy="25"/>
            </a:xfrm>
            <a:custGeom>
              <a:avLst/>
              <a:gdLst>
                <a:gd name="T0" fmla="*/ 10 w 22"/>
                <a:gd name="T1" fmla="*/ 18 h 19"/>
                <a:gd name="T2" fmla="*/ 2 w 22"/>
                <a:gd name="T3" fmla="*/ 7 h 19"/>
                <a:gd name="T4" fmla="*/ 11 w 22"/>
                <a:gd name="T5" fmla="*/ 0 h 19"/>
                <a:gd name="T6" fmla="*/ 21 w 22"/>
                <a:gd name="T7" fmla="*/ 5 h 19"/>
                <a:gd name="T8" fmla="*/ 21 w 22"/>
                <a:gd name="T9" fmla="*/ 12 h 19"/>
                <a:gd name="T10" fmla="*/ 10 w 22"/>
                <a:gd name="T11" fmla="*/ 18 h 19"/>
              </a:gdLst>
              <a:ahLst/>
              <a:cxnLst>
                <a:cxn ang="0">
                  <a:pos x="T0" y="T1"/>
                </a:cxn>
                <a:cxn ang="0">
                  <a:pos x="T2" y="T3"/>
                </a:cxn>
                <a:cxn ang="0">
                  <a:pos x="T4" y="T5"/>
                </a:cxn>
                <a:cxn ang="0">
                  <a:pos x="T6" y="T7"/>
                </a:cxn>
                <a:cxn ang="0">
                  <a:pos x="T8" y="T9"/>
                </a:cxn>
                <a:cxn ang="0">
                  <a:pos x="T10" y="T11"/>
                </a:cxn>
              </a:cxnLst>
              <a:rect l="0" t="0" r="r" b="b"/>
              <a:pathLst>
                <a:path w="22" h="19">
                  <a:moveTo>
                    <a:pt x="10" y="18"/>
                  </a:moveTo>
                  <a:cubicBezTo>
                    <a:pt x="3" y="19"/>
                    <a:pt x="0" y="11"/>
                    <a:pt x="2" y="7"/>
                  </a:cubicBezTo>
                  <a:cubicBezTo>
                    <a:pt x="3" y="3"/>
                    <a:pt x="7" y="0"/>
                    <a:pt x="11" y="0"/>
                  </a:cubicBezTo>
                  <a:cubicBezTo>
                    <a:pt x="15" y="0"/>
                    <a:pt x="19" y="1"/>
                    <a:pt x="21" y="5"/>
                  </a:cubicBezTo>
                  <a:cubicBezTo>
                    <a:pt x="22" y="7"/>
                    <a:pt x="22" y="10"/>
                    <a:pt x="21" y="12"/>
                  </a:cubicBezTo>
                  <a:cubicBezTo>
                    <a:pt x="19" y="16"/>
                    <a:pt x="15" y="19"/>
                    <a:pt x="10" y="18"/>
                  </a:cubicBez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86401" tIns="43200" rIns="86401" bIns="43200" numCol="1" anchor="t" anchorCtr="0" compatLnSpc="1"/>
            <a:lstStyle/>
            <a:p>
              <a:endParaRPr lang="zh-CN" altLang="en-US" sz="1700">
                <a:ea typeface="微软雅黑" panose="020B0503020204020204" pitchFamily="34" charset="-122"/>
              </a:endParaRPr>
            </a:p>
          </p:txBody>
        </p:sp>
        <p:sp>
          <p:nvSpPr>
            <p:cNvPr id="27" name="Freeform 65"/>
            <p:cNvSpPr/>
            <p:nvPr>
              <p:custDataLst>
                <p:tags r:id="rId13"/>
              </p:custDataLst>
            </p:nvPr>
          </p:nvSpPr>
          <p:spPr bwMode="auto">
            <a:xfrm>
              <a:off x="838" y="2595"/>
              <a:ext cx="689" cy="96"/>
            </a:xfrm>
            <a:custGeom>
              <a:avLst/>
              <a:gdLst>
                <a:gd name="T0" fmla="*/ 120 w 446"/>
                <a:gd name="T1" fmla="*/ 72 h 72"/>
                <a:gd name="T2" fmla="*/ 79 w 446"/>
                <a:gd name="T3" fmla="*/ 70 h 72"/>
                <a:gd name="T4" fmla="*/ 43 w 446"/>
                <a:gd name="T5" fmla="*/ 65 h 72"/>
                <a:gd name="T6" fmla="*/ 12 w 446"/>
                <a:gd name="T7" fmla="*/ 57 h 72"/>
                <a:gd name="T8" fmla="*/ 4 w 446"/>
                <a:gd name="T9" fmla="*/ 54 h 72"/>
                <a:gd name="T10" fmla="*/ 2 w 446"/>
                <a:gd name="T11" fmla="*/ 52 h 72"/>
                <a:gd name="T12" fmla="*/ 2 w 446"/>
                <a:gd name="T13" fmla="*/ 47 h 72"/>
                <a:gd name="T14" fmla="*/ 5 w 446"/>
                <a:gd name="T15" fmla="*/ 46 h 72"/>
                <a:gd name="T16" fmla="*/ 6 w 446"/>
                <a:gd name="T17" fmla="*/ 46 h 72"/>
                <a:gd name="T18" fmla="*/ 53 w 446"/>
                <a:gd name="T19" fmla="*/ 59 h 72"/>
                <a:gd name="T20" fmla="*/ 81 w 446"/>
                <a:gd name="T21" fmla="*/ 62 h 72"/>
                <a:gd name="T22" fmla="*/ 122 w 446"/>
                <a:gd name="T23" fmla="*/ 64 h 72"/>
                <a:gd name="T24" fmla="*/ 152 w 446"/>
                <a:gd name="T25" fmla="*/ 62 h 72"/>
                <a:gd name="T26" fmla="*/ 177 w 446"/>
                <a:gd name="T27" fmla="*/ 61 h 72"/>
                <a:gd name="T28" fmla="*/ 206 w 446"/>
                <a:gd name="T29" fmla="*/ 59 h 72"/>
                <a:gd name="T30" fmla="*/ 222 w 446"/>
                <a:gd name="T31" fmla="*/ 58 h 72"/>
                <a:gd name="T32" fmla="*/ 237 w 446"/>
                <a:gd name="T33" fmla="*/ 57 h 72"/>
                <a:gd name="T34" fmla="*/ 263 w 446"/>
                <a:gd name="T35" fmla="*/ 54 h 72"/>
                <a:gd name="T36" fmla="*/ 283 w 446"/>
                <a:gd name="T37" fmla="*/ 51 h 72"/>
                <a:gd name="T38" fmla="*/ 324 w 446"/>
                <a:gd name="T39" fmla="*/ 43 h 72"/>
                <a:gd name="T40" fmla="*/ 363 w 446"/>
                <a:gd name="T41" fmla="*/ 32 h 72"/>
                <a:gd name="T42" fmla="*/ 422 w 446"/>
                <a:gd name="T43" fmla="*/ 9 h 72"/>
                <a:gd name="T44" fmla="*/ 440 w 446"/>
                <a:gd name="T45" fmla="*/ 1 h 72"/>
                <a:gd name="T46" fmla="*/ 445 w 446"/>
                <a:gd name="T47" fmla="*/ 2 h 72"/>
                <a:gd name="T48" fmla="*/ 444 w 446"/>
                <a:gd name="T49" fmla="*/ 7 h 72"/>
                <a:gd name="T50" fmla="*/ 438 w 446"/>
                <a:gd name="T51" fmla="*/ 10 h 72"/>
                <a:gd name="T52" fmla="*/ 381 w 446"/>
                <a:gd name="T53" fmla="*/ 35 h 72"/>
                <a:gd name="T54" fmla="*/ 307 w 446"/>
                <a:gd name="T55" fmla="*/ 55 h 72"/>
                <a:gd name="T56" fmla="*/ 266 w 446"/>
                <a:gd name="T57" fmla="*/ 62 h 72"/>
                <a:gd name="T58" fmla="*/ 239 w 446"/>
                <a:gd name="T59" fmla="*/ 65 h 72"/>
                <a:gd name="T60" fmla="*/ 207 w 446"/>
                <a:gd name="T61" fmla="*/ 67 h 72"/>
                <a:gd name="T62" fmla="*/ 192 w 446"/>
                <a:gd name="T63" fmla="*/ 68 h 72"/>
                <a:gd name="T64" fmla="*/ 161 w 446"/>
                <a:gd name="T65" fmla="*/ 70 h 72"/>
                <a:gd name="T66" fmla="*/ 149 w 446"/>
                <a:gd name="T67" fmla="*/ 71 h 72"/>
                <a:gd name="T68" fmla="*/ 120 w 446"/>
                <a:gd name="T69" fmla="*/ 7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46" h="72">
                  <a:moveTo>
                    <a:pt x="120" y="72"/>
                  </a:moveTo>
                  <a:cubicBezTo>
                    <a:pt x="109" y="72"/>
                    <a:pt x="94" y="72"/>
                    <a:pt x="79" y="70"/>
                  </a:cubicBezTo>
                  <a:cubicBezTo>
                    <a:pt x="67" y="69"/>
                    <a:pt x="55" y="68"/>
                    <a:pt x="43" y="65"/>
                  </a:cubicBezTo>
                  <a:cubicBezTo>
                    <a:pt x="33" y="63"/>
                    <a:pt x="22" y="60"/>
                    <a:pt x="12" y="57"/>
                  </a:cubicBezTo>
                  <a:cubicBezTo>
                    <a:pt x="9" y="56"/>
                    <a:pt x="7" y="55"/>
                    <a:pt x="4" y="54"/>
                  </a:cubicBezTo>
                  <a:cubicBezTo>
                    <a:pt x="3" y="53"/>
                    <a:pt x="2" y="53"/>
                    <a:pt x="2" y="52"/>
                  </a:cubicBezTo>
                  <a:cubicBezTo>
                    <a:pt x="1" y="50"/>
                    <a:pt x="0" y="49"/>
                    <a:pt x="2" y="47"/>
                  </a:cubicBezTo>
                  <a:cubicBezTo>
                    <a:pt x="3" y="46"/>
                    <a:pt x="4" y="46"/>
                    <a:pt x="5" y="46"/>
                  </a:cubicBezTo>
                  <a:cubicBezTo>
                    <a:pt x="6" y="46"/>
                    <a:pt x="6" y="46"/>
                    <a:pt x="6" y="46"/>
                  </a:cubicBezTo>
                  <a:cubicBezTo>
                    <a:pt x="21" y="53"/>
                    <a:pt x="37" y="56"/>
                    <a:pt x="53" y="59"/>
                  </a:cubicBezTo>
                  <a:cubicBezTo>
                    <a:pt x="62" y="61"/>
                    <a:pt x="71" y="61"/>
                    <a:pt x="81" y="62"/>
                  </a:cubicBezTo>
                  <a:cubicBezTo>
                    <a:pt x="94" y="64"/>
                    <a:pt x="108" y="64"/>
                    <a:pt x="122" y="64"/>
                  </a:cubicBezTo>
                  <a:cubicBezTo>
                    <a:pt x="132" y="64"/>
                    <a:pt x="142" y="63"/>
                    <a:pt x="152" y="62"/>
                  </a:cubicBezTo>
                  <a:cubicBezTo>
                    <a:pt x="160" y="62"/>
                    <a:pt x="169" y="61"/>
                    <a:pt x="177" y="61"/>
                  </a:cubicBezTo>
                  <a:cubicBezTo>
                    <a:pt x="187" y="60"/>
                    <a:pt x="196" y="59"/>
                    <a:pt x="206" y="59"/>
                  </a:cubicBezTo>
                  <a:cubicBezTo>
                    <a:pt x="211" y="58"/>
                    <a:pt x="217" y="58"/>
                    <a:pt x="222" y="58"/>
                  </a:cubicBezTo>
                  <a:cubicBezTo>
                    <a:pt x="227" y="58"/>
                    <a:pt x="232" y="57"/>
                    <a:pt x="237" y="57"/>
                  </a:cubicBezTo>
                  <a:cubicBezTo>
                    <a:pt x="246" y="56"/>
                    <a:pt x="255" y="55"/>
                    <a:pt x="263" y="54"/>
                  </a:cubicBezTo>
                  <a:cubicBezTo>
                    <a:pt x="270" y="53"/>
                    <a:pt x="277" y="52"/>
                    <a:pt x="283" y="51"/>
                  </a:cubicBezTo>
                  <a:cubicBezTo>
                    <a:pt x="297" y="48"/>
                    <a:pt x="311" y="46"/>
                    <a:pt x="324" y="43"/>
                  </a:cubicBezTo>
                  <a:cubicBezTo>
                    <a:pt x="337" y="40"/>
                    <a:pt x="350" y="36"/>
                    <a:pt x="363" y="32"/>
                  </a:cubicBezTo>
                  <a:cubicBezTo>
                    <a:pt x="383" y="26"/>
                    <a:pt x="403" y="19"/>
                    <a:pt x="422" y="9"/>
                  </a:cubicBezTo>
                  <a:cubicBezTo>
                    <a:pt x="428" y="7"/>
                    <a:pt x="434" y="4"/>
                    <a:pt x="440" y="1"/>
                  </a:cubicBezTo>
                  <a:cubicBezTo>
                    <a:pt x="442" y="0"/>
                    <a:pt x="444" y="1"/>
                    <a:pt x="445" y="2"/>
                  </a:cubicBezTo>
                  <a:cubicBezTo>
                    <a:pt x="446" y="4"/>
                    <a:pt x="446" y="5"/>
                    <a:pt x="444" y="7"/>
                  </a:cubicBezTo>
                  <a:cubicBezTo>
                    <a:pt x="442" y="8"/>
                    <a:pt x="440" y="10"/>
                    <a:pt x="438" y="10"/>
                  </a:cubicBezTo>
                  <a:cubicBezTo>
                    <a:pt x="420" y="20"/>
                    <a:pt x="401" y="28"/>
                    <a:pt x="381" y="35"/>
                  </a:cubicBezTo>
                  <a:cubicBezTo>
                    <a:pt x="357" y="43"/>
                    <a:pt x="332" y="50"/>
                    <a:pt x="307" y="55"/>
                  </a:cubicBezTo>
                  <a:cubicBezTo>
                    <a:pt x="293" y="58"/>
                    <a:pt x="280" y="60"/>
                    <a:pt x="266" y="62"/>
                  </a:cubicBezTo>
                  <a:cubicBezTo>
                    <a:pt x="257" y="63"/>
                    <a:pt x="248" y="64"/>
                    <a:pt x="239" y="65"/>
                  </a:cubicBezTo>
                  <a:cubicBezTo>
                    <a:pt x="228" y="66"/>
                    <a:pt x="218" y="66"/>
                    <a:pt x="207" y="67"/>
                  </a:cubicBezTo>
                  <a:cubicBezTo>
                    <a:pt x="202" y="68"/>
                    <a:pt x="197" y="68"/>
                    <a:pt x="192" y="68"/>
                  </a:cubicBezTo>
                  <a:cubicBezTo>
                    <a:pt x="182" y="69"/>
                    <a:pt x="172" y="70"/>
                    <a:pt x="161" y="70"/>
                  </a:cubicBezTo>
                  <a:cubicBezTo>
                    <a:pt x="157" y="71"/>
                    <a:pt x="153" y="71"/>
                    <a:pt x="149" y="71"/>
                  </a:cubicBezTo>
                  <a:cubicBezTo>
                    <a:pt x="141" y="71"/>
                    <a:pt x="132" y="72"/>
                    <a:pt x="120" y="72"/>
                  </a:cubicBezTo>
                  <a:close/>
                </a:path>
              </a:pathLst>
            </a:custGeom>
            <a:solidFill>
              <a:srgbClr val="3F2510"/>
            </a:solidFill>
            <a:ln>
              <a:noFill/>
            </a:ln>
            <a:extLst>
              <a:ext uri="{91240B29-F687-4F45-9708-019B960494DF}">
                <a14:hiddenLine xmlns:a14="http://schemas.microsoft.com/office/drawing/2010/main" w="9525">
                  <a:solidFill>
                    <a:srgbClr val="000000"/>
                  </a:solidFill>
                  <a:round/>
                </a14:hiddenLine>
              </a:ext>
            </a:extLst>
          </p:spPr>
          <p:txBody>
            <a:bodyPr vert="horz" wrap="square" lIns="86401" tIns="43200" rIns="86401" bIns="43200" numCol="1" anchor="t" anchorCtr="0" compatLnSpc="1"/>
            <a:lstStyle/>
            <a:p>
              <a:endParaRPr lang="zh-CN" altLang="en-US" sz="1700">
                <a:ea typeface="微软雅黑" panose="020B0503020204020204" pitchFamily="34" charset="-122"/>
              </a:endParaRPr>
            </a:p>
          </p:txBody>
        </p:sp>
        <p:sp>
          <p:nvSpPr>
            <p:cNvPr id="10" name="Freeform 61"/>
            <p:cNvSpPr/>
            <p:nvPr>
              <p:custDataLst>
                <p:tags r:id="rId14"/>
              </p:custDataLst>
            </p:nvPr>
          </p:nvSpPr>
          <p:spPr bwMode="auto">
            <a:xfrm>
              <a:off x="1689" y="2217"/>
              <a:ext cx="48" cy="38"/>
            </a:xfrm>
            <a:custGeom>
              <a:avLst/>
              <a:gdLst>
                <a:gd name="T0" fmla="*/ 18 w 41"/>
                <a:gd name="T1" fmla="*/ 38 h 38"/>
                <a:gd name="T2" fmla="*/ 0 w 41"/>
                <a:gd name="T3" fmla="*/ 20 h 38"/>
                <a:gd name="T4" fmla="*/ 7 w 41"/>
                <a:gd name="T5" fmla="*/ 5 h 38"/>
                <a:gd name="T6" fmla="*/ 31 w 41"/>
                <a:gd name="T7" fmla="*/ 3 h 38"/>
                <a:gd name="T8" fmla="*/ 39 w 41"/>
                <a:gd name="T9" fmla="*/ 20 h 38"/>
                <a:gd name="T10" fmla="*/ 26 w 41"/>
                <a:gd name="T11" fmla="*/ 36 h 38"/>
                <a:gd name="T12" fmla="*/ 18 w 41"/>
                <a:gd name="T13" fmla="*/ 38 h 38"/>
              </a:gdLst>
              <a:ahLst/>
              <a:cxnLst>
                <a:cxn ang="0">
                  <a:pos x="T0" y="T1"/>
                </a:cxn>
                <a:cxn ang="0">
                  <a:pos x="T2" y="T3"/>
                </a:cxn>
                <a:cxn ang="0">
                  <a:pos x="T4" y="T5"/>
                </a:cxn>
                <a:cxn ang="0">
                  <a:pos x="T6" y="T7"/>
                </a:cxn>
                <a:cxn ang="0">
                  <a:pos x="T8" y="T9"/>
                </a:cxn>
                <a:cxn ang="0">
                  <a:pos x="T10" y="T11"/>
                </a:cxn>
                <a:cxn ang="0">
                  <a:pos x="T12" y="T13"/>
                </a:cxn>
              </a:cxnLst>
              <a:rect l="0" t="0" r="r" b="b"/>
              <a:pathLst>
                <a:path w="41" h="38">
                  <a:moveTo>
                    <a:pt x="18" y="38"/>
                  </a:moveTo>
                  <a:cubicBezTo>
                    <a:pt x="8" y="38"/>
                    <a:pt x="0" y="30"/>
                    <a:pt x="0" y="20"/>
                  </a:cubicBezTo>
                  <a:cubicBezTo>
                    <a:pt x="0" y="14"/>
                    <a:pt x="2" y="9"/>
                    <a:pt x="7" y="5"/>
                  </a:cubicBezTo>
                  <a:cubicBezTo>
                    <a:pt x="15" y="0"/>
                    <a:pt x="22" y="0"/>
                    <a:pt x="31" y="3"/>
                  </a:cubicBezTo>
                  <a:cubicBezTo>
                    <a:pt x="37" y="5"/>
                    <a:pt x="41" y="14"/>
                    <a:pt x="39" y="20"/>
                  </a:cubicBezTo>
                  <a:cubicBezTo>
                    <a:pt x="37" y="27"/>
                    <a:pt x="33" y="33"/>
                    <a:pt x="26" y="36"/>
                  </a:cubicBezTo>
                  <a:cubicBezTo>
                    <a:pt x="24" y="37"/>
                    <a:pt x="21" y="37"/>
                    <a:pt x="18" y="38"/>
                  </a:cubicBezTo>
                  <a:close/>
                </a:path>
              </a:pathLst>
            </a:custGeom>
            <a:solidFill>
              <a:schemeClr val="accent1"/>
            </a:solidFill>
            <a:ln>
              <a:noFill/>
            </a:ln>
          </p:spPr>
          <p:txBody>
            <a:bodyPr vert="horz" wrap="square" lIns="86401" tIns="43200" rIns="86401" bIns="43200" numCol="1" anchor="t" anchorCtr="0" compatLnSpc="1"/>
            <a:lstStyle/>
            <a:p>
              <a:endParaRPr lang="zh-CN" altLang="en-US" sz="1700">
                <a:ea typeface="微软雅黑" panose="020B0503020204020204" pitchFamily="34" charset="-122"/>
              </a:endParaRPr>
            </a:p>
          </p:txBody>
        </p:sp>
        <p:sp>
          <p:nvSpPr>
            <p:cNvPr id="11" name="Freeform 61"/>
            <p:cNvSpPr/>
            <p:nvPr>
              <p:custDataLst>
                <p:tags r:id="rId15"/>
              </p:custDataLst>
            </p:nvPr>
          </p:nvSpPr>
          <p:spPr bwMode="auto">
            <a:xfrm>
              <a:off x="709" y="2299"/>
              <a:ext cx="64" cy="51"/>
            </a:xfrm>
            <a:custGeom>
              <a:avLst/>
              <a:gdLst>
                <a:gd name="T0" fmla="*/ 18 w 41"/>
                <a:gd name="T1" fmla="*/ 38 h 38"/>
                <a:gd name="T2" fmla="*/ 0 w 41"/>
                <a:gd name="T3" fmla="*/ 20 h 38"/>
                <a:gd name="T4" fmla="*/ 7 w 41"/>
                <a:gd name="T5" fmla="*/ 5 h 38"/>
                <a:gd name="T6" fmla="*/ 31 w 41"/>
                <a:gd name="T7" fmla="*/ 3 h 38"/>
                <a:gd name="T8" fmla="*/ 39 w 41"/>
                <a:gd name="T9" fmla="*/ 20 h 38"/>
                <a:gd name="T10" fmla="*/ 26 w 41"/>
                <a:gd name="T11" fmla="*/ 36 h 38"/>
                <a:gd name="T12" fmla="*/ 18 w 41"/>
                <a:gd name="T13" fmla="*/ 38 h 38"/>
              </a:gdLst>
              <a:ahLst/>
              <a:cxnLst>
                <a:cxn ang="0">
                  <a:pos x="T0" y="T1"/>
                </a:cxn>
                <a:cxn ang="0">
                  <a:pos x="T2" y="T3"/>
                </a:cxn>
                <a:cxn ang="0">
                  <a:pos x="T4" y="T5"/>
                </a:cxn>
                <a:cxn ang="0">
                  <a:pos x="T6" y="T7"/>
                </a:cxn>
                <a:cxn ang="0">
                  <a:pos x="T8" y="T9"/>
                </a:cxn>
                <a:cxn ang="0">
                  <a:pos x="T10" y="T11"/>
                </a:cxn>
                <a:cxn ang="0">
                  <a:pos x="T12" y="T13"/>
                </a:cxn>
              </a:cxnLst>
              <a:rect l="0" t="0" r="r" b="b"/>
              <a:pathLst>
                <a:path w="41" h="38">
                  <a:moveTo>
                    <a:pt x="18" y="38"/>
                  </a:moveTo>
                  <a:cubicBezTo>
                    <a:pt x="8" y="38"/>
                    <a:pt x="0" y="30"/>
                    <a:pt x="0" y="20"/>
                  </a:cubicBezTo>
                  <a:cubicBezTo>
                    <a:pt x="0" y="14"/>
                    <a:pt x="2" y="9"/>
                    <a:pt x="7" y="5"/>
                  </a:cubicBezTo>
                  <a:cubicBezTo>
                    <a:pt x="15" y="0"/>
                    <a:pt x="22" y="0"/>
                    <a:pt x="31" y="3"/>
                  </a:cubicBezTo>
                  <a:cubicBezTo>
                    <a:pt x="37" y="5"/>
                    <a:pt x="41" y="14"/>
                    <a:pt x="39" y="20"/>
                  </a:cubicBezTo>
                  <a:cubicBezTo>
                    <a:pt x="37" y="27"/>
                    <a:pt x="33" y="33"/>
                    <a:pt x="26" y="36"/>
                  </a:cubicBezTo>
                  <a:cubicBezTo>
                    <a:pt x="24" y="37"/>
                    <a:pt x="21" y="37"/>
                    <a:pt x="18" y="38"/>
                  </a:cubicBezTo>
                  <a:close/>
                </a:path>
              </a:pathLst>
            </a:custGeom>
            <a:solidFill>
              <a:schemeClr val="accent1">
                <a:lumMod val="60000"/>
                <a:lumOff val="40000"/>
              </a:schemeClr>
            </a:solidFill>
            <a:ln>
              <a:noFill/>
            </a:ln>
          </p:spPr>
          <p:txBody>
            <a:bodyPr vert="horz" wrap="square" lIns="86401" tIns="43200" rIns="86401" bIns="43200" numCol="1" anchor="t" anchorCtr="0" compatLnSpc="1"/>
            <a:lstStyle/>
            <a:p>
              <a:endParaRPr lang="zh-CN" altLang="en-US" sz="1700">
                <a:ea typeface="微软雅黑" panose="020B0503020204020204" pitchFamily="34" charset="-122"/>
              </a:endParaRPr>
            </a:p>
          </p:txBody>
        </p:sp>
        <p:sp>
          <p:nvSpPr>
            <p:cNvPr id="12" name="Freeform 61"/>
            <p:cNvSpPr/>
            <p:nvPr>
              <p:custDataLst>
                <p:tags r:id="rId16"/>
              </p:custDataLst>
            </p:nvPr>
          </p:nvSpPr>
          <p:spPr bwMode="auto">
            <a:xfrm>
              <a:off x="1629" y="2073"/>
              <a:ext cx="64" cy="51"/>
            </a:xfrm>
            <a:custGeom>
              <a:avLst/>
              <a:gdLst>
                <a:gd name="T0" fmla="*/ 18 w 41"/>
                <a:gd name="T1" fmla="*/ 38 h 38"/>
                <a:gd name="T2" fmla="*/ 0 w 41"/>
                <a:gd name="T3" fmla="*/ 20 h 38"/>
                <a:gd name="T4" fmla="*/ 7 w 41"/>
                <a:gd name="T5" fmla="*/ 5 h 38"/>
                <a:gd name="T6" fmla="*/ 31 w 41"/>
                <a:gd name="T7" fmla="*/ 3 h 38"/>
                <a:gd name="T8" fmla="*/ 39 w 41"/>
                <a:gd name="T9" fmla="*/ 20 h 38"/>
                <a:gd name="T10" fmla="*/ 26 w 41"/>
                <a:gd name="T11" fmla="*/ 36 h 38"/>
                <a:gd name="T12" fmla="*/ 18 w 41"/>
                <a:gd name="T13" fmla="*/ 38 h 38"/>
              </a:gdLst>
              <a:ahLst/>
              <a:cxnLst>
                <a:cxn ang="0">
                  <a:pos x="T0" y="T1"/>
                </a:cxn>
                <a:cxn ang="0">
                  <a:pos x="T2" y="T3"/>
                </a:cxn>
                <a:cxn ang="0">
                  <a:pos x="T4" y="T5"/>
                </a:cxn>
                <a:cxn ang="0">
                  <a:pos x="T6" y="T7"/>
                </a:cxn>
                <a:cxn ang="0">
                  <a:pos x="T8" y="T9"/>
                </a:cxn>
                <a:cxn ang="0">
                  <a:pos x="T10" y="T11"/>
                </a:cxn>
                <a:cxn ang="0">
                  <a:pos x="T12" y="T13"/>
                </a:cxn>
              </a:cxnLst>
              <a:rect l="0" t="0" r="r" b="b"/>
              <a:pathLst>
                <a:path w="41" h="38">
                  <a:moveTo>
                    <a:pt x="18" y="38"/>
                  </a:moveTo>
                  <a:cubicBezTo>
                    <a:pt x="8" y="38"/>
                    <a:pt x="0" y="30"/>
                    <a:pt x="0" y="20"/>
                  </a:cubicBezTo>
                  <a:cubicBezTo>
                    <a:pt x="0" y="14"/>
                    <a:pt x="2" y="9"/>
                    <a:pt x="7" y="5"/>
                  </a:cubicBezTo>
                  <a:cubicBezTo>
                    <a:pt x="15" y="0"/>
                    <a:pt x="22" y="0"/>
                    <a:pt x="31" y="3"/>
                  </a:cubicBezTo>
                  <a:cubicBezTo>
                    <a:pt x="37" y="5"/>
                    <a:pt x="41" y="14"/>
                    <a:pt x="39" y="20"/>
                  </a:cubicBezTo>
                  <a:cubicBezTo>
                    <a:pt x="37" y="27"/>
                    <a:pt x="33" y="33"/>
                    <a:pt x="26" y="36"/>
                  </a:cubicBezTo>
                  <a:cubicBezTo>
                    <a:pt x="24" y="37"/>
                    <a:pt x="21" y="37"/>
                    <a:pt x="18" y="38"/>
                  </a:cubicBezTo>
                  <a:close/>
                </a:path>
              </a:pathLst>
            </a:custGeom>
            <a:solidFill>
              <a:schemeClr val="accent1">
                <a:lumMod val="75000"/>
              </a:schemeClr>
            </a:solidFill>
            <a:ln>
              <a:noFill/>
            </a:ln>
          </p:spPr>
          <p:txBody>
            <a:bodyPr vert="horz" wrap="square" lIns="86401" tIns="43200" rIns="86401" bIns="43200" numCol="1" anchor="t" anchorCtr="0" compatLnSpc="1"/>
            <a:lstStyle/>
            <a:p>
              <a:endParaRPr lang="zh-CN" altLang="en-US" sz="1700">
                <a:ea typeface="微软雅黑" panose="020B0503020204020204" pitchFamily="34" charset="-122"/>
              </a:endParaRPr>
            </a:p>
          </p:txBody>
        </p:sp>
        <p:sp>
          <p:nvSpPr>
            <p:cNvPr id="13" name="Freeform 61"/>
            <p:cNvSpPr/>
            <p:nvPr>
              <p:custDataLst>
                <p:tags r:id="rId17"/>
              </p:custDataLst>
            </p:nvPr>
          </p:nvSpPr>
          <p:spPr bwMode="auto">
            <a:xfrm>
              <a:off x="1627" y="2338"/>
              <a:ext cx="64" cy="51"/>
            </a:xfrm>
            <a:custGeom>
              <a:avLst/>
              <a:gdLst>
                <a:gd name="T0" fmla="*/ 18 w 41"/>
                <a:gd name="T1" fmla="*/ 38 h 38"/>
                <a:gd name="T2" fmla="*/ 0 w 41"/>
                <a:gd name="T3" fmla="*/ 20 h 38"/>
                <a:gd name="T4" fmla="*/ 7 w 41"/>
                <a:gd name="T5" fmla="*/ 5 h 38"/>
                <a:gd name="T6" fmla="*/ 31 w 41"/>
                <a:gd name="T7" fmla="*/ 3 h 38"/>
                <a:gd name="T8" fmla="*/ 39 w 41"/>
                <a:gd name="T9" fmla="*/ 20 h 38"/>
                <a:gd name="T10" fmla="*/ 26 w 41"/>
                <a:gd name="T11" fmla="*/ 36 h 38"/>
                <a:gd name="T12" fmla="*/ 18 w 41"/>
                <a:gd name="T13" fmla="*/ 38 h 38"/>
              </a:gdLst>
              <a:ahLst/>
              <a:cxnLst>
                <a:cxn ang="0">
                  <a:pos x="T0" y="T1"/>
                </a:cxn>
                <a:cxn ang="0">
                  <a:pos x="T2" y="T3"/>
                </a:cxn>
                <a:cxn ang="0">
                  <a:pos x="T4" y="T5"/>
                </a:cxn>
                <a:cxn ang="0">
                  <a:pos x="T6" y="T7"/>
                </a:cxn>
                <a:cxn ang="0">
                  <a:pos x="T8" y="T9"/>
                </a:cxn>
                <a:cxn ang="0">
                  <a:pos x="T10" y="T11"/>
                </a:cxn>
                <a:cxn ang="0">
                  <a:pos x="T12" y="T13"/>
                </a:cxn>
              </a:cxnLst>
              <a:rect l="0" t="0" r="r" b="b"/>
              <a:pathLst>
                <a:path w="41" h="38">
                  <a:moveTo>
                    <a:pt x="18" y="38"/>
                  </a:moveTo>
                  <a:cubicBezTo>
                    <a:pt x="8" y="38"/>
                    <a:pt x="0" y="30"/>
                    <a:pt x="0" y="20"/>
                  </a:cubicBezTo>
                  <a:cubicBezTo>
                    <a:pt x="0" y="14"/>
                    <a:pt x="2" y="9"/>
                    <a:pt x="7" y="5"/>
                  </a:cubicBezTo>
                  <a:cubicBezTo>
                    <a:pt x="15" y="0"/>
                    <a:pt x="22" y="0"/>
                    <a:pt x="31" y="3"/>
                  </a:cubicBezTo>
                  <a:cubicBezTo>
                    <a:pt x="37" y="5"/>
                    <a:pt x="41" y="14"/>
                    <a:pt x="39" y="20"/>
                  </a:cubicBezTo>
                  <a:cubicBezTo>
                    <a:pt x="37" y="27"/>
                    <a:pt x="33" y="33"/>
                    <a:pt x="26" y="36"/>
                  </a:cubicBezTo>
                  <a:cubicBezTo>
                    <a:pt x="24" y="37"/>
                    <a:pt x="21" y="37"/>
                    <a:pt x="18" y="38"/>
                  </a:cubicBezTo>
                  <a:close/>
                </a:path>
              </a:pathLst>
            </a:custGeom>
            <a:solidFill>
              <a:schemeClr val="accent1">
                <a:lumMod val="75000"/>
              </a:schemeClr>
            </a:solidFill>
            <a:ln>
              <a:noFill/>
            </a:ln>
          </p:spPr>
          <p:txBody>
            <a:bodyPr vert="horz" wrap="square" lIns="86401" tIns="43200" rIns="86401" bIns="43200" numCol="1" anchor="t" anchorCtr="0" compatLnSpc="1"/>
            <a:lstStyle/>
            <a:p>
              <a:endParaRPr lang="zh-CN" altLang="en-US" sz="1700">
                <a:ea typeface="微软雅黑" panose="020B0503020204020204" pitchFamily="34" charset="-122"/>
              </a:endParaRPr>
            </a:p>
          </p:txBody>
        </p:sp>
        <p:sp>
          <p:nvSpPr>
            <p:cNvPr id="14" name="Freeform 61"/>
            <p:cNvSpPr/>
            <p:nvPr>
              <p:custDataLst>
                <p:tags r:id="rId18"/>
              </p:custDataLst>
            </p:nvPr>
          </p:nvSpPr>
          <p:spPr bwMode="auto">
            <a:xfrm>
              <a:off x="803" y="2423"/>
              <a:ext cx="44" cy="38"/>
            </a:xfrm>
            <a:custGeom>
              <a:avLst/>
              <a:gdLst>
                <a:gd name="T0" fmla="*/ 18 w 41"/>
                <a:gd name="T1" fmla="*/ 38 h 38"/>
                <a:gd name="T2" fmla="*/ 0 w 41"/>
                <a:gd name="T3" fmla="*/ 20 h 38"/>
                <a:gd name="T4" fmla="*/ 7 w 41"/>
                <a:gd name="T5" fmla="*/ 5 h 38"/>
                <a:gd name="T6" fmla="*/ 31 w 41"/>
                <a:gd name="T7" fmla="*/ 3 h 38"/>
                <a:gd name="T8" fmla="*/ 39 w 41"/>
                <a:gd name="T9" fmla="*/ 20 h 38"/>
                <a:gd name="T10" fmla="*/ 26 w 41"/>
                <a:gd name="T11" fmla="*/ 36 h 38"/>
                <a:gd name="T12" fmla="*/ 18 w 41"/>
                <a:gd name="T13" fmla="*/ 38 h 38"/>
              </a:gdLst>
              <a:ahLst/>
              <a:cxnLst>
                <a:cxn ang="0">
                  <a:pos x="T0" y="T1"/>
                </a:cxn>
                <a:cxn ang="0">
                  <a:pos x="T2" y="T3"/>
                </a:cxn>
                <a:cxn ang="0">
                  <a:pos x="T4" y="T5"/>
                </a:cxn>
                <a:cxn ang="0">
                  <a:pos x="T6" y="T7"/>
                </a:cxn>
                <a:cxn ang="0">
                  <a:pos x="T8" y="T9"/>
                </a:cxn>
                <a:cxn ang="0">
                  <a:pos x="T10" y="T11"/>
                </a:cxn>
                <a:cxn ang="0">
                  <a:pos x="T12" y="T13"/>
                </a:cxn>
              </a:cxnLst>
              <a:rect l="0" t="0" r="r" b="b"/>
              <a:pathLst>
                <a:path w="41" h="38">
                  <a:moveTo>
                    <a:pt x="18" y="38"/>
                  </a:moveTo>
                  <a:cubicBezTo>
                    <a:pt x="8" y="38"/>
                    <a:pt x="0" y="30"/>
                    <a:pt x="0" y="20"/>
                  </a:cubicBezTo>
                  <a:cubicBezTo>
                    <a:pt x="0" y="14"/>
                    <a:pt x="2" y="9"/>
                    <a:pt x="7" y="5"/>
                  </a:cubicBezTo>
                  <a:cubicBezTo>
                    <a:pt x="15" y="0"/>
                    <a:pt x="22" y="0"/>
                    <a:pt x="31" y="3"/>
                  </a:cubicBezTo>
                  <a:cubicBezTo>
                    <a:pt x="37" y="5"/>
                    <a:pt x="41" y="14"/>
                    <a:pt x="39" y="20"/>
                  </a:cubicBezTo>
                  <a:cubicBezTo>
                    <a:pt x="37" y="27"/>
                    <a:pt x="33" y="33"/>
                    <a:pt x="26" y="36"/>
                  </a:cubicBezTo>
                  <a:cubicBezTo>
                    <a:pt x="24" y="37"/>
                    <a:pt x="21" y="37"/>
                    <a:pt x="18" y="38"/>
                  </a:cubicBez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86401" tIns="43200" rIns="86401" bIns="43200" numCol="1" anchor="t" anchorCtr="0" compatLnSpc="1"/>
            <a:lstStyle/>
            <a:p>
              <a:endParaRPr lang="zh-CN" altLang="en-US" sz="1700">
                <a:ea typeface="微软雅黑" panose="020B0503020204020204" pitchFamily="34" charset="-122"/>
              </a:endParaRPr>
            </a:p>
          </p:txBody>
        </p:sp>
        <p:sp>
          <p:nvSpPr>
            <p:cNvPr id="15" name="Freeform 61"/>
            <p:cNvSpPr/>
            <p:nvPr>
              <p:custDataLst>
                <p:tags r:id="rId19"/>
              </p:custDataLst>
            </p:nvPr>
          </p:nvSpPr>
          <p:spPr bwMode="auto">
            <a:xfrm>
              <a:off x="709" y="2158"/>
              <a:ext cx="44" cy="38"/>
            </a:xfrm>
            <a:custGeom>
              <a:avLst/>
              <a:gdLst>
                <a:gd name="T0" fmla="*/ 18 w 41"/>
                <a:gd name="T1" fmla="*/ 38 h 38"/>
                <a:gd name="T2" fmla="*/ 0 w 41"/>
                <a:gd name="T3" fmla="*/ 20 h 38"/>
                <a:gd name="T4" fmla="*/ 7 w 41"/>
                <a:gd name="T5" fmla="*/ 5 h 38"/>
                <a:gd name="T6" fmla="*/ 31 w 41"/>
                <a:gd name="T7" fmla="*/ 3 h 38"/>
                <a:gd name="T8" fmla="*/ 39 w 41"/>
                <a:gd name="T9" fmla="*/ 20 h 38"/>
                <a:gd name="T10" fmla="*/ 26 w 41"/>
                <a:gd name="T11" fmla="*/ 36 h 38"/>
                <a:gd name="T12" fmla="*/ 18 w 41"/>
                <a:gd name="T13" fmla="*/ 38 h 38"/>
              </a:gdLst>
              <a:ahLst/>
              <a:cxnLst>
                <a:cxn ang="0">
                  <a:pos x="T0" y="T1"/>
                </a:cxn>
                <a:cxn ang="0">
                  <a:pos x="T2" y="T3"/>
                </a:cxn>
                <a:cxn ang="0">
                  <a:pos x="T4" y="T5"/>
                </a:cxn>
                <a:cxn ang="0">
                  <a:pos x="T6" y="T7"/>
                </a:cxn>
                <a:cxn ang="0">
                  <a:pos x="T8" y="T9"/>
                </a:cxn>
                <a:cxn ang="0">
                  <a:pos x="T10" y="T11"/>
                </a:cxn>
                <a:cxn ang="0">
                  <a:pos x="T12" y="T13"/>
                </a:cxn>
              </a:cxnLst>
              <a:rect l="0" t="0" r="r" b="b"/>
              <a:pathLst>
                <a:path w="41" h="38">
                  <a:moveTo>
                    <a:pt x="18" y="38"/>
                  </a:moveTo>
                  <a:cubicBezTo>
                    <a:pt x="8" y="38"/>
                    <a:pt x="0" y="30"/>
                    <a:pt x="0" y="20"/>
                  </a:cubicBezTo>
                  <a:cubicBezTo>
                    <a:pt x="0" y="14"/>
                    <a:pt x="2" y="9"/>
                    <a:pt x="7" y="5"/>
                  </a:cubicBezTo>
                  <a:cubicBezTo>
                    <a:pt x="15" y="0"/>
                    <a:pt x="22" y="0"/>
                    <a:pt x="31" y="3"/>
                  </a:cubicBezTo>
                  <a:cubicBezTo>
                    <a:pt x="37" y="5"/>
                    <a:pt x="41" y="14"/>
                    <a:pt x="39" y="20"/>
                  </a:cubicBezTo>
                  <a:cubicBezTo>
                    <a:pt x="37" y="27"/>
                    <a:pt x="33" y="33"/>
                    <a:pt x="26" y="36"/>
                  </a:cubicBezTo>
                  <a:cubicBezTo>
                    <a:pt x="24" y="37"/>
                    <a:pt x="21" y="37"/>
                    <a:pt x="18" y="38"/>
                  </a:cubicBezTo>
                  <a:close/>
                </a:path>
              </a:pathLst>
            </a:custGeom>
            <a:solidFill>
              <a:schemeClr val="accent1">
                <a:lumMod val="75000"/>
              </a:schemeClr>
            </a:solidFill>
            <a:ln>
              <a:noFill/>
            </a:ln>
          </p:spPr>
          <p:txBody>
            <a:bodyPr vert="horz" wrap="square" lIns="86401" tIns="43200" rIns="86401" bIns="43200" numCol="1" anchor="t" anchorCtr="0" compatLnSpc="1"/>
            <a:lstStyle/>
            <a:p>
              <a:endParaRPr lang="zh-CN" altLang="en-US" sz="1700">
                <a:ea typeface="微软雅黑" panose="020B0503020204020204" pitchFamily="34" charset="-122"/>
              </a:endParaRPr>
            </a:p>
          </p:txBody>
        </p:sp>
      </p:grpSp>
      <p:sp>
        <p:nvSpPr>
          <p:cNvPr id="28" name="文本框 16"/>
          <p:cNvSpPr txBox="1"/>
          <p:nvPr>
            <p:custDataLst>
              <p:tags r:id="rId20"/>
            </p:custDataLst>
          </p:nvPr>
        </p:nvSpPr>
        <p:spPr>
          <a:xfrm>
            <a:off x="1346200" y="1657350"/>
            <a:ext cx="2280920" cy="3357245"/>
          </a:xfrm>
          <a:prstGeom prst="rect">
            <a:avLst/>
          </a:prstGeom>
          <a:noFill/>
        </p:spPr>
        <p:txBody>
          <a:bodyPr wrap="square" rtlCol="0" anchor="t" anchorCtr="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indent="0" algn="l" fontAlgn="auto">
              <a:lnSpc>
                <a:spcPct val="130000"/>
              </a:lnSpc>
              <a:spcBef>
                <a:spcPts val="0"/>
              </a:spcBef>
              <a:spcAft>
                <a:spcPts val="0"/>
              </a:spcAft>
              <a:buSzPct val="100000"/>
              <a:buNone/>
            </a:pPr>
            <a:r>
              <a:rPr lang="zh-CN" altLang="en-US" sz="2000" b="1" spc="150" dirty="0">
                <a:solidFill>
                  <a:srgbClr val="FF0000"/>
                </a:solidFill>
                <a:uFillTx/>
                <a:latin typeface="微软雅黑" panose="020B0503020204020204" pitchFamily="34" charset="-122"/>
                <a:ea typeface="微软雅黑" panose="020B0503020204020204" pitchFamily="34" charset="-122"/>
              </a:rPr>
              <a:t>流水线计算机：</a:t>
            </a:r>
            <a:endParaRPr lang="zh-CN" altLang="en-US" sz="2000" b="1" spc="150" dirty="0">
              <a:solidFill>
                <a:srgbClr val="FF0000"/>
              </a:solidFill>
              <a:uFillTx/>
              <a:latin typeface="微软雅黑" panose="020B0503020204020204" pitchFamily="34" charset="-122"/>
              <a:ea typeface="微软雅黑" panose="020B0503020204020204" pitchFamily="34" charset="-122"/>
            </a:endParaRPr>
          </a:p>
          <a:p>
            <a:pPr lvl="0" indent="0" algn="l" fontAlgn="auto">
              <a:lnSpc>
                <a:spcPct val="130000"/>
              </a:lnSpc>
              <a:spcBef>
                <a:spcPts val="0"/>
              </a:spcBef>
              <a:spcAft>
                <a:spcPts val="0"/>
              </a:spcAft>
              <a:buSzPct val="100000"/>
              <a:buNone/>
            </a:pPr>
            <a:r>
              <a:rPr lang="zh-CN" altLang="en-US" sz="2000" spc="150" dirty="0">
                <a:solidFill>
                  <a:schemeClr val="dk1">
                    <a:lumMod val="75000"/>
                  </a:schemeClr>
                </a:solidFill>
                <a:uFillTx/>
                <a:latin typeface="微软雅黑" panose="020B0503020204020204" pitchFamily="34" charset="-122"/>
                <a:ea typeface="微软雅黑" panose="020B0503020204020204" pitchFamily="34" charset="-122"/>
              </a:rPr>
              <a:t>主要通过时间重叠，让多个部件在时间上交错重叠地并行执行运算和处理，以实现时间上的并行。</a:t>
            </a:r>
            <a:endParaRPr lang="zh-CN" altLang="en-US" sz="2000" spc="150" dirty="0">
              <a:solidFill>
                <a:schemeClr val="dk1">
                  <a:lumMod val="75000"/>
                </a:schemeClr>
              </a:solidFill>
              <a:uFillTx/>
              <a:latin typeface="微软雅黑" panose="020B0503020204020204" pitchFamily="34" charset="-122"/>
              <a:ea typeface="微软雅黑" panose="020B0503020204020204" pitchFamily="34" charset="-122"/>
            </a:endParaRPr>
          </a:p>
        </p:txBody>
      </p:sp>
      <p:cxnSp>
        <p:nvCxnSpPr>
          <p:cNvPr id="2" name="直接连接符 1"/>
          <p:cNvCxnSpPr/>
          <p:nvPr>
            <p:custDataLst>
              <p:tags r:id="rId21"/>
            </p:custDataLst>
          </p:nvPr>
        </p:nvCxnSpPr>
        <p:spPr>
          <a:xfrm>
            <a:off x="432010" y="864059"/>
            <a:ext cx="10656242" cy="12000"/>
          </a:xfrm>
          <a:prstGeom prst="line">
            <a:avLst/>
          </a:prstGeom>
          <a:ln w="31750">
            <a:solidFill>
              <a:schemeClr val="accent1"/>
            </a:solidFill>
          </a:ln>
        </p:spPr>
        <p:style>
          <a:lnRef idx="1">
            <a:schemeClr val="dk1"/>
          </a:lnRef>
          <a:fillRef idx="0">
            <a:schemeClr val="dk1"/>
          </a:fillRef>
          <a:effectRef idx="0">
            <a:schemeClr val="dk1"/>
          </a:effectRef>
          <a:fontRef idx="minor">
            <a:schemeClr val="tx1"/>
          </a:fontRef>
        </p:style>
      </p:cxnSp>
      <p:sp>
        <p:nvSpPr>
          <p:cNvPr id="9" name="文本框 6"/>
          <p:cNvSpPr txBox="1"/>
          <p:nvPr>
            <p:custDataLst>
              <p:tags r:id="rId22"/>
            </p:custDataLst>
          </p:nvPr>
        </p:nvSpPr>
        <p:spPr>
          <a:xfrm>
            <a:off x="432010" y="144043"/>
            <a:ext cx="10656242" cy="576013"/>
          </a:xfrm>
          <a:prstGeom prst="rect">
            <a:avLst/>
          </a:prstGeom>
          <a:noFill/>
          <a:ln w="12700">
            <a:miter lim="400000"/>
          </a:ln>
          <a:extLst>
            <a:ext uri="{909E8E84-426E-40DD-AFC4-6F175D3DCCD1}">
              <a14:hiddenFill xmlns:a14="http://schemas.microsoft.com/office/drawing/2010/main">
                <a:solidFill>
                  <a:schemeClr val="accent1"/>
                </a:solidFill>
              </a14:hiddenFill>
            </a:ext>
          </a:extLst>
        </p:spPr>
        <p:txBody>
          <a:bodyPr lIns="0" tIns="0" rIns="0" bIns="0" anchor="ctr" anchorCtr="0">
            <a:normAutofit/>
          </a:bodyPr>
          <a:lstStyle>
            <a:defPPr>
              <a:defRPr lang="zh-CN"/>
            </a:defPPr>
            <a:lvl1pPr>
              <a:lnSpc>
                <a:spcPct val="120000"/>
              </a:lnSpc>
              <a:defRPr sz="3600" b="1">
                <a:solidFill>
                  <a:srgbClr val="FFFFFF"/>
                </a:solidFill>
                <a:latin typeface="微软雅黑" panose="020B0503020204020204" pitchFamily="34" charset="-122"/>
                <a:ea typeface="微软雅黑" panose="020B0503020204020204" pitchFamily="34" charset="-122"/>
                <a:cs typeface="微软雅黑" panose="020B0503020204020204" pitchFamily="34" charset="-122"/>
              </a:defRPr>
            </a:lvl1pPr>
          </a:lstStyle>
          <a:p>
            <a:pPr marL="0" indent="0" algn="l">
              <a:lnSpc>
                <a:spcPct val="100000"/>
              </a:lnSpc>
              <a:spcBef>
                <a:spcPts val="0"/>
              </a:spcBef>
              <a:spcAft>
                <a:spcPts val="0"/>
              </a:spcAft>
              <a:buSzPct val="100000"/>
              <a:buNone/>
            </a:pPr>
            <a:r>
              <a:rPr lang="en-US" altLang="zh-CN" sz="3400" dirty="0">
                <a:solidFill>
                  <a:schemeClr val="dk1">
                    <a:lumMod val="75000"/>
                  </a:schemeClr>
                </a:solidFill>
                <a:latin typeface="Arial" panose="020B0604020202020204" pitchFamily="34" charset="0"/>
              </a:rPr>
              <a:t>1.5.3 计算机系统结构向并行处理系统的发展</a:t>
            </a:r>
            <a:endParaRPr lang="en-US" altLang="zh-CN" sz="3400" dirty="0">
              <a:solidFill>
                <a:schemeClr val="dk1">
                  <a:lumMod val="75000"/>
                </a:schemeClr>
              </a:solidFill>
              <a:latin typeface="Arial" panose="020B0604020202020204" pitchFamily="34" charset="0"/>
            </a:endParaRPr>
          </a:p>
        </p:txBody>
      </p:sp>
      <p:grpSp>
        <p:nvGrpSpPr>
          <p:cNvPr id="106" name="组合 105"/>
          <p:cNvGrpSpPr/>
          <p:nvPr/>
        </p:nvGrpSpPr>
        <p:grpSpPr>
          <a:xfrm>
            <a:off x="3793490" y="1656715"/>
            <a:ext cx="652780" cy="658495"/>
            <a:chOff x="709" y="1813"/>
            <a:chExt cx="1028" cy="1037"/>
          </a:xfrm>
        </p:grpSpPr>
        <p:sp>
          <p:nvSpPr>
            <p:cNvPr id="107" name="文本框 106"/>
            <p:cNvSpPr txBox="1"/>
            <p:nvPr>
              <p:custDataLst>
                <p:tags r:id="rId23"/>
              </p:custDataLst>
            </p:nvPr>
          </p:nvSpPr>
          <p:spPr>
            <a:xfrm>
              <a:off x="710" y="1813"/>
              <a:ext cx="1026" cy="776"/>
            </a:xfrm>
            <a:prstGeom prst="rect">
              <a:avLst/>
            </a:prstGeom>
            <a:noFill/>
          </p:spPr>
          <p:txBody>
            <a:bodyPr wrap="square" rtlCol="0">
              <a:normAutofit/>
            </a:bodyPr>
            <a:lstStyle/>
            <a:p>
              <a:r>
                <a:rPr lang="en-US" altLang="zh-CN" sz="2270" b="1" dirty="0">
                  <a:solidFill>
                    <a:schemeClr val="dk1">
                      <a:lumMod val="75000"/>
                    </a:schemeClr>
                  </a:solidFill>
                  <a:latin typeface="Arial" panose="020B0604020202020204" pitchFamily="34" charset="0"/>
                  <a:ea typeface="微软雅黑" panose="020B0503020204020204" pitchFamily="34" charset="-122"/>
                  <a:cs typeface="Arial" panose="020B0604020202020204" pitchFamily="34" charset="0"/>
                </a:rPr>
                <a:t>02</a:t>
              </a:r>
              <a:endParaRPr lang="en-US" altLang="zh-CN" sz="2270" b="1" dirty="0">
                <a:solidFill>
                  <a:schemeClr val="dk1">
                    <a:lumMod val="75000"/>
                  </a:schemeClr>
                </a:solidFill>
                <a:latin typeface="Arial" panose="020B0604020202020204" pitchFamily="34" charset="0"/>
                <a:ea typeface="微软雅黑" panose="020B0503020204020204" pitchFamily="34" charset="-122"/>
                <a:cs typeface="Arial" panose="020B0604020202020204" pitchFamily="34" charset="0"/>
              </a:endParaRPr>
            </a:p>
          </p:txBody>
        </p:sp>
        <p:sp>
          <p:nvSpPr>
            <p:cNvPr id="108" name="Freeform 54"/>
            <p:cNvSpPr/>
            <p:nvPr>
              <p:custDataLst>
                <p:tags r:id="rId24"/>
              </p:custDataLst>
            </p:nvPr>
          </p:nvSpPr>
          <p:spPr bwMode="auto">
            <a:xfrm>
              <a:off x="1025" y="2509"/>
              <a:ext cx="252" cy="304"/>
            </a:xfrm>
            <a:custGeom>
              <a:avLst/>
              <a:gdLst>
                <a:gd name="T0" fmla="*/ 146 w 163"/>
                <a:gd name="T1" fmla="*/ 0 h 227"/>
                <a:gd name="T2" fmla="*/ 152 w 163"/>
                <a:gd name="T3" fmla="*/ 1 h 227"/>
                <a:gd name="T4" fmla="*/ 157 w 163"/>
                <a:gd name="T5" fmla="*/ 10 h 227"/>
                <a:gd name="T6" fmla="*/ 150 w 163"/>
                <a:gd name="T7" fmla="*/ 24 h 227"/>
                <a:gd name="T8" fmla="*/ 129 w 163"/>
                <a:gd name="T9" fmla="*/ 49 h 227"/>
                <a:gd name="T10" fmla="*/ 116 w 163"/>
                <a:gd name="T11" fmla="*/ 61 h 227"/>
                <a:gd name="T12" fmla="*/ 92 w 163"/>
                <a:gd name="T13" fmla="*/ 84 h 227"/>
                <a:gd name="T14" fmla="*/ 81 w 163"/>
                <a:gd name="T15" fmla="*/ 93 h 227"/>
                <a:gd name="T16" fmla="*/ 30 w 163"/>
                <a:gd name="T17" fmla="*/ 131 h 227"/>
                <a:gd name="T18" fmla="*/ 30 w 163"/>
                <a:gd name="T19" fmla="*/ 131 h 227"/>
                <a:gd name="T20" fmla="*/ 28 w 163"/>
                <a:gd name="T21" fmla="*/ 133 h 227"/>
                <a:gd name="T22" fmla="*/ 30 w 163"/>
                <a:gd name="T23" fmla="*/ 133 h 227"/>
                <a:gd name="T24" fmla="*/ 63 w 163"/>
                <a:gd name="T25" fmla="*/ 148 h 227"/>
                <a:gd name="T26" fmla="*/ 96 w 163"/>
                <a:gd name="T27" fmla="*/ 169 h 227"/>
                <a:gd name="T28" fmla="*/ 117 w 163"/>
                <a:gd name="T29" fmla="*/ 178 h 227"/>
                <a:gd name="T30" fmla="*/ 155 w 163"/>
                <a:gd name="T31" fmla="*/ 204 h 227"/>
                <a:gd name="T32" fmla="*/ 160 w 163"/>
                <a:gd name="T33" fmla="*/ 213 h 227"/>
                <a:gd name="T34" fmla="*/ 156 w 163"/>
                <a:gd name="T35" fmla="*/ 225 h 227"/>
                <a:gd name="T36" fmla="*/ 144 w 163"/>
                <a:gd name="T37" fmla="*/ 226 h 227"/>
                <a:gd name="T38" fmla="*/ 104 w 163"/>
                <a:gd name="T39" fmla="*/ 214 h 227"/>
                <a:gd name="T40" fmla="*/ 59 w 163"/>
                <a:gd name="T41" fmla="*/ 190 h 227"/>
                <a:gd name="T42" fmla="*/ 30 w 163"/>
                <a:gd name="T43" fmla="*/ 165 h 227"/>
                <a:gd name="T44" fmla="*/ 10 w 163"/>
                <a:gd name="T45" fmla="*/ 145 h 227"/>
                <a:gd name="T46" fmla="*/ 4 w 163"/>
                <a:gd name="T47" fmla="*/ 140 h 227"/>
                <a:gd name="T48" fmla="*/ 2 w 163"/>
                <a:gd name="T49" fmla="*/ 139 h 227"/>
                <a:gd name="T50" fmla="*/ 2 w 163"/>
                <a:gd name="T51" fmla="*/ 134 h 227"/>
                <a:gd name="T52" fmla="*/ 5 w 163"/>
                <a:gd name="T53" fmla="*/ 131 h 227"/>
                <a:gd name="T54" fmla="*/ 16 w 163"/>
                <a:gd name="T55" fmla="*/ 121 h 227"/>
                <a:gd name="T56" fmla="*/ 20 w 163"/>
                <a:gd name="T57" fmla="*/ 115 h 227"/>
                <a:gd name="T58" fmla="*/ 38 w 163"/>
                <a:gd name="T59" fmla="*/ 84 h 227"/>
                <a:gd name="T60" fmla="*/ 58 w 163"/>
                <a:gd name="T61" fmla="*/ 58 h 227"/>
                <a:gd name="T62" fmla="*/ 72 w 163"/>
                <a:gd name="T63" fmla="*/ 44 h 227"/>
                <a:gd name="T64" fmla="*/ 115 w 163"/>
                <a:gd name="T65" fmla="*/ 10 h 227"/>
                <a:gd name="T66" fmla="*/ 140 w 163"/>
                <a:gd name="T67" fmla="*/ 0 h 227"/>
                <a:gd name="T68" fmla="*/ 146 w 163"/>
                <a:gd name="T69" fmla="*/ 0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63" h="227">
                  <a:moveTo>
                    <a:pt x="146" y="0"/>
                  </a:moveTo>
                  <a:cubicBezTo>
                    <a:pt x="148" y="0"/>
                    <a:pt x="150" y="0"/>
                    <a:pt x="152" y="1"/>
                  </a:cubicBezTo>
                  <a:cubicBezTo>
                    <a:pt x="157" y="2"/>
                    <a:pt x="158" y="5"/>
                    <a:pt x="157" y="10"/>
                  </a:cubicBezTo>
                  <a:cubicBezTo>
                    <a:pt x="156" y="15"/>
                    <a:pt x="153" y="20"/>
                    <a:pt x="150" y="24"/>
                  </a:cubicBezTo>
                  <a:cubicBezTo>
                    <a:pt x="144" y="33"/>
                    <a:pt x="137" y="41"/>
                    <a:pt x="129" y="49"/>
                  </a:cubicBezTo>
                  <a:cubicBezTo>
                    <a:pt x="125" y="53"/>
                    <a:pt x="121" y="57"/>
                    <a:pt x="116" y="61"/>
                  </a:cubicBezTo>
                  <a:cubicBezTo>
                    <a:pt x="108" y="69"/>
                    <a:pt x="100" y="76"/>
                    <a:pt x="92" y="84"/>
                  </a:cubicBezTo>
                  <a:cubicBezTo>
                    <a:pt x="88" y="87"/>
                    <a:pt x="85" y="90"/>
                    <a:pt x="81" y="93"/>
                  </a:cubicBezTo>
                  <a:cubicBezTo>
                    <a:pt x="66" y="108"/>
                    <a:pt x="49" y="121"/>
                    <a:pt x="30" y="131"/>
                  </a:cubicBezTo>
                  <a:cubicBezTo>
                    <a:pt x="30" y="131"/>
                    <a:pt x="30" y="131"/>
                    <a:pt x="30" y="131"/>
                  </a:cubicBezTo>
                  <a:cubicBezTo>
                    <a:pt x="29" y="132"/>
                    <a:pt x="29" y="132"/>
                    <a:pt x="28" y="133"/>
                  </a:cubicBezTo>
                  <a:cubicBezTo>
                    <a:pt x="29" y="133"/>
                    <a:pt x="29" y="133"/>
                    <a:pt x="30" y="133"/>
                  </a:cubicBezTo>
                  <a:cubicBezTo>
                    <a:pt x="42" y="135"/>
                    <a:pt x="53" y="141"/>
                    <a:pt x="63" y="148"/>
                  </a:cubicBezTo>
                  <a:cubicBezTo>
                    <a:pt x="73" y="156"/>
                    <a:pt x="84" y="163"/>
                    <a:pt x="96" y="169"/>
                  </a:cubicBezTo>
                  <a:cubicBezTo>
                    <a:pt x="103" y="172"/>
                    <a:pt x="110" y="175"/>
                    <a:pt x="117" y="178"/>
                  </a:cubicBezTo>
                  <a:cubicBezTo>
                    <a:pt x="131" y="185"/>
                    <a:pt x="144" y="193"/>
                    <a:pt x="155" y="204"/>
                  </a:cubicBezTo>
                  <a:cubicBezTo>
                    <a:pt x="157" y="207"/>
                    <a:pt x="159" y="210"/>
                    <a:pt x="160" y="213"/>
                  </a:cubicBezTo>
                  <a:cubicBezTo>
                    <a:pt x="163" y="218"/>
                    <a:pt x="161" y="223"/>
                    <a:pt x="156" y="225"/>
                  </a:cubicBezTo>
                  <a:cubicBezTo>
                    <a:pt x="152" y="226"/>
                    <a:pt x="148" y="227"/>
                    <a:pt x="144" y="226"/>
                  </a:cubicBezTo>
                  <a:cubicBezTo>
                    <a:pt x="130" y="225"/>
                    <a:pt x="116" y="220"/>
                    <a:pt x="104" y="214"/>
                  </a:cubicBezTo>
                  <a:cubicBezTo>
                    <a:pt x="89" y="206"/>
                    <a:pt x="74" y="198"/>
                    <a:pt x="59" y="190"/>
                  </a:cubicBezTo>
                  <a:cubicBezTo>
                    <a:pt x="47" y="184"/>
                    <a:pt x="38" y="175"/>
                    <a:pt x="30" y="165"/>
                  </a:cubicBezTo>
                  <a:cubicBezTo>
                    <a:pt x="23" y="158"/>
                    <a:pt x="17" y="151"/>
                    <a:pt x="10" y="145"/>
                  </a:cubicBezTo>
                  <a:cubicBezTo>
                    <a:pt x="9" y="143"/>
                    <a:pt x="6" y="142"/>
                    <a:pt x="4" y="140"/>
                  </a:cubicBezTo>
                  <a:cubicBezTo>
                    <a:pt x="3" y="140"/>
                    <a:pt x="2" y="139"/>
                    <a:pt x="2" y="139"/>
                  </a:cubicBezTo>
                  <a:cubicBezTo>
                    <a:pt x="0" y="137"/>
                    <a:pt x="0" y="136"/>
                    <a:pt x="2" y="134"/>
                  </a:cubicBezTo>
                  <a:cubicBezTo>
                    <a:pt x="3" y="133"/>
                    <a:pt x="4" y="132"/>
                    <a:pt x="5" y="131"/>
                  </a:cubicBezTo>
                  <a:cubicBezTo>
                    <a:pt x="9" y="128"/>
                    <a:pt x="13" y="125"/>
                    <a:pt x="16" y="121"/>
                  </a:cubicBezTo>
                  <a:cubicBezTo>
                    <a:pt x="18" y="120"/>
                    <a:pt x="19" y="118"/>
                    <a:pt x="20" y="115"/>
                  </a:cubicBezTo>
                  <a:cubicBezTo>
                    <a:pt x="26" y="105"/>
                    <a:pt x="31" y="94"/>
                    <a:pt x="38" y="84"/>
                  </a:cubicBezTo>
                  <a:cubicBezTo>
                    <a:pt x="44" y="74"/>
                    <a:pt x="50" y="65"/>
                    <a:pt x="58" y="58"/>
                  </a:cubicBezTo>
                  <a:cubicBezTo>
                    <a:pt x="63" y="53"/>
                    <a:pt x="67" y="48"/>
                    <a:pt x="72" y="44"/>
                  </a:cubicBezTo>
                  <a:cubicBezTo>
                    <a:pt x="85" y="31"/>
                    <a:pt x="99" y="19"/>
                    <a:pt x="115" y="10"/>
                  </a:cubicBezTo>
                  <a:cubicBezTo>
                    <a:pt x="123" y="6"/>
                    <a:pt x="131" y="2"/>
                    <a:pt x="140" y="0"/>
                  </a:cubicBezTo>
                  <a:cubicBezTo>
                    <a:pt x="142" y="0"/>
                    <a:pt x="144" y="0"/>
                    <a:pt x="146" y="0"/>
                  </a:cubicBezTo>
                  <a:close/>
                </a:path>
              </a:pathLst>
            </a:custGeom>
            <a:solidFill>
              <a:srgbClr val="63AA9D"/>
            </a:solidFill>
            <a:ln>
              <a:noFill/>
            </a:ln>
            <a:extLst>
              <a:ext uri="{91240B29-F687-4F45-9708-019B960494DF}">
                <a14:hiddenLine xmlns:a14="http://schemas.microsoft.com/office/drawing/2010/main" w="9525">
                  <a:solidFill>
                    <a:srgbClr val="000000"/>
                  </a:solidFill>
                  <a:round/>
                </a14:hiddenLine>
              </a:ext>
            </a:extLst>
          </p:spPr>
          <p:txBody>
            <a:bodyPr vert="horz" wrap="square" lIns="86401" tIns="43200" rIns="86401" bIns="43200" numCol="1" anchor="t" anchorCtr="0" compatLnSpc="1"/>
            <a:lstStyle/>
            <a:p>
              <a:endParaRPr lang="zh-CN" altLang="en-US" sz="1700">
                <a:ea typeface="微软雅黑" panose="020B0503020204020204" pitchFamily="34" charset="-122"/>
              </a:endParaRPr>
            </a:p>
          </p:txBody>
        </p:sp>
        <p:sp>
          <p:nvSpPr>
            <p:cNvPr id="109" name="Freeform 55"/>
            <p:cNvSpPr/>
            <p:nvPr>
              <p:custDataLst>
                <p:tags r:id="rId25"/>
              </p:custDataLst>
            </p:nvPr>
          </p:nvSpPr>
          <p:spPr bwMode="auto">
            <a:xfrm>
              <a:off x="890" y="2519"/>
              <a:ext cx="217" cy="329"/>
            </a:xfrm>
            <a:custGeom>
              <a:avLst/>
              <a:gdLst>
                <a:gd name="T0" fmla="*/ 126 w 140"/>
                <a:gd name="T1" fmla="*/ 0 h 246"/>
                <a:gd name="T2" fmla="*/ 138 w 140"/>
                <a:gd name="T3" fmla="*/ 14 h 246"/>
                <a:gd name="T4" fmla="*/ 129 w 140"/>
                <a:gd name="T5" fmla="*/ 30 h 246"/>
                <a:gd name="T6" fmla="*/ 99 w 140"/>
                <a:gd name="T7" fmla="*/ 62 h 246"/>
                <a:gd name="T8" fmla="*/ 77 w 140"/>
                <a:gd name="T9" fmla="*/ 81 h 246"/>
                <a:gd name="T10" fmla="*/ 42 w 140"/>
                <a:gd name="T11" fmla="*/ 105 h 246"/>
                <a:gd name="T12" fmla="*/ 19 w 140"/>
                <a:gd name="T13" fmla="*/ 117 h 246"/>
                <a:gd name="T14" fmla="*/ 18 w 140"/>
                <a:gd name="T15" fmla="*/ 118 h 246"/>
                <a:gd name="T16" fmla="*/ 19 w 140"/>
                <a:gd name="T17" fmla="*/ 119 h 246"/>
                <a:gd name="T18" fmla="*/ 43 w 140"/>
                <a:gd name="T19" fmla="*/ 133 h 246"/>
                <a:gd name="T20" fmla="*/ 56 w 140"/>
                <a:gd name="T21" fmla="*/ 146 h 246"/>
                <a:gd name="T22" fmla="*/ 90 w 140"/>
                <a:gd name="T23" fmla="*/ 179 h 246"/>
                <a:gd name="T24" fmla="*/ 111 w 140"/>
                <a:gd name="T25" fmla="*/ 198 h 246"/>
                <a:gd name="T26" fmla="*/ 132 w 140"/>
                <a:gd name="T27" fmla="*/ 226 h 246"/>
                <a:gd name="T28" fmla="*/ 135 w 140"/>
                <a:gd name="T29" fmla="*/ 236 h 246"/>
                <a:gd name="T30" fmla="*/ 126 w 140"/>
                <a:gd name="T31" fmla="*/ 245 h 246"/>
                <a:gd name="T32" fmla="*/ 111 w 140"/>
                <a:gd name="T33" fmla="*/ 241 h 246"/>
                <a:gd name="T34" fmla="*/ 79 w 140"/>
                <a:gd name="T35" fmla="*/ 222 h 246"/>
                <a:gd name="T36" fmla="*/ 61 w 140"/>
                <a:gd name="T37" fmla="*/ 205 h 246"/>
                <a:gd name="T38" fmla="*/ 44 w 140"/>
                <a:gd name="T39" fmla="*/ 186 h 246"/>
                <a:gd name="T40" fmla="*/ 23 w 140"/>
                <a:gd name="T41" fmla="*/ 159 h 246"/>
                <a:gd name="T42" fmla="*/ 11 w 140"/>
                <a:gd name="T43" fmla="*/ 139 h 246"/>
                <a:gd name="T44" fmla="*/ 2 w 140"/>
                <a:gd name="T45" fmla="*/ 124 h 246"/>
                <a:gd name="T46" fmla="*/ 4 w 140"/>
                <a:gd name="T47" fmla="*/ 115 h 246"/>
                <a:gd name="T48" fmla="*/ 16 w 140"/>
                <a:gd name="T49" fmla="*/ 104 h 246"/>
                <a:gd name="T50" fmla="*/ 58 w 140"/>
                <a:gd name="T51" fmla="*/ 54 h 246"/>
                <a:gd name="T52" fmla="*/ 89 w 140"/>
                <a:gd name="T53" fmla="*/ 21 h 246"/>
                <a:gd name="T54" fmla="*/ 101 w 140"/>
                <a:gd name="T55" fmla="*/ 11 h 246"/>
                <a:gd name="T56" fmla="*/ 123 w 140"/>
                <a:gd name="T57" fmla="*/ 0 h 246"/>
                <a:gd name="T58" fmla="*/ 126 w 140"/>
                <a:gd name="T59" fmla="*/ 0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40" h="246">
                  <a:moveTo>
                    <a:pt x="126" y="0"/>
                  </a:moveTo>
                  <a:cubicBezTo>
                    <a:pt x="134" y="0"/>
                    <a:pt x="140" y="6"/>
                    <a:pt x="138" y="14"/>
                  </a:cubicBezTo>
                  <a:cubicBezTo>
                    <a:pt x="136" y="20"/>
                    <a:pt x="133" y="26"/>
                    <a:pt x="129" y="30"/>
                  </a:cubicBezTo>
                  <a:cubicBezTo>
                    <a:pt x="121" y="42"/>
                    <a:pt x="110" y="53"/>
                    <a:pt x="99" y="62"/>
                  </a:cubicBezTo>
                  <a:cubicBezTo>
                    <a:pt x="92" y="69"/>
                    <a:pt x="85" y="75"/>
                    <a:pt x="77" y="81"/>
                  </a:cubicBezTo>
                  <a:cubicBezTo>
                    <a:pt x="65" y="90"/>
                    <a:pt x="54" y="97"/>
                    <a:pt x="42" y="105"/>
                  </a:cubicBezTo>
                  <a:cubicBezTo>
                    <a:pt x="35" y="110"/>
                    <a:pt x="27" y="113"/>
                    <a:pt x="19" y="117"/>
                  </a:cubicBezTo>
                  <a:cubicBezTo>
                    <a:pt x="18" y="117"/>
                    <a:pt x="18" y="117"/>
                    <a:pt x="18" y="118"/>
                  </a:cubicBezTo>
                  <a:cubicBezTo>
                    <a:pt x="18" y="118"/>
                    <a:pt x="18" y="119"/>
                    <a:pt x="19" y="119"/>
                  </a:cubicBezTo>
                  <a:cubicBezTo>
                    <a:pt x="27" y="123"/>
                    <a:pt x="35" y="127"/>
                    <a:pt x="43" y="133"/>
                  </a:cubicBezTo>
                  <a:cubicBezTo>
                    <a:pt x="47" y="137"/>
                    <a:pt x="52" y="141"/>
                    <a:pt x="56" y="146"/>
                  </a:cubicBezTo>
                  <a:cubicBezTo>
                    <a:pt x="67" y="158"/>
                    <a:pt x="78" y="169"/>
                    <a:pt x="90" y="179"/>
                  </a:cubicBezTo>
                  <a:cubicBezTo>
                    <a:pt x="98" y="185"/>
                    <a:pt x="105" y="191"/>
                    <a:pt x="111" y="198"/>
                  </a:cubicBezTo>
                  <a:cubicBezTo>
                    <a:pt x="120" y="206"/>
                    <a:pt x="127" y="215"/>
                    <a:pt x="132" y="226"/>
                  </a:cubicBezTo>
                  <a:cubicBezTo>
                    <a:pt x="133" y="229"/>
                    <a:pt x="134" y="232"/>
                    <a:pt x="135" y="236"/>
                  </a:cubicBezTo>
                  <a:cubicBezTo>
                    <a:pt x="136" y="241"/>
                    <a:pt x="132" y="246"/>
                    <a:pt x="126" y="245"/>
                  </a:cubicBezTo>
                  <a:cubicBezTo>
                    <a:pt x="121" y="244"/>
                    <a:pt x="116" y="243"/>
                    <a:pt x="111" y="241"/>
                  </a:cubicBezTo>
                  <a:cubicBezTo>
                    <a:pt x="99" y="237"/>
                    <a:pt x="89" y="230"/>
                    <a:pt x="79" y="222"/>
                  </a:cubicBezTo>
                  <a:cubicBezTo>
                    <a:pt x="73" y="217"/>
                    <a:pt x="66" y="211"/>
                    <a:pt x="61" y="205"/>
                  </a:cubicBezTo>
                  <a:cubicBezTo>
                    <a:pt x="55" y="199"/>
                    <a:pt x="49" y="193"/>
                    <a:pt x="44" y="186"/>
                  </a:cubicBezTo>
                  <a:cubicBezTo>
                    <a:pt x="37" y="177"/>
                    <a:pt x="30" y="168"/>
                    <a:pt x="23" y="159"/>
                  </a:cubicBezTo>
                  <a:cubicBezTo>
                    <a:pt x="18" y="153"/>
                    <a:pt x="15" y="146"/>
                    <a:pt x="11" y="139"/>
                  </a:cubicBezTo>
                  <a:cubicBezTo>
                    <a:pt x="8" y="134"/>
                    <a:pt x="5" y="129"/>
                    <a:pt x="2" y="124"/>
                  </a:cubicBezTo>
                  <a:cubicBezTo>
                    <a:pt x="0" y="120"/>
                    <a:pt x="0" y="118"/>
                    <a:pt x="4" y="115"/>
                  </a:cubicBezTo>
                  <a:cubicBezTo>
                    <a:pt x="8" y="111"/>
                    <a:pt x="12" y="107"/>
                    <a:pt x="16" y="104"/>
                  </a:cubicBezTo>
                  <a:cubicBezTo>
                    <a:pt x="31" y="89"/>
                    <a:pt x="45" y="72"/>
                    <a:pt x="58" y="54"/>
                  </a:cubicBezTo>
                  <a:cubicBezTo>
                    <a:pt x="67" y="42"/>
                    <a:pt x="77" y="31"/>
                    <a:pt x="89" y="21"/>
                  </a:cubicBezTo>
                  <a:cubicBezTo>
                    <a:pt x="93" y="18"/>
                    <a:pt x="96" y="14"/>
                    <a:pt x="101" y="11"/>
                  </a:cubicBezTo>
                  <a:cubicBezTo>
                    <a:pt x="107" y="6"/>
                    <a:pt x="114" y="1"/>
                    <a:pt x="123" y="0"/>
                  </a:cubicBezTo>
                  <a:cubicBezTo>
                    <a:pt x="124" y="0"/>
                    <a:pt x="125" y="0"/>
                    <a:pt x="126" y="0"/>
                  </a:cubicBezTo>
                  <a:close/>
                </a:path>
              </a:pathLst>
            </a:custGeom>
            <a:solidFill>
              <a:srgbClr val="63AA9D"/>
            </a:solidFill>
            <a:ln>
              <a:noFill/>
            </a:ln>
            <a:extLst>
              <a:ext uri="{91240B29-F687-4F45-9708-019B960494DF}">
                <a14:hiddenLine xmlns:a14="http://schemas.microsoft.com/office/drawing/2010/main" w="9525">
                  <a:solidFill>
                    <a:srgbClr val="000000"/>
                  </a:solidFill>
                  <a:round/>
                </a14:hiddenLine>
              </a:ext>
            </a:extLst>
          </p:spPr>
          <p:txBody>
            <a:bodyPr vert="horz" wrap="square" lIns="86401" tIns="43200" rIns="86401" bIns="43200" numCol="1" anchor="t" anchorCtr="0" compatLnSpc="1"/>
            <a:lstStyle/>
            <a:p>
              <a:endParaRPr lang="zh-CN" altLang="en-US" sz="1700">
                <a:ea typeface="微软雅黑" panose="020B0503020204020204" pitchFamily="34" charset="-122"/>
              </a:endParaRPr>
            </a:p>
          </p:txBody>
        </p:sp>
        <p:sp>
          <p:nvSpPr>
            <p:cNvPr id="110" name="Freeform 56"/>
            <p:cNvSpPr/>
            <p:nvPr>
              <p:custDataLst>
                <p:tags r:id="rId26"/>
              </p:custDataLst>
            </p:nvPr>
          </p:nvSpPr>
          <p:spPr bwMode="auto">
            <a:xfrm>
              <a:off x="1212" y="2489"/>
              <a:ext cx="236" cy="289"/>
            </a:xfrm>
            <a:custGeom>
              <a:avLst/>
              <a:gdLst>
                <a:gd name="T0" fmla="*/ 20 w 153"/>
                <a:gd name="T1" fmla="*/ 139 h 216"/>
                <a:gd name="T2" fmla="*/ 29 w 153"/>
                <a:gd name="T3" fmla="*/ 140 h 216"/>
                <a:gd name="T4" fmla="*/ 62 w 153"/>
                <a:gd name="T5" fmla="*/ 149 h 216"/>
                <a:gd name="T6" fmla="*/ 97 w 153"/>
                <a:gd name="T7" fmla="*/ 163 h 216"/>
                <a:gd name="T8" fmla="*/ 130 w 153"/>
                <a:gd name="T9" fmla="*/ 180 h 216"/>
                <a:gd name="T10" fmla="*/ 150 w 153"/>
                <a:gd name="T11" fmla="*/ 203 h 216"/>
                <a:gd name="T12" fmla="*/ 143 w 153"/>
                <a:gd name="T13" fmla="*/ 215 h 216"/>
                <a:gd name="T14" fmla="*/ 134 w 153"/>
                <a:gd name="T15" fmla="*/ 215 h 216"/>
                <a:gd name="T16" fmla="*/ 95 w 153"/>
                <a:gd name="T17" fmla="*/ 205 h 216"/>
                <a:gd name="T18" fmla="*/ 32 w 153"/>
                <a:gd name="T19" fmla="*/ 169 h 216"/>
                <a:gd name="T20" fmla="*/ 24 w 153"/>
                <a:gd name="T21" fmla="*/ 162 h 216"/>
                <a:gd name="T22" fmla="*/ 9 w 153"/>
                <a:gd name="T23" fmla="*/ 149 h 216"/>
                <a:gd name="T24" fmla="*/ 3 w 153"/>
                <a:gd name="T25" fmla="*/ 144 h 216"/>
                <a:gd name="T26" fmla="*/ 3 w 153"/>
                <a:gd name="T27" fmla="*/ 137 h 216"/>
                <a:gd name="T28" fmla="*/ 14 w 153"/>
                <a:gd name="T29" fmla="*/ 124 h 216"/>
                <a:gd name="T30" fmla="*/ 41 w 153"/>
                <a:gd name="T31" fmla="*/ 74 h 216"/>
                <a:gd name="T32" fmla="*/ 57 w 153"/>
                <a:gd name="T33" fmla="*/ 54 h 216"/>
                <a:gd name="T34" fmla="*/ 88 w 153"/>
                <a:gd name="T35" fmla="*/ 22 h 216"/>
                <a:gd name="T36" fmla="*/ 110 w 153"/>
                <a:gd name="T37" fmla="*/ 5 h 216"/>
                <a:gd name="T38" fmla="*/ 116 w 153"/>
                <a:gd name="T39" fmla="*/ 2 h 216"/>
                <a:gd name="T40" fmla="*/ 123 w 153"/>
                <a:gd name="T41" fmla="*/ 6 h 216"/>
                <a:gd name="T42" fmla="*/ 123 w 153"/>
                <a:gd name="T43" fmla="*/ 14 h 216"/>
                <a:gd name="T44" fmla="*/ 115 w 153"/>
                <a:gd name="T45" fmla="*/ 38 h 216"/>
                <a:gd name="T46" fmla="*/ 96 w 153"/>
                <a:gd name="T47" fmla="*/ 69 h 216"/>
                <a:gd name="T48" fmla="*/ 68 w 153"/>
                <a:gd name="T49" fmla="*/ 101 h 216"/>
                <a:gd name="T50" fmla="*/ 54 w 153"/>
                <a:gd name="T51" fmla="*/ 115 h 216"/>
                <a:gd name="T52" fmla="*/ 22 w 153"/>
                <a:gd name="T53" fmla="*/ 137 h 216"/>
                <a:gd name="T54" fmla="*/ 21 w 153"/>
                <a:gd name="T55" fmla="*/ 138 h 216"/>
                <a:gd name="T56" fmla="*/ 20 w 153"/>
                <a:gd name="T57" fmla="*/ 139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53" h="216">
                  <a:moveTo>
                    <a:pt x="20" y="139"/>
                  </a:moveTo>
                  <a:cubicBezTo>
                    <a:pt x="23" y="140"/>
                    <a:pt x="26" y="140"/>
                    <a:pt x="29" y="140"/>
                  </a:cubicBezTo>
                  <a:cubicBezTo>
                    <a:pt x="40" y="142"/>
                    <a:pt x="51" y="145"/>
                    <a:pt x="62" y="149"/>
                  </a:cubicBezTo>
                  <a:cubicBezTo>
                    <a:pt x="74" y="154"/>
                    <a:pt x="85" y="158"/>
                    <a:pt x="97" y="163"/>
                  </a:cubicBezTo>
                  <a:cubicBezTo>
                    <a:pt x="109" y="167"/>
                    <a:pt x="120" y="172"/>
                    <a:pt x="130" y="180"/>
                  </a:cubicBezTo>
                  <a:cubicBezTo>
                    <a:pt x="138" y="187"/>
                    <a:pt x="145" y="194"/>
                    <a:pt x="150" y="203"/>
                  </a:cubicBezTo>
                  <a:cubicBezTo>
                    <a:pt x="153" y="210"/>
                    <a:pt x="151" y="214"/>
                    <a:pt x="143" y="215"/>
                  </a:cubicBezTo>
                  <a:cubicBezTo>
                    <a:pt x="140" y="216"/>
                    <a:pt x="137" y="216"/>
                    <a:pt x="134" y="215"/>
                  </a:cubicBezTo>
                  <a:cubicBezTo>
                    <a:pt x="120" y="214"/>
                    <a:pt x="107" y="210"/>
                    <a:pt x="95" y="205"/>
                  </a:cubicBezTo>
                  <a:cubicBezTo>
                    <a:pt x="72" y="196"/>
                    <a:pt x="51" y="184"/>
                    <a:pt x="32" y="169"/>
                  </a:cubicBezTo>
                  <a:cubicBezTo>
                    <a:pt x="29" y="167"/>
                    <a:pt x="27" y="164"/>
                    <a:pt x="24" y="162"/>
                  </a:cubicBezTo>
                  <a:cubicBezTo>
                    <a:pt x="19" y="158"/>
                    <a:pt x="14" y="153"/>
                    <a:pt x="9" y="149"/>
                  </a:cubicBezTo>
                  <a:cubicBezTo>
                    <a:pt x="7" y="147"/>
                    <a:pt x="5" y="145"/>
                    <a:pt x="3" y="144"/>
                  </a:cubicBezTo>
                  <a:cubicBezTo>
                    <a:pt x="0" y="143"/>
                    <a:pt x="0" y="139"/>
                    <a:pt x="3" y="137"/>
                  </a:cubicBezTo>
                  <a:cubicBezTo>
                    <a:pt x="9" y="135"/>
                    <a:pt x="12" y="130"/>
                    <a:pt x="14" y="124"/>
                  </a:cubicBezTo>
                  <a:cubicBezTo>
                    <a:pt x="20" y="106"/>
                    <a:pt x="29" y="89"/>
                    <a:pt x="41" y="74"/>
                  </a:cubicBezTo>
                  <a:cubicBezTo>
                    <a:pt x="47" y="67"/>
                    <a:pt x="51" y="60"/>
                    <a:pt x="57" y="54"/>
                  </a:cubicBezTo>
                  <a:cubicBezTo>
                    <a:pt x="66" y="43"/>
                    <a:pt x="76" y="32"/>
                    <a:pt x="88" y="22"/>
                  </a:cubicBezTo>
                  <a:cubicBezTo>
                    <a:pt x="95" y="16"/>
                    <a:pt x="102" y="10"/>
                    <a:pt x="110" y="5"/>
                  </a:cubicBezTo>
                  <a:cubicBezTo>
                    <a:pt x="112" y="4"/>
                    <a:pt x="114" y="3"/>
                    <a:pt x="116" y="2"/>
                  </a:cubicBezTo>
                  <a:cubicBezTo>
                    <a:pt x="120" y="0"/>
                    <a:pt x="123" y="2"/>
                    <a:pt x="123" y="6"/>
                  </a:cubicBezTo>
                  <a:cubicBezTo>
                    <a:pt x="124" y="9"/>
                    <a:pt x="123" y="12"/>
                    <a:pt x="123" y="14"/>
                  </a:cubicBezTo>
                  <a:cubicBezTo>
                    <a:pt x="121" y="22"/>
                    <a:pt x="118" y="30"/>
                    <a:pt x="115" y="38"/>
                  </a:cubicBezTo>
                  <a:cubicBezTo>
                    <a:pt x="109" y="49"/>
                    <a:pt x="104" y="59"/>
                    <a:pt x="96" y="69"/>
                  </a:cubicBezTo>
                  <a:cubicBezTo>
                    <a:pt x="87" y="80"/>
                    <a:pt x="78" y="91"/>
                    <a:pt x="68" y="101"/>
                  </a:cubicBezTo>
                  <a:cubicBezTo>
                    <a:pt x="63" y="106"/>
                    <a:pt x="59" y="110"/>
                    <a:pt x="54" y="115"/>
                  </a:cubicBezTo>
                  <a:cubicBezTo>
                    <a:pt x="45" y="124"/>
                    <a:pt x="34" y="131"/>
                    <a:pt x="22" y="137"/>
                  </a:cubicBezTo>
                  <a:cubicBezTo>
                    <a:pt x="22" y="138"/>
                    <a:pt x="21" y="138"/>
                    <a:pt x="21" y="138"/>
                  </a:cubicBezTo>
                  <a:cubicBezTo>
                    <a:pt x="21" y="138"/>
                    <a:pt x="21" y="139"/>
                    <a:pt x="20" y="139"/>
                  </a:cubicBezTo>
                  <a:close/>
                </a:path>
              </a:pathLst>
            </a:custGeom>
            <a:solidFill>
              <a:srgbClr val="63AA9D"/>
            </a:solidFill>
            <a:ln>
              <a:noFill/>
            </a:ln>
            <a:extLst>
              <a:ext uri="{91240B29-F687-4F45-9708-019B960494DF}">
                <a14:hiddenLine xmlns:a14="http://schemas.microsoft.com/office/drawing/2010/main" w="9525">
                  <a:solidFill>
                    <a:srgbClr val="000000"/>
                  </a:solidFill>
                  <a:round/>
                </a14:hiddenLine>
              </a:ext>
            </a:extLst>
          </p:spPr>
          <p:txBody>
            <a:bodyPr vert="horz" wrap="square" lIns="86401" tIns="43200" rIns="86401" bIns="43200" numCol="1" anchor="t" anchorCtr="0" compatLnSpc="1"/>
            <a:lstStyle/>
            <a:p>
              <a:endParaRPr lang="zh-CN" altLang="en-US" sz="1700">
                <a:ea typeface="微软雅黑" panose="020B0503020204020204" pitchFamily="34" charset="-122"/>
              </a:endParaRPr>
            </a:p>
          </p:txBody>
        </p:sp>
        <p:sp>
          <p:nvSpPr>
            <p:cNvPr id="111" name="Freeform 57"/>
            <p:cNvSpPr/>
            <p:nvPr>
              <p:custDataLst>
                <p:tags r:id="rId27"/>
              </p:custDataLst>
            </p:nvPr>
          </p:nvSpPr>
          <p:spPr bwMode="auto">
            <a:xfrm>
              <a:off x="1375" y="2478"/>
              <a:ext cx="247" cy="246"/>
            </a:xfrm>
            <a:custGeom>
              <a:avLst/>
              <a:gdLst>
                <a:gd name="T0" fmla="*/ 25 w 160"/>
                <a:gd name="T1" fmla="*/ 123 h 184"/>
                <a:gd name="T2" fmla="*/ 28 w 160"/>
                <a:gd name="T3" fmla="*/ 123 h 184"/>
                <a:gd name="T4" fmla="*/ 61 w 160"/>
                <a:gd name="T5" fmla="*/ 123 h 184"/>
                <a:gd name="T6" fmla="*/ 99 w 160"/>
                <a:gd name="T7" fmla="*/ 131 h 184"/>
                <a:gd name="T8" fmla="*/ 145 w 160"/>
                <a:gd name="T9" fmla="*/ 159 h 184"/>
                <a:gd name="T10" fmla="*/ 156 w 160"/>
                <a:gd name="T11" fmla="*/ 169 h 184"/>
                <a:gd name="T12" fmla="*/ 154 w 160"/>
                <a:gd name="T13" fmla="*/ 179 h 184"/>
                <a:gd name="T14" fmla="*/ 151 w 160"/>
                <a:gd name="T15" fmla="*/ 180 h 184"/>
                <a:gd name="T16" fmla="*/ 120 w 160"/>
                <a:gd name="T17" fmla="*/ 182 h 184"/>
                <a:gd name="T18" fmla="*/ 92 w 160"/>
                <a:gd name="T19" fmla="*/ 173 h 184"/>
                <a:gd name="T20" fmla="*/ 53 w 160"/>
                <a:gd name="T21" fmla="*/ 154 h 184"/>
                <a:gd name="T22" fmla="*/ 38 w 160"/>
                <a:gd name="T23" fmla="*/ 145 h 184"/>
                <a:gd name="T24" fmla="*/ 9 w 160"/>
                <a:gd name="T25" fmla="*/ 133 h 184"/>
                <a:gd name="T26" fmla="*/ 4 w 160"/>
                <a:gd name="T27" fmla="*/ 132 h 184"/>
                <a:gd name="T28" fmla="*/ 2 w 160"/>
                <a:gd name="T29" fmla="*/ 126 h 184"/>
                <a:gd name="T30" fmla="*/ 7 w 160"/>
                <a:gd name="T31" fmla="*/ 118 h 184"/>
                <a:gd name="T32" fmla="*/ 16 w 160"/>
                <a:gd name="T33" fmla="*/ 105 h 184"/>
                <a:gd name="T34" fmla="*/ 36 w 160"/>
                <a:gd name="T35" fmla="*/ 60 h 184"/>
                <a:gd name="T36" fmla="*/ 51 w 160"/>
                <a:gd name="T37" fmla="*/ 33 h 184"/>
                <a:gd name="T38" fmla="*/ 85 w 160"/>
                <a:gd name="T39" fmla="*/ 4 h 184"/>
                <a:gd name="T40" fmla="*/ 94 w 160"/>
                <a:gd name="T41" fmla="*/ 1 h 184"/>
                <a:gd name="T42" fmla="*/ 102 w 160"/>
                <a:gd name="T43" fmla="*/ 8 h 184"/>
                <a:gd name="T44" fmla="*/ 98 w 160"/>
                <a:gd name="T45" fmla="*/ 20 h 184"/>
                <a:gd name="T46" fmla="*/ 83 w 160"/>
                <a:gd name="T47" fmla="*/ 49 h 184"/>
                <a:gd name="T48" fmla="*/ 73 w 160"/>
                <a:gd name="T49" fmla="*/ 66 h 184"/>
                <a:gd name="T50" fmla="*/ 51 w 160"/>
                <a:gd name="T51" fmla="*/ 95 h 184"/>
                <a:gd name="T52" fmla="*/ 38 w 160"/>
                <a:gd name="T53" fmla="*/ 111 h 184"/>
                <a:gd name="T54" fmla="*/ 28 w 160"/>
                <a:gd name="T55" fmla="*/ 119 h 184"/>
                <a:gd name="T56" fmla="*/ 24 w 160"/>
                <a:gd name="T57" fmla="*/ 122 h 184"/>
                <a:gd name="T58" fmla="*/ 25 w 160"/>
                <a:gd name="T59" fmla="*/ 123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60" h="184">
                  <a:moveTo>
                    <a:pt x="25" y="123"/>
                  </a:moveTo>
                  <a:cubicBezTo>
                    <a:pt x="26" y="123"/>
                    <a:pt x="27" y="123"/>
                    <a:pt x="28" y="123"/>
                  </a:cubicBezTo>
                  <a:cubicBezTo>
                    <a:pt x="39" y="123"/>
                    <a:pt x="50" y="122"/>
                    <a:pt x="61" y="123"/>
                  </a:cubicBezTo>
                  <a:cubicBezTo>
                    <a:pt x="74" y="123"/>
                    <a:pt x="87" y="126"/>
                    <a:pt x="99" y="131"/>
                  </a:cubicBezTo>
                  <a:cubicBezTo>
                    <a:pt x="116" y="137"/>
                    <a:pt x="131" y="147"/>
                    <a:pt x="145" y="159"/>
                  </a:cubicBezTo>
                  <a:cubicBezTo>
                    <a:pt x="148" y="162"/>
                    <a:pt x="152" y="165"/>
                    <a:pt x="156" y="169"/>
                  </a:cubicBezTo>
                  <a:cubicBezTo>
                    <a:pt x="160" y="172"/>
                    <a:pt x="159" y="176"/>
                    <a:pt x="154" y="179"/>
                  </a:cubicBezTo>
                  <a:cubicBezTo>
                    <a:pt x="153" y="179"/>
                    <a:pt x="152" y="179"/>
                    <a:pt x="151" y="180"/>
                  </a:cubicBezTo>
                  <a:cubicBezTo>
                    <a:pt x="141" y="183"/>
                    <a:pt x="131" y="184"/>
                    <a:pt x="120" y="182"/>
                  </a:cubicBezTo>
                  <a:cubicBezTo>
                    <a:pt x="110" y="180"/>
                    <a:pt x="101" y="177"/>
                    <a:pt x="92" y="173"/>
                  </a:cubicBezTo>
                  <a:cubicBezTo>
                    <a:pt x="79" y="166"/>
                    <a:pt x="66" y="160"/>
                    <a:pt x="53" y="154"/>
                  </a:cubicBezTo>
                  <a:cubicBezTo>
                    <a:pt x="48" y="151"/>
                    <a:pt x="43" y="148"/>
                    <a:pt x="38" y="145"/>
                  </a:cubicBezTo>
                  <a:cubicBezTo>
                    <a:pt x="29" y="139"/>
                    <a:pt x="19" y="136"/>
                    <a:pt x="9" y="133"/>
                  </a:cubicBezTo>
                  <a:cubicBezTo>
                    <a:pt x="7" y="133"/>
                    <a:pt x="6" y="132"/>
                    <a:pt x="4" y="132"/>
                  </a:cubicBezTo>
                  <a:cubicBezTo>
                    <a:pt x="1" y="131"/>
                    <a:pt x="0" y="129"/>
                    <a:pt x="2" y="126"/>
                  </a:cubicBezTo>
                  <a:cubicBezTo>
                    <a:pt x="3" y="123"/>
                    <a:pt x="5" y="121"/>
                    <a:pt x="7" y="118"/>
                  </a:cubicBezTo>
                  <a:cubicBezTo>
                    <a:pt x="10" y="114"/>
                    <a:pt x="14" y="110"/>
                    <a:pt x="16" y="105"/>
                  </a:cubicBezTo>
                  <a:cubicBezTo>
                    <a:pt x="23" y="90"/>
                    <a:pt x="30" y="75"/>
                    <a:pt x="36" y="60"/>
                  </a:cubicBezTo>
                  <a:cubicBezTo>
                    <a:pt x="40" y="50"/>
                    <a:pt x="44" y="41"/>
                    <a:pt x="51" y="33"/>
                  </a:cubicBezTo>
                  <a:cubicBezTo>
                    <a:pt x="60" y="21"/>
                    <a:pt x="72" y="11"/>
                    <a:pt x="85" y="4"/>
                  </a:cubicBezTo>
                  <a:cubicBezTo>
                    <a:pt x="88" y="3"/>
                    <a:pt x="91" y="2"/>
                    <a:pt x="94" y="1"/>
                  </a:cubicBezTo>
                  <a:cubicBezTo>
                    <a:pt x="99" y="0"/>
                    <a:pt x="102" y="2"/>
                    <a:pt x="102" y="8"/>
                  </a:cubicBezTo>
                  <a:cubicBezTo>
                    <a:pt x="102" y="12"/>
                    <a:pt x="101" y="16"/>
                    <a:pt x="98" y="20"/>
                  </a:cubicBezTo>
                  <a:cubicBezTo>
                    <a:pt x="93" y="30"/>
                    <a:pt x="88" y="39"/>
                    <a:pt x="83" y="49"/>
                  </a:cubicBezTo>
                  <a:cubicBezTo>
                    <a:pt x="79" y="55"/>
                    <a:pt x="76" y="60"/>
                    <a:pt x="73" y="66"/>
                  </a:cubicBezTo>
                  <a:cubicBezTo>
                    <a:pt x="67" y="77"/>
                    <a:pt x="59" y="86"/>
                    <a:pt x="51" y="95"/>
                  </a:cubicBezTo>
                  <a:cubicBezTo>
                    <a:pt x="47" y="100"/>
                    <a:pt x="43" y="106"/>
                    <a:pt x="38" y="111"/>
                  </a:cubicBezTo>
                  <a:cubicBezTo>
                    <a:pt x="35" y="114"/>
                    <a:pt x="32" y="116"/>
                    <a:pt x="28" y="119"/>
                  </a:cubicBezTo>
                  <a:cubicBezTo>
                    <a:pt x="27" y="120"/>
                    <a:pt x="26" y="121"/>
                    <a:pt x="24" y="122"/>
                  </a:cubicBezTo>
                  <a:cubicBezTo>
                    <a:pt x="25" y="122"/>
                    <a:pt x="25" y="123"/>
                    <a:pt x="25" y="123"/>
                  </a:cubicBezTo>
                  <a:close/>
                </a:path>
              </a:pathLst>
            </a:custGeom>
            <a:solidFill>
              <a:srgbClr val="63AA9D"/>
            </a:solidFill>
            <a:ln>
              <a:noFill/>
            </a:ln>
            <a:extLst>
              <a:ext uri="{91240B29-F687-4F45-9708-019B960494DF}">
                <a14:hiddenLine xmlns:a14="http://schemas.microsoft.com/office/drawing/2010/main" w="9525">
                  <a:solidFill>
                    <a:srgbClr val="000000"/>
                  </a:solidFill>
                  <a:round/>
                </a14:hiddenLine>
              </a:ext>
            </a:extLst>
          </p:spPr>
          <p:txBody>
            <a:bodyPr vert="horz" wrap="square" lIns="86401" tIns="43200" rIns="86401" bIns="43200" numCol="1" anchor="t" anchorCtr="0" compatLnSpc="1"/>
            <a:lstStyle/>
            <a:p>
              <a:endParaRPr lang="zh-CN" altLang="en-US" sz="1700">
                <a:ea typeface="微软雅黑" panose="020B0503020204020204" pitchFamily="34" charset="-122"/>
              </a:endParaRPr>
            </a:p>
          </p:txBody>
        </p:sp>
        <p:sp>
          <p:nvSpPr>
            <p:cNvPr id="112" name="Freeform 58"/>
            <p:cNvSpPr/>
            <p:nvPr>
              <p:custDataLst>
                <p:tags r:id="rId28"/>
              </p:custDataLst>
            </p:nvPr>
          </p:nvSpPr>
          <p:spPr bwMode="auto">
            <a:xfrm>
              <a:off x="1505" y="2484"/>
              <a:ext cx="185" cy="123"/>
            </a:xfrm>
            <a:custGeom>
              <a:avLst/>
              <a:gdLst>
                <a:gd name="T0" fmla="*/ 120 w 120"/>
                <a:gd name="T1" fmla="*/ 11 h 92"/>
                <a:gd name="T2" fmla="*/ 117 w 120"/>
                <a:gd name="T3" fmla="*/ 18 h 92"/>
                <a:gd name="T4" fmla="*/ 91 w 120"/>
                <a:gd name="T5" fmla="*/ 46 h 92"/>
                <a:gd name="T6" fmla="*/ 65 w 120"/>
                <a:gd name="T7" fmla="*/ 65 h 92"/>
                <a:gd name="T8" fmla="*/ 30 w 120"/>
                <a:gd name="T9" fmla="*/ 84 h 92"/>
                <a:gd name="T10" fmla="*/ 8 w 120"/>
                <a:gd name="T11" fmla="*/ 92 h 92"/>
                <a:gd name="T12" fmla="*/ 3 w 120"/>
                <a:gd name="T13" fmla="*/ 92 h 92"/>
                <a:gd name="T14" fmla="*/ 2 w 120"/>
                <a:gd name="T15" fmla="*/ 88 h 92"/>
                <a:gd name="T16" fmla="*/ 13 w 120"/>
                <a:gd name="T17" fmla="*/ 70 h 92"/>
                <a:gd name="T18" fmla="*/ 33 w 120"/>
                <a:gd name="T19" fmla="*/ 46 h 92"/>
                <a:gd name="T20" fmla="*/ 49 w 120"/>
                <a:gd name="T21" fmla="*/ 33 h 92"/>
                <a:gd name="T22" fmla="*/ 105 w 120"/>
                <a:gd name="T23" fmla="*/ 2 h 92"/>
                <a:gd name="T24" fmla="*/ 114 w 120"/>
                <a:gd name="T25" fmla="*/ 1 h 92"/>
                <a:gd name="T26" fmla="*/ 120 w 120"/>
                <a:gd name="T27" fmla="*/ 11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0" h="92">
                  <a:moveTo>
                    <a:pt x="120" y="11"/>
                  </a:moveTo>
                  <a:cubicBezTo>
                    <a:pt x="119" y="12"/>
                    <a:pt x="119" y="16"/>
                    <a:pt x="117" y="18"/>
                  </a:cubicBezTo>
                  <a:cubicBezTo>
                    <a:pt x="110" y="29"/>
                    <a:pt x="101" y="39"/>
                    <a:pt x="91" y="46"/>
                  </a:cubicBezTo>
                  <a:cubicBezTo>
                    <a:pt x="82" y="53"/>
                    <a:pt x="74" y="59"/>
                    <a:pt x="65" y="65"/>
                  </a:cubicBezTo>
                  <a:cubicBezTo>
                    <a:pt x="54" y="73"/>
                    <a:pt x="43" y="79"/>
                    <a:pt x="30" y="84"/>
                  </a:cubicBezTo>
                  <a:cubicBezTo>
                    <a:pt x="23" y="87"/>
                    <a:pt x="15" y="89"/>
                    <a:pt x="8" y="92"/>
                  </a:cubicBezTo>
                  <a:cubicBezTo>
                    <a:pt x="6" y="92"/>
                    <a:pt x="5" y="92"/>
                    <a:pt x="3" y="92"/>
                  </a:cubicBezTo>
                  <a:cubicBezTo>
                    <a:pt x="1" y="92"/>
                    <a:pt x="0" y="90"/>
                    <a:pt x="2" y="88"/>
                  </a:cubicBezTo>
                  <a:cubicBezTo>
                    <a:pt x="6" y="82"/>
                    <a:pt x="9" y="75"/>
                    <a:pt x="13" y="70"/>
                  </a:cubicBezTo>
                  <a:cubicBezTo>
                    <a:pt x="19" y="61"/>
                    <a:pt x="25" y="53"/>
                    <a:pt x="33" y="46"/>
                  </a:cubicBezTo>
                  <a:cubicBezTo>
                    <a:pt x="38" y="41"/>
                    <a:pt x="44" y="37"/>
                    <a:pt x="49" y="33"/>
                  </a:cubicBezTo>
                  <a:cubicBezTo>
                    <a:pt x="66" y="19"/>
                    <a:pt x="85" y="9"/>
                    <a:pt x="105" y="2"/>
                  </a:cubicBezTo>
                  <a:cubicBezTo>
                    <a:pt x="108" y="1"/>
                    <a:pt x="111" y="0"/>
                    <a:pt x="114" y="1"/>
                  </a:cubicBezTo>
                  <a:cubicBezTo>
                    <a:pt x="118" y="2"/>
                    <a:pt x="120" y="5"/>
                    <a:pt x="120" y="11"/>
                  </a:cubicBezTo>
                  <a:close/>
                </a:path>
              </a:pathLst>
            </a:custGeom>
            <a:solidFill>
              <a:srgbClr val="63AA9D"/>
            </a:solidFill>
            <a:ln>
              <a:noFill/>
            </a:ln>
            <a:extLst>
              <a:ext uri="{91240B29-F687-4F45-9708-019B960494DF}">
                <a14:hiddenLine xmlns:a14="http://schemas.microsoft.com/office/drawing/2010/main" w="9525">
                  <a:solidFill>
                    <a:srgbClr val="000000"/>
                  </a:solidFill>
                  <a:round/>
                </a14:hiddenLine>
              </a:ext>
            </a:extLst>
          </p:spPr>
          <p:txBody>
            <a:bodyPr vert="horz" wrap="square" lIns="86401" tIns="43200" rIns="86401" bIns="43200" numCol="1" anchor="t" anchorCtr="0" compatLnSpc="1"/>
            <a:lstStyle/>
            <a:p>
              <a:endParaRPr lang="zh-CN" altLang="en-US" sz="1700">
                <a:ea typeface="微软雅黑" panose="020B0503020204020204" pitchFamily="34" charset="-122"/>
              </a:endParaRPr>
            </a:p>
          </p:txBody>
        </p:sp>
        <p:sp>
          <p:nvSpPr>
            <p:cNvPr id="113" name="Freeform 59"/>
            <p:cNvSpPr/>
            <p:nvPr>
              <p:custDataLst>
                <p:tags r:id="rId29"/>
              </p:custDataLst>
            </p:nvPr>
          </p:nvSpPr>
          <p:spPr bwMode="auto">
            <a:xfrm>
              <a:off x="849" y="2582"/>
              <a:ext cx="62" cy="58"/>
            </a:xfrm>
            <a:custGeom>
              <a:avLst/>
              <a:gdLst>
                <a:gd name="T0" fmla="*/ 0 w 40"/>
                <a:gd name="T1" fmla="*/ 19 h 43"/>
                <a:gd name="T2" fmla="*/ 5 w 40"/>
                <a:gd name="T3" fmla="*/ 10 h 43"/>
                <a:gd name="T4" fmla="*/ 12 w 40"/>
                <a:gd name="T5" fmla="*/ 4 h 43"/>
                <a:gd name="T6" fmla="*/ 31 w 40"/>
                <a:gd name="T7" fmla="*/ 7 h 43"/>
                <a:gd name="T8" fmla="*/ 35 w 40"/>
                <a:gd name="T9" fmla="*/ 30 h 43"/>
                <a:gd name="T10" fmla="*/ 6 w 40"/>
                <a:gd name="T11" fmla="*/ 35 h 43"/>
                <a:gd name="T12" fmla="*/ 1 w 40"/>
                <a:gd name="T13" fmla="*/ 29 h 43"/>
                <a:gd name="T14" fmla="*/ 0 w 40"/>
                <a:gd name="T15" fmla="*/ 26 h 43"/>
                <a:gd name="T16" fmla="*/ 0 w 40"/>
                <a:gd name="T17" fmla="*/ 19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 h="43">
                  <a:moveTo>
                    <a:pt x="0" y="19"/>
                  </a:moveTo>
                  <a:cubicBezTo>
                    <a:pt x="1" y="16"/>
                    <a:pt x="3" y="13"/>
                    <a:pt x="5" y="10"/>
                  </a:cubicBezTo>
                  <a:cubicBezTo>
                    <a:pt x="7" y="8"/>
                    <a:pt x="10" y="6"/>
                    <a:pt x="12" y="4"/>
                  </a:cubicBezTo>
                  <a:cubicBezTo>
                    <a:pt x="19" y="0"/>
                    <a:pt x="26" y="2"/>
                    <a:pt x="31" y="7"/>
                  </a:cubicBezTo>
                  <a:cubicBezTo>
                    <a:pt x="37" y="13"/>
                    <a:pt x="40" y="22"/>
                    <a:pt x="35" y="30"/>
                  </a:cubicBezTo>
                  <a:cubicBezTo>
                    <a:pt x="29" y="40"/>
                    <a:pt x="15" y="43"/>
                    <a:pt x="6" y="35"/>
                  </a:cubicBezTo>
                  <a:cubicBezTo>
                    <a:pt x="4" y="34"/>
                    <a:pt x="3" y="31"/>
                    <a:pt x="1" y="29"/>
                  </a:cubicBezTo>
                  <a:cubicBezTo>
                    <a:pt x="1" y="28"/>
                    <a:pt x="0" y="27"/>
                    <a:pt x="0" y="26"/>
                  </a:cubicBezTo>
                  <a:cubicBezTo>
                    <a:pt x="0" y="24"/>
                    <a:pt x="0" y="21"/>
                    <a:pt x="0" y="19"/>
                  </a:cubicBezTo>
                  <a:close/>
                </a:path>
              </a:pathLst>
            </a:custGeom>
            <a:solidFill>
              <a:schemeClr val="accent1">
                <a:lumMod val="60000"/>
                <a:lumOff val="4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86401" tIns="43200" rIns="86401" bIns="43200" numCol="1" anchor="t" anchorCtr="0" compatLnSpc="1"/>
            <a:lstStyle/>
            <a:p>
              <a:endParaRPr lang="zh-CN" altLang="en-US" sz="1700">
                <a:ea typeface="微软雅黑" panose="020B0503020204020204" pitchFamily="34" charset="-122"/>
              </a:endParaRPr>
            </a:p>
          </p:txBody>
        </p:sp>
        <p:sp>
          <p:nvSpPr>
            <p:cNvPr id="114" name="Freeform 60"/>
            <p:cNvSpPr/>
            <p:nvPr>
              <p:custDataLst>
                <p:tags r:id="rId30"/>
              </p:custDataLst>
            </p:nvPr>
          </p:nvSpPr>
          <p:spPr bwMode="auto">
            <a:xfrm>
              <a:off x="1150" y="2820"/>
              <a:ext cx="32" cy="30"/>
            </a:xfrm>
            <a:custGeom>
              <a:avLst/>
              <a:gdLst>
                <a:gd name="T0" fmla="*/ 7 w 21"/>
                <a:gd name="T1" fmla="*/ 22 h 22"/>
                <a:gd name="T2" fmla="*/ 7 w 21"/>
                <a:gd name="T3" fmla="*/ 22 h 22"/>
                <a:gd name="T4" fmla="*/ 1 w 21"/>
                <a:gd name="T5" fmla="*/ 12 h 22"/>
                <a:gd name="T6" fmla="*/ 8 w 21"/>
                <a:gd name="T7" fmla="*/ 2 h 22"/>
                <a:gd name="T8" fmla="*/ 20 w 21"/>
                <a:gd name="T9" fmla="*/ 4 h 22"/>
                <a:gd name="T10" fmla="*/ 21 w 21"/>
                <a:gd name="T11" fmla="*/ 7 h 22"/>
                <a:gd name="T12" fmla="*/ 20 w 21"/>
                <a:gd name="T13" fmla="*/ 17 h 22"/>
                <a:gd name="T14" fmla="*/ 16 w 21"/>
                <a:gd name="T15" fmla="*/ 20 h 22"/>
                <a:gd name="T16" fmla="*/ 13 w 21"/>
                <a:gd name="T17" fmla="*/ 22 h 22"/>
                <a:gd name="T18" fmla="*/ 7 w 21"/>
                <a:gd name="T19"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 h="22">
                  <a:moveTo>
                    <a:pt x="7" y="22"/>
                  </a:moveTo>
                  <a:cubicBezTo>
                    <a:pt x="7" y="22"/>
                    <a:pt x="7" y="22"/>
                    <a:pt x="7" y="22"/>
                  </a:cubicBezTo>
                  <a:cubicBezTo>
                    <a:pt x="3" y="20"/>
                    <a:pt x="0" y="16"/>
                    <a:pt x="1" y="12"/>
                  </a:cubicBezTo>
                  <a:cubicBezTo>
                    <a:pt x="1" y="7"/>
                    <a:pt x="4" y="4"/>
                    <a:pt x="8" y="2"/>
                  </a:cubicBezTo>
                  <a:cubicBezTo>
                    <a:pt x="12" y="0"/>
                    <a:pt x="17" y="0"/>
                    <a:pt x="20" y="4"/>
                  </a:cubicBezTo>
                  <a:cubicBezTo>
                    <a:pt x="20" y="5"/>
                    <a:pt x="21" y="6"/>
                    <a:pt x="21" y="7"/>
                  </a:cubicBezTo>
                  <a:cubicBezTo>
                    <a:pt x="21" y="10"/>
                    <a:pt x="21" y="14"/>
                    <a:pt x="20" y="17"/>
                  </a:cubicBezTo>
                  <a:cubicBezTo>
                    <a:pt x="19" y="18"/>
                    <a:pt x="18" y="19"/>
                    <a:pt x="16" y="20"/>
                  </a:cubicBezTo>
                  <a:cubicBezTo>
                    <a:pt x="15" y="21"/>
                    <a:pt x="14" y="22"/>
                    <a:pt x="13" y="22"/>
                  </a:cubicBezTo>
                  <a:cubicBezTo>
                    <a:pt x="11" y="22"/>
                    <a:pt x="9" y="22"/>
                    <a:pt x="7" y="22"/>
                  </a:cubicBez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86401" tIns="43200" rIns="86401" bIns="43200" numCol="1" anchor="t" anchorCtr="0" compatLnSpc="1"/>
            <a:lstStyle/>
            <a:p>
              <a:endParaRPr lang="zh-CN" altLang="en-US" sz="1700">
                <a:ea typeface="微软雅黑" panose="020B0503020204020204" pitchFamily="34" charset="-122"/>
              </a:endParaRPr>
            </a:p>
          </p:txBody>
        </p:sp>
        <p:sp>
          <p:nvSpPr>
            <p:cNvPr id="115" name="Freeform 61"/>
            <p:cNvSpPr/>
            <p:nvPr>
              <p:custDataLst>
                <p:tags r:id="rId31"/>
              </p:custDataLst>
            </p:nvPr>
          </p:nvSpPr>
          <p:spPr bwMode="auto">
            <a:xfrm>
              <a:off x="1602" y="2606"/>
              <a:ext cx="64" cy="51"/>
            </a:xfrm>
            <a:custGeom>
              <a:avLst/>
              <a:gdLst>
                <a:gd name="T0" fmla="*/ 18 w 41"/>
                <a:gd name="T1" fmla="*/ 38 h 38"/>
                <a:gd name="T2" fmla="*/ 0 w 41"/>
                <a:gd name="T3" fmla="*/ 20 h 38"/>
                <a:gd name="T4" fmla="*/ 7 w 41"/>
                <a:gd name="T5" fmla="*/ 5 h 38"/>
                <a:gd name="T6" fmla="*/ 31 w 41"/>
                <a:gd name="T7" fmla="*/ 3 h 38"/>
                <a:gd name="T8" fmla="*/ 39 w 41"/>
                <a:gd name="T9" fmla="*/ 20 h 38"/>
                <a:gd name="T10" fmla="*/ 26 w 41"/>
                <a:gd name="T11" fmla="*/ 36 h 38"/>
                <a:gd name="T12" fmla="*/ 18 w 41"/>
                <a:gd name="T13" fmla="*/ 38 h 38"/>
              </a:gdLst>
              <a:ahLst/>
              <a:cxnLst>
                <a:cxn ang="0">
                  <a:pos x="T0" y="T1"/>
                </a:cxn>
                <a:cxn ang="0">
                  <a:pos x="T2" y="T3"/>
                </a:cxn>
                <a:cxn ang="0">
                  <a:pos x="T4" y="T5"/>
                </a:cxn>
                <a:cxn ang="0">
                  <a:pos x="T6" y="T7"/>
                </a:cxn>
                <a:cxn ang="0">
                  <a:pos x="T8" y="T9"/>
                </a:cxn>
                <a:cxn ang="0">
                  <a:pos x="T10" y="T11"/>
                </a:cxn>
                <a:cxn ang="0">
                  <a:pos x="T12" y="T13"/>
                </a:cxn>
              </a:cxnLst>
              <a:rect l="0" t="0" r="r" b="b"/>
              <a:pathLst>
                <a:path w="41" h="38">
                  <a:moveTo>
                    <a:pt x="18" y="38"/>
                  </a:moveTo>
                  <a:cubicBezTo>
                    <a:pt x="8" y="38"/>
                    <a:pt x="0" y="30"/>
                    <a:pt x="0" y="20"/>
                  </a:cubicBezTo>
                  <a:cubicBezTo>
                    <a:pt x="0" y="14"/>
                    <a:pt x="2" y="9"/>
                    <a:pt x="7" y="5"/>
                  </a:cubicBezTo>
                  <a:cubicBezTo>
                    <a:pt x="15" y="0"/>
                    <a:pt x="22" y="0"/>
                    <a:pt x="31" y="3"/>
                  </a:cubicBezTo>
                  <a:cubicBezTo>
                    <a:pt x="37" y="5"/>
                    <a:pt x="41" y="14"/>
                    <a:pt x="39" y="20"/>
                  </a:cubicBezTo>
                  <a:cubicBezTo>
                    <a:pt x="37" y="27"/>
                    <a:pt x="33" y="33"/>
                    <a:pt x="26" y="36"/>
                  </a:cubicBezTo>
                  <a:cubicBezTo>
                    <a:pt x="24" y="37"/>
                    <a:pt x="21" y="37"/>
                    <a:pt x="18" y="38"/>
                  </a:cubicBez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86401" tIns="43200" rIns="86401" bIns="43200" numCol="1" anchor="t" anchorCtr="0" compatLnSpc="1"/>
            <a:lstStyle/>
            <a:p>
              <a:endParaRPr lang="zh-CN" altLang="en-US" sz="1700">
                <a:ea typeface="微软雅黑" panose="020B0503020204020204" pitchFamily="34" charset="-122"/>
              </a:endParaRPr>
            </a:p>
          </p:txBody>
        </p:sp>
        <p:sp>
          <p:nvSpPr>
            <p:cNvPr id="116" name="Freeform 62"/>
            <p:cNvSpPr/>
            <p:nvPr>
              <p:custDataLst>
                <p:tags r:id="rId32"/>
              </p:custDataLst>
            </p:nvPr>
          </p:nvSpPr>
          <p:spPr bwMode="auto">
            <a:xfrm>
              <a:off x="1479" y="2741"/>
              <a:ext cx="65" cy="51"/>
            </a:xfrm>
            <a:custGeom>
              <a:avLst/>
              <a:gdLst>
                <a:gd name="T0" fmla="*/ 42 w 42"/>
                <a:gd name="T1" fmla="*/ 16 h 38"/>
                <a:gd name="T2" fmla="*/ 20 w 42"/>
                <a:gd name="T3" fmla="*/ 37 h 38"/>
                <a:gd name="T4" fmla="*/ 3 w 42"/>
                <a:gd name="T5" fmla="*/ 13 h 38"/>
                <a:gd name="T6" fmla="*/ 10 w 42"/>
                <a:gd name="T7" fmla="*/ 5 h 38"/>
                <a:gd name="T8" fmla="*/ 28 w 42"/>
                <a:gd name="T9" fmla="*/ 1 h 38"/>
                <a:gd name="T10" fmla="*/ 41 w 42"/>
                <a:gd name="T11" fmla="*/ 10 h 38"/>
                <a:gd name="T12" fmla="*/ 42 w 42"/>
                <a:gd name="T13" fmla="*/ 16 h 38"/>
              </a:gdLst>
              <a:ahLst/>
              <a:cxnLst>
                <a:cxn ang="0">
                  <a:pos x="T0" y="T1"/>
                </a:cxn>
                <a:cxn ang="0">
                  <a:pos x="T2" y="T3"/>
                </a:cxn>
                <a:cxn ang="0">
                  <a:pos x="T4" y="T5"/>
                </a:cxn>
                <a:cxn ang="0">
                  <a:pos x="T6" y="T7"/>
                </a:cxn>
                <a:cxn ang="0">
                  <a:pos x="T8" y="T9"/>
                </a:cxn>
                <a:cxn ang="0">
                  <a:pos x="T10" y="T11"/>
                </a:cxn>
                <a:cxn ang="0">
                  <a:pos x="T12" y="T13"/>
                </a:cxn>
              </a:cxnLst>
              <a:rect l="0" t="0" r="r" b="b"/>
              <a:pathLst>
                <a:path w="42" h="38">
                  <a:moveTo>
                    <a:pt x="42" y="16"/>
                  </a:moveTo>
                  <a:cubicBezTo>
                    <a:pt x="42" y="25"/>
                    <a:pt x="32" y="38"/>
                    <a:pt x="20" y="37"/>
                  </a:cubicBezTo>
                  <a:cubicBezTo>
                    <a:pt x="9" y="36"/>
                    <a:pt x="0" y="25"/>
                    <a:pt x="3" y="13"/>
                  </a:cubicBezTo>
                  <a:cubicBezTo>
                    <a:pt x="4" y="10"/>
                    <a:pt x="7" y="7"/>
                    <a:pt x="10" y="5"/>
                  </a:cubicBezTo>
                  <a:cubicBezTo>
                    <a:pt x="15" y="2"/>
                    <a:pt x="21" y="0"/>
                    <a:pt x="28" y="1"/>
                  </a:cubicBezTo>
                  <a:cubicBezTo>
                    <a:pt x="33" y="1"/>
                    <a:pt x="38" y="4"/>
                    <a:pt x="41" y="10"/>
                  </a:cubicBezTo>
                  <a:cubicBezTo>
                    <a:pt x="41" y="11"/>
                    <a:pt x="42" y="14"/>
                    <a:pt x="42" y="16"/>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86401" tIns="43200" rIns="86401" bIns="43200" numCol="1" anchor="t" anchorCtr="0" compatLnSpc="1"/>
            <a:lstStyle/>
            <a:p>
              <a:endParaRPr lang="zh-CN" altLang="en-US" sz="1700">
                <a:ea typeface="微软雅黑" panose="020B0503020204020204" pitchFamily="34" charset="-122"/>
              </a:endParaRPr>
            </a:p>
          </p:txBody>
        </p:sp>
        <p:sp>
          <p:nvSpPr>
            <p:cNvPr id="117" name="Freeform 63"/>
            <p:cNvSpPr/>
            <p:nvPr>
              <p:custDataLst>
                <p:tags r:id="rId33"/>
              </p:custDataLst>
            </p:nvPr>
          </p:nvSpPr>
          <p:spPr bwMode="auto">
            <a:xfrm>
              <a:off x="1290" y="2452"/>
              <a:ext cx="54" cy="47"/>
            </a:xfrm>
            <a:custGeom>
              <a:avLst/>
              <a:gdLst>
                <a:gd name="T0" fmla="*/ 16 w 35"/>
                <a:gd name="T1" fmla="*/ 34 h 35"/>
                <a:gd name="T2" fmla="*/ 1 w 35"/>
                <a:gd name="T3" fmla="*/ 21 h 35"/>
                <a:gd name="T4" fmla="*/ 1 w 35"/>
                <a:gd name="T5" fmla="*/ 19 h 35"/>
                <a:gd name="T6" fmla="*/ 16 w 35"/>
                <a:gd name="T7" fmla="*/ 2 h 35"/>
                <a:gd name="T8" fmla="*/ 34 w 35"/>
                <a:gd name="T9" fmla="*/ 16 h 35"/>
                <a:gd name="T10" fmla="*/ 16 w 35"/>
                <a:gd name="T11" fmla="*/ 34 h 35"/>
              </a:gdLst>
              <a:ahLst/>
              <a:cxnLst>
                <a:cxn ang="0">
                  <a:pos x="T0" y="T1"/>
                </a:cxn>
                <a:cxn ang="0">
                  <a:pos x="T2" y="T3"/>
                </a:cxn>
                <a:cxn ang="0">
                  <a:pos x="T4" y="T5"/>
                </a:cxn>
                <a:cxn ang="0">
                  <a:pos x="T6" y="T7"/>
                </a:cxn>
                <a:cxn ang="0">
                  <a:pos x="T8" y="T9"/>
                </a:cxn>
                <a:cxn ang="0">
                  <a:pos x="T10" y="T11"/>
                </a:cxn>
              </a:cxnLst>
              <a:rect l="0" t="0" r="r" b="b"/>
              <a:pathLst>
                <a:path w="35" h="35">
                  <a:moveTo>
                    <a:pt x="16" y="34"/>
                  </a:moveTo>
                  <a:cubicBezTo>
                    <a:pt x="7" y="35"/>
                    <a:pt x="2" y="29"/>
                    <a:pt x="1" y="21"/>
                  </a:cubicBezTo>
                  <a:cubicBezTo>
                    <a:pt x="1" y="21"/>
                    <a:pt x="0" y="20"/>
                    <a:pt x="1" y="19"/>
                  </a:cubicBezTo>
                  <a:cubicBezTo>
                    <a:pt x="1" y="11"/>
                    <a:pt x="8" y="3"/>
                    <a:pt x="16" y="2"/>
                  </a:cubicBezTo>
                  <a:cubicBezTo>
                    <a:pt x="24" y="0"/>
                    <a:pt x="33" y="7"/>
                    <a:pt x="34" y="16"/>
                  </a:cubicBezTo>
                  <a:cubicBezTo>
                    <a:pt x="35" y="26"/>
                    <a:pt x="26" y="34"/>
                    <a:pt x="16" y="34"/>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86401" tIns="43200" rIns="86401" bIns="43200" numCol="1" anchor="t" anchorCtr="0" compatLnSpc="1"/>
            <a:lstStyle/>
            <a:p>
              <a:endParaRPr lang="zh-CN" altLang="en-US" sz="1700">
                <a:ea typeface="微软雅黑" panose="020B0503020204020204" pitchFamily="34" charset="-122"/>
              </a:endParaRPr>
            </a:p>
          </p:txBody>
        </p:sp>
        <p:sp>
          <p:nvSpPr>
            <p:cNvPr id="118" name="Freeform 64"/>
            <p:cNvSpPr/>
            <p:nvPr>
              <p:custDataLst>
                <p:tags r:id="rId34"/>
              </p:custDataLst>
            </p:nvPr>
          </p:nvSpPr>
          <p:spPr bwMode="auto">
            <a:xfrm>
              <a:off x="1554" y="2451"/>
              <a:ext cx="34" cy="25"/>
            </a:xfrm>
            <a:custGeom>
              <a:avLst/>
              <a:gdLst>
                <a:gd name="T0" fmla="*/ 10 w 22"/>
                <a:gd name="T1" fmla="*/ 18 h 19"/>
                <a:gd name="T2" fmla="*/ 2 w 22"/>
                <a:gd name="T3" fmla="*/ 7 h 19"/>
                <a:gd name="T4" fmla="*/ 11 w 22"/>
                <a:gd name="T5" fmla="*/ 0 h 19"/>
                <a:gd name="T6" fmla="*/ 21 w 22"/>
                <a:gd name="T7" fmla="*/ 5 h 19"/>
                <a:gd name="T8" fmla="*/ 21 w 22"/>
                <a:gd name="T9" fmla="*/ 12 h 19"/>
                <a:gd name="T10" fmla="*/ 10 w 22"/>
                <a:gd name="T11" fmla="*/ 18 h 19"/>
              </a:gdLst>
              <a:ahLst/>
              <a:cxnLst>
                <a:cxn ang="0">
                  <a:pos x="T0" y="T1"/>
                </a:cxn>
                <a:cxn ang="0">
                  <a:pos x="T2" y="T3"/>
                </a:cxn>
                <a:cxn ang="0">
                  <a:pos x="T4" y="T5"/>
                </a:cxn>
                <a:cxn ang="0">
                  <a:pos x="T6" y="T7"/>
                </a:cxn>
                <a:cxn ang="0">
                  <a:pos x="T8" y="T9"/>
                </a:cxn>
                <a:cxn ang="0">
                  <a:pos x="T10" y="T11"/>
                </a:cxn>
              </a:cxnLst>
              <a:rect l="0" t="0" r="r" b="b"/>
              <a:pathLst>
                <a:path w="22" h="19">
                  <a:moveTo>
                    <a:pt x="10" y="18"/>
                  </a:moveTo>
                  <a:cubicBezTo>
                    <a:pt x="3" y="19"/>
                    <a:pt x="0" y="11"/>
                    <a:pt x="2" y="7"/>
                  </a:cubicBezTo>
                  <a:cubicBezTo>
                    <a:pt x="3" y="3"/>
                    <a:pt x="7" y="0"/>
                    <a:pt x="11" y="0"/>
                  </a:cubicBezTo>
                  <a:cubicBezTo>
                    <a:pt x="15" y="0"/>
                    <a:pt x="19" y="1"/>
                    <a:pt x="21" y="5"/>
                  </a:cubicBezTo>
                  <a:cubicBezTo>
                    <a:pt x="22" y="7"/>
                    <a:pt x="22" y="10"/>
                    <a:pt x="21" y="12"/>
                  </a:cubicBezTo>
                  <a:cubicBezTo>
                    <a:pt x="19" y="16"/>
                    <a:pt x="15" y="19"/>
                    <a:pt x="10" y="18"/>
                  </a:cubicBez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86401" tIns="43200" rIns="86401" bIns="43200" numCol="1" anchor="t" anchorCtr="0" compatLnSpc="1"/>
            <a:lstStyle/>
            <a:p>
              <a:endParaRPr lang="zh-CN" altLang="en-US" sz="1700">
                <a:ea typeface="微软雅黑" panose="020B0503020204020204" pitchFamily="34" charset="-122"/>
              </a:endParaRPr>
            </a:p>
          </p:txBody>
        </p:sp>
        <p:sp>
          <p:nvSpPr>
            <p:cNvPr id="119" name="Freeform 65"/>
            <p:cNvSpPr/>
            <p:nvPr>
              <p:custDataLst>
                <p:tags r:id="rId35"/>
              </p:custDataLst>
            </p:nvPr>
          </p:nvSpPr>
          <p:spPr bwMode="auto">
            <a:xfrm>
              <a:off x="838" y="2595"/>
              <a:ext cx="689" cy="96"/>
            </a:xfrm>
            <a:custGeom>
              <a:avLst/>
              <a:gdLst>
                <a:gd name="T0" fmla="*/ 120 w 446"/>
                <a:gd name="T1" fmla="*/ 72 h 72"/>
                <a:gd name="T2" fmla="*/ 79 w 446"/>
                <a:gd name="T3" fmla="*/ 70 h 72"/>
                <a:gd name="T4" fmla="*/ 43 w 446"/>
                <a:gd name="T5" fmla="*/ 65 h 72"/>
                <a:gd name="T6" fmla="*/ 12 w 446"/>
                <a:gd name="T7" fmla="*/ 57 h 72"/>
                <a:gd name="T8" fmla="*/ 4 w 446"/>
                <a:gd name="T9" fmla="*/ 54 h 72"/>
                <a:gd name="T10" fmla="*/ 2 w 446"/>
                <a:gd name="T11" fmla="*/ 52 h 72"/>
                <a:gd name="T12" fmla="*/ 2 w 446"/>
                <a:gd name="T13" fmla="*/ 47 h 72"/>
                <a:gd name="T14" fmla="*/ 5 w 446"/>
                <a:gd name="T15" fmla="*/ 46 h 72"/>
                <a:gd name="T16" fmla="*/ 6 w 446"/>
                <a:gd name="T17" fmla="*/ 46 h 72"/>
                <a:gd name="T18" fmla="*/ 53 w 446"/>
                <a:gd name="T19" fmla="*/ 59 h 72"/>
                <a:gd name="T20" fmla="*/ 81 w 446"/>
                <a:gd name="T21" fmla="*/ 62 h 72"/>
                <a:gd name="T22" fmla="*/ 122 w 446"/>
                <a:gd name="T23" fmla="*/ 64 h 72"/>
                <a:gd name="T24" fmla="*/ 152 w 446"/>
                <a:gd name="T25" fmla="*/ 62 h 72"/>
                <a:gd name="T26" fmla="*/ 177 w 446"/>
                <a:gd name="T27" fmla="*/ 61 h 72"/>
                <a:gd name="T28" fmla="*/ 206 w 446"/>
                <a:gd name="T29" fmla="*/ 59 h 72"/>
                <a:gd name="T30" fmla="*/ 222 w 446"/>
                <a:gd name="T31" fmla="*/ 58 h 72"/>
                <a:gd name="T32" fmla="*/ 237 w 446"/>
                <a:gd name="T33" fmla="*/ 57 h 72"/>
                <a:gd name="T34" fmla="*/ 263 w 446"/>
                <a:gd name="T35" fmla="*/ 54 h 72"/>
                <a:gd name="T36" fmla="*/ 283 w 446"/>
                <a:gd name="T37" fmla="*/ 51 h 72"/>
                <a:gd name="T38" fmla="*/ 324 w 446"/>
                <a:gd name="T39" fmla="*/ 43 h 72"/>
                <a:gd name="T40" fmla="*/ 363 w 446"/>
                <a:gd name="T41" fmla="*/ 32 h 72"/>
                <a:gd name="T42" fmla="*/ 422 w 446"/>
                <a:gd name="T43" fmla="*/ 9 h 72"/>
                <a:gd name="T44" fmla="*/ 440 w 446"/>
                <a:gd name="T45" fmla="*/ 1 h 72"/>
                <a:gd name="T46" fmla="*/ 445 w 446"/>
                <a:gd name="T47" fmla="*/ 2 h 72"/>
                <a:gd name="T48" fmla="*/ 444 w 446"/>
                <a:gd name="T49" fmla="*/ 7 h 72"/>
                <a:gd name="T50" fmla="*/ 438 w 446"/>
                <a:gd name="T51" fmla="*/ 10 h 72"/>
                <a:gd name="T52" fmla="*/ 381 w 446"/>
                <a:gd name="T53" fmla="*/ 35 h 72"/>
                <a:gd name="T54" fmla="*/ 307 w 446"/>
                <a:gd name="T55" fmla="*/ 55 h 72"/>
                <a:gd name="T56" fmla="*/ 266 w 446"/>
                <a:gd name="T57" fmla="*/ 62 h 72"/>
                <a:gd name="T58" fmla="*/ 239 w 446"/>
                <a:gd name="T59" fmla="*/ 65 h 72"/>
                <a:gd name="T60" fmla="*/ 207 w 446"/>
                <a:gd name="T61" fmla="*/ 67 h 72"/>
                <a:gd name="T62" fmla="*/ 192 w 446"/>
                <a:gd name="T63" fmla="*/ 68 h 72"/>
                <a:gd name="T64" fmla="*/ 161 w 446"/>
                <a:gd name="T65" fmla="*/ 70 h 72"/>
                <a:gd name="T66" fmla="*/ 149 w 446"/>
                <a:gd name="T67" fmla="*/ 71 h 72"/>
                <a:gd name="T68" fmla="*/ 120 w 446"/>
                <a:gd name="T69" fmla="*/ 7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46" h="72">
                  <a:moveTo>
                    <a:pt x="120" y="72"/>
                  </a:moveTo>
                  <a:cubicBezTo>
                    <a:pt x="109" y="72"/>
                    <a:pt x="94" y="72"/>
                    <a:pt x="79" y="70"/>
                  </a:cubicBezTo>
                  <a:cubicBezTo>
                    <a:pt x="67" y="69"/>
                    <a:pt x="55" y="68"/>
                    <a:pt x="43" y="65"/>
                  </a:cubicBezTo>
                  <a:cubicBezTo>
                    <a:pt x="33" y="63"/>
                    <a:pt x="22" y="60"/>
                    <a:pt x="12" y="57"/>
                  </a:cubicBezTo>
                  <a:cubicBezTo>
                    <a:pt x="9" y="56"/>
                    <a:pt x="7" y="55"/>
                    <a:pt x="4" y="54"/>
                  </a:cubicBezTo>
                  <a:cubicBezTo>
                    <a:pt x="3" y="53"/>
                    <a:pt x="2" y="53"/>
                    <a:pt x="2" y="52"/>
                  </a:cubicBezTo>
                  <a:cubicBezTo>
                    <a:pt x="1" y="50"/>
                    <a:pt x="0" y="49"/>
                    <a:pt x="2" y="47"/>
                  </a:cubicBezTo>
                  <a:cubicBezTo>
                    <a:pt x="3" y="46"/>
                    <a:pt x="4" y="46"/>
                    <a:pt x="5" y="46"/>
                  </a:cubicBezTo>
                  <a:cubicBezTo>
                    <a:pt x="6" y="46"/>
                    <a:pt x="6" y="46"/>
                    <a:pt x="6" y="46"/>
                  </a:cubicBezTo>
                  <a:cubicBezTo>
                    <a:pt x="21" y="53"/>
                    <a:pt x="37" y="56"/>
                    <a:pt x="53" y="59"/>
                  </a:cubicBezTo>
                  <a:cubicBezTo>
                    <a:pt x="62" y="61"/>
                    <a:pt x="71" y="61"/>
                    <a:pt x="81" y="62"/>
                  </a:cubicBezTo>
                  <a:cubicBezTo>
                    <a:pt x="94" y="64"/>
                    <a:pt x="108" y="64"/>
                    <a:pt x="122" y="64"/>
                  </a:cubicBezTo>
                  <a:cubicBezTo>
                    <a:pt x="132" y="64"/>
                    <a:pt x="142" y="63"/>
                    <a:pt x="152" y="62"/>
                  </a:cubicBezTo>
                  <a:cubicBezTo>
                    <a:pt x="160" y="62"/>
                    <a:pt x="169" y="61"/>
                    <a:pt x="177" y="61"/>
                  </a:cubicBezTo>
                  <a:cubicBezTo>
                    <a:pt x="187" y="60"/>
                    <a:pt x="196" y="59"/>
                    <a:pt x="206" y="59"/>
                  </a:cubicBezTo>
                  <a:cubicBezTo>
                    <a:pt x="211" y="58"/>
                    <a:pt x="217" y="58"/>
                    <a:pt x="222" y="58"/>
                  </a:cubicBezTo>
                  <a:cubicBezTo>
                    <a:pt x="227" y="58"/>
                    <a:pt x="232" y="57"/>
                    <a:pt x="237" y="57"/>
                  </a:cubicBezTo>
                  <a:cubicBezTo>
                    <a:pt x="246" y="56"/>
                    <a:pt x="255" y="55"/>
                    <a:pt x="263" y="54"/>
                  </a:cubicBezTo>
                  <a:cubicBezTo>
                    <a:pt x="270" y="53"/>
                    <a:pt x="277" y="52"/>
                    <a:pt x="283" y="51"/>
                  </a:cubicBezTo>
                  <a:cubicBezTo>
                    <a:pt x="297" y="48"/>
                    <a:pt x="311" y="46"/>
                    <a:pt x="324" y="43"/>
                  </a:cubicBezTo>
                  <a:cubicBezTo>
                    <a:pt x="337" y="40"/>
                    <a:pt x="350" y="36"/>
                    <a:pt x="363" y="32"/>
                  </a:cubicBezTo>
                  <a:cubicBezTo>
                    <a:pt x="383" y="26"/>
                    <a:pt x="403" y="19"/>
                    <a:pt x="422" y="9"/>
                  </a:cubicBezTo>
                  <a:cubicBezTo>
                    <a:pt x="428" y="7"/>
                    <a:pt x="434" y="4"/>
                    <a:pt x="440" y="1"/>
                  </a:cubicBezTo>
                  <a:cubicBezTo>
                    <a:pt x="442" y="0"/>
                    <a:pt x="444" y="1"/>
                    <a:pt x="445" y="2"/>
                  </a:cubicBezTo>
                  <a:cubicBezTo>
                    <a:pt x="446" y="4"/>
                    <a:pt x="446" y="5"/>
                    <a:pt x="444" y="7"/>
                  </a:cubicBezTo>
                  <a:cubicBezTo>
                    <a:pt x="442" y="8"/>
                    <a:pt x="440" y="10"/>
                    <a:pt x="438" y="10"/>
                  </a:cubicBezTo>
                  <a:cubicBezTo>
                    <a:pt x="420" y="20"/>
                    <a:pt x="401" y="28"/>
                    <a:pt x="381" y="35"/>
                  </a:cubicBezTo>
                  <a:cubicBezTo>
                    <a:pt x="357" y="43"/>
                    <a:pt x="332" y="50"/>
                    <a:pt x="307" y="55"/>
                  </a:cubicBezTo>
                  <a:cubicBezTo>
                    <a:pt x="293" y="58"/>
                    <a:pt x="280" y="60"/>
                    <a:pt x="266" y="62"/>
                  </a:cubicBezTo>
                  <a:cubicBezTo>
                    <a:pt x="257" y="63"/>
                    <a:pt x="248" y="64"/>
                    <a:pt x="239" y="65"/>
                  </a:cubicBezTo>
                  <a:cubicBezTo>
                    <a:pt x="228" y="66"/>
                    <a:pt x="218" y="66"/>
                    <a:pt x="207" y="67"/>
                  </a:cubicBezTo>
                  <a:cubicBezTo>
                    <a:pt x="202" y="68"/>
                    <a:pt x="197" y="68"/>
                    <a:pt x="192" y="68"/>
                  </a:cubicBezTo>
                  <a:cubicBezTo>
                    <a:pt x="182" y="69"/>
                    <a:pt x="172" y="70"/>
                    <a:pt x="161" y="70"/>
                  </a:cubicBezTo>
                  <a:cubicBezTo>
                    <a:pt x="157" y="71"/>
                    <a:pt x="153" y="71"/>
                    <a:pt x="149" y="71"/>
                  </a:cubicBezTo>
                  <a:cubicBezTo>
                    <a:pt x="141" y="71"/>
                    <a:pt x="132" y="72"/>
                    <a:pt x="120" y="72"/>
                  </a:cubicBezTo>
                  <a:close/>
                </a:path>
              </a:pathLst>
            </a:custGeom>
            <a:solidFill>
              <a:srgbClr val="3F2510"/>
            </a:solidFill>
            <a:ln>
              <a:noFill/>
            </a:ln>
            <a:extLst>
              <a:ext uri="{91240B29-F687-4F45-9708-019B960494DF}">
                <a14:hiddenLine xmlns:a14="http://schemas.microsoft.com/office/drawing/2010/main" w="9525">
                  <a:solidFill>
                    <a:srgbClr val="000000"/>
                  </a:solidFill>
                  <a:round/>
                </a14:hiddenLine>
              </a:ext>
            </a:extLst>
          </p:spPr>
          <p:txBody>
            <a:bodyPr vert="horz" wrap="square" lIns="86401" tIns="43200" rIns="86401" bIns="43200" numCol="1" anchor="t" anchorCtr="0" compatLnSpc="1"/>
            <a:lstStyle/>
            <a:p>
              <a:endParaRPr lang="zh-CN" altLang="en-US" sz="1700">
                <a:ea typeface="微软雅黑" panose="020B0503020204020204" pitchFamily="34" charset="-122"/>
              </a:endParaRPr>
            </a:p>
          </p:txBody>
        </p:sp>
        <p:sp>
          <p:nvSpPr>
            <p:cNvPr id="120" name="Freeform 61"/>
            <p:cNvSpPr/>
            <p:nvPr>
              <p:custDataLst>
                <p:tags r:id="rId36"/>
              </p:custDataLst>
            </p:nvPr>
          </p:nvSpPr>
          <p:spPr bwMode="auto">
            <a:xfrm>
              <a:off x="1689" y="2217"/>
              <a:ext cx="48" cy="38"/>
            </a:xfrm>
            <a:custGeom>
              <a:avLst/>
              <a:gdLst>
                <a:gd name="T0" fmla="*/ 18 w 41"/>
                <a:gd name="T1" fmla="*/ 38 h 38"/>
                <a:gd name="T2" fmla="*/ 0 w 41"/>
                <a:gd name="T3" fmla="*/ 20 h 38"/>
                <a:gd name="T4" fmla="*/ 7 w 41"/>
                <a:gd name="T5" fmla="*/ 5 h 38"/>
                <a:gd name="T6" fmla="*/ 31 w 41"/>
                <a:gd name="T7" fmla="*/ 3 h 38"/>
                <a:gd name="T8" fmla="*/ 39 w 41"/>
                <a:gd name="T9" fmla="*/ 20 h 38"/>
                <a:gd name="T10" fmla="*/ 26 w 41"/>
                <a:gd name="T11" fmla="*/ 36 h 38"/>
                <a:gd name="T12" fmla="*/ 18 w 41"/>
                <a:gd name="T13" fmla="*/ 38 h 38"/>
              </a:gdLst>
              <a:ahLst/>
              <a:cxnLst>
                <a:cxn ang="0">
                  <a:pos x="T0" y="T1"/>
                </a:cxn>
                <a:cxn ang="0">
                  <a:pos x="T2" y="T3"/>
                </a:cxn>
                <a:cxn ang="0">
                  <a:pos x="T4" y="T5"/>
                </a:cxn>
                <a:cxn ang="0">
                  <a:pos x="T6" y="T7"/>
                </a:cxn>
                <a:cxn ang="0">
                  <a:pos x="T8" y="T9"/>
                </a:cxn>
                <a:cxn ang="0">
                  <a:pos x="T10" y="T11"/>
                </a:cxn>
                <a:cxn ang="0">
                  <a:pos x="T12" y="T13"/>
                </a:cxn>
              </a:cxnLst>
              <a:rect l="0" t="0" r="r" b="b"/>
              <a:pathLst>
                <a:path w="41" h="38">
                  <a:moveTo>
                    <a:pt x="18" y="38"/>
                  </a:moveTo>
                  <a:cubicBezTo>
                    <a:pt x="8" y="38"/>
                    <a:pt x="0" y="30"/>
                    <a:pt x="0" y="20"/>
                  </a:cubicBezTo>
                  <a:cubicBezTo>
                    <a:pt x="0" y="14"/>
                    <a:pt x="2" y="9"/>
                    <a:pt x="7" y="5"/>
                  </a:cubicBezTo>
                  <a:cubicBezTo>
                    <a:pt x="15" y="0"/>
                    <a:pt x="22" y="0"/>
                    <a:pt x="31" y="3"/>
                  </a:cubicBezTo>
                  <a:cubicBezTo>
                    <a:pt x="37" y="5"/>
                    <a:pt x="41" y="14"/>
                    <a:pt x="39" y="20"/>
                  </a:cubicBezTo>
                  <a:cubicBezTo>
                    <a:pt x="37" y="27"/>
                    <a:pt x="33" y="33"/>
                    <a:pt x="26" y="36"/>
                  </a:cubicBezTo>
                  <a:cubicBezTo>
                    <a:pt x="24" y="37"/>
                    <a:pt x="21" y="37"/>
                    <a:pt x="18" y="38"/>
                  </a:cubicBezTo>
                  <a:close/>
                </a:path>
              </a:pathLst>
            </a:custGeom>
            <a:solidFill>
              <a:schemeClr val="accent1"/>
            </a:solidFill>
            <a:ln>
              <a:noFill/>
            </a:ln>
          </p:spPr>
          <p:txBody>
            <a:bodyPr vert="horz" wrap="square" lIns="86401" tIns="43200" rIns="86401" bIns="43200" numCol="1" anchor="t" anchorCtr="0" compatLnSpc="1"/>
            <a:lstStyle/>
            <a:p>
              <a:endParaRPr lang="zh-CN" altLang="en-US" sz="1700">
                <a:ea typeface="微软雅黑" panose="020B0503020204020204" pitchFamily="34" charset="-122"/>
              </a:endParaRPr>
            </a:p>
          </p:txBody>
        </p:sp>
        <p:sp>
          <p:nvSpPr>
            <p:cNvPr id="121" name="Freeform 61"/>
            <p:cNvSpPr/>
            <p:nvPr>
              <p:custDataLst>
                <p:tags r:id="rId37"/>
              </p:custDataLst>
            </p:nvPr>
          </p:nvSpPr>
          <p:spPr bwMode="auto">
            <a:xfrm>
              <a:off x="709" y="2299"/>
              <a:ext cx="64" cy="51"/>
            </a:xfrm>
            <a:custGeom>
              <a:avLst/>
              <a:gdLst>
                <a:gd name="T0" fmla="*/ 18 w 41"/>
                <a:gd name="T1" fmla="*/ 38 h 38"/>
                <a:gd name="T2" fmla="*/ 0 w 41"/>
                <a:gd name="T3" fmla="*/ 20 h 38"/>
                <a:gd name="T4" fmla="*/ 7 w 41"/>
                <a:gd name="T5" fmla="*/ 5 h 38"/>
                <a:gd name="T6" fmla="*/ 31 w 41"/>
                <a:gd name="T7" fmla="*/ 3 h 38"/>
                <a:gd name="T8" fmla="*/ 39 w 41"/>
                <a:gd name="T9" fmla="*/ 20 h 38"/>
                <a:gd name="T10" fmla="*/ 26 w 41"/>
                <a:gd name="T11" fmla="*/ 36 h 38"/>
                <a:gd name="T12" fmla="*/ 18 w 41"/>
                <a:gd name="T13" fmla="*/ 38 h 38"/>
              </a:gdLst>
              <a:ahLst/>
              <a:cxnLst>
                <a:cxn ang="0">
                  <a:pos x="T0" y="T1"/>
                </a:cxn>
                <a:cxn ang="0">
                  <a:pos x="T2" y="T3"/>
                </a:cxn>
                <a:cxn ang="0">
                  <a:pos x="T4" y="T5"/>
                </a:cxn>
                <a:cxn ang="0">
                  <a:pos x="T6" y="T7"/>
                </a:cxn>
                <a:cxn ang="0">
                  <a:pos x="T8" y="T9"/>
                </a:cxn>
                <a:cxn ang="0">
                  <a:pos x="T10" y="T11"/>
                </a:cxn>
                <a:cxn ang="0">
                  <a:pos x="T12" y="T13"/>
                </a:cxn>
              </a:cxnLst>
              <a:rect l="0" t="0" r="r" b="b"/>
              <a:pathLst>
                <a:path w="41" h="38">
                  <a:moveTo>
                    <a:pt x="18" y="38"/>
                  </a:moveTo>
                  <a:cubicBezTo>
                    <a:pt x="8" y="38"/>
                    <a:pt x="0" y="30"/>
                    <a:pt x="0" y="20"/>
                  </a:cubicBezTo>
                  <a:cubicBezTo>
                    <a:pt x="0" y="14"/>
                    <a:pt x="2" y="9"/>
                    <a:pt x="7" y="5"/>
                  </a:cubicBezTo>
                  <a:cubicBezTo>
                    <a:pt x="15" y="0"/>
                    <a:pt x="22" y="0"/>
                    <a:pt x="31" y="3"/>
                  </a:cubicBezTo>
                  <a:cubicBezTo>
                    <a:pt x="37" y="5"/>
                    <a:pt x="41" y="14"/>
                    <a:pt x="39" y="20"/>
                  </a:cubicBezTo>
                  <a:cubicBezTo>
                    <a:pt x="37" y="27"/>
                    <a:pt x="33" y="33"/>
                    <a:pt x="26" y="36"/>
                  </a:cubicBezTo>
                  <a:cubicBezTo>
                    <a:pt x="24" y="37"/>
                    <a:pt x="21" y="37"/>
                    <a:pt x="18" y="38"/>
                  </a:cubicBezTo>
                  <a:close/>
                </a:path>
              </a:pathLst>
            </a:custGeom>
            <a:solidFill>
              <a:schemeClr val="accent1">
                <a:lumMod val="60000"/>
                <a:lumOff val="40000"/>
              </a:schemeClr>
            </a:solidFill>
            <a:ln>
              <a:noFill/>
            </a:ln>
          </p:spPr>
          <p:txBody>
            <a:bodyPr vert="horz" wrap="square" lIns="86401" tIns="43200" rIns="86401" bIns="43200" numCol="1" anchor="t" anchorCtr="0" compatLnSpc="1"/>
            <a:lstStyle/>
            <a:p>
              <a:endParaRPr lang="zh-CN" altLang="en-US" sz="1700">
                <a:ea typeface="微软雅黑" panose="020B0503020204020204" pitchFamily="34" charset="-122"/>
              </a:endParaRPr>
            </a:p>
          </p:txBody>
        </p:sp>
        <p:sp>
          <p:nvSpPr>
            <p:cNvPr id="122" name="Freeform 61"/>
            <p:cNvSpPr/>
            <p:nvPr>
              <p:custDataLst>
                <p:tags r:id="rId38"/>
              </p:custDataLst>
            </p:nvPr>
          </p:nvSpPr>
          <p:spPr bwMode="auto">
            <a:xfrm>
              <a:off x="1629" y="2073"/>
              <a:ext cx="64" cy="51"/>
            </a:xfrm>
            <a:custGeom>
              <a:avLst/>
              <a:gdLst>
                <a:gd name="T0" fmla="*/ 18 w 41"/>
                <a:gd name="T1" fmla="*/ 38 h 38"/>
                <a:gd name="T2" fmla="*/ 0 w 41"/>
                <a:gd name="T3" fmla="*/ 20 h 38"/>
                <a:gd name="T4" fmla="*/ 7 w 41"/>
                <a:gd name="T5" fmla="*/ 5 h 38"/>
                <a:gd name="T6" fmla="*/ 31 w 41"/>
                <a:gd name="T7" fmla="*/ 3 h 38"/>
                <a:gd name="T8" fmla="*/ 39 w 41"/>
                <a:gd name="T9" fmla="*/ 20 h 38"/>
                <a:gd name="T10" fmla="*/ 26 w 41"/>
                <a:gd name="T11" fmla="*/ 36 h 38"/>
                <a:gd name="T12" fmla="*/ 18 w 41"/>
                <a:gd name="T13" fmla="*/ 38 h 38"/>
              </a:gdLst>
              <a:ahLst/>
              <a:cxnLst>
                <a:cxn ang="0">
                  <a:pos x="T0" y="T1"/>
                </a:cxn>
                <a:cxn ang="0">
                  <a:pos x="T2" y="T3"/>
                </a:cxn>
                <a:cxn ang="0">
                  <a:pos x="T4" y="T5"/>
                </a:cxn>
                <a:cxn ang="0">
                  <a:pos x="T6" y="T7"/>
                </a:cxn>
                <a:cxn ang="0">
                  <a:pos x="T8" y="T9"/>
                </a:cxn>
                <a:cxn ang="0">
                  <a:pos x="T10" y="T11"/>
                </a:cxn>
                <a:cxn ang="0">
                  <a:pos x="T12" y="T13"/>
                </a:cxn>
              </a:cxnLst>
              <a:rect l="0" t="0" r="r" b="b"/>
              <a:pathLst>
                <a:path w="41" h="38">
                  <a:moveTo>
                    <a:pt x="18" y="38"/>
                  </a:moveTo>
                  <a:cubicBezTo>
                    <a:pt x="8" y="38"/>
                    <a:pt x="0" y="30"/>
                    <a:pt x="0" y="20"/>
                  </a:cubicBezTo>
                  <a:cubicBezTo>
                    <a:pt x="0" y="14"/>
                    <a:pt x="2" y="9"/>
                    <a:pt x="7" y="5"/>
                  </a:cubicBezTo>
                  <a:cubicBezTo>
                    <a:pt x="15" y="0"/>
                    <a:pt x="22" y="0"/>
                    <a:pt x="31" y="3"/>
                  </a:cubicBezTo>
                  <a:cubicBezTo>
                    <a:pt x="37" y="5"/>
                    <a:pt x="41" y="14"/>
                    <a:pt x="39" y="20"/>
                  </a:cubicBezTo>
                  <a:cubicBezTo>
                    <a:pt x="37" y="27"/>
                    <a:pt x="33" y="33"/>
                    <a:pt x="26" y="36"/>
                  </a:cubicBezTo>
                  <a:cubicBezTo>
                    <a:pt x="24" y="37"/>
                    <a:pt x="21" y="37"/>
                    <a:pt x="18" y="38"/>
                  </a:cubicBezTo>
                  <a:close/>
                </a:path>
              </a:pathLst>
            </a:custGeom>
            <a:solidFill>
              <a:schemeClr val="accent1">
                <a:lumMod val="75000"/>
              </a:schemeClr>
            </a:solidFill>
            <a:ln>
              <a:noFill/>
            </a:ln>
          </p:spPr>
          <p:txBody>
            <a:bodyPr vert="horz" wrap="square" lIns="86401" tIns="43200" rIns="86401" bIns="43200" numCol="1" anchor="t" anchorCtr="0" compatLnSpc="1"/>
            <a:lstStyle/>
            <a:p>
              <a:endParaRPr lang="zh-CN" altLang="en-US" sz="1700">
                <a:ea typeface="微软雅黑" panose="020B0503020204020204" pitchFamily="34" charset="-122"/>
              </a:endParaRPr>
            </a:p>
          </p:txBody>
        </p:sp>
        <p:sp>
          <p:nvSpPr>
            <p:cNvPr id="123" name="Freeform 61"/>
            <p:cNvSpPr/>
            <p:nvPr>
              <p:custDataLst>
                <p:tags r:id="rId39"/>
              </p:custDataLst>
            </p:nvPr>
          </p:nvSpPr>
          <p:spPr bwMode="auto">
            <a:xfrm>
              <a:off x="1627" y="2338"/>
              <a:ext cx="64" cy="51"/>
            </a:xfrm>
            <a:custGeom>
              <a:avLst/>
              <a:gdLst>
                <a:gd name="T0" fmla="*/ 18 w 41"/>
                <a:gd name="T1" fmla="*/ 38 h 38"/>
                <a:gd name="T2" fmla="*/ 0 w 41"/>
                <a:gd name="T3" fmla="*/ 20 h 38"/>
                <a:gd name="T4" fmla="*/ 7 w 41"/>
                <a:gd name="T5" fmla="*/ 5 h 38"/>
                <a:gd name="T6" fmla="*/ 31 w 41"/>
                <a:gd name="T7" fmla="*/ 3 h 38"/>
                <a:gd name="T8" fmla="*/ 39 w 41"/>
                <a:gd name="T9" fmla="*/ 20 h 38"/>
                <a:gd name="T10" fmla="*/ 26 w 41"/>
                <a:gd name="T11" fmla="*/ 36 h 38"/>
                <a:gd name="T12" fmla="*/ 18 w 41"/>
                <a:gd name="T13" fmla="*/ 38 h 38"/>
              </a:gdLst>
              <a:ahLst/>
              <a:cxnLst>
                <a:cxn ang="0">
                  <a:pos x="T0" y="T1"/>
                </a:cxn>
                <a:cxn ang="0">
                  <a:pos x="T2" y="T3"/>
                </a:cxn>
                <a:cxn ang="0">
                  <a:pos x="T4" y="T5"/>
                </a:cxn>
                <a:cxn ang="0">
                  <a:pos x="T6" y="T7"/>
                </a:cxn>
                <a:cxn ang="0">
                  <a:pos x="T8" y="T9"/>
                </a:cxn>
                <a:cxn ang="0">
                  <a:pos x="T10" y="T11"/>
                </a:cxn>
                <a:cxn ang="0">
                  <a:pos x="T12" y="T13"/>
                </a:cxn>
              </a:cxnLst>
              <a:rect l="0" t="0" r="r" b="b"/>
              <a:pathLst>
                <a:path w="41" h="38">
                  <a:moveTo>
                    <a:pt x="18" y="38"/>
                  </a:moveTo>
                  <a:cubicBezTo>
                    <a:pt x="8" y="38"/>
                    <a:pt x="0" y="30"/>
                    <a:pt x="0" y="20"/>
                  </a:cubicBezTo>
                  <a:cubicBezTo>
                    <a:pt x="0" y="14"/>
                    <a:pt x="2" y="9"/>
                    <a:pt x="7" y="5"/>
                  </a:cubicBezTo>
                  <a:cubicBezTo>
                    <a:pt x="15" y="0"/>
                    <a:pt x="22" y="0"/>
                    <a:pt x="31" y="3"/>
                  </a:cubicBezTo>
                  <a:cubicBezTo>
                    <a:pt x="37" y="5"/>
                    <a:pt x="41" y="14"/>
                    <a:pt x="39" y="20"/>
                  </a:cubicBezTo>
                  <a:cubicBezTo>
                    <a:pt x="37" y="27"/>
                    <a:pt x="33" y="33"/>
                    <a:pt x="26" y="36"/>
                  </a:cubicBezTo>
                  <a:cubicBezTo>
                    <a:pt x="24" y="37"/>
                    <a:pt x="21" y="37"/>
                    <a:pt x="18" y="38"/>
                  </a:cubicBezTo>
                  <a:close/>
                </a:path>
              </a:pathLst>
            </a:custGeom>
            <a:solidFill>
              <a:schemeClr val="accent1">
                <a:lumMod val="75000"/>
              </a:schemeClr>
            </a:solidFill>
            <a:ln>
              <a:noFill/>
            </a:ln>
          </p:spPr>
          <p:txBody>
            <a:bodyPr vert="horz" wrap="square" lIns="86401" tIns="43200" rIns="86401" bIns="43200" numCol="1" anchor="t" anchorCtr="0" compatLnSpc="1"/>
            <a:lstStyle/>
            <a:p>
              <a:endParaRPr lang="zh-CN" altLang="en-US" sz="1700">
                <a:ea typeface="微软雅黑" panose="020B0503020204020204" pitchFamily="34" charset="-122"/>
              </a:endParaRPr>
            </a:p>
          </p:txBody>
        </p:sp>
        <p:sp>
          <p:nvSpPr>
            <p:cNvPr id="124" name="Freeform 61"/>
            <p:cNvSpPr/>
            <p:nvPr>
              <p:custDataLst>
                <p:tags r:id="rId40"/>
              </p:custDataLst>
            </p:nvPr>
          </p:nvSpPr>
          <p:spPr bwMode="auto">
            <a:xfrm>
              <a:off x="803" y="2423"/>
              <a:ext cx="44" cy="38"/>
            </a:xfrm>
            <a:custGeom>
              <a:avLst/>
              <a:gdLst>
                <a:gd name="T0" fmla="*/ 18 w 41"/>
                <a:gd name="T1" fmla="*/ 38 h 38"/>
                <a:gd name="T2" fmla="*/ 0 w 41"/>
                <a:gd name="T3" fmla="*/ 20 h 38"/>
                <a:gd name="T4" fmla="*/ 7 w 41"/>
                <a:gd name="T5" fmla="*/ 5 h 38"/>
                <a:gd name="T6" fmla="*/ 31 w 41"/>
                <a:gd name="T7" fmla="*/ 3 h 38"/>
                <a:gd name="T8" fmla="*/ 39 w 41"/>
                <a:gd name="T9" fmla="*/ 20 h 38"/>
                <a:gd name="T10" fmla="*/ 26 w 41"/>
                <a:gd name="T11" fmla="*/ 36 h 38"/>
                <a:gd name="T12" fmla="*/ 18 w 41"/>
                <a:gd name="T13" fmla="*/ 38 h 38"/>
              </a:gdLst>
              <a:ahLst/>
              <a:cxnLst>
                <a:cxn ang="0">
                  <a:pos x="T0" y="T1"/>
                </a:cxn>
                <a:cxn ang="0">
                  <a:pos x="T2" y="T3"/>
                </a:cxn>
                <a:cxn ang="0">
                  <a:pos x="T4" y="T5"/>
                </a:cxn>
                <a:cxn ang="0">
                  <a:pos x="T6" y="T7"/>
                </a:cxn>
                <a:cxn ang="0">
                  <a:pos x="T8" y="T9"/>
                </a:cxn>
                <a:cxn ang="0">
                  <a:pos x="T10" y="T11"/>
                </a:cxn>
                <a:cxn ang="0">
                  <a:pos x="T12" y="T13"/>
                </a:cxn>
              </a:cxnLst>
              <a:rect l="0" t="0" r="r" b="b"/>
              <a:pathLst>
                <a:path w="41" h="38">
                  <a:moveTo>
                    <a:pt x="18" y="38"/>
                  </a:moveTo>
                  <a:cubicBezTo>
                    <a:pt x="8" y="38"/>
                    <a:pt x="0" y="30"/>
                    <a:pt x="0" y="20"/>
                  </a:cubicBezTo>
                  <a:cubicBezTo>
                    <a:pt x="0" y="14"/>
                    <a:pt x="2" y="9"/>
                    <a:pt x="7" y="5"/>
                  </a:cubicBezTo>
                  <a:cubicBezTo>
                    <a:pt x="15" y="0"/>
                    <a:pt x="22" y="0"/>
                    <a:pt x="31" y="3"/>
                  </a:cubicBezTo>
                  <a:cubicBezTo>
                    <a:pt x="37" y="5"/>
                    <a:pt x="41" y="14"/>
                    <a:pt x="39" y="20"/>
                  </a:cubicBezTo>
                  <a:cubicBezTo>
                    <a:pt x="37" y="27"/>
                    <a:pt x="33" y="33"/>
                    <a:pt x="26" y="36"/>
                  </a:cubicBezTo>
                  <a:cubicBezTo>
                    <a:pt x="24" y="37"/>
                    <a:pt x="21" y="37"/>
                    <a:pt x="18" y="38"/>
                  </a:cubicBez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86401" tIns="43200" rIns="86401" bIns="43200" numCol="1" anchor="t" anchorCtr="0" compatLnSpc="1"/>
            <a:lstStyle/>
            <a:p>
              <a:endParaRPr lang="zh-CN" altLang="en-US" sz="1700">
                <a:ea typeface="微软雅黑" panose="020B0503020204020204" pitchFamily="34" charset="-122"/>
              </a:endParaRPr>
            </a:p>
          </p:txBody>
        </p:sp>
        <p:sp>
          <p:nvSpPr>
            <p:cNvPr id="125" name="Freeform 61"/>
            <p:cNvSpPr/>
            <p:nvPr>
              <p:custDataLst>
                <p:tags r:id="rId41"/>
              </p:custDataLst>
            </p:nvPr>
          </p:nvSpPr>
          <p:spPr bwMode="auto">
            <a:xfrm>
              <a:off x="709" y="2158"/>
              <a:ext cx="44" cy="38"/>
            </a:xfrm>
            <a:custGeom>
              <a:avLst/>
              <a:gdLst>
                <a:gd name="T0" fmla="*/ 18 w 41"/>
                <a:gd name="T1" fmla="*/ 38 h 38"/>
                <a:gd name="T2" fmla="*/ 0 w 41"/>
                <a:gd name="T3" fmla="*/ 20 h 38"/>
                <a:gd name="T4" fmla="*/ 7 w 41"/>
                <a:gd name="T5" fmla="*/ 5 h 38"/>
                <a:gd name="T6" fmla="*/ 31 w 41"/>
                <a:gd name="T7" fmla="*/ 3 h 38"/>
                <a:gd name="T8" fmla="*/ 39 w 41"/>
                <a:gd name="T9" fmla="*/ 20 h 38"/>
                <a:gd name="T10" fmla="*/ 26 w 41"/>
                <a:gd name="T11" fmla="*/ 36 h 38"/>
                <a:gd name="T12" fmla="*/ 18 w 41"/>
                <a:gd name="T13" fmla="*/ 38 h 38"/>
              </a:gdLst>
              <a:ahLst/>
              <a:cxnLst>
                <a:cxn ang="0">
                  <a:pos x="T0" y="T1"/>
                </a:cxn>
                <a:cxn ang="0">
                  <a:pos x="T2" y="T3"/>
                </a:cxn>
                <a:cxn ang="0">
                  <a:pos x="T4" y="T5"/>
                </a:cxn>
                <a:cxn ang="0">
                  <a:pos x="T6" y="T7"/>
                </a:cxn>
                <a:cxn ang="0">
                  <a:pos x="T8" y="T9"/>
                </a:cxn>
                <a:cxn ang="0">
                  <a:pos x="T10" y="T11"/>
                </a:cxn>
                <a:cxn ang="0">
                  <a:pos x="T12" y="T13"/>
                </a:cxn>
              </a:cxnLst>
              <a:rect l="0" t="0" r="r" b="b"/>
              <a:pathLst>
                <a:path w="41" h="38">
                  <a:moveTo>
                    <a:pt x="18" y="38"/>
                  </a:moveTo>
                  <a:cubicBezTo>
                    <a:pt x="8" y="38"/>
                    <a:pt x="0" y="30"/>
                    <a:pt x="0" y="20"/>
                  </a:cubicBezTo>
                  <a:cubicBezTo>
                    <a:pt x="0" y="14"/>
                    <a:pt x="2" y="9"/>
                    <a:pt x="7" y="5"/>
                  </a:cubicBezTo>
                  <a:cubicBezTo>
                    <a:pt x="15" y="0"/>
                    <a:pt x="22" y="0"/>
                    <a:pt x="31" y="3"/>
                  </a:cubicBezTo>
                  <a:cubicBezTo>
                    <a:pt x="37" y="5"/>
                    <a:pt x="41" y="14"/>
                    <a:pt x="39" y="20"/>
                  </a:cubicBezTo>
                  <a:cubicBezTo>
                    <a:pt x="37" y="27"/>
                    <a:pt x="33" y="33"/>
                    <a:pt x="26" y="36"/>
                  </a:cubicBezTo>
                  <a:cubicBezTo>
                    <a:pt x="24" y="37"/>
                    <a:pt x="21" y="37"/>
                    <a:pt x="18" y="38"/>
                  </a:cubicBezTo>
                  <a:close/>
                </a:path>
              </a:pathLst>
            </a:custGeom>
            <a:solidFill>
              <a:schemeClr val="accent1">
                <a:lumMod val="75000"/>
              </a:schemeClr>
            </a:solidFill>
            <a:ln>
              <a:noFill/>
            </a:ln>
          </p:spPr>
          <p:txBody>
            <a:bodyPr vert="horz" wrap="square" lIns="86401" tIns="43200" rIns="86401" bIns="43200" numCol="1" anchor="t" anchorCtr="0" compatLnSpc="1"/>
            <a:lstStyle/>
            <a:p>
              <a:endParaRPr lang="zh-CN" altLang="en-US" sz="1700">
                <a:ea typeface="微软雅黑" panose="020B0503020204020204" pitchFamily="34" charset="-122"/>
              </a:endParaRPr>
            </a:p>
          </p:txBody>
        </p:sp>
      </p:grpSp>
      <p:sp>
        <p:nvSpPr>
          <p:cNvPr id="126" name="文本框 16"/>
          <p:cNvSpPr txBox="1"/>
          <p:nvPr>
            <p:custDataLst>
              <p:tags r:id="rId42"/>
            </p:custDataLst>
          </p:nvPr>
        </p:nvSpPr>
        <p:spPr>
          <a:xfrm>
            <a:off x="4535805" y="1584960"/>
            <a:ext cx="2467610" cy="3357245"/>
          </a:xfrm>
          <a:prstGeom prst="rect">
            <a:avLst/>
          </a:prstGeom>
          <a:noFill/>
        </p:spPr>
        <p:txBody>
          <a:bodyPr wrap="square" rtlCol="0" anchor="t" anchorCtr="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0" indent="0" algn="l" fontAlgn="auto">
              <a:lnSpc>
                <a:spcPct val="130000"/>
              </a:lnSpc>
              <a:spcBef>
                <a:spcPts val="0"/>
              </a:spcBef>
              <a:spcAft>
                <a:spcPts val="0"/>
              </a:spcAft>
              <a:buSzPct val="100000"/>
              <a:buNone/>
            </a:pPr>
            <a:r>
              <a:rPr lang="zh-CN" altLang="en-US" sz="2000" b="1" spc="150" dirty="0">
                <a:solidFill>
                  <a:srgbClr val="FF0000"/>
                </a:solidFill>
                <a:uFillTx/>
                <a:latin typeface="微软雅黑" panose="020B0503020204020204" pitchFamily="34" charset="-122"/>
                <a:ea typeface="微软雅黑" panose="020B0503020204020204" pitchFamily="34" charset="-122"/>
                <a:sym typeface="+mn-ea"/>
              </a:rPr>
              <a:t>阵列处理机：</a:t>
            </a:r>
            <a:endParaRPr lang="zh-CN" altLang="en-US" sz="2000" b="1" spc="150" dirty="0">
              <a:solidFill>
                <a:srgbClr val="FF0000"/>
              </a:solidFill>
              <a:uFillTx/>
              <a:latin typeface="微软雅黑" panose="020B0503020204020204" pitchFamily="34" charset="-122"/>
              <a:ea typeface="微软雅黑" panose="020B0503020204020204" pitchFamily="34" charset="-122"/>
              <a:sym typeface="+mn-ea"/>
            </a:endParaRPr>
          </a:p>
          <a:p>
            <a:pPr marL="0" lvl="0" indent="0" algn="l" fontAlgn="auto">
              <a:lnSpc>
                <a:spcPct val="130000"/>
              </a:lnSpc>
              <a:spcBef>
                <a:spcPts val="0"/>
              </a:spcBef>
              <a:spcAft>
                <a:spcPts val="0"/>
              </a:spcAft>
              <a:buSzPct val="100000"/>
              <a:buNone/>
            </a:pPr>
            <a:r>
              <a:rPr lang="zh-CN" altLang="en-US" sz="2000" spc="150" dirty="0">
                <a:solidFill>
                  <a:schemeClr val="dk1">
                    <a:lumMod val="75000"/>
                  </a:schemeClr>
                </a:solidFill>
                <a:uFillTx/>
                <a:latin typeface="微软雅黑" panose="020B0503020204020204" pitchFamily="34" charset="-122"/>
                <a:ea typeface="微软雅黑" panose="020B0503020204020204" pitchFamily="34" charset="-122"/>
                <a:sym typeface="+mn-ea"/>
              </a:rPr>
              <a:t>主要通过资源重复，设置大量算术逻辑单元，在同一控制部件作用下同时运算和处理，以实现空间上的并行。</a:t>
            </a:r>
            <a:endParaRPr lang="zh-CN" altLang="en-US" sz="2000" spc="150" dirty="0">
              <a:solidFill>
                <a:schemeClr val="dk1">
                  <a:lumMod val="75000"/>
                </a:schemeClr>
              </a:solidFill>
              <a:uFillTx/>
              <a:latin typeface="微软雅黑" panose="020B0503020204020204" pitchFamily="34" charset="-122"/>
              <a:ea typeface="微软雅黑" panose="020B0503020204020204" pitchFamily="34" charset="-122"/>
            </a:endParaRPr>
          </a:p>
        </p:txBody>
      </p:sp>
      <p:grpSp>
        <p:nvGrpSpPr>
          <p:cNvPr id="127" name="组合 126"/>
          <p:cNvGrpSpPr/>
          <p:nvPr/>
        </p:nvGrpSpPr>
        <p:grpSpPr>
          <a:xfrm>
            <a:off x="7193915" y="1656715"/>
            <a:ext cx="652780" cy="658495"/>
            <a:chOff x="709" y="1813"/>
            <a:chExt cx="1028" cy="1037"/>
          </a:xfrm>
        </p:grpSpPr>
        <p:sp>
          <p:nvSpPr>
            <p:cNvPr id="128" name="文本框 127"/>
            <p:cNvSpPr txBox="1"/>
            <p:nvPr>
              <p:custDataLst>
                <p:tags r:id="rId43"/>
              </p:custDataLst>
            </p:nvPr>
          </p:nvSpPr>
          <p:spPr>
            <a:xfrm>
              <a:off x="710" y="1813"/>
              <a:ext cx="1026" cy="776"/>
            </a:xfrm>
            <a:prstGeom prst="rect">
              <a:avLst/>
            </a:prstGeom>
            <a:noFill/>
          </p:spPr>
          <p:txBody>
            <a:bodyPr wrap="square" rtlCol="0">
              <a:normAutofit/>
            </a:bodyPr>
            <a:lstStyle/>
            <a:p>
              <a:r>
                <a:rPr lang="en-US" altLang="zh-CN" sz="2270" b="1" dirty="0">
                  <a:solidFill>
                    <a:schemeClr val="dk1">
                      <a:lumMod val="75000"/>
                    </a:schemeClr>
                  </a:solidFill>
                  <a:latin typeface="Arial" panose="020B0604020202020204" pitchFamily="34" charset="0"/>
                  <a:ea typeface="微软雅黑" panose="020B0503020204020204" pitchFamily="34" charset="-122"/>
                  <a:cs typeface="Arial" panose="020B0604020202020204" pitchFamily="34" charset="0"/>
                </a:rPr>
                <a:t>03</a:t>
              </a:r>
              <a:endParaRPr lang="en-US" altLang="zh-CN" sz="2270" b="1" dirty="0">
                <a:solidFill>
                  <a:schemeClr val="dk1">
                    <a:lumMod val="75000"/>
                  </a:schemeClr>
                </a:solidFill>
                <a:latin typeface="Arial" panose="020B0604020202020204" pitchFamily="34" charset="0"/>
                <a:ea typeface="微软雅黑" panose="020B0503020204020204" pitchFamily="34" charset="-122"/>
                <a:cs typeface="Arial" panose="020B0604020202020204" pitchFamily="34" charset="0"/>
              </a:endParaRPr>
            </a:p>
          </p:txBody>
        </p:sp>
        <p:sp>
          <p:nvSpPr>
            <p:cNvPr id="129" name="Freeform 54"/>
            <p:cNvSpPr/>
            <p:nvPr>
              <p:custDataLst>
                <p:tags r:id="rId44"/>
              </p:custDataLst>
            </p:nvPr>
          </p:nvSpPr>
          <p:spPr bwMode="auto">
            <a:xfrm>
              <a:off x="1025" y="2509"/>
              <a:ext cx="252" cy="304"/>
            </a:xfrm>
            <a:custGeom>
              <a:avLst/>
              <a:gdLst>
                <a:gd name="T0" fmla="*/ 146 w 163"/>
                <a:gd name="T1" fmla="*/ 0 h 227"/>
                <a:gd name="T2" fmla="*/ 152 w 163"/>
                <a:gd name="T3" fmla="*/ 1 h 227"/>
                <a:gd name="T4" fmla="*/ 157 w 163"/>
                <a:gd name="T5" fmla="*/ 10 h 227"/>
                <a:gd name="T6" fmla="*/ 150 w 163"/>
                <a:gd name="T7" fmla="*/ 24 h 227"/>
                <a:gd name="T8" fmla="*/ 129 w 163"/>
                <a:gd name="T9" fmla="*/ 49 h 227"/>
                <a:gd name="T10" fmla="*/ 116 w 163"/>
                <a:gd name="T11" fmla="*/ 61 h 227"/>
                <a:gd name="T12" fmla="*/ 92 w 163"/>
                <a:gd name="T13" fmla="*/ 84 h 227"/>
                <a:gd name="T14" fmla="*/ 81 w 163"/>
                <a:gd name="T15" fmla="*/ 93 h 227"/>
                <a:gd name="T16" fmla="*/ 30 w 163"/>
                <a:gd name="T17" fmla="*/ 131 h 227"/>
                <a:gd name="T18" fmla="*/ 30 w 163"/>
                <a:gd name="T19" fmla="*/ 131 h 227"/>
                <a:gd name="T20" fmla="*/ 28 w 163"/>
                <a:gd name="T21" fmla="*/ 133 h 227"/>
                <a:gd name="T22" fmla="*/ 30 w 163"/>
                <a:gd name="T23" fmla="*/ 133 h 227"/>
                <a:gd name="T24" fmla="*/ 63 w 163"/>
                <a:gd name="T25" fmla="*/ 148 h 227"/>
                <a:gd name="T26" fmla="*/ 96 w 163"/>
                <a:gd name="T27" fmla="*/ 169 h 227"/>
                <a:gd name="T28" fmla="*/ 117 w 163"/>
                <a:gd name="T29" fmla="*/ 178 h 227"/>
                <a:gd name="T30" fmla="*/ 155 w 163"/>
                <a:gd name="T31" fmla="*/ 204 h 227"/>
                <a:gd name="T32" fmla="*/ 160 w 163"/>
                <a:gd name="T33" fmla="*/ 213 h 227"/>
                <a:gd name="T34" fmla="*/ 156 w 163"/>
                <a:gd name="T35" fmla="*/ 225 h 227"/>
                <a:gd name="T36" fmla="*/ 144 w 163"/>
                <a:gd name="T37" fmla="*/ 226 h 227"/>
                <a:gd name="T38" fmla="*/ 104 w 163"/>
                <a:gd name="T39" fmla="*/ 214 h 227"/>
                <a:gd name="T40" fmla="*/ 59 w 163"/>
                <a:gd name="T41" fmla="*/ 190 h 227"/>
                <a:gd name="T42" fmla="*/ 30 w 163"/>
                <a:gd name="T43" fmla="*/ 165 h 227"/>
                <a:gd name="T44" fmla="*/ 10 w 163"/>
                <a:gd name="T45" fmla="*/ 145 h 227"/>
                <a:gd name="T46" fmla="*/ 4 w 163"/>
                <a:gd name="T47" fmla="*/ 140 h 227"/>
                <a:gd name="T48" fmla="*/ 2 w 163"/>
                <a:gd name="T49" fmla="*/ 139 h 227"/>
                <a:gd name="T50" fmla="*/ 2 w 163"/>
                <a:gd name="T51" fmla="*/ 134 h 227"/>
                <a:gd name="T52" fmla="*/ 5 w 163"/>
                <a:gd name="T53" fmla="*/ 131 h 227"/>
                <a:gd name="T54" fmla="*/ 16 w 163"/>
                <a:gd name="T55" fmla="*/ 121 h 227"/>
                <a:gd name="T56" fmla="*/ 20 w 163"/>
                <a:gd name="T57" fmla="*/ 115 h 227"/>
                <a:gd name="T58" fmla="*/ 38 w 163"/>
                <a:gd name="T59" fmla="*/ 84 h 227"/>
                <a:gd name="T60" fmla="*/ 58 w 163"/>
                <a:gd name="T61" fmla="*/ 58 h 227"/>
                <a:gd name="T62" fmla="*/ 72 w 163"/>
                <a:gd name="T63" fmla="*/ 44 h 227"/>
                <a:gd name="T64" fmla="*/ 115 w 163"/>
                <a:gd name="T65" fmla="*/ 10 h 227"/>
                <a:gd name="T66" fmla="*/ 140 w 163"/>
                <a:gd name="T67" fmla="*/ 0 h 227"/>
                <a:gd name="T68" fmla="*/ 146 w 163"/>
                <a:gd name="T69" fmla="*/ 0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63" h="227">
                  <a:moveTo>
                    <a:pt x="146" y="0"/>
                  </a:moveTo>
                  <a:cubicBezTo>
                    <a:pt x="148" y="0"/>
                    <a:pt x="150" y="0"/>
                    <a:pt x="152" y="1"/>
                  </a:cubicBezTo>
                  <a:cubicBezTo>
                    <a:pt x="157" y="2"/>
                    <a:pt x="158" y="5"/>
                    <a:pt x="157" y="10"/>
                  </a:cubicBezTo>
                  <a:cubicBezTo>
                    <a:pt x="156" y="15"/>
                    <a:pt x="153" y="20"/>
                    <a:pt x="150" y="24"/>
                  </a:cubicBezTo>
                  <a:cubicBezTo>
                    <a:pt x="144" y="33"/>
                    <a:pt x="137" y="41"/>
                    <a:pt x="129" y="49"/>
                  </a:cubicBezTo>
                  <a:cubicBezTo>
                    <a:pt x="125" y="53"/>
                    <a:pt x="121" y="57"/>
                    <a:pt x="116" y="61"/>
                  </a:cubicBezTo>
                  <a:cubicBezTo>
                    <a:pt x="108" y="69"/>
                    <a:pt x="100" y="76"/>
                    <a:pt x="92" y="84"/>
                  </a:cubicBezTo>
                  <a:cubicBezTo>
                    <a:pt x="88" y="87"/>
                    <a:pt x="85" y="90"/>
                    <a:pt x="81" y="93"/>
                  </a:cubicBezTo>
                  <a:cubicBezTo>
                    <a:pt x="66" y="108"/>
                    <a:pt x="49" y="121"/>
                    <a:pt x="30" y="131"/>
                  </a:cubicBezTo>
                  <a:cubicBezTo>
                    <a:pt x="30" y="131"/>
                    <a:pt x="30" y="131"/>
                    <a:pt x="30" y="131"/>
                  </a:cubicBezTo>
                  <a:cubicBezTo>
                    <a:pt x="29" y="132"/>
                    <a:pt x="29" y="132"/>
                    <a:pt x="28" y="133"/>
                  </a:cubicBezTo>
                  <a:cubicBezTo>
                    <a:pt x="29" y="133"/>
                    <a:pt x="29" y="133"/>
                    <a:pt x="30" y="133"/>
                  </a:cubicBezTo>
                  <a:cubicBezTo>
                    <a:pt x="42" y="135"/>
                    <a:pt x="53" y="141"/>
                    <a:pt x="63" y="148"/>
                  </a:cubicBezTo>
                  <a:cubicBezTo>
                    <a:pt x="73" y="156"/>
                    <a:pt x="84" y="163"/>
                    <a:pt x="96" y="169"/>
                  </a:cubicBezTo>
                  <a:cubicBezTo>
                    <a:pt x="103" y="172"/>
                    <a:pt x="110" y="175"/>
                    <a:pt x="117" y="178"/>
                  </a:cubicBezTo>
                  <a:cubicBezTo>
                    <a:pt x="131" y="185"/>
                    <a:pt x="144" y="193"/>
                    <a:pt x="155" y="204"/>
                  </a:cubicBezTo>
                  <a:cubicBezTo>
                    <a:pt x="157" y="207"/>
                    <a:pt x="159" y="210"/>
                    <a:pt x="160" y="213"/>
                  </a:cubicBezTo>
                  <a:cubicBezTo>
                    <a:pt x="163" y="218"/>
                    <a:pt x="161" y="223"/>
                    <a:pt x="156" y="225"/>
                  </a:cubicBezTo>
                  <a:cubicBezTo>
                    <a:pt x="152" y="226"/>
                    <a:pt x="148" y="227"/>
                    <a:pt x="144" y="226"/>
                  </a:cubicBezTo>
                  <a:cubicBezTo>
                    <a:pt x="130" y="225"/>
                    <a:pt x="116" y="220"/>
                    <a:pt x="104" y="214"/>
                  </a:cubicBezTo>
                  <a:cubicBezTo>
                    <a:pt x="89" y="206"/>
                    <a:pt x="74" y="198"/>
                    <a:pt x="59" y="190"/>
                  </a:cubicBezTo>
                  <a:cubicBezTo>
                    <a:pt x="47" y="184"/>
                    <a:pt x="38" y="175"/>
                    <a:pt x="30" y="165"/>
                  </a:cubicBezTo>
                  <a:cubicBezTo>
                    <a:pt x="23" y="158"/>
                    <a:pt x="17" y="151"/>
                    <a:pt x="10" y="145"/>
                  </a:cubicBezTo>
                  <a:cubicBezTo>
                    <a:pt x="9" y="143"/>
                    <a:pt x="6" y="142"/>
                    <a:pt x="4" y="140"/>
                  </a:cubicBezTo>
                  <a:cubicBezTo>
                    <a:pt x="3" y="140"/>
                    <a:pt x="2" y="139"/>
                    <a:pt x="2" y="139"/>
                  </a:cubicBezTo>
                  <a:cubicBezTo>
                    <a:pt x="0" y="137"/>
                    <a:pt x="0" y="136"/>
                    <a:pt x="2" y="134"/>
                  </a:cubicBezTo>
                  <a:cubicBezTo>
                    <a:pt x="3" y="133"/>
                    <a:pt x="4" y="132"/>
                    <a:pt x="5" y="131"/>
                  </a:cubicBezTo>
                  <a:cubicBezTo>
                    <a:pt x="9" y="128"/>
                    <a:pt x="13" y="125"/>
                    <a:pt x="16" y="121"/>
                  </a:cubicBezTo>
                  <a:cubicBezTo>
                    <a:pt x="18" y="120"/>
                    <a:pt x="19" y="118"/>
                    <a:pt x="20" y="115"/>
                  </a:cubicBezTo>
                  <a:cubicBezTo>
                    <a:pt x="26" y="105"/>
                    <a:pt x="31" y="94"/>
                    <a:pt x="38" y="84"/>
                  </a:cubicBezTo>
                  <a:cubicBezTo>
                    <a:pt x="44" y="74"/>
                    <a:pt x="50" y="65"/>
                    <a:pt x="58" y="58"/>
                  </a:cubicBezTo>
                  <a:cubicBezTo>
                    <a:pt x="63" y="53"/>
                    <a:pt x="67" y="48"/>
                    <a:pt x="72" y="44"/>
                  </a:cubicBezTo>
                  <a:cubicBezTo>
                    <a:pt x="85" y="31"/>
                    <a:pt x="99" y="19"/>
                    <a:pt x="115" y="10"/>
                  </a:cubicBezTo>
                  <a:cubicBezTo>
                    <a:pt x="123" y="6"/>
                    <a:pt x="131" y="2"/>
                    <a:pt x="140" y="0"/>
                  </a:cubicBezTo>
                  <a:cubicBezTo>
                    <a:pt x="142" y="0"/>
                    <a:pt x="144" y="0"/>
                    <a:pt x="146" y="0"/>
                  </a:cubicBezTo>
                  <a:close/>
                </a:path>
              </a:pathLst>
            </a:custGeom>
            <a:solidFill>
              <a:srgbClr val="63AA9D"/>
            </a:solidFill>
            <a:ln>
              <a:noFill/>
            </a:ln>
            <a:extLst>
              <a:ext uri="{91240B29-F687-4F45-9708-019B960494DF}">
                <a14:hiddenLine xmlns:a14="http://schemas.microsoft.com/office/drawing/2010/main" w="9525">
                  <a:solidFill>
                    <a:srgbClr val="000000"/>
                  </a:solidFill>
                  <a:round/>
                </a14:hiddenLine>
              </a:ext>
            </a:extLst>
          </p:spPr>
          <p:txBody>
            <a:bodyPr vert="horz" wrap="square" lIns="86401" tIns="43200" rIns="86401" bIns="43200" numCol="1" anchor="t" anchorCtr="0" compatLnSpc="1"/>
            <a:lstStyle/>
            <a:p>
              <a:endParaRPr lang="zh-CN" altLang="en-US" sz="1700">
                <a:ea typeface="微软雅黑" panose="020B0503020204020204" pitchFamily="34" charset="-122"/>
              </a:endParaRPr>
            </a:p>
          </p:txBody>
        </p:sp>
        <p:sp>
          <p:nvSpPr>
            <p:cNvPr id="130" name="Freeform 55"/>
            <p:cNvSpPr/>
            <p:nvPr>
              <p:custDataLst>
                <p:tags r:id="rId45"/>
              </p:custDataLst>
            </p:nvPr>
          </p:nvSpPr>
          <p:spPr bwMode="auto">
            <a:xfrm>
              <a:off x="890" y="2519"/>
              <a:ext cx="217" cy="329"/>
            </a:xfrm>
            <a:custGeom>
              <a:avLst/>
              <a:gdLst>
                <a:gd name="T0" fmla="*/ 126 w 140"/>
                <a:gd name="T1" fmla="*/ 0 h 246"/>
                <a:gd name="T2" fmla="*/ 138 w 140"/>
                <a:gd name="T3" fmla="*/ 14 h 246"/>
                <a:gd name="T4" fmla="*/ 129 w 140"/>
                <a:gd name="T5" fmla="*/ 30 h 246"/>
                <a:gd name="T6" fmla="*/ 99 w 140"/>
                <a:gd name="T7" fmla="*/ 62 h 246"/>
                <a:gd name="T8" fmla="*/ 77 w 140"/>
                <a:gd name="T9" fmla="*/ 81 h 246"/>
                <a:gd name="T10" fmla="*/ 42 w 140"/>
                <a:gd name="T11" fmla="*/ 105 h 246"/>
                <a:gd name="T12" fmla="*/ 19 w 140"/>
                <a:gd name="T13" fmla="*/ 117 h 246"/>
                <a:gd name="T14" fmla="*/ 18 w 140"/>
                <a:gd name="T15" fmla="*/ 118 h 246"/>
                <a:gd name="T16" fmla="*/ 19 w 140"/>
                <a:gd name="T17" fmla="*/ 119 h 246"/>
                <a:gd name="T18" fmla="*/ 43 w 140"/>
                <a:gd name="T19" fmla="*/ 133 h 246"/>
                <a:gd name="T20" fmla="*/ 56 w 140"/>
                <a:gd name="T21" fmla="*/ 146 h 246"/>
                <a:gd name="T22" fmla="*/ 90 w 140"/>
                <a:gd name="T23" fmla="*/ 179 h 246"/>
                <a:gd name="T24" fmla="*/ 111 w 140"/>
                <a:gd name="T25" fmla="*/ 198 h 246"/>
                <a:gd name="T26" fmla="*/ 132 w 140"/>
                <a:gd name="T27" fmla="*/ 226 h 246"/>
                <a:gd name="T28" fmla="*/ 135 w 140"/>
                <a:gd name="T29" fmla="*/ 236 h 246"/>
                <a:gd name="T30" fmla="*/ 126 w 140"/>
                <a:gd name="T31" fmla="*/ 245 h 246"/>
                <a:gd name="T32" fmla="*/ 111 w 140"/>
                <a:gd name="T33" fmla="*/ 241 h 246"/>
                <a:gd name="T34" fmla="*/ 79 w 140"/>
                <a:gd name="T35" fmla="*/ 222 h 246"/>
                <a:gd name="T36" fmla="*/ 61 w 140"/>
                <a:gd name="T37" fmla="*/ 205 h 246"/>
                <a:gd name="T38" fmla="*/ 44 w 140"/>
                <a:gd name="T39" fmla="*/ 186 h 246"/>
                <a:gd name="T40" fmla="*/ 23 w 140"/>
                <a:gd name="T41" fmla="*/ 159 h 246"/>
                <a:gd name="T42" fmla="*/ 11 w 140"/>
                <a:gd name="T43" fmla="*/ 139 h 246"/>
                <a:gd name="T44" fmla="*/ 2 w 140"/>
                <a:gd name="T45" fmla="*/ 124 h 246"/>
                <a:gd name="T46" fmla="*/ 4 w 140"/>
                <a:gd name="T47" fmla="*/ 115 h 246"/>
                <a:gd name="T48" fmla="*/ 16 w 140"/>
                <a:gd name="T49" fmla="*/ 104 h 246"/>
                <a:gd name="T50" fmla="*/ 58 w 140"/>
                <a:gd name="T51" fmla="*/ 54 h 246"/>
                <a:gd name="T52" fmla="*/ 89 w 140"/>
                <a:gd name="T53" fmla="*/ 21 h 246"/>
                <a:gd name="T54" fmla="*/ 101 w 140"/>
                <a:gd name="T55" fmla="*/ 11 h 246"/>
                <a:gd name="T56" fmla="*/ 123 w 140"/>
                <a:gd name="T57" fmla="*/ 0 h 246"/>
                <a:gd name="T58" fmla="*/ 126 w 140"/>
                <a:gd name="T59" fmla="*/ 0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40" h="246">
                  <a:moveTo>
                    <a:pt x="126" y="0"/>
                  </a:moveTo>
                  <a:cubicBezTo>
                    <a:pt x="134" y="0"/>
                    <a:pt x="140" y="6"/>
                    <a:pt x="138" y="14"/>
                  </a:cubicBezTo>
                  <a:cubicBezTo>
                    <a:pt x="136" y="20"/>
                    <a:pt x="133" y="26"/>
                    <a:pt x="129" y="30"/>
                  </a:cubicBezTo>
                  <a:cubicBezTo>
                    <a:pt x="121" y="42"/>
                    <a:pt x="110" y="53"/>
                    <a:pt x="99" y="62"/>
                  </a:cubicBezTo>
                  <a:cubicBezTo>
                    <a:pt x="92" y="69"/>
                    <a:pt x="85" y="75"/>
                    <a:pt x="77" y="81"/>
                  </a:cubicBezTo>
                  <a:cubicBezTo>
                    <a:pt x="65" y="90"/>
                    <a:pt x="54" y="97"/>
                    <a:pt x="42" y="105"/>
                  </a:cubicBezTo>
                  <a:cubicBezTo>
                    <a:pt x="35" y="110"/>
                    <a:pt x="27" y="113"/>
                    <a:pt x="19" y="117"/>
                  </a:cubicBezTo>
                  <a:cubicBezTo>
                    <a:pt x="18" y="117"/>
                    <a:pt x="18" y="117"/>
                    <a:pt x="18" y="118"/>
                  </a:cubicBezTo>
                  <a:cubicBezTo>
                    <a:pt x="18" y="118"/>
                    <a:pt x="18" y="119"/>
                    <a:pt x="19" y="119"/>
                  </a:cubicBezTo>
                  <a:cubicBezTo>
                    <a:pt x="27" y="123"/>
                    <a:pt x="35" y="127"/>
                    <a:pt x="43" y="133"/>
                  </a:cubicBezTo>
                  <a:cubicBezTo>
                    <a:pt x="47" y="137"/>
                    <a:pt x="52" y="141"/>
                    <a:pt x="56" y="146"/>
                  </a:cubicBezTo>
                  <a:cubicBezTo>
                    <a:pt x="67" y="158"/>
                    <a:pt x="78" y="169"/>
                    <a:pt x="90" y="179"/>
                  </a:cubicBezTo>
                  <a:cubicBezTo>
                    <a:pt x="98" y="185"/>
                    <a:pt x="105" y="191"/>
                    <a:pt x="111" y="198"/>
                  </a:cubicBezTo>
                  <a:cubicBezTo>
                    <a:pt x="120" y="206"/>
                    <a:pt x="127" y="215"/>
                    <a:pt x="132" y="226"/>
                  </a:cubicBezTo>
                  <a:cubicBezTo>
                    <a:pt x="133" y="229"/>
                    <a:pt x="134" y="232"/>
                    <a:pt x="135" y="236"/>
                  </a:cubicBezTo>
                  <a:cubicBezTo>
                    <a:pt x="136" y="241"/>
                    <a:pt x="132" y="246"/>
                    <a:pt x="126" y="245"/>
                  </a:cubicBezTo>
                  <a:cubicBezTo>
                    <a:pt x="121" y="244"/>
                    <a:pt x="116" y="243"/>
                    <a:pt x="111" y="241"/>
                  </a:cubicBezTo>
                  <a:cubicBezTo>
                    <a:pt x="99" y="237"/>
                    <a:pt x="89" y="230"/>
                    <a:pt x="79" y="222"/>
                  </a:cubicBezTo>
                  <a:cubicBezTo>
                    <a:pt x="73" y="217"/>
                    <a:pt x="66" y="211"/>
                    <a:pt x="61" y="205"/>
                  </a:cubicBezTo>
                  <a:cubicBezTo>
                    <a:pt x="55" y="199"/>
                    <a:pt x="49" y="193"/>
                    <a:pt x="44" y="186"/>
                  </a:cubicBezTo>
                  <a:cubicBezTo>
                    <a:pt x="37" y="177"/>
                    <a:pt x="30" y="168"/>
                    <a:pt x="23" y="159"/>
                  </a:cubicBezTo>
                  <a:cubicBezTo>
                    <a:pt x="18" y="153"/>
                    <a:pt x="15" y="146"/>
                    <a:pt x="11" y="139"/>
                  </a:cubicBezTo>
                  <a:cubicBezTo>
                    <a:pt x="8" y="134"/>
                    <a:pt x="5" y="129"/>
                    <a:pt x="2" y="124"/>
                  </a:cubicBezTo>
                  <a:cubicBezTo>
                    <a:pt x="0" y="120"/>
                    <a:pt x="0" y="118"/>
                    <a:pt x="4" y="115"/>
                  </a:cubicBezTo>
                  <a:cubicBezTo>
                    <a:pt x="8" y="111"/>
                    <a:pt x="12" y="107"/>
                    <a:pt x="16" y="104"/>
                  </a:cubicBezTo>
                  <a:cubicBezTo>
                    <a:pt x="31" y="89"/>
                    <a:pt x="45" y="72"/>
                    <a:pt x="58" y="54"/>
                  </a:cubicBezTo>
                  <a:cubicBezTo>
                    <a:pt x="67" y="42"/>
                    <a:pt x="77" y="31"/>
                    <a:pt x="89" y="21"/>
                  </a:cubicBezTo>
                  <a:cubicBezTo>
                    <a:pt x="93" y="18"/>
                    <a:pt x="96" y="14"/>
                    <a:pt x="101" y="11"/>
                  </a:cubicBezTo>
                  <a:cubicBezTo>
                    <a:pt x="107" y="6"/>
                    <a:pt x="114" y="1"/>
                    <a:pt x="123" y="0"/>
                  </a:cubicBezTo>
                  <a:cubicBezTo>
                    <a:pt x="124" y="0"/>
                    <a:pt x="125" y="0"/>
                    <a:pt x="126" y="0"/>
                  </a:cubicBezTo>
                  <a:close/>
                </a:path>
              </a:pathLst>
            </a:custGeom>
            <a:solidFill>
              <a:srgbClr val="63AA9D"/>
            </a:solidFill>
            <a:ln>
              <a:noFill/>
            </a:ln>
            <a:extLst>
              <a:ext uri="{91240B29-F687-4F45-9708-019B960494DF}">
                <a14:hiddenLine xmlns:a14="http://schemas.microsoft.com/office/drawing/2010/main" w="9525">
                  <a:solidFill>
                    <a:srgbClr val="000000"/>
                  </a:solidFill>
                  <a:round/>
                </a14:hiddenLine>
              </a:ext>
            </a:extLst>
          </p:spPr>
          <p:txBody>
            <a:bodyPr vert="horz" wrap="square" lIns="86401" tIns="43200" rIns="86401" bIns="43200" numCol="1" anchor="t" anchorCtr="0" compatLnSpc="1"/>
            <a:lstStyle/>
            <a:p>
              <a:endParaRPr lang="zh-CN" altLang="en-US" sz="1700">
                <a:ea typeface="微软雅黑" panose="020B0503020204020204" pitchFamily="34" charset="-122"/>
              </a:endParaRPr>
            </a:p>
          </p:txBody>
        </p:sp>
        <p:sp>
          <p:nvSpPr>
            <p:cNvPr id="131" name="Freeform 56"/>
            <p:cNvSpPr/>
            <p:nvPr>
              <p:custDataLst>
                <p:tags r:id="rId46"/>
              </p:custDataLst>
            </p:nvPr>
          </p:nvSpPr>
          <p:spPr bwMode="auto">
            <a:xfrm>
              <a:off x="1212" y="2489"/>
              <a:ext cx="236" cy="289"/>
            </a:xfrm>
            <a:custGeom>
              <a:avLst/>
              <a:gdLst>
                <a:gd name="T0" fmla="*/ 20 w 153"/>
                <a:gd name="T1" fmla="*/ 139 h 216"/>
                <a:gd name="T2" fmla="*/ 29 w 153"/>
                <a:gd name="T3" fmla="*/ 140 h 216"/>
                <a:gd name="T4" fmla="*/ 62 w 153"/>
                <a:gd name="T5" fmla="*/ 149 h 216"/>
                <a:gd name="T6" fmla="*/ 97 w 153"/>
                <a:gd name="T7" fmla="*/ 163 h 216"/>
                <a:gd name="T8" fmla="*/ 130 w 153"/>
                <a:gd name="T9" fmla="*/ 180 h 216"/>
                <a:gd name="T10" fmla="*/ 150 w 153"/>
                <a:gd name="T11" fmla="*/ 203 h 216"/>
                <a:gd name="T12" fmla="*/ 143 w 153"/>
                <a:gd name="T13" fmla="*/ 215 h 216"/>
                <a:gd name="T14" fmla="*/ 134 w 153"/>
                <a:gd name="T15" fmla="*/ 215 h 216"/>
                <a:gd name="T16" fmla="*/ 95 w 153"/>
                <a:gd name="T17" fmla="*/ 205 h 216"/>
                <a:gd name="T18" fmla="*/ 32 w 153"/>
                <a:gd name="T19" fmla="*/ 169 h 216"/>
                <a:gd name="T20" fmla="*/ 24 w 153"/>
                <a:gd name="T21" fmla="*/ 162 h 216"/>
                <a:gd name="T22" fmla="*/ 9 w 153"/>
                <a:gd name="T23" fmla="*/ 149 h 216"/>
                <a:gd name="T24" fmla="*/ 3 w 153"/>
                <a:gd name="T25" fmla="*/ 144 h 216"/>
                <a:gd name="T26" fmla="*/ 3 w 153"/>
                <a:gd name="T27" fmla="*/ 137 h 216"/>
                <a:gd name="T28" fmla="*/ 14 w 153"/>
                <a:gd name="T29" fmla="*/ 124 h 216"/>
                <a:gd name="T30" fmla="*/ 41 w 153"/>
                <a:gd name="T31" fmla="*/ 74 h 216"/>
                <a:gd name="T32" fmla="*/ 57 w 153"/>
                <a:gd name="T33" fmla="*/ 54 h 216"/>
                <a:gd name="T34" fmla="*/ 88 w 153"/>
                <a:gd name="T35" fmla="*/ 22 h 216"/>
                <a:gd name="T36" fmla="*/ 110 w 153"/>
                <a:gd name="T37" fmla="*/ 5 h 216"/>
                <a:gd name="T38" fmla="*/ 116 w 153"/>
                <a:gd name="T39" fmla="*/ 2 h 216"/>
                <a:gd name="T40" fmla="*/ 123 w 153"/>
                <a:gd name="T41" fmla="*/ 6 h 216"/>
                <a:gd name="T42" fmla="*/ 123 w 153"/>
                <a:gd name="T43" fmla="*/ 14 h 216"/>
                <a:gd name="T44" fmla="*/ 115 w 153"/>
                <a:gd name="T45" fmla="*/ 38 h 216"/>
                <a:gd name="T46" fmla="*/ 96 w 153"/>
                <a:gd name="T47" fmla="*/ 69 h 216"/>
                <a:gd name="T48" fmla="*/ 68 w 153"/>
                <a:gd name="T49" fmla="*/ 101 h 216"/>
                <a:gd name="T50" fmla="*/ 54 w 153"/>
                <a:gd name="T51" fmla="*/ 115 h 216"/>
                <a:gd name="T52" fmla="*/ 22 w 153"/>
                <a:gd name="T53" fmla="*/ 137 h 216"/>
                <a:gd name="T54" fmla="*/ 21 w 153"/>
                <a:gd name="T55" fmla="*/ 138 h 216"/>
                <a:gd name="T56" fmla="*/ 20 w 153"/>
                <a:gd name="T57" fmla="*/ 139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53" h="216">
                  <a:moveTo>
                    <a:pt x="20" y="139"/>
                  </a:moveTo>
                  <a:cubicBezTo>
                    <a:pt x="23" y="140"/>
                    <a:pt x="26" y="140"/>
                    <a:pt x="29" y="140"/>
                  </a:cubicBezTo>
                  <a:cubicBezTo>
                    <a:pt x="40" y="142"/>
                    <a:pt x="51" y="145"/>
                    <a:pt x="62" y="149"/>
                  </a:cubicBezTo>
                  <a:cubicBezTo>
                    <a:pt x="74" y="154"/>
                    <a:pt x="85" y="158"/>
                    <a:pt x="97" y="163"/>
                  </a:cubicBezTo>
                  <a:cubicBezTo>
                    <a:pt x="109" y="167"/>
                    <a:pt x="120" y="172"/>
                    <a:pt x="130" y="180"/>
                  </a:cubicBezTo>
                  <a:cubicBezTo>
                    <a:pt x="138" y="187"/>
                    <a:pt x="145" y="194"/>
                    <a:pt x="150" y="203"/>
                  </a:cubicBezTo>
                  <a:cubicBezTo>
                    <a:pt x="153" y="210"/>
                    <a:pt x="151" y="214"/>
                    <a:pt x="143" y="215"/>
                  </a:cubicBezTo>
                  <a:cubicBezTo>
                    <a:pt x="140" y="216"/>
                    <a:pt x="137" y="216"/>
                    <a:pt x="134" y="215"/>
                  </a:cubicBezTo>
                  <a:cubicBezTo>
                    <a:pt x="120" y="214"/>
                    <a:pt x="107" y="210"/>
                    <a:pt x="95" y="205"/>
                  </a:cubicBezTo>
                  <a:cubicBezTo>
                    <a:pt x="72" y="196"/>
                    <a:pt x="51" y="184"/>
                    <a:pt x="32" y="169"/>
                  </a:cubicBezTo>
                  <a:cubicBezTo>
                    <a:pt x="29" y="167"/>
                    <a:pt x="27" y="164"/>
                    <a:pt x="24" y="162"/>
                  </a:cubicBezTo>
                  <a:cubicBezTo>
                    <a:pt x="19" y="158"/>
                    <a:pt x="14" y="153"/>
                    <a:pt x="9" y="149"/>
                  </a:cubicBezTo>
                  <a:cubicBezTo>
                    <a:pt x="7" y="147"/>
                    <a:pt x="5" y="145"/>
                    <a:pt x="3" y="144"/>
                  </a:cubicBezTo>
                  <a:cubicBezTo>
                    <a:pt x="0" y="143"/>
                    <a:pt x="0" y="139"/>
                    <a:pt x="3" y="137"/>
                  </a:cubicBezTo>
                  <a:cubicBezTo>
                    <a:pt x="9" y="135"/>
                    <a:pt x="12" y="130"/>
                    <a:pt x="14" y="124"/>
                  </a:cubicBezTo>
                  <a:cubicBezTo>
                    <a:pt x="20" y="106"/>
                    <a:pt x="29" y="89"/>
                    <a:pt x="41" y="74"/>
                  </a:cubicBezTo>
                  <a:cubicBezTo>
                    <a:pt x="47" y="67"/>
                    <a:pt x="51" y="60"/>
                    <a:pt x="57" y="54"/>
                  </a:cubicBezTo>
                  <a:cubicBezTo>
                    <a:pt x="66" y="43"/>
                    <a:pt x="76" y="32"/>
                    <a:pt x="88" y="22"/>
                  </a:cubicBezTo>
                  <a:cubicBezTo>
                    <a:pt x="95" y="16"/>
                    <a:pt x="102" y="10"/>
                    <a:pt x="110" y="5"/>
                  </a:cubicBezTo>
                  <a:cubicBezTo>
                    <a:pt x="112" y="4"/>
                    <a:pt x="114" y="3"/>
                    <a:pt x="116" y="2"/>
                  </a:cubicBezTo>
                  <a:cubicBezTo>
                    <a:pt x="120" y="0"/>
                    <a:pt x="123" y="2"/>
                    <a:pt x="123" y="6"/>
                  </a:cubicBezTo>
                  <a:cubicBezTo>
                    <a:pt x="124" y="9"/>
                    <a:pt x="123" y="12"/>
                    <a:pt x="123" y="14"/>
                  </a:cubicBezTo>
                  <a:cubicBezTo>
                    <a:pt x="121" y="22"/>
                    <a:pt x="118" y="30"/>
                    <a:pt x="115" y="38"/>
                  </a:cubicBezTo>
                  <a:cubicBezTo>
                    <a:pt x="109" y="49"/>
                    <a:pt x="104" y="59"/>
                    <a:pt x="96" y="69"/>
                  </a:cubicBezTo>
                  <a:cubicBezTo>
                    <a:pt x="87" y="80"/>
                    <a:pt x="78" y="91"/>
                    <a:pt x="68" y="101"/>
                  </a:cubicBezTo>
                  <a:cubicBezTo>
                    <a:pt x="63" y="106"/>
                    <a:pt x="59" y="110"/>
                    <a:pt x="54" y="115"/>
                  </a:cubicBezTo>
                  <a:cubicBezTo>
                    <a:pt x="45" y="124"/>
                    <a:pt x="34" y="131"/>
                    <a:pt x="22" y="137"/>
                  </a:cubicBezTo>
                  <a:cubicBezTo>
                    <a:pt x="22" y="138"/>
                    <a:pt x="21" y="138"/>
                    <a:pt x="21" y="138"/>
                  </a:cubicBezTo>
                  <a:cubicBezTo>
                    <a:pt x="21" y="138"/>
                    <a:pt x="21" y="139"/>
                    <a:pt x="20" y="139"/>
                  </a:cubicBezTo>
                  <a:close/>
                </a:path>
              </a:pathLst>
            </a:custGeom>
            <a:solidFill>
              <a:srgbClr val="63AA9D"/>
            </a:solidFill>
            <a:ln>
              <a:noFill/>
            </a:ln>
            <a:extLst>
              <a:ext uri="{91240B29-F687-4F45-9708-019B960494DF}">
                <a14:hiddenLine xmlns:a14="http://schemas.microsoft.com/office/drawing/2010/main" w="9525">
                  <a:solidFill>
                    <a:srgbClr val="000000"/>
                  </a:solidFill>
                  <a:round/>
                </a14:hiddenLine>
              </a:ext>
            </a:extLst>
          </p:spPr>
          <p:txBody>
            <a:bodyPr vert="horz" wrap="square" lIns="86401" tIns="43200" rIns="86401" bIns="43200" numCol="1" anchor="t" anchorCtr="0" compatLnSpc="1"/>
            <a:lstStyle/>
            <a:p>
              <a:endParaRPr lang="zh-CN" altLang="en-US" sz="1700">
                <a:ea typeface="微软雅黑" panose="020B0503020204020204" pitchFamily="34" charset="-122"/>
              </a:endParaRPr>
            </a:p>
          </p:txBody>
        </p:sp>
        <p:sp>
          <p:nvSpPr>
            <p:cNvPr id="132" name="Freeform 57"/>
            <p:cNvSpPr/>
            <p:nvPr>
              <p:custDataLst>
                <p:tags r:id="rId47"/>
              </p:custDataLst>
            </p:nvPr>
          </p:nvSpPr>
          <p:spPr bwMode="auto">
            <a:xfrm>
              <a:off x="1375" y="2478"/>
              <a:ext cx="247" cy="246"/>
            </a:xfrm>
            <a:custGeom>
              <a:avLst/>
              <a:gdLst>
                <a:gd name="T0" fmla="*/ 25 w 160"/>
                <a:gd name="T1" fmla="*/ 123 h 184"/>
                <a:gd name="T2" fmla="*/ 28 w 160"/>
                <a:gd name="T3" fmla="*/ 123 h 184"/>
                <a:gd name="T4" fmla="*/ 61 w 160"/>
                <a:gd name="T5" fmla="*/ 123 h 184"/>
                <a:gd name="T6" fmla="*/ 99 w 160"/>
                <a:gd name="T7" fmla="*/ 131 h 184"/>
                <a:gd name="T8" fmla="*/ 145 w 160"/>
                <a:gd name="T9" fmla="*/ 159 h 184"/>
                <a:gd name="T10" fmla="*/ 156 w 160"/>
                <a:gd name="T11" fmla="*/ 169 h 184"/>
                <a:gd name="T12" fmla="*/ 154 w 160"/>
                <a:gd name="T13" fmla="*/ 179 h 184"/>
                <a:gd name="T14" fmla="*/ 151 w 160"/>
                <a:gd name="T15" fmla="*/ 180 h 184"/>
                <a:gd name="T16" fmla="*/ 120 w 160"/>
                <a:gd name="T17" fmla="*/ 182 h 184"/>
                <a:gd name="T18" fmla="*/ 92 w 160"/>
                <a:gd name="T19" fmla="*/ 173 h 184"/>
                <a:gd name="T20" fmla="*/ 53 w 160"/>
                <a:gd name="T21" fmla="*/ 154 h 184"/>
                <a:gd name="T22" fmla="*/ 38 w 160"/>
                <a:gd name="T23" fmla="*/ 145 h 184"/>
                <a:gd name="T24" fmla="*/ 9 w 160"/>
                <a:gd name="T25" fmla="*/ 133 h 184"/>
                <a:gd name="T26" fmla="*/ 4 w 160"/>
                <a:gd name="T27" fmla="*/ 132 h 184"/>
                <a:gd name="T28" fmla="*/ 2 w 160"/>
                <a:gd name="T29" fmla="*/ 126 h 184"/>
                <a:gd name="T30" fmla="*/ 7 w 160"/>
                <a:gd name="T31" fmla="*/ 118 h 184"/>
                <a:gd name="T32" fmla="*/ 16 w 160"/>
                <a:gd name="T33" fmla="*/ 105 h 184"/>
                <a:gd name="T34" fmla="*/ 36 w 160"/>
                <a:gd name="T35" fmla="*/ 60 h 184"/>
                <a:gd name="T36" fmla="*/ 51 w 160"/>
                <a:gd name="T37" fmla="*/ 33 h 184"/>
                <a:gd name="T38" fmla="*/ 85 w 160"/>
                <a:gd name="T39" fmla="*/ 4 h 184"/>
                <a:gd name="T40" fmla="*/ 94 w 160"/>
                <a:gd name="T41" fmla="*/ 1 h 184"/>
                <a:gd name="T42" fmla="*/ 102 w 160"/>
                <a:gd name="T43" fmla="*/ 8 h 184"/>
                <a:gd name="T44" fmla="*/ 98 w 160"/>
                <a:gd name="T45" fmla="*/ 20 h 184"/>
                <a:gd name="T46" fmla="*/ 83 w 160"/>
                <a:gd name="T47" fmla="*/ 49 h 184"/>
                <a:gd name="T48" fmla="*/ 73 w 160"/>
                <a:gd name="T49" fmla="*/ 66 h 184"/>
                <a:gd name="T50" fmla="*/ 51 w 160"/>
                <a:gd name="T51" fmla="*/ 95 h 184"/>
                <a:gd name="T52" fmla="*/ 38 w 160"/>
                <a:gd name="T53" fmla="*/ 111 h 184"/>
                <a:gd name="T54" fmla="*/ 28 w 160"/>
                <a:gd name="T55" fmla="*/ 119 h 184"/>
                <a:gd name="T56" fmla="*/ 24 w 160"/>
                <a:gd name="T57" fmla="*/ 122 h 184"/>
                <a:gd name="T58" fmla="*/ 25 w 160"/>
                <a:gd name="T59" fmla="*/ 123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60" h="184">
                  <a:moveTo>
                    <a:pt x="25" y="123"/>
                  </a:moveTo>
                  <a:cubicBezTo>
                    <a:pt x="26" y="123"/>
                    <a:pt x="27" y="123"/>
                    <a:pt x="28" y="123"/>
                  </a:cubicBezTo>
                  <a:cubicBezTo>
                    <a:pt x="39" y="123"/>
                    <a:pt x="50" y="122"/>
                    <a:pt x="61" y="123"/>
                  </a:cubicBezTo>
                  <a:cubicBezTo>
                    <a:pt x="74" y="123"/>
                    <a:pt x="87" y="126"/>
                    <a:pt x="99" y="131"/>
                  </a:cubicBezTo>
                  <a:cubicBezTo>
                    <a:pt x="116" y="137"/>
                    <a:pt x="131" y="147"/>
                    <a:pt x="145" y="159"/>
                  </a:cubicBezTo>
                  <a:cubicBezTo>
                    <a:pt x="148" y="162"/>
                    <a:pt x="152" y="165"/>
                    <a:pt x="156" y="169"/>
                  </a:cubicBezTo>
                  <a:cubicBezTo>
                    <a:pt x="160" y="172"/>
                    <a:pt x="159" y="176"/>
                    <a:pt x="154" y="179"/>
                  </a:cubicBezTo>
                  <a:cubicBezTo>
                    <a:pt x="153" y="179"/>
                    <a:pt x="152" y="179"/>
                    <a:pt x="151" y="180"/>
                  </a:cubicBezTo>
                  <a:cubicBezTo>
                    <a:pt x="141" y="183"/>
                    <a:pt x="131" y="184"/>
                    <a:pt x="120" y="182"/>
                  </a:cubicBezTo>
                  <a:cubicBezTo>
                    <a:pt x="110" y="180"/>
                    <a:pt x="101" y="177"/>
                    <a:pt x="92" y="173"/>
                  </a:cubicBezTo>
                  <a:cubicBezTo>
                    <a:pt x="79" y="166"/>
                    <a:pt x="66" y="160"/>
                    <a:pt x="53" y="154"/>
                  </a:cubicBezTo>
                  <a:cubicBezTo>
                    <a:pt x="48" y="151"/>
                    <a:pt x="43" y="148"/>
                    <a:pt x="38" y="145"/>
                  </a:cubicBezTo>
                  <a:cubicBezTo>
                    <a:pt x="29" y="139"/>
                    <a:pt x="19" y="136"/>
                    <a:pt x="9" y="133"/>
                  </a:cubicBezTo>
                  <a:cubicBezTo>
                    <a:pt x="7" y="133"/>
                    <a:pt x="6" y="132"/>
                    <a:pt x="4" y="132"/>
                  </a:cubicBezTo>
                  <a:cubicBezTo>
                    <a:pt x="1" y="131"/>
                    <a:pt x="0" y="129"/>
                    <a:pt x="2" y="126"/>
                  </a:cubicBezTo>
                  <a:cubicBezTo>
                    <a:pt x="3" y="123"/>
                    <a:pt x="5" y="121"/>
                    <a:pt x="7" y="118"/>
                  </a:cubicBezTo>
                  <a:cubicBezTo>
                    <a:pt x="10" y="114"/>
                    <a:pt x="14" y="110"/>
                    <a:pt x="16" y="105"/>
                  </a:cubicBezTo>
                  <a:cubicBezTo>
                    <a:pt x="23" y="90"/>
                    <a:pt x="30" y="75"/>
                    <a:pt x="36" y="60"/>
                  </a:cubicBezTo>
                  <a:cubicBezTo>
                    <a:pt x="40" y="50"/>
                    <a:pt x="44" y="41"/>
                    <a:pt x="51" y="33"/>
                  </a:cubicBezTo>
                  <a:cubicBezTo>
                    <a:pt x="60" y="21"/>
                    <a:pt x="72" y="11"/>
                    <a:pt x="85" y="4"/>
                  </a:cubicBezTo>
                  <a:cubicBezTo>
                    <a:pt x="88" y="3"/>
                    <a:pt x="91" y="2"/>
                    <a:pt x="94" y="1"/>
                  </a:cubicBezTo>
                  <a:cubicBezTo>
                    <a:pt x="99" y="0"/>
                    <a:pt x="102" y="2"/>
                    <a:pt x="102" y="8"/>
                  </a:cubicBezTo>
                  <a:cubicBezTo>
                    <a:pt x="102" y="12"/>
                    <a:pt x="101" y="16"/>
                    <a:pt x="98" y="20"/>
                  </a:cubicBezTo>
                  <a:cubicBezTo>
                    <a:pt x="93" y="30"/>
                    <a:pt x="88" y="39"/>
                    <a:pt x="83" y="49"/>
                  </a:cubicBezTo>
                  <a:cubicBezTo>
                    <a:pt x="79" y="55"/>
                    <a:pt x="76" y="60"/>
                    <a:pt x="73" y="66"/>
                  </a:cubicBezTo>
                  <a:cubicBezTo>
                    <a:pt x="67" y="77"/>
                    <a:pt x="59" y="86"/>
                    <a:pt x="51" y="95"/>
                  </a:cubicBezTo>
                  <a:cubicBezTo>
                    <a:pt x="47" y="100"/>
                    <a:pt x="43" y="106"/>
                    <a:pt x="38" y="111"/>
                  </a:cubicBezTo>
                  <a:cubicBezTo>
                    <a:pt x="35" y="114"/>
                    <a:pt x="32" y="116"/>
                    <a:pt x="28" y="119"/>
                  </a:cubicBezTo>
                  <a:cubicBezTo>
                    <a:pt x="27" y="120"/>
                    <a:pt x="26" y="121"/>
                    <a:pt x="24" y="122"/>
                  </a:cubicBezTo>
                  <a:cubicBezTo>
                    <a:pt x="25" y="122"/>
                    <a:pt x="25" y="123"/>
                    <a:pt x="25" y="123"/>
                  </a:cubicBezTo>
                  <a:close/>
                </a:path>
              </a:pathLst>
            </a:custGeom>
            <a:solidFill>
              <a:srgbClr val="63AA9D"/>
            </a:solidFill>
            <a:ln>
              <a:noFill/>
            </a:ln>
            <a:extLst>
              <a:ext uri="{91240B29-F687-4F45-9708-019B960494DF}">
                <a14:hiddenLine xmlns:a14="http://schemas.microsoft.com/office/drawing/2010/main" w="9525">
                  <a:solidFill>
                    <a:srgbClr val="000000"/>
                  </a:solidFill>
                  <a:round/>
                </a14:hiddenLine>
              </a:ext>
            </a:extLst>
          </p:spPr>
          <p:txBody>
            <a:bodyPr vert="horz" wrap="square" lIns="86401" tIns="43200" rIns="86401" bIns="43200" numCol="1" anchor="t" anchorCtr="0" compatLnSpc="1"/>
            <a:lstStyle/>
            <a:p>
              <a:endParaRPr lang="zh-CN" altLang="en-US" sz="1700">
                <a:ea typeface="微软雅黑" panose="020B0503020204020204" pitchFamily="34" charset="-122"/>
              </a:endParaRPr>
            </a:p>
          </p:txBody>
        </p:sp>
        <p:sp>
          <p:nvSpPr>
            <p:cNvPr id="133" name="Freeform 58"/>
            <p:cNvSpPr/>
            <p:nvPr>
              <p:custDataLst>
                <p:tags r:id="rId48"/>
              </p:custDataLst>
            </p:nvPr>
          </p:nvSpPr>
          <p:spPr bwMode="auto">
            <a:xfrm>
              <a:off x="1505" y="2484"/>
              <a:ext cx="185" cy="123"/>
            </a:xfrm>
            <a:custGeom>
              <a:avLst/>
              <a:gdLst>
                <a:gd name="T0" fmla="*/ 120 w 120"/>
                <a:gd name="T1" fmla="*/ 11 h 92"/>
                <a:gd name="T2" fmla="*/ 117 w 120"/>
                <a:gd name="T3" fmla="*/ 18 h 92"/>
                <a:gd name="T4" fmla="*/ 91 w 120"/>
                <a:gd name="T5" fmla="*/ 46 h 92"/>
                <a:gd name="T6" fmla="*/ 65 w 120"/>
                <a:gd name="T7" fmla="*/ 65 h 92"/>
                <a:gd name="T8" fmla="*/ 30 w 120"/>
                <a:gd name="T9" fmla="*/ 84 h 92"/>
                <a:gd name="T10" fmla="*/ 8 w 120"/>
                <a:gd name="T11" fmla="*/ 92 h 92"/>
                <a:gd name="T12" fmla="*/ 3 w 120"/>
                <a:gd name="T13" fmla="*/ 92 h 92"/>
                <a:gd name="T14" fmla="*/ 2 w 120"/>
                <a:gd name="T15" fmla="*/ 88 h 92"/>
                <a:gd name="T16" fmla="*/ 13 w 120"/>
                <a:gd name="T17" fmla="*/ 70 h 92"/>
                <a:gd name="T18" fmla="*/ 33 w 120"/>
                <a:gd name="T19" fmla="*/ 46 h 92"/>
                <a:gd name="T20" fmla="*/ 49 w 120"/>
                <a:gd name="T21" fmla="*/ 33 h 92"/>
                <a:gd name="T22" fmla="*/ 105 w 120"/>
                <a:gd name="T23" fmla="*/ 2 h 92"/>
                <a:gd name="T24" fmla="*/ 114 w 120"/>
                <a:gd name="T25" fmla="*/ 1 h 92"/>
                <a:gd name="T26" fmla="*/ 120 w 120"/>
                <a:gd name="T27" fmla="*/ 11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0" h="92">
                  <a:moveTo>
                    <a:pt x="120" y="11"/>
                  </a:moveTo>
                  <a:cubicBezTo>
                    <a:pt x="119" y="12"/>
                    <a:pt x="119" y="16"/>
                    <a:pt x="117" y="18"/>
                  </a:cubicBezTo>
                  <a:cubicBezTo>
                    <a:pt x="110" y="29"/>
                    <a:pt x="101" y="39"/>
                    <a:pt x="91" y="46"/>
                  </a:cubicBezTo>
                  <a:cubicBezTo>
                    <a:pt x="82" y="53"/>
                    <a:pt x="74" y="59"/>
                    <a:pt x="65" y="65"/>
                  </a:cubicBezTo>
                  <a:cubicBezTo>
                    <a:pt x="54" y="73"/>
                    <a:pt x="43" y="79"/>
                    <a:pt x="30" y="84"/>
                  </a:cubicBezTo>
                  <a:cubicBezTo>
                    <a:pt x="23" y="87"/>
                    <a:pt x="15" y="89"/>
                    <a:pt x="8" y="92"/>
                  </a:cubicBezTo>
                  <a:cubicBezTo>
                    <a:pt x="6" y="92"/>
                    <a:pt x="5" y="92"/>
                    <a:pt x="3" y="92"/>
                  </a:cubicBezTo>
                  <a:cubicBezTo>
                    <a:pt x="1" y="92"/>
                    <a:pt x="0" y="90"/>
                    <a:pt x="2" y="88"/>
                  </a:cubicBezTo>
                  <a:cubicBezTo>
                    <a:pt x="6" y="82"/>
                    <a:pt x="9" y="75"/>
                    <a:pt x="13" y="70"/>
                  </a:cubicBezTo>
                  <a:cubicBezTo>
                    <a:pt x="19" y="61"/>
                    <a:pt x="25" y="53"/>
                    <a:pt x="33" y="46"/>
                  </a:cubicBezTo>
                  <a:cubicBezTo>
                    <a:pt x="38" y="41"/>
                    <a:pt x="44" y="37"/>
                    <a:pt x="49" y="33"/>
                  </a:cubicBezTo>
                  <a:cubicBezTo>
                    <a:pt x="66" y="19"/>
                    <a:pt x="85" y="9"/>
                    <a:pt x="105" y="2"/>
                  </a:cubicBezTo>
                  <a:cubicBezTo>
                    <a:pt x="108" y="1"/>
                    <a:pt x="111" y="0"/>
                    <a:pt x="114" y="1"/>
                  </a:cubicBezTo>
                  <a:cubicBezTo>
                    <a:pt x="118" y="2"/>
                    <a:pt x="120" y="5"/>
                    <a:pt x="120" y="11"/>
                  </a:cubicBezTo>
                  <a:close/>
                </a:path>
              </a:pathLst>
            </a:custGeom>
            <a:solidFill>
              <a:srgbClr val="63AA9D"/>
            </a:solidFill>
            <a:ln>
              <a:noFill/>
            </a:ln>
            <a:extLst>
              <a:ext uri="{91240B29-F687-4F45-9708-019B960494DF}">
                <a14:hiddenLine xmlns:a14="http://schemas.microsoft.com/office/drawing/2010/main" w="9525">
                  <a:solidFill>
                    <a:srgbClr val="000000"/>
                  </a:solidFill>
                  <a:round/>
                </a14:hiddenLine>
              </a:ext>
            </a:extLst>
          </p:spPr>
          <p:txBody>
            <a:bodyPr vert="horz" wrap="square" lIns="86401" tIns="43200" rIns="86401" bIns="43200" numCol="1" anchor="t" anchorCtr="0" compatLnSpc="1"/>
            <a:lstStyle/>
            <a:p>
              <a:endParaRPr lang="zh-CN" altLang="en-US" sz="1700">
                <a:ea typeface="微软雅黑" panose="020B0503020204020204" pitchFamily="34" charset="-122"/>
              </a:endParaRPr>
            </a:p>
          </p:txBody>
        </p:sp>
        <p:sp>
          <p:nvSpPr>
            <p:cNvPr id="134" name="Freeform 59"/>
            <p:cNvSpPr/>
            <p:nvPr>
              <p:custDataLst>
                <p:tags r:id="rId49"/>
              </p:custDataLst>
            </p:nvPr>
          </p:nvSpPr>
          <p:spPr bwMode="auto">
            <a:xfrm>
              <a:off x="849" y="2582"/>
              <a:ext cx="62" cy="58"/>
            </a:xfrm>
            <a:custGeom>
              <a:avLst/>
              <a:gdLst>
                <a:gd name="T0" fmla="*/ 0 w 40"/>
                <a:gd name="T1" fmla="*/ 19 h 43"/>
                <a:gd name="T2" fmla="*/ 5 w 40"/>
                <a:gd name="T3" fmla="*/ 10 h 43"/>
                <a:gd name="T4" fmla="*/ 12 w 40"/>
                <a:gd name="T5" fmla="*/ 4 h 43"/>
                <a:gd name="T6" fmla="*/ 31 w 40"/>
                <a:gd name="T7" fmla="*/ 7 h 43"/>
                <a:gd name="T8" fmla="*/ 35 w 40"/>
                <a:gd name="T9" fmla="*/ 30 h 43"/>
                <a:gd name="T10" fmla="*/ 6 w 40"/>
                <a:gd name="T11" fmla="*/ 35 h 43"/>
                <a:gd name="T12" fmla="*/ 1 w 40"/>
                <a:gd name="T13" fmla="*/ 29 h 43"/>
                <a:gd name="T14" fmla="*/ 0 w 40"/>
                <a:gd name="T15" fmla="*/ 26 h 43"/>
                <a:gd name="T16" fmla="*/ 0 w 40"/>
                <a:gd name="T17" fmla="*/ 19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 h="43">
                  <a:moveTo>
                    <a:pt x="0" y="19"/>
                  </a:moveTo>
                  <a:cubicBezTo>
                    <a:pt x="1" y="16"/>
                    <a:pt x="3" y="13"/>
                    <a:pt x="5" y="10"/>
                  </a:cubicBezTo>
                  <a:cubicBezTo>
                    <a:pt x="7" y="8"/>
                    <a:pt x="10" y="6"/>
                    <a:pt x="12" y="4"/>
                  </a:cubicBezTo>
                  <a:cubicBezTo>
                    <a:pt x="19" y="0"/>
                    <a:pt x="26" y="2"/>
                    <a:pt x="31" y="7"/>
                  </a:cubicBezTo>
                  <a:cubicBezTo>
                    <a:pt x="37" y="13"/>
                    <a:pt x="40" y="22"/>
                    <a:pt x="35" y="30"/>
                  </a:cubicBezTo>
                  <a:cubicBezTo>
                    <a:pt x="29" y="40"/>
                    <a:pt x="15" y="43"/>
                    <a:pt x="6" y="35"/>
                  </a:cubicBezTo>
                  <a:cubicBezTo>
                    <a:pt x="4" y="34"/>
                    <a:pt x="3" y="31"/>
                    <a:pt x="1" y="29"/>
                  </a:cubicBezTo>
                  <a:cubicBezTo>
                    <a:pt x="1" y="28"/>
                    <a:pt x="0" y="27"/>
                    <a:pt x="0" y="26"/>
                  </a:cubicBezTo>
                  <a:cubicBezTo>
                    <a:pt x="0" y="24"/>
                    <a:pt x="0" y="21"/>
                    <a:pt x="0" y="19"/>
                  </a:cubicBezTo>
                  <a:close/>
                </a:path>
              </a:pathLst>
            </a:custGeom>
            <a:solidFill>
              <a:schemeClr val="accent1">
                <a:lumMod val="60000"/>
                <a:lumOff val="4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86401" tIns="43200" rIns="86401" bIns="43200" numCol="1" anchor="t" anchorCtr="0" compatLnSpc="1"/>
            <a:lstStyle/>
            <a:p>
              <a:endParaRPr lang="zh-CN" altLang="en-US" sz="1700">
                <a:ea typeface="微软雅黑" panose="020B0503020204020204" pitchFamily="34" charset="-122"/>
              </a:endParaRPr>
            </a:p>
          </p:txBody>
        </p:sp>
        <p:sp>
          <p:nvSpPr>
            <p:cNvPr id="135" name="Freeform 60"/>
            <p:cNvSpPr/>
            <p:nvPr>
              <p:custDataLst>
                <p:tags r:id="rId50"/>
              </p:custDataLst>
            </p:nvPr>
          </p:nvSpPr>
          <p:spPr bwMode="auto">
            <a:xfrm>
              <a:off x="1150" y="2820"/>
              <a:ext cx="32" cy="30"/>
            </a:xfrm>
            <a:custGeom>
              <a:avLst/>
              <a:gdLst>
                <a:gd name="T0" fmla="*/ 7 w 21"/>
                <a:gd name="T1" fmla="*/ 22 h 22"/>
                <a:gd name="T2" fmla="*/ 7 w 21"/>
                <a:gd name="T3" fmla="*/ 22 h 22"/>
                <a:gd name="T4" fmla="*/ 1 w 21"/>
                <a:gd name="T5" fmla="*/ 12 h 22"/>
                <a:gd name="T6" fmla="*/ 8 w 21"/>
                <a:gd name="T7" fmla="*/ 2 h 22"/>
                <a:gd name="T8" fmla="*/ 20 w 21"/>
                <a:gd name="T9" fmla="*/ 4 h 22"/>
                <a:gd name="T10" fmla="*/ 21 w 21"/>
                <a:gd name="T11" fmla="*/ 7 h 22"/>
                <a:gd name="T12" fmla="*/ 20 w 21"/>
                <a:gd name="T13" fmla="*/ 17 h 22"/>
                <a:gd name="T14" fmla="*/ 16 w 21"/>
                <a:gd name="T15" fmla="*/ 20 h 22"/>
                <a:gd name="T16" fmla="*/ 13 w 21"/>
                <a:gd name="T17" fmla="*/ 22 h 22"/>
                <a:gd name="T18" fmla="*/ 7 w 21"/>
                <a:gd name="T19"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 h="22">
                  <a:moveTo>
                    <a:pt x="7" y="22"/>
                  </a:moveTo>
                  <a:cubicBezTo>
                    <a:pt x="7" y="22"/>
                    <a:pt x="7" y="22"/>
                    <a:pt x="7" y="22"/>
                  </a:cubicBezTo>
                  <a:cubicBezTo>
                    <a:pt x="3" y="20"/>
                    <a:pt x="0" y="16"/>
                    <a:pt x="1" y="12"/>
                  </a:cubicBezTo>
                  <a:cubicBezTo>
                    <a:pt x="1" y="7"/>
                    <a:pt x="4" y="4"/>
                    <a:pt x="8" y="2"/>
                  </a:cubicBezTo>
                  <a:cubicBezTo>
                    <a:pt x="12" y="0"/>
                    <a:pt x="17" y="0"/>
                    <a:pt x="20" y="4"/>
                  </a:cubicBezTo>
                  <a:cubicBezTo>
                    <a:pt x="20" y="5"/>
                    <a:pt x="21" y="6"/>
                    <a:pt x="21" y="7"/>
                  </a:cubicBezTo>
                  <a:cubicBezTo>
                    <a:pt x="21" y="10"/>
                    <a:pt x="21" y="14"/>
                    <a:pt x="20" y="17"/>
                  </a:cubicBezTo>
                  <a:cubicBezTo>
                    <a:pt x="19" y="18"/>
                    <a:pt x="18" y="19"/>
                    <a:pt x="16" y="20"/>
                  </a:cubicBezTo>
                  <a:cubicBezTo>
                    <a:pt x="15" y="21"/>
                    <a:pt x="14" y="22"/>
                    <a:pt x="13" y="22"/>
                  </a:cubicBezTo>
                  <a:cubicBezTo>
                    <a:pt x="11" y="22"/>
                    <a:pt x="9" y="22"/>
                    <a:pt x="7" y="22"/>
                  </a:cubicBez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86401" tIns="43200" rIns="86401" bIns="43200" numCol="1" anchor="t" anchorCtr="0" compatLnSpc="1"/>
            <a:lstStyle/>
            <a:p>
              <a:endParaRPr lang="zh-CN" altLang="en-US" sz="1700">
                <a:ea typeface="微软雅黑" panose="020B0503020204020204" pitchFamily="34" charset="-122"/>
              </a:endParaRPr>
            </a:p>
          </p:txBody>
        </p:sp>
        <p:sp>
          <p:nvSpPr>
            <p:cNvPr id="136" name="Freeform 61"/>
            <p:cNvSpPr/>
            <p:nvPr>
              <p:custDataLst>
                <p:tags r:id="rId51"/>
              </p:custDataLst>
            </p:nvPr>
          </p:nvSpPr>
          <p:spPr bwMode="auto">
            <a:xfrm>
              <a:off x="1602" y="2606"/>
              <a:ext cx="64" cy="51"/>
            </a:xfrm>
            <a:custGeom>
              <a:avLst/>
              <a:gdLst>
                <a:gd name="T0" fmla="*/ 18 w 41"/>
                <a:gd name="T1" fmla="*/ 38 h 38"/>
                <a:gd name="T2" fmla="*/ 0 w 41"/>
                <a:gd name="T3" fmla="*/ 20 h 38"/>
                <a:gd name="T4" fmla="*/ 7 w 41"/>
                <a:gd name="T5" fmla="*/ 5 h 38"/>
                <a:gd name="T6" fmla="*/ 31 w 41"/>
                <a:gd name="T7" fmla="*/ 3 h 38"/>
                <a:gd name="T8" fmla="*/ 39 w 41"/>
                <a:gd name="T9" fmla="*/ 20 h 38"/>
                <a:gd name="T10" fmla="*/ 26 w 41"/>
                <a:gd name="T11" fmla="*/ 36 h 38"/>
                <a:gd name="T12" fmla="*/ 18 w 41"/>
                <a:gd name="T13" fmla="*/ 38 h 38"/>
              </a:gdLst>
              <a:ahLst/>
              <a:cxnLst>
                <a:cxn ang="0">
                  <a:pos x="T0" y="T1"/>
                </a:cxn>
                <a:cxn ang="0">
                  <a:pos x="T2" y="T3"/>
                </a:cxn>
                <a:cxn ang="0">
                  <a:pos x="T4" y="T5"/>
                </a:cxn>
                <a:cxn ang="0">
                  <a:pos x="T6" y="T7"/>
                </a:cxn>
                <a:cxn ang="0">
                  <a:pos x="T8" y="T9"/>
                </a:cxn>
                <a:cxn ang="0">
                  <a:pos x="T10" y="T11"/>
                </a:cxn>
                <a:cxn ang="0">
                  <a:pos x="T12" y="T13"/>
                </a:cxn>
              </a:cxnLst>
              <a:rect l="0" t="0" r="r" b="b"/>
              <a:pathLst>
                <a:path w="41" h="38">
                  <a:moveTo>
                    <a:pt x="18" y="38"/>
                  </a:moveTo>
                  <a:cubicBezTo>
                    <a:pt x="8" y="38"/>
                    <a:pt x="0" y="30"/>
                    <a:pt x="0" y="20"/>
                  </a:cubicBezTo>
                  <a:cubicBezTo>
                    <a:pt x="0" y="14"/>
                    <a:pt x="2" y="9"/>
                    <a:pt x="7" y="5"/>
                  </a:cubicBezTo>
                  <a:cubicBezTo>
                    <a:pt x="15" y="0"/>
                    <a:pt x="22" y="0"/>
                    <a:pt x="31" y="3"/>
                  </a:cubicBezTo>
                  <a:cubicBezTo>
                    <a:pt x="37" y="5"/>
                    <a:pt x="41" y="14"/>
                    <a:pt x="39" y="20"/>
                  </a:cubicBezTo>
                  <a:cubicBezTo>
                    <a:pt x="37" y="27"/>
                    <a:pt x="33" y="33"/>
                    <a:pt x="26" y="36"/>
                  </a:cubicBezTo>
                  <a:cubicBezTo>
                    <a:pt x="24" y="37"/>
                    <a:pt x="21" y="37"/>
                    <a:pt x="18" y="38"/>
                  </a:cubicBez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86401" tIns="43200" rIns="86401" bIns="43200" numCol="1" anchor="t" anchorCtr="0" compatLnSpc="1"/>
            <a:lstStyle/>
            <a:p>
              <a:endParaRPr lang="zh-CN" altLang="en-US" sz="1700">
                <a:ea typeface="微软雅黑" panose="020B0503020204020204" pitchFamily="34" charset="-122"/>
              </a:endParaRPr>
            </a:p>
          </p:txBody>
        </p:sp>
        <p:sp>
          <p:nvSpPr>
            <p:cNvPr id="137" name="Freeform 62"/>
            <p:cNvSpPr/>
            <p:nvPr>
              <p:custDataLst>
                <p:tags r:id="rId52"/>
              </p:custDataLst>
            </p:nvPr>
          </p:nvSpPr>
          <p:spPr bwMode="auto">
            <a:xfrm>
              <a:off x="1479" y="2741"/>
              <a:ext cx="65" cy="51"/>
            </a:xfrm>
            <a:custGeom>
              <a:avLst/>
              <a:gdLst>
                <a:gd name="T0" fmla="*/ 42 w 42"/>
                <a:gd name="T1" fmla="*/ 16 h 38"/>
                <a:gd name="T2" fmla="*/ 20 w 42"/>
                <a:gd name="T3" fmla="*/ 37 h 38"/>
                <a:gd name="T4" fmla="*/ 3 w 42"/>
                <a:gd name="T5" fmla="*/ 13 h 38"/>
                <a:gd name="T6" fmla="*/ 10 w 42"/>
                <a:gd name="T7" fmla="*/ 5 h 38"/>
                <a:gd name="T8" fmla="*/ 28 w 42"/>
                <a:gd name="T9" fmla="*/ 1 h 38"/>
                <a:gd name="T10" fmla="*/ 41 w 42"/>
                <a:gd name="T11" fmla="*/ 10 h 38"/>
                <a:gd name="T12" fmla="*/ 42 w 42"/>
                <a:gd name="T13" fmla="*/ 16 h 38"/>
              </a:gdLst>
              <a:ahLst/>
              <a:cxnLst>
                <a:cxn ang="0">
                  <a:pos x="T0" y="T1"/>
                </a:cxn>
                <a:cxn ang="0">
                  <a:pos x="T2" y="T3"/>
                </a:cxn>
                <a:cxn ang="0">
                  <a:pos x="T4" y="T5"/>
                </a:cxn>
                <a:cxn ang="0">
                  <a:pos x="T6" y="T7"/>
                </a:cxn>
                <a:cxn ang="0">
                  <a:pos x="T8" y="T9"/>
                </a:cxn>
                <a:cxn ang="0">
                  <a:pos x="T10" y="T11"/>
                </a:cxn>
                <a:cxn ang="0">
                  <a:pos x="T12" y="T13"/>
                </a:cxn>
              </a:cxnLst>
              <a:rect l="0" t="0" r="r" b="b"/>
              <a:pathLst>
                <a:path w="42" h="38">
                  <a:moveTo>
                    <a:pt x="42" y="16"/>
                  </a:moveTo>
                  <a:cubicBezTo>
                    <a:pt x="42" y="25"/>
                    <a:pt x="32" y="38"/>
                    <a:pt x="20" y="37"/>
                  </a:cubicBezTo>
                  <a:cubicBezTo>
                    <a:pt x="9" y="36"/>
                    <a:pt x="0" y="25"/>
                    <a:pt x="3" y="13"/>
                  </a:cubicBezTo>
                  <a:cubicBezTo>
                    <a:pt x="4" y="10"/>
                    <a:pt x="7" y="7"/>
                    <a:pt x="10" y="5"/>
                  </a:cubicBezTo>
                  <a:cubicBezTo>
                    <a:pt x="15" y="2"/>
                    <a:pt x="21" y="0"/>
                    <a:pt x="28" y="1"/>
                  </a:cubicBezTo>
                  <a:cubicBezTo>
                    <a:pt x="33" y="1"/>
                    <a:pt x="38" y="4"/>
                    <a:pt x="41" y="10"/>
                  </a:cubicBezTo>
                  <a:cubicBezTo>
                    <a:pt x="41" y="11"/>
                    <a:pt x="42" y="14"/>
                    <a:pt x="42" y="16"/>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86401" tIns="43200" rIns="86401" bIns="43200" numCol="1" anchor="t" anchorCtr="0" compatLnSpc="1"/>
            <a:lstStyle/>
            <a:p>
              <a:endParaRPr lang="zh-CN" altLang="en-US" sz="1700">
                <a:ea typeface="微软雅黑" panose="020B0503020204020204" pitchFamily="34" charset="-122"/>
              </a:endParaRPr>
            </a:p>
          </p:txBody>
        </p:sp>
        <p:sp>
          <p:nvSpPr>
            <p:cNvPr id="138" name="Freeform 63"/>
            <p:cNvSpPr/>
            <p:nvPr>
              <p:custDataLst>
                <p:tags r:id="rId53"/>
              </p:custDataLst>
            </p:nvPr>
          </p:nvSpPr>
          <p:spPr bwMode="auto">
            <a:xfrm>
              <a:off x="1290" y="2452"/>
              <a:ext cx="54" cy="47"/>
            </a:xfrm>
            <a:custGeom>
              <a:avLst/>
              <a:gdLst>
                <a:gd name="T0" fmla="*/ 16 w 35"/>
                <a:gd name="T1" fmla="*/ 34 h 35"/>
                <a:gd name="T2" fmla="*/ 1 w 35"/>
                <a:gd name="T3" fmla="*/ 21 h 35"/>
                <a:gd name="T4" fmla="*/ 1 w 35"/>
                <a:gd name="T5" fmla="*/ 19 h 35"/>
                <a:gd name="T6" fmla="*/ 16 w 35"/>
                <a:gd name="T7" fmla="*/ 2 h 35"/>
                <a:gd name="T8" fmla="*/ 34 w 35"/>
                <a:gd name="T9" fmla="*/ 16 h 35"/>
                <a:gd name="T10" fmla="*/ 16 w 35"/>
                <a:gd name="T11" fmla="*/ 34 h 35"/>
              </a:gdLst>
              <a:ahLst/>
              <a:cxnLst>
                <a:cxn ang="0">
                  <a:pos x="T0" y="T1"/>
                </a:cxn>
                <a:cxn ang="0">
                  <a:pos x="T2" y="T3"/>
                </a:cxn>
                <a:cxn ang="0">
                  <a:pos x="T4" y="T5"/>
                </a:cxn>
                <a:cxn ang="0">
                  <a:pos x="T6" y="T7"/>
                </a:cxn>
                <a:cxn ang="0">
                  <a:pos x="T8" y="T9"/>
                </a:cxn>
                <a:cxn ang="0">
                  <a:pos x="T10" y="T11"/>
                </a:cxn>
              </a:cxnLst>
              <a:rect l="0" t="0" r="r" b="b"/>
              <a:pathLst>
                <a:path w="35" h="35">
                  <a:moveTo>
                    <a:pt x="16" y="34"/>
                  </a:moveTo>
                  <a:cubicBezTo>
                    <a:pt x="7" y="35"/>
                    <a:pt x="2" y="29"/>
                    <a:pt x="1" y="21"/>
                  </a:cubicBezTo>
                  <a:cubicBezTo>
                    <a:pt x="1" y="21"/>
                    <a:pt x="0" y="20"/>
                    <a:pt x="1" y="19"/>
                  </a:cubicBezTo>
                  <a:cubicBezTo>
                    <a:pt x="1" y="11"/>
                    <a:pt x="8" y="3"/>
                    <a:pt x="16" y="2"/>
                  </a:cubicBezTo>
                  <a:cubicBezTo>
                    <a:pt x="24" y="0"/>
                    <a:pt x="33" y="7"/>
                    <a:pt x="34" y="16"/>
                  </a:cubicBezTo>
                  <a:cubicBezTo>
                    <a:pt x="35" y="26"/>
                    <a:pt x="26" y="34"/>
                    <a:pt x="16" y="34"/>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86401" tIns="43200" rIns="86401" bIns="43200" numCol="1" anchor="t" anchorCtr="0" compatLnSpc="1"/>
            <a:lstStyle/>
            <a:p>
              <a:endParaRPr lang="zh-CN" altLang="en-US" sz="1700">
                <a:ea typeface="微软雅黑" panose="020B0503020204020204" pitchFamily="34" charset="-122"/>
              </a:endParaRPr>
            </a:p>
          </p:txBody>
        </p:sp>
        <p:sp>
          <p:nvSpPr>
            <p:cNvPr id="139" name="Freeform 64"/>
            <p:cNvSpPr/>
            <p:nvPr>
              <p:custDataLst>
                <p:tags r:id="rId54"/>
              </p:custDataLst>
            </p:nvPr>
          </p:nvSpPr>
          <p:spPr bwMode="auto">
            <a:xfrm>
              <a:off x="1554" y="2451"/>
              <a:ext cx="34" cy="25"/>
            </a:xfrm>
            <a:custGeom>
              <a:avLst/>
              <a:gdLst>
                <a:gd name="T0" fmla="*/ 10 w 22"/>
                <a:gd name="T1" fmla="*/ 18 h 19"/>
                <a:gd name="T2" fmla="*/ 2 w 22"/>
                <a:gd name="T3" fmla="*/ 7 h 19"/>
                <a:gd name="T4" fmla="*/ 11 w 22"/>
                <a:gd name="T5" fmla="*/ 0 h 19"/>
                <a:gd name="T6" fmla="*/ 21 w 22"/>
                <a:gd name="T7" fmla="*/ 5 h 19"/>
                <a:gd name="T8" fmla="*/ 21 w 22"/>
                <a:gd name="T9" fmla="*/ 12 h 19"/>
                <a:gd name="T10" fmla="*/ 10 w 22"/>
                <a:gd name="T11" fmla="*/ 18 h 19"/>
              </a:gdLst>
              <a:ahLst/>
              <a:cxnLst>
                <a:cxn ang="0">
                  <a:pos x="T0" y="T1"/>
                </a:cxn>
                <a:cxn ang="0">
                  <a:pos x="T2" y="T3"/>
                </a:cxn>
                <a:cxn ang="0">
                  <a:pos x="T4" y="T5"/>
                </a:cxn>
                <a:cxn ang="0">
                  <a:pos x="T6" y="T7"/>
                </a:cxn>
                <a:cxn ang="0">
                  <a:pos x="T8" y="T9"/>
                </a:cxn>
                <a:cxn ang="0">
                  <a:pos x="T10" y="T11"/>
                </a:cxn>
              </a:cxnLst>
              <a:rect l="0" t="0" r="r" b="b"/>
              <a:pathLst>
                <a:path w="22" h="19">
                  <a:moveTo>
                    <a:pt x="10" y="18"/>
                  </a:moveTo>
                  <a:cubicBezTo>
                    <a:pt x="3" y="19"/>
                    <a:pt x="0" y="11"/>
                    <a:pt x="2" y="7"/>
                  </a:cubicBezTo>
                  <a:cubicBezTo>
                    <a:pt x="3" y="3"/>
                    <a:pt x="7" y="0"/>
                    <a:pt x="11" y="0"/>
                  </a:cubicBezTo>
                  <a:cubicBezTo>
                    <a:pt x="15" y="0"/>
                    <a:pt x="19" y="1"/>
                    <a:pt x="21" y="5"/>
                  </a:cubicBezTo>
                  <a:cubicBezTo>
                    <a:pt x="22" y="7"/>
                    <a:pt x="22" y="10"/>
                    <a:pt x="21" y="12"/>
                  </a:cubicBezTo>
                  <a:cubicBezTo>
                    <a:pt x="19" y="16"/>
                    <a:pt x="15" y="19"/>
                    <a:pt x="10" y="18"/>
                  </a:cubicBez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86401" tIns="43200" rIns="86401" bIns="43200" numCol="1" anchor="t" anchorCtr="0" compatLnSpc="1"/>
            <a:lstStyle/>
            <a:p>
              <a:endParaRPr lang="zh-CN" altLang="en-US" sz="1700">
                <a:ea typeface="微软雅黑" panose="020B0503020204020204" pitchFamily="34" charset="-122"/>
              </a:endParaRPr>
            </a:p>
          </p:txBody>
        </p:sp>
        <p:sp>
          <p:nvSpPr>
            <p:cNvPr id="140" name="Freeform 65"/>
            <p:cNvSpPr/>
            <p:nvPr>
              <p:custDataLst>
                <p:tags r:id="rId55"/>
              </p:custDataLst>
            </p:nvPr>
          </p:nvSpPr>
          <p:spPr bwMode="auto">
            <a:xfrm>
              <a:off x="838" y="2595"/>
              <a:ext cx="689" cy="96"/>
            </a:xfrm>
            <a:custGeom>
              <a:avLst/>
              <a:gdLst>
                <a:gd name="T0" fmla="*/ 120 w 446"/>
                <a:gd name="T1" fmla="*/ 72 h 72"/>
                <a:gd name="T2" fmla="*/ 79 w 446"/>
                <a:gd name="T3" fmla="*/ 70 h 72"/>
                <a:gd name="T4" fmla="*/ 43 w 446"/>
                <a:gd name="T5" fmla="*/ 65 h 72"/>
                <a:gd name="T6" fmla="*/ 12 w 446"/>
                <a:gd name="T7" fmla="*/ 57 h 72"/>
                <a:gd name="T8" fmla="*/ 4 w 446"/>
                <a:gd name="T9" fmla="*/ 54 h 72"/>
                <a:gd name="T10" fmla="*/ 2 w 446"/>
                <a:gd name="T11" fmla="*/ 52 h 72"/>
                <a:gd name="T12" fmla="*/ 2 w 446"/>
                <a:gd name="T13" fmla="*/ 47 h 72"/>
                <a:gd name="T14" fmla="*/ 5 w 446"/>
                <a:gd name="T15" fmla="*/ 46 h 72"/>
                <a:gd name="T16" fmla="*/ 6 w 446"/>
                <a:gd name="T17" fmla="*/ 46 h 72"/>
                <a:gd name="T18" fmla="*/ 53 w 446"/>
                <a:gd name="T19" fmla="*/ 59 h 72"/>
                <a:gd name="T20" fmla="*/ 81 w 446"/>
                <a:gd name="T21" fmla="*/ 62 h 72"/>
                <a:gd name="T22" fmla="*/ 122 w 446"/>
                <a:gd name="T23" fmla="*/ 64 h 72"/>
                <a:gd name="T24" fmla="*/ 152 w 446"/>
                <a:gd name="T25" fmla="*/ 62 h 72"/>
                <a:gd name="T26" fmla="*/ 177 w 446"/>
                <a:gd name="T27" fmla="*/ 61 h 72"/>
                <a:gd name="T28" fmla="*/ 206 w 446"/>
                <a:gd name="T29" fmla="*/ 59 h 72"/>
                <a:gd name="T30" fmla="*/ 222 w 446"/>
                <a:gd name="T31" fmla="*/ 58 h 72"/>
                <a:gd name="T32" fmla="*/ 237 w 446"/>
                <a:gd name="T33" fmla="*/ 57 h 72"/>
                <a:gd name="T34" fmla="*/ 263 w 446"/>
                <a:gd name="T35" fmla="*/ 54 h 72"/>
                <a:gd name="T36" fmla="*/ 283 w 446"/>
                <a:gd name="T37" fmla="*/ 51 h 72"/>
                <a:gd name="T38" fmla="*/ 324 w 446"/>
                <a:gd name="T39" fmla="*/ 43 h 72"/>
                <a:gd name="T40" fmla="*/ 363 w 446"/>
                <a:gd name="T41" fmla="*/ 32 h 72"/>
                <a:gd name="T42" fmla="*/ 422 w 446"/>
                <a:gd name="T43" fmla="*/ 9 h 72"/>
                <a:gd name="T44" fmla="*/ 440 w 446"/>
                <a:gd name="T45" fmla="*/ 1 h 72"/>
                <a:gd name="T46" fmla="*/ 445 w 446"/>
                <a:gd name="T47" fmla="*/ 2 h 72"/>
                <a:gd name="T48" fmla="*/ 444 w 446"/>
                <a:gd name="T49" fmla="*/ 7 h 72"/>
                <a:gd name="T50" fmla="*/ 438 w 446"/>
                <a:gd name="T51" fmla="*/ 10 h 72"/>
                <a:gd name="T52" fmla="*/ 381 w 446"/>
                <a:gd name="T53" fmla="*/ 35 h 72"/>
                <a:gd name="T54" fmla="*/ 307 w 446"/>
                <a:gd name="T55" fmla="*/ 55 h 72"/>
                <a:gd name="T56" fmla="*/ 266 w 446"/>
                <a:gd name="T57" fmla="*/ 62 h 72"/>
                <a:gd name="T58" fmla="*/ 239 w 446"/>
                <a:gd name="T59" fmla="*/ 65 h 72"/>
                <a:gd name="T60" fmla="*/ 207 w 446"/>
                <a:gd name="T61" fmla="*/ 67 h 72"/>
                <a:gd name="T62" fmla="*/ 192 w 446"/>
                <a:gd name="T63" fmla="*/ 68 h 72"/>
                <a:gd name="T64" fmla="*/ 161 w 446"/>
                <a:gd name="T65" fmla="*/ 70 h 72"/>
                <a:gd name="T66" fmla="*/ 149 w 446"/>
                <a:gd name="T67" fmla="*/ 71 h 72"/>
                <a:gd name="T68" fmla="*/ 120 w 446"/>
                <a:gd name="T69" fmla="*/ 7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46" h="72">
                  <a:moveTo>
                    <a:pt x="120" y="72"/>
                  </a:moveTo>
                  <a:cubicBezTo>
                    <a:pt x="109" y="72"/>
                    <a:pt x="94" y="72"/>
                    <a:pt x="79" y="70"/>
                  </a:cubicBezTo>
                  <a:cubicBezTo>
                    <a:pt x="67" y="69"/>
                    <a:pt x="55" y="68"/>
                    <a:pt x="43" y="65"/>
                  </a:cubicBezTo>
                  <a:cubicBezTo>
                    <a:pt x="33" y="63"/>
                    <a:pt x="22" y="60"/>
                    <a:pt x="12" y="57"/>
                  </a:cubicBezTo>
                  <a:cubicBezTo>
                    <a:pt x="9" y="56"/>
                    <a:pt x="7" y="55"/>
                    <a:pt x="4" y="54"/>
                  </a:cubicBezTo>
                  <a:cubicBezTo>
                    <a:pt x="3" y="53"/>
                    <a:pt x="2" y="53"/>
                    <a:pt x="2" y="52"/>
                  </a:cubicBezTo>
                  <a:cubicBezTo>
                    <a:pt x="1" y="50"/>
                    <a:pt x="0" y="49"/>
                    <a:pt x="2" y="47"/>
                  </a:cubicBezTo>
                  <a:cubicBezTo>
                    <a:pt x="3" y="46"/>
                    <a:pt x="4" y="46"/>
                    <a:pt x="5" y="46"/>
                  </a:cubicBezTo>
                  <a:cubicBezTo>
                    <a:pt x="6" y="46"/>
                    <a:pt x="6" y="46"/>
                    <a:pt x="6" y="46"/>
                  </a:cubicBezTo>
                  <a:cubicBezTo>
                    <a:pt x="21" y="53"/>
                    <a:pt x="37" y="56"/>
                    <a:pt x="53" y="59"/>
                  </a:cubicBezTo>
                  <a:cubicBezTo>
                    <a:pt x="62" y="61"/>
                    <a:pt x="71" y="61"/>
                    <a:pt x="81" y="62"/>
                  </a:cubicBezTo>
                  <a:cubicBezTo>
                    <a:pt x="94" y="64"/>
                    <a:pt x="108" y="64"/>
                    <a:pt x="122" y="64"/>
                  </a:cubicBezTo>
                  <a:cubicBezTo>
                    <a:pt x="132" y="64"/>
                    <a:pt x="142" y="63"/>
                    <a:pt x="152" y="62"/>
                  </a:cubicBezTo>
                  <a:cubicBezTo>
                    <a:pt x="160" y="62"/>
                    <a:pt x="169" y="61"/>
                    <a:pt x="177" y="61"/>
                  </a:cubicBezTo>
                  <a:cubicBezTo>
                    <a:pt x="187" y="60"/>
                    <a:pt x="196" y="59"/>
                    <a:pt x="206" y="59"/>
                  </a:cubicBezTo>
                  <a:cubicBezTo>
                    <a:pt x="211" y="58"/>
                    <a:pt x="217" y="58"/>
                    <a:pt x="222" y="58"/>
                  </a:cubicBezTo>
                  <a:cubicBezTo>
                    <a:pt x="227" y="58"/>
                    <a:pt x="232" y="57"/>
                    <a:pt x="237" y="57"/>
                  </a:cubicBezTo>
                  <a:cubicBezTo>
                    <a:pt x="246" y="56"/>
                    <a:pt x="255" y="55"/>
                    <a:pt x="263" y="54"/>
                  </a:cubicBezTo>
                  <a:cubicBezTo>
                    <a:pt x="270" y="53"/>
                    <a:pt x="277" y="52"/>
                    <a:pt x="283" y="51"/>
                  </a:cubicBezTo>
                  <a:cubicBezTo>
                    <a:pt x="297" y="48"/>
                    <a:pt x="311" y="46"/>
                    <a:pt x="324" y="43"/>
                  </a:cubicBezTo>
                  <a:cubicBezTo>
                    <a:pt x="337" y="40"/>
                    <a:pt x="350" y="36"/>
                    <a:pt x="363" y="32"/>
                  </a:cubicBezTo>
                  <a:cubicBezTo>
                    <a:pt x="383" y="26"/>
                    <a:pt x="403" y="19"/>
                    <a:pt x="422" y="9"/>
                  </a:cubicBezTo>
                  <a:cubicBezTo>
                    <a:pt x="428" y="7"/>
                    <a:pt x="434" y="4"/>
                    <a:pt x="440" y="1"/>
                  </a:cubicBezTo>
                  <a:cubicBezTo>
                    <a:pt x="442" y="0"/>
                    <a:pt x="444" y="1"/>
                    <a:pt x="445" y="2"/>
                  </a:cubicBezTo>
                  <a:cubicBezTo>
                    <a:pt x="446" y="4"/>
                    <a:pt x="446" y="5"/>
                    <a:pt x="444" y="7"/>
                  </a:cubicBezTo>
                  <a:cubicBezTo>
                    <a:pt x="442" y="8"/>
                    <a:pt x="440" y="10"/>
                    <a:pt x="438" y="10"/>
                  </a:cubicBezTo>
                  <a:cubicBezTo>
                    <a:pt x="420" y="20"/>
                    <a:pt x="401" y="28"/>
                    <a:pt x="381" y="35"/>
                  </a:cubicBezTo>
                  <a:cubicBezTo>
                    <a:pt x="357" y="43"/>
                    <a:pt x="332" y="50"/>
                    <a:pt x="307" y="55"/>
                  </a:cubicBezTo>
                  <a:cubicBezTo>
                    <a:pt x="293" y="58"/>
                    <a:pt x="280" y="60"/>
                    <a:pt x="266" y="62"/>
                  </a:cubicBezTo>
                  <a:cubicBezTo>
                    <a:pt x="257" y="63"/>
                    <a:pt x="248" y="64"/>
                    <a:pt x="239" y="65"/>
                  </a:cubicBezTo>
                  <a:cubicBezTo>
                    <a:pt x="228" y="66"/>
                    <a:pt x="218" y="66"/>
                    <a:pt x="207" y="67"/>
                  </a:cubicBezTo>
                  <a:cubicBezTo>
                    <a:pt x="202" y="68"/>
                    <a:pt x="197" y="68"/>
                    <a:pt x="192" y="68"/>
                  </a:cubicBezTo>
                  <a:cubicBezTo>
                    <a:pt x="182" y="69"/>
                    <a:pt x="172" y="70"/>
                    <a:pt x="161" y="70"/>
                  </a:cubicBezTo>
                  <a:cubicBezTo>
                    <a:pt x="157" y="71"/>
                    <a:pt x="153" y="71"/>
                    <a:pt x="149" y="71"/>
                  </a:cubicBezTo>
                  <a:cubicBezTo>
                    <a:pt x="141" y="71"/>
                    <a:pt x="132" y="72"/>
                    <a:pt x="120" y="72"/>
                  </a:cubicBezTo>
                  <a:close/>
                </a:path>
              </a:pathLst>
            </a:custGeom>
            <a:solidFill>
              <a:srgbClr val="3F2510"/>
            </a:solidFill>
            <a:ln>
              <a:noFill/>
            </a:ln>
            <a:extLst>
              <a:ext uri="{91240B29-F687-4F45-9708-019B960494DF}">
                <a14:hiddenLine xmlns:a14="http://schemas.microsoft.com/office/drawing/2010/main" w="9525">
                  <a:solidFill>
                    <a:srgbClr val="000000"/>
                  </a:solidFill>
                  <a:round/>
                </a14:hiddenLine>
              </a:ext>
            </a:extLst>
          </p:spPr>
          <p:txBody>
            <a:bodyPr vert="horz" wrap="square" lIns="86401" tIns="43200" rIns="86401" bIns="43200" numCol="1" anchor="t" anchorCtr="0" compatLnSpc="1"/>
            <a:lstStyle/>
            <a:p>
              <a:endParaRPr lang="zh-CN" altLang="en-US" sz="1700">
                <a:ea typeface="微软雅黑" panose="020B0503020204020204" pitchFamily="34" charset="-122"/>
              </a:endParaRPr>
            </a:p>
          </p:txBody>
        </p:sp>
        <p:sp>
          <p:nvSpPr>
            <p:cNvPr id="141" name="Freeform 61"/>
            <p:cNvSpPr/>
            <p:nvPr>
              <p:custDataLst>
                <p:tags r:id="rId56"/>
              </p:custDataLst>
            </p:nvPr>
          </p:nvSpPr>
          <p:spPr bwMode="auto">
            <a:xfrm>
              <a:off x="1689" y="2217"/>
              <a:ext cx="48" cy="38"/>
            </a:xfrm>
            <a:custGeom>
              <a:avLst/>
              <a:gdLst>
                <a:gd name="T0" fmla="*/ 18 w 41"/>
                <a:gd name="T1" fmla="*/ 38 h 38"/>
                <a:gd name="T2" fmla="*/ 0 w 41"/>
                <a:gd name="T3" fmla="*/ 20 h 38"/>
                <a:gd name="T4" fmla="*/ 7 w 41"/>
                <a:gd name="T5" fmla="*/ 5 h 38"/>
                <a:gd name="T6" fmla="*/ 31 w 41"/>
                <a:gd name="T7" fmla="*/ 3 h 38"/>
                <a:gd name="T8" fmla="*/ 39 w 41"/>
                <a:gd name="T9" fmla="*/ 20 h 38"/>
                <a:gd name="T10" fmla="*/ 26 w 41"/>
                <a:gd name="T11" fmla="*/ 36 h 38"/>
                <a:gd name="T12" fmla="*/ 18 w 41"/>
                <a:gd name="T13" fmla="*/ 38 h 38"/>
              </a:gdLst>
              <a:ahLst/>
              <a:cxnLst>
                <a:cxn ang="0">
                  <a:pos x="T0" y="T1"/>
                </a:cxn>
                <a:cxn ang="0">
                  <a:pos x="T2" y="T3"/>
                </a:cxn>
                <a:cxn ang="0">
                  <a:pos x="T4" y="T5"/>
                </a:cxn>
                <a:cxn ang="0">
                  <a:pos x="T6" y="T7"/>
                </a:cxn>
                <a:cxn ang="0">
                  <a:pos x="T8" y="T9"/>
                </a:cxn>
                <a:cxn ang="0">
                  <a:pos x="T10" y="T11"/>
                </a:cxn>
                <a:cxn ang="0">
                  <a:pos x="T12" y="T13"/>
                </a:cxn>
              </a:cxnLst>
              <a:rect l="0" t="0" r="r" b="b"/>
              <a:pathLst>
                <a:path w="41" h="38">
                  <a:moveTo>
                    <a:pt x="18" y="38"/>
                  </a:moveTo>
                  <a:cubicBezTo>
                    <a:pt x="8" y="38"/>
                    <a:pt x="0" y="30"/>
                    <a:pt x="0" y="20"/>
                  </a:cubicBezTo>
                  <a:cubicBezTo>
                    <a:pt x="0" y="14"/>
                    <a:pt x="2" y="9"/>
                    <a:pt x="7" y="5"/>
                  </a:cubicBezTo>
                  <a:cubicBezTo>
                    <a:pt x="15" y="0"/>
                    <a:pt x="22" y="0"/>
                    <a:pt x="31" y="3"/>
                  </a:cubicBezTo>
                  <a:cubicBezTo>
                    <a:pt x="37" y="5"/>
                    <a:pt x="41" y="14"/>
                    <a:pt x="39" y="20"/>
                  </a:cubicBezTo>
                  <a:cubicBezTo>
                    <a:pt x="37" y="27"/>
                    <a:pt x="33" y="33"/>
                    <a:pt x="26" y="36"/>
                  </a:cubicBezTo>
                  <a:cubicBezTo>
                    <a:pt x="24" y="37"/>
                    <a:pt x="21" y="37"/>
                    <a:pt x="18" y="38"/>
                  </a:cubicBezTo>
                  <a:close/>
                </a:path>
              </a:pathLst>
            </a:custGeom>
            <a:solidFill>
              <a:schemeClr val="accent1"/>
            </a:solidFill>
            <a:ln>
              <a:noFill/>
            </a:ln>
          </p:spPr>
          <p:txBody>
            <a:bodyPr vert="horz" wrap="square" lIns="86401" tIns="43200" rIns="86401" bIns="43200" numCol="1" anchor="t" anchorCtr="0" compatLnSpc="1"/>
            <a:lstStyle/>
            <a:p>
              <a:endParaRPr lang="zh-CN" altLang="en-US" sz="1700">
                <a:ea typeface="微软雅黑" panose="020B0503020204020204" pitchFamily="34" charset="-122"/>
              </a:endParaRPr>
            </a:p>
          </p:txBody>
        </p:sp>
        <p:sp>
          <p:nvSpPr>
            <p:cNvPr id="142" name="Freeform 61"/>
            <p:cNvSpPr/>
            <p:nvPr>
              <p:custDataLst>
                <p:tags r:id="rId57"/>
              </p:custDataLst>
            </p:nvPr>
          </p:nvSpPr>
          <p:spPr bwMode="auto">
            <a:xfrm>
              <a:off x="709" y="2299"/>
              <a:ext cx="64" cy="51"/>
            </a:xfrm>
            <a:custGeom>
              <a:avLst/>
              <a:gdLst>
                <a:gd name="T0" fmla="*/ 18 w 41"/>
                <a:gd name="T1" fmla="*/ 38 h 38"/>
                <a:gd name="T2" fmla="*/ 0 w 41"/>
                <a:gd name="T3" fmla="*/ 20 h 38"/>
                <a:gd name="T4" fmla="*/ 7 w 41"/>
                <a:gd name="T5" fmla="*/ 5 h 38"/>
                <a:gd name="T6" fmla="*/ 31 w 41"/>
                <a:gd name="T7" fmla="*/ 3 h 38"/>
                <a:gd name="T8" fmla="*/ 39 w 41"/>
                <a:gd name="T9" fmla="*/ 20 h 38"/>
                <a:gd name="T10" fmla="*/ 26 w 41"/>
                <a:gd name="T11" fmla="*/ 36 h 38"/>
                <a:gd name="T12" fmla="*/ 18 w 41"/>
                <a:gd name="T13" fmla="*/ 38 h 38"/>
              </a:gdLst>
              <a:ahLst/>
              <a:cxnLst>
                <a:cxn ang="0">
                  <a:pos x="T0" y="T1"/>
                </a:cxn>
                <a:cxn ang="0">
                  <a:pos x="T2" y="T3"/>
                </a:cxn>
                <a:cxn ang="0">
                  <a:pos x="T4" y="T5"/>
                </a:cxn>
                <a:cxn ang="0">
                  <a:pos x="T6" y="T7"/>
                </a:cxn>
                <a:cxn ang="0">
                  <a:pos x="T8" y="T9"/>
                </a:cxn>
                <a:cxn ang="0">
                  <a:pos x="T10" y="T11"/>
                </a:cxn>
                <a:cxn ang="0">
                  <a:pos x="T12" y="T13"/>
                </a:cxn>
              </a:cxnLst>
              <a:rect l="0" t="0" r="r" b="b"/>
              <a:pathLst>
                <a:path w="41" h="38">
                  <a:moveTo>
                    <a:pt x="18" y="38"/>
                  </a:moveTo>
                  <a:cubicBezTo>
                    <a:pt x="8" y="38"/>
                    <a:pt x="0" y="30"/>
                    <a:pt x="0" y="20"/>
                  </a:cubicBezTo>
                  <a:cubicBezTo>
                    <a:pt x="0" y="14"/>
                    <a:pt x="2" y="9"/>
                    <a:pt x="7" y="5"/>
                  </a:cubicBezTo>
                  <a:cubicBezTo>
                    <a:pt x="15" y="0"/>
                    <a:pt x="22" y="0"/>
                    <a:pt x="31" y="3"/>
                  </a:cubicBezTo>
                  <a:cubicBezTo>
                    <a:pt x="37" y="5"/>
                    <a:pt x="41" y="14"/>
                    <a:pt x="39" y="20"/>
                  </a:cubicBezTo>
                  <a:cubicBezTo>
                    <a:pt x="37" y="27"/>
                    <a:pt x="33" y="33"/>
                    <a:pt x="26" y="36"/>
                  </a:cubicBezTo>
                  <a:cubicBezTo>
                    <a:pt x="24" y="37"/>
                    <a:pt x="21" y="37"/>
                    <a:pt x="18" y="38"/>
                  </a:cubicBezTo>
                  <a:close/>
                </a:path>
              </a:pathLst>
            </a:custGeom>
            <a:solidFill>
              <a:schemeClr val="accent1">
                <a:lumMod val="60000"/>
                <a:lumOff val="40000"/>
              </a:schemeClr>
            </a:solidFill>
            <a:ln>
              <a:noFill/>
            </a:ln>
          </p:spPr>
          <p:txBody>
            <a:bodyPr vert="horz" wrap="square" lIns="86401" tIns="43200" rIns="86401" bIns="43200" numCol="1" anchor="t" anchorCtr="0" compatLnSpc="1"/>
            <a:lstStyle/>
            <a:p>
              <a:endParaRPr lang="zh-CN" altLang="en-US" sz="1700">
                <a:ea typeface="微软雅黑" panose="020B0503020204020204" pitchFamily="34" charset="-122"/>
              </a:endParaRPr>
            </a:p>
          </p:txBody>
        </p:sp>
        <p:sp>
          <p:nvSpPr>
            <p:cNvPr id="143" name="Freeform 61"/>
            <p:cNvSpPr/>
            <p:nvPr>
              <p:custDataLst>
                <p:tags r:id="rId58"/>
              </p:custDataLst>
            </p:nvPr>
          </p:nvSpPr>
          <p:spPr bwMode="auto">
            <a:xfrm>
              <a:off x="1629" y="2073"/>
              <a:ext cx="64" cy="51"/>
            </a:xfrm>
            <a:custGeom>
              <a:avLst/>
              <a:gdLst>
                <a:gd name="T0" fmla="*/ 18 w 41"/>
                <a:gd name="T1" fmla="*/ 38 h 38"/>
                <a:gd name="T2" fmla="*/ 0 w 41"/>
                <a:gd name="T3" fmla="*/ 20 h 38"/>
                <a:gd name="T4" fmla="*/ 7 w 41"/>
                <a:gd name="T5" fmla="*/ 5 h 38"/>
                <a:gd name="T6" fmla="*/ 31 w 41"/>
                <a:gd name="T7" fmla="*/ 3 h 38"/>
                <a:gd name="T8" fmla="*/ 39 w 41"/>
                <a:gd name="T9" fmla="*/ 20 h 38"/>
                <a:gd name="T10" fmla="*/ 26 w 41"/>
                <a:gd name="T11" fmla="*/ 36 h 38"/>
                <a:gd name="T12" fmla="*/ 18 w 41"/>
                <a:gd name="T13" fmla="*/ 38 h 38"/>
              </a:gdLst>
              <a:ahLst/>
              <a:cxnLst>
                <a:cxn ang="0">
                  <a:pos x="T0" y="T1"/>
                </a:cxn>
                <a:cxn ang="0">
                  <a:pos x="T2" y="T3"/>
                </a:cxn>
                <a:cxn ang="0">
                  <a:pos x="T4" y="T5"/>
                </a:cxn>
                <a:cxn ang="0">
                  <a:pos x="T6" y="T7"/>
                </a:cxn>
                <a:cxn ang="0">
                  <a:pos x="T8" y="T9"/>
                </a:cxn>
                <a:cxn ang="0">
                  <a:pos x="T10" y="T11"/>
                </a:cxn>
                <a:cxn ang="0">
                  <a:pos x="T12" y="T13"/>
                </a:cxn>
              </a:cxnLst>
              <a:rect l="0" t="0" r="r" b="b"/>
              <a:pathLst>
                <a:path w="41" h="38">
                  <a:moveTo>
                    <a:pt x="18" y="38"/>
                  </a:moveTo>
                  <a:cubicBezTo>
                    <a:pt x="8" y="38"/>
                    <a:pt x="0" y="30"/>
                    <a:pt x="0" y="20"/>
                  </a:cubicBezTo>
                  <a:cubicBezTo>
                    <a:pt x="0" y="14"/>
                    <a:pt x="2" y="9"/>
                    <a:pt x="7" y="5"/>
                  </a:cubicBezTo>
                  <a:cubicBezTo>
                    <a:pt x="15" y="0"/>
                    <a:pt x="22" y="0"/>
                    <a:pt x="31" y="3"/>
                  </a:cubicBezTo>
                  <a:cubicBezTo>
                    <a:pt x="37" y="5"/>
                    <a:pt x="41" y="14"/>
                    <a:pt x="39" y="20"/>
                  </a:cubicBezTo>
                  <a:cubicBezTo>
                    <a:pt x="37" y="27"/>
                    <a:pt x="33" y="33"/>
                    <a:pt x="26" y="36"/>
                  </a:cubicBezTo>
                  <a:cubicBezTo>
                    <a:pt x="24" y="37"/>
                    <a:pt x="21" y="37"/>
                    <a:pt x="18" y="38"/>
                  </a:cubicBezTo>
                  <a:close/>
                </a:path>
              </a:pathLst>
            </a:custGeom>
            <a:solidFill>
              <a:schemeClr val="accent1">
                <a:lumMod val="75000"/>
              </a:schemeClr>
            </a:solidFill>
            <a:ln>
              <a:noFill/>
            </a:ln>
          </p:spPr>
          <p:txBody>
            <a:bodyPr vert="horz" wrap="square" lIns="86401" tIns="43200" rIns="86401" bIns="43200" numCol="1" anchor="t" anchorCtr="0" compatLnSpc="1"/>
            <a:lstStyle/>
            <a:p>
              <a:endParaRPr lang="zh-CN" altLang="en-US" sz="1700">
                <a:ea typeface="微软雅黑" panose="020B0503020204020204" pitchFamily="34" charset="-122"/>
              </a:endParaRPr>
            </a:p>
          </p:txBody>
        </p:sp>
        <p:sp>
          <p:nvSpPr>
            <p:cNvPr id="144" name="Freeform 61"/>
            <p:cNvSpPr/>
            <p:nvPr>
              <p:custDataLst>
                <p:tags r:id="rId59"/>
              </p:custDataLst>
            </p:nvPr>
          </p:nvSpPr>
          <p:spPr bwMode="auto">
            <a:xfrm>
              <a:off x="1627" y="2338"/>
              <a:ext cx="64" cy="51"/>
            </a:xfrm>
            <a:custGeom>
              <a:avLst/>
              <a:gdLst>
                <a:gd name="T0" fmla="*/ 18 w 41"/>
                <a:gd name="T1" fmla="*/ 38 h 38"/>
                <a:gd name="T2" fmla="*/ 0 w 41"/>
                <a:gd name="T3" fmla="*/ 20 h 38"/>
                <a:gd name="T4" fmla="*/ 7 w 41"/>
                <a:gd name="T5" fmla="*/ 5 h 38"/>
                <a:gd name="T6" fmla="*/ 31 w 41"/>
                <a:gd name="T7" fmla="*/ 3 h 38"/>
                <a:gd name="T8" fmla="*/ 39 w 41"/>
                <a:gd name="T9" fmla="*/ 20 h 38"/>
                <a:gd name="T10" fmla="*/ 26 w 41"/>
                <a:gd name="T11" fmla="*/ 36 h 38"/>
                <a:gd name="T12" fmla="*/ 18 w 41"/>
                <a:gd name="T13" fmla="*/ 38 h 38"/>
              </a:gdLst>
              <a:ahLst/>
              <a:cxnLst>
                <a:cxn ang="0">
                  <a:pos x="T0" y="T1"/>
                </a:cxn>
                <a:cxn ang="0">
                  <a:pos x="T2" y="T3"/>
                </a:cxn>
                <a:cxn ang="0">
                  <a:pos x="T4" y="T5"/>
                </a:cxn>
                <a:cxn ang="0">
                  <a:pos x="T6" y="T7"/>
                </a:cxn>
                <a:cxn ang="0">
                  <a:pos x="T8" y="T9"/>
                </a:cxn>
                <a:cxn ang="0">
                  <a:pos x="T10" y="T11"/>
                </a:cxn>
                <a:cxn ang="0">
                  <a:pos x="T12" y="T13"/>
                </a:cxn>
              </a:cxnLst>
              <a:rect l="0" t="0" r="r" b="b"/>
              <a:pathLst>
                <a:path w="41" h="38">
                  <a:moveTo>
                    <a:pt x="18" y="38"/>
                  </a:moveTo>
                  <a:cubicBezTo>
                    <a:pt x="8" y="38"/>
                    <a:pt x="0" y="30"/>
                    <a:pt x="0" y="20"/>
                  </a:cubicBezTo>
                  <a:cubicBezTo>
                    <a:pt x="0" y="14"/>
                    <a:pt x="2" y="9"/>
                    <a:pt x="7" y="5"/>
                  </a:cubicBezTo>
                  <a:cubicBezTo>
                    <a:pt x="15" y="0"/>
                    <a:pt x="22" y="0"/>
                    <a:pt x="31" y="3"/>
                  </a:cubicBezTo>
                  <a:cubicBezTo>
                    <a:pt x="37" y="5"/>
                    <a:pt x="41" y="14"/>
                    <a:pt x="39" y="20"/>
                  </a:cubicBezTo>
                  <a:cubicBezTo>
                    <a:pt x="37" y="27"/>
                    <a:pt x="33" y="33"/>
                    <a:pt x="26" y="36"/>
                  </a:cubicBezTo>
                  <a:cubicBezTo>
                    <a:pt x="24" y="37"/>
                    <a:pt x="21" y="37"/>
                    <a:pt x="18" y="38"/>
                  </a:cubicBezTo>
                  <a:close/>
                </a:path>
              </a:pathLst>
            </a:custGeom>
            <a:solidFill>
              <a:schemeClr val="accent1">
                <a:lumMod val="75000"/>
              </a:schemeClr>
            </a:solidFill>
            <a:ln>
              <a:noFill/>
            </a:ln>
          </p:spPr>
          <p:txBody>
            <a:bodyPr vert="horz" wrap="square" lIns="86401" tIns="43200" rIns="86401" bIns="43200" numCol="1" anchor="t" anchorCtr="0" compatLnSpc="1"/>
            <a:lstStyle/>
            <a:p>
              <a:endParaRPr lang="zh-CN" altLang="en-US" sz="1700">
                <a:ea typeface="微软雅黑" panose="020B0503020204020204" pitchFamily="34" charset="-122"/>
              </a:endParaRPr>
            </a:p>
          </p:txBody>
        </p:sp>
        <p:sp>
          <p:nvSpPr>
            <p:cNvPr id="145" name="Freeform 61"/>
            <p:cNvSpPr/>
            <p:nvPr>
              <p:custDataLst>
                <p:tags r:id="rId60"/>
              </p:custDataLst>
            </p:nvPr>
          </p:nvSpPr>
          <p:spPr bwMode="auto">
            <a:xfrm>
              <a:off x="803" y="2423"/>
              <a:ext cx="44" cy="38"/>
            </a:xfrm>
            <a:custGeom>
              <a:avLst/>
              <a:gdLst>
                <a:gd name="T0" fmla="*/ 18 w 41"/>
                <a:gd name="T1" fmla="*/ 38 h 38"/>
                <a:gd name="T2" fmla="*/ 0 w 41"/>
                <a:gd name="T3" fmla="*/ 20 h 38"/>
                <a:gd name="T4" fmla="*/ 7 w 41"/>
                <a:gd name="T5" fmla="*/ 5 h 38"/>
                <a:gd name="T6" fmla="*/ 31 w 41"/>
                <a:gd name="T7" fmla="*/ 3 h 38"/>
                <a:gd name="T8" fmla="*/ 39 w 41"/>
                <a:gd name="T9" fmla="*/ 20 h 38"/>
                <a:gd name="T10" fmla="*/ 26 w 41"/>
                <a:gd name="T11" fmla="*/ 36 h 38"/>
                <a:gd name="T12" fmla="*/ 18 w 41"/>
                <a:gd name="T13" fmla="*/ 38 h 38"/>
              </a:gdLst>
              <a:ahLst/>
              <a:cxnLst>
                <a:cxn ang="0">
                  <a:pos x="T0" y="T1"/>
                </a:cxn>
                <a:cxn ang="0">
                  <a:pos x="T2" y="T3"/>
                </a:cxn>
                <a:cxn ang="0">
                  <a:pos x="T4" y="T5"/>
                </a:cxn>
                <a:cxn ang="0">
                  <a:pos x="T6" y="T7"/>
                </a:cxn>
                <a:cxn ang="0">
                  <a:pos x="T8" y="T9"/>
                </a:cxn>
                <a:cxn ang="0">
                  <a:pos x="T10" y="T11"/>
                </a:cxn>
                <a:cxn ang="0">
                  <a:pos x="T12" y="T13"/>
                </a:cxn>
              </a:cxnLst>
              <a:rect l="0" t="0" r="r" b="b"/>
              <a:pathLst>
                <a:path w="41" h="38">
                  <a:moveTo>
                    <a:pt x="18" y="38"/>
                  </a:moveTo>
                  <a:cubicBezTo>
                    <a:pt x="8" y="38"/>
                    <a:pt x="0" y="30"/>
                    <a:pt x="0" y="20"/>
                  </a:cubicBezTo>
                  <a:cubicBezTo>
                    <a:pt x="0" y="14"/>
                    <a:pt x="2" y="9"/>
                    <a:pt x="7" y="5"/>
                  </a:cubicBezTo>
                  <a:cubicBezTo>
                    <a:pt x="15" y="0"/>
                    <a:pt x="22" y="0"/>
                    <a:pt x="31" y="3"/>
                  </a:cubicBezTo>
                  <a:cubicBezTo>
                    <a:pt x="37" y="5"/>
                    <a:pt x="41" y="14"/>
                    <a:pt x="39" y="20"/>
                  </a:cubicBezTo>
                  <a:cubicBezTo>
                    <a:pt x="37" y="27"/>
                    <a:pt x="33" y="33"/>
                    <a:pt x="26" y="36"/>
                  </a:cubicBezTo>
                  <a:cubicBezTo>
                    <a:pt x="24" y="37"/>
                    <a:pt x="21" y="37"/>
                    <a:pt x="18" y="38"/>
                  </a:cubicBez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86401" tIns="43200" rIns="86401" bIns="43200" numCol="1" anchor="t" anchorCtr="0" compatLnSpc="1"/>
            <a:lstStyle/>
            <a:p>
              <a:endParaRPr lang="zh-CN" altLang="en-US" sz="1700">
                <a:ea typeface="微软雅黑" panose="020B0503020204020204" pitchFamily="34" charset="-122"/>
              </a:endParaRPr>
            </a:p>
          </p:txBody>
        </p:sp>
        <p:sp>
          <p:nvSpPr>
            <p:cNvPr id="146" name="Freeform 61"/>
            <p:cNvSpPr/>
            <p:nvPr>
              <p:custDataLst>
                <p:tags r:id="rId61"/>
              </p:custDataLst>
            </p:nvPr>
          </p:nvSpPr>
          <p:spPr bwMode="auto">
            <a:xfrm>
              <a:off x="709" y="2158"/>
              <a:ext cx="44" cy="38"/>
            </a:xfrm>
            <a:custGeom>
              <a:avLst/>
              <a:gdLst>
                <a:gd name="T0" fmla="*/ 18 w 41"/>
                <a:gd name="T1" fmla="*/ 38 h 38"/>
                <a:gd name="T2" fmla="*/ 0 w 41"/>
                <a:gd name="T3" fmla="*/ 20 h 38"/>
                <a:gd name="T4" fmla="*/ 7 w 41"/>
                <a:gd name="T5" fmla="*/ 5 h 38"/>
                <a:gd name="T6" fmla="*/ 31 w 41"/>
                <a:gd name="T7" fmla="*/ 3 h 38"/>
                <a:gd name="T8" fmla="*/ 39 w 41"/>
                <a:gd name="T9" fmla="*/ 20 h 38"/>
                <a:gd name="T10" fmla="*/ 26 w 41"/>
                <a:gd name="T11" fmla="*/ 36 h 38"/>
                <a:gd name="T12" fmla="*/ 18 w 41"/>
                <a:gd name="T13" fmla="*/ 38 h 38"/>
              </a:gdLst>
              <a:ahLst/>
              <a:cxnLst>
                <a:cxn ang="0">
                  <a:pos x="T0" y="T1"/>
                </a:cxn>
                <a:cxn ang="0">
                  <a:pos x="T2" y="T3"/>
                </a:cxn>
                <a:cxn ang="0">
                  <a:pos x="T4" y="T5"/>
                </a:cxn>
                <a:cxn ang="0">
                  <a:pos x="T6" y="T7"/>
                </a:cxn>
                <a:cxn ang="0">
                  <a:pos x="T8" y="T9"/>
                </a:cxn>
                <a:cxn ang="0">
                  <a:pos x="T10" y="T11"/>
                </a:cxn>
                <a:cxn ang="0">
                  <a:pos x="T12" y="T13"/>
                </a:cxn>
              </a:cxnLst>
              <a:rect l="0" t="0" r="r" b="b"/>
              <a:pathLst>
                <a:path w="41" h="38">
                  <a:moveTo>
                    <a:pt x="18" y="38"/>
                  </a:moveTo>
                  <a:cubicBezTo>
                    <a:pt x="8" y="38"/>
                    <a:pt x="0" y="30"/>
                    <a:pt x="0" y="20"/>
                  </a:cubicBezTo>
                  <a:cubicBezTo>
                    <a:pt x="0" y="14"/>
                    <a:pt x="2" y="9"/>
                    <a:pt x="7" y="5"/>
                  </a:cubicBezTo>
                  <a:cubicBezTo>
                    <a:pt x="15" y="0"/>
                    <a:pt x="22" y="0"/>
                    <a:pt x="31" y="3"/>
                  </a:cubicBezTo>
                  <a:cubicBezTo>
                    <a:pt x="37" y="5"/>
                    <a:pt x="41" y="14"/>
                    <a:pt x="39" y="20"/>
                  </a:cubicBezTo>
                  <a:cubicBezTo>
                    <a:pt x="37" y="27"/>
                    <a:pt x="33" y="33"/>
                    <a:pt x="26" y="36"/>
                  </a:cubicBezTo>
                  <a:cubicBezTo>
                    <a:pt x="24" y="37"/>
                    <a:pt x="21" y="37"/>
                    <a:pt x="18" y="38"/>
                  </a:cubicBezTo>
                  <a:close/>
                </a:path>
              </a:pathLst>
            </a:custGeom>
            <a:solidFill>
              <a:schemeClr val="accent1">
                <a:lumMod val="75000"/>
              </a:schemeClr>
            </a:solidFill>
            <a:ln>
              <a:noFill/>
            </a:ln>
          </p:spPr>
          <p:txBody>
            <a:bodyPr vert="horz" wrap="square" lIns="86401" tIns="43200" rIns="86401" bIns="43200" numCol="1" anchor="t" anchorCtr="0" compatLnSpc="1"/>
            <a:lstStyle/>
            <a:p>
              <a:endParaRPr lang="zh-CN" altLang="en-US" sz="1700">
                <a:ea typeface="微软雅黑" panose="020B0503020204020204" pitchFamily="34" charset="-122"/>
              </a:endParaRPr>
            </a:p>
          </p:txBody>
        </p:sp>
      </p:grpSp>
      <p:sp>
        <p:nvSpPr>
          <p:cNvPr id="147" name="文本框 16"/>
          <p:cNvSpPr txBox="1"/>
          <p:nvPr>
            <p:custDataLst>
              <p:tags r:id="rId62"/>
            </p:custDataLst>
          </p:nvPr>
        </p:nvSpPr>
        <p:spPr>
          <a:xfrm>
            <a:off x="7936230" y="1584960"/>
            <a:ext cx="3152140" cy="4150995"/>
          </a:xfrm>
          <a:prstGeom prst="rect">
            <a:avLst/>
          </a:prstGeom>
          <a:noFill/>
        </p:spPr>
        <p:txBody>
          <a:bodyPr wrap="square" rtlCol="0" anchor="t" anchorCtr="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0" indent="0" algn="l" fontAlgn="auto">
              <a:lnSpc>
                <a:spcPct val="130000"/>
              </a:lnSpc>
              <a:spcBef>
                <a:spcPts val="0"/>
              </a:spcBef>
              <a:spcAft>
                <a:spcPts val="0"/>
              </a:spcAft>
              <a:buSzPct val="100000"/>
              <a:buNone/>
            </a:pPr>
            <a:r>
              <a:rPr lang="zh-CN" altLang="en-US" sz="2000" b="1" spc="150" dirty="0">
                <a:solidFill>
                  <a:srgbClr val="FF0000"/>
                </a:solidFill>
                <a:uFillTx/>
                <a:latin typeface="微软雅黑" panose="020B0503020204020204" pitchFamily="34" charset="-122"/>
                <a:ea typeface="微软雅黑" panose="020B0503020204020204" pitchFamily="34" charset="-122"/>
                <a:cs typeface="微软雅黑" panose="020B0503020204020204" pitchFamily="34" charset="-122"/>
                <a:sym typeface="+mn-ea"/>
              </a:rPr>
              <a:t>多机系统：</a:t>
            </a:r>
            <a:endParaRPr lang="zh-CN" altLang="en-US" sz="2000" b="1" spc="150" dirty="0">
              <a:solidFill>
                <a:srgbClr val="FF0000"/>
              </a:solidFill>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lvl="0" indent="0" algn="l" fontAlgn="auto">
              <a:lnSpc>
                <a:spcPct val="130000"/>
              </a:lnSpc>
              <a:spcBef>
                <a:spcPts val="0"/>
              </a:spcBef>
              <a:spcAft>
                <a:spcPts val="0"/>
              </a:spcAft>
              <a:buSzPct val="100000"/>
              <a:buNone/>
            </a:pPr>
            <a:r>
              <a:rPr lang="zh-CN" altLang="en-US" sz="2000" spc="150" dirty="0">
                <a:solidFill>
                  <a:schemeClr val="dk1">
                    <a:lumMod val="75000"/>
                  </a:schemeClr>
                </a:solidFill>
                <a:uFillTx/>
                <a:latin typeface="微软雅黑" panose="020B0503020204020204" pitchFamily="34" charset="-122"/>
                <a:ea typeface="微软雅黑" panose="020B0503020204020204" pitchFamily="34" charset="-122"/>
                <a:cs typeface="微软雅黑" panose="020B0503020204020204" pitchFamily="34" charset="-122"/>
                <a:sym typeface="+mn-ea"/>
              </a:rPr>
              <a:t>主要通过资源共享，让共享输入/输出子系统、数据库资源及共享或不共享贮存的一组处理机在统一的操作系统全盘控制下，实现软件和硬件各级上相互作用，达到时间和空间上的异步并行。</a:t>
            </a:r>
            <a:endParaRPr lang="zh-CN" altLang="en-US" sz="2000" spc="150" dirty="0">
              <a:solidFill>
                <a:schemeClr val="dk1">
                  <a:lumMod val="75000"/>
                </a:schemeClr>
              </a:solidFill>
              <a:uFillTx/>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48" name="文本框 147"/>
          <p:cNvSpPr txBox="1"/>
          <p:nvPr/>
        </p:nvSpPr>
        <p:spPr>
          <a:xfrm>
            <a:off x="500380" y="1079500"/>
            <a:ext cx="5765800" cy="368300"/>
          </a:xfrm>
          <a:prstGeom prst="rect">
            <a:avLst/>
          </a:prstGeom>
          <a:noFill/>
        </p:spPr>
        <p:txBody>
          <a:bodyPr wrap="square" rtlCol="0" anchor="t">
            <a:spAutoFit/>
          </a:bodyPr>
          <a:lstStyle/>
          <a:p>
            <a:pPr marL="0" indent="0" eaLnBrk="1" hangingPunct="1">
              <a:lnSpc>
                <a:spcPct val="90000"/>
              </a:lnSpc>
              <a:buFont typeface="Wingdings" panose="05000000000000000000" pitchFamily="2" charset="2"/>
              <a:buNone/>
              <a:defRPr/>
            </a:pPr>
            <a:r>
              <a:rPr lang="zh-CN" altLang="en-US" sz="2000" b="1" dirty="0">
                <a:solidFill>
                  <a:schemeClr val="accent1">
                    <a:lumMod val="50000"/>
                  </a:schemeClr>
                </a:solidFill>
                <a:latin typeface="微软雅黑" panose="020B0503020204020204" pitchFamily="34" charset="-122"/>
                <a:ea typeface="微软雅黑" panose="020B0503020204020204" pitchFamily="34" charset="-122"/>
                <a:sym typeface="+mn-ea"/>
              </a:rPr>
              <a:t>并行处理的计算机系统</a:t>
            </a:r>
            <a:endParaRPr lang="zh-CN" altLang="en-US" sz="2000" b="1" dirty="0">
              <a:solidFill>
                <a:schemeClr val="accent1">
                  <a:lumMod val="50000"/>
                </a:schemeClr>
              </a:solidFill>
              <a:latin typeface="微软雅黑" panose="020B0503020204020204" pitchFamily="34" charset="-122"/>
              <a:ea typeface="微软雅黑" panose="020B0503020204020204" pitchFamily="34" charset="-122"/>
              <a:sym typeface="+mn-ea"/>
            </a:endParaRPr>
          </a:p>
        </p:txBody>
      </p:sp>
      <p:pic>
        <p:nvPicPr>
          <p:cNvPr id="4" name="图片 3" descr="微信截图_20240112211134"/>
          <p:cNvPicPr>
            <a:picLocks noChangeAspect="1"/>
          </p:cNvPicPr>
          <p:nvPr>
            <p:custDataLst>
              <p:tags r:id="rId63"/>
            </p:custDataLst>
          </p:nvPr>
        </p:nvPicPr>
        <p:blipFill>
          <a:blip r:embed="rId64"/>
          <a:stretch>
            <a:fillRect/>
          </a:stretch>
        </p:blipFill>
        <p:spPr>
          <a:xfrm>
            <a:off x="9216390" y="201295"/>
            <a:ext cx="1895475" cy="485775"/>
          </a:xfrm>
          <a:prstGeom prst="rect">
            <a:avLst/>
          </a:prstGeom>
        </p:spPr>
      </p:pic>
    </p:spTree>
    <p:custDataLst>
      <p:tags r:id="rId65"/>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 name="直接连接符 12"/>
          <p:cNvCxnSpPr/>
          <p:nvPr>
            <p:custDataLst>
              <p:tags r:id="rId1"/>
            </p:custDataLst>
          </p:nvPr>
        </p:nvCxnSpPr>
        <p:spPr>
          <a:xfrm>
            <a:off x="432010" y="864059"/>
            <a:ext cx="10656242" cy="12000"/>
          </a:xfrm>
          <a:prstGeom prst="line">
            <a:avLst/>
          </a:prstGeom>
          <a:ln w="31750">
            <a:solidFill>
              <a:schemeClr val="accent1"/>
            </a:solidFill>
          </a:ln>
        </p:spPr>
        <p:style>
          <a:lnRef idx="1">
            <a:schemeClr val="dk1"/>
          </a:lnRef>
          <a:fillRef idx="0">
            <a:schemeClr val="dk1"/>
          </a:fillRef>
          <a:effectRef idx="0">
            <a:schemeClr val="dk1"/>
          </a:effectRef>
          <a:fontRef idx="minor">
            <a:schemeClr val="tx1"/>
          </a:fontRef>
        </p:style>
      </p:cxnSp>
      <p:sp>
        <p:nvSpPr>
          <p:cNvPr id="14" name="文本框 6"/>
          <p:cNvSpPr txBox="1"/>
          <p:nvPr>
            <p:custDataLst>
              <p:tags r:id="rId2"/>
            </p:custDataLst>
          </p:nvPr>
        </p:nvSpPr>
        <p:spPr>
          <a:xfrm>
            <a:off x="432010" y="144043"/>
            <a:ext cx="10656242" cy="576013"/>
          </a:xfrm>
          <a:prstGeom prst="rect">
            <a:avLst/>
          </a:prstGeom>
          <a:noFill/>
          <a:ln w="12700">
            <a:miter lim="400000"/>
          </a:ln>
          <a:extLst>
            <a:ext uri="{909E8E84-426E-40DD-AFC4-6F175D3DCCD1}">
              <a14:hiddenFill xmlns:a14="http://schemas.microsoft.com/office/drawing/2010/main">
                <a:solidFill>
                  <a:schemeClr val="accent1"/>
                </a:solidFill>
              </a14:hiddenFill>
            </a:ext>
          </a:extLst>
        </p:spPr>
        <p:txBody>
          <a:bodyPr lIns="0" tIns="0" rIns="0" bIns="0" anchor="ctr" anchorCtr="0">
            <a:normAutofit/>
          </a:bodyPr>
          <a:lstStyle>
            <a:defPPr>
              <a:defRPr lang="zh-CN"/>
            </a:defPPr>
            <a:lvl1pPr>
              <a:lnSpc>
                <a:spcPct val="120000"/>
              </a:lnSpc>
              <a:defRPr sz="3600" b="1">
                <a:solidFill>
                  <a:srgbClr val="FFFFFF"/>
                </a:solidFill>
                <a:latin typeface="微软雅黑" panose="020B0503020204020204" pitchFamily="34" charset="-122"/>
                <a:ea typeface="微软雅黑" panose="020B0503020204020204" pitchFamily="34" charset="-122"/>
                <a:cs typeface="微软雅黑" panose="020B0503020204020204" pitchFamily="34" charset="-122"/>
              </a:defRPr>
            </a:lvl1pPr>
          </a:lstStyle>
          <a:p>
            <a:pPr marL="0" indent="0" algn="l">
              <a:lnSpc>
                <a:spcPct val="100000"/>
              </a:lnSpc>
              <a:spcBef>
                <a:spcPts val="0"/>
              </a:spcBef>
              <a:spcAft>
                <a:spcPts val="0"/>
              </a:spcAft>
              <a:buSzPct val="100000"/>
              <a:buNone/>
            </a:pPr>
            <a:r>
              <a:rPr lang="zh-CN" altLang="en-US" sz="3400" dirty="0">
                <a:solidFill>
                  <a:schemeClr val="dk1">
                    <a:lumMod val="75000"/>
                  </a:schemeClr>
                </a:solidFill>
                <a:latin typeface="Arial" panose="020B0604020202020204" pitchFamily="34" charset="0"/>
              </a:rPr>
              <a:t>为什么要开发并行处理技术</a:t>
            </a:r>
            <a:endParaRPr lang="zh-CN" altLang="en-US" sz="3400" dirty="0">
              <a:solidFill>
                <a:schemeClr val="dk1">
                  <a:lumMod val="75000"/>
                </a:schemeClr>
              </a:solidFill>
              <a:latin typeface="Arial" panose="020B0604020202020204" pitchFamily="34" charset="0"/>
            </a:endParaRPr>
          </a:p>
        </p:txBody>
      </p:sp>
      <p:sp>
        <p:nvSpPr>
          <p:cNvPr id="15" name="Title 6"/>
          <p:cNvSpPr txBox="1"/>
          <p:nvPr>
            <p:custDataLst>
              <p:tags r:id="rId3"/>
            </p:custDataLst>
          </p:nvPr>
        </p:nvSpPr>
        <p:spPr>
          <a:xfrm>
            <a:off x="2879725" y="1079500"/>
            <a:ext cx="7800975" cy="5039995"/>
          </a:xfrm>
          <a:prstGeom prst="rect">
            <a:avLst/>
          </a:prstGeom>
          <a:noFill/>
          <a:ln w="3175">
            <a:noFill/>
            <a:prstDash val="dash"/>
          </a:ln>
        </p:spPr>
        <p:txBody>
          <a:bodyPr wrap="square" lIns="60000" tIns="24000" rIns="60000" bIns="24000" anchor="ctr" anchorCtr="0">
            <a:no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342900" lvl="0" indent="-342900" algn="l" fontAlgn="ctr">
              <a:lnSpc>
                <a:spcPct val="130000"/>
              </a:lnSpc>
              <a:spcBef>
                <a:spcPts val="0"/>
              </a:spcBef>
              <a:spcAft>
                <a:spcPts val="0"/>
              </a:spcAft>
              <a:buSzPct val="100000"/>
              <a:buFont typeface="Wingdings" panose="05000000000000000000" charset="0"/>
              <a:buChar char="Ø"/>
            </a:pPr>
            <a:r>
              <a:rPr lang="zh-CN" altLang="en-US" sz="2000" spc="100" dirty="0">
                <a:ln w="3175">
                  <a:noFill/>
                  <a:prstDash val="dash"/>
                </a:ln>
                <a:solidFill>
                  <a:schemeClr val="dk1">
                    <a:lumMod val="75000"/>
                  </a:schemeClr>
                </a:solidFill>
                <a:uFillTx/>
                <a:latin typeface="微软雅黑" panose="020B0503020204020204" pitchFamily="34" charset="-122"/>
                <a:ea typeface="微软雅黑" panose="020B0503020204020204" pitchFamily="34" charset="-122"/>
                <a:cs typeface="微软雅黑" panose="020B0503020204020204" pitchFamily="34" charset="-122"/>
              </a:rPr>
              <a:t>地震勘探资料处理</a:t>
            </a:r>
            <a:endParaRPr lang="zh-CN" altLang="en-US" sz="2000" spc="100" dirty="0">
              <a:ln w="3175">
                <a:noFill/>
                <a:prstDash val="dash"/>
              </a:ln>
              <a:solidFill>
                <a:schemeClr val="dk1">
                  <a:lumMod val="75000"/>
                </a:schemeClr>
              </a:solidFill>
              <a:uFillTx/>
              <a:latin typeface="微软雅黑" panose="020B0503020204020204" pitchFamily="34" charset="-122"/>
              <a:ea typeface="微软雅黑" panose="020B0503020204020204" pitchFamily="34" charset="-122"/>
              <a:cs typeface="微软雅黑" panose="020B0503020204020204" pitchFamily="34" charset="-122"/>
            </a:endParaRPr>
          </a:p>
          <a:p>
            <a:pPr marL="342900" lvl="0" indent="-342900" algn="l" fontAlgn="ctr">
              <a:lnSpc>
                <a:spcPct val="130000"/>
              </a:lnSpc>
              <a:spcBef>
                <a:spcPts val="0"/>
              </a:spcBef>
              <a:spcAft>
                <a:spcPts val="0"/>
              </a:spcAft>
              <a:buSzPct val="100000"/>
              <a:buFont typeface="Wingdings" panose="05000000000000000000" charset="0"/>
              <a:buChar char="Ø"/>
            </a:pPr>
            <a:r>
              <a:rPr lang="zh-CN" altLang="en-US" sz="2000" spc="100" dirty="0">
                <a:ln w="3175">
                  <a:noFill/>
                  <a:prstDash val="dash"/>
                </a:ln>
                <a:solidFill>
                  <a:schemeClr val="dk1">
                    <a:lumMod val="75000"/>
                  </a:schemeClr>
                </a:solidFill>
                <a:uFillTx/>
                <a:latin typeface="微软雅黑" panose="020B0503020204020204" pitchFamily="34" charset="-122"/>
                <a:ea typeface="微软雅黑" panose="020B0503020204020204" pitchFamily="34" charset="-122"/>
                <a:cs typeface="微软雅黑" panose="020B0503020204020204" pitchFamily="34" charset="-122"/>
              </a:rPr>
              <a:t>油藏数值模拟</a:t>
            </a:r>
            <a:endParaRPr lang="zh-CN" altLang="en-US" sz="2000" spc="100" dirty="0">
              <a:ln w="3175">
                <a:noFill/>
                <a:prstDash val="dash"/>
              </a:ln>
              <a:solidFill>
                <a:schemeClr val="dk1">
                  <a:lumMod val="75000"/>
                </a:schemeClr>
              </a:solidFill>
              <a:uFillTx/>
              <a:latin typeface="微软雅黑" panose="020B0503020204020204" pitchFamily="34" charset="-122"/>
              <a:ea typeface="微软雅黑" panose="020B0503020204020204" pitchFamily="34" charset="-122"/>
              <a:cs typeface="微软雅黑" panose="020B0503020204020204" pitchFamily="34" charset="-122"/>
            </a:endParaRPr>
          </a:p>
          <a:p>
            <a:pPr marL="342900" lvl="0" indent="-342900" algn="l" fontAlgn="ctr">
              <a:lnSpc>
                <a:spcPct val="130000"/>
              </a:lnSpc>
              <a:spcBef>
                <a:spcPts val="0"/>
              </a:spcBef>
              <a:spcAft>
                <a:spcPts val="0"/>
              </a:spcAft>
              <a:buSzPct val="100000"/>
              <a:buFont typeface="Wingdings" panose="05000000000000000000" charset="0"/>
              <a:buChar char="Ø"/>
            </a:pPr>
            <a:r>
              <a:rPr lang="zh-CN" altLang="en-US" sz="2000" spc="100" dirty="0">
                <a:ln w="3175">
                  <a:noFill/>
                  <a:prstDash val="dash"/>
                </a:ln>
                <a:solidFill>
                  <a:schemeClr val="dk1">
                    <a:lumMod val="75000"/>
                  </a:schemeClr>
                </a:solidFill>
                <a:uFillTx/>
                <a:latin typeface="微软雅黑" panose="020B0503020204020204" pitchFamily="34" charset="-122"/>
                <a:ea typeface="微软雅黑" panose="020B0503020204020204" pitchFamily="34" charset="-122"/>
                <a:cs typeface="微软雅黑" panose="020B0503020204020204" pitchFamily="34" charset="-122"/>
              </a:rPr>
              <a:t>测井资料处理</a:t>
            </a:r>
            <a:endParaRPr lang="zh-CN" altLang="en-US" sz="2000" spc="100" dirty="0">
              <a:ln w="3175">
                <a:noFill/>
                <a:prstDash val="dash"/>
              </a:ln>
              <a:solidFill>
                <a:schemeClr val="dk1">
                  <a:lumMod val="75000"/>
                </a:schemeClr>
              </a:solidFill>
              <a:uFillTx/>
              <a:latin typeface="微软雅黑" panose="020B0503020204020204" pitchFamily="34" charset="-122"/>
              <a:ea typeface="微软雅黑" panose="020B0503020204020204" pitchFamily="34" charset="-122"/>
              <a:cs typeface="微软雅黑" panose="020B0503020204020204" pitchFamily="34" charset="-122"/>
            </a:endParaRPr>
          </a:p>
          <a:p>
            <a:pPr marL="342900" lvl="0" indent="-342900" algn="l" fontAlgn="ctr">
              <a:lnSpc>
                <a:spcPct val="130000"/>
              </a:lnSpc>
              <a:spcBef>
                <a:spcPts val="0"/>
              </a:spcBef>
              <a:spcAft>
                <a:spcPts val="0"/>
              </a:spcAft>
              <a:buSzPct val="100000"/>
              <a:buFont typeface="Wingdings" panose="05000000000000000000" charset="0"/>
              <a:buChar char="Ø"/>
            </a:pPr>
            <a:r>
              <a:rPr lang="zh-CN" altLang="en-US" sz="2000" spc="100" dirty="0">
                <a:ln w="3175">
                  <a:noFill/>
                  <a:prstDash val="dash"/>
                </a:ln>
                <a:solidFill>
                  <a:schemeClr val="dk1">
                    <a:lumMod val="75000"/>
                  </a:schemeClr>
                </a:solidFill>
                <a:uFillTx/>
                <a:latin typeface="微软雅黑" panose="020B0503020204020204" pitchFamily="34" charset="-122"/>
                <a:ea typeface="微软雅黑" panose="020B0503020204020204" pitchFamily="34" charset="-122"/>
                <a:cs typeface="微软雅黑" panose="020B0503020204020204" pitchFamily="34" charset="-122"/>
              </a:rPr>
              <a:t>地震勘探由数据采集、数据处理和资料解释三阶段组成。</a:t>
            </a:r>
            <a:endParaRPr lang="zh-CN" altLang="en-US" sz="2000" spc="100" dirty="0">
              <a:ln w="3175">
                <a:noFill/>
                <a:prstDash val="dash"/>
              </a:ln>
              <a:solidFill>
                <a:schemeClr val="dk1">
                  <a:lumMod val="75000"/>
                </a:schemeClr>
              </a:solidFill>
              <a:uFillTx/>
              <a:latin typeface="微软雅黑" panose="020B0503020204020204" pitchFamily="34" charset="-122"/>
              <a:ea typeface="微软雅黑" panose="020B0503020204020204" pitchFamily="34" charset="-122"/>
              <a:cs typeface="微软雅黑" panose="020B0503020204020204" pitchFamily="34" charset="-122"/>
            </a:endParaRPr>
          </a:p>
          <a:p>
            <a:pPr marL="342900" lvl="0" indent="-342900" algn="l" fontAlgn="ctr">
              <a:lnSpc>
                <a:spcPct val="130000"/>
              </a:lnSpc>
              <a:spcBef>
                <a:spcPts val="0"/>
              </a:spcBef>
              <a:spcAft>
                <a:spcPts val="0"/>
              </a:spcAft>
              <a:buSzPct val="100000"/>
              <a:buFont typeface="Wingdings" panose="05000000000000000000" charset="0"/>
              <a:buChar char="Ø"/>
            </a:pPr>
            <a:r>
              <a:rPr lang="zh-CN" altLang="en-US" sz="2000" spc="100" dirty="0">
                <a:ln w="3175">
                  <a:noFill/>
                  <a:prstDash val="dash"/>
                </a:ln>
                <a:solidFill>
                  <a:schemeClr val="dk1">
                    <a:lumMod val="75000"/>
                  </a:schemeClr>
                </a:solidFill>
                <a:uFillTx/>
                <a:latin typeface="微软雅黑" panose="020B0503020204020204" pitchFamily="34" charset="-122"/>
                <a:ea typeface="微软雅黑" panose="020B0503020204020204" pitchFamily="34" charset="-122"/>
                <a:cs typeface="微软雅黑" panose="020B0503020204020204" pitchFamily="34" charset="-122"/>
              </a:rPr>
              <a:t>目前采用的三维地震勘探比较精确的反映地下情况，但数据量大，处理周期长。</a:t>
            </a:r>
            <a:endParaRPr lang="zh-CN" altLang="en-US" sz="2000" spc="100" dirty="0">
              <a:ln w="3175">
                <a:noFill/>
                <a:prstDash val="dash"/>
              </a:ln>
              <a:solidFill>
                <a:schemeClr val="dk1">
                  <a:lumMod val="75000"/>
                </a:schemeClr>
              </a:solidFill>
              <a:uFillTx/>
              <a:latin typeface="微软雅黑" panose="020B0503020204020204" pitchFamily="34" charset="-122"/>
              <a:ea typeface="微软雅黑" panose="020B0503020204020204" pitchFamily="34" charset="-122"/>
              <a:cs typeface="微软雅黑" panose="020B0503020204020204" pitchFamily="34" charset="-122"/>
            </a:endParaRPr>
          </a:p>
          <a:p>
            <a:pPr marL="342900" lvl="0" indent="-342900" algn="l" fontAlgn="ctr">
              <a:lnSpc>
                <a:spcPct val="130000"/>
              </a:lnSpc>
              <a:spcBef>
                <a:spcPts val="0"/>
              </a:spcBef>
              <a:spcAft>
                <a:spcPts val="0"/>
              </a:spcAft>
              <a:buSzPct val="100000"/>
              <a:buFont typeface="Wingdings" panose="05000000000000000000" charset="0"/>
              <a:buChar char="Ø"/>
            </a:pPr>
            <a:r>
              <a:rPr lang="zh-CN" altLang="en-US" sz="2000" spc="100" dirty="0">
                <a:ln w="3175">
                  <a:noFill/>
                  <a:prstDash val="dash"/>
                </a:ln>
                <a:solidFill>
                  <a:schemeClr val="dk1">
                    <a:lumMod val="75000"/>
                  </a:schemeClr>
                </a:solidFill>
                <a:uFillTx/>
                <a:latin typeface="微软雅黑" panose="020B0503020204020204" pitchFamily="34" charset="-122"/>
                <a:ea typeface="微软雅黑" panose="020B0503020204020204" pitchFamily="34" charset="-122"/>
                <a:cs typeface="微软雅黑" panose="020B0503020204020204" pitchFamily="34" charset="-122"/>
              </a:rPr>
              <a:t>100平方公里的三维勘探面积，道距25米，60次覆盖，6秒长记录，2毫秒采样，一共采集2.881010个数据，约为116GB。</a:t>
            </a:r>
            <a:endParaRPr lang="zh-CN" altLang="en-US" sz="2000" spc="100" dirty="0">
              <a:ln w="3175">
                <a:noFill/>
                <a:prstDash val="dash"/>
              </a:ln>
              <a:solidFill>
                <a:schemeClr val="dk1">
                  <a:lumMod val="75000"/>
                </a:schemeClr>
              </a:solidFill>
              <a:uFillTx/>
              <a:latin typeface="微软雅黑" panose="020B0503020204020204" pitchFamily="34" charset="-122"/>
              <a:ea typeface="微软雅黑" panose="020B0503020204020204" pitchFamily="34" charset="-122"/>
              <a:cs typeface="微软雅黑" panose="020B0503020204020204" pitchFamily="34" charset="-122"/>
            </a:endParaRPr>
          </a:p>
          <a:p>
            <a:pPr marL="342900" lvl="0" indent="-342900" algn="l" fontAlgn="ctr">
              <a:lnSpc>
                <a:spcPct val="130000"/>
              </a:lnSpc>
              <a:spcBef>
                <a:spcPts val="0"/>
              </a:spcBef>
              <a:spcAft>
                <a:spcPts val="0"/>
              </a:spcAft>
              <a:buSzPct val="100000"/>
              <a:buFont typeface="Wingdings" panose="05000000000000000000" charset="0"/>
              <a:buChar char="Ø"/>
            </a:pPr>
            <a:r>
              <a:rPr lang="zh-CN" altLang="en-US" sz="2000" spc="100" dirty="0">
                <a:ln w="3175">
                  <a:noFill/>
                  <a:prstDash val="dash"/>
                </a:ln>
                <a:solidFill>
                  <a:schemeClr val="dk1">
                    <a:lumMod val="75000"/>
                  </a:schemeClr>
                </a:solidFill>
                <a:uFillTx/>
                <a:latin typeface="微软雅黑" panose="020B0503020204020204" pitchFamily="34" charset="-122"/>
                <a:ea typeface="微软雅黑" panose="020B0503020204020204" pitchFamily="34" charset="-122"/>
                <a:cs typeface="微软雅黑" panose="020B0503020204020204" pitchFamily="34" charset="-122"/>
              </a:rPr>
              <a:t>叠加后数据为4.8108个数据。用二维叠前深度偏移方法精确的产生地下深度图像，需要进行251012FLOP，采用100MFLOPs机器计算250天，1GFLOPs机计算25天，10GFLOPs机器35分。考虑到机器持续速度常常是峰值速度的10-30%，所以需要100GFlops的机器。</a:t>
            </a:r>
            <a:endParaRPr lang="zh-CN" altLang="en-US" sz="2000" spc="100" dirty="0">
              <a:ln w="3175">
                <a:noFill/>
                <a:prstDash val="dash"/>
              </a:ln>
              <a:solidFill>
                <a:schemeClr val="dk1">
                  <a:lumMod val="75000"/>
                </a:schemeClr>
              </a:solidFill>
              <a:uFillTx/>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8" name="流程图: 资料带 7"/>
          <p:cNvSpPr>
            <a:spLocks noChangeArrowheads="1"/>
          </p:cNvSpPr>
          <p:nvPr>
            <p:custDataLst>
              <p:tags r:id="rId4"/>
            </p:custDataLst>
          </p:nvPr>
        </p:nvSpPr>
        <p:spPr bwMode="auto">
          <a:xfrm rot="10800000">
            <a:off x="1223645" y="3033395"/>
            <a:ext cx="1189355" cy="1025525"/>
          </a:xfrm>
          <a:prstGeom prst="flowChartPunchedTape">
            <a:avLst/>
          </a:prstGeom>
          <a:solidFill>
            <a:srgbClr val="91BB43"/>
          </a:solidFill>
          <a:ln>
            <a:solidFill>
              <a:schemeClr val="accent1"/>
            </a:solidFill>
          </a:ln>
        </p:spPr>
        <p:txBody>
          <a:bodyPr anchor="ctr">
            <a:normAutofit/>
          </a:bodyPr>
          <a:ls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eaLnBrk="1" hangingPunct="1">
              <a:spcBef>
                <a:spcPct val="0"/>
              </a:spcBef>
              <a:buFont typeface="Arial" panose="020B0604020202020204" pitchFamily="34" charset="0"/>
              <a:buNone/>
            </a:pPr>
            <a:endParaRPr lang="zh-CN" altLang="zh-CN" sz="1700">
              <a:solidFill>
                <a:srgbClr val="FFFFFF"/>
              </a:solidFill>
              <a:ea typeface="微软雅黑" panose="020B0503020204020204" pitchFamily="34" charset="-122"/>
              <a:sym typeface="Arial" panose="020B0604020202020204" pitchFamily="34" charset="0"/>
            </a:endParaRPr>
          </a:p>
        </p:txBody>
      </p:sp>
      <p:sp>
        <p:nvSpPr>
          <p:cNvPr id="3" name="副标题"/>
          <p:cNvSpPr txBox="1"/>
          <p:nvPr>
            <p:custDataLst>
              <p:tags r:id="rId5"/>
            </p:custDataLst>
          </p:nvPr>
        </p:nvSpPr>
        <p:spPr>
          <a:xfrm>
            <a:off x="1295400" y="3383915"/>
            <a:ext cx="1189355" cy="774065"/>
          </a:xfrm>
          <a:prstGeom prst="rect">
            <a:avLst/>
          </a:prstGeom>
          <a:noFill/>
          <a:ln w="12700">
            <a:miter lim="400000"/>
          </a:ln>
          <a:extLst>
            <a:ext uri="{909E8E84-426E-40DD-AFC4-6F175D3DCCD1}">
              <a14:hiddenFill xmlns:a14="http://schemas.microsoft.com/office/drawing/2010/main">
                <a:solidFill>
                  <a:schemeClr val="accent3"/>
                </a:solidFill>
              </a14:hiddenFill>
            </a:ext>
          </a:extLst>
        </p:spPr>
        <p:txBody>
          <a:bodyPr lIns="0" tIns="0" rIns="0" bIns="0">
            <a:normAutofit/>
          </a:bodyPr>
          <a:lstStyle>
            <a:defPPr>
              <a:defRPr lang="zh-CN"/>
            </a:defPPr>
            <a:lvl1pPr fontAlgn="auto">
              <a:lnSpc>
                <a:spcPct val="120000"/>
              </a:lnSpc>
              <a:defRPr sz="2000">
                <a:solidFill>
                  <a:srgbClr val="FFFFFF"/>
                </a:solidFill>
                <a:latin typeface="微软雅黑" panose="020B0503020204020204" pitchFamily="34" charset="-122"/>
                <a:ea typeface="微软雅黑" panose="020B0503020204020204" pitchFamily="34" charset="-122"/>
                <a:cs typeface="微软雅黑" panose="020B0503020204020204" pitchFamily="34" charset="-122"/>
              </a:defRPr>
            </a:lvl1pPr>
          </a:lstStyle>
          <a:p>
            <a:pPr marL="0" indent="0" algn="l" eaLnBrk="1" latinLnBrk="0" hangingPunct="1">
              <a:lnSpc>
                <a:spcPct val="100000"/>
              </a:lnSpc>
              <a:spcBef>
                <a:spcPts val="0"/>
              </a:spcBef>
              <a:spcAft>
                <a:spcPts val="0"/>
              </a:spcAft>
              <a:buSzPct val="100000"/>
            </a:pPr>
            <a:r>
              <a:rPr lang="zh-CN" altLang="en-US" b="1" dirty="0">
                <a:solidFill>
                  <a:schemeClr val="accent2"/>
                </a:solidFill>
                <a:latin typeface="Arial" panose="020B0604020202020204" pitchFamily="34" charset="0"/>
              </a:rPr>
              <a:t>石油工业</a:t>
            </a:r>
            <a:endParaRPr lang="zh-CN" altLang="en-US" b="1" dirty="0">
              <a:solidFill>
                <a:schemeClr val="accent2"/>
              </a:solidFill>
              <a:latin typeface="Arial" panose="020B0604020202020204" pitchFamily="34" charset="0"/>
            </a:endParaRPr>
          </a:p>
        </p:txBody>
      </p:sp>
      <p:pic>
        <p:nvPicPr>
          <p:cNvPr id="11" name="图片 10" descr="微信截图_20240112211134"/>
          <p:cNvPicPr>
            <a:picLocks noChangeAspect="1"/>
          </p:cNvPicPr>
          <p:nvPr>
            <p:custDataLst>
              <p:tags r:id="rId6"/>
            </p:custDataLst>
          </p:nvPr>
        </p:nvPicPr>
        <p:blipFill>
          <a:blip r:embed="rId7"/>
          <a:stretch>
            <a:fillRect/>
          </a:stretch>
        </p:blipFill>
        <p:spPr>
          <a:xfrm>
            <a:off x="9216390" y="201295"/>
            <a:ext cx="1895475" cy="485775"/>
          </a:xfrm>
          <a:prstGeom prst="rect">
            <a:avLst/>
          </a:prstGeom>
        </p:spPr>
      </p:pic>
    </p:spTree>
    <p:custDataLst>
      <p:tags r:id="rId8"/>
    </p:custData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文本框 35"/>
          <p:cNvSpPr txBox="1"/>
          <p:nvPr>
            <p:custDataLst>
              <p:tags r:id="rId1"/>
            </p:custDataLst>
          </p:nvPr>
        </p:nvSpPr>
        <p:spPr>
          <a:xfrm>
            <a:off x="3595615" y="1727947"/>
            <a:ext cx="5696348" cy="1252718"/>
          </a:xfrm>
          <a:prstGeom prst="rect">
            <a:avLst/>
          </a:prstGeom>
          <a:noFill/>
        </p:spPr>
        <p:txBody>
          <a:bodyPr wrap="square">
            <a:normAutofit/>
          </a:bodyPr>
          <a:lstStyle/>
          <a:p>
            <a:pPr marL="0" lvl="0" indent="0" algn="l" eaLnBrk="1" fontAlgn="auto" latinLnBrk="0" hangingPunct="1">
              <a:lnSpc>
                <a:spcPct val="130000"/>
              </a:lnSpc>
              <a:spcBef>
                <a:spcPts val="0"/>
              </a:spcBef>
              <a:spcAft>
                <a:spcPts val="0"/>
              </a:spcAft>
              <a:buSzPct val="100000"/>
            </a:pPr>
            <a:r>
              <a:rPr lang="zh-CN" altLang="en-US" sz="2000" spc="150" dirty="0">
                <a:solidFill>
                  <a:schemeClr val="dk1">
                    <a:lumMod val="75000"/>
                  </a:schemeClr>
                </a:solidFill>
                <a:latin typeface="Arial" panose="020B0604020202020204" pitchFamily="34" charset="0"/>
                <a:ea typeface="微软雅黑" panose="020B0503020204020204" pitchFamily="34" charset="-122"/>
              </a:rPr>
              <a:t>在三种技术途径提高计算机系统的并行性中，还应从二个不同的方面加以考虑。</a:t>
            </a:r>
            <a:endParaRPr lang="zh-CN" altLang="en-US" sz="2000" spc="150" dirty="0">
              <a:solidFill>
                <a:schemeClr val="dk1">
                  <a:lumMod val="75000"/>
                </a:schemeClr>
              </a:solidFill>
              <a:latin typeface="Arial" panose="020B0604020202020204" pitchFamily="34" charset="0"/>
              <a:ea typeface="微软雅黑" panose="020B0503020204020204" pitchFamily="34" charset="-122"/>
            </a:endParaRPr>
          </a:p>
        </p:txBody>
      </p:sp>
      <p:sp>
        <p:nvSpPr>
          <p:cNvPr id="8" name="Rectangle 5"/>
          <p:cNvSpPr>
            <a:spLocks noChangeArrowheads="1"/>
          </p:cNvSpPr>
          <p:nvPr>
            <p:custDataLst>
              <p:tags r:id="rId2"/>
            </p:custDataLst>
          </p:nvPr>
        </p:nvSpPr>
        <p:spPr bwMode="auto">
          <a:xfrm>
            <a:off x="2340964" y="1803543"/>
            <a:ext cx="933553" cy="773157"/>
          </a:xfrm>
          <a:prstGeom prst="rect">
            <a:avLst/>
          </a:prstGeom>
          <a:solidFill>
            <a:schemeClr val="accent1"/>
          </a:solidFill>
          <a:ln>
            <a:noFill/>
          </a:ln>
        </p:spPr>
        <p:txBody>
          <a:bodyPr vert="horz" wrap="square" lIns="86401" tIns="43200" rIns="86401" bIns="43200" numCol="1" anchor="t" anchorCtr="0" compatLnSpc="1"/>
          <a:lstStyle/>
          <a:p>
            <a:endParaRPr lang="zh-CN" altLang="en-US" sz="1700">
              <a:ea typeface="微软雅黑" panose="020B0503020204020204" pitchFamily="34" charset="-122"/>
            </a:endParaRPr>
          </a:p>
        </p:txBody>
      </p:sp>
      <p:sp>
        <p:nvSpPr>
          <p:cNvPr id="10" name="Freeform 6"/>
          <p:cNvSpPr/>
          <p:nvPr>
            <p:custDataLst>
              <p:tags r:id="rId3"/>
            </p:custDataLst>
          </p:nvPr>
        </p:nvSpPr>
        <p:spPr bwMode="auto">
          <a:xfrm>
            <a:off x="2226932" y="1755925"/>
            <a:ext cx="325804" cy="434822"/>
          </a:xfrm>
          <a:custGeom>
            <a:avLst/>
            <a:gdLst>
              <a:gd name="T0" fmla="*/ 150 w 260"/>
              <a:gd name="T1" fmla="*/ 0 h 347"/>
              <a:gd name="T2" fmla="*/ 260 w 260"/>
              <a:gd name="T3" fmla="*/ 0 h 347"/>
              <a:gd name="T4" fmla="*/ 105 w 260"/>
              <a:gd name="T5" fmla="*/ 347 h 347"/>
              <a:gd name="T6" fmla="*/ 0 w 260"/>
              <a:gd name="T7" fmla="*/ 347 h 347"/>
              <a:gd name="T8" fmla="*/ 150 w 260"/>
              <a:gd name="T9" fmla="*/ 0 h 347"/>
            </a:gdLst>
            <a:ahLst/>
            <a:cxnLst>
              <a:cxn ang="0">
                <a:pos x="T0" y="T1"/>
              </a:cxn>
              <a:cxn ang="0">
                <a:pos x="T2" y="T3"/>
              </a:cxn>
              <a:cxn ang="0">
                <a:pos x="T4" y="T5"/>
              </a:cxn>
              <a:cxn ang="0">
                <a:pos x="T6" y="T7"/>
              </a:cxn>
              <a:cxn ang="0">
                <a:pos x="T8" y="T9"/>
              </a:cxn>
            </a:cxnLst>
            <a:rect l="0" t="0" r="r" b="b"/>
            <a:pathLst>
              <a:path w="260" h="347">
                <a:moveTo>
                  <a:pt x="150" y="0"/>
                </a:moveTo>
                <a:lnTo>
                  <a:pt x="260" y="0"/>
                </a:lnTo>
                <a:lnTo>
                  <a:pt x="105" y="347"/>
                </a:lnTo>
                <a:lnTo>
                  <a:pt x="0" y="347"/>
                </a:lnTo>
                <a:lnTo>
                  <a:pt x="150" y="0"/>
                </a:lnTo>
                <a:close/>
              </a:path>
            </a:pathLst>
          </a:custGeom>
          <a:solidFill>
            <a:schemeClr val="accent1">
              <a:lumMod val="60000"/>
              <a:lumOff val="40000"/>
            </a:schemeClr>
          </a:solidFill>
          <a:ln>
            <a:noFill/>
          </a:ln>
        </p:spPr>
        <p:txBody>
          <a:bodyPr vert="horz" wrap="square" lIns="86401" tIns="43200" rIns="86401" bIns="43200" numCol="1" anchor="t" anchorCtr="0" compatLnSpc="1"/>
          <a:lstStyle/>
          <a:p>
            <a:endParaRPr lang="zh-CN" altLang="en-US" sz="1700">
              <a:ea typeface="微软雅黑" panose="020B0503020204020204" pitchFamily="34" charset="-122"/>
            </a:endParaRPr>
          </a:p>
        </p:txBody>
      </p:sp>
      <p:sp>
        <p:nvSpPr>
          <p:cNvPr id="9" name="Freeform 7"/>
          <p:cNvSpPr/>
          <p:nvPr>
            <p:custDataLst>
              <p:tags r:id="rId4"/>
            </p:custDataLst>
          </p:nvPr>
        </p:nvSpPr>
        <p:spPr bwMode="auto">
          <a:xfrm>
            <a:off x="3062744" y="2210797"/>
            <a:ext cx="329563" cy="434822"/>
          </a:xfrm>
          <a:custGeom>
            <a:avLst/>
            <a:gdLst>
              <a:gd name="T0" fmla="*/ 153 w 263"/>
              <a:gd name="T1" fmla="*/ 0 h 347"/>
              <a:gd name="T2" fmla="*/ 263 w 263"/>
              <a:gd name="T3" fmla="*/ 0 h 347"/>
              <a:gd name="T4" fmla="*/ 105 w 263"/>
              <a:gd name="T5" fmla="*/ 347 h 347"/>
              <a:gd name="T6" fmla="*/ 0 w 263"/>
              <a:gd name="T7" fmla="*/ 347 h 347"/>
              <a:gd name="T8" fmla="*/ 153 w 263"/>
              <a:gd name="T9" fmla="*/ 0 h 347"/>
            </a:gdLst>
            <a:ahLst/>
            <a:cxnLst>
              <a:cxn ang="0">
                <a:pos x="T0" y="T1"/>
              </a:cxn>
              <a:cxn ang="0">
                <a:pos x="T2" y="T3"/>
              </a:cxn>
              <a:cxn ang="0">
                <a:pos x="T4" y="T5"/>
              </a:cxn>
              <a:cxn ang="0">
                <a:pos x="T6" y="T7"/>
              </a:cxn>
              <a:cxn ang="0">
                <a:pos x="T8" y="T9"/>
              </a:cxn>
            </a:cxnLst>
            <a:rect l="0" t="0" r="r" b="b"/>
            <a:pathLst>
              <a:path w="263" h="347">
                <a:moveTo>
                  <a:pt x="153" y="0"/>
                </a:moveTo>
                <a:lnTo>
                  <a:pt x="263" y="0"/>
                </a:lnTo>
                <a:lnTo>
                  <a:pt x="105" y="347"/>
                </a:lnTo>
                <a:lnTo>
                  <a:pt x="0" y="347"/>
                </a:lnTo>
                <a:lnTo>
                  <a:pt x="153" y="0"/>
                </a:lnTo>
                <a:close/>
              </a:path>
            </a:pathLst>
          </a:custGeom>
          <a:solidFill>
            <a:schemeClr val="accent1">
              <a:lumMod val="60000"/>
              <a:lumOff val="40000"/>
            </a:schemeClr>
          </a:solidFill>
          <a:ln>
            <a:noFill/>
          </a:ln>
        </p:spPr>
        <p:txBody>
          <a:bodyPr vert="horz" wrap="square" lIns="86401" tIns="43200" rIns="86401" bIns="43200" numCol="1" anchor="t" anchorCtr="0" compatLnSpc="1"/>
          <a:lstStyle/>
          <a:p>
            <a:endParaRPr lang="zh-CN" altLang="en-US" sz="1700">
              <a:ea typeface="微软雅黑" panose="020B0503020204020204" pitchFamily="34" charset="-122"/>
            </a:endParaRPr>
          </a:p>
        </p:txBody>
      </p:sp>
      <p:sp>
        <p:nvSpPr>
          <p:cNvPr id="15" name="Object 1107"/>
          <p:cNvSpPr txBox="1"/>
          <p:nvPr>
            <p:custDataLst>
              <p:tags r:id="rId5"/>
            </p:custDataLst>
          </p:nvPr>
        </p:nvSpPr>
        <p:spPr>
          <a:xfrm>
            <a:off x="2435650" y="1869932"/>
            <a:ext cx="771379" cy="634114"/>
          </a:xfrm>
          <a:prstGeom prst="rect">
            <a:avLst/>
          </a:prstGeom>
        </p:spPr>
        <p:txBody>
          <a:bodyPr vert="horz" lIns="0" tIns="0" rIns="0" bIns="0" rtlCol="0" anchor="ctr" anchorCtr="0">
            <a:normAutofit/>
          </a:bodyPr>
          <a:lstStyle/>
          <a:p>
            <a:pPr algn="ctr" defTabSz="457200">
              <a:lnSpc>
                <a:spcPct val="150000"/>
              </a:lnSpc>
            </a:pPr>
            <a:r>
              <a:rPr lang="en-US" altLang="zh-CN" sz="3025" b="1" spc="150" dirty="0">
                <a:solidFill>
                  <a:srgbClr val="FFFFFF"/>
                </a:solidFill>
                <a:latin typeface="微软雅黑" panose="020B0503020204020204" pitchFamily="34" charset="-122"/>
                <a:ea typeface="微软雅黑" panose="020B0503020204020204" pitchFamily="34" charset="-122"/>
              </a:rPr>
              <a:t>01</a:t>
            </a:r>
            <a:endParaRPr lang="en-US" altLang="zh-CN" sz="3025" b="1" spc="150" dirty="0">
              <a:solidFill>
                <a:srgbClr val="FFFFFF"/>
              </a:solidFill>
              <a:latin typeface="微软雅黑" panose="020B0503020204020204" pitchFamily="34" charset="-122"/>
              <a:ea typeface="微软雅黑" panose="020B0503020204020204" pitchFamily="34" charset="-122"/>
            </a:endParaRPr>
          </a:p>
        </p:txBody>
      </p:sp>
      <p:sp>
        <p:nvSpPr>
          <p:cNvPr id="12" name="文本框 11"/>
          <p:cNvSpPr txBox="1"/>
          <p:nvPr>
            <p:custDataLst>
              <p:tags r:id="rId6"/>
            </p:custDataLst>
          </p:nvPr>
        </p:nvSpPr>
        <p:spPr>
          <a:xfrm>
            <a:off x="3595615" y="3189992"/>
            <a:ext cx="5696348" cy="1252718"/>
          </a:xfrm>
          <a:prstGeom prst="rect">
            <a:avLst/>
          </a:prstGeom>
          <a:noFill/>
        </p:spPr>
        <p:txBody>
          <a:bodyPr wrap="square">
            <a:noAutofit/>
          </a:bodyPr>
          <a:lstStyle/>
          <a:p>
            <a:pPr marL="0" lvl="0" indent="0" algn="l" eaLnBrk="1" fontAlgn="auto" latinLnBrk="0" hangingPunct="1">
              <a:lnSpc>
                <a:spcPct val="130000"/>
              </a:lnSpc>
              <a:spcBef>
                <a:spcPts val="0"/>
              </a:spcBef>
              <a:spcAft>
                <a:spcPts val="0"/>
              </a:spcAft>
              <a:buSzPct val="100000"/>
            </a:pPr>
            <a:r>
              <a:rPr lang="zh-CN" altLang="en-US" sz="2000" spc="150" dirty="0">
                <a:solidFill>
                  <a:schemeClr val="dk1">
                    <a:lumMod val="75000"/>
                  </a:schemeClr>
                </a:solidFill>
                <a:latin typeface="Arial" panose="020B0604020202020204" pitchFamily="34" charset="0"/>
                <a:ea typeface="微软雅黑" panose="020B0503020204020204" pitchFamily="34" charset="-122"/>
              </a:rPr>
              <a:t>在单处理机范围内通过这些技术途径提高并行性，其主要技术只能局限于功能部件一级，并行性的发展有限；</a:t>
            </a:r>
            <a:endParaRPr lang="zh-CN" altLang="en-US" sz="2000" spc="150" dirty="0">
              <a:solidFill>
                <a:schemeClr val="dk1">
                  <a:lumMod val="75000"/>
                </a:schemeClr>
              </a:solidFill>
              <a:latin typeface="Arial" panose="020B0604020202020204" pitchFamily="34" charset="0"/>
              <a:ea typeface="微软雅黑" panose="020B0503020204020204" pitchFamily="34" charset="-122"/>
            </a:endParaRPr>
          </a:p>
        </p:txBody>
      </p:sp>
      <p:sp>
        <p:nvSpPr>
          <p:cNvPr id="13" name="Rectangle 5"/>
          <p:cNvSpPr>
            <a:spLocks noChangeArrowheads="1"/>
          </p:cNvSpPr>
          <p:nvPr>
            <p:custDataLst>
              <p:tags r:id="rId7"/>
            </p:custDataLst>
          </p:nvPr>
        </p:nvSpPr>
        <p:spPr bwMode="auto">
          <a:xfrm>
            <a:off x="2340964" y="3480852"/>
            <a:ext cx="933553" cy="773157"/>
          </a:xfrm>
          <a:prstGeom prst="rect">
            <a:avLst/>
          </a:prstGeom>
          <a:solidFill>
            <a:schemeClr val="accent1"/>
          </a:solidFill>
          <a:ln>
            <a:noFill/>
          </a:ln>
        </p:spPr>
        <p:txBody>
          <a:bodyPr vert="horz" wrap="square" lIns="86401" tIns="43200" rIns="86401" bIns="43200" numCol="1" anchor="t" anchorCtr="0" compatLnSpc="1"/>
          <a:lstStyle/>
          <a:p>
            <a:endParaRPr lang="zh-CN" altLang="en-US" sz="1700">
              <a:ea typeface="微软雅黑" panose="020B0503020204020204" pitchFamily="34" charset="-122"/>
            </a:endParaRPr>
          </a:p>
        </p:txBody>
      </p:sp>
      <p:sp>
        <p:nvSpPr>
          <p:cNvPr id="14" name="Freeform 6"/>
          <p:cNvSpPr/>
          <p:nvPr>
            <p:custDataLst>
              <p:tags r:id="rId8"/>
            </p:custDataLst>
          </p:nvPr>
        </p:nvSpPr>
        <p:spPr bwMode="auto">
          <a:xfrm>
            <a:off x="2226932" y="3433235"/>
            <a:ext cx="325804" cy="434822"/>
          </a:xfrm>
          <a:custGeom>
            <a:avLst/>
            <a:gdLst>
              <a:gd name="T0" fmla="*/ 150 w 260"/>
              <a:gd name="T1" fmla="*/ 0 h 347"/>
              <a:gd name="T2" fmla="*/ 260 w 260"/>
              <a:gd name="T3" fmla="*/ 0 h 347"/>
              <a:gd name="T4" fmla="*/ 105 w 260"/>
              <a:gd name="T5" fmla="*/ 347 h 347"/>
              <a:gd name="T6" fmla="*/ 0 w 260"/>
              <a:gd name="T7" fmla="*/ 347 h 347"/>
              <a:gd name="T8" fmla="*/ 150 w 260"/>
              <a:gd name="T9" fmla="*/ 0 h 347"/>
            </a:gdLst>
            <a:ahLst/>
            <a:cxnLst>
              <a:cxn ang="0">
                <a:pos x="T0" y="T1"/>
              </a:cxn>
              <a:cxn ang="0">
                <a:pos x="T2" y="T3"/>
              </a:cxn>
              <a:cxn ang="0">
                <a:pos x="T4" y="T5"/>
              </a:cxn>
              <a:cxn ang="0">
                <a:pos x="T6" y="T7"/>
              </a:cxn>
              <a:cxn ang="0">
                <a:pos x="T8" y="T9"/>
              </a:cxn>
            </a:cxnLst>
            <a:rect l="0" t="0" r="r" b="b"/>
            <a:pathLst>
              <a:path w="260" h="347">
                <a:moveTo>
                  <a:pt x="150" y="0"/>
                </a:moveTo>
                <a:lnTo>
                  <a:pt x="260" y="0"/>
                </a:lnTo>
                <a:lnTo>
                  <a:pt x="105" y="347"/>
                </a:lnTo>
                <a:lnTo>
                  <a:pt x="0" y="347"/>
                </a:lnTo>
                <a:lnTo>
                  <a:pt x="150" y="0"/>
                </a:lnTo>
                <a:close/>
              </a:path>
            </a:pathLst>
          </a:custGeom>
          <a:solidFill>
            <a:schemeClr val="accent1">
              <a:lumMod val="60000"/>
              <a:lumOff val="40000"/>
            </a:schemeClr>
          </a:solidFill>
          <a:ln>
            <a:noFill/>
          </a:ln>
        </p:spPr>
        <p:txBody>
          <a:bodyPr vert="horz" wrap="square" lIns="86401" tIns="43200" rIns="86401" bIns="43200" numCol="1" anchor="t" anchorCtr="0" compatLnSpc="1"/>
          <a:lstStyle/>
          <a:p>
            <a:endParaRPr lang="zh-CN" altLang="en-US" sz="1700">
              <a:ea typeface="微软雅黑" panose="020B0503020204020204" pitchFamily="34" charset="-122"/>
            </a:endParaRPr>
          </a:p>
        </p:txBody>
      </p:sp>
      <p:sp>
        <p:nvSpPr>
          <p:cNvPr id="16" name="Freeform 7"/>
          <p:cNvSpPr/>
          <p:nvPr>
            <p:custDataLst>
              <p:tags r:id="rId9"/>
            </p:custDataLst>
          </p:nvPr>
        </p:nvSpPr>
        <p:spPr bwMode="auto">
          <a:xfrm>
            <a:off x="3062744" y="3888106"/>
            <a:ext cx="329563" cy="434822"/>
          </a:xfrm>
          <a:custGeom>
            <a:avLst/>
            <a:gdLst>
              <a:gd name="T0" fmla="*/ 153 w 263"/>
              <a:gd name="T1" fmla="*/ 0 h 347"/>
              <a:gd name="T2" fmla="*/ 263 w 263"/>
              <a:gd name="T3" fmla="*/ 0 h 347"/>
              <a:gd name="T4" fmla="*/ 105 w 263"/>
              <a:gd name="T5" fmla="*/ 347 h 347"/>
              <a:gd name="T6" fmla="*/ 0 w 263"/>
              <a:gd name="T7" fmla="*/ 347 h 347"/>
              <a:gd name="T8" fmla="*/ 153 w 263"/>
              <a:gd name="T9" fmla="*/ 0 h 347"/>
            </a:gdLst>
            <a:ahLst/>
            <a:cxnLst>
              <a:cxn ang="0">
                <a:pos x="T0" y="T1"/>
              </a:cxn>
              <a:cxn ang="0">
                <a:pos x="T2" y="T3"/>
              </a:cxn>
              <a:cxn ang="0">
                <a:pos x="T4" y="T5"/>
              </a:cxn>
              <a:cxn ang="0">
                <a:pos x="T6" y="T7"/>
              </a:cxn>
              <a:cxn ang="0">
                <a:pos x="T8" y="T9"/>
              </a:cxn>
            </a:cxnLst>
            <a:rect l="0" t="0" r="r" b="b"/>
            <a:pathLst>
              <a:path w="263" h="347">
                <a:moveTo>
                  <a:pt x="153" y="0"/>
                </a:moveTo>
                <a:lnTo>
                  <a:pt x="263" y="0"/>
                </a:lnTo>
                <a:lnTo>
                  <a:pt x="105" y="347"/>
                </a:lnTo>
                <a:lnTo>
                  <a:pt x="0" y="347"/>
                </a:lnTo>
                <a:lnTo>
                  <a:pt x="153" y="0"/>
                </a:lnTo>
                <a:close/>
              </a:path>
            </a:pathLst>
          </a:custGeom>
          <a:solidFill>
            <a:schemeClr val="accent1">
              <a:lumMod val="60000"/>
              <a:lumOff val="40000"/>
            </a:schemeClr>
          </a:solidFill>
          <a:ln>
            <a:noFill/>
          </a:ln>
        </p:spPr>
        <p:txBody>
          <a:bodyPr vert="horz" wrap="square" lIns="86401" tIns="43200" rIns="86401" bIns="43200" numCol="1" anchor="t" anchorCtr="0" compatLnSpc="1"/>
          <a:lstStyle/>
          <a:p>
            <a:endParaRPr lang="zh-CN" altLang="en-US" sz="1700">
              <a:ea typeface="微软雅黑" panose="020B0503020204020204" pitchFamily="34" charset="-122"/>
            </a:endParaRPr>
          </a:p>
        </p:txBody>
      </p:sp>
      <p:sp>
        <p:nvSpPr>
          <p:cNvPr id="17" name="Object 1107"/>
          <p:cNvSpPr txBox="1"/>
          <p:nvPr>
            <p:custDataLst>
              <p:tags r:id="rId10"/>
            </p:custDataLst>
          </p:nvPr>
        </p:nvSpPr>
        <p:spPr>
          <a:xfrm>
            <a:off x="2435650" y="3547240"/>
            <a:ext cx="771379" cy="634114"/>
          </a:xfrm>
          <a:prstGeom prst="rect">
            <a:avLst/>
          </a:prstGeom>
        </p:spPr>
        <p:txBody>
          <a:bodyPr vert="horz" lIns="0" tIns="0" rIns="0" bIns="0" rtlCol="0" anchor="ctr" anchorCtr="0">
            <a:normAutofit/>
          </a:bodyPr>
          <a:lstStyle/>
          <a:p>
            <a:pPr algn="ctr" defTabSz="457200">
              <a:lnSpc>
                <a:spcPct val="150000"/>
              </a:lnSpc>
            </a:pPr>
            <a:r>
              <a:rPr lang="en-US" altLang="zh-CN" sz="3025" b="1" spc="150" dirty="0">
                <a:solidFill>
                  <a:srgbClr val="FFFFFF"/>
                </a:solidFill>
                <a:latin typeface="微软雅黑" panose="020B0503020204020204" pitchFamily="34" charset="-122"/>
                <a:ea typeface="微软雅黑" panose="020B0503020204020204" pitchFamily="34" charset="-122"/>
              </a:rPr>
              <a:t>02</a:t>
            </a:r>
            <a:endParaRPr lang="en-US" altLang="zh-CN" sz="3025" b="1" spc="150" dirty="0">
              <a:solidFill>
                <a:srgbClr val="FFFFFF"/>
              </a:solidFill>
              <a:latin typeface="微软雅黑" panose="020B0503020204020204" pitchFamily="34" charset="-122"/>
              <a:ea typeface="微软雅黑" panose="020B0503020204020204" pitchFamily="34" charset="-122"/>
            </a:endParaRPr>
          </a:p>
        </p:txBody>
      </p:sp>
      <p:sp>
        <p:nvSpPr>
          <p:cNvPr id="18" name="文本框 17"/>
          <p:cNvSpPr txBox="1"/>
          <p:nvPr>
            <p:custDataLst>
              <p:tags r:id="rId11"/>
            </p:custDataLst>
          </p:nvPr>
        </p:nvSpPr>
        <p:spPr>
          <a:xfrm>
            <a:off x="3595615" y="4939053"/>
            <a:ext cx="5696348" cy="1252718"/>
          </a:xfrm>
          <a:prstGeom prst="rect">
            <a:avLst/>
          </a:prstGeom>
          <a:noFill/>
        </p:spPr>
        <p:txBody>
          <a:bodyPr wrap="square">
            <a:noAutofit/>
          </a:bodyPr>
          <a:lstStyle/>
          <a:p>
            <a:pPr marL="0" lvl="0" indent="0" algn="l" eaLnBrk="1" fontAlgn="auto" latinLnBrk="0" hangingPunct="1">
              <a:lnSpc>
                <a:spcPct val="130000"/>
              </a:lnSpc>
              <a:spcBef>
                <a:spcPts val="0"/>
              </a:spcBef>
              <a:spcAft>
                <a:spcPts val="0"/>
              </a:spcAft>
              <a:buSzPct val="100000"/>
            </a:pPr>
            <a:r>
              <a:rPr lang="zh-CN" altLang="en-US" sz="2000" spc="150" dirty="0">
                <a:solidFill>
                  <a:schemeClr val="dk1">
                    <a:lumMod val="75000"/>
                  </a:schemeClr>
                </a:solidFill>
                <a:latin typeface="Arial" panose="020B0604020202020204" pitchFamily="34" charset="0"/>
                <a:ea typeface="微软雅黑" panose="020B0503020204020204" pitchFamily="34" charset="-122"/>
              </a:rPr>
              <a:t>要摆脱单处理机的束缚，发展并行性计算机结构的多计算机系统，即从多计算机系统的方面提高系统的并行处理水平。</a:t>
            </a:r>
            <a:endParaRPr lang="zh-CN" altLang="en-US" sz="2000" spc="150" dirty="0">
              <a:solidFill>
                <a:schemeClr val="dk1">
                  <a:lumMod val="75000"/>
                </a:schemeClr>
              </a:solidFill>
              <a:latin typeface="Arial" panose="020B0604020202020204" pitchFamily="34" charset="0"/>
              <a:ea typeface="微软雅黑" panose="020B0503020204020204" pitchFamily="34" charset="-122"/>
            </a:endParaRPr>
          </a:p>
        </p:txBody>
      </p:sp>
      <p:sp>
        <p:nvSpPr>
          <p:cNvPr id="19" name="Rectangle 5"/>
          <p:cNvSpPr>
            <a:spLocks noChangeArrowheads="1"/>
          </p:cNvSpPr>
          <p:nvPr>
            <p:custDataLst>
              <p:tags r:id="rId12"/>
            </p:custDataLst>
          </p:nvPr>
        </p:nvSpPr>
        <p:spPr bwMode="auto">
          <a:xfrm>
            <a:off x="2340964" y="5158160"/>
            <a:ext cx="933553" cy="773157"/>
          </a:xfrm>
          <a:prstGeom prst="rect">
            <a:avLst/>
          </a:prstGeom>
          <a:solidFill>
            <a:schemeClr val="accent1"/>
          </a:solidFill>
          <a:ln>
            <a:noFill/>
          </a:ln>
        </p:spPr>
        <p:txBody>
          <a:bodyPr vert="horz" wrap="square" lIns="86401" tIns="43200" rIns="86401" bIns="43200" numCol="1" anchor="t" anchorCtr="0" compatLnSpc="1"/>
          <a:lstStyle/>
          <a:p>
            <a:endParaRPr lang="zh-CN" altLang="en-US" sz="1700">
              <a:ea typeface="微软雅黑" panose="020B0503020204020204" pitchFamily="34" charset="-122"/>
            </a:endParaRPr>
          </a:p>
        </p:txBody>
      </p:sp>
      <p:sp>
        <p:nvSpPr>
          <p:cNvPr id="20" name="Freeform 6"/>
          <p:cNvSpPr/>
          <p:nvPr>
            <p:custDataLst>
              <p:tags r:id="rId13"/>
            </p:custDataLst>
          </p:nvPr>
        </p:nvSpPr>
        <p:spPr bwMode="auto">
          <a:xfrm>
            <a:off x="2226932" y="5110542"/>
            <a:ext cx="325804" cy="434822"/>
          </a:xfrm>
          <a:custGeom>
            <a:avLst/>
            <a:gdLst>
              <a:gd name="T0" fmla="*/ 150 w 260"/>
              <a:gd name="T1" fmla="*/ 0 h 347"/>
              <a:gd name="T2" fmla="*/ 260 w 260"/>
              <a:gd name="T3" fmla="*/ 0 h 347"/>
              <a:gd name="T4" fmla="*/ 105 w 260"/>
              <a:gd name="T5" fmla="*/ 347 h 347"/>
              <a:gd name="T6" fmla="*/ 0 w 260"/>
              <a:gd name="T7" fmla="*/ 347 h 347"/>
              <a:gd name="T8" fmla="*/ 150 w 260"/>
              <a:gd name="T9" fmla="*/ 0 h 347"/>
            </a:gdLst>
            <a:ahLst/>
            <a:cxnLst>
              <a:cxn ang="0">
                <a:pos x="T0" y="T1"/>
              </a:cxn>
              <a:cxn ang="0">
                <a:pos x="T2" y="T3"/>
              </a:cxn>
              <a:cxn ang="0">
                <a:pos x="T4" y="T5"/>
              </a:cxn>
              <a:cxn ang="0">
                <a:pos x="T6" y="T7"/>
              </a:cxn>
              <a:cxn ang="0">
                <a:pos x="T8" y="T9"/>
              </a:cxn>
            </a:cxnLst>
            <a:rect l="0" t="0" r="r" b="b"/>
            <a:pathLst>
              <a:path w="260" h="347">
                <a:moveTo>
                  <a:pt x="150" y="0"/>
                </a:moveTo>
                <a:lnTo>
                  <a:pt x="260" y="0"/>
                </a:lnTo>
                <a:lnTo>
                  <a:pt x="105" y="347"/>
                </a:lnTo>
                <a:lnTo>
                  <a:pt x="0" y="347"/>
                </a:lnTo>
                <a:lnTo>
                  <a:pt x="150" y="0"/>
                </a:lnTo>
                <a:close/>
              </a:path>
            </a:pathLst>
          </a:custGeom>
          <a:solidFill>
            <a:schemeClr val="accent1">
              <a:lumMod val="60000"/>
              <a:lumOff val="40000"/>
            </a:schemeClr>
          </a:solidFill>
          <a:ln>
            <a:noFill/>
          </a:ln>
        </p:spPr>
        <p:txBody>
          <a:bodyPr vert="horz" wrap="square" lIns="86401" tIns="43200" rIns="86401" bIns="43200" numCol="1" anchor="t" anchorCtr="0" compatLnSpc="1"/>
          <a:lstStyle/>
          <a:p>
            <a:endParaRPr lang="zh-CN" altLang="en-US" sz="1700">
              <a:ea typeface="微软雅黑" panose="020B0503020204020204" pitchFamily="34" charset="-122"/>
            </a:endParaRPr>
          </a:p>
        </p:txBody>
      </p:sp>
      <p:sp>
        <p:nvSpPr>
          <p:cNvPr id="21" name="Freeform 7"/>
          <p:cNvSpPr/>
          <p:nvPr>
            <p:custDataLst>
              <p:tags r:id="rId14"/>
            </p:custDataLst>
          </p:nvPr>
        </p:nvSpPr>
        <p:spPr bwMode="auto">
          <a:xfrm>
            <a:off x="3062744" y="5565414"/>
            <a:ext cx="329563" cy="434822"/>
          </a:xfrm>
          <a:custGeom>
            <a:avLst/>
            <a:gdLst>
              <a:gd name="T0" fmla="*/ 153 w 263"/>
              <a:gd name="T1" fmla="*/ 0 h 347"/>
              <a:gd name="T2" fmla="*/ 263 w 263"/>
              <a:gd name="T3" fmla="*/ 0 h 347"/>
              <a:gd name="T4" fmla="*/ 105 w 263"/>
              <a:gd name="T5" fmla="*/ 347 h 347"/>
              <a:gd name="T6" fmla="*/ 0 w 263"/>
              <a:gd name="T7" fmla="*/ 347 h 347"/>
              <a:gd name="T8" fmla="*/ 153 w 263"/>
              <a:gd name="T9" fmla="*/ 0 h 347"/>
            </a:gdLst>
            <a:ahLst/>
            <a:cxnLst>
              <a:cxn ang="0">
                <a:pos x="T0" y="T1"/>
              </a:cxn>
              <a:cxn ang="0">
                <a:pos x="T2" y="T3"/>
              </a:cxn>
              <a:cxn ang="0">
                <a:pos x="T4" y="T5"/>
              </a:cxn>
              <a:cxn ang="0">
                <a:pos x="T6" y="T7"/>
              </a:cxn>
              <a:cxn ang="0">
                <a:pos x="T8" y="T9"/>
              </a:cxn>
            </a:cxnLst>
            <a:rect l="0" t="0" r="r" b="b"/>
            <a:pathLst>
              <a:path w="263" h="347">
                <a:moveTo>
                  <a:pt x="153" y="0"/>
                </a:moveTo>
                <a:lnTo>
                  <a:pt x="263" y="0"/>
                </a:lnTo>
                <a:lnTo>
                  <a:pt x="105" y="347"/>
                </a:lnTo>
                <a:lnTo>
                  <a:pt x="0" y="347"/>
                </a:lnTo>
                <a:lnTo>
                  <a:pt x="153" y="0"/>
                </a:lnTo>
                <a:close/>
              </a:path>
            </a:pathLst>
          </a:custGeom>
          <a:solidFill>
            <a:schemeClr val="accent1">
              <a:lumMod val="60000"/>
              <a:lumOff val="40000"/>
            </a:schemeClr>
          </a:solidFill>
          <a:ln>
            <a:noFill/>
          </a:ln>
        </p:spPr>
        <p:txBody>
          <a:bodyPr vert="horz" wrap="square" lIns="86401" tIns="43200" rIns="86401" bIns="43200" numCol="1" anchor="t" anchorCtr="0" compatLnSpc="1"/>
          <a:lstStyle/>
          <a:p>
            <a:endParaRPr lang="zh-CN" altLang="en-US" sz="1700">
              <a:ea typeface="微软雅黑" panose="020B0503020204020204" pitchFamily="34" charset="-122"/>
            </a:endParaRPr>
          </a:p>
        </p:txBody>
      </p:sp>
      <p:sp>
        <p:nvSpPr>
          <p:cNvPr id="22" name="Object 1107"/>
          <p:cNvSpPr txBox="1"/>
          <p:nvPr>
            <p:custDataLst>
              <p:tags r:id="rId15"/>
            </p:custDataLst>
          </p:nvPr>
        </p:nvSpPr>
        <p:spPr>
          <a:xfrm>
            <a:off x="2435650" y="5224550"/>
            <a:ext cx="771379" cy="634114"/>
          </a:xfrm>
          <a:prstGeom prst="rect">
            <a:avLst/>
          </a:prstGeom>
        </p:spPr>
        <p:txBody>
          <a:bodyPr vert="horz" lIns="0" tIns="0" rIns="0" bIns="0" rtlCol="0" anchor="ctr" anchorCtr="0">
            <a:normAutofit/>
          </a:bodyPr>
          <a:lstStyle/>
          <a:p>
            <a:pPr algn="ctr" defTabSz="457200">
              <a:lnSpc>
                <a:spcPct val="150000"/>
              </a:lnSpc>
            </a:pPr>
            <a:r>
              <a:rPr lang="en-US" altLang="zh-CN" sz="3025" b="1" spc="150" dirty="0">
                <a:solidFill>
                  <a:srgbClr val="FFFFFF"/>
                </a:solidFill>
                <a:latin typeface="微软雅黑" panose="020B0503020204020204" pitchFamily="34" charset="-122"/>
                <a:ea typeface="微软雅黑" panose="020B0503020204020204" pitchFamily="34" charset="-122"/>
              </a:rPr>
              <a:t>03</a:t>
            </a:r>
            <a:endParaRPr lang="en-US" altLang="zh-CN" sz="3025" b="1" spc="150" dirty="0">
              <a:solidFill>
                <a:srgbClr val="FFFFFF"/>
              </a:solidFill>
              <a:latin typeface="微软雅黑" panose="020B0503020204020204" pitchFamily="34" charset="-122"/>
              <a:ea typeface="微软雅黑" panose="020B0503020204020204" pitchFamily="34" charset="-122"/>
            </a:endParaRPr>
          </a:p>
        </p:txBody>
      </p:sp>
      <p:cxnSp>
        <p:nvCxnSpPr>
          <p:cNvPr id="11" name="直接连接符 10"/>
          <p:cNvCxnSpPr/>
          <p:nvPr>
            <p:custDataLst>
              <p:tags r:id="rId16"/>
            </p:custDataLst>
          </p:nvPr>
        </p:nvCxnSpPr>
        <p:spPr>
          <a:xfrm>
            <a:off x="432010" y="865539"/>
            <a:ext cx="10656242" cy="12000"/>
          </a:xfrm>
          <a:prstGeom prst="line">
            <a:avLst/>
          </a:prstGeom>
          <a:ln w="31750">
            <a:solidFill>
              <a:schemeClr val="accent1"/>
            </a:solidFill>
          </a:ln>
        </p:spPr>
        <p:style>
          <a:lnRef idx="1">
            <a:schemeClr val="dk1"/>
          </a:lnRef>
          <a:fillRef idx="0">
            <a:schemeClr val="dk1"/>
          </a:fillRef>
          <a:effectRef idx="0">
            <a:schemeClr val="dk1"/>
          </a:effectRef>
          <a:fontRef idx="minor">
            <a:schemeClr val="tx1"/>
          </a:fontRef>
        </p:style>
      </p:cxnSp>
      <p:sp>
        <p:nvSpPr>
          <p:cNvPr id="2" name="文本框 6"/>
          <p:cNvSpPr txBox="1"/>
          <p:nvPr>
            <p:custDataLst>
              <p:tags r:id="rId17"/>
            </p:custDataLst>
          </p:nvPr>
        </p:nvSpPr>
        <p:spPr>
          <a:xfrm>
            <a:off x="432010" y="144043"/>
            <a:ext cx="10656242" cy="576013"/>
          </a:xfrm>
          <a:prstGeom prst="rect">
            <a:avLst/>
          </a:prstGeom>
          <a:noFill/>
          <a:ln w="12700">
            <a:miter lim="400000"/>
          </a:ln>
          <a:extLst>
            <a:ext uri="{909E8E84-426E-40DD-AFC4-6F175D3DCCD1}">
              <a14:hiddenFill xmlns:a14="http://schemas.microsoft.com/office/drawing/2010/main">
                <a:solidFill>
                  <a:schemeClr val="accent1"/>
                </a:solidFill>
              </a14:hiddenFill>
            </a:ext>
          </a:extLst>
        </p:spPr>
        <p:txBody>
          <a:bodyPr lIns="0" tIns="0" rIns="0" bIns="0" anchor="b" anchorCtr="0">
            <a:normAutofit/>
          </a:bodyPr>
          <a:lstStyle>
            <a:defPPr>
              <a:defRPr lang="zh-CN"/>
            </a:defPPr>
            <a:lvl1pPr>
              <a:lnSpc>
                <a:spcPct val="120000"/>
              </a:lnSpc>
              <a:defRPr sz="3600" b="1">
                <a:solidFill>
                  <a:srgbClr val="FFFFFF"/>
                </a:solidFill>
                <a:latin typeface="微软雅黑" panose="020B0503020204020204" pitchFamily="34" charset="-122"/>
                <a:ea typeface="微软雅黑" panose="020B0503020204020204" pitchFamily="34" charset="-122"/>
                <a:cs typeface="微软雅黑" panose="020B0503020204020204" pitchFamily="34" charset="-122"/>
              </a:defRPr>
            </a:lvl1pPr>
          </a:lstStyle>
          <a:p>
            <a:pPr marL="0" indent="0" algn="l">
              <a:lnSpc>
                <a:spcPct val="100000"/>
              </a:lnSpc>
              <a:spcBef>
                <a:spcPts val="0"/>
              </a:spcBef>
              <a:spcAft>
                <a:spcPts val="0"/>
              </a:spcAft>
              <a:buSzPct val="100000"/>
              <a:buNone/>
            </a:pPr>
            <a:r>
              <a:rPr lang="en-US" altLang="zh-CN" sz="3400" dirty="0">
                <a:solidFill>
                  <a:schemeClr val="dk1">
                    <a:lumMod val="75000"/>
                  </a:schemeClr>
                </a:solidFill>
                <a:latin typeface="Arial" panose="020B0604020202020204" pitchFamily="34" charset="0"/>
              </a:rPr>
              <a:t>1.5.3 计算机系统结构向并行处理系统的发展</a:t>
            </a:r>
            <a:endParaRPr lang="en-US" altLang="zh-CN" sz="3400" dirty="0">
              <a:solidFill>
                <a:schemeClr val="dk1">
                  <a:lumMod val="75000"/>
                </a:schemeClr>
              </a:solidFill>
              <a:latin typeface="Arial" panose="020B0604020202020204" pitchFamily="34" charset="0"/>
            </a:endParaRPr>
          </a:p>
        </p:txBody>
      </p:sp>
      <p:sp>
        <p:nvSpPr>
          <p:cNvPr id="148" name="文本框 147"/>
          <p:cNvSpPr txBox="1"/>
          <p:nvPr>
            <p:custDataLst>
              <p:tags r:id="rId18"/>
            </p:custDataLst>
          </p:nvPr>
        </p:nvSpPr>
        <p:spPr>
          <a:xfrm>
            <a:off x="500380" y="1079500"/>
            <a:ext cx="5765800" cy="368300"/>
          </a:xfrm>
          <a:prstGeom prst="rect">
            <a:avLst/>
          </a:prstGeom>
          <a:noFill/>
        </p:spPr>
        <p:txBody>
          <a:bodyPr wrap="square" rtlCol="0" anchor="t">
            <a:spAutoFit/>
          </a:bodyPr>
          <a:lstStyle/>
          <a:p>
            <a:pPr marL="0" indent="0" eaLnBrk="1" hangingPunct="1">
              <a:lnSpc>
                <a:spcPct val="90000"/>
              </a:lnSpc>
              <a:buFont typeface="Wingdings" panose="05000000000000000000" pitchFamily="2" charset="2"/>
              <a:buNone/>
              <a:defRPr/>
            </a:pPr>
            <a:r>
              <a:rPr lang="zh-CN" altLang="en-US" sz="2000" b="1" dirty="0">
                <a:solidFill>
                  <a:schemeClr val="accent1">
                    <a:lumMod val="50000"/>
                  </a:schemeClr>
                </a:solidFill>
                <a:latin typeface="微软雅黑" panose="020B0503020204020204" pitchFamily="34" charset="-122"/>
                <a:ea typeface="微软雅黑" panose="020B0503020204020204" pitchFamily="34" charset="-122"/>
                <a:sym typeface="+mn-ea"/>
              </a:rPr>
              <a:t>并行处理的计算机系统</a:t>
            </a:r>
            <a:endParaRPr lang="zh-CN" altLang="en-US" sz="2000" b="1" dirty="0">
              <a:solidFill>
                <a:schemeClr val="accent1">
                  <a:lumMod val="50000"/>
                </a:schemeClr>
              </a:solidFill>
              <a:latin typeface="微软雅黑" panose="020B0503020204020204" pitchFamily="34" charset="-122"/>
              <a:ea typeface="微软雅黑" panose="020B0503020204020204" pitchFamily="34" charset="-122"/>
              <a:sym typeface="+mn-ea"/>
            </a:endParaRPr>
          </a:p>
        </p:txBody>
      </p:sp>
      <p:pic>
        <p:nvPicPr>
          <p:cNvPr id="3" name="图片 2" descr="微信截图_20240112211134"/>
          <p:cNvPicPr>
            <a:picLocks noChangeAspect="1"/>
          </p:cNvPicPr>
          <p:nvPr>
            <p:custDataLst>
              <p:tags r:id="rId19"/>
            </p:custDataLst>
          </p:nvPr>
        </p:nvPicPr>
        <p:blipFill>
          <a:blip r:embed="rId20"/>
          <a:stretch>
            <a:fillRect/>
          </a:stretch>
        </p:blipFill>
        <p:spPr>
          <a:xfrm>
            <a:off x="9216390" y="201295"/>
            <a:ext cx="1895475" cy="485775"/>
          </a:xfrm>
          <a:prstGeom prst="rect">
            <a:avLst/>
          </a:prstGeom>
        </p:spPr>
      </p:pic>
    </p:spTree>
    <p:custDataLst>
      <p:tags r:id="rId21"/>
    </p:custData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5"/>
          <p:cNvPicPr>
            <a:picLocks noChangeAspect="1"/>
          </p:cNvPicPr>
          <p:nvPr>
            <p:custDataLst>
              <p:tags r:id="rId1"/>
            </p:custDataLst>
          </p:nvPr>
        </p:nvPicPr>
        <p:blipFill>
          <a:blip r:embed="rId2">
            <a:extLst>
              <a:ext uri="{28A0092B-C50C-407E-A947-70E740481C1C}">
                <a14:useLocalDpi xmlns:a14="http://schemas.microsoft.com/office/drawing/2010/main" val="0"/>
              </a:ext>
            </a:extLst>
          </a:blip>
          <a:srcRect b="8244"/>
          <a:stretch>
            <a:fillRect/>
          </a:stretch>
        </p:blipFill>
        <p:spPr bwMode="auto">
          <a:xfrm>
            <a:off x="2159635" y="1655445"/>
            <a:ext cx="7009130" cy="463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3" name="直接连接符 2"/>
          <p:cNvCxnSpPr/>
          <p:nvPr>
            <p:custDataLst>
              <p:tags r:id="rId3"/>
            </p:custDataLst>
          </p:nvPr>
        </p:nvCxnSpPr>
        <p:spPr>
          <a:xfrm>
            <a:off x="432010" y="864059"/>
            <a:ext cx="10656242" cy="12000"/>
          </a:xfrm>
          <a:prstGeom prst="line">
            <a:avLst/>
          </a:prstGeom>
          <a:ln w="31750">
            <a:solidFill>
              <a:schemeClr val="accent1"/>
            </a:solidFill>
          </a:ln>
        </p:spPr>
        <p:style>
          <a:lnRef idx="1">
            <a:schemeClr val="dk1"/>
          </a:lnRef>
          <a:fillRef idx="0">
            <a:schemeClr val="dk1"/>
          </a:fillRef>
          <a:effectRef idx="0">
            <a:schemeClr val="dk1"/>
          </a:effectRef>
          <a:fontRef idx="minor">
            <a:schemeClr val="tx1"/>
          </a:fontRef>
        </p:style>
      </p:cxnSp>
      <p:sp>
        <p:nvSpPr>
          <p:cNvPr id="9" name="文本框 6"/>
          <p:cNvSpPr txBox="1"/>
          <p:nvPr>
            <p:custDataLst>
              <p:tags r:id="rId4"/>
            </p:custDataLst>
          </p:nvPr>
        </p:nvSpPr>
        <p:spPr>
          <a:xfrm>
            <a:off x="432010" y="144043"/>
            <a:ext cx="10656242" cy="576013"/>
          </a:xfrm>
          <a:prstGeom prst="rect">
            <a:avLst/>
          </a:prstGeom>
          <a:noFill/>
          <a:ln w="12700">
            <a:miter lim="400000"/>
          </a:ln>
          <a:extLst>
            <a:ext uri="{909E8E84-426E-40DD-AFC4-6F175D3DCCD1}">
              <a14:hiddenFill xmlns:a14="http://schemas.microsoft.com/office/drawing/2010/main">
                <a:solidFill>
                  <a:schemeClr val="accent1"/>
                </a:solidFill>
              </a14:hiddenFill>
            </a:ext>
          </a:extLst>
        </p:spPr>
        <p:txBody>
          <a:bodyPr lIns="0" tIns="0" rIns="0" bIns="0" anchor="ctr" anchorCtr="0">
            <a:normAutofit/>
          </a:bodyPr>
          <a:lstStyle>
            <a:defPPr>
              <a:defRPr lang="zh-CN"/>
            </a:defPPr>
            <a:lvl1pPr>
              <a:lnSpc>
                <a:spcPct val="120000"/>
              </a:lnSpc>
              <a:defRPr sz="3600" b="1">
                <a:solidFill>
                  <a:srgbClr val="FFFFFF"/>
                </a:solidFill>
                <a:latin typeface="微软雅黑" panose="020B0503020204020204" pitchFamily="34" charset="-122"/>
                <a:ea typeface="微软雅黑" panose="020B0503020204020204" pitchFamily="34" charset="-122"/>
                <a:cs typeface="微软雅黑" panose="020B0503020204020204" pitchFamily="34" charset="-122"/>
              </a:defRPr>
            </a:lvl1pPr>
          </a:lstStyle>
          <a:p>
            <a:pPr marL="0" indent="0" algn="l">
              <a:lnSpc>
                <a:spcPct val="100000"/>
              </a:lnSpc>
              <a:spcBef>
                <a:spcPts val="0"/>
              </a:spcBef>
              <a:spcAft>
                <a:spcPts val="0"/>
              </a:spcAft>
              <a:buSzPct val="100000"/>
              <a:buNone/>
            </a:pPr>
            <a:r>
              <a:rPr lang="en-US" altLang="zh-CN" sz="3400" dirty="0">
                <a:solidFill>
                  <a:schemeClr val="dk1">
                    <a:lumMod val="75000"/>
                  </a:schemeClr>
                </a:solidFill>
                <a:latin typeface="Arial" panose="020B0604020202020204" pitchFamily="34" charset="0"/>
              </a:rPr>
              <a:t>1.5.3 计算机系统结构向并行处理系统的发展</a:t>
            </a:r>
            <a:endParaRPr lang="en-US" altLang="zh-CN" sz="3400" dirty="0">
              <a:solidFill>
                <a:schemeClr val="dk1">
                  <a:lumMod val="75000"/>
                </a:schemeClr>
              </a:solidFill>
              <a:latin typeface="Arial" panose="020B0604020202020204" pitchFamily="34" charset="0"/>
            </a:endParaRPr>
          </a:p>
        </p:txBody>
      </p:sp>
      <p:sp>
        <p:nvSpPr>
          <p:cNvPr id="11" name="Title 6"/>
          <p:cNvSpPr txBox="1"/>
          <p:nvPr>
            <p:custDataLst>
              <p:tags r:id="rId5"/>
            </p:custDataLst>
          </p:nvPr>
        </p:nvSpPr>
        <p:spPr>
          <a:xfrm>
            <a:off x="647990" y="863442"/>
            <a:ext cx="8270929" cy="775394"/>
          </a:xfrm>
          <a:prstGeom prst="rect">
            <a:avLst/>
          </a:prstGeom>
          <a:noFill/>
          <a:ln w="3175">
            <a:noFill/>
            <a:prstDash val="dash"/>
          </a:ln>
        </p:spPr>
        <p:txBody>
          <a:bodyPr wrap="square" lIns="60000" tIns="24000" rIns="60000" bIns="24000" anchor="ctr"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0" lvl="0" indent="0" algn="l" fontAlgn="auto">
              <a:lnSpc>
                <a:spcPct val="120000"/>
              </a:lnSpc>
              <a:spcBef>
                <a:spcPts val="0"/>
              </a:spcBef>
              <a:spcAft>
                <a:spcPts val="800"/>
              </a:spcAft>
              <a:buSzPct val="100000"/>
              <a:buNone/>
            </a:pPr>
            <a:r>
              <a:rPr lang="zh-CN" altLang="en-US" sz="2000" b="1" spc="100" dirty="0">
                <a:ln w="3175">
                  <a:noFill/>
                  <a:prstDash val="dash"/>
                </a:ln>
                <a:solidFill>
                  <a:schemeClr val="dk1">
                    <a:lumMod val="75000"/>
                  </a:schemeClr>
                </a:solidFill>
                <a:uFillTx/>
                <a:latin typeface="微软雅黑" panose="020B0503020204020204" pitchFamily="34" charset="-122"/>
                <a:ea typeface="微软雅黑" panose="020B0503020204020204" pitchFamily="34" charset="-122"/>
                <a:cs typeface="微软雅黑" panose="020B0503020204020204" pitchFamily="34" charset="-122"/>
              </a:rPr>
              <a:t>从单处理机和计算机系统两级向并行处理发展的趋势图</a:t>
            </a:r>
            <a:endParaRPr lang="zh-CN" altLang="en-US" sz="2000" b="1" spc="100" dirty="0">
              <a:ln w="3175">
                <a:noFill/>
                <a:prstDash val="dash"/>
              </a:ln>
              <a:solidFill>
                <a:schemeClr val="dk1">
                  <a:lumMod val="75000"/>
                </a:schemeClr>
              </a:solidFill>
              <a:uFillTx/>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2" name="图片 1" descr="微信截图_20240112211134"/>
          <p:cNvPicPr>
            <a:picLocks noChangeAspect="1"/>
          </p:cNvPicPr>
          <p:nvPr>
            <p:custDataLst>
              <p:tags r:id="rId6"/>
            </p:custDataLst>
          </p:nvPr>
        </p:nvPicPr>
        <p:blipFill>
          <a:blip r:embed="rId7"/>
          <a:stretch>
            <a:fillRect/>
          </a:stretch>
        </p:blipFill>
        <p:spPr>
          <a:xfrm>
            <a:off x="9216390" y="201295"/>
            <a:ext cx="1895475" cy="485775"/>
          </a:xfrm>
          <a:prstGeom prst="rect">
            <a:avLst/>
          </a:prstGeom>
        </p:spPr>
      </p:pic>
    </p:spTree>
    <p:custDataLst>
      <p:tags r:id="rId8"/>
    </p:custData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custDataLst>
              <p:tags r:id="rId1"/>
            </p:custDataLst>
          </p:nvPr>
        </p:nvSpPr>
        <p:spPr>
          <a:xfrm flipH="1">
            <a:off x="431800" y="5816600"/>
            <a:ext cx="10562590" cy="419735"/>
          </a:xfrm>
          <a:prstGeom prst="rect">
            <a:avLst/>
          </a:prstGeom>
          <a:solidFill>
            <a:srgbClr val="4472C4"/>
          </a:solidFill>
          <a:ln>
            <a:noFill/>
          </a:ln>
          <a:effectLst>
            <a:outerShdw blurRad="63500" algn="ctr" rotWithShape="0">
              <a:schemeClr val="tx1">
                <a:lumMod val="50000"/>
                <a:lumOff val="50000"/>
                <a:alpha val="1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lnSpc>
                <a:spcPct val="120000"/>
              </a:lnSpc>
            </a:pPr>
            <a:endParaRPr kumimoji="1" lang="zh-CN" altLang="en-US" sz="1510" b="1">
              <a:solidFill>
                <a:schemeClr val="accent2"/>
              </a:solidFill>
              <a:latin typeface="Arial" panose="020B0604020202020204" pitchFamily="34" charset="0"/>
              <a:ea typeface="微软雅黑" panose="020B0503020204020204" pitchFamily="34" charset="-122"/>
              <a:sym typeface="Arial" panose="020B0604020202020204" pitchFamily="34" charset="0"/>
            </a:endParaRPr>
          </a:p>
        </p:txBody>
      </p:sp>
      <p:sp>
        <p:nvSpPr>
          <p:cNvPr id="15" name="矩形 14"/>
          <p:cNvSpPr/>
          <p:nvPr>
            <p:custDataLst>
              <p:tags r:id="rId2"/>
            </p:custDataLst>
          </p:nvPr>
        </p:nvSpPr>
        <p:spPr>
          <a:xfrm flipH="1">
            <a:off x="431800" y="5374005"/>
            <a:ext cx="10562590" cy="419735"/>
          </a:xfrm>
          <a:prstGeom prst="rect">
            <a:avLst/>
          </a:prstGeom>
          <a:solidFill>
            <a:srgbClr val="4472C4">
              <a:alpha val="25000"/>
            </a:srgbClr>
          </a:solidFill>
          <a:ln>
            <a:noFill/>
          </a:ln>
          <a:effectLst>
            <a:outerShdw blurRad="63500" algn="ctr" rotWithShape="0">
              <a:schemeClr val="tx1">
                <a:lumMod val="50000"/>
                <a:lumOff val="50000"/>
                <a:alpha val="1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lnSpc>
                <a:spcPct val="120000"/>
              </a:lnSpc>
            </a:pPr>
            <a:endParaRPr kumimoji="1" lang="zh-CN" altLang="en-US" sz="1510" b="1">
              <a:solidFill>
                <a:schemeClr val="accent2"/>
              </a:solidFill>
              <a:latin typeface="Arial" panose="020B0604020202020204" pitchFamily="34" charset="0"/>
              <a:ea typeface="微软雅黑" panose="020B0503020204020204" pitchFamily="34" charset="-122"/>
              <a:sym typeface="Arial" panose="020B0604020202020204" pitchFamily="34" charset="0"/>
            </a:endParaRPr>
          </a:p>
        </p:txBody>
      </p:sp>
      <p:sp>
        <p:nvSpPr>
          <p:cNvPr id="13" name="矩形 12"/>
          <p:cNvSpPr/>
          <p:nvPr>
            <p:custDataLst>
              <p:tags r:id="rId3"/>
            </p:custDataLst>
          </p:nvPr>
        </p:nvSpPr>
        <p:spPr>
          <a:xfrm flipH="1">
            <a:off x="433070" y="4931410"/>
            <a:ext cx="10562590" cy="419735"/>
          </a:xfrm>
          <a:prstGeom prst="rect">
            <a:avLst/>
          </a:prstGeom>
          <a:solidFill>
            <a:srgbClr val="4472C4"/>
          </a:solidFill>
          <a:ln>
            <a:noFill/>
          </a:ln>
          <a:effectLst>
            <a:outerShdw blurRad="63500" algn="ctr" rotWithShape="0">
              <a:schemeClr val="tx1">
                <a:lumMod val="50000"/>
                <a:lumOff val="50000"/>
                <a:alpha val="1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lnSpc>
                <a:spcPct val="120000"/>
              </a:lnSpc>
            </a:pPr>
            <a:endParaRPr kumimoji="1" lang="zh-CN" altLang="en-US" sz="1510" b="1">
              <a:solidFill>
                <a:schemeClr val="accent2"/>
              </a:solidFill>
              <a:latin typeface="Arial" panose="020B0604020202020204" pitchFamily="34" charset="0"/>
              <a:ea typeface="微软雅黑" panose="020B0503020204020204" pitchFamily="34" charset="-122"/>
              <a:sym typeface="Arial" panose="020B0604020202020204" pitchFamily="34" charset="0"/>
            </a:endParaRPr>
          </a:p>
        </p:txBody>
      </p:sp>
      <p:sp>
        <p:nvSpPr>
          <p:cNvPr id="10" name="矩形 9"/>
          <p:cNvSpPr/>
          <p:nvPr>
            <p:custDataLst>
              <p:tags r:id="rId4"/>
            </p:custDataLst>
          </p:nvPr>
        </p:nvSpPr>
        <p:spPr>
          <a:xfrm flipH="1">
            <a:off x="432435" y="4488815"/>
            <a:ext cx="10562590" cy="419735"/>
          </a:xfrm>
          <a:prstGeom prst="rect">
            <a:avLst/>
          </a:prstGeom>
          <a:solidFill>
            <a:srgbClr val="4472C4"/>
          </a:solidFill>
          <a:ln>
            <a:noFill/>
          </a:ln>
          <a:effectLst>
            <a:outerShdw blurRad="63500" algn="ctr" rotWithShape="0">
              <a:schemeClr val="tx1">
                <a:lumMod val="50000"/>
                <a:lumOff val="50000"/>
                <a:alpha val="1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lnSpc>
                <a:spcPct val="120000"/>
              </a:lnSpc>
            </a:pPr>
            <a:endParaRPr kumimoji="1" lang="zh-CN" altLang="en-US" sz="1510" b="1">
              <a:solidFill>
                <a:schemeClr val="accent2"/>
              </a:solidFill>
              <a:latin typeface="Arial" panose="020B0604020202020204" pitchFamily="34" charset="0"/>
              <a:ea typeface="微软雅黑" panose="020B0503020204020204" pitchFamily="34" charset="-122"/>
              <a:sym typeface="Arial" panose="020B0604020202020204" pitchFamily="34" charset="0"/>
            </a:endParaRPr>
          </a:p>
        </p:txBody>
      </p:sp>
      <p:sp>
        <p:nvSpPr>
          <p:cNvPr id="7" name="矩形 6"/>
          <p:cNvSpPr/>
          <p:nvPr>
            <p:custDataLst>
              <p:tags r:id="rId5"/>
            </p:custDataLst>
          </p:nvPr>
        </p:nvSpPr>
        <p:spPr>
          <a:xfrm flipH="1">
            <a:off x="431800" y="1450340"/>
            <a:ext cx="10562590" cy="3015615"/>
          </a:xfrm>
          <a:prstGeom prst="rect">
            <a:avLst/>
          </a:prstGeom>
          <a:solidFill>
            <a:srgbClr val="4472C4"/>
          </a:solidFill>
          <a:ln>
            <a:noFill/>
          </a:ln>
          <a:effectLst>
            <a:outerShdw blurRad="63500" algn="ctr" rotWithShape="0">
              <a:schemeClr val="tx1">
                <a:lumMod val="50000"/>
                <a:lumOff val="50000"/>
                <a:alpha val="1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lnSpc>
                <a:spcPct val="120000"/>
              </a:lnSpc>
            </a:pPr>
            <a:endParaRPr kumimoji="1" lang="zh-CN" altLang="en-US" sz="1510" b="1">
              <a:solidFill>
                <a:schemeClr val="accent2"/>
              </a:solidFill>
              <a:latin typeface="Arial" panose="020B0604020202020204" pitchFamily="34" charset="0"/>
              <a:ea typeface="微软雅黑" panose="020B0503020204020204" pitchFamily="34" charset="-122"/>
              <a:sym typeface="Arial" panose="020B0604020202020204" pitchFamily="34" charset="0"/>
            </a:endParaRPr>
          </a:p>
        </p:txBody>
      </p:sp>
      <p:sp>
        <p:nvSpPr>
          <p:cNvPr id="20" name="矩形 19"/>
          <p:cNvSpPr/>
          <p:nvPr>
            <p:custDataLst>
              <p:tags r:id="rId6"/>
            </p:custDataLst>
          </p:nvPr>
        </p:nvSpPr>
        <p:spPr>
          <a:xfrm flipH="1">
            <a:off x="432435" y="1007745"/>
            <a:ext cx="10562590" cy="419735"/>
          </a:xfrm>
          <a:prstGeom prst="rect">
            <a:avLst/>
          </a:prstGeom>
          <a:solidFill>
            <a:srgbClr val="4472C4"/>
          </a:solidFill>
          <a:ln>
            <a:noFill/>
          </a:ln>
          <a:effectLst>
            <a:outerShdw blurRad="63500" algn="ctr" rotWithShape="0">
              <a:schemeClr val="tx1">
                <a:lumMod val="50000"/>
                <a:lumOff val="50000"/>
                <a:alpha val="1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lnSpc>
                <a:spcPct val="120000"/>
              </a:lnSpc>
            </a:pPr>
            <a:endParaRPr kumimoji="1" lang="zh-CN" altLang="en-US" sz="1510" b="1">
              <a:solidFill>
                <a:schemeClr val="accent2"/>
              </a:solidFill>
              <a:latin typeface="Arial" panose="020B0604020202020204" pitchFamily="34" charset="0"/>
              <a:ea typeface="微软雅黑" panose="020B0503020204020204" pitchFamily="34" charset="-122"/>
              <a:sym typeface="Arial" panose="020B0604020202020204" pitchFamily="34" charset="0"/>
            </a:endParaRPr>
          </a:p>
        </p:txBody>
      </p:sp>
      <p:cxnSp>
        <p:nvCxnSpPr>
          <p:cNvPr id="3" name="直接连接符 2"/>
          <p:cNvCxnSpPr/>
          <p:nvPr>
            <p:custDataLst>
              <p:tags r:id="rId7"/>
            </p:custDataLst>
          </p:nvPr>
        </p:nvCxnSpPr>
        <p:spPr>
          <a:xfrm>
            <a:off x="432010" y="864059"/>
            <a:ext cx="10656242" cy="12000"/>
          </a:xfrm>
          <a:prstGeom prst="line">
            <a:avLst/>
          </a:prstGeom>
          <a:ln w="31750">
            <a:solidFill>
              <a:schemeClr val="accent1"/>
            </a:solidFill>
          </a:ln>
        </p:spPr>
        <p:style>
          <a:lnRef idx="1">
            <a:schemeClr val="dk1"/>
          </a:lnRef>
          <a:fillRef idx="0">
            <a:schemeClr val="dk1"/>
          </a:fillRef>
          <a:effectRef idx="0">
            <a:schemeClr val="dk1"/>
          </a:effectRef>
          <a:fontRef idx="minor">
            <a:schemeClr val="tx1"/>
          </a:fontRef>
        </p:style>
      </p:cxnSp>
      <p:sp>
        <p:nvSpPr>
          <p:cNvPr id="9" name="文本框 6"/>
          <p:cNvSpPr txBox="1"/>
          <p:nvPr>
            <p:custDataLst>
              <p:tags r:id="rId8"/>
            </p:custDataLst>
          </p:nvPr>
        </p:nvSpPr>
        <p:spPr>
          <a:xfrm>
            <a:off x="432010" y="144043"/>
            <a:ext cx="10656242" cy="576013"/>
          </a:xfrm>
          <a:prstGeom prst="rect">
            <a:avLst/>
          </a:prstGeom>
          <a:noFill/>
          <a:ln w="12700">
            <a:miter lim="400000"/>
          </a:ln>
          <a:extLst>
            <a:ext uri="{909E8E84-426E-40DD-AFC4-6F175D3DCCD1}">
              <a14:hiddenFill xmlns:a14="http://schemas.microsoft.com/office/drawing/2010/main">
                <a:solidFill>
                  <a:schemeClr val="accent1"/>
                </a:solidFill>
              </a14:hiddenFill>
            </a:ext>
          </a:extLst>
        </p:spPr>
        <p:txBody>
          <a:bodyPr lIns="0" tIns="0" rIns="0" bIns="0" anchor="ctr" anchorCtr="0">
            <a:normAutofit/>
          </a:bodyPr>
          <a:lstStyle>
            <a:defPPr>
              <a:defRPr lang="zh-CN"/>
            </a:defPPr>
            <a:lvl1pPr>
              <a:lnSpc>
                <a:spcPct val="120000"/>
              </a:lnSpc>
              <a:defRPr sz="3600" b="1">
                <a:solidFill>
                  <a:srgbClr val="FFFFFF"/>
                </a:solidFill>
                <a:latin typeface="微软雅黑" panose="020B0503020204020204" pitchFamily="34" charset="-122"/>
                <a:ea typeface="微软雅黑" panose="020B0503020204020204" pitchFamily="34" charset="-122"/>
                <a:cs typeface="微软雅黑" panose="020B0503020204020204" pitchFamily="34" charset="-122"/>
              </a:defRPr>
            </a:lvl1pPr>
          </a:lstStyle>
          <a:p>
            <a:pPr marL="0" indent="0" algn="l">
              <a:lnSpc>
                <a:spcPct val="100000"/>
              </a:lnSpc>
              <a:spcBef>
                <a:spcPts val="0"/>
              </a:spcBef>
              <a:spcAft>
                <a:spcPts val="0"/>
              </a:spcAft>
              <a:buSzPct val="100000"/>
              <a:buNone/>
            </a:pPr>
            <a:r>
              <a:rPr lang="zh-CN" altLang="en-US" sz="3400" dirty="0">
                <a:solidFill>
                  <a:schemeClr val="dk1">
                    <a:lumMod val="75000"/>
                  </a:schemeClr>
                </a:solidFill>
                <a:latin typeface="Arial" panose="020B0604020202020204" pitchFamily="34" charset="0"/>
                <a:sym typeface="+mn-ea"/>
              </a:rPr>
              <a:t>本次课程内容</a:t>
            </a:r>
            <a:endParaRPr lang="zh-CN" altLang="en-US" sz="3400" dirty="0">
              <a:solidFill>
                <a:schemeClr val="dk1">
                  <a:lumMod val="75000"/>
                </a:schemeClr>
              </a:solidFill>
              <a:latin typeface="Arial" panose="020B0604020202020204" pitchFamily="34" charset="0"/>
            </a:endParaRPr>
          </a:p>
        </p:txBody>
      </p:sp>
      <p:sp>
        <p:nvSpPr>
          <p:cNvPr id="4" name="文本框 3"/>
          <p:cNvSpPr txBox="1"/>
          <p:nvPr/>
        </p:nvSpPr>
        <p:spPr>
          <a:xfrm>
            <a:off x="934085" y="998220"/>
            <a:ext cx="6146165" cy="451485"/>
          </a:xfrm>
          <a:prstGeom prst="rect">
            <a:avLst/>
          </a:prstGeom>
          <a:noFill/>
        </p:spPr>
        <p:txBody>
          <a:bodyPr wrap="square" rtlCol="0" anchor="t">
            <a:noAutofit/>
          </a:bodyPr>
          <a:lstStyle/>
          <a:p>
            <a:pPr eaLnBrk="1" latinLnBrk="0" hangingPunct="1">
              <a:lnSpc>
                <a:spcPct val="120000"/>
              </a:lnSpc>
            </a:pPr>
            <a:r>
              <a:rPr lang="en-US" altLang="zh-CN" sz="1800" dirty="0">
                <a:solidFill>
                  <a:schemeClr val="accent2"/>
                </a:solidFill>
                <a:latin typeface="微软雅黑" panose="020B0503020204020204" pitchFamily="34" charset="-122"/>
                <a:ea typeface="微软雅黑" panose="020B0503020204020204" pitchFamily="34" charset="-122"/>
                <a:sym typeface="+mn-ea"/>
              </a:rPr>
              <a:t>1.5.0 </a:t>
            </a:r>
            <a:r>
              <a:rPr lang="zh-CN" altLang="en-US" sz="1800" dirty="0">
                <a:solidFill>
                  <a:schemeClr val="accent2"/>
                </a:solidFill>
                <a:latin typeface="微软雅黑" panose="020B0503020204020204" pitchFamily="34" charset="-122"/>
                <a:ea typeface="微软雅黑" panose="020B0503020204020204" pitchFamily="34" charset="-122"/>
                <a:sym typeface="+mn-ea"/>
              </a:rPr>
              <a:t>计算机系统结构的并行性</a:t>
            </a:r>
            <a:r>
              <a:rPr lang="en-US" altLang="zh-CN" sz="1800" dirty="0">
                <a:solidFill>
                  <a:schemeClr val="accent2"/>
                </a:solidFill>
                <a:latin typeface="微软雅黑" panose="020B0503020204020204" pitchFamily="34" charset="-122"/>
                <a:ea typeface="微软雅黑" panose="020B0503020204020204" pitchFamily="34" charset="-122"/>
                <a:sym typeface="+mn-ea"/>
              </a:rPr>
              <a:t>—</a:t>
            </a:r>
            <a:r>
              <a:rPr lang="zh-CN" altLang="en-US" sz="1800" dirty="0">
                <a:solidFill>
                  <a:schemeClr val="accent2"/>
                </a:solidFill>
                <a:latin typeface="微软雅黑" panose="020B0503020204020204" pitchFamily="34" charset="-122"/>
                <a:ea typeface="微软雅黑" panose="020B0503020204020204" pitchFamily="34" charset="-122"/>
                <a:sym typeface="+mn-ea"/>
              </a:rPr>
              <a:t>概念</a:t>
            </a:r>
            <a:endParaRPr lang="zh-CN" altLang="en-US" sz="1800" dirty="0">
              <a:solidFill>
                <a:schemeClr val="accent2"/>
              </a:solidFill>
              <a:latin typeface="微软雅黑" panose="020B0503020204020204" pitchFamily="34" charset="-122"/>
              <a:ea typeface="微软雅黑" panose="020B0503020204020204" pitchFamily="34" charset="-122"/>
            </a:endParaRPr>
          </a:p>
          <a:p>
            <a:pPr eaLnBrk="1" latinLnBrk="0" hangingPunct="1">
              <a:lnSpc>
                <a:spcPct val="120000"/>
              </a:lnSpc>
            </a:pPr>
            <a:endParaRPr lang="zh-CN" altLang="en-US" sz="1800" b="1" dirty="0">
              <a:solidFill>
                <a:schemeClr val="accent2"/>
              </a:solidFill>
              <a:latin typeface="微软雅黑" panose="020B0503020204020204" pitchFamily="34" charset="-122"/>
              <a:ea typeface="微软雅黑" panose="020B0503020204020204" pitchFamily="34" charset="-122"/>
              <a:sym typeface="+mn-ea"/>
            </a:endParaRPr>
          </a:p>
        </p:txBody>
      </p:sp>
      <p:sp>
        <p:nvSpPr>
          <p:cNvPr id="8" name="文本框 7"/>
          <p:cNvSpPr txBox="1"/>
          <p:nvPr/>
        </p:nvSpPr>
        <p:spPr>
          <a:xfrm>
            <a:off x="934085" y="1450340"/>
            <a:ext cx="5765800" cy="3226435"/>
          </a:xfrm>
          <a:prstGeom prst="rect">
            <a:avLst/>
          </a:prstGeom>
          <a:noFill/>
        </p:spPr>
        <p:txBody>
          <a:bodyPr wrap="square" rtlCol="0" anchor="t">
            <a:spAutoFit/>
          </a:bodyPr>
          <a:lstStyle/>
          <a:p>
            <a:pPr eaLnBrk="1" latinLnBrk="0" hangingPunct="1">
              <a:lnSpc>
                <a:spcPct val="120000"/>
              </a:lnSpc>
            </a:pPr>
            <a:r>
              <a:rPr lang="en-US" altLang="zh-CN" sz="1800" dirty="0">
                <a:solidFill>
                  <a:schemeClr val="accent2"/>
                </a:solidFill>
                <a:latin typeface="微软雅黑" panose="020B0503020204020204" pitchFamily="34" charset="-122"/>
                <a:ea typeface="微软雅黑" panose="020B0503020204020204" pitchFamily="34" charset="-122"/>
                <a:sym typeface="+mn-ea"/>
              </a:rPr>
              <a:t>1.5.1. </a:t>
            </a:r>
            <a:r>
              <a:rPr lang="zh-CN" altLang="en-US" sz="1800" dirty="0">
                <a:solidFill>
                  <a:schemeClr val="accent2"/>
                </a:solidFill>
                <a:latin typeface="微软雅黑" panose="020B0503020204020204" pitchFamily="34" charset="-122"/>
                <a:ea typeface="微软雅黑" panose="020B0503020204020204" pitchFamily="34" charset="-122"/>
                <a:sym typeface="+mn-ea"/>
              </a:rPr>
              <a:t>计算机系统结构的并行性</a:t>
            </a:r>
            <a:r>
              <a:rPr lang="en-US" altLang="zh-CN" sz="1800" dirty="0">
                <a:solidFill>
                  <a:schemeClr val="accent2"/>
                </a:solidFill>
                <a:latin typeface="微软雅黑" panose="020B0503020204020204" pitchFamily="34" charset="-122"/>
                <a:ea typeface="微软雅黑" panose="020B0503020204020204" pitchFamily="34" charset="-122"/>
                <a:sym typeface="+mn-ea"/>
              </a:rPr>
              <a:t>—</a:t>
            </a:r>
            <a:r>
              <a:rPr lang="zh-CN" altLang="en-US" sz="1800" dirty="0">
                <a:solidFill>
                  <a:schemeClr val="accent2"/>
                </a:solidFill>
                <a:latin typeface="微软雅黑" panose="020B0503020204020204" pitchFamily="34" charset="-122"/>
                <a:ea typeface="微软雅黑" panose="020B0503020204020204" pitchFamily="34" charset="-122"/>
                <a:sym typeface="+mn-ea"/>
              </a:rPr>
              <a:t>等级划分</a:t>
            </a:r>
            <a:endParaRPr lang="zh-CN" altLang="en-US" sz="1800" dirty="0">
              <a:solidFill>
                <a:schemeClr val="accent2"/>
              </a:solidFill>
              <a:latin typeface="微软雅黑" panose="020B0503020204020204" pitchFamily="34" charset="-122"/>
              <a:ea typeface="微软雅黑" panose="020B0503020204020204" pitchFamily="34" charset="-122"/>
            </a:endParaRPr>
          </a:p>
          <a:p>
            <a:pPr marL="774700" lvl="1" indent="-342900" eaLnBrk="1" latinLnBrk="0" hangingPunct="1">
              <a:lnSpc>
                <a:spcPct val="120000"/>
              </a:lnSpc>
              <a:buFont typeface="Wingdings" panose="05000000000000000000" charset="0"/>
              <a:buChar char="Ø"/>
            </a:pPr>
            <a:r>
              <a:rPr lang="zh-CN" altLang="en-US" sz="1800" b="1" dirty="0">
                <a:solidFill>
                  <a:schemeClr val="accent2"/>
                </a:solidFill>
                <a:latin typeface="微软雅黑" panose="020B0503020204020204" pitchFamily="34" charset="-122"/>
                <a:ea typeface="微软雅黑" panose="020B0503020204020204" pitchFamily="34" charset="-122"/>
                <a:sym typeface="+mn-ea"/>
              </a:rPr>
              <a:t>从计算机系统中执行程序粒度的角度</a:t>
            </a:r>
            <a:endParaRPr lang="zh-CN" altLang="en-US" sz="1800" b="1" dirty="0">
              <a:solidFill>
                <a:schemeClr val="accent2"/>
              </a:solidFill>
              <a:latin typeface="微软雅黑" panose="020B0503020204020204" pitchFamily="34" charset="-122"/>
              <a:ea typeface="微软雅黑" panose="020B0503020204020204" pitchFamily="34" charset="-122"/>
            </a:endParaRPr>
          </a:p>
          <a:p>
            <a:pPr marL="1206500" lvl="2" indent="-342900" eaLnBrk="1" latinLnBrk="0" hangingPunct="1">
              <a:lnSpc>
                <a:spcPct val="120000"/>
              </a:lnSpc>
              <a:buFont typeface="Arial" panose="020B0604020202020204" pitchFamily="34" charset="0"/>
              <a:buChar char="•"/>
            </a:pPr>
            <a:r>
              <a:rPr lang="zh-CN" altLang="en-US" sz="1600" b="1" dirty="0">
                <a:solidFill>
                  <a:schemeClr val="accent2"/>
                </a:solidFill>
                <a:latin typeface="微软雅黑" panose="020B0503020204020204" pitchFamily="34" charset="-122"/>
                <a:ea typeface="微软雅黑" panose="020B0503020204020204" pitchFamily="34" charset="-122"/>
                <a:sym typeface="+mn-ea"/>
              </a:rPr>
              <a:t>指令内部</a:t>
            </a:r>
            <a:endParaRPr lang="zh-CN" altLang="en-US" sz="1600" b="1" dirty="0">
              <a:solidFill>
                <a:schemeClr val="accent2"/>
              </a:solidFill>
              <a:latin typeface="微软雅黑" panose="020B0503020204020204" pitchFamily="34" charset="-122"/>
              <a:ea typeface="微软雅黑" panose="020B0503020204020204" pitchFamily="34" charset="-122"/>
            </a:endParaRPr>
          </a:p>
          <a:p>
            <a:pPr marL="1206500" lvl="2" indent="-342900" eaLnBrk="1" latinLnBrk="0" hangingPunct="1">
              <a:lnSpc>
                <a:spcPct val="120000"/>
              </a:lnSpc>
              <a:buFont typeface="Arial" panose="020B0604020202020204" pitchFamily="34" charset="0"/>
              <a:buChar char="•"/>
            </a:pPr>
            <a:r>
              <a:rPr lang="zh-CN" altLang="en-US" sz="1600" b="1" dirty="0">
                <a:solidFill>
                  <a:schemeClr val="accent2"/>
                </a:solidFill>
                <a:latin typeface="微软雅黑" panose="020B0503020204020204" pitchFamily="34" charset="-122"/>
                <a:ea typeface="微软雅黑" panose="020B0503020204020204" pitchFamily="34" charset="-122"/>
                <a:sym typeface="+mn-ea"/>
              </a:rPr>
              <a:t>指令之间</a:t>
            </a:r>
            <a:endParaRPr lang="zh-CN" altLang="en-US" sz="1600" b="1" dirty="0">
              <a:solidFill>
                <a:schemeClr val="accent2"/>
              </a:solidFill>
              <a:latin typeface="微软雅黑" panose="020B0503020204020204" pitchFamily="34" charset="-122"/>
              <a:ea typeface="微软雅黑" panose="020B0503020204020204" pitchFamily="34" charset="-122"/>
            </a:endParaRPr>
          </a:p>
          <a:p>
            <a:pPr marL="1206500" lvl="2" indent="-342900" eaLnBrk="1" latinLnBrk="0" hangingPunct="1">
              <a:lnSpc>
                <a:spcPct val="120000"/>
              </a:lnSpc>
              <a:buFont typeface="Arial" panose="020B0604020202020204" pitchFamily="34" charset="0"/>
              <a:buChar char="•"/>
            </a:pPr>
            <a:r>
              <a:rPr lang="zh-CN" altLang="en-US" sz="1600" b="1" dirty="0">
                <a:solidFill>
                  <a:schemeClr val="accent2"/>
                </a:solidFill>
                <a:latin typeface="微软雅黑" panose="020B0503020204020204" pitchFamily="34" charset="-122"/>
                <a:ea typeface="微软雅黑" panose="020B0503020204020204" pitchFamily="34" charset="-122"/>
                <a:sym typeface="+mn-ea"/>
              </a:rPr>
              <a:t>任务或进程之间</a:t>
            </a:r>
            <a:endParaRPr lang="zh-CN" altLang="en-US" sz="1600" b="1" dirty="0">
              <a:solidFill>
                <a:schemeClr val="accent2"/>
              </a:solidFill>
              <a:latin typeface="微软雅黑" panose="020B0503020204020204" pitchFamily="34" charset="-122"/>
              <a:ea typeface="微软雅黑" panose="020B0503020204020204" pitchFamily="34" charset="-122"/>
            </a:endParaRPr>
          </a:p>
          <a:p>
            <a:pPr marL="1206500" lvl="2" indent="-342900" eaLnBrk="1" latinLnBrk="0" hangingPunct="1">
              <a:lnSpc>
                <a:spcPct val="120000"/>
              </a:lnSpc>
              <a:buFont typeface="Arial" panose="020B0604020202020204" pitchFamily="34" charset="0"/>
              <a:buChar char="•"/>
            </a:pPr>
            <a:r>
              <a:rPr lang="zh-CN" altLang="en-US" sz="1600" b="1" dirty="0">
                <a:solidFill>
                  <a:schemeClr val="accent2"/>
                </a:solidFill>
                <a:latin typeface="微软雅黑" panose="020B0503020204020204" pitchFamily="34" charset="-122"/>
                <a:ea typeface="微软雅黑" panose="020B0503020204020204" pitchFamily="34" charset="-122"/>
                <a:sym typeface="+mn-ea"/>
              </a:rPr>
              <a:t>作业或程序之间</a:t>
            </a:r>
            <a:endParaRPr lang="zh-CN" altLang="en-US" sz="1800" b="1" dirty="0">
              <a:solidFill>
                <a:schemeClr val="accent2"/>
              </a:solidFill>
              <a:latin typeface="微软雅黑" panose="020B0503020204020204" pitchFamily="34" charset="-122"/>
              <a:ea typeface="微软雅黑" panose="020B0503020204020204" pitchFamily="34" charset="-122"/>
            </a:endParaRPr>
          </a:p>
          <a:p>
            <a:pPr marL="774700" lvl="1" indent="-342900" eaLnBrk="1" latinLnBrk="0" hangingPunct="1">
              <a:lnSpc>
                <a:spcPct val="120000"/>
              </a:lnSpc>
              <a:buFont typeface="Wingdings" panose="05000000000000000000" charset="0"/>
              <a:buChar char="Ø"/>
            </a:pPr>
            <a:r>
              <a:rPr lang="zh-CN" altLang="en-US" sz="1800" b="1" dirty="0">
                <a:solidFill>
                  <a:schemeClr val="accent2"/>
                </a:solidFill>
                <a:latin typeface="微软雅黑" panose="020B0503020204020204" pitchFamily="34" charset="-122"/>
                <a:ea typeface="微软雅黑" panose="020B0503020204020204" pitchFamily="34" charset="-122"/>
                <a:sym typeface="+mn-ea"/>
              </a:rPr>
              <a:t>从计算机系统中数据处理的角度</a:t>
            </a:r>
            <a:endParaRPr lang="zh-CN" altLang="en-US" sz="1800" b="1" dirty="0">
              <a:solidFill>
                <a:schemeClr val="accent2"/>
              </a:solidFill>
              <a:latin typeface="微软雅黑" panose="020B0503020204020204" pitchFamily="34" charset="-122"/>
              <a:ea typeface="微软雅黑" panose="020B0503020204020204" pitchFamily="34" charset="-122"/>
            </a:endParaRPr>
          </a:p>
          <a:p>
            <a:pPr marL="1206500" lvl="2" indent="-342900" eaLnBrk="1" latinLnBrk="0" hangingPunct="1">
              <a:lnSpc>
                <a:spcPct val="120000"/>
              </a:lnSpc>
              <a:buFont typeface="Arial" panose="020B0604020202020204" pitchFamily="34" charset="0"/>
              <a:buChar char="•"/>
            </a:pPr>
            <a:r>
              <a:rPr lang="zh-CN" altLang="en-US" sz="1600" b="1" dirty="0">
                <a:solidFill>
                  <a:schemeClr val="accent2"/>
                </a:solidFill>
                <a:latin typeface="微软雅黑" panose="020B0503020204020204" pitchFamily="34" charset="-122"/>
                <a:ea typeface="微软雅黑" panose="020B0503020204020204" pitchFamily="34" charset="-122"/>
                <a:sym typeface="+mn-ea"/>
              </a:rPr>
              <a:t>位串字串、位片串字并、位并字串、全并行</a:t>
            </a:r>
            <a:endParaRPr lang="zh-CN" altLang="en-US" sz="1800" b="1" dirty="0">
              <a:solidFill>
                <a:schemeClr val="accent2"/>
              </a:solidFill>
              <a:latin typeface="微软雅黑" panose="020B0503020204020204" pitchFamily="34" charset="-122"/>
              <a:ea typeface="微软雅黑" panose="020B0503020204020204" pitchFamily="34" charset="-122"/>
            </a:endParaRPr>
          </a:p>
          <a:p>
            <a:pPr marL="774700" lvl="1" indent="-342900" eaLnBrk="1" latinLnBrk="0" hangingPunct="1">
              <a:lnSpc>
                <a:spcPct val="120000"/>
              </a:lnSpc>
              <a:buFont typeface="Wingdings" panose="05000000000000000000" charset="0"/>
              <a:buChar char="Ø"/>
            </a:pPr>
            <a:r>
              <a:rPr lang="zh-CN" altLang="en-US" sz="1800" b="1" dirty="0">
                <a:solidFill>
                  <a:schemeClr val="accent2"/>
                </a:solidFill>
                <a:latin typeface="微软雅黑" panose="020B0503020204020204" pitchFamily="34" charset="-122"/>
                <a:ea typeface="微软雅黑" panose="020B0503020204020204" pitchFamily="34" charset="-122"/>
                <a:sym typeface="+mn-ea"/>
              </a:rPr>
              <a:t>计算机信息加工的各个步骤和阶段</a:t>
            </a:r>
            <a:endParaRPr lang="en-US" altLang="zh-CN" sz="1800" b="1" dirty="0">
              <a:solidFill>
                <a:schemeClr val="accent2"/>
              </a:solidFill>
              <a:latin typeface="微软雅黑" panose="020B0503020204020204" pitchFamily="34" charset="-122"/>
              <a:ea typeface="微软雅黑" panose="020B0503020204020204" pitchFamily="34" charset="-122"/>
            </a:endParaRPr>
          </a:p>
          <a:p>
            <a:pPr marL="0" lvl="1" indent="0" eaLnBrk="1" latinLnBrk="0" hangingPunct="1">
              <a:lnSpc>
                <a:spcPct val="120000"/>
              </a:lnSpc>
              <a:buClr>
                <a:schemeClr val="tx1"/>
              </a:buClr>
              <a:buFont typeface="Wingdings" panose="05000000000000000000" pitchFamily="2" charset="2"/>
              <a:buNone/>
            </a:pPr>
            <a:endParaRPr lang="en-US" altLang="zh-CN" sz="1800" b="1" dirty="0">
              <a:solidFill>
                <a:schemeClr val="accent2"/>
              </a:solidFill>
              <a:latin typeface="微软雅黑" panose="020B0503020204020204" pitchFamily="34" charset="-122"/>
              <a:ea typeface="微软雅黑" panose="020B0503020204020204" pitchFamily="34" charset="-122"/>
              <a:sym typeface="+mn-ea"/>
            </a:endParaRPr>
          </a:p>
        </p:txBody>
      </p:sp>
      <p:sp>
        <p:nvSpPr>
          <p:cNvPr id="11" name="文本框 10"/>
          <p:cNvSpPr txBox="1"/>
          <p:nvPr/>
        </p:nvSpPr>
        <p:spPr>
          <a:xfrm>
            <a:off x="934720" y="4488815"/>
            <a:ext cx="5765800" cy="755650"/>
          </a:xfrm>
          <a:prstGeom prst="rect">
            <a:avLst/>
          </a:prstGeom>
          <a:noFill/>
        </p:spPr>
        <p:txBody>
          <a:bodyPr wrap="square" rtlCol="0" anchor="t">
            <a:spAutoFit/>
          </a:bodyPr>
          <a:lstStyle/>
          <a:p>
            <a:pPr marL="0" lvl="1" indent="0" eaLnBrk="1" latinLnBrk="0" hangingPunct="1">
              <a:lnSpc>
                <a:spcPct val="120000"/>
              </a:lnSpc>
              <a:buClr>
                <a:schemeClr val="tx1"/>
              </a:buClr>
              <a:buFont typeface="Wingdings" panose="05000000000000000000" pitchFamily="2" charset="2"/>
              <a:buNone/>
            </a:pPr>
            <a:r>
              <a:rPr lang="en-US" altLang="zh-CN" sz="1800" b="1" dirty="0">
                <a:solidFill>
                  <a:schemeClr val="accent2"/>
                </a:solidFill>
                <a:latin typeface="微软雅黑" panose="020B0503020204020204" pitchFamily="34" charset="-122"/>
                <a:ea typeface="微软雅黑" panose="020B0503020204020204" pitchFamily="34" charset="-122"/>
                <a:sym typeface="+mn-ea"/>
              </a:rPr>
              <a:t>1.5.2 </a:t>
            </a:r>
            <a:r>
              <a:rPr lang="zh-CN" altLang="en-US" sz="1800" b="1" dirty="0">
                <a:solidFill>
                  <a:schemeClr val="accent2"/>
                </a:solidFill>
                <a:latin typeface="微软雅黑" panose="020B0503020204020204" pitchFamily="34" charset="-122"/>
                <a:ea typeface="微软雅黑" panose="020B0503020204020204" pitchFamily="34" charset="-122"/>
                <a:sym typeface="+mn-ea"/>
              </a:rPr>
              <a:t>计算机系统结构的并行性</a:t>
            </a:r>
            <a:r>
              <a:rPr lang="en-US" altLang="zh-CN" sz="1800" b="1" dirty="0">
                <a:solidFill>
                  <a:schemeClr val="accent2"/>
                </a:solidFill>
                <a:latin typeface="微软雅黑" panose="020B0503020204020204" pitchFamily="34" charset="-122"/>
                <a:ea typeface="微软雅黑" panose="020B0503020204020204" pitchFamily="34" charset="-122"/>
                <a:sym typeface="+mn-ea"/>
              </a:rPr>
              <a:t>—</a:t>
            </a:r>
            <a:r>
              <a:rPr lang="zh-CN" altLang="en-US" sz="1800" b="1" dirty="0">
                <a:solidFill>
                  <a:schemeClr val="accent2"/>
                </a:solidFill>
                <a:latin typeface="微软雅黑" panose="020B0503020204020204" pitchFamily="34" charset="-122"/>
                <a:ea typeface="微软雅黑" panose="020B0503020204020204" pitchFamily="34" charset="-122"/>
                <a:sym typeface="+mn-ea"/>
              </a:rPr>
              <a:t>开发途径</a:t>
            </a:r>
            <a:endParaRPr lang="en-US" altLang="zh-CN" sz="1800" b="1" dirty="0">
              <a:solidFill>
                <a:schemeClr val="accent2"/>
              </a:solidFill>
              <a:latin typeface="微软雅黑" panose="020B0503020204020204" pitchFamily="34" charset="-122"/>
              <a:ea typeface="微软雅黑" panose="020B0503020204020204" pitchFamily="34" charset="-122"/>
            </a:endParaRPr>
          </a:p>
          <a:p>
            <a:pPr marL="0" lvl="1" indent="0" eaLnBrk="1" latinLnBrk="0" hangingPunct="1">
              <a:lnSpc>
                <a:spcPct val="120000"/>
              </a:lnSpc>
              <a:buClr>
                <a:schemeClr val="tx1"/>
              </a:buClr>
              <a:buFont typeface="Wingdings" panose="05000000000000000000" pitchFamily="2" charset="2"/>
              <a:buNone/>
            </a:pPr>
            <a:endParaRPr lang="en-US" altLang="zh-CN" sz="1800" b="1" dirty="0">
              <a:solidFill>
                <a:schemeClr val="accent2"/>
              </a:solidFill>
              <a:latin typeface="微软雅黑" panose="020B0503020204020204" pitchFamily="34" charset="-122"/>
              <a:ea typeface="微软雅黑" panose="020B0503020204020204" pitchFamily="34" charset="-122"/>
              <a:sym typeface="+mn-ea"/>
            </a:endParaRPr>
          </a:p>
        </p:txBody>
      </p:sp>
      <p:sp>
        <p:nvSpPr>
          <p:cNvPr id="12" name="文本框 11"/>
          <p:cNvSpPr txBox="1"/>
          <p:nvPr/>
        </p:nvSpPr>
        <p:spPr>
          <a:xfrm>
            <a:off x="934720" y="4931410"/>
            <a:ext cx="5765800" cy="755650"/>
          </a:xfrm>
          <a:prstGeom prst="rect">
            <a:avLst/>
          </a:prstGeom>
          <a:noFill/>
        </p:spPr>
        <p:txBody>
          <a:bodyPr wrap="square" rtlCol="0" anchor="t">
            <a:spAutoFit/>
          </a:bodyPr>
          <a:lstStyle/>
          <a:p>
            <a:pPr marL="0" lvl="1" indent="0" eaLnBrk="1" latinLnBrk="0" hangingPunct="1">
              <a:lnSpc>
                <a:spcPct val="120000"/>
              </a:lnSpc>
              <a:buClr>
                <a:schemeClr val="tx1"/>
              </a:buClr>
              <a:buFont typeface="Wingdings" panose="05000000000000000000" pitchFamily="2" charset="2"/>
              <a:buNone/>
            </a:pPr>
            <a:r>
              <a:rPr lang="en-US" altLang="zh-CN" sz="1800" b="1" dirty="0">
                <a:solidFill>
                  <a:schemeClr val="accent2"/>
                </a:solidFill>
                <a:latin typeface="微软雅黑" panose="020B0503020204020204" pitchFamily="34" charset="-122"/>
                <a:ea typeface="微软雅黑" panose="020B0503020204020204" pitchFamily="34" charset="-122"/>
                <a:sym typeface="+mn-ea"/>
              </a:rPr>
              <a:t>1.5.3 </a:t>
            </a:r>
            <a:r>
              <a:rPr lang="zh-CN" altLang="en-US" sz="1800" b="1" dirty="0">
                <a:solidFill>
                  <a:schemeClr val="accent2"/>
                </a:solidFill>
                <a:latin typeface="微软雅黑" panose="020B0503020204020204" pitchFamily="34" charset="-122"/>
                <a:ea typeface="微软雅黑" panose="020B0503020204020204" pitchFamily="34" charset="-122"/>
                <a:sym typeface="+mn-ea"/>
              </a:rPr>
              <a:t>计算机系统结构向并行处理系统的发展</a:t>
            </a:r>
            <a:endParaRPr lang="en-US" altLang="zh-CN" sz="1800" b="1" dirty="0">
              <a:solidFill>
                <a:schemeClr val="accent2"/>
              </a:solidFill>
              <a:latin typeface="微软雅黑" panose="020B0503020204020204" pitchFamily="34" charset="-122"/>
              <a:ea typeface="微软雅黑" panose="020B0503020204020204" pitchFamily="34" charset="-122"/>
            </a:endParaRPr>
          </a:p>
          <a:p>
            <a:pPr marL="0" lvl="1" indent="0" eaLnBrk="1" latinLnBrk="0" hangingPunct="1">
              <a:lnSpc>
                <a:spcPct val="120000"/>
              </a:lnSpc>
              <a:buClr>
                <a:schemeClr val="tx1"/>
              </a:buClr>
              <a:buFont typeface="Wingdings" panose="05000000000000000000" pitchFamily="2" charset="2"/>
              <a:buNone/>
            </a:pPr>
            <a:endParaRPr lang="en-US" altLang="zh-CN" sz="1800" b="1" dirty="0">
              <a:solidFill>
                <a:schemeClr val="accent2"/>
              </a:solidFill>
              <a:latin typeface="微软雅黑" panose="020B0503020204020204" pitchFamily="34" charset="-122"/>
              <a:ea typeface="微软雅黑" panose="020B0503020204020204" pitchFamily="34" charset="-122"/>
              <a:sym typeface="+mn-ea"/>
            </a:endParaRPr>
          </a:p>
        </p:txBody>
      </p:sp>
      <p:sp>
        <p:nvSpPr>
          <p:cNvPr id="14" name="文本框 13"/>
          <p:cNvSpPr txBox="1"/>
          <p:nvPr/>
        </p:nvSpPr>
        <p:spPr>
          <a:xfrm>
            <a:off x="935355" y="5372100"/>
            <a:ext cx="5765800" cy="423545"/>
          </a:xfrm>
          <a:prstGeom prst="rect">
            <a:avLst/>
          </a:prstGeom>
          <a:noFill/>
        </p:spPr>
        <p:txBody>
          <a:bodyPr wrap="square" rtlCol="0" anchor="t">
            <a:spAutoFit/>
          </a:bodyPr>
          <a:lstStyle/>
          <a:p>
            <a:pPr marL="0" lvl="1" indent="0" eaLnBrk="1" latinLnBrk="0" hangingPunct="1">
              <a:lnSpc>
                <a:spcPct val="120000"/>
              </a:lnSpc>
              <a:buClr>
                <a:schemeClr val="tx1"/>
              </a:buClr>
              <a:buFont typeface="Wingdings" panose="05000000000000000000" pitchFamily="2" charset="2"/>
              <a:buNone/>
            </a:pPr>
            <a:r>
              <a:rPr lang="en-US" altLang="zh-CN" sz="1800" b="1" dirty="0">
                <a:solidFill>
                  <a:srgbClr val="FF0000"/>
                </a:solidFill>
                <a:latin typeface="微软雅黑" panose="020B0503020204020204" pitchFamily="34" charset="-122"/>
                <a:ea typeface="微软雅黑" panose="020B0503020204020204" pitchFamily="34" charset="-122"/>
                <a:sym typeface="+mn-ea"/>
              </a:rPr>
              <a:t>1.5.4 </a:t>
            </a:r>
            <a:r>
              <a:rPr lang="zh-CN" altLang="en-US" sz="1800" b="1" dirty="0">
                <a:solidFill>
                  <a:srgbClr val="FF0000"/>
                </a:solidFill>
                <a:latin typeface="微软雅黑" panose="020B0503020204020204" pitchFamily="34" charset="-122"/>
                <a:ea typeface="微软雅黑" panose="020B0503020204020204" pitchFamily="34" charset="-122"/>
                <a:sym typeface="+mn-ea"/>
              </a:rPr>
              <a:t>多机系统、耦合性及计算机系统的分类</a:t>
            </a:r>
            <a:endParaRPr lang="zh-CN" altLang="en-US" sz="1800" b="1" dirty="0">
              <a:solidFill>
                <a:srgbClr val="FF0000"/>
              </a:solidFill>
              <a:latin typeface="微软雅黑" panose="020B0503020204020204" pitchFamily="34" charset="-122"/>
              <a:ea typeface="微软雅黑" panose="020B0503020204020204" pitchFamily="34" charset="-122"/>
              <a:sym typeface="+mn-ea"/>
            </a:endParaRPr>
          </a:p>
        </p:txBody>
      </p:sp>
      <p:sp>
        <p:nvSpPr>
          <p:cNvPr id="16" name="文本框 15"/>
          <p:cNvSpPr txBox="1"/>
          <p:nvPr/>
        </p:nvSpPr>
        <p:spPr>
          <a:xfrm>
            <a:off x="934085" y="5795010"/>
            <a:ext cx="5765800" cy="423545"/>
          </a:xfrm>
          <a:prstGeom prst="rect">
            <a:avLst/>
          </a:prstGeom>
          <a:noFill/>
        </p:spPr>
        <p:txBody>
          <a:bodyPr wrap="square" rtlCol="0" anchor="t">
            <a:spAutoFit/>
          </a:bodyPr>
          <a:lstStyle/>
          <a:p>
            <a:pPr marL="0" lvl="1" indent="0" eaLnBrk="1" latinLnBrk="0" hangingPunct="1">
              <a:lnSpc>
                <a:spcPct val="120000"/>
              </a:lnSpc>
              <a:buClr>
                <a:schemeClr val="tx1"/>
              </a:buClr>
              <a:buFont typeface="Wingdings" panose="05000000000000000000" pitchFamily="2" charset="2"/>
              <a:buNone/>
            </a:pPr>
            <a:r>
              <a:rPr lang="en-US" altLang="zh-CN" sz="1800" b="1" dirty="0">
                <a:solidFill>
                  <a:schemeClr val="accent2"/>
                </a:solidFill>
                <a:latin typeface="微软雅黑" panose="020B0503020204020204" pitchFamily="34" charset="-122"/>
                <a:ea typeface="微软雅黑" panose="020B0503020204020204" pitchFamily="34" charset="-122"/>
                <a:sym typeface="+mn-ea"/>
              </a:rPr>
              <a:t>1.5.5 </a:t>
            </a:r>
            <a:r>
              <a:rPr lang="zh-CN" altLang="en-US" sz="1800" b="1" dirty="0">
                <a:solidFill>
                  <a:schemeClr val="accent2"/>
                </a:solidFill>
                <a:latin typeface="微软雅黑" panose="020B0503020204020204" pitchFamily="34" charset="-122"/>
                <a:ea typeface="微软雅黑" panose="020B0503020204020204" pitchFamily="34" charset="-122"/>
                <a:sym typeface="+mn-ea"/>
              </a:rPr>
              <a:t>并行性发展历史</a:t>
            </a:r>
            <a:endParaRPr lang="zh-CN" altLang="en-US" sz="1800" b="1" dirty="0">
              <a:solidFill>
                <a:schemeClr val="accent2"/>
              </a:solidFill>
              <a:latin typeface="微软雅黑" panose="020B0503020204020204" pitchFamily="34" charset="-122"/>
              <a:ea typeface="微软雅黑" panose="020B0503020204020204" pitchFamily="34" charset="-122"/>
              <a:sym typeface="+mn-ea"/>
            </a:endParaRPr>
          </a:p>
        </p:txBody>
      </p:sp>
      <p:pic>
        <p:nvPicPr>
          <p:cNvPr id="2" name="图片 1" descr="微信截图_20240112211134"/>
          <p:cNvPicPr>
            <a:picLocks noChangeAspect="1"/>
          </p:cNvPicPr>
          <p:nvPr>
            <p:custDataLst>
              <p:tags r:id="rId9"/>
            </p:custDataLst>
          </p:nvPr>
        </p:nvPicPr>
        <p:blipFill>
          <a:blip r:embed="rId10"/>
          <a:stretch>
            <a:fillRect/>
          </a:stretch>
        </p:blipFill>
        <p:spPr>
          <a:xfrm>
            <a:off x="9216390" y="201295"/>
            <a:ext cx="1895475" cy="485775"/>
          </a:xfrm>
          <a:prstGeom prst="rect">
            <a:avLst/>
          </a:prstGeom>
        </p:spPr>
      </p:pic>
    </p:spTree>
    <p:custDataLst>
      <p:tags r:id="rId11"/>
    </p:custData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7" name="直接连接符 16"/>
          <p:cNvCxnSpPr/>
          <p:nvPr>
            <p:custDataLst>
              <p:tags r:id="rId1"/>
            </p:custDataLst>
          </p:nvPr>
        </p:nvCxnSpPr>
        <p:spPr>
          <a:xfrm>
            <a:off x="432010" y="865539"/>
            <a:ext cx="10656242" cy="12000"/>
          </a:xfrm>
          <a:prstGeom prst="line">
            <a:avLst/>
          </a:prstGeom>
          <a:ln w="31750">
            <a:solidFill>
              <a:schemeClr val="accent1"/>
            </a:solidFill>
          </a:ln>
        </p:spPr>
        <p:style>
          <a:lnRef idx="1">
            <a:schemeClr val="dk1"/>
          </a:lnRef>
          <a:fillRef idx="0">
            <a:schemeClr val="dk1"/>
          </a:fillRef>
          <a:effectRef idx="0">
            <a:schemeClr val="dk1"/>
          </a:effectRef>
          <a:fontRef idx="minor">
            <a:schemeClr val="tx1"/>
          </a:fontRef>
        </p:style>
      </p:cxnSp>
      <p:sp>
        <p:nvSpPr>
          <p:cNvPr id="18" name="文本框 6"/>
          <p:cNvSpPr txBox="1"/>
          <p:nvPr>
            <p:custDataLst>
              <p:tags r:id="rId2"/>
            </p:custDataLst>
          </p:nvPr>
        </p:nvSpPr>
        <p:spPr>
          <a:xfrm>
            <a:off x="432010" y="144043"/>
            <a:ext cx="10656242" cy="576013"/>
          </a:xfrm>
          <a:prstGeom prst="rect">
            <a:avLst/>
          </a:prstGeom>
          <a:noFill/>
          <a:ln w="12700">
            <a:miter lim="400000"/>
          </a:ln>
          <a:extLst>
            <a:ext uri="{909E8E84-426E-40DD-AFC4-6F175D3DCCD1}">
              <a14:hiddenFill xmlns:a14="http://schemas.microsoft.com/office/drawing/2010/main">
                <a:solidFill>
                  <a:schemeClr val="accent1"/>
                </a:solidFill>
              </a14:hiddenFill>
            </a:ext>
          </a:extLst>
        </p:spPr>
        <p:txBody>
          <a:bodyPr lIns="0" tIns="0" rIns="0" bIns="0" anchor="b" anchorCtr="0">
            <a:normAutofit/>
          </a:bodyPr>
          <a:lstStyle>
            <a:defPPr>
              <a:defRPr lang="zh-CN"/>
            </a:defPPr>
            <a:lvl1pPr>
              <a:lnSpc>
                <a:spcPct val="120000"/>
              </a:lnSpc>
              <a:defRPr sz="3600" b="1">
                <a:solidFill>
                  <a:srgbClr val="FFFFFF"/>
                </a:solidFill>
                <a:latin typeface="微软雅黑" panose="020B0503020204020204" pitchFamily="34" charset="-122"/>
                <a:ea typeface="微软雅黑" panose="020B0503020204020204" pitchFamily="34" charset="-122"/>
                <a:cs typeface="微软雅黑" panose="020B0503020204020204" pitchFamily="34" charset="-122"/>
              </a:defRPr>
            </a:lvl1pPr>
          </a:lstStyle>
          <a:p>
            <a:pPr marL="0" indent="0" algn="l">
              <a:lnSpc>
                <a:spcPct val="100000"/>
              </a:lnSpc>
              <a:spcBef>
                <a:spcPts val="0"/>
              </a:spcBef>
              <a:spcAft>
                <a:spcPts val="0"/>
              </a:spcAft>
              <a:buSzPct val="100000"/>
              <a:buNone/>
            </a:pPr>
            <a:r>
              <a:rPr lang="en-US" altLang="zh-CN" sz="3400" dirty="0">
                <a:solidFill>
                  <a:schemeClr val="dk1">
                    <a:lumMod val="75000"/>
                  </a:schemeClr>
                </a:solidFill>
                <a:latin typeface="Arial" panose="020B0604020202020204" pitchFamily="34" charset="0"/>
              </a:rPr>
              <a:t>1.5.4 多机系统——概念</a:t>
            </a:r>
            <a:endParaRPr lang="en-US" altLang="zh-CN" sz="3400" dirty="0">
              <a:solidFill>
                <a:schemeClr val="dk1">
                  <a:lumMod val="75000"/>
                </a:schemeClr>
              </a:solidFill>
              <a:latin typeface="Arial" panose="020B0604020202020204" pitchFamily="34" charset="0"/>
            </a:endParaRPr>
          </a:p>
        </p:txBody>
      </p:sp>
      <p:sp>
        <p:nvSpPr>
          <p:cNvPr id="19" name="副标题"/>
          <p:cNvSpPr txBox="1"/>
          <p:nvPr>
            <p:custDataLst>
              <p:tags r:id="rId3"/>
            </p:custDataLst>
          </p:nvPr>
        </p:nvSpPr>
        <p:spPr>
          <a:xfrm>
            <a:off x="865080" y="5597492"/>
            <a:ext cx="10656242" cy="432010"/>
          </a:xfrm>
          <a:prstGeom prst="rect">
            <a:avLst/>
          </a:prstGeom>
          <a:noFill/>
          <a:ln w="12700">
            <a:miter lim="400000"/>
          </a:ln>
          <a:extLst>
            <a:ext uri="{909E8E84-426E-40DD-AFC4-6F175D3DCCD1}">
              <a14:hiddenFill xmlns:a14="http://schemas.microsoft.com/office/drawing/2010/main">
                <a:solidFill>
                  <a:schemeClr val="accent3"/>
                </a:solidFill>
              </a14:hiddenFill>
            </a:ext>
          </a:extLst>
        </p:spPr>
        <p:txBody>
          <a:bodyPr lIns="0" tIns="0" rIns="0" bIns="0">
            <a:normAutofit/>
          </a:bodyPr>
          <a:lstStyle>
            <a:defPPr>
              <a:defRPr lang="zh-CN"/>
            </a:defPPr>
            <a:lvl1pPr fontAlgn="auto">
              <a:lnSpc>
                <a:spcPct val="120000"/>
              </a:lnSpc>
              <a:defRPr sz="2000">
                <a:solidFill>
                  <a:srgbClr val="FFFFFF"/>
                </a:solidFill>
                <a:latin typeface="微软雅黑" panose="020B0503020204020204" pitchFamily="34" charset="-122"/>
                <a:ea typeface="微软雅黑" panose="020B0503020204020204" pitchFamily="34" charset="-122"/>
                <a:cs typeface="微软雅黑" panose="020B0503020204020204" pitchFamily="34" charset="-122"/>
              </a:defRPr>
            </a:lvl1pPr>
          </a:lstStyle>
          <a:p>
            <a:pPr marL="0" indent="0" algn="l">
              <a:lnSpc>
                <a:spcPct val="120000"/>
              </a:lnSpc>
              <a:spcBef>
                <a:spcPts val="0"/>
              </a:spcBef>
              <a:spcAft>
                <a:spcPts val="0"/>
              </a:spcAft>
              <a:buSzPct val="100000"/>
              <a:buNone/>
            </a:pPr>
            <a:r>
              <a:rPr lang="zh-CN" altLang="en-US" b="1" dirty="0">
                <a:solidFill>
                  <a:schemeClr val="bg1">
                    <a:lumMod val="75000"/>
                  </a:schemeClr>
                </a:solidFill>
                <a:latin typeface="Arial" panose="020B0604020202020204" pitchFamily="34" charset="0"/>
              </a:rPr>
              <a:t>区别：前者操作系统只有一套，后者多套</a:t>
            </a:r>
            <a:endParaRPr lang="zh-CN" altLang="en-US" b="1" dirty="0">
              <a:solidFill>
                <a:schemeClr val="bg1">
                  <a:lumMod val="75000"/>
                </a:schemeClr>
              </a:solidFill>
              <a:latin typeface="Arial" panose="020B0604020202020204" pitchFamily="34" charset="0"/>
            </a:endParaRPr>
          </a:p>
        </p:txBody>
      </p:sp>
      <p:sp>
        <p:nvSpPr>
          <p:cNvPr id="20" name="Title 6"/>
          <p:cNvSpPr txBox="1"/>
          <p:nvPr>
            <p:custDataLst>
              <p:tags r:id="rId4"/>
            </p:custDataLst>
          </p:nvPr>
        </p:nvSpPr>
        <p:spPr>
          <a:xfrm>
            <a:off x="462915" y="879475"/>
            <a:ext cx="10655300" cy="4607560"/>
          </a:xfrm>
          <a:prstGeom prst="rect">
            <a:avLst/>
          </a:prstGeom>
          <a:noFill/>
          <a:ln w="3175">
            <a:noFill/>
            <a:prstDash val="dash"/>
          </a:ln>
        </p:spPr>
        <p:txBody>
          <a:bodyPr wrap="square" lIns="60000" tIns="24000" rIns="60000" bIns="24000" anchor="ctr" anchorCtr="0">
            <a:no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342900" lvl="0" indent="-342900" algn="l" fontAlgn="ctr">
              <a:lnSpc>
                <a:spcPct val="130000"/>
              </a:lnSpc>
              <a:spcBef>
                <a:spcPts val="0"/>
              </a:spcBef>
              <a:spcAft>
                <a:spcPts val="0"/>
              </a:spcAft>
              <a:buSzPct val="100000"/>
              <a:buFont typeface="Wingdings" panose="05000000000000000000" charset="0"/>
              <a:buChar char="v"/>
            </a:pPr>
            <a:r>
              <a:rPr lang="zh-CN" altLang="en-US" sz="2000" spc="100" dirty="0">
                <a:ln w="3175">
                  <a:noFill/>
                  <a:prstDash val="dash"/>
                </a:ln>
                <a:solidFill>
                  <a:schemeClr val="dk1">
                    <a:lumMod val="75000"/>
                  </a:schemeClr>
                </a:solidFill>
                <a:uFillTx/>
                <a:latin typeface="微软雅黑" panose="020B0503020204020204" pitchFamily="34" charset="-122"/>
                <a:ea typeface="微软雅黑" panose="020B0503020204020204" pitchFamily="34" charset="-122"/>
                <a:cs typeface="微软雅黑" panose="020B0503020204020204" pitchFamily="34" charset="-122"/>
              </a:rPr>
              <a:t>指的是多处理机系统和多计算机系统 </a:t>
            </a:r>
            <a:endParaRPr lang="zh-CN" altLang="en-US" sz="2000" spc="100" dirty="0">
              <a:ln w="3175">
                <a:noFill/>
                <a:prstDash val="dash"/>
              </a:ln>
              <a:solidFill>
                <a:schemeClr val="dk1">
                  <a:lumMod val="75000"/>
                </a:schemeClr>
              </a:solidFill>
              <a:uFillTx/>
              <a:latin typeface="微软雅黑" panose="020B0503020204020204" pitchFamily="34" charset="-122"/>
              <a:ea typeface="微软雅黑" panose="020B0503020204020204" pitchFamily="34" charset="-122"/>
              <a:cs typeface="微软雅黑" panose="020B0503020204020204" pitchFamily="34" charset="-122"/>
            </a:endParaRPr>
          </a:p>
          <a:p>
            <a:pPr marL="342900" lvl="0" indent="-342900" algn="l" fontAlgn="ctr">
              <a:lnSpc>
                <a:spcPct val="130000"/>
              </a:lnSpc>
              <a:spcBef>
                <a:spcPts val="0"/>
              </a:spcBef>
              <a:spcAft>
                <a:spcPts val="0"/>
              </a:spcAft>
              <a:buSzPct val="100000"/>
              <a:buFont typeface="Wingdings" panose="05000000000000000000" charset="0"/>
              <a:buChar char="v"/>
            </a:pPr>
            <a:r>
              <a:rPr lang="zh-CN" altLang="en-US" sz="2000" b="1" spc="100" dirty="0">
                <a:ln w="3175">
                  <a:noFill/>
                  <a:prstDash val="dash"/>
                </a:ln>
                <a:solidFill>
                  <a:srgbClr val="FF0000"/>
                </a:solidFill>
                <a:uFillTx/>
                <a:latin typeface="微软雅黑" panose="020B0503020204020204" pitchFamily="34" charset="-122"/>
                <a:ea typeface="微软雅黑" panose="020B0503020204020204" pitchFamily="34" charset="-122"/>
                <a:cs typeface="微软雅黑" panose="020B0503020204020204" pitchFamily="34" charset="-122"/>
              </a:rPr>
              <a:t>多处理机系统</a:t>
            </a:r>
            <a:endParaRPr lang="zh-CN" altLang="en-US" sz="2000" b="1" spc="100" dirty="0">
              <a:ln w="3175">
                <a:noFill/>
                <a:prstDash val="dash"/>
              </a:ln>
              <a:solidFill>
                <a:srgbClr val="FF0000"/>
              </a:solidFill>
              <a:uFillTx/>
              <a:latin typeface="微软雅黑" panose="020B0503020204020204" pitchFamily="34" charset="-122"/>
              <a:ea typeface="微软雅黑" panose="020B0503020204020204" pitchFamily="34" charset="-122"/>
              <a:cs typeface="微软雅黑" panose="020B0503020204020204" pitchFamily="34" charset="-122"/>
            </a:endParaRPr>
          </a:p>
          <a:p>
            <a:pPr marL="342900" lvl="0" indent="-342900" algn="l" fontAlgn="ctr">
              <a:lnSpc>
                <a:spcPct val="130000"/>
              </a:lnSpc>
              <a:spcBef>
                <a:spcPts val="0"/>
              </a:spcBef>
              <a:spcAft>
                <a:spcPts val="0"/>
              </a:spcAft>
              <a:buSzPct val="100000"/>
              <a:buFont typeface="Wingdings" panose="05000000000000000000" charset="0"/>
              <a:buChar char="ü"/>
            </a:pPr>
            <a:r>
              <a:rPr lang="zh-CN" altLang="en-US" sz="2000" spc="100" dirty="0">
                <a:ln w="3175">
                  <a:noFill/>
                  <a:prstDash val="dash"/>
                </a:ln>
                <a:solidFill>
                  <a:schemeClr val="dk1">
                    <a:lumMod val="75000"/>
                  </a:schemeClr>
                </a:solidFill>
                <a:uFillTx/>
                <a:latin typeface="微软雅黑" panose="020B0503020204020204" pitchFamily="34" charset="-122"/>
                <a:ea typeface="微软雅黑" panose="020B0503020204020204" pitchFamily="34" charset="-122"/>
                <a:cs typeface="微软雅黑" panose="020B0503020204020204" pitchFamily="34" charset="-122"/>
              </a:rPr>
              <a:t>是由多台处理机组成的单一计算机系统，各处理机都可有自己的控制部件，可带自己</a:t>
            </a:r>
            <a:r>
              <a:rPr altLang="zh-CN" sz="2000" spc="100" dirty="0">
                <a:ln w="3175">
                  <a:noFill/>
                  <a:prstDash val="dash"/>
                </a:ln>
                <a:solidFill>
                  <a:schemeClr val="dk1">
                    <a:lumMod val="75000"/>
                  </a:schemeClr>
                </a:solidFill>
                <a:uFillTx/>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000" spc="100" dirty="0">
                <a:ln w="3175">
                  <a:noFill/>
                  <a:prstDash val="dash"/>
                </a:ln>
                <a:solidFill>
                  <a:schemeClr val="dk1">
                    <a:lumMod val="75000"/>
                  </a:schemeClr>
                </a:solidFill>
                <a:uFillTx/>
                <a:latin typeface="微软雅黑" panose="020B0503020204020204" pitchFamily="34" charset="-122"/>
                <a:ea typeface="微软雅黑" panose="020B0503020204020204" pitchFamily="34" charset="-122"/>
                <a:cs typeface="微软雅黑" panose="020B0503020204020204" pitchFamily="34" charset="-122"/>
              </a:rPr>
              <a:t>的局部存储器，能执行各自的程序</a:t>
            </a:r>
            <a:endParaRPr lang="zh-CN" altLang="en-US" sz="2000" spc="100" dirty="0">
              <a:ln w="3175">
                <a:noFill/>
                <a:prstDash val="dash"/>
              </a:ln>
              <a:solidFill>
                <a:schemeClr val="dk1">
                  <a:lumMod val="75000"/>
                </a:schemeClr>
              </a:solidFill>
              <a:uFillTx/>
              <a:latin typeface="微软雅黑" panose="020B0503020204020204" pitchFamily="34" charset="-122"/>
              <a:ea typeface="微软雅黑" panose="020B0503020204020204" pitchFamily="34" charset="-122"/>
              <a:cs typeface="微软雅黑" panose="020B0503020204020204" pitchFamily="34" charset="-122"/>
            </a:endParaRPr>
          </a:p>
          <a:p>
            <a:pPr marL="342900" lvl="0" indent="-342900" algn="l" fontAlgn="ctr">
              <a:lnSpc>
                <a:spcPct val="130000"/>
              </a:lnSpc>
              <a:spcBef>
                <a:spcPts val="0"/>
              </a:spcBef>
              <a:spcAft>
                <a:spcPts val="0"/>
              </a:spcAft>
              <a:buSzPct val="100000"/>
              <a:buFont typeface="Wingdings" panose="05000000000000000000" charset="0"/>
              <a:buChar char="ü"/>
            </a:pPr>
            <a:r>
              <a:rPr lang="zh-CN" altLang="en-US" sz="2000" b="1" spc="100" dirty="0">
                <a:ln w="3175">
                  <a:noFill/>
                  <a:prstDash val="dash"/>
                </a:ln>
                <a:solidFill>
                  <a:srgbClr val="FF0000"/>
                </a:solidFill>
                <a:uFillTx/>
                <a:latin typeface="微软雅黑" panose="020B0503020204020204" pitchFamily="34" charset="-122"/>
                <a:ea typeface="微软雅黑" panose="020B0503020204020204" pitchFamily="34" charset="-122"/>
                <a:cs typeface="微软雅黑" panose="020B0503020204020204" pitchFamily="34" charset="-122"/>
              </a:rPr>
              <a:t>在逻辑上受统一的操作系统控制</a:t>
            </a:r>
            <a:r>
              <a:rPr lang="zh-CN" altLang="en-US" sz="2000" spc="100" dirty="0">
                <a:ln w="3175">
                  <a:noFill/>
                  <a:prstDash val="dash"/>
                </a:ln>
                <a:solidFill>
                  <a:schemeClr val="dk1">
                    <a:lumMod val="75000"/>
                  </a:schemeClr>
                </a:solidFill>
                <a:uFillTx/>
                <a:latin typeface="微软雅黑" panose="020B0503020204020204" pitchFamily="34" charset="-122"/>
                <a:ea typeface="微软雅黑" panose="020B0503020204020204" pitchFamily="34" charset="-122"/>
                <a:cs typeface="微软雅黑" panose="020B0503020204020204" pitchFamily="34" charset="-122"/>
              </a:rPr>
              <a:t>，体系结构可以是共享存储器，也可以是分布式存储器</a:t>
            </a:r>
            <a:endParaRPr lang="zh-CN" altLang="en-US" sz="2000" spc="100" dirty="0">
              <a:ln w="3175">
                <a:noFill/>
                <a:prstDash val="dash"/>
              </a:ln>
              <a:solidFill>
                <a:schemeClr val="dk1">
                  <a:lumMod val="75000"/>
                </a:schemeClr>
              </a:solidFill>
              <a:uFillTx/>
              <a:latin typeface="微软雅黑" panose="020B0503020204020204" pitchFamily="34" charset="-122"/>
              <a:ea typeface="微软雅黑" panose="020B0503020204020204" pitchFamily="34" charset="-122"/>
              <a:cs typeface="微软雅黑" panose="020B0503020204020204" pitchFamily="34" charset="-122"/>
            </a:endParaRPr>
          </a:p>
          <a:p>
            <a:pPr marL="342900" lvl="0" indent="-342900" algn="l" fontAlgn="ctr">
              <a:lnSpc>
                <a:spcPct val="130000"/>
              </a:lnSpc>
              <a:spcBef>
                <a:spcPts val="0"/>
              </a:spcBef>
              <a:spcAft>
                <a:spcPts val="0"/>
              </a:spcAft>
              <a:buSzPct val="100000"/>
              <a:buFont typeface="Wingdings" panose="05000000000000000000" charset="0"/>
              <a:buChar char="v"/>
            </a:pPr>
            <a:r>
              <a:rPr lang="zh-CN" altLang="en-US" sz="2000" b="1" spc="100" dirty="0">
                <a:ln w="3175">
                  <a:noFill/>
                  <a:prstDash val="dash"/>
                </a:ln>
                <a:solidFill>
                  <a:srgbClr val="FF0000"/>
                </a:solidFill>
                <a:uFillTx/>
                <a:latin typeface="微软雅黑" panose="020B0503020204020204" pitchFamily="34" charset="-122"/>
                <a:ea typeface="微软雅黑" panose="020B0503020204020204" pitchFamily="34" charset="-122"/>
                <a:cs typeface="微软雅黑" panose="020B0503020204020204" pitchFamily="34" charset="-122"/>
              </a:rPr>
              <a:t>多计算机系统</a:t>
            </a:r>
            <a:endParaRPr lang="zh-CN" altLang="en-US" sz="2000" b="1" spc="100" dirty="0">
              <a:ln w="3175">
                <a:noFill/>
                <a:prstDash val="dash"/>
              </a:ln>
              <a:solidFill>
                <a:srgbClr val="FF0000"/>
              </a:solidFill>
              <a:uFillTx/>
              <a:latin typeface="微软雅黑" panose="020B0503020204020204" pitchFamily="34" charset="-122"/>
              <a:ea typeface="微软雅黑" panose="020B0503020204020204" pitchFamily="34" charset="-122"/>
              <a:cs typeface="微软雅黑" panose="020B0503020204020204" pitchFamily="34" charset="-122"/>
            </a:endParaRPr>
          </a:p>
          <a:p>
            <a:pPr marL="342900" lvl="0" indent="-342900" algn="l" fontAlgn="ctr">
              <a:lnSpc>
                <a:spcPct val="130000"/>
              </a:lnSpc>
              <a:spcBef>
                <a:spcPts val="0"/>
              </a:spcBef>
              <a:spcAft>
                <a:spcPts val="0"/>
              </a:spcAft>
              <a:buSzPct val="100000"/>
              <a:buFont typeface="Wingdings" panose="05000000000000000000" charset="0"/>
              <a:buChar char="ü"/>
            </a:pPr>
            <a:r>
              <a:rPr lang="zh-CN" altLang="en-US" sz="2000" spc="100" dirty="0">
                <a:ln w="3175">
                  <a:noFill/>
                  <a:prstDash val="dash"/>
                </a:ln>
                <a:solidFill>
                  <a:schemeClr val="dk1">
                    <a:lumMod val="75000"/>
                  </a:schemeClr>
                </a:solidFill>
                <a:uFillTx/>
                <a:latin typeface="微软雅黑" panose="020B0503020204020204" pitchFamily="34" charset="-122"/>
                <a:ea typeface="微软雅黑" panose="020B0503020204020204" pitchFamily="34" charset="-122"/>
                <a:cs typeface="微软雅黑" panose="020B0503020204020204" pitchFamily="34" charset="-122"/>
              </a:rPr>
              <a:t>是由多台独立的计算机组成的系统，</a:t>
            </a:r>
            <a:r>
              <a:rPr lang="zh-CN" altLang="en-US" sz="2000" b="1" spc="100" dirty="0">
                <a:ln w="3175">
                  <a:noFill/>
                  <a:prstDash val="dash"/>
                </a:ln>
                <a:solidFill>
                  <a:srgbClr val="FF0000"/>
                </a:solidFill>
                <a:uFillTx/>
                <a:latin typeface="微软雅黑" panose="020B0503020204020204" pitchFamily="34" charset="-122"/>
                <a:ea typeface="微软雅黑" panose="020B0503020204020204" pitchFamily="34" charset="-122"/>
                <a:cs typeface="微软雅黑" panose="020B0503020204020204" pitchFamily="34" charset="-122"/>
              </a:rPr>
              <a:t>各计算机分别在逻辑上独立的操作系统控制下运行</a:t>
            </a:r>
            <a:r>
              <a:rPr lang="zh-CN" altLang="en-US" sz="2000" spc="100" dirty="0">
                <a:ln w="3175">
                  <a:noFill/>
                  <a:prstDash val="dash"/>
                </a:ln>
                <a:solidFill>
                  <a:schemeClr val="dk1">
                    <a:lumMod val="75000"/>
                  </a:schemeClr>
                </a:solidFill>
                <a:uFillTx/>
                <a:latin typeface="微软雅黑" panose="020B0503020204020204" pitchFamily="34" charset="-122"/>
                <a:ea typeface="微软雅黑" panose="020B0503020204020204" pitchFamily="34" charset="-122"/>
                <a:cs typeface="微软雅黑" panose="020B0503020204020204" pitchFamily="34" charset="-122"/>
              </a:rPr>
              <a:t>，机间可以互不通信，即使通信也只是经通道或通信线路以文件或数据集形式进行，实现多个作业的并行</a:t>
            </a:r>
            <a:endParaRPr lang="zh-CN" altLang="en-US" sz="2000" spc="100" dirty="0">
              <a:ln w="3175">
                <a:noFill/>
                <a:prstDash val="dash"/>
              </a:ln>
              <a:solidFill>
                <a:schemeClr val="dk1">
                  <a:lumMod val="75000"/>
                </a:schemeClr>
              </a:solidFill>
              <a:uFillTx/>
              <a:latin typeface="微软雅黑" panose="020B0503020204020204" pitchFamily="34" charset="-122"/>
              <a:ea typeface="微软雅黑" panose="020B0503020204020204" pitchFamily="34" charset="-122"/>
              <a:cs typeface="微软雅黑" panose="020B0503020204020204" pitchFamily="34" charset="-122"/>
            </a:endParaRPr>
          </a:p>
          <a:p>
            <a:pPr marL="342900" lvl="0" indent="-342900" algn="l" fontAlgn="ctr">
              <a:lnSpc>
                <a:spcPct val="130000"/>
              </a:lnSpc>
              <a:spcBef>
                <a:spcPts val="0"/>
              </a:spcBef>
              <a:spcAft>
                <a:spcPts val="0"/>
              </a:spcAft>
              <a:buSzPct val="100000"/>
              <a:buFont typeface="Wingdings" panose="05000000000000000000" charset="0"/>
              <a:buChar char="ü"/>
            </a:pPr>
            <a:r>
              <a:rPr lang="zh-CN" altLang="en-US" sz="2000" spc="100" dirty="0">
                <a:ln w="3175">
                  <a:noFill/>
                  <a:prstDash val="dash"/>
                </a:ln>
                <a:solidFill>
                  <a:schemeClr val="dk1">
                    <a:lumMod val="75000"/>
                  </a:schemeClr>
                </a:solidFill>
                <a:uFillTx/>
                <a:latin typeface="微软雅黑" panose="020B0503020204020204" pitchFamily="34" charset="-122"/>
                <a:ea typeface="微软雅黑" panose="020B0503020204020204" pitchFamily="34" charset="-122"/>
                <a:cs typeface="微软雅黑" panose="020B0503020204020204" pitchFamily="34" charset="-122"/>
              </a:rPr>
              <a:t>一般指分布式存储结构</a:t>
            </a:r>
            <a:endParaRPr lang="zh-CN" altLang="en-US" sz="2000" spc="100" dirty="0">
              <a:ln w="3175">
                <a:noFill/>
                <a:prstDash val="dash"/>
              </a:ln>
              <a:solidFill>
                <a:schemeClr val="dk1">
                  <a:lumMod val="75000"/>
                </a:schemeClr>
              </a:solidFill>
              <a:uFillTx/>
              <a:latin typeface="微软雅黑" panose="020B0503020204020204" pitchFamily="34" charset="-122"/>
              <a:ea typeface="微软雅黑" panose="020B0503020204020204" pitchFamily="34" charset="-122"/>
              <a:cs typeface="微软雅黑" panose="020B0503020204020204" pitchFamily="34" charset="-122"/>
            </a:endParaRPr>
          </a:p>
          <a:p>
            <a:pPr marL="342900" lvl="0" indent="-342900" algn="l" fontAlgn="ctr">
              <a:lnSpc>
                <a:spcPct val="130000"/>
              </a:lnSpc>
              <a:spcBef>
                <a:spcPts val="0"/>
              </a:spcBef>
              <a:spcAft>
                <a:spcPts val="0"/>
              </a:spcAft>
              <a:buSzPct val="100000"/>
              <a:buFont typeface="Wingdings" panose="05000000000000000000" charset="0"/>
              <a:buChar char="ü"/>
            </a:pPr>
            <a:r>
              <a:rPr lang="zh-CN" altLang="en-US" sz="2000" spc="100" dirty="0">
                <a:ln w="3175">
                  <a:noFill/>
                  <a:prstDash val="dash"/>
                </a:ln>
                <a:solidFill>
                  <a:schemeClr val="dk1">
                    <a:lumMod val="75000"/>
                  </a:schemeClr>
                </a:solidFill>
                <a:uFillTx/>
                <a:latin typeface="微软雅黑" panose="020B0503020204020204" pitchFamily="34" charset="-122"/>
                <a:ea typeface="微软雅黑" panose="020B0503020204020204" pitchFamily="34" charset="-122"/>
                <a:cs typeface="微软雅黑" panose="020B0503020204020204" pitchFamily="34" charset="-122"/>
              </a:rPr>
              <a:t>集群系统和大规模并行处理机MPP都是多计算机系统</a:t>
            </a:r>
            <a:endParaRPr lang="zh-CN" altLang="en-US" sz="2000" spc="100" dirty="0">
              <a:ln w="3175">
                <a:noFill/>
                <a:prstDash val="dash"/>
              </a:ln>
              <a:solidFill>
                <a:schemeClr val="dk1">
                  <a:lumMod val="75000"/>
                </a:schemeClr>
              </a:solidFill>
              <a:uFillTx/>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11" name="图片 10" descr="微信截图_20240112211134"/>
          <p:cNvPicPr>
            <a:picLocks noChangeAspect="1"/>
          </p:cNvPicPr>
          <p:nvPr>
            <p:custDataLst>
              <p:tags r:id="rId5"/>
            </p:custDataLst>
          </p:nvPr>
        </p:nvPicPr>
        <p:blipFill>
          <a:blip r:embed="rId6"/>
          <a:stretch>
            <a:fillRect/>
          </a:stretch>
        </p:blipFill>
        <p:spPr>
          <a:xfrm>
            <a:off x="9216390" y="201295"/>
            <a:ext cx="1895475" cy="485775"/>
          </a:xfrm>
          <a:prstGeom prst="rect">
            <a:avLst/>
          </a:prstGeom>
        </p:spPr>
      </p:pic>
    </p:spTree>
    <p:custDataLst>
      <p:tags r:id="rId7"/>
    </p:custData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custDataLst>
              <p:tags r:id="rId1"/>
            </p:custDataLst>
          </p:nvPr>
        </p:nvCxnSpPr>
        <p:spPr>
          <a:xfrm>
            <a:off x="432010" y="864059"/>
            <a:ext cx="10656242" cy="12000"/>
          </a:xfrm>
          <a:prstGeom prst="line">
            <a:avLst/>
          </a:prstGeom>
          <a:ln w="31750">
            <a:solidFill>
              <a:schemeClr val="accent1"/>
            </a:solidFill>
          </a:ln>
        </p:spPr>
        <p:style>
          <a:lnRef idx="1">
            <a:schemeClr val="dk1"/>
          </a:lnRef>
          <a:fillRef idx="0">
            <a:schemeClr val="dk1"/>
          </a:fillRef>
          <a:effectRef idx="0">
            <a:schemeClr val="dk1"/>
          </a:effectRef>
          <a:fontRef idx="minor">
            <a:schemeClr val="tx1"/>
          </a:fontRef>
        </p:style>
      </p:cxnSp>
      <p:sp>
        <p:nvSpPr>
          <p:cNvPr id="9" name="文本框 6"/>
          <p:cNvSpPr txBox="1"/>
          <p:nvPr>
            <p:custDataLst>
              <p:tags r:id="rId2"/>
            </p:custDataLst>
          </p:nvPr>
        </p:nvSpPr>
        <p:spPr>
          <a:xfrm>
            <a:off x="432010" y="144043"/>
            <a:ext cx="10656242" cy="576013"/>
          </a:xfrm>
          <a:prstGeom prst="rect">
            <a:avLst/>
          </a:prstGeom>
          <a:noFill/>
          <a:ln w="12700">
            <a:miter lim="400000"/>
          </a:ln>
          <a:extLst>
            <a:ext uri="{909E8E84-426E-40DD-AFC4-6F175D3DCCD1}">
              <a14:hiddenFill xmlns:a14="http://schemas.microsoft.com/office/drawing/2010/main">
                <a:solidFill>
                  <a:schemeClr val="accent1"/>
                </a:solidFill>
              </a14:hiddenFill>
            </a:ext>
          </a:extLst>
        </p:spPr>
        <p:txBody>
          <a:bodyPr lIns="0" tIns="0" rIns="0" bIns="0" anchor="ctr" anchorCtr="0">
            <a:normAutofit/>
          </a:bodyPr>
          <a:lstStyle>
            <a:defPPr>
              <a:defRPr lang="zh-CN"/>
            </a:defPPr>
            <a:lvl1pPr>
              <a:lnSpc>
                <a:spcPct val="120000"/>
              </a:lnSpc>
              <a:defRPr sz="3600" b="1">
                <a:solidFill>
                  <a:srgbClr val="FFFFFF"/>
                </a:solidFill>
                <a:latin typeface="微软雅黑" panose="020B0503020204020204" pitchFamily="34" charset="-122"/>
                <a:ea typeface="微软雅黑" panose="020B0503020204020204" pitchFamily="34" charset="-122"/>
                <a:cs typeface="微软雅黑" panose="020B0503020204020204" pitchFamily="34" charset="-122"/>
              </a:defRPr>
            </a:lvl1pPr>
          </a:lstStyle>
          <a:p>
            <a:pPr marL="0" indent="0" algn="l">
              <a:lnSpc>
                <a:spcPct val="100000"/>
              </a:lnSpc>
              <a:spcBef>
                <a:spcPts val="0"/>
              </a:spcBef>
              <a:spcAft>
                <a:spcPts val="0"/>
              </a:spcAft>
              <a:buSzPct val="100000"/>
              <a:buNone/>
            </a:pPr>
            <a:r>
              <a:rPr lang="en-US" altLang="zh-CN" sz="3400" dirty="0">
                <a:solidFill>
                  <a:schemeClr val="dk1">
                    <a:lumMod val="75000"/>
                  </a:schemeClr>
                </a:solidFill>
                <a:latin typeface="Arial" panose="020B0604020202020204" pitchFamily="34" charset="0"/>
              </a:rPr>
              <a:t>1.5.4 多机系统——耦合度</a:t>
            </a:r>
            <a:endParaRPr lang="en-US" altLang="zh-CN" sz="3400" dirty="0">
              <a:solidFill>
                <a:schemeClr val="dk1">
                  <a:lumMod val="75000"/>
                </a:schemeClr>
              </a:solidFill>
              <a:latin typeface="Arial" panose="020B0604020202020204" pitchFamily="34" charset="0"/>
            </a:endParaRPr>
          </a:p>
        </p:txBody>
      </p:sp>
      <p:sp>
        <p:nvSpPr>
          <p:cNvPr id="35" name="文本框 34"/>
          <p:cNvSpPr txBox="1"/>
          <p:nvPr>
            <p:custDataLst>
              <p:tags r:id="rId3"/>
            </p:custDataLst>
          </p:nvPr>
        </p:nvSpPr>
        <p:spPr>
          <a:xfrm>
            <a:off x="359410" y="1583690"/>
            <a:ext cx="10252075" cy="4492625"/>
          </a:xfrm>
          <a:prstGeom prst="rect">
            <a:avLst/>
          </a:prstGeom>
          <a:noFill/>
        </p:spPr>
        <p:txBody>
          <a:bodyPr wrap="square" rtlCol="0" anchor="t">
            <a:spAutoFit/>
          </a:bodyPr>
          <a:lstStyle/>
          <a:p>
            <a:pPr lvl="1" indent="0" algn="just" eaLnBrk="1" latinLnBrk="0" hangingPunct="1">
              <a:lnSpc>
                <a:spcPct val="130000"/>
              </a:lnSpc>
            </a:pPr>
            <a:r>
              <a:rPr lang="zh-CN" altLang="en-US" sz="2000"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最低耦合系统</a:t>
            </a:r>
            <a:r>
              <a:rPr lang="zh-CN" altLang="en-US" sz="2000" dirty="0">
                <a:solidFill>
                  <a:schemeClr val="tx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lang="en-US" altLang="zh-CN" sz="2000" dirty="0">
                <a:solidFill>
                  <a:schemeClr val="tx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Least Coupled System</a:t>
            </a:r>
            <a:r>
              <a:rPr lang="zh-CN" altLang="en-US" sz="2000" dirty="0">
                <a:solidFill>
                  <a:schemeClr val="tx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）：各机之间无物理连接，也无共享的联机硬件资源，只有通过某种中间存储介质进行各机之间的通讯；如脱机系统中，独立的外围处理机只通过磁带、磁盘等向主机提供</a:t>
            </a:r>
            <a:r>
              <a:rPr lang="en-US" altLang="zh-CN" sz="2000" dirty="0">
                <a:solidFill>
                  <a:schemeClr val="tx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I/O</a:t>
            </a:r>
            <a:r>
              <a:rPr lang="zh-CN" altLang="en-US" sz="2000" dirty="0">
                <a:solidFill>
                  <a:schemeClr val="tx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支持</a:t>
            </a:r>
            <a:r>
              <a:rPr lang="en-US" altLang="zh-CN" sz="2000" dirty="0">
                <a:solidFill>
                  <a:schemeClr val="tx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en-US" sz="2000" dirty="0">
                <a:solidFill>
                  <a:schemeClr val="tx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 </a:t>
            </a:r>
            <a:endParaRPr lang="en-US" altLang="zh-CN" sz="2000" b="1" dirty="0">
              <a:latin typeface="微软雅黑" panose="020B0503020204020204" pitchFamily="34" charset="-122"/>
              <a:ea typeface="微软雅黑" panose="020B0503020204020204" pitchFamily="34" charset="-122"/>
              <a:cs typeface="微软雅黑" panose="020B0503020204020204" pitchFamily="34" charset="-122"/>
            </a:endParaRPr>
          </a:p>
          <a:p>
            <a:pPr lvl="1" indent="0" algn="just" eaLnBrk="1" latinLnBrk="0" hangingPunct="1">
              <a:lnSpc>
                <a:spcPct val="130000"/>
              </a:lnSpc>
            </a:pPr>
            <a:endParaRPr lang="zh-CN" altLang="en-US" sz="2000" b="1" dirty="0">
              <a:latin typeface="微软雅黑" panose="020B0503020204020204" pitchFamily="34" charset="-122"/>
              <a:ea typeface="微软雅黑" panose="020B0503020204020204" pitchFamily="34" charset="-122"/>
              <a:cs typeface="微软雅黑" panose="020B0503020204020204" pitchFamily="34" charset="-122"/>
            </a:endParaRPr>
          </a:p>
          <a:p>
            <a:pPr lvl="1" indent="0" algn="just" eaLnBrk="1" latinLnBrk="0" hangingPunct="1">
              <a:lnSpc>
                <a:spcPct val="130000"/>
              </a:lnSpc>
            </a:pPr>
            <a:r>
              <a:rPr lang="zh-CN" altLang="en-US" sz="2000"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松散耦和系统</a:t>
            </a:r>
            <a:r>
              <a:rPr lang="zh-CN" altLang="en-US" sz="2000" dirty="0">
                <a:solidFill>
                  <a:schemeClr val="tx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lang="en-US" altLang="zh-CN" sz="2000" dirty="0">
                <a:solidFill>
                  <a:schemeClr val="tx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Loosely Coupled System</a:t>
            </a:r>
            <a:r>
              <a:rPr lang="zh-CN" altLang="en-US" sz="2000" dirty="0">
                <a:solidFill>
                  <a:schemeClr val="tx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）：多台计算机通过通道或通信线路实现互连，共享某些磁带、磁盘等外围设备，以较低频带在文件或数据集一级相互作用</a:t>
            </a:r>
            <a:r>
              <a:rPr lang="en-US" altLang="zh-CN" sz="2000" dirty="0">
                <a:solidFill>
                  <a:schemeClr val="tx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en-US" sz="2000" dirty="0">
                <a:solidFill>
                  <a:schemeClr val="tx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又称间接耦合系统</a:t>
            </a:r>
            <a:r>
              <a:rPr lang="en-US" altLang="zh-CN" sz="2000" dirty="0">
                <a:solidFill>
                  <a:schemeClr val="tx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en-US" sz="2000" dirty="0">
                <a:solidFill>
                  <a:schemeClr val="tx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如功能专用化的多台计算机，分布式计算机网络；</a:t>
            </a:r>
            <a:endParaRPr lang="en-US" altLang="zh-CN" sz="2000" b="1" dirty="0">
              <a:latin typeface="微软雅黑" panose="020B0503020204020204" pitchFamily="34" charset="-122"/>
              <a:ea typeface="微软雅黑" panose="020B0503020204020204" pitchFamily="34" charset="-122"/>
              <a:cs typeface="微软雅黑" panose="020B0503020204020204" pitchFamily="34" charset="-122"/>
            </a:endParaRPr>
          </a:p>
          <a:p>
            <a:pPr lvl="1" indent="0" algn="just" eaLnBrk="1" latinLnBrk="0" hangingPunct="1">
              <a:lnSpc>
                <a:spcPct val="130000"/>
              </a:lnSpc>
            </a:pPr>
            <a:endParaRPr lang="zh-CN" altLang="en-US" sz="2000" b="1" dirty="0">
              <a:latin typeface="微软雅黑" panose="020B0503020204020204" pitchFamily="34" charset="-122"/>
              <a:ea typeface="微软雅黑" panose="020B0503020204020204" pitchFamily="34" charset="-122"/>
              <a:cs typeface="微软雅黑" panose="020B0503020204020204" pitchFamily="34" charset="-122"/>
            </a:endParaRPr>
          </a:p>
          <a:p>
            <a:pPr lvl="1" indent="0" algn="just" eaLnBrk="1" latinLnBrk="0" hangingPunct="1">
              <a:lnSpc>
                <a:spcPct val="130000"/>
              </a:lnSpc>
            </a:pPr>
            <a:r>
              <a:rPr lang="zh-CN" altLang="en-US" sz="2000"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紧密耦合系统</a:t>
            </a:r>
            <a:r>
              <a:rPr lang="zh-CN" altLang="en-US" sz="2000" dirty="0">
                <a:solidFill>
                  <a:schemeClr val="tx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lang="en-US" altLang="zh-CN" sz="2000" dirty="0">
                <a:solidFill>
                  <a:schemeClr val="tx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Tightly Coupled System</a:t>
            </a:r>
            <a:r>
              <a:rPr lang="zh-CN" altLang="en-US" sz="2000" dirty="0">
                <a:solidFill>
                  <a:schemeClr val="tx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）：多台机器之间通过总线或高速开关互连，</a:t>
            </a:r>
            <a:r>
              <a:rPr lang="zh-CN" altLang="en-US" sz="2000"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共享主存</a:t>
            </a:r>
            <a:r>
              <a:rPr lang="zh-CN" altLang="en-US" sz="2000" dirty="0">
                <a:solidFill>
                  <a:schemeClr val="tx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，并有较高的信息传输速度，可以实现数据集一级、任务级、作业级的并行</a:t>
            </a:r>
            <a:r>
              <a:rPr lang="en-US" altLang="zh-CN" sz="2000" dirty="0">
                <a:solidFill>
                  <a:schemeClr val="tx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en-US" sz="2000" dirty="0">
                <a:solidFill>
                  <a:schemeClr val="tx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又称直接耦合系统</a:t>
            </a:r>
            <a:r>
              <a:rPr lang="en-US" altLang="zh-CN" sz="2000" dirty="0">
                <a:solidFill>
                  <a:schemeClr val="tx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en-US" sz="2000" dirty="0">
                <a:solidFill>
                  <a:schemeClr val="tx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如宏流水计算机，分布处理系统计算机。 </a:t>
            </a:r>
            <a:endParaRPr lang="zh-CN" altLang="en-US" sz="2000" dirty="0">
              <a:solidFill>
                <a:schemeClr val="tx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36" name="文本框 35"/>
          <p:cNvSpPr txBox="1"/>
          <p:nvPr/>
        </p:nvSpPr>
        <p:spPr>
          <a:xfrm>
            <a:off x="719455" y="1020445"/>
            <a:ext cx="8973820" cy="491490"/>
          </a:xfrm>
          <a:prstGeom prst="rect">
            <a:avLst/>
          </a:prstGeom>
          <a:noFill/>
        </p:spPr>
        <p:txBody>
          <a:bodyPr wrap="square" rtlCol="0" anchor="t">
            <a:spAutoFit/>
          </a:bodyPr>
          <a:lstStyle/>
          <a:p>
            <a:pPr indent="0" eaLnBrk="1" latinLnBrk="0" hangingPunct="1">
              <a:lnSpc>
                <a:spcPct val="130000"/>
              </a:lnSpc>
              <a:buFont typeface="Wingdings" panose="05000000000000000000" pitchFamily="2" charset="2"/>
              <a:buNone/>
            </a:pPr>
            <a:r>
              <a:rPr lang="zh-CN" altLang="en-US" sz="2000" b="1" dirty="0">
                <a:latin typeface="微软雅黑" panose="020B0503020204020204" pitchFamily="34" charset="-122"/>
                <a:ea typeface="微软雅黑" panose="020B0503020204020204" pitchFamily="34" charset="-122"/>
                <a:cs typeface="微软雅黑" panose="020B0503020204020204" pitchFamily="34" charset="-122"/>
                <a:sym typeface="+mn-ea"/>
              </a:rPr>
              <a:t> </a:t>
            </a:r>
            <a:r>
              <a:rPr lang="zh-CN" altLang="en-US" sz="20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mn-ea"/>
              </a:rPr>
              <a:t>为了反映多机系统中各机器之间物理连接的紧密程度和交叉作用能力的强弱</a:t>
            </a:r>
            <a:endParaRPr lang="zh-CN" altLang="en-US" sz="20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pic>
        <p:nvPicPr>
          <p:cNvPr id="11" name="图片 10" descr="微信截图_20240112211134"/>
          <p:cNvPicPr>
            <a:picLocks noChangeAspect="1"/>
          </p:cNvPicPr>
          <p:nvPr>
            <p:custDataLst>
              <p:tags r:id="rId4"/>
            </p:custDataLst>
          </p:nvPr>
        </p:nvPicPr>
        <p:blipFill>
          <a:blip r:embed="rId5"/>
          <a:stretch>
            <a:fillRect/>
          </a:stretch>
        </p:blipFill>
        <p:spPr>
          <a:xfrm>
            <a:off x="9216390" y="201295"/>
            <a:ext cx="1895475" cy="485775"/>
          </a:xfrm>
          <a:prstGeom prst="rect">
            <a:avLst/>
          </a:prstGeom>
        </p:spPr>
      </p:pic>
    </p:spTree>
    <p:custDataLst>
      <p:tags r:id="rId6"/>
    </p:custData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custDataLst>
              <p:tags r:id="rId1"/>
            </p:custDataLst>
          </p:nvPr>
        </p:nvCxnSpPr>
        <p:spPr>
          <a:xfrm>
            <a:off x="432010" y="864059"/>
            <a:ext cx="10656242" cy="12000"/>
          </a:xfrm>
          <a:prstGeom prst="line">
            <a:avLst/>
          </a:prstGeom>
          <a:ln w="31750">
            <a:solidFill>
              <a:schemeClr val="accent1"/>
            </a:solidFill>
          </a:ln>
        </p:spPr>
        <p:style>
          <a:lnRef idx="1">
            <a:schemeClr val="dk1"/>
          </a:lnRef>
          <a:fillRef idx="0">
            <a:schemeClr val="dk1"/>
          </a:fillRef>
          <a:effectRef idx="0">
            <a:schemeClr val="dk1"/>
          </a:effectRef>
          <a:fontRef idx="minor">
            <a:schemeClr val="tx1"/>
          </a:fontRef>
        </p:style>
      </p:cxnSp>
      <p:sp>
        <p:nvSpPr>
          <p:cNvPr id="10" name="文本框 6"/>
          <p:cNvSpPr txBox="1"/>
          <p:nvPr>
            <p:custDataLst>
              <p:tags r:id="rId2"/>
            </p:custDataLst>
          </p:nvPr>
        </p:nvSpPr>
        <p:spPr>
          <a:xfrm>
            <a:off x="432010" y="144043"/>
            <a:ext cx="10656242" cy="576013"/>
          </a:xfrm>
          <a:prstGeom prst="rect">
            <a:avLst/>
          </a:prstGeom>
          <a:noFill/>
          <a:ln w="12700">
            <a:miter lim="400000"/>
          </a:ln>
          <a:extLst>
            <a:ext uri="{909E8E84-426E-40DD-AFC4-6F175D3DCCD1}">
              <a14:hiddenFill xmlns:a14="http://schemas.microsoft.com/office/drawing/2010/main">
                <a:solidFill>
                  <a:schemeClr val="accent1"/>
                </a:solidFill>
              </a14:hiddenFill>
            </a:ext>
          </a:extLst>
        </p:spPr>
        <p:txBody>
          <a:bodyPr lIns="0" tIns="0" rIns="0" bIns="0" anchor="ctr" anchorCtr="0">
            <a:normAutofit/>
          </a:bodyPr>
          <a:lstStyle>
            <a:defPPr>
              <a:defRPr lang="zh-CN"/>
            </a:defPPr>
            <a:lvl1pPr>
              <a:lnSpc>
                <a:spcPct val="120000"/>
              </a:lnSpc>
              <a:defRPr sz="3600" b="1">
                <a:solidFill>
                  <a:srgbClr val="FFFFFF"/>
                </a:solidFill>
                <a:latin typeface="微软雅黑" panose="020B0503020204020204" pitchFamily="34" charset="-122"/>
                <a:ea typeface="微软雅黑" panose="020B0503020204020204" pitchFamily="34" charset="-122"/>
                <a:cs typeface="微软雅黑" panose="020B0503020204020204" pitchFamily="34" charset="-122"/>
              </a:defRPr>
            </a:lvl1pPr>
          </a:lstStyle>
          <a:p>
            <a:pPr marL="0" indent="0" algn="l">
              <a:lnSpc>
                <a:spcPct val="100000"/>
              </a:lnSpc>
              <a:spcBef>
                <a:spcPts val="0"/>
              </a:spcBef>
              <a:spcAft>
                <a:spcPts val="0"/>
              </a:spcAft>
              <a:buSzPct val="100000"/>
              <a:buNone/>
            </a:pPr>
            <a:r>
              <a:rPr lang="en-US" altLang="zh-CN" sz="3400" dirty="0">
                <a:solidFill>
                  <a:schemeClr val="dk1">
                    <a:lumMod val="75000"/>
                  </a:schemeClr>
                </a:solidFill>
                <a:latin typeface="Arial" panose="020B0604020202020204" pitchFamily="34" charset="0"/>
              </a:rPr>
              <a:t>1.5.4 计算机系统的分类</a:t>
            </a:r>
            <a:endParaRPr lang="en-US" altLang="zh-CN" sz="3400" dirty="0">
              <a:solidFill>
                <a:schemeClr val="dk1">
                  <a:lumMod val="75000"/>
                </a:schemeClr>
              </a:solidFill>
              <a:latin typeface="Arial" panose="020B0604020202020204" pitchFamily="34" charset="0"/>
            </a:endParaRPr>
          </a:p>
        </p:txBody>
      </p:sp>
      <p:sp>
        <p:nvSpPr>
          <p:cNvPr id="8" name="文本框 7"/>
          <p:cNvSpPr txBox="1"/>
          <p:nvPr>
            <p:custDataLst>
              <p:tags r:id="rId3"/>
            </p:custDataLst>
          </p:nvPr>
        </p:nvSpPr>
        <p:spPr>
          <a:xfrm>
            <a:off x="504190" y="1725930"/>
            <a:ext cx="10005060" cy="2532380"/>
          </a:xfrm>
          <a:prstGeom prst="rect">
            <a:avLst/>
          </a:prstGeom>
          <a:noFill/>
        </p:spPr>
        <p:txBody>
          <a:bodyPr wrap="square">
            <a:normAutofit/>
          </a:bodyPr>
          <a:lstStyle/>
          <a:p>
            <a:pPr lvl="1" indent="0" eaLnBrk="1" latinLnBrk="0" hangingPunct="1">
              <a:lnSpc>
                <a:spcPct val="130000"/>
              </a:lnSpc>
              <a:spcBef>
                <a:spcPts val="1200"/>
              </a:spcBef>
            </a:pPr>
            <a:r>
              <a:rPr lang="en-US" altLang="zh-CN" sz="2000" b="1" dirty="0">
                <a:solidFill>
                  <a:srgbClr val="FF0000"/>
                </a:solidFill>
                <a:latin typeface="微软雅黑" panose="020B0503020204020204" pitchFamily="34" charset="-122"/>
                <a:ea typeface="微软雅黑" panose="020B0503020204020204" pitchFamily="34" charset="-122"/>
                <a:cs typeface="楷体_GB2312"/>
              </a:rPr>
              <a:t>1966</a:t>
            </a:r>
            <a:r>
              <a:rPr lang="zh-CN" altLang="en-US" sz="2000" b="1" dirty="0">
                <a:solidFill>
                  <a:srgbClr val="FF0000"/>
                </a:solidFill>
                <a:latin typeface="微软雅黑" panose="020B0503020204020204" pitchFamily="34" charset="-122"/>
                <a:ea typeface="微软雅黑" panose="020B0503020204020204" pitchFamily="34" charset="-122"/>
                <a:cs typeface="楷体_GB2312"/>
              </a:rPr>
              <a:t>年</a:t>
            </a:r>
            <a:r>
              <a:rPr lang="en-US" altLang="zh-CN" sz="2000" b="1" dirty="0">
                <a:solidFill>
                  <a:srgbClr val="FF0000"/>
                </a:solidFill>
                <a:latin typeface="微软雅黑" panose="020B0503020204020204" pitchFamily="34" charset="-122"/>
                <a:ea typeface="微软雅黑" panose="020B0503020204020204" pitchFamily="34" charset="-122"/>
                <a:cs typeface="楷体_GB2312"/>
              </a:rPr>
              <a:t>Michael </a:t>
            </a:r>
            <a:r>
              <a:rPr lang="en-US" altLang="zh-CN" sz="2000" b="1" dirty="0" err="1">
                <a:solidFill>
                  <a:srgbClr val="FF0000"/>
                </a:solidFill>
                <a:latin typeface="微软雅黑" panose="020B0503020204020204" pitchFamily="34" charset="-122"/>
                <a:ea typeface="微软雅黑" panose="020B0503020204020204" pitchFamily="34" charset="-122"/>
                <a:cs typeface="楷体_GB2312"/>
              </a:rPr>
              <a:t>J,Flynn</a:t>
            </a:r>
            <a:r>
              <a:rPr lang="zh-CN" altLang="en-US" sz="2000" b="1" dirty="0">
                <a:solidFill>
                  <a:srgbClr val="FF0000"/>
                </a:solidFill>
                <a:latin typeface="微软雅黑" panose="020B0503020204020204" pitchFamily="34" charset="-122"/>
                <a:ea typeface="微软雅黑" panose="020B0503020204020204" pitchFamily="34" charset="-122"/>
                <a:cs typeface="楷体_GB2312"/>
              </a:rPr>
              <a:t>：</a:t>
            </a:r>
            <a:r>
              <a:rPr lang="zh-CN" altLang="en-US" sz="2000" b="1" dirty="0">
                <a:solidFill>
                  <a:schemeClr val="dk1">
                    <a:lumMod val="75000"/>
                  </a:schemeClr>
                </a:solidFill>
                <a:latin typeface="微软雅黑" panose="020B0503020204020204" pitchFamily="34" charset="-122"/>
                <a:ea typeface="微软雅黑" panose="020B0503020204020204" pitchFamily="34" charset="-122"/>
                <a:cs typeface="楷体_GB2312"/>
              </a:rPr>
              <a:t>用指令流和数据流的多倍性对计算系统分类 </a:t>
            </a:r>
            <a:endParaRPr lang="zh-CN" altLang="en-US" sz="2000" b="1" dirty="0">
              <a:solidFill>
                <a:srgbClr val="FF0000"/>
              </a:solidFill>
              <a:latin typeface="微软雅黑" panose="020B0503020204020204" pitchFamily="34" charset="-122"/>
              <a:ea typeface="微软雅黑" panose="020B0503020204020204" pitchFamily="34" charset="-122"/>
              <a:cs typeface="楷体_GB2312"/>
            </a:endParaRPr>
          </a:p>
          <a:p>
            <a:pPr lvl="1" indent="0" eaLnBrk="1" latinLnBrk="0" hangingPunct="1">
              <a:lnSpc>
                <a:spcPct val="130000"/>
              </a:lnSpc>
            </a:pPr>
            <a:r>
              <a:rPr lang="en-US" altLang="zh-CN" sz="2000" b="1" dirty="0">
                <a:solidFill>
                  <a:srgbClr val="FF0000"/>
                </a:solidFill>
                <a:latin typeface="微软雅黑" panose="020B0503020204020204" pitchFamily="34" charset="-122"/>
                <a:ea typeface="微软雅黑" panose="020B0503020204020204" pitchFamily="34" charset="-122"/>
                <a:cs typeface="楷体_GB2312"/>
              </a:rPr>
              <a:t>1978</a:t>
            </a:r>
            <a:r>
              <a:rPr lang="zh-CN" altLang="en-US" sz="2000" b="1" dirty="0">
                <a:solidFill>
                  <a:srgbClr val="FF0000"/>
                </a:solidFill>
                <a:latin typeface="微软雅黑" panose="020B0503020204020204" pitchFamily="34" charset="-122"/>
                <a:ea typeface="微软雅黑" panose="020B0503020204020204" pitchFamily="34" charset="-122"/>
                <a:cs typeface="楷体_GB2312"/>
              </a:rPr>
              <a:t>年</a:t>
            </a:r>
            <a:r>
              <a:rPr lang="en-US" altLang="zh-CN" sz="2000" b="1" dirty="0">
                <a:solidFill>
                  <a:srgbClr val="FF0000"/>
                </a:solidFill>
                <a:latin typeface="微软雅黑" panose="020B0503020204020204" pitchFamily="34" charset="-122"/>
                <a:ea typeface="微软雅黑" panose="020B0503020204020204" pitchFamily="34" charset="-122"/>
                <a:cs typeface="楷体_GB2312"/>
              </a:rPr>
              <a:t>David </a:t>
            </a:r>
            <a:r>
              <a:rPr lang="en-US" altLang="zh-CN" sz="2000" b="1" dirty="0" err="1">
                <a:solidFill>
                  <a:srgbClr val="FF0000"/>
                </a:solidFill>
                <a:latin typeface="微软雅黑" panose="020B0503020204020204" pitchFamily="34" charset="-122"/>
                <a:ea typeface="微软雅黑" panose="020B0503020204020204" pitchFamily="34" charset="-122"/>
                <a:cs typeface="楷体_GB2312"/>
              </a:rPr>
              <a:t>J.Kuck</a:t>
            </a:r>
            <a:r>
              <a:rPr lang="zh-CN" altLang="en-US" sz="2000" b="1" dirty="0">
                <a:solidFill>
                  <a:srgbClr val="FF0000"/>
                </a:solidFill>
                <a:latin typeface="微软雅黑" panose="020B0503020204020204" pitchFamily="34" charset="-122"/>
                <a:ea typeface="微软雅黑" panose="020B0503020204020204" pitchFamily="34" charset="-122"/>
                <a:cs typeface="楷体_GB2312"/>
              </a:rPr>
              <a:t>：</a:t>
            </a:r>
            <a:r>
              <a:rPr lang="zh-CN" altLang="en-US" sz="2000" b="1" dirty="0">
                <a:solidFill>
                  <a:schemeClr val="dk1">
                    <a:lumMod val="75000"/>
                  </a:schemeClr>
                </a:solidFill>
                <a:latin typeface="微软雅黑" panose="020B0503020204020204" pitchFamily="34" charset="-122"/>
                <a:ea typeface="微软雅黑" panose="020B0503020204020204" pitchFamily="34" charset="-122"/>
                <a:cs typeface="楷体_GB2312"/>
              </a:rPr>
              <a:t>用</a:t>
            </a:r>
            <a:r>
              <a:rPr lang="zh-CN" altLang="en-US" sz="2000" b="1" dirty="0">
                <a:solidFill>
                  <a:srgbClr val="FF0000"/>
                </a:solidFill>
                <a:latin typeface="微软雅黑" panose="020B0503020204020204" pitchFamily="34" charset="-122"/>
                <a:ea typeface="微软雅黑" panose="020B0503020204020204" pitchFamily="34" charset="-122"/>
                <a:cs typeface="楷体_GB2312"/>
              </a:rPr>
              <a:t>指令流和执行流</a:t>
            </a:r>
            <a:r>
              <a:rPr lang="zh-CN" altLang="en-US" sz="2000" b="1" dirty="0">
                <a:solidFill>
                  <a:schemeClr val="dk1">
                    <a:lumMod val="75000"/>
                  </a:schemeClr>
                </a:solidFill>
                <a:latin typeface="微软雅黑" panose="020B0503020204020204" pitchFamily="34" charset="-122"/>
                <a:ea typeface="微软雅黑" panose="020B0503020204020204" pitchFamily="34" charset="-122"/>
                <a:cs typeface="楷体_GB2312"/>
              </a:rPr>
              <a:t>（</a:t>
            </a:r>
            <a:r>
              <a:rPr lang="en-US" altLang="zh-CN" sz="2000" b="1" dirty="0">
                <a:solidFill>
                  <a:schemeClr val="dk1">
                    <a:lumMod val="75000"/>
                  </a:schemeClr>
                </a:solidFill>
                <a:latin typeface="微软雅黑" panose="020B0503020204020204" pitchFamily="34" charset="-122"/>
                <a:ea typeface="微软雅黑" panose="020B0503020204020204" pitchFamily="34" charset="-122"/>
                <a:cs typeface="楷体_GB2312"/>
              </a:rPr>
              <a:t>Execution Stream</a:t>
            </a:r>
            <a:r>
              <a:rPr lang="zh-CN" altLang="en-US" sz="2000" b="1" dirty="0">
                <a:solidFill>
                  <a:schemeClr val="dk1">
                    <a:lumMod val="75000"/>
                  </a:schemeClr>
                </a:solidFill>
                <a:latin typeface="微软雅黑" panose="020B0503020204020204" pitchFamily="34" charset="-122"/>
                <a:ea typeface="微软雅黑" panose="020B0503020204020204" pitchFamily="34" charset="-122"/>
                <a:cs typeface="楷体_GB2312"/>
              </a:rPr>
              <a:t>）及其多倍性来描述计算机系统总控制器的结构特征 </a:t>
            </a:r>
            <a:endParaRPr lang="zh-CN" altLang="en-US" sz="2000" b="1" dirty="0">
              <a:solidFill>
                <a:schemeClr val="dk1">
                  <a:lumMod val="75000"/>
                </a:schemeClr>
              </a:solidFill>
              <a:latin typeface="微软雅黑" panose="020B0503020204020204" pitchFamily="34" charset="-122"/>
              <a:ea typeface="微软雅黑" panose="020B0503020204020204" pitchFamily="34" charset="-122"/>
              <a:cs typeface="楷体_GB2312"/>
            </a:endParaRPr>
          </a:p>
          <a:p>
            <a:pPr lvl="1" indent="0" eaLnBrk="1" latinLnBrk="0" hangingPunct="1">
              <a:lnSpc>
                <a:spcPct val="130000"/>
              </a:lnSpc>
            </a:pPr>
            <a:r>
              <a:rPr lang="en-US" altLang="zh-CN" sz="2000" b="1" dirty="0">
                <a:solidFill>
                  <a:srgbClr val="FF0000"/>
                </a:solidFill>
                <a:latin typeface="微软雅黑" panose="020B0503020204020204" pitchFamily="34" charset="-122"/>
                <a:ea typeface="微软雅黑" panose="020B0503020204020204" pitchFamily="34" charset="-122"/>
                <a:cs typeface="楷体_GB2312"/>
              </a:rPr>
              <a:t>1972</a:t>
            </a:r>
            <a:r>
              <a:rPr lang="zh-CN" altLang="en-US" sz="2000" b="1" dirty="0">
                <a:solidFill>
                  <a:srgbClr val="FF0000"/>
                </a:solidFill>
                <a:latin typeface="微软雅黑" panose="020B0503020204020204" pitchFamily="34" charset="-122"/>
                <a:ea typeface="微软雅黑" panose="020B0503020204020204" pitchFamily="34" charset="-122"/>
                <a:cs typeface="楷体_GB2312"/>
              </a:rPr>
              <a:t>年冯泽云：</a:t>
            </a:r>
            <a:r>
              <a:rPr lang="zh-CN" altLang="en-US" sz="2000" b="1" dirty="0">
                <a:solidFill>
                  <a:schemeClr val="dk1">
                    <a:lumMod val="75000"/>
                  </a:schemeClr>
                </a:solidFill>
                <a:latin typeface="微软雅黑" panose="020B0503020204020204" pitchFamily="34" charset="-122"/>
                <a:ea typeface="微软雅黑" panose="020B0503020204020204" pitchFamily="34" charset="-122"/>
                <a:cs typeface="楷体_GB2312"/>
              </a:rPr>
              <a:t>提出用数据处理的并行度来定量地描述各种计算机系统特性</a:t>
            </a:r>
            <a:endParaRPr lang="zh-CN" altLang="en-US" sz="2000" b="1" dirty="0">
              <a:solidFill>
                <a:schemeClr val="dk1">
                  <a:lumMod val="75000"/>
                </a:schemeClr>
              </a:solidFill>
              <a:latin typeface="微软雅黑" panose="020B0503020204020204" pitchFamily="34" charset="-122"/>
              <a:ea typeface="微软雅黑" panose="020B0503020204020204" pitchFamily="34" charset="-122"/>
              <a:cs typeface="楷体_GB2312"/>
            </a:endParaRPr>
          </a:p>
          <a:p>
            <a:pPr marL="0" indent="0" eaLnBrk="1" latinLnBrk="0" hangingPunct="1">
              <a:lnSpc>
                <a:spcPct val="130000"/>
              </a:lnSpc>
              <a:buFont typeface="Wingdings" panose="05000000000000000000" pitchFamily="2" charset="2"/>
              <a:buNone/>
            </a:pPr>
            <a:endParaRPr lang="zh-CN" altLang="en-US" sz="2000" b="1" dirty="0">
              <a:solidFill>
                <a:schemeClr val="dk1">
                  <a:lumMod val="75000"/>
                </a:schemeClr>
              </a:solidFill>
              <a:latin typeface="微软雅黑" panose="020B0503020204020204" pitchFamily="34" charset="-122"/>
              <a:ea typeface="微软雅黑" panose="020B0503020204020204" pitchFamily="34" charset="-122"/>
              <a:cs typeface="楷体_GB2312"/>
            </a:endParaRPr>
          </a:p>
        </p:txBody>
      </p:sp>
      <p:sp>
        <p:nvSpPr>
          <p:cNvPr id="9" name="AutoShape 4"/>
          <p:cNvSpPr>
            <a:spLocks noChangeArrowheads="1"/>
          </p:cNvSpPr>
          <p:nvPr>
            <p:custDataLst>
              <p:tags r:id="rId4"/>
            </p:custDataLst>
          </p:nvPr>
        </p:nvSpPr>
        <p:spPr bwMode="auto">
          <a:xfrm>
            <a:off x="7488555" y="3888105"/>
            <a:ext cx="2476500" cy="1274445"/>
          </a:xfrm>
          <a:prstGeom prst="wedgeEllipseCallout">
            <a:avLst>
              <a:gd name="adj1" fmla="val -43750"/>
              <a:gd name="adj2" fmla="val 70000"/>
            </a:avLst>
          </a:prstGeom>
          <a:solidFill>
            <a:srgbClr val="0070C0"/>
          </a:solidFill>
          <a:ln w="9525">
            <a:solidFill>
              <a:schemeClr val="tx1"/>
            </a:solidFill>
            <a:miter lim="800000"/>
          </a:ln>
          <a:effectLst/>
        </p:spPr>
        <p:txBody>
          <a:bodyPr anchor="ctr" anchorCtr="0">
            <a:noAutofit/>
          </a:bodyPr>
          <a:lstStyle>
            <a:lvl1pPr>
              <a:spcBef>
                <a:spcPct val="20000"/>
              </a:spcBef>
              <a:buClr>
                <a:schemeClr val="tx1"/>
              </a:buClr>
              <a:buFont typeface="Wingdings" panose="05000000000000000000" pitchFamily="2" charset="2"/>
              <a:buChar char="v"/>
              <a:defRPr sz="2800" b="1">
                <a:solidFill>
                  <a:schemeClr val="accent1"/>
                </a:solidFill>
                <a:latin typeface="隶书" panose="02010509060101010101" pitchFamily="49" charset="-122"/>
                <a:ea typeface="隶书" panose="02010509060101010101" pitchFamily="49" charset="-122"/>
              </a:defRPr>
            </a:lvl1pPr>
            <a:lvl2pPr marL="742950" indent="-285750">
              <a:spcBef>
                <a:spcPct val="20000"/>
              </a:spcBef>
              <a:buClr>
                <a:schemeClr val="tx2"/>
              </a:buClr>
              <a:buSzPct val="60000"/>
              <a:buFont typeface="Wingdings" panose="05000000000000000000" pitchFamily="2" charset="2"/>
              <a:buChar char="n"/>
              <a:defRPr sz="2400">
                <a:solidFill>
                  <a:schemeClr val="hlink"/>
                </a:solidFill>
                <a:latin typeface="Verdana" panose="020B0604030504040204" pitchFamily="34" charset="0"/>
                <a:ea typeface="隶书" panose="02010509060101010101" pitchFamily="49"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hlink"/>
                </a:solidFill>
                <a:latin typeface="Verdana" panose="020B0604030504040204" pitchFamily="34" charset="0"/>
                <a:ea typeface="隶书" panose="02010509060101010101" pitchFamily="49" charset="-122"/>
              </a:defRPr>
            </a:lvl3pPr>
            <a:lvl4pPr marL="1600200" indent="-228600">
              <a:spcBef>
                <a:spcPct val="20000"/>
              </a:spcBef>
              <a:buClr>
                <a:schemeClr val="tx1"/>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4pPr>
            <a:lvl5pPr marL="2057400" indent="-228600">
              <a:spcBef>
                <a:spcPct val="20000"/>
              </a:spcBef>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9pPr>
          </a:lstStyle>
          <a:p>
            <a:pPr algn="ctr">
              <a:spcBef>
                <a:spcPct val="0"/>
              </a:spcBef>
              <a:buClrTx/>
              <a:buFontTx/>
              <a:buNone/>
            </a:pPr>
            <a:r>
              <a:rPr lang="zh-CN" altLang="en-US" sz="2000" dirty="0">
                <a:solidFill>
                  <a:srgbClr val="FFFFFF"/>
                </a:solidFill>
                <a:latin typeface="微软雅黑" panose="020B0503020204020204" pitchFamily="34" charset="-122"/>
                <a:ea typeface="微软雅黑" panose="020B0503020204020204" pitchFamily="34" charset="-122"/>
              </a:rPr>
              <a:t>大家如何分？</a:t>
            </a:r>
            <a:endParaRPr lang="zh-CN" altLang="en-US" sz="2000" dirty="0">
              <a:solidFill>
                <a:srgbClr val="FFFFFF"/>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936625" y="1162685"/>
            <a:ext cx="2162175" cy="491490"/>
          </a:xfrm>
          <a:prstGeom prst="rect">
            <a:avLst/>
          </a:prstGeom>
          <a:noFill/>
        </p:spPr>
        <p:txBody>
          <a:bodyPr wrap="square" rtlCol="0" anchor="t">
            <a:spAutoFit/>
          </a:bodyPr>
          <a:lstStyle/>
          <a:p>
            <a:pPr indent="0" eaLnBrk="1" latinLnBrk="0" hangingPunct="1">
              <a:lnSpc>
                <a:spcPct val="130000"/>
              </a:lnSpc>
            </a:pPr>
            <a:r>
              <a:rPr lang="zh-CN" altLang="en-US" sz="2000" b="1" dirty="0">
                <a:solidFill>
                  <a:schemeClr val="dk1">
                    <a:lumMod val="75000"/>
                  </a:schemeClr>
                </a:solidFill>
                <a:latin typeface="微软雅黑" panose="020B0503020204020204" pitchFamily="34" charset="-122"/>
                <a:ea typeface="微软雅黑" panose="020B0503020204020204" pitchFamily="34" charset="-122"/>
                <a:sym typeface="+mn-ea"/>
              </a:rPr>
              <a:t>典型分类方法</a:t>
            </a:r>
            <a:endParaRPr lang="zh-CN" altLang="en-US" sz="2000" b="1" dirty="0">
              <a:solidFill>
                <a:schemeClr val="dk1">
                  <a:lumMod val="75000"/>
                </a:schemeClr>
              </a:solidFill>
              <a:latin typeface="微软雅黑" panose="020B0503020204020204" pitchFamily="34" charset="-122"/>
              <a:ea typeface="微软雅黑" panose="020B0503020204020204" pitchFamily="34" charset="-122"/>
              <a:sym typeface="+mn-ea"/>
            </a:endParaRPr>
          </a:p>
        </p:txBody>
      </p:sp>
      <p:pic>
        <p:nvPicPr>
          <p:cNvPr id="11" name="图片 10" descr="微信截图_20240112211134"/>
          <p:cNvPicPr>
            <a:picLocks noChangeAspect="1"/>
          </p:cNvPicPr>
          <p:nvPr>
            <p:custDataLst>
              <p:tags r:id="rId5"/>
            </p:custDataLst>
          </p:nvPr>
        </p:nvPicPr>
        <p:blipFill>
          <a:blip r:embed="rId6"/>
          <a:stretch>
            <a:fillRect/>
          </a:stretch>
        </p:blipFill>
        <p:spPr>
          <a:xfrm>
            <a:off x="9216390" y="201295"/>
            <a:ext cx="1895475" cy="485775"/>
          </a:xfrm>
          <a:prstGeom prst="rect">
            <a:avLst/>
          </a:prstGeom>
        </p:spPr>
      </p:pic>
    </p:spTree>
    <p:custDataLst>
      <p:tags r:id="rId7"/>
    </p:custData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custDataLst>
              <p:tags r:id="rId1"/>
            </p:custDataLst>
          </p:nvPr>
        </p:nvSpPr>
        <p:spPr>
          <a:xfrm>
            <a:off x="693420" y="1124585"/>
            <a:ext cx="6125845" cy="503999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sz="1700">
              <a:latin typeface="Arial" panose="020B0604020202020204" pitchFamily="34" charset="0"/>
              <a:ea typeface="微软雅黑" panose="020B0503020204020204" pitchFamily="34" charset="-122"/>
              <a:sym typeface="Arial" panose="020B0604020202020204" pitchFamily="34" charset="0"/>
            </a:endParaRPr>
          </a:p>
        </p:txBody>
      </p:sp>
      <p:sp>
        <p:nvSpPr>
          <p:cNvPr id="13" name="文本框 12"/>
          <p:cNvSpPr txBox="1"/>
          <p:nvPr>
            <p:custDataLst>
              <p:tags r:id="rId2"/>
            </p:custDataLst>
          </p:nvPr>
        </p:nvSpPr>
        <p:spPr>
          <a:xfrm>
            <a:off x="1413440" y="1349674"/>
            <a:ext cx="738371" cy="646997"/>
          </a:xfrm>
          <a:prstGeom prst="rect">
            <a:avLst/>
          </a:prstGeom>
          <a:noFill/>
        </p:spPr>
        <p:txBody>
          <a:bodyPr wrap="square" lIns="86401" tIns="43200" rIns="86401" bIns="43200" rtlCol="0" anchor="b">
            <a:normAutofit/>
          </a:bodyPr>
          <a:lstStyle/>
          <a:p>
            <a:pPr>
              <a:lnSpc>
                <a:spcPct val="120000"/>
              </a:lnSpc>
            </a:pPr>
            <a:r>
              <a:rPr lang="en-US" altLang="zh-CN" sz="2400" b="1">
                <a:solidFill>
                  <a:schemeClr val="accent2"/>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01.</a:t>
            </a:r>
            <a:endParaRPr lang="en-US" altLang="zh-CN" sz="2400" b="1">
              <a:solidFill>
                <a:schemeClr val="accent2"/>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14" name="文本框 13"/>
          <p:cNvSpPr txBox="1"/>
          <p:nvPr>
            <p:custDataLst>
              <p:tags r:id="rId3"/>
            </p:custDataLst>
          </p:nvPr>
        </p:nvSpPr>
        <p:spPr>
          <a:xfrm flipH="1">
            <a:off x="1413510" y="1905000"/>
            <a:ext cx="5237480" cy="730885"/>
          </a:xfrm>
          <a:prstGeom prst="rect">
            <a:avLst/>
          </a:prstGeom>
          <a:noFill/>
        </p:spPr>
        <p:txBody>
          <a:bodyPr wrap="square" lIns="86401" tIns="43200" rIns="86401" bIns="43200" anchor="t"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lvl="0" indent="0" algn="l">
              <a:lnSpc>
                <a:spcPct val="120000"/>
              </a:lnSpc>
              <a:spcBef>
                <a:spcPts val="0"/>
              </a:spcBef>
              <a:spcAft>
                <a:spcPts val="0"/>
              </a:spcAft>
              <a:buSzPct val="100000"/>
            </a:pPr>
            <a:r>
              <a:rPr lang="zh-CN" altLang="en-US" sz="2000" spc="150" dirty="0">
                <a:solidFill>
                  <a:srgbClr val="FFFFFF"/>
                </a:solidFill>
                <a:latin typeface="Arial" panose="020B0604020202020204" pitchFamily="34" charset="0"/>
                <a:ea typeface="微软雅黑" panose="020B0503020204020204" pitchFamily="34" charset="-122"/>
              </a:rPr>
              <a:t>指令流(IS)：是指机器执行的指令序列;</a:t>
            </a:r>
            <a:endParaRPr lang="zh-CN" altLang="en-US" sz="2000" spc="150" dirty="0">
              <a:solidFill>
                <a:srgbClr val="FFFFFF"/>
              </a:solidFill>
              <a:latin typeface="Arial" panose="020B0604020202020204" pitchFamily="34" charset="0"/>
              <a:ea typeface="微软雅黑" panose="020B0503020204020204" pitchFamily="34" charset="-122"/>
            </a:endParaRPr>
          </a:p>
        </p:txBody>
      </p:sp>
      <p:sp>
        <p:nvSpPr>
          <p:cNvPr id="15" name="矩形 14"/>
          <p:cNvSpPr/>
          <p:nvPr>
            <p:custDataLst>
              <p:tags r:id="rId4"/>
            </p:custDataLst>
          </p:nvPr>
        </p:nvSpPr>
        <p:spPr>
          <a:xfrm>
            <a:off x="1192098" y="1615300"/>
            <a:ext cx="80591" cy="996035"/>
          </a:xfrm>
          <a:prstGeom prst="rect">
            <a:avLst/>
          </a:prstGeom>
          <a:solidFill>
            <a:schemeClr val="bg1">
              <a:lumMod val="7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sz="1700">
              <a:latin typeface="Arial" panose="020B0604020202020204" pitchFamily="34" charset="0"/>
              <a:ea typeface="微软雅黑" panose="020B0503020204020204" pitchFamily="34" charset="-122"/>
              <a:sym typeface="Arial" panose="020B0604020202020204" pitchFamily="34" charset="0"/>
            </a:endParaRPr>
          </a:p>
        </p:txBody>
      </p:sp>
      <p:sp>
        <p:nvSpPr>
          <p:cNvPr id="16" name="文本框 15"/>
          <p:cNvSpPr txBox="1"/>
          <p:nvPr>
            <p:custDataLst>
              <p:tags r:id="rId5"/>
            </p:custDataLst>
          </p:nvPr>
        </p:nvSpPr>
        <p:spPr>
          <a:xfrm>
            <a:off x="1413440" y="2809957"/>
            <a:ext cx="738371" cy="646997"/>
          </a:xfrm>
          <a:prstGeom prst="rect">
            <a:avLst/>
          </a:prstGeom>
          <a:noFill/>
        </p:spPr>
        <p:txBody>
          <a:bodyPr wrap="square" lIns="86401" tIns="43200" rIns="86401" bIns="43200" rtlCol="0" anchor="b">
            <a:normAutofit/>
          </a:bodyPr>
          <a:lstStyle/>
          <a:p>
            <a:pPr>
              <a:lnSpc>
                <a:spcPct val="120000"/>
              </a:lnSpc>
            </a:pPr>
            <a:r>
              <a:rPr lang="en-US" altLang="zh-CN" sz="2400" b="1">
                <a:solidFill>
                  <a:schemeClr val="accent2"/>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02.</a:t>
            </a:r>
            <a:endParaRPr lang="en-US" altLang="zh-CN" sz="2400" b="1">
              <a:solidFill>
                <a:schemeClr val="accent2"/>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17" name="文本框 16"/>
          <p:cNvSpPr txBox="1"/>
          <p:nvPr>
            <p:custDataLst>
              <p:tags r:id="rId6"/>
            </p:custDataLst>
          </p:nvPr>
        </p:nvSpPr>
        <p:spPr>
          <a:xfrm flipH="1">
            <a:off x="1413510" y="3364865"/>
            <a:ext cx="5237480" cy="730885"/>
          </a:xfrm>
          <a:prstGeom prst="rect">
            <a:avLst/>
          </a:prstGeom>
          <a:noFill/>
        </p:spPr>
        <p:txBody>
          <a:bodyPr wrap="square" lIns="86401" tIns="43200" rIns="86401" bIns="43200" anchor="t"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lvl="0" indent="0" algn="l">
              <a:lnSpc>
                <a:spcPct val="120000"/>
              </a:lnSpc>
              <a:spcBef>
                <a:spcPts val="0"/>
              </a:spcBef>
              <a:spcAft>
                <a:spcPts val="0"/>
              </a:spcAft>
              <a:buSzPct val="100000"/>
            </a:pPr>
            <a:r>
              <a:rPr lang="zh-CN" altLang="en-US" sz="2000" spc="150" dirty="0">
                <a:solidFill>
                  <a:srgbClr val="FFFFFF"/>
                </a:solidFill>
                <a:latin typeface="Arial" panose="020B0604020202020204" pitchFamily="34" charset="0"/>
                <a:ea typeface="微软雅黑" panose="020B0503020204020204" pitchFamily="34" charset="-122"/>
              </a:rPr>
              <a:t>数据流(DS)：是指指令流调用的数据序列，包括输入数据、中间结果和输出数据;</a:t>
            </a:r>
            <a:endParaRPr lang="zh-CN" altLang="en-US" sz="2000" spc="150" dirty="0">
              <a:solidFill>
                <a:srgbClr val="FFFFFF"/>
              </a:solidFill>
              <a:latin typeface="Arial" panose="020B0604020202020204" pitchFamily="34" charset="0"/>
              <a:ea typeface="微软雅黑" panose="020B0503020204020204" pitchFamily="34" charset="-122"/>
            </a:endParaRPr>
          </a:p>
        </p:txBody>
      </p:sp>
      <p:sp>
        <p:nvSpPr>
          <p:cNvPr id="18" name="矩形 17"/>
          <p:cNvSpPr/>
          <p:nvPr>
            <p:custDataLst>
              <p:tags r:id="rId7"/>
            </p:custDataLst>
          </p:nvPr>
        </p:nvSpPr>
        <p:spPr>
          <a:xfrm>
            <a:off x="1192098" y="3075584"/>
            <a:ext cx="80591" cy="996035"/>
          </a:xfrm>
          <a:prstGeom prst="rect">
            <a:avLst/>
          </a:prstGeom>
          <a:solidFill>
            <a:schemeClr val="bg1">
              <a:lumMod val="7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sz="1700">
              <a:latin typeface="Arial" panose="020B0604020202020204" pitchFamily="34" charset="0"/>
              <a:ea typeface="微软雅黑" panose="020B0503020204020204" pitchFamily="34" charset="-122"/>
              <a:sym typeface="Arial" panose="020B0604020202020204" pitchFamily="34" charset="0"/>
            </a:endParaRPr>
          </a:p>
        </p:txBody>
      </p:sp>
      <p:sp>
        <p:nvSpPr>
          <p:cNvPr id="19" name="文本框 18"/>
          <p:cNvSpPr txBox="1"/>
          <p:nvPr>
            <p:custDataLst>
              <p:tags r:id="rId8"/>
            </p:custDataLst>
          </p:nvPr>
        </p:nvSpPr>
        <p:spPr>
          <a:xfrm>
            <a:off x="1413440" y="4270240"/>
            <a:ext cx="738371" cy="646997"/>
          </a:xfrm>
          <a:prstGeom prst="rect">
            <a:avLst/>
          </a:prstGeom>
          <a:noFill/>
        </p:spPr>
        <p:txBody>
          <a:bodyPr wrap="square" lIns="86401" tIns="43200" rIns="86401" bIns="43200" rtlCol="0" anchor="b">
            <a:normAutofit/>
          </a:bodyPr>
          <a:lstStyle/>
          <a:p>
            <a:pPr>
              <a:lnSpc>
                <a:spcPct val="120000"/>
              </a:lnSpc>
            </a:pPr>
            <a:r>
              <a:rPr lang="en-US" altLang="zh-CN" sz="2400" b="1">
                <a:solidFill>
                  <a:schemeClr val="accent2"/>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03.</a:t>
            </a:r>
            <a:endParaRPr lang="en-US" altLang="zh-CN" sz="2400" b="1">
              <a:solidFill>
                <a:schemeClr val="accent2"/>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20" name="文本框 19"/>
          <p:cNvSpPr txBox="1"/>
          <p:nvPr>
            <p:custDataLst>
              <p:tags r:id="rId9"/>
            </p:custDataLst>
          </p:nvPr>
        </p:nvSpPr>
        <p:spPr>
          <a:xfrm flipH="1">
            <a:off x="1413510" y="4825365"/>
            <a:ext cx="5237480" cy="730885"/>
          </a:xfrm>
          <a:prstGeom prst="rect">
            <a:avLst/>
          </a:prstGeom>
          <a:noFill/>
        </p:spPr>
        <p:txBody>
          <a:bodyPr wrap="square" lIns="86401" tIns="43200" rIns="86401" bIns="43200" anchor="t"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lvl="0" indent="0" algn="l">
              <a:lnSpc>
                <a:spcPct val="120000"/>
              </a:lnSpc>
              <a:spcBef>
                <a:spcPts val="0"/>
              </a:spcBef>
              <a:spcAft>
                <a:spcPts val="0"/>
              </a:spcAft>
              <a:buSzPct val="100000"/>
            </a:pPr>
            <a:r>
              <a:rPr lang="zh-CN" altLang="en-US" sz="1900" spc="150" dirty="0">
                <a:solidFill>
                  <a:srgbClr val="FFFFFF"/>
                </a:solidFill>
                <a:latin typeface="Arial" panose="020B0604020202020204" pitchFamily="34" charset="0"/>
                <a:ea typeface="微软雅黑" panose="020B0503020204020204" pitchFamily="34" charset="-122"/>
              </a:rPr>
              <a:t>多倍性：是指在系统性能瓶颈部件上处于同一执行阶段的指令或数据的最大可能个数.</a:t>
            </a:r>
            <a:endParaRPr lang="zh-CN" altLang="en-US" sz="1900" spc="150" dirty="0">
              <a:solidFill>
                <a:srgbClr val="FFFFFF"/>
              </a:solidFill>
              <a:latin typeface="Arial" panose="020B0604020202020204" pitchFamily="34" charset="0"/>
              <a:ea typeface="微软雅黑" panose="020B0503020204020204" pitchFamily="34" charset="-122"/>
            </a:endParaRPr>
          </a:p>
        </p:txBody>
      </p:sp>
      <p:sp>
        <p:nvSpPr>
          <p:cNvPr id="21" name="矩形 20"/>
          <p:cNvSpPr/>
          <p:nvPr>
            <p:custDataLst>
              <p:tags r:id="rId10"/>
            </p:custDataLst>
          </p:nvPr>
        </p:nvSpPr>
        <p:spPr>
          <a:xfrm>
            <a:off x="1192098" y="4535868"/>
            <a:ext cx="80591" cy="996035"/>
          </a:xfrm>
          <a:prstGeom prst="rect">
            <a:avLst/>
          </a:prstGeom>
          <a:solidFill>
            <a:schemeClr val="bg1">
              <a:lumMod val="7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sz="1700">
              <a:latin typeface="Arial" panose="020B0604020202020204" pitchFamily="34" charset="0"/>
              <a:ea typeface="微软雅黑" panose="020B0503020204020204" pitchFamily="34" charset="-122"/>
              <a:sym typeface="Arial" panose="020B0604020202020204" pitchFamily="34" charset="0"/>
            </a:endParaRPr>
          </a:p>
        </p:txBody>
      </p:sp>
      <p:cxnSp>
        <p:nvCxnSpPr>
          <p:cNvPr id="8" name="直接连接符 7"/>
          <p:cNvCxnSpPr/>
          <p:nvPr>
            <p:custDataLst>
              <p:tags r:id="rId11"/>
            </p:custDataLst>
          </p:nvPr>
        </p:nvCxnSpPr>
        <p:spPr>
          <a:xfrm>
            <a:off x="432010" y="864059"/>
            <a:ext cx="10656242" cy="12000"/>
          </a:xfrm>
          <a:prstGeom prst="line">
            <a:avLst/>
          </a:prstGeom>
          <a:ln w="31750">
            <a:solidFill>
              <a:schemeClr val="accent1"/>
            </a:solidFill>
          </a:ln>
        </p:spPr>
        <p:style>
          <a:lnRef idx="1">
            <a:schemeClr val="dk1"/>
          </a:lnRef>
          <a:fillRef idx="0">
            <a:schemeClr val="dk1"/>
          </a:fillRef>
          <a:effectRef idx="0">
            <a:schemeClr val="dk1"/>
          </a:effectRef>
          <a:fontRef idx="minor">
            <a:schemeClr val="tx1"/>
          </a:fontRef>
        </p:style>
      </p:cxnSp>
      <p:sp>
        <p:nvSpPr>
          <p:cNvPr id="11" name="文本框 6"/>
          <p:cNvSpPr txBox="1"/>
          <p:nvPr>
            <p:custDataLst>
              <p:tags r:id="rId12"/>
            </p:custDataLst>
          </p:nvPr>
        </p:nvSpPr>
        <p:spPr>
          <a:xfrm>
            <a:off x="432010" y="144043"/>
            <a:ext cx="10656242" cy="576013"/>
          </a:xfrm>
          <a:prstGeom prst="rect">
            <a:avLst/>
          </a:prstGeom>
          <a:noFill/>
          <a:ln w="12700">
            <a:miter lim="400000"/>
          </a:ln>
          <a:extLst>
            <a:ext uri="{909E8E84-426E-40DD-AFC4-6F175D3DCCD1}">
              <a14:hiddenFill xmlns:a14="http://schemas.microsoft.com/office/drawing/2010/main">
                <a:solidFill>
                  <a:schemeClr val="accent1"/>
                </a:solidFill>
              </a14:hiddenFill>
            </a:ext>
          </a:extLst>
        </p:spPr>
        <p:txBody>
          <a:bodyPr lIns="0" tIns="0" rIns="0" bIns="0" anchor="ctr" anchorCtr="0">
            <a:normAutofit/>
          </a:bodyPr>
          <a:lstStyle>
            <a:defPPr>
              <a:defRPr lang="zh-CN"/>
            </a:defPPr>
            <a:lvl1pPr>
              <a:lnSpc>
                <a:spcPct val="120000"/>
              </a:lnSpc>
              <a:defRPr sz="3600" b="1">
                <a:solidFill>
                  <a:srgbClr val="FFFFFF"/>
                </a:solidFill>
                <a:latin typeface="微软雅黑" panose="020B0503020204020204" pitchFamily="34" charset="-122"/>
                <a:ea typeface="微软雅黑" panose="020B0503020204020204" pitchFamily="34" charset="-122"/>
                <a:cs typeface="微软雅黑" panose="020B0503020204020204" pitchFamily="34" charset="-122"/>
              </a:defRPr>
            </a:lvl1pPr>
          </a:lstStyle>
          <a:p>
            <a:pPr marL="0" indent="0" algn="l">
              <a:lnSpc>
                <a:spcPct val="100000"/>
              </a:lnSpc>
              <a:spcBef>
                <a:spcPts val="0"/>
              </a:spcBef>
              <a:spcAft>
                <a:spcPts val="0"/>
              </a:spcAft>
              <a:buSzPct val="100000"/>
              <a:buNone/>
            </a:pPr>
            <a:r>
              <a:rPr lang="zh-CN" altLang="en-US" sz="3400" dirty="0">
                <a:solidFill>
                  <a:schemeClr val="dk1">
                    <a:lumMod val="75000"/>
                  </a:schemeClr>
                </a:solidFill>
                <a:latin typeface="Arial" panose="020B0604020202020204" pitchFamily="34" charset="0"/>
              </a:rPr>
              <a:t>（1）Michael J,Flynn分类</a:t>
            </a:r>
            <a:endParaRPr lang="zh-CN" altLang="en-US" sz="3400" dirty="0">
              <a:solidFill>
                <a:schemeClr val="dk1">
                  <a:lumMod val="75000"/>
                </a:schemeClr>
              </a:solidFill>
              <a:latin typeface="Arial" panose="020B0604020202020204" pitchFamily="34" charset="0"/>
            </a:endParaRPr>
          </a:p>
        </p:txBody>
      </p:sp>
      <p:graphicFrame>
        <p:nvGraphicFramePr>
          <p:cNvPr id="9" name="Object 4"/>
          <p:cNvGraphicFramePr>
            <a:graphicFrameLocks noChangeAspect="1"/>
          </p:cNvGraphicFramePr>
          <p:nvPr/>
        </p:nvGraphicFramePr>
        <p:xfrm>
          <a:off x="6768148" y="2363153"/>
          <a:ext cx="4518025" cy="2554287"/>
        </p:xfrm>
        <a:graphic>
          <a:graphicData uri="http://schemas.openxmlformats.org/presentationml/2006/ole">
            <mc:AlternateContent xmlns:mc="http://schemas.openxmlformats.org/markup-compatibility/2006">
              <mc:Choice xmlns:v="urn:schemas-microsoft-com:vml" Requires="v">
                <p:oleObj spid="_x0000_s6" name="Visio" r:id="rId13" imgW="3804285" imgH="2156460" progId="Visio.Drawing.11">
                  <p:embed/>
                </p:oleObj>
              </mc:Choice>
              <mc:Fallback>
                <p:oleObj name="Visio" r:id="rId13" imgW="3804285" imgH="2156460" progId="Visio.Drawing.11">
                  <p:embed/>
                  <p:pic>
                    <p:nvPicPr>
                      <p:cNvPr id="0" name="Object 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768148" y="2363153"/>
                        <a:ext cx="4518025" cy="2554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2" name="图片 1" descr="微信截图_20240112211134"/>
          <p:cNvPicPr>
            <a:picLocks noChangeAspect="1"/>
          </p:cNvPicPr>
          <p:nvPr>
            <p:custDataLst>
              <p:tags r:id="rId15"/>
            </p:custDataLst>
          </p:nvPr>
        </p:nvPicPr>
        <p:blipFill>
          <a:blip r:embed="rId16"/>
          <a:stretch>
            <a:fillRect/>
          </a:stretch>
        </p:blipFill>
        <p:spPr>
          <a:xfrm>
            <a:off x="9216390" y="201295"/>
            <a:ext cx="1895475" cy="485775"/>
          </a:xfrm>
          <a:prstGeom prst="rect">
            <a:avLst/>
          </a:prstGeom>
        </p:spPr>
      </p:pic>
    </p:spTree>
    <p:custDataLst>
      <p:tags r:id="rId17"/>
    </p:custData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custDataLst>
              <p:tags r:id="rId1"/>
            </p:custDataLst>
          </p:nvPr>
        </p:nvCxnSpPr>
        <p:spPr>
          <a:xfrm>
            <a:off x="432010" y="864059"/>
            <a:ext cx="10656242" cy="12000"/>
          </a:xfrm>
          <a:prstGeom prst="line">
            <a:avLst/>
          </a:prstGeom>
          <a:ln w="31750">
            <a:solidFill>
              <a:schemeClr val="accent1"/>
            </a:solidFill>
          </a:ln>
        </p:spPr>
        <p:style>
          <a:lnRef idx="1">
            <a:schemeClr val="dk1"/>
          </a:lnRef>
          <a:fillRef idx="0">
            <a:schemeClr val="dk1"/>
          </a:fillRef>
          <a:effectRef idx="0">
            <a:schemeClr val="dk1"/>
          </a:effectRef>
          <a:fontRef idx="minor">
            <a:schemeClr val="tx1"/>
          </a:fontRef>
        </p:style>
      </p:cxnSp>
      <p:sp>
        <p:nvSpPr>
          <p:cNvPr id="104" name="文本框 6"/>
          <p:cNvSpPr txBox="1"/>
          <p:nvPr>
            <p:custDataLst>
              <p:tags r:id="rId2"/>
            </p:custDataLst>
          </p:nvPr>
        </p:nvSpPr>
        <p:spPr>
          <a:xfrm>
            <a:off x="432010" y="144043"/>
            <a:ext cx="10656242" cy="576013"/>
          </a:xfrm>
          <a:prstGeom prst="rect">
            <a:avLst/>
          </a:prstGeom>
          <a:noFill/>
          <a:ln w="12700">
            <a:miter lim="400000"/>
          </a:ln>
          <a:extLst>
            <a:ext uri="{909E8E84-426E-40DD-AFC4-6F175D3DCCD1}">
              <a14:hiddenFill xmlns:a14="http://schemas.microsoft.com/office/drawing/2010/main">
                <a:solidFill>
                  <a:schemeClr val="accent1"/>
                </a:solidFill>
              </a14:hiddenFill>
            </a:ext>
          </a:extLst>
        </p:spPr>
        <p:txBody>
          <a:bodyPr lIns="0" tIns="0" rIns="0" bIns="0" anchor="ctr" anchorCtr="0">
            <a:normAutofit/>
          </a:bodyPr>
          <a:lstStyle>
            <a:defPPr>
              <a:defRPr lang="zh-CN"/>
            </a:defPPr>
            <a:lvl1pPr>
              <a:lnSpc>
                <a:spcPct val="120000"/>
              </a:lnSpc>
              <a:defRPr sz="3600" b="1">
                <a:solidFill>
                  <a:srgbClr val="FFFFFF"/>
                </a:solidFill>
                <a:latin typeface="微软雅黑" panose="020B0503020204020204" pitchFamily="34" charset="-122"/>
                <a:ea typeface="微软雅黑" panose="020B0503020204020204" pitchFamily="34" charset="-122"/>
                <a:cs typeface="微软雅黑" panose="020B0503020204020204" pitchFamily="34" charset="-122"/>
              </a:defRPr>
            </a:lvl1pPr>
          </a:lstStyle>
          <a:p>
            <a:pPr marL="0" indent="0" algn="l">
              <a:lnSpc>
                <a:spcPct val="100000"/>
              </a:lnSpc>
              <a:spcBef>
                <a:spcPts val="0"/>
              </a:spcBef>
              <a:spcAft>
                <a:spcPts val="0"/>
              </a:spcAft>
              <a:buSzPct val="100000"/>
              <a:buNone/>
            </a:pPr>
            <a:r>
              <a:rPr lang="zh-CN" altLang="en-US" sz="3400" dirty="0">
                <a:solidFill>
                  <a:schemeClr val="dk1">
                    <a:lumMod val="75000"/>
                  </a:schemeClr>
                </a:solidFill>
                <a:latin typeface="Arial" panose="020B0604020202020204" pitchFamily="34" charset="0"/>
              </a:rPr>
              <a:t>（1）Michael J,Flynn分类</a:t>
            </a:r>
            <a:endParaRPr lang="zh-CN" altLang="en-US" sz="3400" dirty="0">
              <a:solidFill>
                <a:schemeClr val="dk1">
                  <a:lumMod val="75000"/>
                </a:schemeClr>
              </a:solidFill>
              <a:latin typeface="Arial" panose="020B0604020202020204" pitchFamily="34" charset="0"/>
            </a:endParaRPr>
          </a:p>
        </p:txBody>
      </p:sp>
      <p:grpSp>
        <p:nvGrpSpPr>
          <p:cNvPr id="2" name="Group 2"/>
          <p:cNvGrpSpPr/>
          <p:nvPr/>
        </p:nvGrpSpPr>
        <p:grpSpPr bwMode="auto">
          <a:xfrm>
            <a:off x="1200785" y="1805305"/>
            <a:ext cx="3581400" cy="2251075"/>
            <a:chOff x="336" y="1200"/>
            <a:chExt cx="2256" cy="1418"/>
          </a:xfrm>
        </p:grpSpPr>
        <p:grpSp>
          <p:nvGrpSpPr>
            <p:cNvPr id="8" name="Group 3"/>
            <p:cNvGrpSpPr/>
            <p:nvPr/>
          </p:nvGrpSpPr>
          <p:grpSpPr bwMode="auto">
            <a:xfrm>
              <a:off x="336" y="1200"/>
              <a:ext cx="2256" cy="797"/>
              <a:chOff x="240" y="2016"/>
              <a:chExt cx="2256" cy="797"/>
            </a:xfrm>
          </p:grpSpPr>
          <p:sp>
            <p:nvSpPr>
              <p:cNvPr id="10" name="Rectangle 4"/>
              <p:cNvSpPr>
                <a:spLocks noChangeArrowheads="1"/>
              </p:cNvSpPr>
              <p:nvPr>
                <p:custDataLst>
                  <p:tags r:id="rId3"/>
                </p:custDataLst>
              </p:nvPr>
            </p:nvSpPr>
            <p:spPr bwMode="auto">
              <a:xfrm>
                <a:off x="240" y="2525"/>
                <a:ext cx="528" cy="288"/>
              </a:xfrm>
              <a:prstGeom prst="rect">
                <a:avLst/>
              </a:prstGeom>
              <a:solidFill>
                <a:srgbClr val="0070C0"/>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1"/>
                  </a:buClr>
                  <a:buFont typeface="Wingdings" panose="05000000000000000000" pitchFamily="2" charset="2"/>
                  <a:buChar char="v"/>
                  <a:defRPr sz="2800" b="1">
                    <a:solidFill>
                      <a:schemeClr val="accent1"/>
                    </a:solidFill>
                    <a:latin typeface="隶书" panose="02010509060101010101" pitchFamily="49" charset="-122"/>
                    <a:ea typeface="隶书" panose="02010509060101010101" pitchFamily="49" charset="-122"/>
                  </a:defRPr>
                </a:lvl1pPr>
                <a:lvl2pPr marL="742950" indent="-285750">
                  <a:spcBef>
                    <a:spcPct val="20000"/>
                  </a:spcBef>
                  <a:buClr>
                    <a:schemeClr val="tx2"/>
                  </a:buClr>
                  <a:buSzPct val="60000"/>
                  <a:buFont typeface="Wingdings" panose="05000000000000000000" pitchFamily="2" charset="2"/>
                  <a:buChar char="n"/>
                  <a:defRPr sz="2400">
                    <a:solidFill>
                      <a:schemeClr val="hlink"/>
                    </a:solidFill>
                    <a:latin typeface="Verdana" panose="020B0604030504040204" pitchFamily="34" charset="0"/>
                    <a:ea typeface="隶书" panose="02010509060101010101" pitchFamily="49"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hlink"/>
                    </a:solidFill>
                    <a:latin typeface="Verdana" panose="020B0604030504040204" pitchFamily="34" charset="0"/>
                    <a:ea typeface="隶书" panose="02010509060101010101" pitchFamily="49" charset="-122"/>
                  </a:defRPr>
                </a:lvl3pPr>
                <a:lvl4pPr marL="1600200" indent="-228600">
                  <a:spcBef>
                    <a:spcPct val="20000"/>
                  </a:spcBef>
                  <a:buClr>
                    <a:schemeClr val="tx1"/>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4pPr>
                <a:lvl5pPr marL="2057400" indent="-228600">
                  <a:spcBef>
                    <a:spcPct val="20000"/>
                  </a:spcBef>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9pPr>
              </a:lstStyle>
              <a:p>
                <a:pPr algn="ctr" eaLnBrk="1" hangingPunct="1">
                  <a:spcBef>
                    <a:spcPct val="0"/>
                  </a:spcBef>
                  <a:buClrTx/>
                  <a:buFontTx/>
                  <a:buNone/>
                </a:pPr>
                <a:r>
                  <a:rPr kumimoji="1" lang="en-US" altLang="zh-CN" sz="2000" dirty="0">
                    <a:solidFill>
                      <a:schemeClr val="accent2"/>
                    </a:solidFill>
                    <a:latin typeface="Tahoma" panose="020B0604030504040204" pitchFamily="34" charset="0"/>
                    <a:ea typeface="宋体" panose="02010600030101010101" pitchFamily="2" charset="-122"/>
                  </a:rPr>
                  <a:t>CU</a:t>
                </a:r>
                <a:endParaRPr kumimoji="1" lang="en-US" altLang="zh-CN" sz="2000" dirty="0">
                  <a:solidFill>
                    <a:schemeClr val="accent2"/>
                  </a:solidFill>
                  <a:latin typeface="Tahoma" panose="020B0604030504040204" pitchFamily="34" charset="0"/>
                  <a:ea typeface="宋体" panose="02010600030101010101" pitchFamily="2" charset="-122"/>
                </a:endParaRPr>
              </a:p>
            </p:txBody>
          </p:sp>
          <p:sp>
            <p:nvSpPr>
              <p:cNvPr id="11" name="Rectangle 5"/>
              <p:cNvSpPr>
                <a:spLocks noChangeArrowheads="1"/>
              </p:cNvSpPr>
              <p:nvPr>
                <p:custDataLst>
                  <p:tags r:id="rId4"/>
                </p:custDataLst>
              </p:nvPr>
            </p:nvSpPr>
            <p:spPr bwMode="auto">
              <a:xfrm>
                <a:off x="1104" y="2525"/>
                <a:ext cx="528" cy="288"/>
              </a:xfrm>
              <a:prstGeom prst="rect">
                <a:avLst/>
              </a:prstGeom>
              <a:solidFill>
                <a:srgbClr val="0070C0"/>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1"/>
                  </a:buClr>
                  <a:buFont typeface="Wingdings" panose="05000000000000000000" pitchFamily="2" charset="2"/>
                  <a:buChar char="v"/>
                  <a:defRPr sz="2800" b="1">
                    <a:solidFill>
                      <a:schemeClr val="accent1"/>
                    </a:solidFill>
                    <a:latin typeface="隶书" panose="02010509060101010101" pitchFamily="49" charset="-122"/>
                    <a:ea typeface="隶书" panose="02010509060101010101" pitchFamily="49" charset="-122"/>
                  </a:defRPr>
                </a:lvl1pPr>
                <a:lvl2pPr marL="742950" indent="-285750">
                  <a:spcBef>
                    <a:spcPct val="20000"/>
                  </a:spcBef>
                  <a:buClr>
                    <a:schemeClr val="tx2"/>
                  </a:buClr>
                  <a:buSzPct val="60000"/>
                  <a:buFont typeface="Wingdings" panose="05000000000000000000" pitchFamily="2" charset="2"/>
                  <a:buChar char="n"/>
                  <a:defRPr sz="2400">
                    <a:solidFill>
                      <a:schemeClr val="hlink"/>
                    </a:solidFill>
                    <a:latin typeface="Verdana" panose="020B0604030504040204" pitchFamily="34" charset="0"/>
                    <a:ea typeface="隶书" panose="02010509060101010101" pitchFamily="49"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hlink"/>
                    </a:solidFill>
                    <a:latin typeface="Verdana" panose="020B0604030504040204" pitchFamily="34" charset="0"/>
                    <a:ea typeface="隶书" panose="02010509060101010101" pitchFamily="49" charset="-122"/>
                  </a:defRPr>
                </a:lvl3pPr>
                <a:lvl4pPr marL="1600200" indent="-228600">
                  <a:spcBef>
                    <a:spcPct val="20000"/>
                  </a:spcBef>
                  <a:buClr>
                    <a:schemeClr val="tx1"/>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4pPr>
                <a:lvl5pPr marL="2057400" indent="-228600">
                  <a:spcBef>
                    <a:spcPct val="20000"/>
                  </a:spcBef>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9pPr>
              </a:lstStyle>
              <a:p>
                <a:pPr algn="ctr" eaLnBrk="1" hangingPunct="1">
                  <a:spcBef>
                    <a:spcPct val="0"/>
                  </a:spcBef>
                  <a:buClrTx/>
                  <a:buFontTx/>
                  <a:buNone/>
                </a:pPr>
                <a:r>
                  <a:rPr kumimoji="1" lang="en-US" altLang="zh-CN" sz="2000" dirty="0">
                    <a:solidFill>
                      <a:schemeClr val="accent2"/>
                    </a:solidFill>
                    <a:latin typeface="Tahoma" panose="020B0604030504040204" pitchFamily="34" charset="0"/>
                    <a:ea typeface="宋体" panose="02010600030101010101" pitchFamily="2" charset="-122"/>
                  </a:rPr>
                  <a:t>PU</a:t>
                </a:r>
                <a:endParaRPr kumimoji="1" lang="en-US" altLang="zh-CN" sz="2000" dirty="0">
                  <a:solidFill>
                    <a:schemeClr val="accent2"/>
                  </a:solidFill>
                  <a:latin typeface="Tahoma" panose="020B0604030504040204" pitchFamily="34" charset="0"/>
                  <a:ea typeface="宋体" panose="02010600030101010101" pitchFamily="2" charset="-122"/>
                </a:endParaRPr>
              </a:p>
            </p:txBody>
          </p:sp>
          <p:sp>
            <p:nvSpPr>
              <p:cNvPr id="12" name="Rectangle 6"/>
              <p:cNvSpPr>
                <a:spLocks noChangeArrowheads="1"/>
              </p:cNvSpPr>
              <p:nvPr>
                <p:custDataLst>
                  <p:tags r:id="rId5"/>
                </p:custDataLst>
              </p:nvPr>
            </p:nvSpPr>
            <p:spPr bwMode="auto">
              <a:xfrm>
                <a:off x="1968" y="2525"/>
                <a:ext cx="528" cy="288"/>
              </a:xfrm>
              <a:prstGeom prst="rect">
                <a:avLst/>
              </a:prstGeom>
              <a:solidFill>
                <a:srgbClr val="0070C0"/>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1"/>
                  </a:buClr>
                  <a:buFont typeface="Wingdings" panose="05000000000000000000" pitchFamily="2" charset="2"/>
                  <a:buChar char="v"/>
                  <a:defRPr sz="2800" b="1">
                    <a:solidFill>
                      <a:schemeClr val="accent1"/>
                    </a:solidFill>
                    <a:latin typeface="隶书" panose="02010509060101010101" pitchFamily="49" charset="-122"/>
                    <a:ea typeface="隶书" panose="02010509060101010101" pitchFamily="49" charset="-122"/>
                  </a:defRPr>
                </a:lvl1pPr>
                <a:lvl2pPr marL="742950" indent="-285750">
                  <a:spcBef>
                    <a:spcPct val="20000"/>
                  </a:spcBef>
                  <a:buClr>
                    <a:schemeClr val="tx2"/>
                  </a:buClr>
                  <a:buSzPct val="60000"/>
                  <a:buFont typeface="Wingdings" panose="05000000000000000000" pitchFamily="2" charset="2"/>
                  <a:buChar char="n"/>
                  <a:defRPr sz="2400">
                    <a:solidFill>
                      <a:schemeClr val="hlink"/>
                    </a:solidFill>
                    <a:latin typeface="Verdana" panose="020B0604030504040204" pitchFamily="34" charset="0"/>
                    <a:ea typeface="隶书" panose="02010509060101010101" pitchFamily="49"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hlink"/>
                    </a:solidFill>
                    <a:latin typeface="Verdana" panose="020B0604030504040204" pitchFamily="34" charset="0"/>
                    <a:ea typeface="隶书" panose="02010509060101010101" pitchFamily="49" charset="-122"/>
                  </a:defRPr>
                </a:lvl3pPr>
                <a:lvl4pPr marL="1600200" indent="-228600">
                  <a:spcBef>
                    <a:spcPct val="20000"/>
                  </a:spcBef>
                  <a:buClr>
                    <a:schemeClr val="tx1"/>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4pPr>
                <a:lvl5pPr marL="2057400" indent="-228600">
                  <a:spcBef>
                    <a:spcPct val="20000"/>
                  </a:spcBef>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9pPr>
              </a:lstStyle>
              <a:p>
                <a:pPr algn="ctr" eaLnBrk="1" hangingPunct="1">
                  <a:spcBef>
                    <a:spcPct val="0"/>
                  </a:spcBef>
                  <a:buClrTx/>
                  <a:buFontTx/>
                  <a:buNone/>
                </a:pPr>
                <a:r>
                  <a:rPr kumimoji="1" lang="en-US" altLang="zh-CN" sz="2000" dirty="0">
                    <a:solidFill>
                      <a:schemeClr val="accent2"/>
                    </a:solidFill>
                    <a:latin typeface="Tahoma" panose="020B0604030504040204" pitchFamily="34" charset="0"/>
                    <a:ea typeface="宋体" panose="02010600030101010101" pitchFamily="2" charset="-122"/>
                  </a:rPr>
                  <a:t>MM</a:t>
                </a:r>
                <a:endParaRPr kumimoji="1" lang="en-US" altLang="zh-CN" sz="2000" dirty="0">
                  <a:solidFill>
                    <a:schemeClr val="accent2"/>
                  </a:solidFill>
                  <a:latin typeface="Tahoma" panose="020B0604030504040204" pitchFamily="34" charset="0"/>
                  <a:ea typeface="宋体" panose="02010600030101010101" pitchFamily="2" charset="-122"/>
                </a:endParaRPr>
              </a:p>
            </p:txBody>
          </p:sp>
          <p:sp>
            <p:nvSpPr>
              <p:cNvPr id="13" name="Line 7"/>
              <p:cNvSpPr>
                <a:spLocks noChangeShapeType="1"/>
              </p:cNvSpPr>
              <p:nvPr>
                <p:custDataLst>
                  <p:tags r:id="rId6"/>
                </p:custDataLst>
              </p:nvPr>
            </p:nvSpPr>
            <p:spPr bwMode="auto">
              <a:xfrm>
                <a:off x="768" y="2669"/>
                <a:ext cx="336" cy="0"/>
              </a:xfrm>
              <a:prstGeom prst="line">
                <a:avLst/>
              </a:prstGeom>
              <a:noFill/>
              <a:ln w="381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 name="Line 8"/>
              <p:cNvSpPr>
                <a:spLocks noChangeShapeType="1"/>
              </p:cNvSpPr>
              <p:nvPr>
                <p:custDataLst>
                  <p:tags r:id="rId7"/>
                </p:custDataLst>
              </p:nvPr>
            </p:nvSpPr>
            <p:spPr bwMode="auto">
              <a:xfrm>
                <a:off x="1632" y="2669"/>
                <a:ext cx="336" cy="0"/>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 name="Line 9"/>
              <p:cNvSpPr>
                <a:spLocks noChangeShapeType="1"/>
              </p:cNvSpPr>
              <p:nvPr>
                <p:custDataLst>
                  <p:tags r:id="rId8"/>
                </p:custDataLst>
              </p:nvPr>
            </p:nvSpPr>
            <p:spPr bwMode="auto">
              <a:xfrm flipV="1">
                <a:off x="2256" y="2333"/>
                <a:ext cx="0" cy="192"/>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 name="Line 10"/>
              <p:cNvSpPr>
                <a:spLocks noChangeShapeType="1"/>
              </p:cNvSpPr>
              <p:nvPr>
                <p:custDataLst>
                  <p:tags r:id="rId9"/>
                </p:custDataLst>
              </p:nvPr>
            </p:nvSpPr>
            <p:spPr bwMode="auto">
              <a:xfrm flipH="1">
                <a:off x="528" y="2333"/>
                <a:ext cx="1728"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 name="Line 11"/>
              <p:cNvSpPr>
                <a:spLocks noChangeShapeType="1"/>
              </p:cNvSpPr>
              <p:nvPr>
                <p:custDataLst>
                  <p:tags r:id="rId10"/>
                </p:custDataLst>
              </p:nvPr>
            </p:nvSpPr>
            <p:spPr bwMode="auto">
              <a:xfrm>
                <a:off x="528" y="2333"/>
                <a:ext cx="0" cy="192"/>
              </a:xfrm>
              <a:prstGeom prst="line">
                <a:avLst/>
              </a:prstGeom>
              <a:noFill/>
              <a:ln w="381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 name="Text Box 12"/>
              <p:cNvSpPr txBox="1">
                <a:spLocks noChangeArrowheads="1"/>
              </p:cNvSpPr>
              <p:nvPr>
                <p:custDataLst>
                  <p:tags r:id="rId11"/>
                </p:custDataLst>
              </p:nvPr>
            </p:nvSpPr>
            <p:spPr bwMode="auto">
              <a:xfrm>
                <a:off x="768" y="2381"/>
                <a:ext cx="37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1"/>
                  </a:buClr>
                  <a:buFont typeface="Wingdings" panose="05000000000000000000" pitchFamily="2" charset="2"/>
                  <a:buChar char="v"/>
                  <a:defRPr sz="2800" b="1">
                    <a:solidFill>
                      <a:schemeClr val="accent1"/>
                    </a:solidFill>
                    <a:latin typeface="隶书" panose="02010509060101010101" pitchFamily="49" charset="-122"/>
                    <a:ea typeface="隶书" panose="02010509060101010101" pitchFamily="49" charset="-122"/>
                  </a:defRPr>
                </a:lvl1pPr>
                <a:lvl2pPr marL="742950" indent="-285750">
                  <a:spcBef>
                    <a:spcPct val="20000"/>
                  </a:spcBef>
                  <a:buClr>
                    <a:schemeClr val="tx2"/>
                  </a:buClr>
                  <a:buSzPct val="60000"/>
                  <a:buFont typeface="Wingdings" panose="05000000000000000000" pitchFamily="2" charset="2"/>
                  <a:buChar char="n"/>
                  <a:defRPr sz="2400">
                    <a:solidFill>
                      <a:schemeClr val="hlink"/>
                    </a:solidFill>
                    <a:latin typeface="Verdana" panose="020B0604030504040204" pitchFamily="34" charset="0"/>
                    <a:ea typeface="隶书" panose="02010509060101010101" pitchFamily="49"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hlink"/>
                    </a:solidFill>
                    <a:latin typeface="Verdana" panose="020B0604030504040204" pitchFamily="34" charset="0"/>
                    <a:ea typeface="隶书" panose="02010509060101010101" pitchFamily="49" charset="-122"/>
                  </a:defRPr>
                </a:lvl3pPr>
                <a:lvl4pPr marL="1600200" indent="-228600">
                  <a:spcBef>
                    <a:spcPct val="20000"/>
                  </a:spcBef>
                  <a:buClr>
                    <a:schemeClr val="tx1"/>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4pPr>
                <a:lvl5pPr marL="2057400" indent="-228600">
                  <a:spcBef>
                    <a:spcPct val="20000"/>
                  </a:spcBef>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9pPr>
              </a:lstStyle>
              <a:p>
                <a:pPr algn="ctr" eaLnBrk="1" hangingPunct="1">
                  <a:spcBef>
                    <a:spcPct val="50000"/>
                  </a:spcBef>
                  <a:buClrTx/>
                  <a:buFontTx/>
                  <a:buNone/>
                </a:pPr>
                <a:r>
                  <a:rPr kumimoji="1" lang="en-US" altLang="zh-CN" sz="2000" b="0">
                    <a:solidFill>
                      <a:srgbClr val="000000"/>
                    </a:solidFill>
                    <a:latin typeface="Tahoma" panose="020B0604030504040204" pitchFamily="34" charset="0"/>
                    <a:ea typeface="宋体" panose="02010600030101010101" pitchFamily="2" charset="-122"/>
                  </a:rPr>
                  <a:t>CS</a:t>
                </a:r>
                <a:endParaRPr kumimoji="1" lang="en-US" altLang="zh-CN" sz="2000" b="0">
                  <a:solidFill>
                    <a:srgbClr val="000000"/>
                  </a:solidFill>
                  <a:latin typeface="Tahoma" panose="020B0604030504040204" pitchFamily="34" charset="0"/>
                  <a:ea typeface="宋体" panose="02010600030101010101" pitchFamily="2" charset="-122"/>
                </a:endParaRPr>
              </a:p>
            </p:txBody>
          </p:sp>
          <p:sp>
            <p:nvSpPr>
              <p:cNvPr id="19" name="Text Box 13"/>
              <p:cNvSpPr txBox="1">
                <a:spLocks noChangeArrowheads="1"/>
              </p:cNvSpPr>
              <p:nvPr>
                <p:custDataLst>
                  <p:tags r:id="rId12"/>
                </p:custDataLst>
              </p:nvPr>
            </p:nvSpPr>
            <p:spPr bwMode="auto">
              <a:xfrm>
                <a:off x="1632" y="2381"/>
                <a:ext cx="37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1"/>
                  </a:buClr>
                  <a:buFont typeface="Wingdings" panose="05000000000000000000" pitchFamily="2" charset="2"/>
                  <a:buChar char="v"/>
                  <a:defRPr sz="2800" b="1">
                    <a:solidFill>
                      <a:schemeClr val="accent1"/>
                    </a:solidFill>
                    <a:latin typeface="隶书" panose="02010509060101010101" pitchFamily="49" charset="-122"/>
                    <a:ea typeface="隶书" panose="02010509060101010101" pitchFamily="49" charset="-122"/>
                  </a:defRPr>
                </a:lvl1pPr>
                <a:lvl2pPr marL="742950" indent="-285750">
                  <a:spcBef>
                    <a:spcPct val="20000"/>
                  </a:spcBef>
                  <a:buClr>
                    <a:schemeClr val="tx2"/>
                  </a:buClr>
                  <a:buSzPct val="60000"/>
                  <a:buFont typeface="Wingdings" panose="05000000000000000000" pitchFamily="2" charset="2"/>
                  <a:buChar char="n"/>
                  <a:defRPr sz="2400">
                    <a:solidFill>
                      <a:schemeClr val="hlink"/>
                    </a:solidFill>
                    <a:latin typeface="Verdana" panose="020B0604030504040204" pitchFamily="34" charset="0"/>
                    <a:ea typeface="隶书" panose="02010509060101010101" pitchFamily="49"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hlink"/>
                    </a:solidFill>
                    <a:latin typeface="Verdana" panose="020B0604030504040204" pitchFamily="34" charset="0"/>
                    <a:ea typeface="隶书" panose="02010509060101010101" pitchFamily="49" charset="-122"/>
                  </a:defRPr>
                </a:lvl3pPr>
                <a:lvl4pPr marL="1600200" indent="-228600">
                  <a:spcBef>
                    <a:spcPct val="20000"/>
                  </a:spcBef>
                  <a:buClr>
                    <a:schemeClr val="tx1"/>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4pPr>
                <a:lvl5pPr marL="2057400" indent="-228600">
                  <a:spcBef>
                    <a:spcPct val="20000"/>
                  </a:spcBef>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9pPr>
              </a:lstStyle>
              <a:p>
                <a:pPr algn="ctr" eaLnBrk="1" hangingPunct="1">
                  <a:spcBef>
                    <a:spcPct val="50000"/>
                  </a:spcBef>
                  <a:buClrTx/>
                  <a:buFontTx/>
                  <a:buNone/>
                </a:pPr>
                <a:r>
                  <a:rPr kumimoji="1" lang="en-US" altLang="zh-CN" sz="2000" b="0">
                    <a:solidFill>
                      <a:srgbClr val="000000"/>
                    </a:solidFill>
                    <a:latin typeface="Tahoma" panose="020B0604030504040204" pitchFamily="34" charset="0"/>
                    <a:ea typeface="宋体" panose="02010600030101010101" pitchFamily="2" charset="-122"/>
                  </a:rPr>
                  <a:t>DS</a:t>
                </a:r>
                <a:endParaRPr kumimoji="1" lang="en-US" altLang="zh-CN" sz="2000" b="0">
                  <a:solidFill>
                    <a:srgbClr val="000000"/>
                  </a:solidFill>
                  <a:latin typeface="Tahoma" panose="020B0604030504040204" pitchFamily="34" charset="0"/>
                  <a:ea typeface="宋体" panose="02010600030101010101" pitchFamily="2" charset="-122"/>
                </a:endParaRPr>
              </a:p>
            </p:txBody>
          </p:sp>
          <p:sp>
            <p:nvSpPr>
              <p:cNvPr id="20" name="Text Box 14"/>
              <p:cNvSpPr txBox="1">
                <a:spLocks noChangeArrowheads="1"/>
              </p:cNvSpPr>
              <p:nvPr>
                <p:custDataLst>
                  <p:tags r:id="rId13"/>
                </p:custDataLst>
              </p:nvPr>
            </p:nvSpPr>
            <p:spPr bwMode="auto">
              <a:xfrm>
                <a:off x="1152" y="2016"/>
                <a:ext cx="37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1"/>
                  </a:buClr>
                  <a:buFont typeface="Wingdings" panose="05000000000000000000" pitchFamily="2" charset="2"/>
                  <a:buChar char="v"/>
                  <a:defRPr sz="2800" b="1">
                    <a:solidFill>
                      <a:schemeClr val="accent1"/>
                    </a:solidFill>
                    <a:latin typeface="隶书" panose="02010509060101010101" pitchFamily="49" charset="-122"/>
                    <a:ea typeface="隶书" panose="02010509060101010101" pitchFamily="49" charset="-122"/>
                  </a:defRPr>
                </a:lvl1pPr>
                <a:lvl2pPr marL="742950" indent="-285750">
                  <a:spcBef>
                    <a:spcPct val="20000"/>
                  </a:spcBef>
                  <a:buClr>
                    <a:schemeClr val="tx2"/>
                  </a:buClr>
                  <a:buSzPct val="60000"/>
                  <a:buFont typeface="Wingdings" panose="05000000000000000000" pitchFamily="2" charset="2"/>
                  <a:buChar char="n"/>
                  <a:defRPr sz="2400">
                    <a:solidFill>
                      <a:schemeClr val="hlink"/>
                    </a:solidFill>
                    <a:latin typeface="Verdana" panose="020B0604030504040204" pitchFamily="34" charset="0"/>
                    <a:ea typeface="隶书" panose="02010509060101010101" pitchFamily="49"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hlink"/>
                    </a:solidFill>
                    <a:latin typeface="Verdana" panose="020B0604030504040204" pitchFamily="34" charset="0"/>
                    <a:ea typeface="隶书" panose="02010509060101010101" pitchFamily="49" charset="-122"/>
                  </a:defRPr>
                </a:lvl3pPr>
                <a:lvl4pPr marL="1600200" indent="-228600">
                  <a:spcBef>
                    <a:spcPct val="20000"/>
                  </a:spcBef>
                  <a:buClr>
                    <a:schemeClr val="tx1"/>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4pPr>
                <a:lvl5pPr marL="2057400" indent="-228600">
                  <a:spcBef>
                    <a:spcPct val="20000"/>
                  </a:spcBef>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9pPr>
              </a:lstStyle>
              <a:p>
                <a:pPr algn="ctr" eaLnBrk="1" hangingPunct="1">
                  <a:spcBef>
                    <a:spcPct val="50000"/>
                  </a:spcBef>
                  <a:buClrTx/>
                  <a:buFontTx/>
                  <a:buNone/>
                </a:pPr>
                <a:r>
                  <a:rPr kumimoji="1" lang="en-US" altLang="zh-CN" sz="2000" b="0">
                    <a:solidFill>
                      <a:srgbClr val="000000"/>
                    </a:solidFill>
                    <a:latin typeface="Tahoma" panose="020B0604030504040204" pitchFamily="34" charset="0"/>
                    <a:ea typeface="宋体" panose="02010600030101010101" pitchFamily="2" charset="-122"/>
                  </a:rPr>
                  <a:t>IS</a:t>
                </a:r>
                <a:endParaRPr kumimoji="1" lang="en-US" altLang="zh-CN" sz="2000" b="0">
                  <a:solidFill>
                    <a:srgbClr val="000000"/>
                  </a:solidFill>
                  <a:latin typeface="Tahoma" panose="020B0604030504040204" pitchFamily="34" charset="0"/>
                  <a:ea typeface="宋体" panose="02010600030101010101" pitchFamily="2" charset="-122"/>
                </a:endParaRPr>
              </a:p>
            </p:txBody>
          </p:sp>
        </p:grpSp>
        <p:sp>
          <p:nvSpPr>
            <p:cNvPr id="9" name="Text Box 15"/>
            <p:cNvSpPr txBox="1">
              <a:spLocks noChangeArrowheads="1"/>
            </p:cNvSpPr>
            <p:nvPr>
              <p:custDataLst>
                <p:tags r:id="rId14"/>
              </p:custDataLst>
            </p:nvPr>
          </p:nvSpPr>
          <p:spPr bwMode="auto">
            <a:xfrm>
              <a:off x="1200" y="2330"/>
              <a:ext cx="53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1"/>
                </a:buClr>
                <a:buFont typeface="Wingdings" panose="05000000000000000000" pitchFamily="2" charset="2"/>
                <a:buChar char="v"/>
                <a:defRPr sz="2800" b="1">
                  <a:solidFill>
                    <a:schemeClr val="accent1"/>
                  </a:solidFill>
                  <a:latin typeface="隶书" panose="02010509060101010101" pitchFamily="49" charset="-122"/>
                  <a:ea typeface="隶书" panose="02010509060101010101" pitchFamily="49" charset="-122"/>
                </a:defRPr>
              </a:lvl1pPr>
              <a:lvl2pPr marL="742950" indent="-285750">
                <a:spcBef>
                  <a:spcPct val="20000"/>
                </a:spcBef>
                <a:buClr>
                  <a:schemeClr val="tx2"/>
                </a:buClr>
                <a:buSzPct val="60000"/>
                <a:buFont typeface="Wingdings" panose="05000000000000000000" pitchFamily="2" charset="2"/>
                <a:buChar char="n"/>
                <a:defRPr sz="2400">
                  <a:solidFill>
                    <a:schemeClr val="hlink"/>
                  </a:solidFill>
                  <a:latin typeface="Verdana" panose="020B0604030504040204" pitchFamily="34" charset="0"/>
                  <a:ea typeface="隶书" panose="02010509060101010101" pitchFamily="49"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hlink"/>
                  </a:solidFill>
                  <a:latin typeface="Verdana" panose="020B0604030504040204" pitchFamily="34" charset="0"/>
                  <a:ea typeface="隶书" panose="02010509060101010101" pitchFamily="49" charset="-122"/>
                </a:defRPr>
              </a:lvl3pPr>
              <a:lvl4pPr marL="1600200" indent="-228600">
                <a:spcBef>
                  <a:spcPct val="20000"/>
                </a:spcBef>
                <a:buClr>
                  <a:schemeClr val="tx1"/>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4pPr>
              <a:lvl5pPr marL="2057400" indent="-228600">
                <a:spcBef>
                  <a:spcPct val="20000"/>
                </a:spcBef>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9pPr>
            </a:lstStyle>
            <a:p>
              <a:pPr algn="ctr" eaLnBrk="1" hangingPunct="1">
                <a:spcBef>
                  <a:spcPct val="0"/>
                </a:spcBef>
                <a:buClrTx/>
                <a:buFontTx/>
                <a:buNone/>
              </a:pPr>
              <a:r>
                <a:rPr kumimoji="1" lang="en-US" altLang="zh-CN" sz="2400" b="0">
                  <a:solidFill>
                    <a:srgbClr val="000000"/>
                  </a:solidFill>
                  <a:latin typeface="Tahoma" panose="020B0604030504040204" pitchFamily="34" charset="0"/>
                  <a:ea typeface="宋体" panose="02010600030101010101" pitchFamily="2" charset="-122"/>
                </a:rPr>
                <a:t>SISD</a:t>
              </a:r>
              <a:endParaRPr kumimoji="1" lang="en-US" altLang="zh-CN" sz="2400" b="0">
                <a:solidFill>
                  <a:srgbClr val="000000"/>
                </a:solidFill>
                <a:latin typeface="Tahoma" panose="020B0604030504040204" pitchFamily="34" charset="0"/>
                <a:ea typeface="宋体" panose="02010600030101010101" pitchFamily="2" charset="-122"/>
              </a:endParaRPr>
            </a:p>
          </p:txBody>
        </p:sp>
      </p:grpSp>
      <p:sp>
        <p:nvSpPr>
          <p:cNvPr id="21" name="Text Box 16"/>
          <p:cNvSpPr txBox="1">
            <a:spLocks noChangeArrowheads="1"/>
          </p:cNvSpPr>
          <p:nvPr>
            <p:custDataLst>
              <p:tags r:id="rId15"/>
            </p:custDataLst>
          </p:nvPr>
        </p:nvSpPr>
        <p:spPr bwMode="auto">
          <a:xfrm>
            <a:off x="718820" y="5615940"/>
            <a:ext cx="9331325" cy="7067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tx1"/>
              </a:buClr>
              <a:buFont typeface="Wingdings" panose="05000000000000000000" pitchFamily="2" charset="2"/>
              <a:buChar char="v"/>
              <a:defRPr sz="2800" b="1">
                <a:solidFill>
                  <a:schemeClr val="accent1"/>
                </a:solidFill>
                <a:latin typeface="隶书" panose="02010509060101010101" pitchFamily="49" charset="-122"/>
                <a:ea typeface="隶书" panose="02010509060101010101" pitchFamily="49" charset="-122"/>
              </a:defRPr>
            </a:lvl1pPr>
            <a:lvl2pPr marL="742950" indent="-285750">
              <a:spcBef>
                <a:spcPct val="20000"/>
              </a:spcBef>
              <a:buClr>
                <a:schemeClr val="tx2"/>
              </a:buClr>
              <a:buSzPct val="60000"/>
              <a:buFont typeface="Wingdings" panose="05000000000000000000" pitchFamily="2" charset="2"/>
              <a:buChar char="n"/>
              <a:defRPr sz="2400">
                <a:solidFill>
                  <a:schemeClr val="hlink"/>
                </a:solidFill>
                <a:latin typeface="Verdana" panose="020B0604030504040204" pitchFamily="34" charset="0"/>
                <a:ea typeface="隶书" panose="02010509060101010101" pitchFamily="49"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hlink"/>
                </a:solidFill>
                <a:latin typeface="Verdana" panose="020B0604030504040204" pitchFamily="34" charset="0"/>
                <a:ea typeface="隶书" panose="02010509060101010101" pitchFamily="49" charset="-122"/>
              </a:defRPr>
            </a:lvl3pPr>
            <a:lvl4pPr marL="1600200" indent="-228600">
              <a:spcBef>
                <a:spcPct val="20000"/>
              </a:spcBef>
              <a:buClr>
                <a:schemeClr val="tx1"/>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4pPr>
            <a:lvl5pPr marL="2057400" indent="-228600">
              <a:spcBef>
                <a:spcPct val="20000"/>
              </a:spcBef>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9pPr>
          </a:lstStyle>
          <a:p>
            <a:pPr algn="ctr" eaLnBrk="1" hangingPunct="1">
              <a:spcBef>
                <a:spcPct val="0"/>
              </a:spcBef>
              <a:buClrTx/>
              <a:buFontTx/>
              <a:buNone/>
            </a:pPr>
            <a:r>
              <a:rPr kumimoji="1" lang="en-US" altLang="zh-CN" sz="200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CU</a:t>
            </a:r>
            <a:r>
              <a:rPr kumimoji="1" lang="zh-CN" altLang="en-US" sz="200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：控制部件，</a:t>
            </a:r>
            <a:r>
              <a:rPr kumimoji="1" lang="en-US" altLang="zh-CN" sz="200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PU</a:t>
            </a:r>
            <a:r>
              <a:rPr kumimoji="1" lang="zh-CN" altLang="en-US" sz="200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：处理机，</a:t>
            </a:r>
            <a:r>
              <a:rPr kumimoji="1" lang="en-US" altLang="zh-CN" sz="200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MM</a:t>
            </a:r>
            <a:r>
              <a:rPr kumimoji="1" lang="zh-CN" altLang="en-US" sz="200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：贮存模块，</a:t>
            </a:r>
            <a:r>
              <a:rPr kumimoji="1" lang="en-US" altLang="zh-CN" sz="200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SM</a:t>
            </a:r>
            <a:r>
              <a:rPr kumimoji="1" lang="zh-CN" altLang="en-US" sz="200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：共享主存</a:t>
            </a:r>
            <a:endParaRPr kumimoji="1" lang="zh-CN" altLang="en-US" sz="200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p>
            <a:pPr algn="ctr" eaLnBrk="1" hangingPunct="1">
              <a:spcBef>
                <a:spcPct val="0"/>
              </a:spcBef>
              <a:buClrTx/>
              <a:buFontTx/>
              <a:buNone/>
            </a:pPr>
            <a:r>
              <a:rPr kumimoji="1" lang="en-US" altLang="zh-CN" sz="200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IS</a:t>
            </a:r>
            <a:r>
              <a:rPr kumimoji="1" lang="zh-CN" altLang="en-US" sz="200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：指令流，</a:t>
            </a:r>
            <a:r>
              <a:rPr kumimoji="1" lang="en-US" altLang="zh-CN" sz="200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CS</a:t>
            </a:r>
            <a:r>
              <a:rPr kumimoji="1" lang="zh-CN" altLang="en-US" sz="200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：控制流，</a:t>
            </a:r>
            <a:r>
              <a:rPr kumimoji="1" lang="en-US" altLang="zh-CN" sz="200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DS</a:t>
            </a:r>
            <a:r>
              <a:rPr kumimoji="1" lang="zh-CN" altLang="en-US" sz="200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：数据流</a:t>
            </a:r>
            <a:endParaRPr kumimoji="1" lang="zh-CN" altLang="en-US" sz="200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2" name="Rectangle 18"/>
          <p:cNvSpPr>
            <a:spLocks noChangeArrowheads="1"/>
          </p:cNvSpPr>
          <p:nvPr>
            <p:custDataLst>
              <p:tags r:id="rId16"/>
            </p:custDataLst>
          </p:nvPr>
        </p:nvSpPr>
        <p:spPr bwMode="auto">
          <a:xfrm>
            <a:off x="5239385" y="2599055"/>
            <a:ext cx="838200" cy="492125"/>
          </a:xfrm>
          <a:prstGeom prst="rect">
            <a:avLst/>
          </a:prstGeom>
          <a:solidFill>
            <a:srgbClr val="0070C0"/>
          </a:solidFill>
          <a:ln w="9525">
            <a:solidFill>
              <a:schemeClr val="tx1"/>
            </a:solidFill>
            <a:miter lim="800000"/>
          </a:ln>
          <a:effectLst/>
        </p:spPr>
        <p:txBody>
          <a:bodyPr wrap="none" anchor="ctr"/>
          <a:lstStyle>
            <a:lvl1pPr>
              <a:spcBef>
                <a:spcPct val="20000"/>
              </a:spcBef>
              <a:buClr>
                <a:schemeClr val="tx1"/>
              </a:buClr>
              <a:buFont typeface="Wingdings" panose="05000000000000000000" pitchFamily="2" charset="2"/>
              <a:buChar char="v"/>
              <a:defRPr sz="2800" b="1">
                <a:solidFill>
                  <a:schemeClr val="accent1"/>
                </a:solidFill>
                <a:latin typeface="隶书" panose="02010509060101010101" pitchFamily="49" charset="-122"/>
                <a:ea typeface="隶书" panose="02010509060101010101" pitchFamily="49" charset="-122"/>
              </a:defRPr>
            </a:lvl1pPr>
            <a:lvl2pPr marL="742950" indent="-285750">
              <a:spcBef>
                <a:spcPct val="20000"/>
              </a:spcBef>
              <a:buClr>
                <a:schemeClr val="tx2"/>
              </a:buClr>
              <a:buSzPct val="60000"/>
              <a:buFont typeface="Wingdings" panose="05000000000000000000" pitchFamily="2" charset="2"/>
              <a:buChar char="n"/>
              <a:defRPr sz="2400">
                <a:solidFill>
                  <a:schemeClr val="hlink"/>
                </a:solidFill>
                <a:latin typeface="Verdana" panose="020B0604030504040204" pitchFamily="34" charset="0"/>
                <a:ea typeface="隶书" panose="02010509060101010101" pitchFamily="49"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hlink"/>
                </a:solidFill>
                <a:latin typeface="Verdana" panose="020B0604030504040204" pitchFamily="34" charset="0"/>
                <a:ea typeface="隶书" panose="02010509060101010101" pitchFamily="49" charset="-122"/>
              </a:defRPr>
            </a:lvl3pPr>
            <a:lvl4pPr marL="1600200" indent="-228600">
              <a:spcBef>
                <a:spcPct val="20000"/>
              </a:spcBef>
              <a:buClr>
                <a:schemeClr val="tx1"/>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4pPr>
            <a:lvl5pPr marL="2057400" indent="-228600">
              <a:spcBef>
                <a:spcPct val="20000"/>
              </a:spcBef>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9pPr>
          </a:lstStyle>
          <a:p>
            <a:pPr algn="ctr" eaLnBrk="1" hangingPunct="1">
              <a:spcBef>
                <a:spcPct val="0"/>
              </a:spcBef>
              <a:buClrTx/>
              <a:buFontTx/>
              <a:buNone/>
            </a:pPr>
            <a:r>
              <a:rPr kumimoji="1" lang="en-US" altLang="zh-CN" sz="2000" dirty="0">
                <a:solidFill>
                  <a:schemeClr val="accent2"/>
                </a:solidFill>
                <a:latin typeface="微软雅黑" panose="020B0503020204020204" pitchFamily="34" charset="-122"/>
                <a:ea typeface="微软雅黑" panose="020B0503020204020204" pitchFamily="34" charset="-122"/>
              </a:rPr>
              <a:t>CU</a:t>
            </a:r>
            <a:endParaRPr kumimoji="1" lang="en-US" altLang="zh-CN" sz="2000" dirty="0">
              <a:solidFill>
                <a:schemeClr val="accent2"/>
              </a:solidFill>
              <a:latin typeface="微软雅黑" panose="020B0503020204020204" pitchFamily="34" charset="-122"/>
              <a:ea typeface="微软雅黑" panose="020B0503020204020204" pitchFamily="34" charset="-122"/>
            </a:endParaRPr>
          </a:p>
        </p:txBody>
      </p:sp>
      <p:sp>
        <p:nvSpPr>
          <p:cNvPr id="23" name="Text Box 42"/>
          <p:cNvSpPr txBox="1">
            <a:spLocks noChangeArrowheads="1"/>
          </p:cNvSpPr>
          <p:nvPr>
            <p:custDataLst>
              <p:tags r:id="rId17"/>
            </p:custDataLst>
          </p:nvPr>
        </p:nvSpPr>
        <p:spPr bwMode="auto">
          <a:xfrm>
            <a:off x="6984048" y="5111750"/>
            <a:ext cx="9096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1"/>
              </a:buClr>
              <a:buFont typeface="Wingdings" panose="05000000000000000000" pitchFamily="2" charset="2"/>
              <a:buChar char="v"/>
              <a:defRPr sz="2800" b="1">
                <a:solidFill>
                  <a:schemeClr val="accent1"/>
                </a:solidFill>
                <a:latin typeface="隶书" panose="02010509060101010101" pitchFamily="49" charset="-122"/>
                <a:ea typeface="隶书" panose="02010509060101010101" pitchFamily="49" charset="-122"/>
              </a:defRPr>
            </a:lvl1pPr>
            <a:lvl2pPr marL="742950" indent="-285750">
              <a:spcBef>
                <a:spcPct val="20000"/>
              </a:spcBef>
              <a:buClr>
                <a:schemeClr val="tx2"/>
              </a:buClr>
              <a:buSzPct val="60000"/>
              <a:buFont typeface="Wingdings" panose="05000000000000000000" pitchFamily="2" charset="2"/>
              <a:buChar char="n"/>
              <a:defRPr sz="2400">
                <a:solidFill>
                  <a:schemeClr val="hlink"/>
                </a:solidFill>
                <a:latin typeface="Verdana" panose="020B0604030504040204" pitchFamily="34" charset="0"/>
                <a:ea typeface="隶书" panose="02010509060101010101" pitchFamily="49"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hlink"/>
                </a:solidFill>
                <a:latin typeface="Verdana" panose="020B0604030504040204" pitchFamily="34" charset="0"/>
                <a:ea typeface="隶书" panose="02010509060101010101" pitchFamily="49" charset="-122"/>
              </a:defRPr>
            </a:lvl3pPr>
            <a:lvl4pPr marL="1600200" indent="-228600">
              <a:spcBef>
                <a:spcPct val="20000"/>
              </a:spcBef>
              <a:buClr>
                <a:schemeClr val="tx1"/>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4pPr>
            <a:lvl5pPr marL="2057400" indent="-228600">
              <a:spcBef>
                <a:spcPct val="20000"/>
              </a:spcBef>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9pPr>
          </a:lstStyle>
          <a:p>
            <a:pPr algn="ctr" eaLnBrk="1" hangingPunct="1">
              <a:spcBef>
                <a:spcPct val="0"/>
              </a:spcBef>
              <a:buClrTx/>
              <a:buFontTx/>
              <a:buNone/>
            </a:pPr>
            <a:r>
              <a:rPr kumimoji="1" lang="en-US" altLang="zh-CN" sz="2400" b="0">
                <a:solidFill>
                  <a:srgbClr val="000000"/>
                </a:solidFill>
                <a:latin typeface="Tahoma" panose="020B0604030504040204" pitchFamily="34" charset="0"/>
                <a:ea typeface="宋体" panose="02010600030101010101" pitchFamily="2" charset="-122"/>
              </a:rPr>
              <a:t>SIMD</a:t>
            </a:r>
            <a:endParaRPr kumimoji="1" lang="en-US" altLang="zh-CN" sz="2400" b="0">
              <a:solidFill>
                <a:srgbClr val="000000"/>
              </a:solidFill>
              <a:latin typeface="Tahoma" panose="020B0604030504040204" pitchFamily="34" charset="0"/>
              <a:ea typeface="宋体" panose="02010600030101010101" pitchFamily="2" charset="-122"/>
            </a:endParaRPr>
          </a:p>
        </p:txBody>
      </p:sp>
      <p:grpSp>
        <p:nvGrpSpPr>
          <p:cNvPr id="24" name="Group 45"/>
          <p:cNvGrpSpPr/>
          <p:nvPr/>
        </p:nvGrpSpPr>
        <p:grpSpPr bwMode="auto">
          <a:xfrm>
            <a:off x="5544185" y="1024255"/>
            <a:ext cx="4854575" cy="4110038"/>
            <a:chOff x="3072" y="612"/>
            <a:chExt cx="3058" cy="2589"/>
          </a:xfrm>
        </p:grpSpPr>
        <p:sp>
          <p:nvSpPr>
            <p:cNvPr id="31" name="Rectangle 25"/>
            <p:cNvSpPr>
              <a:spLocks noChangeArrowheads="1"/>
            </p:cNvSpPr>
            <p:nvPr>
              <p:custDataLst>
                <p:tags r:id="rId18"/>
              </p:custDataLst>
            </p:nvPr>
          </p:nvSpPr>
          <p:spPr bwMode="auto">
            <a:xfrm>
              <a:off x="4464" y="612"/>
              <a:ext cx="1104" cy="2118"/>
            </a:xfrm>
            <a:prstGeom prst="rect">
              <a:avLst/>
            </a:prstGeom>
            <a:solidFill>
              <a:srgbClr val="00B0F0">
                <a:alpha val="50195"/>
              </a:srgbClr>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1"/>
                </a:buClr>
                <a:buFont typeface="Wingdings" panose="05000000000000000000" pitchFamily="2" charset="2"/>
                <a:buChar char="v"/>
                <a:defRPr sz="2800" b="1">
                  <a:solidFill>
                    <a:schemeClr val="accent1"/>
                  </a:solidFill>
                  <a:latin typeface="隶书" panose="02010509060101010101" pitchFamily="49" charset="-122"/>
                  <a:ea typeface="隶书" panose="02010509060101010101" pitchFamily="49" charset="-122"/>
                </a:defRPr>
              </a:lvl1pPr>
              <a:lvl2pPr marL="742950" indent="-285750">
                <a:spcBef>
                  <a:spcPct val="20000"/>
                </a:spcBef>
                <a:buClr>
                  <a:schemeClr val="tx2"/>
                </a:buClr>
                <a:buSzPct val="60000"/>
                <a:buFont typeface="Wingdings" panose="05000000000000000000" pitchFamily="2" charset="2"/>
                <a:buChar char="n"/>
                <a:defRPr sz="2400">
                  <a:solidFill>
                    <a:schemeClr val="hlink"/>
                  </a:solidFill>
                  <a:latin typeface="Verdana" panose="020B0604030504040204" pitchFamily="34" charset="0"/>
                  <a:ea typeface="隶书" panose="02010509060101010101" pitchFamily="49"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hlink"/>
                  </a:solidFill>
                  <a:latin typeface="Verdana" panose="020B0604030504040204" pitchFamily="34" charset="0"/>
                  <a:ea typeface="隶书" panose="02010509060101010101" pitchFamily="49" charset="-122"/>
                </a:defRPr>
              </a:lvl3pPr>
              <a:lvl4pPr marL="1600200" indent="-228600">
                <a:spcBef>
                  <a:spcPct val="20000"/>
                </a:spcBef>
                <a:buClr>
                  <a:schemeClr val="tx1"/>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4pPr>
              <a:lvl5pPr marL="2057400" indent="-228600">
                <a:spcBef>
                  <a:spcPct val="20000"/>
                </a:spcBef>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9pPr>
            </a:lstStyle>
            <a:p>
              <a:pPr algn="r">
                <a:spcBef>
                  <a:spcPct val="0"/>
                </a:spcBef>
                <a:buClrTx/>
                <a:buFontTx/>
                <a:buNone/>
              </a:pPr>
              <a:endParaRPr lang="zh-CN" altLang="en-US" sz="1800" b="0" dirty="0">
                <a:solidFill>
                  <a:schemeClr val="tx1"/>
                </a:solidFill>
                <a:latin typeface="Times New Roman" panose="02020603050405020304" pitchFamily="18" charset="0"/>
              </a:endParaRPr>
            </a:p>
          </p:txBody>
        </p:sp>
        <p:sp>
          <p:nvSpPr>
            <p:cNvPr id="25" name="Rectangle 19"/>
            <p:cNvSpPr>
              <a:spLocks noChangeArrowheads="1"/>
            </p:cNvSpPr>
            <p:nvPr>
              <p:custDataLst>
                <p:tags r:id="rId19"/>
              </p:custDataLst>
            </p:nvPr>
          </p:nvSpPr>
          <p:spPr bwMode="auto">
            <a:xfrm>
              <a:off x="3696" y="884"/>
              <a:ext cx="528" cy="310"/>
            </a:xfrm>
            <a:prstGeom prst="rect">
              <a:avLst/>
            </a:prstGeom>
            <a:solidFill>
              <a:srgbClr val="0070C0"/>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1"/>
                </a:buClr>
                <a:buFont typeface="Wingdings" panose="05000000000000000000" pitchFamily="2" charset="2"/>
                <a:buChar char="v"/>
                <a:defRPr sz="2800" b="1">
                  <a:solidFill>
                    <a:schemeClr val="accent1"/>
                  </a:solidFill>
                  <a:latin typeface="隶书" panose="02010509060101010101" pitchFamily="49" charset="-122"/>
                  <a:ea typeface="隶书" panose="02010509060101010101" pitchFamily="49" charset="-122"/>
                </a:defRPr>
              </a:lvl1pPr>
              <a:lvl2pPr marL="742950" indent="-285750">
                <a:spcBef>
                  <a:spcPct val="20000"/>
                </a:spcBef>
                <a:buClr>
                  <a:schemeClr val="tx2"/>
                </a:buClr>
                <a:buSzPct val="60000"/>
                <a:buFont typeface="Wingdings" panose="05000000000000000000" pitchFamily="2" charset="2"/>
                <a:buChar char="n"/>
                <a:defRPr sz="2400">
                  <a:solidFill>
                    <a:schemeClr val="hlink"/>
                  </a:solidFill>
                  <a:latin typeface="Verdana" panose="020B0604030504040204" pitchFamily="34" charset="0"/>
                  <a:ea typeface="隶书" panose="02010509060101010101" pitchFamily="49"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hlink"/>
                  </a:solidFill>
                  <a:latin typeface="Verdana" panose="020B0604030504040204" pitchFamily="34" charset="0"/>
                  <a:ea typeface="隶书" panose="02010509060101010101" pitchFamily="49" charset="-122"/>
                </a:defRPr>
              </a:lvl3pPr>
              <a:lvl4pPr marL="1600200" indent="-228600">
                <a:spcBef>
                  <a:spcPct val="20000"/>
                </a:spcBef>
                <a:buClr>
                  <a:schemeClr val="tx1"/>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4pPr>
              <a:lvl5pPr marL="2057400" indent="-228600">
                <a:spcBef>
                  <a:spcPct val="20000"/>
                </a:spcBef>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9pPr>
            </a:lstStyle>
            <a:p>
              <a:pPr algn="ctr" eaLnBrk="1" hangingPunct="1">
                <a:spcBef>
                  <a:spcPct val="0"/>
                </a:spcBef>
                <a:buClrTx/>
                <a:buFontTx/>
                <a:buNone/>
              </a:pPr>
              <a:r>
                <a:rPr kumimoji="1" lang="en-US" altLang="zh-CN" sz="2000" dirty="0">
                  <a:solidFill>
                    <a:schemeClr val="accent2"/>
                  </a:solidFill>
                  <a:latin typeface="微软雅黑" panose="020B0503020204020204" pitchFamily="34" charset="-122"/>
                  <a:ea typeface="微软雅黑" panose="020B0503020204020204" pitchFamily="34" charset="-122"/>
                </a:rPr>
                <a:t>PU1</a:t>
              </a:r>
              <a:endParaRPr kumimoji="1" lang="en-US" altLang="zh-CN" sz="2000" dirty="0">
                <a:solidFill>
                  <a:schemeClr val="accent2"/>
                </a:solidFill>
                <a:latin typeface="微软雅黑" panose="020B0503020204020204" pitchFamily="34" charset="-122"/>
                <a:ea typeface="微软雅黑" panose="020B0503020204020204" pitchFamily="34" charset="-122"/>
              </a:endParaRPr>
            </a:p>
          </p:txBody>
        </p:sp>
        <p:sp>
          <p:nvSpPr>
            <p:cNvPr id="26" name="Rectangle 20"/>
            <p:cNvSpPr>
              <a:spLocks noChangeArrowheads="1"/>
            </p:cNvSpPr>
            <p:nvPr>
              <p:custDataLst>
                <p:tags r:id="rId20"/>
              </p:custDataLst>
            </p:nvPr>
          </p:nvSpPr>
          <p:spPr bwMode="auto">
            <a:xfrm>
              <a:off x="3696" y="1412"/>
              <a:ext cx="528" cy="310"/>
            </a:xfrm>
            <a:prstGeom prst="rect">
              <a:avLst/>
            </a:prstGeom>
            <a:solidFill>
              <a:srgbClr val="0070C0"/>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1"/>
                </a:buClr>
                <a:buFont typeface="Wingdings" panose="05000000000000000000" pitchFamily="2" charset="2"/>
                <a:buChar char="v"/>
                <a:defRPr sz="2800" b="1">
                  <a:solidFill>
                    <a:schemeClr val="accent1"/>
                  </a:solidFill>
                  <a:latin typeface="隶书" panose="02010509060101010101" pitchFamily="49" charset="-122"/>
                  <a:ea typeface="隶书" panose="02010509060101010101" pitchFamily="49" charset="-122"/>
                </a:defRPr>
              </a:lvl1pPr>
              <a:lvl2pPr marL="742950" indent="-285750">
                <a:spcBef>
                  <a:spcPct val="20000"/>
                </a:spcBef>
                <a:buClr>
                  <a:schemeClr val="tx2"/>
                </a:buClr>
                <a:buSzPct val="60000"/>
                <a:buFont typeface="Wingdings" panose="05000000000000000000" pitchFamily="2" charset="2"/>
                <a:buChar char="n"/>
                <a:defRPr sz="2400">
                  <a:solidFill>
                    <a:schemeClr val="hlink"/>
                  </a:solidFill>
                  <a:latin typeface="Verdana" panose="020B0604030504040204" pitchFamily="34" charset="0"/>
                  <a:ea typeface="隶书" panose="02010509060101010101" pitchFamily="49"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hlink"/>
                  </a:solidFill>
                  <a:latin typeface="Verdana" panose="020B0604030504040204" pitchFamily="34" charset="0"/>
                  <a:ea typeface="隶书" panose="02010509060101010101" pitchFamily="49" charset="-122"/>
                </a:defRPr>
              </a:lvl3pPr>
              <a:lvl4pPr marL="1600200" indent="-228600">
                <a:spcBef>
                  <a:spcPct val="20000"/>
                </a:spcBef>
                <a:buClr>
                  <a:schemeClr val="tx1"/>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4pPr>
              <a:lvl5pPr marL="2057400" indent="-228600">
                <a:spcBef>
                  <a:spcPct val="20000"/>
                </a:spcBef>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9pPr>
            </a:lstStyle>
            <a:p>
              <a:pPr algn="ctr" eaLnBrk="1" hangingPunct="1">
                <a:spcBef>
                  <a:spcPct val="0"/>
                </a:spcBef>
                <a:buClrTx/>
                <a:buFontTx/>
                <a:buNone/>
              </a:pPr>
              <a:r>
                <a:rPr kumimoji="1" lang="en-US" altLang="zh-CN" sz="2000">
                  <a:solidFill>
                    <a:schemeClr val="accent2"/>
                  </a:solidFill>
                  <a:latin typeface="微软雅黑" panose="020B0503020204020204" pitchFamily="34" charset="-122"/>
                  <a:ea typeface="微软雅黑" panose="020B0503020204020204" pitchFamily="34" charset="-122"/>
                </a:rPr>
                <a:t>PU2</a:t>
              </a:r>
              <a:endParaRPr kumimoji="1" lang="en-US" altLang="zh-CN" sz="2000">
                <a:solidFill>
                  <a:schemeClr val="accent2"/>
                </a:solidFill>
                <a:latin typeface="微软雅黑" panose="020B0503020204020204" pitchFamily="34" charset="-122"/>
                <a:ea typeface="微软雅黑" panose="020B0503020204020204" pitchFamily="34" charset="-122"/>
              </a:endParaRPr>
            </a:p>
          </p:txBody>
        </p:sp>
        <p:sp>
          <p:nvSpPr>
            <p:cNvPr id="27" name="Rectangle 21"/>
            <p:cNvSpPr>
              <a:spLocks noChangeArrowheads="1"/>
            </p:cNvSpPr>
            <p:nvPr>
              <p:custDataLst>
                <p:tags r:id="rId21"/>
              </p:custDataLst>
            </p:nvPr>
          </p:nvSpPr>
          <p:spPr bwMode="auto">
            <a:xfrm>
              <a:off x="3696" y="2276"/>
              <a:ext cx="528" cy="310"/>
            </a:xfrm>
            <a:prstGeom prst="rect">
              <a:avLst/>
            </a:prstGeom>
            <a:solidFill>
              <a:srgbClr val="0070C0"/>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1"/>
                </a:buClr>
                <a:buFont typeface="Wingdings" panose="05000000000000000000" pitchFamily="2" charset="2"/>
                <a:buChar char="v"/>
                <a:defRPr sz="2800" b="1">
                  <a:solidFill>
                    <a:schemeClr val="accent1"/>
                  </a:solidFill>
                  <a:latin typeface="隶书" panose="02010509060101010101" pitchFamily="49" charset="-122"/>
                  <a:ea typeface="隶书" panose="02010509060101010101" pitchFamily="49" charset="-122"/>
                </a:defRPr>
              </a:lvl1pPr>
              <a:lvl2pPr marL="742950" indent="-285750">
                <a:spcBef>
                  <a:spcPct val="20000"/>
                </a:spcBef>
                <a:buClr>
                  <a:schemeClr val="tx2"/>
                </a:buClr>
                <a:buSzPct val="60000"/>
                <a:buFont typeface="Wingdings" panose="05000000000000000000" pitchFamily="2" charset="2"/>
                <a:buChar char="n"/>
                <a:defRPr sz="2400">
                  <a:solidFill>
                    <a:schemeClr val="hlink"/>
                  </a:solidFill>
                  <a:latin typeface="Verdana" panose="020B0604030504040204" pitchFamily="34" charset="0"/>
                  <a:ea typeface="隶书" panose="02010509060101010101" pitchFamily="49"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hlink"/>
                  </a:solidFill>
                  <a:latin typeface="Verdana" panose="020B0604030504040204" pitchFamily="34" charset="0"/>
                  <a:ea typeface="隶书" panose="02010509060101010101" pitchFamily="49" charset="-122"/>
                </a:defRPr>
              </a:lvl3pPr>
              <a:lvl4pPr marL="1600200" indent="-228600">
                <a:spcBef>
                  <a:spcPct val="20000"/>
                </a:spcBef>
                <a:buClr>
                  <a:schemeClr val="tx1"/>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4pPr>
              <a:lvl5pPr marL="2057400" indent="-228600">
                <a:spcBef>
                  <a:spcPct val="20000"/>
                </a:spcBef>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9pPr>
            </a:lstStyle>
            <a:p>
              <a:pPr algn="ctr" eaLnBrk="1" hangingPunct="1">
                <a:spcBef>
                  <a:spcPct val="0"/>
                </a:spcBef>
                <a:buClrTx/>
                <a:buFontTx/>
                <a:buNone/>
              </a:pPr>
              <a:r>
                <a:rPr kumimoji="1" lang="en-US" altLang="zh-CN" sz="2000">
                  <a:solidFill>
                    <a:schemeClr val="accent2"/>
                  </a:solidFill>
                  <a:latin typeface="微软雅黑" panose="020B0503020204020204" pitchFamily="34" charset="-122"/>
                  <a:ea typeface="微软雅黑" panose="020B0503020204020204" pitchFamily="34" charset="-122"/>
                </a:rPr>
                <a:t>PUn</a:t>
              </a:r>
              <a:endParaRPr kumimoji="1" lang="en-US" altLang="zh-CN" sz="2000">
                <a:solidFill>
                  <a:schemeClr val="accent2"/>
                </a:solidFill>
                <a:latin typeface="微软雅黑" panose="020B0503020204020204" pitchFamily="34" charset="-122"/>
                <a:ea typeface="微软雅黑" panose="020B0503020204020204" pitchFamily="34" charset="-122"/>
              </a:endParaRPr>
            </a:p>
          </p:txBody>
        </p:sp>
        <p:sp>
          <p:nvSpPr>
            <p:cNvPr id="28" name="Rectangle 22"/>
            <p:cNvSpPr>
              <a:spLocks noChangeArrowheads="1"/>
            </p:cNvSpPr>
            <p:nvPr>
              <p:custDataLst>
                <p:tags r:id="rId22"/>
              </p:custDataLst>
            </p:nvPr>
          </p:nvSpPr>
          <p:spPr bwMode="auto">
            <a:xfrm>
              <a:off x="4752" y="884"/>
              <a:ext cx="528" cy="310"/>
            </a:xfrm>
            <a:prstGeom prst="rect">
              <a:avLst/>
            </a:prstGeom>
            <a:solidFill>
              <a:schemeClr val="tx1">
                <a:lumMod val="20000"/>
                <a:lumOff val="80000"/>
              </a:schemeClr>
            </a:solidFill>
            <a:ln w="9525">
              <a:no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1"/>
                </a:buClr>
                <a:buFont typeface="Wingdings" panose="05000000000000000000" pitchFamily="2" charset="2"/>
                <a:buChar char="v"/>
                <a:defRPr sz="2800" b="1">
                  <a:solidFill>
                    <a:schemeClr val="accent1"/>
                  </a:solidFill>
                  <a:latin typeface="隶书" panose="02010509060101010101" pitchFamily="49" charset="-122"/>
                  <a:ea typeface="隶书" panose="02010509060101010101" pitchFamily="49" charset="-122"/>
                </a:defRPr>
              </a:lvl1pPr>
              <a:lvl2pPr marL="742950" indent="-285750">
                <a:spcBef>
                  <a:spcPct val="20000"/>
                </a:spcBef>
                <a:buClr>
                  <a:schemeClr val="tx2"/>
                </a:buClr>
                <a:buSzPct val="60000"/>
                <a:buFont typeface="Wingdings" panose="05000000000000000000" pitchFamily="2" charset="2"/>
                <a:buChar char="n"/>
                <a:defRPr sz="2400">
                  <a:solidFill>
                    <a:schemeClr val="hlink"/>
                  </a:solidFill>
                  <a:latin typeface="Verdana" panose="020B0604030504040204" pitchFamily="34" charset="0"/>
                  <a:ea typeface="隶书" panose="02010509060101010101" pitchFamily="49"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hlink"/>
                  </a:solidFill>
                  <a:latin typeface="Verdana" panose="020B0604030504040204" pitchFamily="34" charset="0"/>
                  <a:ea typeface="隶书" panose="02010509060101010101" pitchFamily="49" charset="-122"/>
                </a:defRPr>
              </a:lvl3pPr>
              <a:lvl4pPr marL="1600200" indent="-228600">
                <a:spcBef>
                  <a:spcPct val="20000"/>
                </a:spcBef>
                <a:buClr>
                  <a:schemeClr val="tx1"/>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4pPr>
              <a:lvl5pPr marL="2057400" indent="-228600">
                <a:spcBef>
                  <a:spcPct val="20000"/>
                </a:spcBef>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9pPr>
            </a:lstStyle>
            <a:p>
              <a:pPr algn="ctr" eaLnBrk="1" hangingPunct="1">
                <a:spcBef>
                  <a:spcPct val="0"/>
                </a:spcBef>
                <a:buClrTx/>
                <a:buFontTx/>
                <a:buNone/>
              </a:pPr>
              <a:r>
                <a:rPr kumimoji="1" lang="en-US" altLang="zh-CN" sz="2000">
                  <a:solidFill>
                    <a:srgbClr val="000000"/>
                  </a:solidFill>
                  <a:latin typeface="微软雅黑" panose="020B0503020204020204" pitchFamily="34" charset="-122"/>
                  <a:ea typeface="微软雅黑" panose="020B0503020204020204" pitchFamily="34" charset="-122"/>
                </a:rPr>
                <a:t>MM1</a:t>
              </a:r>
              <a:endParaRPr kumimoji="1" lang="en-US" altLang="zh-CN" sz="2000">
                <a:solidFill>
                  <a:srgbClr val="000000"/>
                </a:solidFill>
                <a:latin typeface="微软雅黑" panose="020B0503020204020204" pitchFamily="34" charset="-122"/>
                <a:ea typeface="微软雅黑" panose="020B0503020204020204" pitchFamily="34" charset="-122"/>
              </a:endParaRPr>
            </a:p>
          </p:txBody>
        </p:sp>
        <p:sp>
          <p:nvSpPr>
            <p:cNvPr id="29" name="Rectangle 23"/>
            <p:cNvSpPr>
              <a:spLocks noChangeArrowheads="1"/>
            </p:cNvSpPr>
            <p:nvPr>
              <p:custDataLst>
                <p:tags r:id="rId23"/>
              </p:custDataLst>
            </p:nvPr>
          </p:nvSpPr>
          <p:spPr bwMode="auto">
            <a:xfrm>
              <a:off x="4752" y="1412"/>
              <a:ext cx="528" cy="310"/>
            </a:xfrm>
            <a:prstGeom prst="rect">
              <a:avLst/>
            </a:prstGeom>
            <a:solidFill>
              <a:schemeClr val="tx1">
                <a:lumMod val="20000"/>
                <a:lumOff val="80000"/>
              </a:schemeClr>
            </a:solidFill>
            <a:ln w="9525">
              <a:no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1"/>
                </a:buClr>
                <a:buFont typeface="Wingdings" panose="05000000000000000000" pitchFamily="2" charset="2"/>
                <a:buChar char="v"/>
                <a:defRPr sz="2800" b="1">
                  <a:solidFill>
                    <a:schemeClr val="accent1"/>
                  </a:solidFill>
                  <a:latin typeface="隶书" panose="02010509060101010101" pitchFamily="49" charset="-122"/>
                  <a:ea typeface="隶书" panose="02010509060101010101" pitchFamily="49" charset="-122"/>
                </a:defRPr>
              </a:lvl1pPr>
              <a:lvl2pPr marL="742950" indent="-285750">
                <a:spcBef>
                  <a:spcPct val="20000"/>
                </a:spcBef>
                <a:buClr>
                  <a:schemeClr val="tx2"/>
                </a:buClr>
                <a:buSzPct val="60000"/>
                <a:buFont typeface="Wingdings" panose="05000000000000000000" pitchFamily="2" charset="2"/>
                <a:buChar char="n"/>
                <a:defRPr sz="2400">
                  <a:solidFill>
                    <a:schemeClr val="hlink"/>
                  </a:solidFill>
                  <a:latin typeface="Verdana" panose="020B0604030504040204" pitchFamily="34" charset="0"/>
                  <a:ea typeface="隶书" panose="02010509060101010101" pitchFamily="49"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hlink"/>
                  </a:solidFill>
                  <a:latin typeface="Verdana" panose="020B0604030504040204" pitchFamily="34" charset="0"/>
                  <a:ea typeface="隶书" panose="02010509060101010101" pitchFamily="49" charset="-122"/>
                </a:defRPr>
              </a:lvl3pPr>
              <a:lvl4pPr marL="1600200" indent="-228600">
                <a:spcBef>
                  <a:spcPct val="20000"/>
                </a:spcBef>
                <a:buClr>
                  <a:schemeClr val="tx1"/>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4pPr>
              <a:lvl5pPr marL="2057400" indent="-228600">
                <a:spcBef>
                  <a:spcPct val="20000"/>
                </a:spcBef>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9pPr>
            </a:lstStyle>
            <a:p>
              <a:pPr algn="ctr" eaLnBrk="1" hangingPunct="1">
                <a:spcBef>
                  <a:spcPct val="0"/>
                </a:spcBef>
                <a:buClrTx/>
                <a:buFontTx/>
                <a:buNone/>
              </a:pPr>
              <a:r>
                <a:rPr kumimoji="1" lang="en-US" altLang="zh-CN" sz="2000">
                  <a:solidFill>
                    <a:srgbClr val="000000"/>
                  </a:solidFill>
                  <a:latin typeface="微软雅黑" panose="020B0503020204020204" pitchFamily="34" charset="-122"/>
                  <a:ea typeface="微软雅黑" panose="020B0503020204020204" pitchFamily="34" charset="-122"/>
                </a:rPr>
                <a:t>MM2</a:t>
              </a:r>
              <a:endParaRPr kumimoji="1" lang="en-US" altLang="zh-CN" sz="2000">
                <a:solidFill>
                  <a:srgbClr val="000000"/>
                </a:solidFill>
                <a:latin typeface="微软雅黑" panose="020B0503020204020204" pitchFamily="34" charset="-122"/>
                <a:ea typeface="微软雅黑" panose="020B0503020204020204" pitchFamily="34" charset="-122"/>
              </a:endParaRPr>
            </a:p>
          </p:txBody>
        </p:sp>
        <p:sp>
          <p:nvSpPr>
            <p:cNvPr id="30" name="Rectangle 24"/>
            <p:cNvSpPr>
              <a:spLocks noChangeArrowheads="1"/>
            </p:cNvSpPr>
            <p:nvPr>
              <p:custDataLst>
                <p:tags r:id="rId24"/>
              </p:custDataLst>
            </p:nvPr>
          </p:nvSpPr>
          <p:spPr bwMode="auto">
            <a:xfrm>
              <a:off x="4752" y="2276"/>
              <a:ext cx="528" cy="310"/>
            </a:xfrm>
            <a:prstGeom prst="rect">
              <a:avLst/>
            </a:prstGeom>
            <a:solidFill>
              <a:schemeClr val="tx1">
                <a:lumMod val="20000"/>
                <a:lumOff val="80000"/>
              </a:schemeClr>
            </a:solidFill>
            <a:ln w="9525">
              <a:no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1"/>
                </a:buClr>
                <a:buFont typeface="Wingdings" panose="05000000000000000000" pitchFamily="2" charset="2"/>
                <a:buChar char="v"/>
                <a:defRPr sz="2800" b="1">
                  <a:solidFill>
                    <a:schemeClr val="accent1"/>
                  </a:solidFill>
                  <a:latin typeface="隶书" panose="02010509060101010101" pitchFamily="49" charset="-122"/>
                  <a:ea typeface="隶书" panose="02010509060101010101" pitchFamily="49" charset="-122"/>
                </a:defRPr>
              </a:lvl1pPr>
              <a:lvl2pPr marL="742950" indent="-285750">
                <a:spcBef>
                  <a:spcPct val="20000"/>
                </a:spcBef>
                <a:buClr>
                  <a:schemeClr val="tx2"/>
                </a:buClr>
                <a:buSzPct val="60000"/>
                <a:buFont typeface="Wingdings" panose="05000000000000000000" pitchFamily="2" charset="2"/>
                <a:buChar char="n"/>
                <a:defRPr sz="2400">
                  <a:solidFill>
                    <a:schemeClr val="hlink"/>
                  </a:solidFill>
                  <a:latin typeface="Verdana" panose="020B0604030504040204" pitchFamily="34" charset="0"/>
                  <a:ea typeface="隶书" panose="02010509060101010101" pitchFamily="49"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hlink"/>
                  </a:solidFill>
                  <a:latin typeface="Verdana" panose="020B0604030504040204" pitchFamily="34" charset="0"/>
                  <a:ea typeface="隶书" panose="02010509060101010101" pitchFamily="49" charset="-122"/>
                </a:defRPr>
              </a:lvl3pPr>
              <a:lvl4pPr marL="1600200" indent="-228600">
                <a:spcBef>
                  <a:spcPct val="20000"/>
                </a:spcBef>
                <a:buClr>
                  <a:schemeClr val="tx1"/>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4pPr>
              <a:lvl5pPr marL="2057400" indent="-228600">
                <a:spcBef>
                  <a:spcPct val="20000"/>
                </a:spcBef>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9pPr>
            </a:lstStyle>
            <a:p>
              <a:pPr algn="ctr" eaLnBrk="1" hangingPunct="1">
                <a:spcBef>
                  <a:spcPct val="0"/>
                </a:spcBef>
                <a:buClrTx/>
                <a:buFontTx/>
                <a:buNone/>
              </a:pPr>
              <a:r>
                <a:rPr kumimoji="1" lang="en-US" altLang="zh-CN" sz="2000">
                  <a:solidFill>
                    <a:srgbClr val="000000"/>
                  </a:solidFill>
                  <a:latin typeface="微软雅黑" panose="020B0503020204020204" pitchFamily="34" charset="-122"/>
                  <a:ea typeface="微软雅黑" panose="020B0503020204020204" pitchFamily="34" charset="-122"/>
                </a:rPr>
                <a:t>MMm</a:t>
              </a:r>
              <a:endParaRPr kumimoji="1" lang="en-US" altLang="zh-CN" sz="2000">
                <a:solidFill>
                  <a:srgbClr val="000000"/>
                </a:solidFill>
                <a:latin typeface="微软雅黑" panose="020B0503020204020204" pitchFamily="34" charset="-122"/>
                <a:ea typeface="微软雅黑" panose="020B0503020204020204" pitchFamily="34" charset="-122"/>
              </a:endParaRPr>
            </a:p>
          </p:txBody>
        </p:sp>
        <p:sp>
          <p:nvSpPr>
            <p:cNvPr id="32" name="Line 26"/>
            <p:cNvSpPr>
              <a:spLocks noChangeShapeType="1"/>
            </p:cNvSpPr>
            <p:nvPr>
              <p:custDataLst>
                <p:tags r:id="rId25"/>
              </p:custDataLst>
            </p:nvPr>
          </p:nvSpPr>
          <p:spPr bwMode="auto">
            <a:xfrm flipV="1">
              <a:off x="3408" y="1765"/>
              <a:ext cx="96" cy="5"/>
            </a:xfrm>
            <a:prstGeom prst="line">
              <a:avLst/>
            </a:prstGeom>
            <a:noFill/>
            <a:ln w="38100">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 name="Line 27"/>
            <p:cNvSpPr>
              <a:spLocks noChangeShapeType="1"/>
            </p:cNvSpPr>
            <p:nvPr>
              <p:custDataLst>
                <p:tags r:id="rId26"/>
              </p:custDataLst>
            </p:nvPr>
          </p:nvSpPr>
          <p:spPr bwMode="auto">
            <a:xfrm flipH="1" flipV="1">
              <a:off x="3504" y="1098"/>
              <a:ext cx="1" cy="1344"/>
            </a:xfrm>
            <a:prstGeom prst="line">
              <a:avLst/>
            </a:prstGeom>
            <a:noFill/>
            <a:ln w="38100">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 name="Line 28"/>
            <p:cNvSpPr>
              <a:spLocks noChangeShapeType="1"/>
            </p:cNvSpPr>
            <p:nvPr>
              <p:custDataLst>
                <p:tags r:id="rId27"/>
              </p:custDataLst>
            </p:nvPr>
          </p:nvSpPr>
          <p:spPr bwMode="auto">
            <a:xfrm>
              <a:off x="3504" y="1098"/>
              <a:ext cx="192" cy="1"/>
            </a:xfrm>
            <a:prstGeom prst="line">
              <a:avLst/>
            </a:prstGeom>
            <a:noFill/>
            <a:ln w="38100">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 name="Line 29"/>
            <p:cNvSpPr>
              <a:spLocks noChangeShapeType="1"/>
            </p:cNvSpPr>
            <p:nvPr>
              <p:custDataLst>
                <p:tags r:id="rId28"/>
              </p:custDataLst>
            </p:nvPr>
          </p:nvSpPr>
          <p:spPr bwMode="auto">
            <a:xfrm>
              <a:off x="3504" y="1626"/>
              <a:ext cx="192" cy="1"/>
            </a:xfrm>
            <a:prstGeom prst="line">
              <a:avLst/>
            </a:prstGeom>
            <a:noFill/>
            <a:ln w="38100">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 name="Line 30"/>
            <p:cNvSpPr>
              <a:spLocks noChangeShapeType="1"/>
            </p:cNvSpPr>
            <p:nvPr>
              <p:custDataLst>
                <p:tags r:id="rId29"/>
              </p:custDataLst>
            </p:nvPr>
          </p:nvSpPr>
          <p:spPr bwMode="auto">
            <a:xfrm>
              <a:off x="3504" y="2442"/>
              <a:ext cx="192" cy="1"/>
            </a:xfrm>
            <a:prstGeom prst="line">
              <a:avLst/>
            </a:prstGeom>
            <a:noFill/>
            <a:ln w="38100">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 name="Line 31"/>
            <p:cNvSpPr>
              <a:spLocks noChangeShapeType="1"/>
            </p:cNvSpPr>
            <p:nvPr>
              <p:custDataLst>
                <p:tags r:id="rId30"/>
              </p:custDataLst>
            </p:nvPr>
          </p:nvSpPr>
          <p:spPr bwMode="auto">
            <a:xfrm>
              <a:off x="4224" y="1578"/>
              <a:ext cx="240" cy="1"/>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 name="Line 32"/>
            <p:cNvSpPr>
              <a:spLocks noChangeShapeType="1"/>
            </p:cNvSpPr>
            <p:nvPr>
              <p:custDataLst>
                <p:tags r:id="rId31"/>
              </p:custDataLst>
            </p:nvPr>
          </p:nvSpPr>
          <p:spPr bwMode="auto">
            <a:xfrm>
              <a:off x="4224" y="1050"/>
              <a:ext cx="240" cy="1"/>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 name="Line 33"/>
            <p:cNvSpPr>
              <a:spLocks noChangeShapeType="1"/>
            </p:cNvSpPr>
            <p:nvPr>
              <p:custDataLst>
                <p:tags r:id="rId32"/>
              </p:custDataLst>
            </p:nvPr>
          </p:nvSpPr>
          <p:spPr bwMode="auto">
            <a:xfrm>
              <a:off x="4224" y="2442"/>
              <a:ext cx="240" cy="1"/>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 name="Line 34"/>
            <p:cNvSpPr>
              <a:spLocks noChangeShapeType="1"/>
            </p:cNvSpPr>
            <p:nvPr>
              <p:custDataLst>
                <p:tags r:id="rId33"/>
              </p:custDataLst>
            </p:nvPr>
          </p:nvSpPr>
          <p:spPr bwMode="auto">
            <a:xfrm flipH="1" flipV="1">
              <a:off x="5036" y="2741"/>
              <a:ext cx="4" cy="196"/>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 name="Line 35"/>
            <p:cNvSpPr>
              <a:spLocks noChangeShapeType="1"/>
            </p:cNvSpPr>
            <p:nvPr>
              <p:custDataLst>
                <p:tags r:id="rId34"/>
              </p:custDataLst>
            </p:nvPr>
          </p:nvSpPr>
          <p:spPr bwMode="auto">
            <a:xfrm flipH="1">
              <a:off x="3120" y="2922"/>
              <a:ext cx="1920" cy="1"/>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 name="Line 36"/>
            <p:cNvSpPr>
              <a:spLocks noChangeShapeType="1"/>
            </p:cNvSpPr>
            <p:nvPr>
              <p:custDataLst>
                <p:tags r:id="rId35"/>
              </p:custDataLst>
            </p:nvPr>
          </p:nvSpPr>
          <p:spPr bwMode="auto">
            <a:xfrm flipV="1">
              <a:off x="3120" y="1887"/>
              <a:ext cx="1" cy="1047"/>
            </a:xfrm>
            <a:prstGeom prst="line">
              <a:avLst/>
            </a:prstGeom>
            <a:noFill/>
            <a:ln w="381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 name="Text Box 37"/>
            <p:cNvSpPr txBox="1">
              <a:spLocks noChangeArrowheads="1"/>
            </p:cNvSpPr>
            <p:nvPr>
              <p:custDataLst>
                <p:tags r:id="rId36"/>
              </p:custDataLst>
            </p:nvPr>
          </p:nvSpPr>
          <p:spPr bwMode="auto">
            <a:xfrm>
              <a:off x="3936" y="1165"/>
              <a:ext cx="51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1"/>
                </a:buClr>
                <a:buFont typeface="Wingdings" panose="05000000000000000000" pitchFamily="2" charset="2"/>
                <a:buChar char="v"/>
                <a:defRPr sz="2800" b="1">
                  <a:solidFill>
                    <a:schemeClr val="accent1"/>
                  </a:solidFill>
                  <a:latin typeface="隶书" panose="02010509060101010101" pitchFamily="49" charset="-122"/>
                  <a:ea typeface="隶书" panose="02010509060101010101" pitchFamily="49" charset="-122"/>
                </a:defRPr>
              </a:lvl1pPr>
              <a:lvl2pPr marL="742950" indent="-285750">
                <a:spcBef>
                  <a:spcPct val="20000"/>
                </a:spcBef>
                <a:buClr>
                  <a:schemeClr val="tx2"/>
                </a:buClr>
                <a:buSzPct val="60000"/>
                <a:buFont typeface="Wingdings" panose="05000000000000000000" pitchFamily="2" charset="2"/>
                <a:buChar char="n"/>
                <a:defRPr sz="2400">
                  <a:solidFill>
                    <a:schemeClr val="hlink"/>
                  </a:solidFill>
                  <a:latin typeface="Verdana" panose="020B0604030504040204" pitchFamily="34" charset="0"/>
                  <a:ea typeface="隶书" panose="02010509060101010101" pitchFamily="49"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hlink"/>
                  </a:solidFill>
                  <a:latin typeface="Verdana" panose="020B0604030504040204" pitchFamily="34" charset="0"/>
                  <a:ea typeface="隶书" panose="02010509060101010101" pitchFamily="49" charset="-122"/>
                </a:defRPr>
              </a:lvl3pPr>
              <a:lvl4pPr marL="1600200" indent="-228600">
                <a:spcBef>
                  <a:spcPct val="20000"/>
                </a:spcBef>
                <a:buClr>
                  <a:schemeClr val="tx1"/>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4pPr>
              <a:lvl5pPr marL="2057400" indent="-228600">
                <a:spcBef>
                  <a:spcPct val="20000"/>
                </a:spcBef>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9pPr>
            </a:lstStyle>
            <a:p>
              <a:pPr algn="ctr" eaLnBrk="1" hangingPunct="1">
                <a:spcBef>
                  <a:spcPct val="50000"/>
                </a:spcBef>
                <a:buClrTx/>
                <a:buFontTx/>
                <a:buNone/>
              </a:pPr>
              <a:r>
                <a:rPr kumimoji="1" lang="en-US" altLang="zh-CN" sz="2000" b="0">
                  <a:solidFill>
                    <a:srgbClr val="000000"/>
                  </a:solidFill>
                  <a:latin typeface="Tahoma" panose="020B0604030504040204" pitchFamily="34" charset="0"/>
                  <a:ea typeface="宋体" panose="02010600030101010101" pitchFamily="2" charset="-122"/>
                </a:rPr>
                <a:t>DS1</a:t>
              </a:r>
              <a:endParaRPr kumimoji="1" lang="en-US" altLang="zh-CN" sz="2000" b="0">
                <a:solidFill>
                  <a:srgbClr val="000000"/>
                </a:solidFill>
                <a:latin typeface="Tahoma" panose="020B0604030504040204" pitchFamily="34" charset="0"/>
                <a:ea typeface="宋体" panose="02010600030101010101" pitchFamily="2" charset="-122"/>
              </a:endParaRPr>
            </a:p>
          </p:txBody>
        </p:sp>
        <p:sp>
          <p:nvSpPr>
            <p:cNvPr id="44" name="Text Box 38"/>
            <p:cNvSpPr txBox="1">
              <a:spLocks noChangeArrowheads="1"/>
            </p:cNvSpPr>
            <p:nvPr>
              <p:custDataLst>
                <p:tags r:id="rId37"/>
              </p:custDataLst>
            </p:nvPr>
          </p:nvSpPr>
          <p:spPr bwMode="auto">
            <a:xfrm>
              <a:off x="3936" y="1751"/>
              <a:ext cx="51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1"/>
                </a:buClr>
                <a:buFont typeface="Wingdings" panose="05000000000000000000" pitchFamily="2" charset="2"/>
                <a:buChar char="v"/>
                <a:defRPr sz="2800" b="1">
                  <a:solidFill>
                    <a:schemeClr val="accent1"/>
                  </a:solidFill>
                  <a:latin typeface="隶书" panose="02010509060101010101" pitchFamily="49" charset="-122"/>
                  <a:ea typeface="隶书" panose="02010509060101010101" pitchFamily="49" charset="-122"/>
                </a:defRPr>
              </a:lvl1pPr>
              <a:lvl2pPr marL="742950" indent="-285750">
                <a:spcBef>
                  <a:spcPct val="20000"/>
                </a:spcBef>
                <a:buClr>
                  <a:schemeClr val="tx2"/>
                </a:buClr>
                <a:buSzPct val="60000"/>
                <a:buFont typeface="Wingdings" panose="05000000000000000000" pitchFamily="2" charset="2"/>
                <a:buChar char="n"/>
                <a:defRPr sz="2400">
                  <a:solidFill>
                    <a:schemeClr val="hlink"/>
                  </a:solidFill>
                  <a:latin typeface="Verdana" panose="020B0604030504040204" pitchFamily="34" charset="0"/>
                  <a:ea typeface="隶书" panose="02010509060101010101" pitchFamily="49"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hlink"/>
                  </a:solidFill>
                  <a:latin typeface="Verdana" panose="020B0604030504040204" pitchFamily="34" charset="0"/>
                  <a:ea typeface="隶书" panose="02010509060101010101" pitchFamily="49" charset="-122"/>
                </a:defRPr>
              </a:lvl3pPr>
              <a:lvl4pPr marL="1600200" indent="-228600">
                <a:spcBef>
                  <a:spcPct val="20000"/>
                </a:spcBef>
                <a:buClr>
                  <a:schemeClr val="tx1"/>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4pPr>
              <a:lvl5pPr marL="2057400" indent="-228600">
                <a:spcBef>
                  <a:spcPct val="20000"/>
                </a:spcBef>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9pPr>
            </a:lstStyle>
            <a:p>
              <a:pPr algn="ctr" eaLnBrk="1" hangingPunct="1">
                <a:spcBef>
                  <a:spcPct val="50000"/>
                </a:spcBef>
                <a:buClrTx/>
                <a:buFontTx/>
                <a:buNone/>
              </a:pPr>
              <a:r>
                <a:rPr kumimoji="1" lang="en-US" altLang="zh-CN" sz="2000" b="0">
                  <a:solidFill>
                    <a:srgbClr val="000000"/>
                  </a:solidFill>
                  <a:latin typeface="Tahoma" panose="020B0604030504040204" pitchFamily="34" charset="0"/>
                  <a:ea typeface="宋体" panose="02010600030101010101" pitchFamily="2" charset="-122"/>
                </a:rPr>
                <a:t>DS2</a:t>
              </a:r>
              <a:endParaRPr kumimoji="1" lang="en-US" altLang="zh-CN" sz="2000" b="0">
                <a:solidFill>
                  <a:srgbClr val="000000"/>
                </a:solidFill>
                <a:latin typeface="Tahoma" panose="020B0604030504040204" pitchFamily="34" charset="0"/>
                <a:ea typeface="宋体" panose="02010600030101010101" pitchFamily="2" charset="-122"/>
              </a:endParaRPr>
            </a:p>
          </p:txBody>
        </p:sp>
        <p:sp>
          <p:nvSpPr>
            <p:cNvPr id="45" name="Text Box 39"/>
            <p:cNvSpPr txBox="1">
              <a:spLocks noChangeArrowheads="1"/>
            </p:cNvSpPr>
            <p:nvPr>
              <p:custDataLst>
                <p:tags r:id="rId38"/>
              </p:custDataLst>
            </p:nvPr>
          </p:nvSpPr>
          <p:spPr bwMode="auto">
            <a:xfrm>
              <a:off x="3936" y="2615"/>
              <a:ext cx="51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1"/>
                </a:buClr>
                <a:buFont typeface="Wingdings" panose="05000000000000000000" pitchFamily="2" charset="2"/>
                <a:buChar char="v"/>
                <a:defRPr sz="2800" b="1">
                  <a:solidFill>
                    <a:schemeClr val="accent1"/>
                  </a:solidFill>
                  <a:latin typeface="隶书" panose="02010509060101010101" pitchFamily="49" charset="-122"/>
                  <a:ea typeface="隶书" panose="02010509060101010101" pitchFamily="49" charset="-122"/>
                </a:defRPr>
              </a:lvl1pPr>
              <a:lvl2pPr marL="742950" indent="-285750">
                <a:spcBef>
                  <a:spcPct val="20000"/>
                </a:spcBef>
                <a:buClr>
                  <a:schemeClr val="tx2"/>
                </a:buClr>
                <a:buSzPct val="60000"/>
                <a:buFont typeface="Wingdings" panose="05000000000000000000" pitchFamily="2" charset="2"/>
                <a:buChar char="n"/>
                <a:defRPr sz="2400">
                  <a:solidFill>
                    <a:schemeClr val="hlink"/>
                  </a:solidFill>
                  <a:latin typeface="Verdana" panose="020B0604030504040204" pitchFamily="34" charset="0"/>
                  <a:ea typeface="隶书" panose="02010509060101010101" pitchFamily="49"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hlink"/>
                  </a:solidFill>
                  <a:latin typeface="Verdana" panose="020B0604030504040204" pitchFamily="34" charset="0"/>
                  <a:ea typeface="隶书" panose="02010509060101010101" pitchFamily="49" charset="-122"/>
                </a:defRPr>
              </a:lvl3pPr>
              <a:lvl4pPr marL="1600200" indent="-228600">
                <a:spcBef>
                  <a:spcPct val="20000"/>
                </a:spcBef>
                <a:buClr>
                  <a:schemeClr val="tx1"/>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4pPr>
              <a:lvl5pPr marL="2057400" indent="-228600">
                <a:spcBef>
                  <a:spcPct val="20000"/>
                </a:spcBef>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9pPr>
            </a:lstStyle>
            <a:p>
              <a:pPr algn="ctr" eaLnBrk="1" hangingPunct="1">
                <a:spcBef>
                  <a:spcPct val="50000"/>
                </a:spcBef>
                <a:buClrTx/>
                <a:buFontTx/>
                <a:buNone/>
              </a:pPr>
              <a:r>
                <a:rPr kumimoji="1" lang="en-US" altLang="zh-CN" sz="2000" b="0">
                  <a:solidFill>
                    <a:srgbClr val="000000"/>
                  </a:solidFill>
                  <a:latin typeface="Tahoma" panose="020B0604030504040204" pitchFamily="34" charset="0"/>
                  <a:ea typeface="宋体" panose="02010600030101010101" pitchFamily="2" charset="-122"/>
                </a:rPr>
                <a:t>DSn</a:t>
              </a:r>
              <a:endParaRPr kumimoji="1" lang="en-US" altLang="zh-CN" sz="2000" b="0">
                <a:solidFill>
                  <a:srgbClr val="000000"/>
                </a:solidFill>
                <a:latin typeface="Tahoma" panose="020B0604030504040204" pitchFamily="34" charset="0"/>
                <a:ea typeface="宋体" panose="02010600030101010101" pitchFamily="2" charset="-122"/>
              </a:endParaRPr>
            </a:p>
          </p:txBody>
        </p:sp>
        <p:sp>
          <p:nvSpPr>
            <p:cNvPr id="46" name="Text Box 40"/>
            <p:cNvSpPr txBox="1">
              <a:spLocks noChangeArrowheads="1"/>
            </p:cNvSpPr>
            <p:nvPr>
              <p:custDataLst>
                <p:tags r:id="rId39"/>
              </p:custDataLst>
            </p:nvPr>
          </p:nvSpPr>
          <p:spPr bwMode="auto">
            <a:xfrm>
              <a:off x="3072" y="1290"/>
              <a:ext cx="37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1"/>
                </a:buClr>
                <a:buFont typeface="Wingdings" panose="05000000000000000000" pitchFamily="2" charset="2"/>
                <a:buChar char="v"/>
                <a:defRPr sz="2800" b="1">
                  <a:solidFill>
                    <a:schemeClr val="accent1"/>
                  </a:solidFill>
                  <a:latin typeface="隶书" panose="02010509060101010101" pitchFamily="49" charset="-122"/>
                  <a:ea typeface="隶书" panose="02010509060101010101" pitchFamily="49" charset="-122"/>
                </a:defRPr>
              </a:lvl1pPr>
              <a:lvl2pPr marL="742950" indent="-285750">
                <a:spcBef>
                  <a:spcPct val="20000"/>
                </a:spcBef>
                <a:buClr>
                  <a:schemeClr val="tx2"/>
                </a:buClr>
                <a:buSzPct val="60000"/>
                <a:buFont typeface="Wingdings" panose="05000000000000000000" pitchFamily="2" charset="2"/>
                <a:buChar char="n"/>
                <a:defRPr sz="2400">
                  <a:solidFill>
                    <a:schemeClr val="hlink"/>
                  </a:solidFill>
                  <a:latin typeface="Verdana" panose="020B0604030504040204" pitchFamily="34" charset="0"/>
                  <a:ea typeface="隶书" panose="02010509060101010101" pitchFamily="49"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hlink"/>
                  </a:solidFill>
                  <a:latin typeface="Verdana" panose="020B0604030504040204" pitchFamily="34" charset="0"/>
                  <a:ea typeface="隶书" panose="02010509060101010101" pitchFamily="49" charset="-122"/>
                </a:defRPr>
              </a:lvl3pPr>
              <a:lvl4pPr marL="1600200" indent="-228600">
                <a:spcBef>
                  <a:spcPct val="20000"/>
                </a:spcBef>
                <a:buClr>
                  <a:schemeClr val="tx1"/>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4pPr>
              <a:lvl5pPr marL="2057400" indent="-228600">
                <a:spcBef>
                  <a:spcPct val="20000"/>
                </a:spcBef>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9pPr>
            </a:lstStyle>
            <a:p>
              <a:pPr algn="ctr" eaLnBrk="1" hangingPunct="1">
                <a:spcBef>
                  <a:spcPct val="50000"/>
                </a:spcBef>
                <a:buClrTx/>
                <a:buFontTx/>
                <a:buNone/>
              </a:pPr>
              <a:r>
                <a:rPr kumimoji="1" lang="en-US" altLang="zh-CN" sz="2000" b="0">
                  <a:solidFill>
                    <a:srgbClr val="000000"/>
                  </a:solidFill>
                  <a:latin typeface="Tahoma" panose="020B0604030504040204" pitchFamily="34" charset="0"/>
                  <a:ea typeface="宋体" panose="02010600030101010101" pitchFamily="2" charset="-122"/>
                </a:rPr>
                <a:t>CS</a:t>
              </a:r>
              <a:endParaRPr kumimoji="1" lang="en-US" altLang="zh-CN" sz="2000" b="0">
                <a:solidFill>
                  <a:srgbClr val="000000"/>
                </a:solidFill>
                <a:latin typeface="Tahoma" panose="020B0604030504040204" pitchFamily="34" charset="0"/>
                <a:ea typeface="宋体" panose="02010600030101010101" pitchFamily="2" charset="-122"/>
              </a:endParaRPr>
            </a:p>
          </p:txBody>
        </p:sp>
        <p:sp>
          <p:nvSpPr>
            <p:cNvPr id="47" name="Text Box 41"/>
            <p:cNvSpPr txBox="1">
              <a:spLocks noChangeArrowheads="1"/>
            </p:cNvSpPr>
            <p:nvPr>
              <p:custDataLst>
                <p:tags r:id="rId40"/>
              </p:custDataLst>
            </p:nvPr>
          </p:nvSpPr>
          <p:spPr bwMode="auto">
            <a:xfrm>
              <a:off x="3936" y="2951"/>
              <a:ext cx="37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1"/>
                </a:buClr>
                <a:buFont typeface="Wingdings" panose="05000000000000000000" pitchFamily="2" charset="2"/>
                <a:buChar char="v"/>
                <a:defRPr sz="2800" b="1">
                  <a:solidFill>
                    <a:schemeClr val="accent1"/>
                  </a:solidFill>
                  <a:latin typeface="隶书" panose="02010509060101010101" pitchFamily="49" charset="-122"/>
                  <a:ea typeface="隶书" panose="02010509060101010101" pitchFamily="49" charset="-122"/>
                </a:defRPr>
              </a:lvl1pPr>
              <a:lvl2pPr marL="742950" indent="-285750">
                <a:spcBef>
                  <a:spcPct val="20000"/>
                </a:spcBef>
                <a:buClr>
                  <a:schemeClr val="tx2"/>
                </a:buClr>
                <a:buSzPct val="60000"/>
                <a:buFont typeface="Wingdings" panose="05000000000000000000" pitchFamily="2" charset="2"/>
                <a:buChar char="n"/>
                <a:defRPr sz="2400">
                  <a:solidFill>
                    <a:schemeClr val="hlink"/>
                  </a:solidFill>
                  <a:latin typeface="Verdana" panose="020B0604030504040204" pitchFamily="34" charset="0"/>
                  <a:ea typeface="隶书" panose="02010509060101010101" pitchFamily="49"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hlink"/>
                  </a:solidFill>
                  <a:latin typeface="Verdana" panose="020B0604030504040204" pitchFamily="34" charset="0"/>
                  <a:ea typeface="隶书" panose="02010509060101010101" pitchFamily="49" charset="-122"/>
                </a:defRPr>
              </a:lvl3pPr>
              <a:lvl4pPr marL="1600200" indent="-228600">
                <a:spcBef>
                  <a:spcPct val="20000"/>
                </a:spcBef>
                <a:buClr>
                  <a:schemeClr val="tx1"/>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4pPr>
              <a:lvl5pPr marL="2057400" indent="-228600">
                <a:spcBef>
                  <a:spcPct val="20000"/>
                </a:spcBef>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9pPr>
            </a:lstStyle>
            <a:p>
              <a:pPr algn="ctr" eaLnBrk="1" hangingPunct="1">
                <a:spcBef>
                  <a:spcPct val="50000"/>
                </a:spcBef>
                <a:buClrTx/>
                <a:buFontTx/>
                <a:buNone/>
              </a:pPr>
              <a:r>
                <a:rPr kumimoji="1" lang="en-US" altLang="zh-CN" sz="2000" b="0">
                  <a:solidFill>
                    <a:srgbClr val="000000"/>
                  </a:solidFill>
                  <a:latin typeface="Tahoma" panose="020B0604030504040204" pitchFamily="34" charset="0"/>
                  <a:ea typeface="宋体" panose="02010600030101010101" pitchFamily="2" charset="-122"/>
                </a:rPr>
                <a:t>IS</a:t>
              </a:r>
              <a:endParaRPr kumimoji="1" lang="en-US" altLang="zh-CN" sz="2000" b="0">
                <a:solidFill>
                  <a:srgbClr val="000000"/>
                </a:solidFill>
                <a:latin typeface="Tahoma" panose="020B0604030504040204" pitchFamily="34" charset="0"/>
                <a:ea typeface="宋体" panose="02010600030101010101" pitchFamily="2" charset="-122"/>
              </a:endParaRPr>
            </a:p>
          </p:txBody>
        </p:sp>
        <p:sp>
          <p:nvSpPr>
            <p:cNvPr id="48" name="Text Box 43"/>
            <p:cNvSpPr txBox="1">
              <a:spLocks noChangeArrowheads="1"/>
            </p:cNvSpPr>
            <p:nvPr>
              <p:custDataLst>
                <p:tags r:id="rId41"/>
              </p:custDataLst>
            </p:nvPr>
          </p:nvSpPr>
          <p:spPr bwMode="auto">
            <a:xfrm>
              <a:off x="5568" y="1421"/>
              <a:ext cx="562" cy="2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tx1"/>
                </a:buClr>
                <a:buFont typeface="Wingdings" panose="05000000000000000000" pitchFamily="2" charset="2"/>
                <a:buChar char="v"/>
                <a:defRPr sz="2800" b="1">
                  <a:solidFill>
                    <a:schemeClr val="accent1"/>
                  </a:solidFill>
                  <a:latin typeface="隶书" panose="02010509060101010101" pitchFamily="49" charset="-122"/>
                  <a:ea typeface="隶书" panose="02010509060101010101" pitchFamily="49" charset="-122"/>
                </a:defRPr>
              </a:lvl1pPr>
              <a:lvl2pPr marL="742950" indent="-285750">
                <a:spcBef>
                  <a:spcPct val="20000"/>
                </a:spcBef>
                <a:buClr>
                  <a:schemeClr val="tx2"/>
                </a:buClr>
                <a:buSzPct val="60000"/>
                <a:buFont typeface="Wingdings" panose="05000000000000000000" pitchFamily="2" charset="2"/>
                <a:buChar char="n"/>
                <a:defRPr sz="2400">
                  <a:solidFill>
                    <a:schemeClr val="hlink"/>
                  </a:solidFill>
                  <a:latin typeface="Verdana" panose="020B0604030504040204" pitchFamily="34" charset="0"/>
                  <a:ea typeface="隶书" panose="02010509060101010101" pitchFamily="49"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hlink"/>
                  </a:solidFill>
                  <a:latin typeface="Verdana" panose="020B0604030504040204" pitchFamily="34" charset="0"/>
                  <a:ea typeface="隶书" panose="02010509060101010101" pitchFamily="49" charset="-122"/>
                </a:defRPr>
              </a:lvl3pPr>
              <a:lvl4pPr marL="1600200" indent="-228600">
                <a:spcBef>
                  <a:spcPct val="20000"/>
                </a:spcBef>
                <a:buClr>
                  <a:schemeClr val="tx1"/>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4pPr>
              <a:lvl5pPr marL="2057400" indent="-228600">
                <a:spcBef>
                  <a:spcPct val="20000"/>
                </a:spcBef>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9pPr>
            </a:lstStyle>
            <a:p>
              <a:pPr algn="ctr" eaLnBrk="1" hangingPunct="1">
                <a:spcBef>
                  <a:spcPct val="50000"/>
                </a:spcBef>
                <a:buClrTx/>
                <a:buFontTx/>
                <a:buNone/>
              </a:pPr>
              <a:r>
                <a:rPr kumimoji="1" lang="en-US" altLang="zh-CN" sz="2400" b="0">
                  <a:solidFill>
                    <a:srgbClr val="000000"/>
                  </a:solidFill>
                  <a:latin typeface="微软雅黑" panose="020B0503020204020204" pitchFamily="34" charset="-122"/>
                  <a:ea typeface="微软雅黑" panose="020B0503020204020204" pitchFamily="34" charset="-122"/>
                </a:rPr>
                <a:t>SM</a:t>
              </a:r>
              <a:endParaRPr kumimoji="1" lang="en-US" altLang="zh-CN" sz="2400" b="0">
                <a:solidFill>
                  <a:srgbClr val="000000"/>
                </a:solidFill>
                <a:latin typeface="微软雅黑" panose="020B0503020204020204" pitchFamily="34" charset="-122"/>
                <a:ea typeface="微软雅黑" panose="020B0503020204020204" pitchFamily="34" charset="-122"/>
              </a:endParaRPr>
            </a:p>
          </p:txBody>
        </p:sp>
      </p:grpSp>
      <p:sp>
        <p:nvSpPr>
          <p:cNvPr id="49" name="文本框 2"/>
          <p:cNvSpPr txBox="1">
            <a:spLocks noChangeArrowheads="1"/>
          </p:cNvSpPr>
          <p:nvPr>
            <p:custDataLst>
              <p:tags r:id="rId42"/>
            </p:custDataLst>
          </p:nvPr>
        </p:nvSpPr>
        <p:spPr bwMode="auto">
          <a:xfrm>
            <a:off x="4385310" y="2267268"/>
            <a:ext cx="41751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1"/>
              </a:buClr>
              <a:buFont typeface="Wingdings" panose="05000000000000000000" pitchFamily="2" charset="2"/>
              <a:buChar char="v"/>
              <a:defRPr sz="2800" b="1">
                <a:solidFill>
                  <a:schemeClr val="accent1"/>
                </a:solidFill>
                <a:latin typeface="隶书" panose="02010509060101010101" pitchFamily="49" charset="-122"/>
                <a:ea typeface="隶书" panose="02010509060101010101" pitchFamily="49" charset="-122"/>
              </a:defRPr>
            </a:lvl1pPr>
            <a:lvl2pPr marL="742950" indent="-285750">
              <a:spcBef>
                <a:spcPct val="20000"/>
              </a:spcBef>
              <a:buClr>
                <a:schemeClr val="tx2"/>
              </a:buClr>
              <a:buSzPct val="60000"/>
              <a:buFont typeface="Wingdings" panose="05000000000000000000" pitchFamily="2" charset="2"/>
              <a:buChar char="n"/>
              <a:defRPr sz="2400">
                <a:solidFill>
                  <a:schemeClr val="hlink"/>
                </a:solidFill>
                <a:latin typeface="Verdana" panose="020B0604030504040204" pitchFamily="34" charset="0"/>
                <a:ea typeface="隶书" panose="02010509060101010101" pitchFamily="49"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hlink"/>
                </a:solidFill>
                <a:latin typeface="Verdana" panose="020B0604030504040204" pitchFamily="34" charset="0"/>
                <a:ea typeface="隶书" panose="02010509060101010101" pitchFamily="49" charset="-122"/>
              </a:defRPr>
            </a:lvl3pPr>
            <a:lvl4pPr marL="1600200" indent="-228600">
              <a:spcBef>
                <a:spcPct val="20000"/>
              </a:spcBef>
              <a:buClr>
                <a:schemeClr val="tx1"/>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4pPr>
            <a:lvl5pPr marL="2057400" indent="-228600">
              <a:spcBef>
                <a:spcPct val="20000"/>
              </a:spcBef>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9pPr>
          </a:lstStyle>
          <a:p>
            <a:pPr>
              <a:spcBef>
                <a:spcPct val="0"/>
              </a:spcBef>
              <a:buClrTx/>
              <a:buFontTx/>
              <a:buNone/>
            </a:pPr>
            <a:r>
              <a:rPr lang="zh-CN" altLang="en-US" sz="1800">
                <a:solidFill>
                  <a:srgbClr val="006600"/>
                </a:solidFill>
                <a:latin typeface="仿宋_GB2312" pitchFamily="49" charset="-122"/>
                <a:ea typeface="仿宋_GB2312" pitchFamily="49" charset="-122"/>
              </a:rPr>
              <a:t>①</a:t>
            </a:r>
            <a:endParaRPr lang="zh-CN" altLang="en-US" sz="1800">
              <a:solidFill>
                <a:srgbClr val="006600"/>
              </a:solidFill>
              <a:latin typeface="Times New Roman" panose="02020603050405020304" pitchFamily="18" charset="0"/>
            </a:endParaRPr>
          </a:p>
        </p:txBody>
      </p:sp>
      <p:sp>
        <p:nvSpPr>
          <p:cNvPr id="50" name="文本框 47"/>
          <p:cNvSpPr txBox="1">
            <a:spLocks noChangeArrowheads="1"/>
          </p:cNvSpPr>
          <p:nvPr>
            <p:custDataLst>
              <p:tags r:id="rId43"/>
            </p:custDataLst>
          </p:nvPr>
        </p:nvSpPr>
        <p:spPr bwMode="auto">
          <a:xfrm>
            <a:off x="2600960" y="1119505"/>
            <a:ext cx="18002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1"/>
              </a:buClr>
              <a:buFont typeface="Wingdings" panose="05000000000000000000" pitchFamily="2" charset="2"/>
              <a:buChar char="v"/>
              <a:defRPr sz="2800" b="1">
                <a:solidFill>
                  <a:schemeClr val="accent1"/>
                </a:solidFill>
                <a:latin typeface="隶书" panose="02010509060101010101" pitchFamily="49" charset="-122"/>
                <a:ea typeface="隶书" panose="02010509060101010101" pitchFamily="49" charset="-122"/>
              </a:defRPr>
            </a:lvl1pPr>
            <a:lvl2pPr marL="742950" indent="-285750">
              <a:spcBef>
                <a:spcPct val="20000"/>
              </a:spcBef>
              <a:buClr>
                <a:schemeClr val="tx2"/>
              </a:buClr>
              <a:buSzPct val="60000"/>
              <a:buFont typeface="Wingdings" panose="05000000000000000000" pitchFamily="2" charset="2"/>
              <a:buChar char="n"/>
              <a:defRPr sz="2400">
                <a:solidFill>
                  <a:schemeClr val="hlink"/>
                </a:solidFill>
                <a:latin typeface="Verdana" panose="020B0604030504040204" pitchFamily="34" charset="0"/>
                <a:ea typeface="隶书" panose="02010509060101010101" pitchFamily="49"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hlink"/>
                </a:solidFill>
                <a:latin typeface="Verdana" panose="020B0604030504040204" pitchFamily="34" charset="0"/>
                <a:ea typeface="隶书" panose="02010509060101010101" pitchFamily="49" charset="-122"/>
              </a:defRPr>
            </a:lvl3pPr>
            <a:lvl4pPr marL="1600200" indent="-228600">
              <a:spcBef>
                <a:spcPct val="20000"/>
              </a:spcBef>
              <a:buClr>
                <a:schemeClr val="tx1"/>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4pPr>
            <a:lvl5pPr marL="2057400" indent="-228600">
              <a:spcBef>
                <a:spcPct val="20000"/>
              </a:spcBef>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9pPr>
          </a:lstStyle>
          <a:p>
            <a:pPr>
              <a:spcBef>
                <a:spcPct val="0"/>
              </a:spcBef>
              <a:buClrTx/>
              <a:buFontTx/>
              <a:buNone/>
            </a:pPr>
            <a:r>
              <a:rPr lang="zh-CN" altLang="en-US" sz="1800">
                <a:solidFill>
                  <a:srgbClr val="006600"/>
                </a:solidFill>
                <a:latin typeface="仿宋_GB2312" pitchFamily="49" charset="-122"/>
                <a:ea typeface="仿宋_GB2312" pitchFamily="49" charset="-122"/>
              </a:rPr>
              <a:t>①②③④⑤⑥⑦</a:t>
            </a:r>
            <a:endParaRPr lang="zh-CN" altLang="en-US" sz="1800">
              <a:solidFill>
                <a:srgbClr val="006600"/>
              </a:solidFill>
              <a:latin typeface="Times New Roman" panose="02020603050405020304" pitchFamily="18" charset="0"/>
            </a:endParaRPr>
          </a:p>
        </p:txBody>
      </p:sp>
      <p:sp>
        <p:nvSpPr>
          <p:cNvPr id="51" name="文本框 48"/>
          <p:cNvSpPr txBox="1">
            <a:spLocks noChangeArrowheads="1"/>
          </p:cNvSpPr>
          <p:nvPr>
            <p:custDataLst>
              <p:tags r:id="rId44"/>
            </p:custDataLst>
          </p:nvPr>
        </p:nvSpPr>
        <p:spPr bwMode="auto">
          <a:xfrm>
            <a:off x="1394460" y="3137218"/>
            <a:ext cx="41751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1"/>
              </a:buClr>
              <a:buFont typeface="Wingdings" panose="05000000000000000000" pitchFamily="2" charset="2"/>
              <a:buChar char="v"/>
              <a:defRPr sz="2800" b="1">
                <a:solidFill>
                  <a:schemeClr val="accent1"/>
                </a:solidFill>
                <a:latin typeface="隶书" panose="02010509060101010101" pitchFamily="49" charset="-122"/>
                <a:ea typeface="隶书" panose="02010509060101010101" pitchFamily="49" charset="-122"/>
              </a:defRPr>
            </a:lvl1pPr>
            <a:lvl2pPr marL="742950" indent="-285750">
              <a:spcBef>
                <a:spcPct val="20000"/>
              </a:spcBef>
              <a:buClr>
                <a:schemeClr val="tx2"/>
              </a:buClr>
              <a:buSzPct val="60000"/>
              <a:buFont typeface="Wingdings" panose="05000000000000000000" pitchFamily="2" charset="2"/>
              <a:buChar char="n"/>
              <a:defRPr sz="2400">
                <a:solidFill>
                  <a:schemeClr val="hlink"/>
                </a:solidFill>
                <a:latin typeface="Verdana" panose="020B0604030504040204" pitchFamily="34" charset="0"/>
                <a:ea typeface="隶书" panose="02010509060101010101" pitchFamily="49"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hlink"/>
                </a:solidFill>
                <a:latin typeface="Verdana" panose="020B0604030504040204" pitchFamily="34" charset="0"/>
                <a:ea typeface="隶书" panose="02010509060101010101" pitchFamily="49" charset="-122"/>
              </a:defRPr>
            </a:lvl3pPr>
            <a:lvl4pPr marL="1600200" indent="-228600">
              <a:spcBef>
                <a:spcPct val="20000"/>
              </a:spcBef>
              <a:buClr>
                <a:schemeClr val="tx1"/>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4pPr>
            <a:lvl5pPr marL="2057400" indent="-228600">
              <a:spcBef>
                <a:spcPct val="20000"/>
              </a:spcBef>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9pPr>
          </a:lstStyle>
          <a:p>
            <a:pPr>
              <a:spcBef>
                <a:spcPct val="0"/>
              </a:spcBef>
              <a:buClrTx/>
              <a:buFontTx/>
              <a:buNone/>
            </a:pPr>
            <a:r>
              <a:rPr lang="zh-CN" altLang="en-US" sz="1800">
                <a:solidFill>
                  <a:srgbClr val="006600"/>
                </a:solidFill>
                <a:latin typeface="仿宋_GB2312" pitchFamily="49" charset="-122"/>
                <a:ea typeface="仿宋_GB2312" pitchFamily="49" charset="-122"/>
              </a:rPr>
              <a:t>②</a:t>
            </a:r>
            <a:endParaRPr lang="zh-CN" altLang="en-US" sz="1800">
              <a:solidFill>
                <a:srgbClr val="006600"/>
              </a:solidFill>
              <a:latin typeface="Times New Roman" panose="02020603050405020304" pitchFamily="18" charset="0"/>
            </a:endParaRPr>
          </a:p>
        </p:txBody>
      </p:sp>
      <p:sp>
        <p:nvSpPr>
          <p:cNvPr id="52" name="文本框 49"/>
          <p:cNvSpPr txBox="1">
            <a:spLocks noChangeArrowheads="1"/>
          </p:cNvSpPr>
          <p:nvPr>
            <p:custDataLst>
              <p:tags r:id="rId45"/>
            </p:custDataLst>
          </p:nvPr>
        </p:nvSpPr>
        <p:spPr bwMode="auto">
          <a:xfrm>
            <a:off x="2773998" y="3137218"/>
            <a:ext cx="41751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1"/>
              </a:buClr>
              <a:buFont typeface="Wingdings" panose="05000000000000000000" pitchFamily="2" charset="2"/>
              <a:buChar char="v"/>
              <a:defRPr sz="2800" b="1">
                <a:solidFill>
                  <a:schemeClr val="accent1"/>
                </a:solidFill>
                <a:latin typeface="隶书" panose="02010509060101010101" pitchFamily="49" charset="-122"/>
                <a:ea typeface="隶书" panose="02010509060101010101" pitchFamily="49" charset="-122"/>
              </a:defRPr>
            </a:lvl1pPr>
            <a:lvl2pPr marL="742950" indent="-285750">
              <a:spcBef>
                <a:spcPct val="20000"/>
              </a:spcBef>
              <a:buClr>
                <a:schemeClr val="tx2"/>
              </a:buClr>
              <a:buSzPct val="60000"/>
              <a:buFont typeface="Wingdings" panose="05000000000000000000" pitchFamily="2" charset="2"/>
              <a:buChar char="n"/>
              <a:defRPr sz="2400">
                <a:solidFill>
                  <a:schemeClr val="hlink"/>
                </a:solidFill>
                <a:latin typeface="Verdana" panose="020B0604030504040204" pitchFamily="34" charset="0"/>
                <a:ea typeface="隶书" panose="02010509060101010101" pitchFamily="49"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hlink"/>
                </a:solidFill>
                <a:latin typeface="Verdana" panose="020B0604030504040204" pitchFamily="34" charset="0"/>
                <a:ea typeface="隶书" panose="02010509060101010101" pitchFamily="49" charset="-122"/>
              </a:defRPr>
            </a:lvl3pPr>
            <a:lvl4pPr marL="1600200" indent="-228600">
              <a:spcBef>
                <a:spcPct val="20000"/>
              </a:spcBef>
              <a:buClr>
                <a:schemeClr val="tx1"/>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4pPr>
            <a:lvl5pPr marL="2057400" indent="-228600">
              <a:spcBef>
                <a:spcPct val="20000"/>
              </a:spcBef>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9pPr>
          </a:lstStyle>
          <a:p>
            <a:pPr>
              <a:spcBef>
                <a:spcPct val="0"/>
              </a:spcBef>
              <a:buClrTx/>
              <a:buFontTx/>
              <a:buNone/>
            </a:pPr>
            <a:r>
              <a:rPr lang="zh-CN" altLang="en-US" sz="1800">
                <a:solidFill>
                  <a:srgbClr val="006600"/>
                </a:solidFill>
                <a:latin typeface="仿宋_GB2312" pitchFamily="49" charset="-122"/>
                <a:ea typeface="仿宋_GB2312" pitchFamily="49" charset="-122"/>
              </a:rPr>
              <a:t>③</a:t>
            </a:r>
            <a:endParaRPr lang="zh-CN" altLang="en-US" sz="1800">
              <a:solidFill>
                <a:srgbClr val="006600"/>
              </a:solidFill>
              <a:latin typeface="Times New Roman" panose="02020603050405020304" pitchFamily="18" charset="0"/>
            </a:endParaRPr>
          </a:p>
        </p:txBody>
      </p:sp>
      <p:sp>
        <p:nvSpPr>
          <p:cNvPr id="53" name="文本框 50"/>
          <p:cNvSpPr txBox="1">
            <a:spLocks noChangeArrowheads="1"/>
          </p:cNvSpPr>
          <p:nvPr>
            <p:custDataLst>
              <p:tags r:id="rId46"/>
            </p:custDataLst>
          </p:nvPr>
        </p:nvSpPr>
        <p:spPr bwMode="auto">
          <a:xfrm>
            <a:off x="4155123" y="3137218"/>
            <a:ext cx="4159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1"/>
              </a:buClr>
              <a:buFont typeface="Wingdings" panose="05000000000000000000" pitchFamily="2" charset="2"/>
              <a:buChar char="v"/>
              <a:defRPr sz="2800" b="1">
                <a:solidFill>
                  <a:schemeClr val="accent1"/>
                </a:solidFill>
                <a:latin typeface="隶书" panose="02010509060101010101" pitchFamily="49" charset="-122"/>
                <a:ea typeface="隶书" panose="02010509060101010101" pitchFamily="49" charset="-122"/>
              </a:defRPr>
            </a:lvl1pPr>
            <a:lvl2pPr marL="742950" indent="-285750">
              <a:spcBef>
                <a:spcPct val="20000"/>
              </a:spcBef>
              <a:buClr>
                <a:schemeClr val="tx2"/>
              </a:buClr>
              <a:buSzPct val="60000"/>
              <a:buFont typeface="Wingdings" panose="05000000000000000000" pitchFamily="2" charset="2"/>
              <a:buChar char="n"/>
              <a:defRPr sz="2400">
                <a:solidFill>
                  <a:schemeClr val="hlink"/>
                </a:solidFill>
                <a:latin typeface="Verdana" panose="020B0604030504040204" pitchFamily="34" charset="0"/>
                <a:ea typeface="隶书" panose="02010509060101010101" pitchFamily="49"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hlink"/>
                </a:solidFill>
                <a:latin typeface="Verdana" panose="020B0604030504040204" pitchFamily="34" charset="0"/>
                <a:ea typeface="隶书" panose="02010509060101010101" pitchFamily="49" charset="-122"/>
              </a:defRPr>
            </a:lvl3pPr>
            <a:lvl4pPr marL="1600200" indent="-228600">
              <a:spcBef>
                <a:spcPct val="20000"/>
              </a:spcBef>
              <a:buClr>
                <a:schemeClr val="tx1"/>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4pPr>
            <a:lvl5pPr marL="2057400" indent="-228600">
              <a:spcBef>
                <a:spcPct val="20000"/>
              </a:spcBef>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9pPr>
          </a:lstStyle>
          <a:p>
            <a:pPr>
              <a:spcBef>
                <a:spcPct val="0"/>
              </a:spcBef>
              <a:buClrTx/>
              <a:buFontTx/>
              <a:buNone/>
            </a:pPr>
            <a:r>
              <a:rPr lang="zh-CN" altLang="en-US" sz="1800">
                <a:solidFill>
                  <a:srgbClr val="006600"/>
                </a:solidFill>
                <a:latin typeface="仿宋_GB2312" pitchFamily="49" charset="-122"/>
                <a:ea typeface="仿宋_GB2312" pitchFamily="49" charset="-122"/>
              </a:rPr>
              <a:t>④</a:t>
            </a:r>
            <a:endParaRPr lang="zh-CN" altLang="en-US" sz="1800">
              <a:solidFill>
                <a:srgbClr val="006600"/>
              </a:solidFill>
              <a:latin typeface="Times New Roman" panose="02020603050405020304" pitchFamily="18" charset="0"/>
            </a:endParaRPr>
          </a:p>
        </p:txBody>
      </p:sp>
      <p:sp>
        <p:nvSpPr>
          <p:cNvPr id="54" name="文本框 51"/>
          <p:cNvSpPr txBox="1">
            <a:spLocks noChangeArrowheads="1"/>
          </p:cNvSpPr>
          <p:nvPr>
            <p:custDataLst>
              <p:tags r:id="rId47"/>
            </p:custDataLst>
          </p:nvPr>
        </p:nvSpPr>
        <p:spPr bwMode="auto">
          <a:xfrm>
            <a:off x="7374573" y="4773930"/>
            <a:ext cx="41751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1"/>
              </a:buClr>
              <a:buFont typeface="Wingdings" panose="05000000000000000000" pitchFamily="2" charset="2"/>
              <a:buChar char="v"/>
              <a:defRPr sz="2800" b="1">
                <a:solidFill>
                  <a:schemeClr val="accent1"/>
                </a:solidFill>
                <a:latin typeface="隶书" panose="02010509060101010101" pitchFamily="49" charset="-122"/>
                <a:ea typeface="隶书" panose="02010509060101010101" pitchFamily="49" charset="-122"/>
              </a:defRPr>
            </a:lvl1pPr>
            <a:lvl2pPr marL="742950" indent="-285750">
              <a:spcBef>
                <a:spcPct val="20000"/>
              </a:spcBef>
              <a:buClr>
                <a:schemeClr val="tx2"/>
              </a:buClr>
              <a:buSzPct val="60000"/>
              <a:buFont typeface="Wingdings" panose="05000000000000000000" pitchFamily="2" charset="2"/>
              <a:buChar char="n"/>
              <a:defRPr sz="2400">
                <a:solidFill>
                  <a:schemeClr val="hlink"/>
                </a:solidFill>
                <a:latin typeface="Verdana" panose="020B0604030504040204" pitchFamily="34" charset="0"/>
                <a:ea typeface="隶书" panose="02010509060101010101" pitchFamily="49"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hlink"/>
                </a:solidFill>
                <a:latin typeface="Verdana" panose="020B0604030504040204" pitchFamily="34" charset="0"/>
                <a:ea typeface="隶书" panose="02010509060101010101" pitchFamily="49" charset="-122"/>
              </a:defRPr>
            </a:lvl3pPr>
            <a:lvl4pPr marL="1600200" indent="-228600">
              <a:spcBef>
                <a:spcPct val="20000"/>
              </a:spcBef>
              <a:buClr>
                <a:schemeClr val="tx1"/>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4pPr>
            <a:lvl5pPr marL="2057400" indent="-228600">
              <a:spcBef>
                <a:spcPct val="20000"/>
              </a:spcBef>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9pPr>
          </a:lstStyle>
          <a:p>
            <a:pPr>
              <a:spcBef>
                <a:spcPct val="0"/>
              </a:spcBef>
              <a:buClrTx/>
              <a:buFontTx/>
              <a:buNone/>
            </a:pPr>
            <a:r>
              <a:rPr lang="zh-CN" altLang="en-US" sz="1800">
                <a:solidFill>
                  <a:srgbClr val="006600"/>
                </a:solidFill>
                <a:latin typeface="仿宋_GB2312" pitchFamily="49" charset="-122"/>
                <a:ea typeface="仿宋_GB2312" pitchFamily="49" charset="-122"/>
              </a:rPr>
              <a:t>①</a:t>
            </a:r>
            <a:endParaRPr lang="zh-CN" altLang="en-US" sz="1800">
              <a:solidFill>
                <a:srgbClr val="006600"/>
              </a:solidFill>
              <a:latin typeface="Times New Roman" panose="02020603050405020304" pitchFamily="18" charset="0"/>
            </a:endParaRPr>
          </a:p>
        </p:txBody>
      </p:sp>
      <p:sp>
        <p:nvSpPr>
          <p:cNvPr id="56" name="文本框 52"/>
          <p:cNvSpPr txBox="1">
            <a:spLocks noChangeArrowheads="1"/>
          </p:cNvSpPr>
          <p:nvPr>
            <p:custDataLst>
              <p:tags r:id="rId48"/>
            </p:custDataLst>
          </p:nvPr>
        </p:nvSpPr>
        <p:spPr bwMode="auto">
          <a:xfrm>
            <a:off x="5580698" y="1394143"/>
            <a:ext cx="8826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1"/>
              </a:buClr>
              <a:buFont typeface="Wingdings" panose="05000000000000000000" pitchFamily="2" charset="2"/>
              <a:buChar char="v"/>
              <a:defRPr sz="2800" b="1">
                <a:solidFill>
                  <a:schemeClr val="accent1"/>
                </a:solidFill>
                <a:latin typeface="隶书" panose="02010509060101010101" pitchFamily="49" charset="-122"/>
                <a:ea typeface="隶书" panose="02010509060101010101" pitchFamily="49" charset="-122"/>
              </a:defRPr>
            </a:lvl1pPr>
            <a:lvl2pPr marL="742950" indent="-285750">
              <a:spcBef>
                <a:spcPct val="20000"/>
              </a:spcBef>
              <a:buClr>
                <a:schemeClr val="tx2"/>
              </a:buClr>
              <a:buSzPct val="60000"/>
              <a:buFont typeface="Wingdings" panose="05000000000000000000" pitchFamily="2" charset="2"/>
              <a:buChar char="n"/>
              <a:defRPr sz="2400">
                <a:solidFill>
                  <a:schemeClr val="hlink"/>
                </a:solidFill>
                <a:latin typeface="Verdana" panose="020B0604030504040204" pitchFamily="34" charset="0"/>
                <a:ea typeface="隶书" panose="02010509060101010101" pitchFamily="49"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hlink"/>
                </a:solidFill>
                <a:latin typeface="Verdana" panose="020B0604030504040204" pitchFamily="34" charset="0"/>
                <a:ea typeface="隶书" panose="02010509060101010101" pitchFamily="49" charset="-122"/>
              </a:defRPr>
            </a:lvl3pPr>
            <a:lvl4pPr marL="1600200" indent="-228600">
              <a:spcBef>
                <a:spcPct val="20000"/>
              </a:spcBef>
              <a:buClr>
                <a:schemeClr val="tx1"/>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4pPr>
            <a:lvl5pPr marL="2057400" indent="-228600">
              <a:spcBef>
                <a:spcPct val="20000"/>
              </a:spcBef>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9pPr>
          </a:lstStyle>
          <a:p>
            <a:pPr>
              <a:spcBef>
                <a:spcPct val="0"/>
              </a:spcBef>
              <a:buClrTx/>
              <a:buFontTx/>
              <a:buNone/>
            </a:pPr>
            <a:r>
              <a:rPr lang="zh-CN" altLang="en-US" sz="1800">
                <a:solidFill>
                  <a:srgbClr val="006600"/>
                </a:solidFill>
                <a:latin typeface="仿宋_GB2312" pitchFamily="49" charset="-122"/>
                <a:ea typeface="仿宋_GB2312" pitchFamily="49" charset="-122"/>
              </a:rPr>
              <a:t>并行②</a:t>
            </a:r>
            <a:endParaRPr lang="zh-CN" altLang="en-US" sz="1800">
              <a:solidFill>
                <a:srgbClr val="006600"/>
              </a:solidFill>
              <a:latin typeface="Times New Roman" panose="02020603050405020304" pitchFamily="18" charset="0"/>
            </a:endParaRPr>
          </a:p>
        </p:txBody>
      </p:sp>
      <p:sp>
        <p:nvSpPr>
          <p:cNvPr id="57" name="文本框 53"/>
          <p:cNvSpPr txBox="1">
            <a:spLocks noChangeArrowheads="1"/>
          </p:cNvSpPr>
          <p:nvPr>
            <p:custDataLst>
              <p:tags r:id="rId49"/>
            </p:custDataLst>
          </p:nvPr>
        </p:nvSpPr>
        <p:spPr bwMode="auto">
          <a:xfrm>
            <a:off x="6896735" y="1087755"/>
            <a:ext cx="8810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1"/>
              </a:buClr>
              <a:buFont typeface="Wingdings" panose="05000000000000000000" pitchFamily="2" charset="2"/>
              <a:buChar char="v"/>
              <a:defRPr sz="2800" b="1">
                <a:solidFill>
                  <a:schemeClr val="accent1"/>
                </a:solidFill>
                <a:latin typeface="隶书" panose="02010509060101010101" pitchFamily="49" charset="-122"/>
                <a:ea typeface="隶书" panose="02010509060101010101" pitchFamily="49" charset="-122"/>
              </a:defRPr>
            </a:lvl1pPr>
            <a:lvl2pPr marL="742950" indent="-285750">
              <a:spcBef>
                <a:spcPct val="20000"/>
              </a:spcBef>
              <a:buClr>
                <a:schemeClr val="tx2"/>
              </a:buClr>
              <a:buSzPct val="60000"/>
              <a:buFont typeface="Wingdings" panose="05000000000000000000" pitchFamily="2" charset="2"/>
              <a:buChar char="n"/>
              <a:defRPr sz="2400">
                <a:solidFill>
                  <a:schemeClr val="hlink"/>
                </a:solidFill>
                <a:latin typeface="Verdana" panose="020B0604030504040204" pitchFamily="34" charset="0"/>
                <a:ea typeface="隶书" panose="02010509060101010101" pitchFamily="49"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hlink"/>
                </a:solidFill>
                <a:latin typeface="Verdana" panose="020B0604030504040204" pitchFamily="34" charset="0"/>
                <a:ea typeface="隶书" panose="02010509060101010101" pitchFamily="49" charset="-122"/>
              </a:defRPr>
            </a:lvl3pPr>
            <a:lvl4pPr marL="1600200" indent="-228600">
              <a:spcBef>
                <a:spcPct val="20000"/>
              </a:spcBef>
              <a:buClr>
                <a:schemeClr val="tx1"/>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4pPr>
            <a:lvl5pPr marL="2057400" indent="-228600">
              <a:spcBef>
                <a:spcPct val="20000"/>
              </a:spcBef>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9pPr>
          </a:lstStyle>
          <a:p>
            <a:pPr>
              <a:spcBef>
                <a:spcPct val="0"/>
              </a:spcBef>
              <a:buClrTx/>
              <a:buFontTx/>
              <a:buNone/>
            </a:pPr>
            <a:r>
              <a:rPr lang="zh-CN" altLang="en-US" sz="1800">
                <a:solidFill>
                  <a:srgbClr val="006600"/>
                </a:solidFill>
                <a:latin typeface="仿宋_GB2312" pitchFamily="49" charset="-122"/>
                <a:ea typeface="仿宋_GB2312" pitchFamily="49" charset="-122"/>
              </a:rPr>
              <a:t>统一③</a:t>
            </a:r>
            <a:endParaRPr lang="zh-CN" altLang="en-US" sz="1800">
              <a:solidFill>
                <a:srgbClr val="006600"/>
              </a:solidFill>
              <a:latin typeface="Times New Roman" panose="02020603050405020304" pitchFamily="18" charset="0"/>
            </a:endParaRPr>
          </a:p>
        </p:txBody>
      </p:sp>
      <p:pic>
        <p:nvPicPr>
          <p:cNvPr id="4" name="图片 3" descr="微信截图_20240112211134"/>
          <p:cNvPicPr>
            <a:picLocks noChangeAspect="1"/>
          </p:cNvPicPr>
          <p:nvPr>
            <p:custDataLst>
              <p:tags r:id="rId50"/>
            </p:custDataLst>
          </p:nvPr>
        </p:nvPicPr>
        <p:blipFill>
          <a:blip r:embed="rId51"/>
          <a:stretch>
            <a:fillRect/>
          </a:stretch>
        </p:blipFill>
        <p:spPr>
          <a:xfrm>
            <a:off x="9216390" y="201295"/>
            <a:ext cx="1895475" cy="485775"/>
          </a:xfrm>
          <a:prstGeom prst="rect">
            <a:avLst/>
          </a:prstGeom>
        </p:spPr>
      </p:pic>
    </p:spTree>
    <p:custDataLst>
      <p:tags r:id="rId52"/>
    </p:custData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custDataLst>
              <p:tags r:id="rId1"/>
            </p:custDataLst>
          </p:nvPr>
        </p:nvCxnSpPr>
        <p:spPr>
          <a:xfrm>
            <a:off x="432010" y="864059"/>
            <a:ext cx="10656242" cy="12000"/>
          </a:xfrm>
          <a:prstGeom prst="line">
            <a:avLst/>
          </a:prstGeom>
          <a:ln w="31750">
            <a:solidFill>
              <a:schemeClr val="accent1"/>
            </a:solidFill>
          </a:ln>
        </p:spPr>
        <p:style>
          <a:lnRef idx="1">
            <a:schemeClr val="dk1"/>
          </a:lnRef>
          <a:fillRef idx="0">
            <a:schemeClr val="dk1"/>
          </a:fillRef>
          <a:effectRef idx="0">
            <a:schemeClr val="dk1"/>
          </a:effectRef>
          <a:fontRef idx="minor">
            <a:schemeClr val="tx1"/>
          </a:fontRef>
        </p:style>
      </p:cxnSp>
      <p:sp>
        <p:nvSpPr>
          <p:cNvPr id="42" name="文本框 6"/>
          <p:cNvSpPr txBox="1"/>
          <p:nvPr>
            <p:custDataLst>
              <p:tags r:id="rId2"/>
            </p:custDataLst>
          </p:nvPr>
        </p:nvSpPr>
        <p:spPr>
          <a:xfrm>
            <a:off x="432010" y="144043"/>
            <a:ext cx="10656242" cy="576013"/>
          </a:xfrm>
          <a:prstGeom prst="rect">
            <a:avLst/>
          </a:prstGeom>
          <a:noFill/>
          <a:ln w="12700">
            <a:miter lim="400000"/>
          </a:ln>
          <a:extLst>
            <a:ext uri="{909E8E84-426E-40DD-AFC4-6F175D3DCCD1}">
              <a14:hiddenFill xmlns:a14="http://schemas.microsoft.com/office/drawing/2010/main">
                <a:solidFill>
                  <a:schemeClr val="accent1"/>
                </a:solidFill>
              </a14:hiddenFill>
            </a:ext>
          </a:extLst>
        </p:spPr>
        <p:txBody>
          <a:bodyPr lIns="0" tIns="0" rIns="0" bIns="0" anchor="ctr" anchorCtr="0">
            <a:normAutofit/>
          </a:bodyPr>
          <a:lstStyle>
            <a:defPPr>
              <a:defRPr lang="zh-CN"/>
            </a:defPPr>
            <a:lvl1pPr>
              <a:lnSpc>
                <a:spcPct val="120000"/>
              </a:lnSpc>
              <a:defRPr sz="3600" b="1">
                <a:solidFill>
                  <a:srgbClr val="FFFFFF"/>
                </a:solidFill>
                <a:latin typeface="微软雅黑" panose="020B0503020204020204" pitchFamily="34" charset="-122"/>
                <a:ea typeface="微软雅黑" panose="020B0503020204020204" pitchFamily="34" charset="-122"/>
                <a:cs typeface="微软雅黑" panose="020B0503020204020204" pitchFamily="34" charset="-122"/>
              </a:defRPr>
            </a:lvl1pPr>
          </a:lstStyle>
          <a:p>
            <a:pPr marL="0" indent="0" algn="l">
              <a:lnSpc>
                <a:spcPct val="100000"/>
              </a:lnSpc>
              <a:spcBef>
                <a:spcPts val="0"/>
              </a:spcBef>
              <a:spcAft>
                <a:spcPts val="0"/>
              </a:spcAft>
              <a:buSzPct val="100000"/>
              <a:buNone/>
            </a:pPr>
            <a:r>
              <a:rPr lang="zh-CN" altLang="en-US" sz="3400" dirty="0">
                <a:solidFill>
                  <a:schemeClr val="dk1">
                    <a:lumMod val="75000"/>
                  </a:schemeClr>
                </a:solidFill>
                <a:latin typeface="Arial" panose="020B0604020202020204" pitchFamily="34" charset="0"/>
              </a:rPr>
              <a:t>（1）Michael J,Flynn分类</a:t>
            </a:r>
            <a:endParaRPr lang="zh-CN" altLang="en-US" sz="3400" dirty="0">
              <a:solidFill>
                <a:schemeClr val="dk1">
                  <a:lumMod val="75000"/>
                </a:schemeClr>
              </a:solidFill>
              <a:latin typeface="Arial" panose="020B0604020202020204" pitchFamily="34" charset="0"/>
            </a:endParaRPr>
          </a:p>
        </p:txBody>
      </p:sp>
      <p:grpSp>
        <p:nvGrpSpPr>
          <p:cNvPr id="58" name="Group 2"/>
          <p:cNvGrpSpPr/>
          <p:nvPr/>
        </p:nvGrpSpPr>
        <p:grpSpPr bwMode="auto">
          <a:xfrm>
            <a:off x="1591310" y="1007745"/>
            <a:ext cx="8207375" cy="4495800"/>
            <a:chOff x="432" y="480"/>
            <a:chExt cx="5170" cy="2832"/>
          </a:xfrm>
        </p:grpSpPr>
        <p:sp>
          <p:nvSpPr>
            <p:cNvPr id="66" name="Rectangle 10"/>
            <p:cNvSpPr>
              <a:spLocks noChangeArrowheads="1"/>
            </p:cNvSpPr>
            <p:nvPr>
              <p:custDataLst>
                <p:tags r:id="rId3"/>
              </p:custDataLst>
            </p:nvPr>
          </p:nvSpPr>
          <p:spPr bwMode="auto">
            <a:xfrm>
              <a:off x="2976" y="1056"/>
              <a:ext cx="2400" cy="816"/>
            </a:xfrm>
            <a:prstGeom prst="rect">
              <a:avLst/>
            </a:prstGeom>
            <a:solidFill>
              <a:srgbClr val="00B0F0">
                <a:alpha val="50195"/>
              </a:srgbClr>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1"/>
                </a:buClr>
                <a:buFont typeface="Wingdings" panose="05000000000000000000" pitchFamily="2" charset="2"/>
                <a:buChar char="v"/>
                <a:defRPr sz="2800" b="1">
                  <a:solidFill>
                    <a:schemeClr val="accent1"/>
                  </a:solidFill>
                  <a:latin typeface="隶书" panose="02010509060101010101" pitchFamily="49" charset="-122"/>
                  <a:ea typeface="隶书" panose="02010509060101010101" pitchFamily="49" charset="-122"/>
                </a:defRPr>
              </a:lvl1pPr>
              <a:lvl2pPr marL="742950" indent="-285750">
                <a:spcBef>
                  <a:spcPct val="20000"/>
                </a:spcBef>
                <a:buClr>
                  <a:schemeClr val="tx2"/>
                </a:buClr>
                <a:buSzPct val="60000"/>
                <a:buFont typeface="Wingdings" panose="05000000000000000000" pitchFamily="2" charset="2"/>
                <a:buChar char="n"/>
                <a:defRPr sz="2400">
                  <a:solidFill>
                    <a:schemeClr val="hlink"/>
                  </a:solidFill>
                  <a:latin typeface="Verdana" panose="020B0604030504040204" pitchFamily="34" charset="0"/>
                  <a:ea typeface="隶书" panose="02010509060101010101" pitchFamily="49"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hlink"/>
                  </a:solidFill>
                  <a:latin typeface="Verdana" panose="020B0604030504040204" pitchFamily="34" charset="0"/>
                  <a:ea typeface="隶书" panose="02010509060101010101" pitchFamily="49" charset="-122"/>
                </a:defRPr>
              </a:lvl3pPr>
              <a:lvl4pPr marL="1600200" indent="-228600">
                <a:spcBef>
                  <a:spcPct val="20000"/>
                </a:spcBef>
                <a:buClr>
                  <a:schemeClr val="tx1"/>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4pPr>
              <a:lvl5pPr marL="2057400" indent="-228600">
                <a:spcBef>
                  <a:spcPct val="20000"/>
                </a:spcBef>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9pPr>
            </a:lstStyle>
            <a:p>
              <a:pPr algn="r">
                <a:spcBef>
                  <a:spcPct val="0"/>
                </a:spcBef>
                <a:buClrTx/>
                <a:buFontTx/>
                <a:buNone/>
              </a:pPr>
              <a:endParaRPr lang="zh-CN" altLang="en-US" sz="1800" b="0">
                <a:solidFill>
                  <a:schemeClr val="tx1"/>
                </a:solidFill>
                <a:latin typeface="Times New Roman" panose="02020603050405020304" pitchFamily="18" charset="0"/>
              </a:endParaRPr>
            </a:p>
          </p:txBody>
        </p:sp>
        <p:sp>
          <p:nvSpPr>
            <p:cNvPr id="59" name="Rectangle 3"/>
            <p:cNvSpPr>
              <a:spLocks noChangeArrowheads="1"/>
            </p:cNvSpPr>
            <p:nvPr>
              <p:custDataLst>
                <p:tags r:id="rId4"/>
              </p:custDataLst>
            </p:nvPr>
          </p:nvSpPr>
          <p:spPr bwMode="auto">
            <a:xfrm>
              <a:off x="912" y="720"/>
              <a:ext cx="528" cy="310"/>
            </a:xfrm>
            <a:prstGeom prst="rect">
              <a:avLst/>
            </a:prstGeom>
            <a:solidFill>
              <a:srgbClr val="0070C0"/>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1"/>
                </a:buClr>
                <a:buFont typeface="Wingdings" panose="05000000000000000000" pitchFamily="2" charset="2"/>
                <a:buChar char="v"/>
                <a:defRPr sz="2800" b="1">
                  <a:solidFill>
                    <a:schemeClr val="accent1"/>
                  </a:solidFill>
                  <a:latin typeface="隶书" panose="02010509060101010101" pitchFamily="49" charset="-122"/>
                  <a:ea typeface="隶书" panose="02010509060101010101" pitchFamily="49" charset="-122"/>
                </a:defRPr>
              </a:lvl1pPr>
              <a:lvl2pPr marL="742950" indent="-285750">
                <a:spcBef>
                  <a:spcPct val="20000"/>
                </a:spcBef>
                <a:buClr>
                  <a:schemeClr val="tx2"/>
                </a:buClr>
                <a:buSzPct val="60000"/>
                <a:buFont typeface="Wingdings" panose="05000000000000000000" pitchFamily="2" charset="2"/>
                <a:buChar char="n"/>
                <a:defRPr sz="2400">
                  <a:solidFill>
                    <a:schemeClr val="hlink"/>
                  </a:solidFill>
                  <a:latin typeface="Verdana" panose="020B0604030504040204" pitchFamily="34" charset="0"/>
                  <a:ea typeface="隶书" panose="02010509060101010101" pitchFamily="49"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hlink"/>
                  </a:solidFill>
                  <a:latin typeface="Verdana" panose="020B0604030504040204" pitchFamily="34" charset="0"/>
                  <a:ea typeface="隶书" panose="02010509060101010101" pitchFamily="49" charset="-122"/>
                </a:defRPr>
              </a:lvl3pPr>
              <a:lvl4pPr marL="1600200" indent="-228600">
                <a:spcBef>
                  <a:spcPct val="20000"/>
                </a:spcBef>
                <a:buClr>
                  <a:schemeClr val="tx1"/>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4pPr>
              <a:lvl5pPr marL="2057400" indent="-228600">
                <a:spcBef>
                  <a:spcPct val="20000"/>
                </a:spcBef>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9pPr>
            </a:lstStyle>
            <a:p>
              <a:pPr algn="ctr" eaLnBrk="1" hangingPunct="1">
                <a:spcBef>
                  <a:spcPct val="0"/>
                </a:spcBef>
                <a:buClrTx/>
                <a:buFontTx/>
                <a:buNone/>
              </a:pPr>
              <a:r>
                <a:rPr kumimoji="1" lang="en-US" altLang="zh-CN" sz="2000" dirty="0">
                  <a:solidFill>
                    <a:schemeClr val="accent2"/>
                  </a:solidFill>
                  <a:latin typeface="微软雅黑" panose="020B0503020204020204" pitchFamily="34" charset="-122"/>
                  <a:ea typeface="微软雅黑" panose="020B0503020204020204" pitchFamily="34" charset="-122"/>
                </a:rPr>
                <a:t>CU1</a:t>
              </a:r>
              <a:endParaRPr kumimoji="1" lang="en-US" altLang="zh-CN" sz="2000" dirty="0">
                <a:solidFill>
                  <a:schemeClr val="accent2"/>
                </a:solidFill>
                <a:latin typeface="微软雅黑" panose="020B0503020204020204" pitchFamily="34" charset="-122"/>
                <a:ea typeface="微软雅黑" panose="020B0503020204020204" pitchFamily="34" charset="-122"/>
              </a:endParaRPr>
            </a:p>
          </p:txBody>
        </p:sp>
        <p:sp>
          <p:nvSpPr>
            <p:cNvPr id="60" name="Rectangle 4"/>
            <p:cNvSpPr>
              <a:spLocks noChangeArrowheads="1"/>
            </p:cNvSpPr>
            <p:nvPr>
              <p:custDataLst>
                <p:tags r:id="rId5"/>
              </p:custDataLst>
            </p:nvPr>
          </p:nvSpPr>
          <p:spPr bwMode="auto">
            <a:xfrm>
              <a:off x="1968" y="720"/>
              <a:ext cx="528" cy="310"/>
            </a:xfrm>
            <a:prstGeom prst="rect">
              <a:avLst/>
            </a:prstGeom>
            <a:solidFill>
              <a:srgbClr val="0070C0"/>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1"/>
                </a:buClr>
                <a:buFont typeface="Wingdings" panose="05000000000000000000" pitchFamily="2" charset="2"/>
                <a:buChar char="v"/>
                <a:defRPr sz="2800" b="1">
                  <a:solidFill>
                    <a:schemeClr val="accent1"/>
                  </a:solidFill>
                  <a:latin typeface="隶书" panose="02010509060101010101" pitchFamily="49" charset="-122"/>
                  <a:ea typeface="隶书" panose="02010509060101010101" pitchFamily="49" charset="-122"/>
                </a:defRPr>
              </a:lvl1pPr>
              <a:lvl2pPr marL="742950" indent="-285750">
                <a:spcBef>
                  <a:spcPct val="20000"/>
                </a:spcBef>
                <a:buClr>
                  <a:schemeClr val="tx2"/>
                </a:buClr>
                <a:buSzPct val="60000"/>
                <a:buFont typeface="Wingdings" panose="05000000000000000000" pitchFamily="2" charset="2"/>
                <a:buChar char="n"/>
                <a:defRPr sz="2400">
                  <a:solidFill>
                    <a:schemeClr val="hlink"/>
                  </a:solidFill>
                  <a:latin typeface="Verdana" panose="020B0604030504040204" pitchFamily="34" charset="0"/>
                  <a:ea typeface="隶书" panose="02010509060101010101" pitchFamily="49"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hlink"/>
                  </a:solidFill>
                  <a:latin typeface="Verdana" panose="020B0604030504040204" pitchFamily="34" charset="0"/>
                  <a:ea typeface="隶书" panose="02010509060101010101" pitchFamily="49" charset="-122"/>
                </a:defRPr>
              </a:lvl3pPr>
              <a:lvl4pPr marL="1600200" indent="-228600">
                <a:spcBef>
                  <a:spcPct val="20000"/>
                </a:spcBef>
                <a:buClr>
                  <a:schemeClr val="tx1"/>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4pPr>
              <a:lvl5pPr marL="2057400" indent="-228600">
                <a:spcBef>
                  <a:spcPct val="20000"/>
                </a:spcBef>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9pPr>
            </a:lstStyle>
            <a:p>
              <a:pPr algn="ctr" eaLnBrk="1" hangingPunct="1">
                <a:spcBef>
                  <a:spcPct val="0"/>
                </a:spcBef>
                <a:buClrTx/>
                <a:buFontTx/>
                <a:buNone/>
              </a:pPr>
              <a:r>
                <a:rPr kumimoji="1" lang="en-US" altLang="zh-CN" sz="2000">
                  <a:solidFill>
                    <a:schemeClr val="accent2"/>
                  </a:solidFill>
                  <a:latin typeface="微软雅黑" panose="020B0503020204020204" pitchFamily="34" charset="-122"/>
                  <a:ea typeface="微软雅黑" panose="020B0503020204020204" pitchFamily="34" charset="-122"/>
                </a:rPr>
                <a:t>PU1</a:t>
              </a:r>
              <a:endParaRPr kumimoji="1" lang="en-US" altLang="zh-CN" sz="2000">
                <a:solidFill>
                  <a:schemeClr val="accent2"/>
                </a:solidFill>
                <a:latin typeface="微软雅黑" panose="020B0503020204020204" pitchFamily="34" charset="-122"/>
                <a:ea typeface="微软雅黑" panose="020B0503020204020204" pitchFamily="34" charset="-122"/>
              </a:endParaRPr>
            </a:p>
          </p:txBody>
        </p:sp>
        <p:sp>
          <p:nvSpPr>
            <p:cNvPr id="61" name="Rectangle 5"/>
            <p:cNvSpPr>
              <a:spLocks noChangeArrowheads="1"/>
            </p:cNvSpPr>
            <p:nvPr>
              <p:custDataLst>
                <p:tags r:id="rId6"/>
              </p:custDataLst>
            </p:nvPr>
          </p:nvSpPr>
          <p:spPr bwMode="auto">
            <a:xfrm>
              <a:off x="1968" y="1178"/>
              <a:ext cx="528" cy="310"/>
            </a:xfrm>
            <a:prstGeom prst="rect">
              <a:avLst/>
            </a:prstGeom>
            <a:solidFill>
              <a:srgbClr val="0070C0"/>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1"/>
                </a:buClr>
                <a:buFont typeface="Wingdings" panose="05000000000000000000" pitchFamily="2" charset="2"/>
                <a:buChar char="v"/>
                <a:defRPr sz="2800" b="1">
                  <a:solidFill>
                    <a:schemeClr val="accent1"/>
                  </a:solidFill>
                  <a:latin typeface="隶书" panose="02010509060101010101" pitchFamily="49" charset="-122"/>
                  <a:ea typeface="隶书" panose="02010509060101010101" pitchFamily="49" charset="-122"/>
                </a:defRPr>
              </a:lvl1pPr>
              <a:lvl2pPr marL="742950" indent="-285750">
                <a:spcBef>
                  <a:spcPct val="20000"/>
                </a:spcBef>
                <a:buClr>
                  <a:schemeClr val="tx2"/>
                </a:buClr>
                <a:buSzPct val="60000"/>
                <a:buFont typeface="Wingdings" panose="05000000000000000000" pitchFamily="2" charset="2"/>
                <a:buChar char="n"/>
                <a:defRPr sz="2400">
                  <a:solidFill>
                    <a:schemeClr val="hlink"/>
                  </a:solidFill>
                  <a:latin typeface="Verdana" panose="020B0604030504040204" pitchFamily="34" charset="0"/>
                  <a:ea typeface="隶书" panose="02010509060101010101" pitchFamily="49"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hlink"/>
                  </a:solidFill>
                  <a:latin typeface="Verdana" panose="020B0604030504040204" pitchFamily="34" charset="0"/>
                  <a:ea typeface="隶书" panose="02010509060101010101" pitchFamily="49" charset="-122"/>
                </a:defRPr>
              </a:lvl3pPr>
              <a:lvl4pPr marL="1600200" indent="-228600">
                <a:spcBef>
                  <a:spcPct val="20000"/>
                </a:spcBef>
                <a:buClr>
                  <a:schemeClr val="tx1"/>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4pPr>
              <a:lvl5pPr marL="2057400" indent="-228600">
                <a:spcBef>
                  <a:spcPct val="20000"/>
                </a:spcBef>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9pPr>
            </a:lstStyle>
            <a:p>
              <a:pPr algn="ctr" eaLnBrk="1" hangingPunct="1">
                <a:spcBef>
                  <a:spcPct val="0"/>
                </a:spcBef>
                <a:buClrTx/>
                <a:buFontTx/>
                <a:buNone/>
              </a:pPr>
              <a:r>
                <a:rPr kumimoji="1" lang="en-US" altLang="zh-CN" sz="2000">
                  <a:solidFill>
                    <a:schemeClr val="accent2"/>
                  </a:solidFill>
                  <a:latin typeface="微软雅黑" panose="020B0503020204020204" pitchFamily="34" charset="-122"/>
                  <a:ea typeface="微软雅黑" panose="020B0503020204020204" pitchFamily="34" charset="-122"/>
                </a:rPr>
                <a:t>PU2</a:t>
              </a:r>
              <a:endParaRPr kumimoji="1" lang="en-US" altLang="zh-CN" sz="2000">
                <a:solidFill>
                  <a:schemeClr val="accent2"/>
                </a:solidFill>
                <a:latin typeface="微软雅黑" panose="020B0503020204020204" pitchFamily="34" charset="-122"/>
                <a:ea typeface="微软雅黑" panose="020B0503020204020204" pitchFamily="34" charset="-122"/>
              </a:endParaRPr>
            </a:p>
          </p:txBody>
        </p:sp>
        <p:sp>
          <p:nvSpPr>
            <p:cNvPr id="62" name="Rectangle 6"/>
            <p:cNvSpPr>
              <a:spLocks noChangeArrowheads="1"/>
            </p:cNvSpPr>
            <p:nvPr>
              <p:custDataLst>
                <p:tags r:id="rId7"/>
              </p:custDataLst>
            </p:nvPr>
          </p:nvSpPr>
          <p:spPr bwMode="auto">
            <a:xfrm>
              <a:off x="1968" y="1968"/>
              <a:ext cx="528" cy="310"/>
            </a:xfrm>
            <a:prstGeom prst="rect">
              <a:avLst/>
            </a:prstGeom>
            <a:solidFill>
              <a:srgbClr val="0070C0"/>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1"/>
                </a:buClr>
                <a:buFont typeface="Wingdings" panose="05000000000000000000" pitchFamily="2" charset="2"/>
                <a:buChar char="v"/>
                <a:defRPr sz="2800" b="1">
                  <a:solidFill>
                    <a:schemeClr val="accent1"/>
                  </a:solidFill>
                  <a:latin typeface="隶书" panose="02010509060101010101" pitchFamily="49" charset="-122"/>
                  <a:ea typeface="隶书" panose="02010509060101010101" pitchFamily="49" charset="-122"/>
                </a:defRPr>
              </a:lvl1pPr>
              <a:lvl2pPr marL="742950" indent="-285750">
                <a:spcBef>
                  <a:spcPct val="20000"/>
                </a:spcBef>
                <a:buClr>
                  <a:schemeClr val="tx2"/>
                </a:buClr>
                <a:buSzPct val="60000"/>
                <a:buFont typeface="Wingdings" panose="05000000000000000000" pitchFamily="2" charset="2"/>
                <a:buChar char="n"/>
                <a:defRPr sz="2400">
                  <a:solidFill>
                    <a:schemeClr val="hlink"/>
                  </a:solidFill>
                  <a:latin typeface="Verdana" panose="020B0604030504040204" pitchFamily="34" charset="0"/>
                  <a:ea typeface="隶书" panose="02010509060101010101" pitchFamily="49"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hlink"/>
                  </a:solidFill>
                  <a:latin typeface="Verdana" panose="020B0604030504040204" pitchFamily="34" charset="0"/>
                  <a:ea typeface="隶书" panose="02010509060101010101" pitchFamily="49" charset="-122"/>
                </a:defRPr>
              </a:lvl3pPr>
              <a:lvl4pPr marL="1600200" indent="-228600">
                <a:spcBef>
                  <a:spcPct val="20000"/>
                </a:spcBef>
                <a:buClr>
                  <a:schemeClr val="tx1"/>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4pPr>
              <a:lvl5pPr marL="2057400" indent="-228600">
                <a:spcBef>
                  <a:spcPct val="20000"/>
                </a:spcBef>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9pPr>
            </a:lstStyle>
            <a:p>
              <a:pPr algn="ctr" eaLnBrk="1" hangingPunct="1">
                <a:spcBef>
                  <a:spcPct val="0"/>
                </a:spcBef>
                <a:buClrTx/>
                <a:buFontTx/>
                <a:buNone/>
              </a:pPr>
              <a:r>
                <a:rPr kumimoji="1" lang="en-US" altLang="zh-CN" sz="2000">
                  <a:solidFill>
                    <a:schemeClr val="accent2"/>
                  </a:solidFill>
                  <a:latin typeface="微软雅黑" panose="020B0503020204020204" pitchFamily="34" charset="-122"/>
                  <a:ea typeface="微软雅黑" panose="020B0503020204020204" pitchFamily="34" charset="-122"/>
                </a:rPr>
                <a:t>PUn</a:t>
              </a:r>
              <a:endParaRPr kumimoji="1" lang="en-US" altLang="zh-CN" sz="2000">
                <a:solidFill>
                  <a:schemeClr val="accent2"/>
                </a:solidFill>
                <a:latin typeface="微软雅黑" panose="020B0503020204020204" pitchFamily="34" charset="-122"/>
                <a:ea typeface="微软雅黑" panose="020B0503020204020204" pitchFamily="34" charset="-122"/>
              </a:endParaRPr>
            </a:p>
          </p:txBody>
        </p:sp>
        <p:sp>
          <p:nvSpPr>
            <p:cNvPr id="63" name="Rectangle 7"/>
            <p:cNvSpPr>
              <a:spLocks noChangeArrowheads="1"/>
            </p:cNvSpPr>
            <p:nvPr>
              <p:custDataLst>
                <p:tags r:id="rId8"/>
              </p:custDataLst>
            </p:nvPr>
          </p:nvSpPr>
          <p:spPr bwMode="auto">
            <a:xfrm>
              <a:off x="3120" y="1333"/>
              <a:ext cx="528" cy="310"/>
            </a:xfrm>
            <a:prstGeom prst="rect">
              <a:avLst/>
            </a:prstGeom>
            <a:solidFill>
              <a:schemeClr val="tx1">
                <a:lumMod val="20000"/>
                <a:lumOff val="80000"/>
              </a:schemeClr>
            </a:solidFill>
            <a:ln w="9525">
              <a:no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1"/>
                </a:buClr>
                <a:buFont typeface="Wingdings" panose="05000000000000000000" pitchFamily="2" charset="2"/>
                <a:buChar char="v"/>
                <a:defRPr sz="2800" b="1">
                  <a:solidFill>
                    <a:schemeClr val="accent1"/>
                  </a:solidFill>
                  <a:latin typeface="隶书" panose="02010509060101010101" pitchFamily="49" charset="-122"/>
                  <a:ea typeface="隶书" panose="02010509060101010101" pitchFamily="49" charset="-122"/>
                </a:defRPr>
              </a:lvl1pPr>
              <a:lvl2pPr marL="742950" indent="-285750">
                <a:spcBef>
                  <a:spcPct val="20000"/>
                </a:spcBef>
                <a:buClr>
                  <a:schemeClr val="tx2"/>
                </a:buClr>
                <a:buSzPct val="60000"/>
                <a:buFont typeface="Wingdings" panose="05000000000000000000" pitchFamily="2" charset="2"/>
                <a:buChar char="n"/>
                <a:defRPr sz="2400">
                  <a:solidFill>
                    <a:schemeClr val="hlink"/>
                  </a:solidFill>
                  <a:latin typeface="Verdana" panose="020B0604030504040204" pitchFamily="34" charset="0"/>
                  <a:ea typeface="隶书" panose="02010509060101010101" pitchFamily="49"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hlink"/>
                  </a:solidFill>
                  <a:latin typeface="Verdana" panose="020B0604030504040204" pitchFamily="34" charset="0"/>
                  <a:ea typeface="隶书" panose="02010509060101010101" pitchFamily="49" charset="-122"/>
                </a:defRPr>
              </a:lvl3pPr>
              <a:lvl4pPr marL="1600200" indent="-228600">
                <a:spcBef>
                  <a:spcPct val="20000"/>
                </a:spcBef>
                <a:buClr>
                  <a:schemeClr val="tx1"/>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4pPr>
              <a:lvl5pPr marL="2057400" indent="-228600">
                <a:spcBef>
                  <a:spcPct val="20000"/>
                </a:spcBef>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9pPr>
            </a:lstStyle>
            <a:p>
              <a:pPr algn="ctr" eaLnBrk="1" hangingPunct="1">
                <a:spcBef>
                  <a:spcPct val="0"/>
                </a:spcBef>
                <a:buClrTx/>
                <a:buFontTx/>
                <a:buNone/>
              </a:pPr>
              <a:r>
                <a:rPr kumimoji="1" lang="en-US" altLang="zh-CN" sz="2000">
                  <a:solidFill>
                    <a:srgbClr val="000000"/>
                  </a:solidFill>
                  <a:latin typeface="微软雅黑" panose="020B0503020204020204" pitchFamily="34" charset="-122"/>
                  <a:ea typeface="微软雅黑" panose="020B0503020204020204" pitchFamily="34" charset="-122"/>
                </a:rPr>
                <a:t>MM1</a:t>
              </a:r>
              <a:endParaRPr kumimoji="1" lang="en-US" altLang="zh-CN" sz="2000">
                <a:solidFill>
                  <a:srgbClr val="000000"/>
                </a:solidFill>
                <a:latin typeface="微软雅黑" panose="020B0503020204020204" pitchFamily="34" charset="-122"/>
                <a:ea typeface="微软雅黑" panose="020B0503020204020204" pitchFamily="34" charset="-122"/>
              </a:endParaRPr>
            </a:p>
          </p:txBody>
        </p:sp>
        <p:sp>
          <p:nvSpPr>
            <p:cNvPr id="64" name="Rectangle 8"/>
            <p:cNvSpPr>
              <a:spLocks noChangeArrowheads="1"/>
            </p:cNvSpPr>
            <p:nvPr>
              <p:custDataLst>
                <p:tags r:id="rId9"/>
              </p:custDataLst>
            </p:nvPr>
          </p:nvSpPr>
          <p:spPr bwMode="auto">
            <a:xfrm>
              <a:off x="3792" y="1333"/>
              <a:ext cx="528" cy="310"/>
            </a:xfrm>
            <a:prstGeom prst="rect">
              <a:avLst/>
            </a:prstGeom>
            <a:solidFill>
              <a:schemeClr val="tx1">
                <a:lumMod val="20000"/>
                <a:lumOff val="80000"/>
              </a:schemeClr>
            </a:solidFill>
            <a:ln w="9525">
              <a:no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1"/>
                </a:buClr>
                <a:buFont typeface="Wingdings" panose="05000000000000000000" pitchFamily="2" charset="2"/>
                <a:buChar char="v"/>
                <a:defRPr sz="2800" b="1">
                  <a:solidFill>
                    <a:schemeClr val="accent1"/>
                  </a:solidFill>
                  <a:latin typeface="隶书" panose="02010509060101010101" pitchFamily="49" charset="-122"/>
                  <a:ea typeface="隶书" panose="02010509060101010101" pitchFamily="49" charset="-122"/>
                </a:defRPr>
              </a:lvl1pPr>
              <a:lvl2pPr marL="742950" indent="-285750">
                <a:spcBef>
                  <a:spcPct val="20000"/>
                </a:spcBef>
                <a:buClr>
                  <a:schemeClr val="tx2"/>
                </a:buClr>
                <a:buSzPct val="60000"/>
                <a:buFont typeface="Wingdings" panose="05000000000000000000" pitchFamily="2" charset="2"/>
                <a:buChar char="n"/>
                <a:defRPr sz="2400">
                  <a:solidFill>
                    <a:schemeClr val="hlink"/>
                  </a:solidFill>
                  <a:latin typeface="Verdana" panose="020B0604030504040204" pitchFamily="34" charset="0"/>
                  <a:ea typeface="隶书" panose="02010509060101010101" pitchFamily="49"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hlink"/>
                  </a:solidFill>
                  <a:latin typeface="Verdana" panose="020B0604030504040204" pitchFamily="34" charset="0"/>
                  <a:ea typeface="隶书" panose="02010509060101010101" pitchFamily="49" charset="-122"/>
                </a:defRPr>
              </a:lvl3pPr>
              <a:lvl4pPr marL="1600200" indent="-228600">
                <a:spcBef>
                  <a:spcPct val="20000"/>
                </a:spcBef>
                <a:buClr>
                  <a:schemeClr val="tx1"/>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4pPr>
              <a:lvl5pPr marL="2057400" indent="-228600">
                <a:spcBef>
                  <a:spcPct val="20000"/>
                </a:spcBef>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9pPr>
            </a:lstStyle>
            <a:p>
              <a:pPr algn="ctr" eaLnBrk="1" hangingPunct="1">
                <a:spcBef>
                  <a:spcPct val="0"/>
                </a:spcBef>
                <a:buClrTx/>
                <a:buFontTx/>
                <a:buNone/>
              </a:pPr>
              <a:r>
                <a:rPr kumimoji="1" lang="en-US" altLang="zh-CN" sz="2000">
                  <a:solidFill>
                    <a:srgbClr val="000000"/>
                  </a:solidFill>
                  <a:latin typeface="微软雅黑" panose="020B0503020204020204" pitchFamily="34" charset="-122"/>
                  <a:ea typeface="微软雅黑" panose="020B0503020204020204" pitchFamily="34" charset="-122"/>
                </a:rPr>
                <a:t>MM2</a:t>
              </a:r>
              <a:endParaRPr kumimoji="1" lang="en-US" altLang="zh-CN" sz="2000">
                <a:solidFill>
                  <a:srgbClr val="000000"/>
                </a:solidFill>
                <a:latin typeface="微软雅黑" panose="020B0503020204020204" pitchFamily="34" charset="-122"/>
                <a:ea typeface="微软雅黑" panose="020B0503020204020204" pitchFamily="34" charset="-122"/>
              </a:endParaRPr>
            </a:p>
          </p:txBody>
        </p:sp>
        <p:sp>
          <p:nvSpPr>
            <p:cNvPr id="65" name="Rectangle 9"/>
            <p:cNvSpPr>
              <a:spLocks noChangeArrowheads="1"/>
            </p:cNvSpPr>
            <p:nvPr>
              <p:custDataLst>
                <p:tags r:id="rId10"/>
              </p:custDataLst>
            </p:nvPr>
          </p:nvSpPr>
          <p:spPr bwMode="auto">
            <a:xfrm>
              <a:off x="4704" y="1333"/>
              <a:ext cx="528" cy="310"/>
            </a:xfrm>
            <a:prstGeom prst="rect">
              <a:avLst/>
            </a:prstGeom>
            <a:solidFill>
              <a:schemeClr val="tx1">
                <a:lumMod val="20000"/>
                <a:lumOff val="80000"/>
              </a:schemeClr>
            </a:solidFill>
            <a:ln w="9525">
              <a:no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1"/>
                </a:buClr>
                <a:buFont typeface="Wingdings" panose="05000000000000000000" pitchFamily="2" charset="2"/>
                <a:buChar char="v"/>
                <a:defRPr sz="2800" b="1">
                  <a:solidFill>
                    <a:schemeClr val="accent1"/>
                  </a:solidFill>
                  <a:latin typeface="隶书" panose="02010509060101010101" pitchFamily="49" charset="-122"/>
                  <a:ea typeface="隶书" panose="02010509060101010101" pitchFamily="49" charset="-122"/>
                </a:defRPr>
              </a:lvl1pPr>
              <a:lvl2pPr marL="742950" indent="-285750">
                <a:spcBef>
                  <a:spcPct val="20000"/>
                </a:spcBef>
                <a:buClr>
                  <a:schemeClr val="tx2"/>
                </a:buClr>
                <a:buSzPct val="60000"/>
                <a:buFont typeface="Wingdings" panose="05000000000000000000" pitchFamily="2" charset="2"/>
                <a:buChar char="n"/>
                <a:defRPr sz="2400">
                  <a:solidFill>
                    <a:schemeClr val="hlink"/>
                  </a:solidFill>
                  <a:latin typeface="Verdana" panose="020B0604030504040204" pitchFamily="34" charset="0"/>
                  <a:ea typeface="隶书" panose="02010509060101010101" pitchFamily="49"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hlink"/>
                  </a:solidFill>
                  <a:latin typeface="Verdana" panose="020B0604030504040204" pitchFamily="34" charset="0"/>
                  <a:ea typeface="隶书" panose="02010509060101010101" pitchFamily="49" charset="-122"/>
                </a:defRPr>
              </a:lvl3pPr>
              <a:lvl4pPr marL="1600200" indent="-228600">
                <a:spcBef>
                  <a:spcPct val="20000"/>
                </a:spcBef>
                <a:buClr>
                  <a:schemeClr val="tx1"/>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4pPr>
              <a:lvl5pPr marL="2057400" indent="-228600">
                <a:spcBef>
                  <a:spcPct val="20000"/>
                </a:spcBef>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9pPr>
            </a:lstStyle>
            <a:p>
              <a:pPr algn="ctr" eaLnBrk="1" hangingPunct="1">
                <a:spcBef>
                  <a:spcPct val="0"/>
                </a:spcBef>
                <a:buClrTx/>
                <a:buFontTx/>
                <a:buNone/>
              </a:pPr>
              <a:r>
                <a:rPr kumimoji="1" lang="en-US" altLang="zh-CN" sz="2000">
                  <a:solidFill>
                    <a:srgbClr val="000000"/>
                  </a:solidFill>
                  <a:latin typeface="微软雅黑" panose="020B0503020204020204" pitchFamily="34" charset="-122"/>
                  <a:ea typeface="微软雅黑" panose="020B0503020204020204" pitchFamily="34" charset="-122"/>
                </a:rPr>
                <a:t>MMm</a:t>
              </a:r>
              <a:endParaRPr kumimoji="1" lang="en-US" altLang="zh-CN" sz="2000">
                <a:solidFill>
                  <a:srgbClr val="000000"/>
                </a:solidFill>
                <a:latin typeface="微软雅黑" panose="020B0503020204020204" pitchFamily="34" charset="-122"/>
                <a:ea typeface="微软雅黑" panose="020B0503020204020204" pitchFamily="34" charset="-122"/>
              </a:endParaRPr>
            </a:p>
          </p:txBody>
        </p:sp>
        <p:sp>
          <p:nvSpPr>
            <p:cNvPr id="67" name="Line 11"/>
            <p:cNvSpPr>
              <a:spLocks noChangeShapeType="1"/>
            </p:cNvSpPr>
            <p:nvPr>
              <p:custDataLst>
                <p:tags r:id="rId11"/>
              </p:custDataLst>
            </p:nvPr>
          </p:nvSpPr>
          <p:spPr bwMode="auto">
            <a:xfrm>
              <a:off x="1440" y="2160"/>
              <a:ext cx="528" cy="0"/>
            </a:xfrm>
            <a:prstGeom prst="line">
              <a:avLst/>
            </a:prstGeom>
            <a:noFill/>
            <a:ln w="381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8" name="Line 12"/>
            <p:cNvSpPr>
              <a:spLocks noChangeShapeType="1"/>
            </p:cNvSpPr>
            <p:nvPr>
              <p:custDataLst>
                <p:tags r:id="rId12"/>
              </p:custDataLst>
            </p:nvPr>
          </p:nvSpPr>
          <p:spPr bwMode="auto">
            <a:xfrm>
              <a:off x="1440" y="1344"/>
              <a:ext cx="528" cy="0"/>
            </a:xfrm>
            <a:prstGeom prst="line">
              <a:avLst/>
            </a:prstGeom>
            <a:noFill/>
            <a:ln w="381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9" name="Line 13"/>
            <p:cNvSpPr>
              <a:spLocks noChangeShapeType="1"/>
            </p:cNvSpPr>
            <p:nvPr>
              <p:custDataLst>
                <p:tags r:id="rId13"/>
              </p:custDataLst>
            </p:nvPr>
          </p:nvSpPr>
          <p:spPr bwMode="auto">
            <a:xfrm>
              <a:off x="1440" y="864"/>
              <a:ext cx="528" cy="0"/>
            </a:xfrm>
            <a:prstGeom prst="line">
              <a:avLst/>
            </a:prstGeom>
            <a:noFill/>
            <a:ln w="381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0" name="Text Box 14"/>
            <p:cNvSpPr txBox="1">
              <a:spLocks noChangeArrowheads="1"/>
            </p:cNvSpPr>
            <p:nvPr>
              <p:custDataLst>
                <p:tags r:id="rId14"/>
              </p:custDataLst>
            </p:nvPr>
          </p:nvSpPr>
          <p:spPr bwMode="auto">
            <a:xfrm>
              <a:off x="2863" y="672"/>
              <a:ext cx="51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1"/>
                </a:buClr>
                <a:buFont typeface="Wingdings" panose="05000000000000000000" pitchFamily="2" charset="2"/>
                <a:buChar char="v"/>
                <a:defRPr sz="2800" b="1">
                  <a:solidFill>
                    <a:schemeClr val="accent1"/>
                  </a:solidFill>
                  <a:latin typeface="隶书" panose="02010509060101010101" pitchFamily="49" charset="-122"/>
                  <a:ea typeface="隶书" panose="02010509060101010101" pitchFamily="49" charset="-122"/>
                </a:defRPr>
              </a:lvl1pPr>
              <a:lvl2pPr marL="742950" indent="-285750">
                <a:spcBef>
                  <a:spcPct val="20000"/>
                </a:spcBef>
                <a:buClr>
                  <a:schemeClr val="tx2"/>
                </a:buClr>
                <a:buSzPct val="60000"/>
                <a:buFont typeface="Wingdings" panose="05000000000000000000" pitchFamily="2" charset="2"/>
                <a:buChar char="n"/>
                <a:defRPr sz="2400">
                  <a:solidFill>
                    <a:schemeClr val="hlink"/>
                  </a:solidFill>
                  <a:latin typeface="Verdana" panose="020B0604030504040204" pitchFamily="34" charset="0"/>
                  <a:ea typeface="隶书" panose="02010509060101010101" pitchFamily="49"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hlink"/>
                  </a:solidFill>
                  <a:latin typeface="Verdana" panose="020B0604030504040204" pitchFamily="34" charset="0"/>
                  <a:ea typeface="隶书" panose="02010509060101010101" pitchFamily="49" charset="-122"/>
                </a:defRPr>
              </a:lvl3pPr>
              <a:lvl4pPr marL="1600200" indent="-228600">
                <a:spcBef>
                  <a:spcPct val="20000"/>
                </a:spcBef>
                <a:buClr>
                  <a:schemeClr val="tx1"/>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4pPr>
              <a:lvl5pPr marL="2057400" indent="-228600">
                <a:spcBef>
                  <a:spcPct val="20000"/>
                </a:spcBef>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9pPr>
            </a:lstStyle>
            <a:p>
              <a:pPr algn="ctr" eaLnBrk="1" hangingPunct="1">
                <a:spcBef>
                  <a:spcPct val="50000"/>
                </a:spcBef>
                <a:buClrTx/>
                <a:buFontTx/>
                <a:buNone/>
              </a:pPr>
              <a:r>
                <a:rPr kumimoji="1" lang="en-US" altLang="zh-CN" sz="2000" b="0">
                  <a:solidFill>
                    <a:srgbClr val="000000"/>
                  </a:solidFill>
                  <a:latin typeface="Tahoma" panose="020B0604030504040204" pitchFamily="34" charset="0"/>
                  <a:ea typeface="宋体" panose="02010600030101010101" pitchFamily="2" charset="-122"/>
                </a:rPr>
                <a:t>DS</a:t>
              </a:r>
              <a:endParaRPr kumimoji="1" lang="en-US" altLang="zh-CN" sz="2000" b="0">
                <a:solidFill>
                  <a:srgbClr val="000000"/>
                </a:solidFill>
                <a:latin typeface="Tahoma" panose="020B0604030504040204" pitchFamily="34" charset="0"/>
                <a:ea typeface="宋体" panose="02010600030101010101" pitchFamily="2" charset="-122"/>
              </a:endParaRPr>
            </a:p>
          </p:txBody>
        </p:sp>
        <p:sp>
          <p:nvSpPr>
            <p:cNvPr id="71" name="Text Box 15"/>
            <p:cNvSpPr txBox="1">
              <a:spLocks noChangeArrowheads="1"/>
            </p:cNvSpPr>
            <p:nvPr>
              <p:custDataLst>
                <p:tags r:id="rId15"/>
              </p:custDataLst>
            </p:nvPr>
          </p:nvSpPr>
          <p:spPr bwMode="auto">
            <a:xfrm>
              <a:off x="2863" y="2064"/>
              <a:ext cx="51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1"/>
                </a:buClr>
                <a:buFont typeface="Wingdings" panose="05000000000000000000" pitchFamily="2" charset="2"/>
                <a:buChar char="v"/>
                <a:defRPr sz="2800" b="1">
                  <a:solidFill>
                    <a:schemeClr val="accent1"/>
                  </a:solidFill>
                  <a:latin typeface="隶书" panose="02010509060101010101" pitchFamily="49" charset="-122"/>
                  <a:ea typeface="隶书" panose="02010509060101010101" pitchFamily="49" charset="-122"/>
                </a:defRPr>
              </a:lvl1pPr>
              <a:lvl2pPr marL="742950" indent="-285750">
                <a:spcBef>
                  <a:spcPct val="20000"/>
                </a:spcBef>
                <a:buClr>
                  <a:schemeClr val="tx2"/>
                </a:buClr>
                <a:buSzPct val="60000"/>
                <a:buFont typeface="Wingdings" panose="05000000000000000000" pitchFamily="2" charset="2"/>
                <a:buChar char="n"/>
                <a:defRPr sz="2400">
                  <a:solidFill>
                    <a:schemeClr val="hlink"/>
                  </a:solidFill>
                  <a:latin typeface="Verdana" panose="020B0604030504040204" pitchFamily="34" charset="0"/>
                  <a:ea typeface="隶书" panose="02010509060101010101" pitchFamily="49"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hlink"/>
                  </a:solidFill>
                  <a:latin typeface="Verdana" panose="020B0604030504040204" pitchFamily="34" charset="0"/>
                  <a:ea typeface="隶书" panose="02010509060101010101" pitchFamily="49" charset="-122"/>
                </a:defRPr>
              </a:lvl3pPr>
              <a:lvl4pPr marL="1600200" indent="-228600">
                <a:spcBef>
                  <a:spcPct val="20000"/>
                </a:spcBef>
                <a:buClr>
                  <a:schemeClr val="tx1"/>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4pPr>
              <a:lvl5pPr marL="2057400" indent="-228600">
                <a:spcBef>
                  <a:spcPct val="20000"/>
                </a:spcBef>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9pPr>
            </a:lstStyle>
            <a:p>
              <a:pPr algn="ctr" eaLnBrk="1" hangingPunct="1">
                <a:spcBef>
                  <a:spcPct val="50000"/>
                </a:spcBef>
                <a:buClrTx/>
                <a:buFontTx/>
                <a:buNone/>
              </a:pPr>
              <a:r>
                <a:rPr kumimoji="1" lang="en-US" altLang="zh-CN" sz="2000" b="0">
                  <a:solidFill>
                    <a:srgbClr val="000000"/>
                  </a:solidFill>
                  <a:latin typeface="Tahoma" panose="020B0604030504040204" pitchFamily="34" charset="0"/>
                  <a:ea typeface="宋体" panose="02010600030101010101" pitchFamily="2" charset="-122"/>
                </a:rPr>
                <a:t>DS</a:t>
              </a:r>
              <a:endParaRPr kumimoji="1" lang="en-US" altLang="zh-CN" sz="2000" b="0">
                <a:solidFill>
                  <a:srgbClr val="000000"/>
                </a:solidFill>
                <a:latin typeface="Tahoma" panose="020B0604030504040204" pitchFamily="34" charset="0"/>
                <a:ea typeface="宋体" panose="02010600030101010101" pitchFamily="2" charset="-122"/>
              </a:endParaRPr>
            </a:p>
          </p:txBody>
        </p:sp>
        <p:sp>
          <p:nvSpPr>
            <p:cNvPr id="72" name="Text Box 16"/>
            <p:cNvSpPr txBox="1">
              <a:spLocks noChangeArrowheads="1"/>
            </p:cNvSpPr>
            <p:nvPr>
              <p:custDataLst>
                <p:tags r:id="rId16"/>
              </p:custDataLst>
            </p:nvPr>
          </p:nvSpPr>
          <p:spPr bwMode="auto">
            <a:xfrm>
              <a:off x="1440" y="576"/>
              <a:ext cx="51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1"/>
                </a:buClr>
                <a:buFont typeface="Wingdings" panose="05000000000000000000" pitchFamily="2" charset="2"/>
                <a:buChar char="v"/>
                <a:defRPr sz="2800" b="1">
                  <a:solidFill>
                    <a:schemeClr val="accent1"/>
                  </a:solidFill>
                  <a:latin typeface="隶书" panose="02010509060101010101" pitchFamily="49" charset="-122"/>
                  <a:ea typeface="隶书" panose="02010509060101010101" pitchFamily="49" charset="-122"/>
                </a:defRPr>
              </a:lvl1pPr>
              <a:lvl2pPr marL="742950" indent="-285750">
                <a:spcBef>
                  <a:spcPct val="20000"/>
                </a:spcBef>
                <a:buClr>
                  <a:schemeClr val="tx2"/>
                </a:buClr>
                <a:buSzPct val="60000"/>
                <a:buFont typeface="Wingdings" panose="05000000000000000000" pitchFamily="2" charset="2"/>
                <a:buChar char="n"/>
                <a:defRPr sz="2400">
                  <a:solidFill>
                    <a:schemeClr val="hlink"/>
                  </a:solidFill>
                  <a:latin typeface="Verdana" panose="020B0604030504040204" pitchFamily="34" charset="0"/>
                  <a:ea typeface="隶书" panose="02010509060101010101" pitchFamily="49"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hlink"/>
                  </a:solidFill>
                  <a:latin typeface="Verdana" panose="020B0604030504040204" pitchFamily="34" charset="0"/>
                  <a:ea typeface="隶书" panose="02010509060101010101" pitchFamily="49" charset="-122"/>
                </a:defRPr>
              </a:lvl3pPr>
              <a:lvl4pPr marL="1600200" indent="-228600">
                <a:spcBef>
                  <a:spcPct val="20000"/>
                </a:spcBef>
                <a:buClr>
                  <a:schemeClr val="tx1"/>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4pPr>
              <a:lvl5pPr marL="2057400" indent="-228600">
                <a:spcBef>
                  <a:spcPct val="20000"/>
                </a:spcBef>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9pPr>
            </a:lstStyle>
            <a:p>
              <a:pPr algn="ctr" eaLnBrk="1" hangingPunct="1">
                <a:spcBef>
                  <a:spcPct val="50000"/>
                </a:spcBef>
                <a:buClrTx/>
                <a:buFontTx/>
                <a:buNone/>
              </a:pPr>
              <a:r>
                <a:rPr kumimoji="1" lang="en-US" altLang="zh-CN" sz="2000" b="0">
                  <a:solidFill>
                    <a:srgbClr val="000000"/>
                  </a:solidFill>
                  <a:latin typeface="Tahoma" panose="020B0604030504040204" pitchFamily="34" charset="0"/>
                  <a:ea typeface="宋体" panose="02010600030101010101" pitchFamily="2" charset="-122"/>
                </a:rPr>
                <a:t>CS1</a:t>
              </a:r>
              <a:endParaRPr kumimoji="1" lang="en-US" altLang="zh-CN" sz="2000" b="0">
                <a:solidFill>
                  <a:srgbClr val="000000"/>
                </a:solidFill>
                <a:latin typeface="Tahoma" panose="020B0604030504040204" pitchFamily="34" charset="0"/>
                <a:ea typeface="宋体" panose="02010600030101010101" pitchFamily="2" charset="-122"/>
              </a:endParaRPr>
            </a:p>
          </p:txBody>
        </p:sp>
        <p:sp>
          <p:nvSpPr>
            <p:cNvPr id="73" name="Text Box 17"/>
            <p:cNvSpPr txBox="1">
              <a:spLocks noChangeArrowheads="1"/>
            </p:cNvSpPr>
            <p:nvPr>
              <p:custDataLst>
                <p:tags r:id="rId17"/>
              </p:custDataLst>
            </p:nvPr>
          </p:nvSpPr>
          <p:spPr bwMode="auto">
            <a:xfrm>
              <a:off x="3888" y="1968"/>
              <a:ext cx="37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1"/>
                </a:buClr>
                <a:buFont typeface="Wingdings" panose="05000000000000000000" pitchFamily="2" charset="2"/>
                <a:buChar char="v"/>
                <a:defRPr sz="2800" b="1">
                  <a:solidFill>
                    <a:schemeClr val="accent1"/>
                  </a:solidFill>
                  <a:latin typeface="隶书" panose="02010509060101010101" pitchFamily="49" charset="-122"/>
                  <a:ea typeface="隶书" panose="02010509060101010101" pitchFamily="49" charset="-122"/>
                </a:defRPr>
              </a:lvl1pPr>
              <a:lvl2pPr marL="742950" indent="-285750">
                <a:spcBef>
                  <a:spcPct val="20000"/>
                </a:spcBef>
                <a:buClr>
                  <a:schemeClr val="tx2"/>
                </a:buClr>
                <a:buSzPct val="60000"/>
                <a:buFont typeface="Wingdings" panose="05000000000000000000" pitchFamily="2" charset="2"/>
                <a:buChar char="n"/>
                <a:defRPr sz="2400">
                  <a:solidFill>
                    <a:schemeClr val="hlink"/>
                  </a:solidFill>
                  <a:latin typeface="Verdana" panose="020B0604030504040204" pitchFamily="34" charset="0"/>
                  <a:ea typeface="隶书" panose="02010509060101010101" pitchFamily="49"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hlink"/>
                  </a:solidFill>
                  <a:latin typeface="Verdana" panose="020B0604030504040204" pitchFamily="34" charset="0"/>
                  <a:ea typeface="隶书" panose="02010509060101010101" pitchFamily="49" charset="-122"/>
                </a:defRPr>
              </a:lvl3pPr>
              <a:lvl4pPr marL="1600200" indent="-228600">
                <a:spcBef>
                  <a:spcPct val="20000"/>
                </a:spcBef>
                <a:buClr>
                  <a:schemeClr val="tx1"/>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4pPr>
              <a:lvl5pPr marL="2057400" indent="-228600">
                <a:spcBef>
                  <a:spcPct val="20000"/>
                </a:spcBef>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9pPr>
            </a:lstStyle>
            <a:p>
              <a:pPr algn="ctr" eaLnBrk="1" hangingPunct="1">
                <a:spcBef>
                  <a:spcPct val="50000"/>
                </a:spcBef>
                <a:buClrTx/>
                <a:buFontTx/>
                <a:buNone/>
              </a:pPr>
              <a:r>
                <a:rPr kumimoji="1" lang="en-US" altLang="zh-CN" sz="2000" b="0">
                  <a:solidFill>
                    <a:srgbClr val="000000"/>
                  </a:solidFill>
                  <a:latin typeface="Tahoma" panose="020B0604030504040204" pitchFamily="34" charset="0"/>
                  <a:ea typeface="宋体" panose="02010600030101010101" pitchFamily="2" charset="-122"/>
                </a:rPr>
                <a:t>ISn</a:t>
              </a:r>
              <a:endParaRPr kumimoji="1" lang="en-US" altLang="zh-CN" sz="2000" b="0">
                <a:solidFill>
                  <a:srgbClr val="000000"/>
                </a:solidFill>
                <a:latin typeface="Tahoma" panose="020B0604030504040204" pitchFamily="34" charset="0"/>
                <a:ea typeface="宋体" panose="02010600030101010101" pitchFamily="2" charset="-122"/>
              </a:endParaRPr>
            </a:p>
          </p:txBody>
        </p:sp>
        <p:sp>
          <p:nvSpPr>
            <p:cNvPr id="74" name="Text Box 18"/>
            <p:cNvSpPr txBox="1">
              <a:spLocks noChangeArrowheads="1"/>
            </p:cNvSpPr>
            <p:nvPr>
              <p:custDataLst>
                <p:tags r:id="rId18"/>
              </p:custDataLst>
            </p:nvPr>
          </p:nvSpPr>
          <p:spPr bwMode="auto">
            <a:xfrm>
              <a:off x="2547" y="3024"/>
              <a:ext cx="57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1"/>
                </a:buClr>
                <a:buFont typeface="Wingdings" panose="05000000000000000000" pitchFamily="2" charset="2"/>
                <a:buChar char="v"/>
                <a:defRPr sz="2800" b="1">
                  <a:solidFill>
                    <a:schemeClr val="accent1"/>
                  </a:solidFill>
                  <a:latin typeface="隶书" panose="02010509060101010101" pitchFamily="49" charset="-122"/>
                  <a:ea typeface="隶书" panose="02010509060101010101" pitchFamily="49" charset="-122"/>
                </a:defRPr>
              </a:lvl1pPr>
              <a:lvl2pPr marL="742950" indent="-285750">
                <a:spcBef>
                  <a:spcPct val="20000"/>
                </a:spcBef>
                <a:buClr>
                  <a:schemeClr val="tx2"/>
                </a:buClr>
                <a:buSzPct val="60000"/>
                <a:buFont typeface="Wingdings" panose="05000000000000000000" pitchFamily="2" charset="2"/>
                <a:buChar char="n"/>
                <a:defRPr sz="2400">
                  <a:solidFill>
                    <a:schemeClr val="hlink"/>
                  </a:solidFill>
                  <a:latin typeface="Verdana" panose="020B0604030504040204" pitchFamily="34" charset="0"/>
                  <a:ea typeface="隶书" panose="02010509060101010101" pitchFamily="49"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hlink"/>
                  </a:solidFill>
                  <a:latin typeface="Verdana" panose="020B0604030504040204" pitchFamily="34" charset="0"/>
                  <a:ea typeface="隶书" panose="02010509060101010101" pitchFamily="49" charset="-122"/>
                </a:defRPr>
              </a:lvl3pPr>
              <a:lvl4pPr marL="1600200" indent="-228600">
                <a:spcBef>
                  <a:spcPct val="20000"/>
                </a:spcBef>
                <a:buClr>
                  <a:schemeClr val="tx1"/>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4pPr>
              <a:lvl5pPr marL="2057400" indent="-228600">
                <a:spcBef>
                  <a:spcPct val="20000"/>
                </a:spcBef>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9pPr>
            </a:lstStyle>
            <a:p>
              <a:pPr algn="ctr" eaLnBrk="1" hangingPunct="1">
                <a:spcBef>
                  <a:spcPct val="0"/>
                </a:spcBef>
                <a:buClrTx/>
                <a:buFontTx/>
                <a:buNone/>
              </a:pPr>
              <a:r>
                <a:rPr kumimoji="1" lang="en-US" altLang="zh-CN" sz="2400" b="0">
                  <a:solidFill>
                    <a:srgbClr val="000000"/>
                  </a:solidFill>
                  <a:latin typeface="Tahoma" panose="020B0604030504040204" pitchFamily="34" charset="0"/>
                  <a:ea typeface="宋体" panose="02010600030101010101" pitchFamily="2" charset="-122"/>
                </a:rPr>
                <a:t>MISD</a:t>
              </a:r>
              <a:endParaRPr kumimoji="1" lang="en-US" altLang="zh-CN" sz="2400" b="0">
                <a:solidFill>
                  <a:srgbClr val="000000"/>
                </a:solidFill>
                <a:latin typeface="Tahoma" panose="020B0604030504040204" pitchFamily="34" charset="0"/>
                <a:ea typeface="宋体" panose="02010600030101010101" pitchFamily="2" charset="-122"/>
              </a:endParaRPr>
            </a:p>
          </p:txBody>
        </p:sp>
        <p:sp>
          <p:nvSpPr>
            <p:cNvPr id="75" name="Text Box 19"/>
            <p:cNvSpPr txBox="1">
              <a:spLocks noChangeArrowheads="1"/>
            </p:cNvSpPr>
            <p:nvPr>
              <p:custDataLst>
                <p:tags r:id="rId19"/>
              </p:custDataLst>
            </p:nvPr>
          </p:nvSpPr>
          <p:spPr bwMode="auto">
            <a:xfrm>
              <a:off x="5232" y="768"/>
              <a:ext cx="37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1"/>
                </a:buClr>
                <a:buFont typeface="Wingdings" panose="05000000000000000000" pitchFamily="2" charset="2"/>
                <a:buChar char="v"/>
                <a:defRPr sz="2800" b="1">
                  <a:solidFill>
                    <a:schemeClr val="accent1"/>
                  </a:solidFill>
                  <a:latin typeface="隶书" panose="02010509060101010101" pitchFamily="49" charset="-122"/>
                  <a:ea typeface="隶书" panose="02010509060101010101" pitchFamily="49" charset="-122"/>
                </a:defRPr>
              </a:lvl1pPr>
              <a:lvl2pPr marL="742950" indent="-285750">
                <a:spcBef>
                  <a:spcPct val="20000"/>
                </a:spcBef>
                <a:buClr>
                  <a:schemeClr val="tx2"/>
                </a:buClr>
                <a:buSzPct val="60000"/>
                <a:buFont typeface="Wingdings" panose="05000000000000000000" pitchFamily="2" charset="2"/>
                <a:buChar char="n"/>
                <a:defRPr sz="2400">
                  <a:solidFill>
                    <a:schemeClr val="hlink"/>
                  </a:solidFill>
                  <a:latin typeface="Verdana" panose="020B0604030504040204" pitchFamily="34" charset="0"/>
                  <a:ea typeface="隶书" panose="02010509060101010101" pitchFamily="49"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hlink"/>
                  </a:solidFill>
                  <a:latin typeface="Verdana" panose="020B0604030504040204" pitchFamily="34" charset="0"/>
                  <a:ea typeface="隶书" panose="02010509060101010101" pitchFamily="49" charset="-122"/>
                </a:defRPr>
              </a:lvl3pPr>
              <a:lvl4pPr marL="1600200" indent="-228600">
                <a:spcBef>
                  <a:spcPct val="20000"/>
                </a:spcBef>
                <a:buClr>
                  <a:schemeClr val="tx1"/>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4pPr>
              <a:lvl5pPr marL="2057400" indent="-228600">
                <a:spcBef>
                  <a:spcPct val="20000"/>
                </a:spcBef>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9pPr>
            </a:lstStyle>
            <a:p>
              <a:pPr algn="ctr" eaLnBrk="1" hangingPunct="1">
                <a:spcBef>
                  <a:spcPct val="50000"/>
                </a:spcBef>
                <a:buClrTx/>
                <a:buFontTx/>
                <a:buNone/>
              </a:pPr>
              <a:r>
                <a:rPr kumimoji="1" lang="en-US" altLang="zh-CN" sz="2000" b="0">
                  <a:solidFill>
                    <a:srgbClr val="000000"/>
                  </a:solidFill>
                  <a:latin typeface="Tahoma" panose="020B0604030504040204" pitchFamily="34" charset="0"/>
                  <a:ea typeface="宋体" panose="02010600030101010101" pitchFamily="2" charset="-122"/>
                </a:rPr>
                <a:t>SM</a:t>
              </a:r>
              <a:endParaRPr kumimoji="1" lang="en-US" altLang="zh-CN" sz="2000" b="0">
                <a:solidFill>
                  <a:srgbClr val="000000"/>
                </a:solidFill>
                <a:latin typeface="Tahoma" panose="020B0604030504040204" pitchFamily="34" charset="0"/>
                <a:ea typeface="宋体" panose="02010600030101010101" pitchFamily="2" charset="-122"/>
              </a:endParaRPr>
            </a:p>
          </p:txBody>
        </p:sp>
        <p:sp>
          <p:nvSpPr>
            <p:cNvPr id="76" name="Rectangle 20"/>
            <p:cNvSpPr>
              <a:spLocks noChangeArrowheads="1"/>
            </p:cNvSpPr>
            <p:nvPr>
              <p:custDataLst>
                <p:tags r:id="rId20"/>
              </p:custDataLst>
            </p:nvPr>
          </p:nvSpPr>
          <p:spPr bwMode="auto">
            <a:xfrm>
              <a:off x="912" y="1178"/>
              <a:ext cx="528" cy="310"/>
            </a:xfrm>
            <a:prstGeom prst="rect">
              <a:avLst/>
            </a:prstGeom>
            <a:solidFill>
              <a:srgbClr val="0070C0"/>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1"/>
                </a:buClr>
                <a:buFont typeface="Wingdings" panose="05000000000000000000" pitchFamily="2" charset="2"/>
                <a:buChar char="v"/>
                <a:defRPr sz="2800" b="1">
                  <a:solidFill>
                    <a:schemeClr val="accent1"/>
                  </a:solidFill>
                  <a:latin typeface="隶书" panose="02010509060101010101" pitchFamily="49" charset="-122"/>
                  <a:ea typeface="隶书" panose="02010509060101010101" pitchFamily="49" charset="-122"/>
                </a:defRPr>
              </a:lvl1pPr>
              <a:lvl2pPr marL="742950" indent="-285750">
                <a:spcBef>
                  <a:spcPct val="20000"/>
                </a:spcBef>
                <a:buClr>
                  <a:schemeClr val="tx2"/>
                </a:buClr>
                <a:buSzPct val="60000"/>
                <a:buFont typeface="Wingdings" panose="05000000000000000000" pitchFamily="2" charset="2"/>
                <a:buChar char="n"/>
                <a:defRPr sz="2400">
                  <a:solidFill>
                    <a:schemeClr val="hlink"/>
                  </a:solidFill>
                  <a:latin typeface="Verdana" panose="020B0604030504040204" pitchFamily="34" charset="0"/>
                  <a:ea typeface="隶书" panose="02010509060101010101" pitchFamily="49"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hlink"/>
                  </a:solidFill>
                  <a:latin typeface="Verdana" panose="020B0604030504040204" pitchFamily="34" charset="0"/>
                  <a:ea typeface="隶书" panose="02010509060101010101" pitchFamily="49" charset="-122"/>
                </a:defRPr>
              </a:lvl3pPr>
              <a:lvl4pPr marL="1600200" indent="-228600">
                <a:spcBef>
                  <a:spcPct val="20000"/>
                </a:spcBef>
                <a:buClr>
                  <a:schemeClr val="tx1"/>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4pPr>
              <a:lvl5pPr marL="2057400" indent="-228600">
                <a:spcBef>
                  <a:spcPct val="20000"/>
                </a:spcBef>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9pPr>
            </a:lstStyle>
            <a:p>
              <a:pPr algn="ctr" eaLnBrk="1" hangingPunct="1">
                <a:spcBef>
                  <a:spcPct val="0"/>
                </a:spcBef>
                <a:buClrTx/>
                <a:buFontTx/>
                <a:buNone/>
              </a:pPr>
              <a:r>
                <a:rPr kumimoji="1" lang="en-US" altLang="zh-CN" sz="2000" dirty="0">
                  <a:solidFill>
                    <a:schemeClr val="accent2"/>
                  </a:solidFill>
                  <a:latin typeface="微软雅黑" panose="020B0503020204020204" pitchFamily="34" charset="-122"/>
                  <a:ea typeface="微软雅黑" panose="020B0503020204020204" pitchFamily="34" charset="-122"/>
                </a:rPr>
                <a:t>CU2</a:t>
              </a:r>
              <a:endParaRPr kumimoji="1" lang="en-US" altLang="zh-CN" sz="2000" dirty="0">
                <a:solidFill>
                  <a:schemeClr val="accent2"/>
                </a:solidFill>
                <a:latin typeface="微软雅黑" panose="020B0503020204020204" pitchFamily="34" charset="-122"/>
                <a:ea typeface="微软雅黑" panose="020B0503020204020204" pitchFamily="34" charset="-122"/>
              </a:endParaRPr>
            </a:p>
          </p:txBody>
        </p:sp>
        <p:sp>
          <p:nvSpPr>
            <p:cNvPr id="77" name="Rectangle 21"/>
            <p:cNvSpPr>
              <a:spLocks noChangeArrowheads="1"/>
            </p:cNvSpPr>
            <p:nvPr>
              <p:custDataLst>
                <p:tags r:id="rId21"/>
              </p:custDataLst>
            </p:nvPr>
          </p:nvSpPr>
          <p:spPr bwMode="auto">
            <a:xfrm>
              <a:off x="912" y="1968"/>
              <a:ext cx="528" cy="310"/>
            </a:xfrm>
            <a:prstGeom prst="rect">
              <a:avLst/>
            </a:prstGeom>
            <a:solidFill>
              <a:srgbClr val="0070C0"/>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1"/>
                </a:buClr>
                <a:buFont typeface="Wingdings" panose="05000000000000000000" pitchFamily="2" charset="2"/>
                <a:buChar char="v"/>
                <a:defRPr sz="2800" b="1">
                  <a:solidFill>
                    <a:schemeClr val="accent1"/>
                  </a:solidFill>
                  <a:latin typeface="隶书" panose="02010509060101010101" pitchFamily="49" charset="-122"/>
                  <a:ea typeface="隶书" panose="02010509060101010101" pitchFamily="49" charset="-122"/>
                </a:defRPr>
              </a:lvl1pPr>
              <a:lvl2pPr marL="742950" indent="-285750">
                <a:spcBef>
                  <a:spcPct val="20000"/>
                </a:spcBef>
                <a:buClr>
                  <a:schemeClr val="tx2"/>
                </a:buClr>
                <a:buSzPct val="60000"/>
                <a:buFont typeface="Wingdings" panose="05000000000000000000" pitchFamily="2" charset="2"/>
                <a:buChar char="n"/>
                <a:defRPr sz="2400">
                  <a:solidFill>
                    <a:schemeClr val="hlink"/>
                  </a:solidFill>
                  <a:latin typeface="Verdana" panose="020B0604030504040204" pitchFamily="34" charset="0"/>
                  <a:ea typeface="隶书" panose="02010509060101010101" pitchFamily="49"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hlink"/>
                  </a:solidFill>
                  <a:latin typeface="Verdana" panose="020B0604030504040204" pitchFamily="34" charset="0"/>
                  <a:ea typeface="隶书" panose="02010509060101010101" pitchFamily="49" charset="-122"/>
                </a:defRPr>
              </a:lvl3pPr>
              <a:lvl4pPr marL="1600200" indent="-228600">
                <a:spcBef>
                  <a:spcPct val="20000"/>
                </a:spcBef>
                <a:buClr>
                  <a:schemeClr val="tx1"/>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4pPr>
              <a:lvl5pPr marL="2057400" indent="-228600">
                <a:spcBef>
                  <a:spcPct val="20000"/>
                </a:spcBef>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9pPr>
            </a:lstStyle>
            <a:p>
              <a:pPr algn="ctr" eaLnBrk="1" hangingPunct="1">
                <a:spcBef>
                  <a:spcPct val="0"/>
                </a:spcBef>
                <a:buClrTx/>
                <a:buFontTx/>
                <a:buNone/>
              </a:pPr>
              <a:r>
                <a:rPr kumimoji="1" lang="en-US" altLang="zh-CN" sz="2000">
                  <a:solidFill>
                    <a:schemeClr val="accent2"/>
                  </a:solidFill>
                  <a:latin typeface="微软雅黑" panose="020B0503020204020204" pitchFamily="34" charset="-122"/>
                  <a:ea typeface="微软雅黑" panose="020B0503020204020204" pitchFamily="34" charset="-122"/>
                </a:rPr>
                <a:t>CUn</a:t>
              </a:r>
              <a:endParaRPr kumimoji="1" lang="en-US" altLang="zh-CN" sz="2000">
                <a:solidFill>
                  <a:schemeClr val="accent2"/>
                </a:solidFill>
                <a:latin typeface="微软雅黑" panose="020B0503020204020204" pitchFamily="34" charset="-122"/>
                <a:ea typeface="微软雅黑" panose="020B0503020204020204" pitchFamily="34" charset="-122"/>
              </a:endParaRPr>
            </a:p>
          </p:txBody>
        </p:sp>
        <p:sp>
          <p:nvSpPr>
            <p:cNvPr id="78" name="Text Box 22"/>
            <p:cNvSpPr txBox="1">
              <a:spLocks noChangeArrowheads="1"/>
            </p:cNvSpPr>
            <p:nvPr>
              <p:custDataLst>
                <p:tags r:id="rId22"/>
              </p:custDataLst>
            </p:nvPr>
          </p:nvSpPr>
          <p:spPr bwMode="auto">
            <a:xfrm>
              <a:off x="1440" y="1056"/>
              <a:ext cx="51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1"/>
                </a:buClr>
                <a:buFont typeface="Wingdings" panose="05000000000000000000" pitchFamily="2" charset="2"/>
                <a:buChar char="v"/>
                <a:defRPr sz="2800" b="1">
                  <a:solidFill>
                    <a:schemeClr val="accent1"/>
                  </a:solidFill>
                  <a:latin typeface="隶书" panose="02010509060101010101" pitchFamily="49" charset="-122"/>
                  <a:ea typeface="隶书" panose="02010509060101010101" pitchFamily="49" charset="-122"/>
                </a:defRPr>
              </a:lvl1pPr>
              <a:lvl2pPr marL="742950" indent="-285750">
                <a:spcBef>
                  <a:spcPct val="20000"/>
                </a:spcBef>
                <a:buClr>
                  <a:schemeClr val="tx2"/>
                </a:buClr>
                <a:buSzPct val="60000"/>
                <a:buFont typeface="Wingdings" panose="05000000000000000000" pitchFamily="2" charset="2"/>
                <a:buChar char="n"/>
                <a:defRPr sz="2400">
                  <a:solidFill>
                    <a:schemeClr val="hlink"/>
                  </a:solidFill>
                  <a:latin typeface="Verdana" panose="020B0604030504040204" pitchFamily="34" charset="0"/>
                  <a:ea typeface="隶书" panose="02010509060101010101" pitchFamily="49"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hlink"/>
                  </a:solidFill>
                  <a:latin typeface="Verdana" panose="020B0604030504040204" pitchFamily="34" charset="0"/>
                  <a:ea typeface="隶书" panose="02010509060101010101" pitchFamily="49" charset="-122"/>
                </a:defRPr>
              </a:lvl3pPr>
              <a:lvl4pPr marL="1600200" indent="-228600">
                <a:spcBef>
                  <a:spcPct val="20000"/>
                </a:spcBef>
                <a:buClr>
                  <a:schemeClr val="tx1"/>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4pPr>
              <a:lvl5pPr marL="2057400" indent="-228600">
                <a:spcBef>
                  <a:spcPct val="20000"/>
                </a:spcBef>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9pPr>
            </a:lstStyle>
            <a:p>
              <a:pPr algn="ctr" eaLnBrk="1" hangingPunct="1">
                <a:spcBef>
                  <a:spcPct val="50000"/>
                </a:spcBef>
                <a:buClrTx/>
                <a:buFontTx/>
                <a:buNone/>
              </a:pPr>
              <a:r>
                <a:rPr kumimoji="1" lang="en-US" altLang="zh-CN" sz="2000" b="0">
                  <a:solidFill>
                    <a:srgbClr val="000000"/>
                  </a:solidFill>
                  <a:latin typeface="Tahoma" panose="020B0604030504040204" pitchFamily="34" charset="0"/>
                  <a:ea typeface="宋体" panose="02010600030101010101" pitchFamily="2" charset="-122"/>
                </a:rPr>
                <a:t>CS2</a:t>
              </a:r>
              <a:endParaRPr kumimoji="1" lang="en-US" altLang="zh-CN" sz="2000" b="0">
                <a:solidFill>
                  <a:srgbClr val="000000"/>
                </a:solidFill>
                <a:latin typeface="Tahoma" panose="020B0604030504040204" pitchFamily="34" charset="0"/>
                <a:ea typeface="宋体" panose="02010600030101010101" pitchFamily="2" charset="-122"/>
              </a:endParaRPr>
            </a:p>
          </p:txBody>
        </p:sp>
        <p:sp>
          <p:nvSpPr>
            <p:cNvPr id="79" name="Text Box 23"/>
            <p:cNvSpPr txBox="1">
              <a:spLocks noChangeArrowheads="1"/>
            </p:cNvSpPr>
            <p:nvPr>
              <p:custDataLst>
                <p:tags r:id="rId23"/>
              </p:custDataLst>
            </p:nvPr>
          </p:nvSpPr>
          <p:spPr bwMode="auto">
            <a:xfrm>
              <a:off x="1440" y="1872"/>
              <a:ext cx="51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1"/>
                </a:buClr>
                <a:buFont typeface="Wingdings" panose="05000000000000000000" pitchFamily="2" charset="2"/>
                <a:buChar char="v"/>
                <a:defRPr sz="2800" b="1">
                  <a:solidFill>
                    <a:schemeClr val="accent1"/>
                  </a:solidFill>
                  <a:latin typeface="隶书" panose="02010509060101010101" pitchFamily="49" charset="-122"/>
                  <a:ea typeface="隶书" panose="02010509060101010101" pitchFamily="49" charset="-122"/>
                </a:defRPr>
              </a:lvl1pPr>
              <a:lvl2pPr marL="742950" indent="-285750">
                <a:spcBef>
                  <a:spcPct val="20000"/>
                </a:spcBef>
                <a:buClr>
                  <a:schemeClr val="tx2"/>
                </a:buClr>
                <a:buSzPct val="60000"/>
                <a:buFont typeface="Wingdings" panose="05000000000000000000" pitchFamily="2" charset="2"/>
                <a:buChar char="n"/>
                <a:defRPr sz="2400">
                  <a:solidFill>
                    <a:schemeClr val="hlink"/>
                  </a:solidFill>
                  <a:latin typeface="Verdana" panose="020B0604030504040204" pitchFamily="34" charset="0"/>
                  <a:ea typeface="隶书" panose="02010509060101010101" pitchFamily="49"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hlink"/>
                  </a:solidFill>
                  <a:latin typeface="Verdana" panose="020B0604030504040204" pitchFamily="34" charset="0"/>
                  <a:ea typeface="隶书" panose="02010509060101010101" pitchFamily="49" charset="-122"/>
                </a:defRPr>
              </a:lvl3pPr>
              <a:lvl4pPr marL="1600200" indent="-228600">
                <a:spcBef>
                  <a:spcPct val="20000"/>
                </a:spcBef>
                <a:buClr>
                  <a:schemeClr val="tx1"/>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4pPr>
              <a:lvl5pPr marL="2057400" indent="-228600">
                <a:spcBef>
                  <a:spcPct val="20000"/>
                </a:spcBef>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9pPr>
            </a:lstStyle>
            <a:p>
              <a:pPr algn="ctr" eaLnBrk="1" hangingPunct="1">
                <a:spcBef>
                  <a:spcPct val="50000"/>
                </a:spcBef>
                <a:buClrTx/>
                <a:buFontTx/>
                <a:buNone/>
              </a:pPr>
              <a:r>
                <a:rPr kumimoji="1" lang="en-US" altLang="zh-CN" sz="2000" b="0">
                  <a:solidFill>
                    <a:srgbClr val="000000"/>
                  </a:solidFill>
                  <a:latin typeface="Tahoma" panose="020B0604030504040204" pitchFamily="34" charset="0"/>
                  <a:ea typeface="宋体" panose="02010600030101010101" pitchFamily="2" charset="-122"/>
                </a:rPr>
                <a:t>CSn</a:t>
              </a:r>
              <a:endParaRPr kumimoji="1" lang="en-US" altLang="zh-CN" sz="2000" b="0">
                <a:solidFill>
                  <a:srgbClr val="000000"/>
                </a:solidFill>
                <a:latin typeface="Tahoma" panose="020B0604030504040204" pitchFamily="34" charset="0"/>
                <a:ea typeface="宋体" panose="02010600030101010101" pitchFamily="2" charset="-122"/>
              </a:endParaRPr>
            </a:p>
          </p:txBody>
        </p:sp>
        <p:sp>
          <p:nvSpPr>
            <p:cNvPr id="80" name="Line 24"/>
            <p:cNvSpPr>
              <a:spLocks noChangeShapeType="1"/>
            </p:cNvSpPr>
            <p:nvPr>
              <p:custDataLst>
                <p:tags r:id="rId24"/>
              </p:custDataLst>
            </p:nvPr>
          </p:nvSpPr>
          <p:spPr bwMode="auto">
            <a:xfrm flipV="1">
              <a:off x="3360" y="480"/>
              <a:ext cx="0" cy="576"/>
            </a:xfrm>
            <a:prstGeom prst="line">
              <a:avLst/>
            </a:prstGeom>
            <a:noFill/>
            <a:ln w="38100">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1" name="Line 25"/>
            <p:cNvSpPr>
              <a:spLocks noChangeShapeType="1"/>
            </p:cNvSpPr>
            <p:nvPr>
              <p:custDataLst>
                <p:tags r:id="rId25"/>
              </p:custDataLst>
            </p:nvPr>
          </p:nvSpPr>
          <p:spPr bwMode="auto">
            <a:xfrm>
              <a:off x="2208" y="480"/>
              <a:ext cx="1161" cy="0"/>
            </a:xfrm>
            <a:prstGeom prst="line">
              <a:avLst/>
            </a:prstGeom>
            <a:noFill/>
            <a:ln w="38100">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 name="Line 26"/>
            <p:cNvSpPr>
              <a:spLocks noChangeShapeType="1"/>
            </p:cNvSpPr>
            <p:nvPr>
              <p:custDataLst>
                <p:tags r:id="rId26"/>
              </p:custDataLst>
            </p:nvPr>
          </p:nvSpPr>
          <p:spPr bwMode="auto">
            <a:xfrm>
              <a:off x="2208" y="480"/>
              <a:ext cx="0" cy="240"/>
            </a:xfrm>
            <a:prstGeom prst="line">
              <a:avLst/>
            </a:prstGeom>
            <a:noFill/>
            <a:ln w="38100">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3" name="Line 27"/>
            <p:cNvSpPr>
              <a:spLocks noChangeShapeType="1"/>
            </p:cNvSpPr>
            <p:nvPr>
              <p:custDataLst>
                <p:tags r:id="rId27"/>
              </p:custDataLst>
            </p:nvPr>
          </p:nvSpPr>
          <p:spPr bwMode="auto">
            <a:xfrm flipH="1">
              <a:off x="2208" y="1008"/>
              <a:ext cx="0" cy="192"/>
            </a:xfrm>
            <a:prstGeom prst="line">
              <a:avLst/>
            </a:prstGeom>
            <a:noFill/>
            <a:ln w="38100">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4" name="Line 28"/>
            <p:cNvSpPr>
              <a:spLocks noChangeShapeType="1"/>
            </p:cNvSpPr>
            <p:nvPr>
              <p:custDataLst>
                <p:tags r:id="rId28"/>
              </p:custDataLst>
            </p:nvPr>
          </p:nvSpPr>
          <p:spPr bwMode="auto">
            <a:xfrm>
              <a:off x="2208" y="1488"/>
              <a:ext cx="0" cy="480"/>
            </a:xfrm>
            <a:prstGeom prst="line">
              <a:avLst/>
            </a:prstGeom>
            <a:noFill/>
            <a:ln w="38100">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5" name="Line 29"/>
            <p:cNvSpPr>
              <a:spLocks noChangeShapeType="1"/>
            </p:cNvSpPr>
            <p:nvPr>
              <p:custDataLst>
                <p:tags r:id="rId29"/>
              </p:custDataLst>
            </p:nvPr>
          </p:nvSpPr>
          <p:spPr bwMode="auto">
            <a:xfrm flipH="1">
              <a:off x="2208" y="2304"/>
              <a:ext cx="0" cy="192"/>
            </a:xfrm>
            <a:prstGeom prst="line">
              <a:avLst/>
            </a:prstGeom>
            <a:noFill/>
            <a:ln w="38100">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6" name="Line 30"/>
            <p:cNvSpPr>
              <a:spLocks noChangeShapeType="1"/>
            </p:cNvSpPr>
            <p:nvPr>
              <p:custDataLst>
                <p:tags r:id="rId30"/>
              </p:custDataLst>
            </p:nvPr>
          </p:nvSpPr>
          <p:spPr bwMode="auto">
            <a:xfrm>
              <a:off x="2208" y="2496"/>
              <a:ext cx="1161" cy="0"/>
            </a:xfrm>
            <a:prstGeom prst="line">
              <a:avLst/>
            </a:prstGeom>
            <a:noFill/>
            <a:ln w="38100">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7" name="Line 31"/>
            <p:cNvSpPr>
              <a:spLocks noChangeShapeType="1"/>
            </p:cNvSpPr>
            <p:nvPr>
              <p:custDataLst>
                <p:tags r:id="rId31"/>
              </p:custDataLst>
            </p:nvPr>
          </p:nvSpPr>
          <p:spPr bwMode="auto">
            <a:xfrm flipV="1">
              <a:off x="3360" y="1872"/>
              <a:ext cx="0" cy="624"/>
            </a:xfrm>
            <a:prstGeom prst="line">
              <a:avLst/>
            </a:prstGeom>
            <a:noFill/>
            <a:ln w="38100">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8" name="Line 32"/>
            <p:cNvSpPr>
              <a:spLocks noChangeShapeType="1"/>
            </p:cNvSpPr>
            <p:nvPr>
              <p:custDataLst>
                <p:tags r:id="rId32"/>
              </p:custDataLst>
            </p:nvPr>
          </p:nvSpPr>
          <p:spPr bwMode="auto">
            <a:xfrm flipV="1">
              <a:off x="3840" y="1872"/>
              <a:ext cx="0" cy="72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9" name="Line 33"/>
            <p:cNvSpPr>
              <a:spLocks noChangeShapeType="1"/>
            </p:cNvSpPr>
            <p:nvPr>
              <p:custDataLst>
                <p:tags r:id="rId33"/>
              </p:custDataLst>
            </p:nvPr>
          </p:nvSpPr>
          <p:spPr bwMode="auto">
            <a:xfrm>
              <a:off x="768" y="2592"/>
              <a:ext cx="3087"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0" name="Line 34"/>
            <p:cNvSpPr>
              <a:spLocks noChangeShapeType="1"/>
            </p:cNvSpPr>
            <p:nvPr>
              <p:custDataLst>
                <p:tags r:id="rId34"/>
              </p:custDataLst>
            </p:nvPr>
          </p:nvSpPr>
          <p:spPr bwMode="auto">
            <a:xfrm flipV="1">
              <a:off x="768" y="2112"/>
              <a:ext cx="0" cy="48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1" name="Line 35"/>
            <p:cNvSpPr>
              <a:spLocks noChangeShapeType="1"/>
            </p:cNvSpPr>
            <p:nvPr>
              <p:custDataLst>
                <p:tags r:id="rId35"/>
              </p:custDataLst>
            </p:nvPr>
          </p:nvSpPr>
          <p:spPr bwMode="auto">
            <a:xfrm>
              <a:off x="768" y="2112"/>
              <a:ext cx="144" cy="0"/>
            </a:xfrm>
            <a:prstGeom prst="line">
              <a:avLst/>
            </a:prstGeom>
            <a:noFill/>
            <a:ln w="381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 name="Line 36"/>
            <p:cNvSpPr>
              <a:spLocks noChangeShapeType="1"/>
            </p:cNvSpPr>
            <p:nvPr>
              <p:custDataLst>
                <p:tags r:id="rId36"/>
              </p:custDataLst>
            </p:nvPr>
          </p:nvSpPr>
          <p:spPr bwMode="auto">
            <a:xfrm>
              <a:off x="624" y="1344"/>
              <a:ext cx="288" cy="0"/>
            </a:xfrm>
            <a:prstGeom prst="line">
              <a:avLst/>
            </a:prstGeom>
            <a:noFill/>
            <a:ln w="381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3" name="Line 37"/>
            <p:cNvSpPr>
              <a:spLocks noChangeShapeType="1"/>
            </p:cNvSpPr>
            <p:nvPr>
              <p:custDataLst>
                <p:tags r:id="rId37"/>
              </p:custDataLst>
            </p:nvPr>
          </p:nvSpPr>
          <p:spPr bwMode="auto">
            <a:xfrm flipV="1">
              <a:off x="624" y="1353"/>
              <a:ext cx="0" cy="1383"/>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4" name="Line 38"/>
            <p:cNvSpPr>
              <a:spLocks noChangeShapeType="1"/>
            </p:cNvSpPr>
            <p:nvPr>
              <p:custDataLst>
                <p:tags r:id="rId38"/>
              </p:custDataLst>
            </p:nvPr>
          </p:nvSpPr>
          <p:spPr bwMode="auto">
            <a:xfrm>
              <a:off x="624" y="2736"/>
              <a:ext cx="4224"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5" name="Line 39"/>
            <p:cNvSpPr>
              <a:spLocks noChangeShapeType="1"/>
            </p:cNvSpPr>
            <p:nvPr>
              <p:custDataLst>
                <p:tags r:id="rId39"/>
              </p:custDataLst>
            </p:nvPr>
          </p:nvSpPr>
          <p:spPr bwMode="auto">
            <a:xfrm flipV="1">
              <a:off x="4848" y="1872"/>
              <a:ext cx="0" cy="864"/>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6" name="Line 40"/>
            <p:cNvSpPr>
              <a:spLocks noChangeShapeType="1"/>
            </p:cNvSpPr>
            <p:nvPr>
              <p:custDataLst>
                <p:tags r:id="rId40"/>
              </p:custDataLst>
            </p:nvPr>
          </p:nvSpPr>
          <p:spPr bwMode="auto">
            <a:xfrm flipV="1">
              <a:off x="5184" y="1872"/>
              <a:ext cx="0" cy="1104"/>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7" name="Line 41"/>
            <p:cNvSpPr>
              <a:spLocks noChangeShapeType="1"/>
            </p:cNvSpPr>
            <p:nvPr>
              <p:custDataLst>
                <p:tags r:id="rId41"/>
              </p:custDataLst>
            </p:nvPr>
          </p:nvSpPr>
          <p:spPr bwMode="auto">
            <a:xfrm>
              <a:off x="432" y="2976"/>
              <a:ext cx="4752"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8" name="Line 42"/>
            <p:cNvSpPr>
              <a:spLocks noChangeShapeType="1"/>
            </p:cNvSpPr>
            <p:nvPr>
              <p:custDataLst>
                <p:tags r:id="rId42"/>
              </p:custDataLst>
            </p:nvPr>
          </p:nvSpPr>
          <p:spPr bwMode="auto">
            <a:xfrm flipV="1">
              <a:off x="432" y="912"/>
              <a:ext cx="0" cy="2055"/>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 name="Line 43"/>
            <p:cNvSpPr>
              <a:spLocks noChangeShapeType="1"/>
            </p:cNvSpPr>
            <p:nvPr>
              <p:custDataLst>
                <p:tags r:id="rId43"/>
              </p:custDataLst>
            </p:nvPr>
          </p:nvSpPr>
          <p:spPr bwMode="auto">
            <a:xfrm>
              <a:off x="432" y="912"/>
              <a:ext cx="480" cy="0"/>
            </a:xfrm>
            <a:prstGeom prst="line">
              <a:avLst/>
            </a:prstGeom>
            <a:noFill/>
            <a:ln w="381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0" name="Text Box 44"/>
            <p:cNvSpPr txBox="1">
              <a:spLocks noChangeArrowheads="1"/>
            </p:cNvSpPr>
            <p:nvPr>
              <p:custDataLst>
                <p:tags r:id="rId44"/>
              </p:custDataLst>
            </p:nvPr>
          </p:nvSpPr>
          <p:spPr bwMode="auto">
            <a:xfrm>
              <a:off x="4800" y="2160"/>
              <a:ext cx="37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1"/>
                </a:buClr>
                <a:buFont typeface="Wingdings" panose="05000000000000000000" pitchFamily="2" charset="2"/>
                <a:buChar char="v"/>
                <a:defRPr sz="2800" b="1">
                  <a:solidFill>
                    <a:schemeClr val="accent1"/>
                  </a:solidFill>
                  <a:latin typeface="隶书" panose="02010509060101010101" pitchFamily="49" charset="-122"/>
                  <a:ea typeface="隶书" panose="02010509060101010101" pitchFamily="49" charset="-122"/>
                </a:defRPr>
              </a:lvl1pPr>
              <a:lvl2pPr marL="742950" indent="-285750">
                <a:spcBef>
                  <a:spcPct val="20000"/>
                </a:spcBef>
                <a:buClr>
                  <a:schemeClr val="tx2"/>
                </a:buClr>
                <a:buSzPct val="60000"/>
                <a:buFont typeface="Wingdings" panose="05000000000000000000" pitchFamily="2" charset="2"/>
                <a:buChar char="n"/>
                <a:defRPr sz="2400">
                  <a:solidFill>
                    <a:schemeClr val="hlink"/>
                  </a:solidFill>
                  <a:latin typeface="Verdana" panose="020B0604030504040204" pitchFamily="34" charset="0"/>
                  <a:ea typeface="隶书" panose="02010509060101010101" pitchFamily="49"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hlink"/>
                  </a:solidFill>
                  <a:latin typeface="Verdana" panose="020B0604030504040204" pitchFamily="34" charset="0"/>
                  <a:ea typeface="隶书" panose="02010509060101010101" pitchFamily="49" charset="-122"/>
                </a:defRPr>
              </a:lvl3pPr>
              <a:lvl4pPr marL="1600200" indent="-228600">
                <a:spcBef>
                  <a:spcPct val="20000"/>
                </a:spcBef>
                <a:buClr>
                  <a:schemeClr val="tx1"/>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4pPr>
              <a:lvl5pPr marL="2057400" indent="-228600">
                <a:spcBef>
                  <a:spcPct val="20000"/>
                </a:spcBef>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9pPr>
            </a:lstStyle>
            <a:p>
              <a:pPr algn="ctr" eaLnBrk="1" hangingPunct="1">
                <a:spcBef>
                  <a:spcPct val="50000"/>
                </a:spcBef>
                <a:buClrTx/>
                <a:buFontTx/>
                <a:buNone/>
              </a:pPr>
              <a:r>
                <a:rPr kumimoji="1" lang="en-US" altLang="zh-CN" sz="2000" b="0">
                  <a:solidFill>
                    <a:srgbClr val="000000"/>
                  </a:solidFill>
                  <a:latin typeface="Tahoma" panose="020B0604030504040204" pitchFamily="34" charset="0"/>
                  <a:ea typeface="宋体" panose="02010600030101010101" pitchFamily="2" charset="-122"/>
                </a:rPr>
                <a:t>IS2</a:t>
              </a:r>
              <a:endParaRPr kumimoji="1" lang="en-US" altLang="zh-CN" sz="2000" b="0">
                <a:solidFill>
                  <a:srgbClr val="000000"/>
                </a:solidFill>
                <a:latin typeface="Tahoma" panose="020B0604030504040204" pitchFamily="34" charset="0"/>
                <a:ea typeface="宋体" panose="02010600030101010101" pitchFamily="2" charset="-122"/>
              </a:endParaRPr>
            </a:p>
          </p:txBody>
        </p:sp>
        <p:sp>
          <p:nvSpPr>
            <p:cNvPr id="101" name="Text Box 45"/>
            <p:cNvSpPr txBox="1">
              <a:spLocks noChangeArrowheads="1"/>
            </p:cNvSpPr>
            <p:nvPr>
              <p:custDataLst>
                <p:tags r:id="rId45"/>
              </p:custDataLst>
            </p:nvPr>
          </p:nvSpPr>
          <p:spPr bwMode="auto">
            <a:xfrm>
              <a:off x="5232" y="2016"/>
              <a:ext cx="37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1"/>
                </a:buClr>
                <a:buFont typeface="Wingdings" panose="05000000000000000000" pitchFamily="2" charset="2"/>
                <a:buChar char="v"/>
                <a:defRPr sz="2800" b="1">
                  <a:solidFill>
                    <a:schemeClr val="accent1"/>
                  </a:solidFill>
                  <a:latin typeface="隶书" panose="02010509060101010101" pitchFamily="49" charset="-122"/>
                  <a:ea typeface="隶书" panose="02010509060101010101" pitchFamily="49" charset="-122"/>
                </a:defRPr>
              </a:lvl1pPr>
              <a:lvl2pPr marL="742950" indent="-285750">
                <a:spcBef>
                  <a:spcPct val="20000"/>
                </a:spcBef>
                <a:buClr>
                  <a:schemeClr val="tx2"/>
                </a:buClr>
                <a:buSzPct val="60000"/>
                <a:buFont typeface="Wingdings" panose="05000000000000000000" pitchFamily="2" charset="2"/>
                <a:buChar char="n"/>
                <a:defRPr sz="2400">
                  <a:solidFill>
                    <a:schemeClr val="hlink"/>
                  </a:solidFill>
                  <a:latin typeface="Verdana" panose="020B0604030504040204" pitchFamily="34" charset="0"/>
                  <a:ea typeface="隶书" panose="02010509060101010101" pitchFamily="49"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hlink"/>
                  </a:solidFill>
                  <a:latin typeface="Verdana" panose="020B0604030504040204" pitchFamily="34" charset="0"/>
                  <a:ea typeface="隶书" panose="02010509060101010101" pitchFamily="49" charset="-122"/>
                </a:defRPr>
              </a:lvl3pPr>
              <a:lvl4pPr marL="1600200" indent="-228600">
                <a:spcBef>
                  <a:spcPct val="20000"/>
                </a:spcBef>
                <a:buClr>
                  <a:schemeClr val="tx1"/>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4pPr>
              <a:lvl5pPr marL="2057400" indent="-228600">
                <a:spcBef>
                  <a:spcPct val="20000"/>
                </a:spcBef>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9pPr>
            </a:lstStyle>
            <a:p>
              <a:pPr algn="ctr" eaLnBrk="1" hangingPunct="1">
                <a:spcBef>
                  <a:spcPct val="50000"/>
                </a:spcBef>
                <a:buClrTx/>
                <a:buFontTx/>
                <a:buNone/>
              </a:pPr>
              <a:r>
                <a:rPr kumimoji="1" lang="en-US" altLang="zh-CN" sz="2000" b="0">
                  <a:solidFill>
                    <a:srgbClr val="000000"/>
                  </a:solidFill>
                  <a:latin typeface="Tahoma" panose="020B0604030504040204" pitchFamily="34" charset="0"/>
                  <a:ea typeface="宋体" panose="02010600030101010101" pitchFamily="2" charset="-122"/>
                </a:rPr>
                <a:t>IS1</a:t>
              </a:r>
              <a:endParaRPr kumimoji="1" lang="en-US" altLang="zh-CN" sz="2000" b="0">
                <a:solidFill>
                  <a:srgbClr val="000000"/>
                </a:solidFill>
                <a:latin typeface="Tahoma" panose="020B0604030504040204" pitchFamily="34" charset="0"/>
                <a:ea typeface="宋体" panose="02010600030101010101" pitchFamily="2" charset="-122"/>
              </a:endParaRPr>
            </a:p>
          </p:txBody>
        </p:sp>
      </p:grpSp>
      <p:sp>
        <p:nvSpPr>
          <p:cNvPr id="5" name="Text Box 16"/>
          <p:cNvSpPr txBox="1">
            <a:spLocks noChangeArrowheads="1"/>
          </p:cNvSpPr>
          <p:nvPr>
            <p:custDataLst>
              <p:tags r:id="rId46"/>
            </p:custDataLst>
          </p:nvPr>
        </p:nvSpPr>
        <p:spPr bwMode="auto">
          <a:xfrm>
            <a:off x="647065" y="5615940"/>
            <a:ext cx="9331325" cy="7067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tx1"/>
              </a:buClr>
              <a:buFont typeface="Wingdings" panose="05000000000000000000" pitchFamily="2" charset="2"/>
              <a:buChar char="v"/>
              <a:defRPr sz="2800" b="1">
                <a:solidFill>
                  <a:schemeClr val="accent1"/>
                </a:solidFill>
                <a:latin typeface="隶书" panose="02010509060101010101" pitchFamily="49" charset="-122"/>
                <a:ea typeface="隶书" panose="02010509060101010101" pitchFamily="49" charset="-122"/>
              </a:defRPr>
            </a:lvl1pPr>
            <a:lvl2pPr marL="742950" indent="-285750">
              <a:spcBef>
                <a:spcPct val="20000"/>
              </a:spcBef>
              <a:buClr>
                <a:schemeClr val="tx2"/>
              </a:buClr>
              <a:buSzPct val="60000"/>
              <a:buFont typeface="Wingdings" panose="05000000000000000000" pitchFamily="2" charset="2"/>
              <a:buChar char="n"/>
              <a:defRPr sz="2400">
                <a:solidFill>
                  <a:schemeClr val="hlink"/>
                </a:solidFill>
                <a:latin typeface="Verdana" panose="020B0604030504040204" pitchFamily="34" charset="0"/>
                <a:ea typeface="隶书" panose="02010509060101010101" pitchFamily="49"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hlink"/>
                </a:solidFill>
                <a:latin typeface="Verdana" panose="020B0604030504040204" pitchFamily="34" charset="0"/>
                <a:ea typeface="隶书" panose="02010509060101010101" pitchFamily="49" charset="-122"/>
              </a:defRPr>
            </a:lvl3pPr>
            <a:lvl4pPr marL="1600200" indent="-228600">
              <a:spcBef>
                <a:spcPct val="20000"/>
              </a:spcBef>
              <a:buClr>
                <a:schemeClr val="tx1"/>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4pPr>
            <a:lvl5pPr marL="2057400" indent="-228600">
              <a:spcBef>
                <a:spcPct val="20000"/>
              </a:spcBef>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9pPr>
          </a:lstStyle>
          <a:p>
            <a:pPr algn="ctr" eaLnBrk="1" hangingPunct="1">
              <a:spcBef>
                <a:spcPct val="0"/>
              </a:spcBef>
              <a:buClrTx/>
              <a:buFontTx/>
              <a:buNone/>
            </a:pPr>
            <a:r>
              <a:rPr kumimoji="1" lang="en-US" altLang="zh-CN" sz="200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CU</a:t>
            </a:r>
            <a:r>
              <a:rPr kumimoji="1" lang="zh-CN" altLang="en-US" sz="200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：控制部件，</a:t>
            </a:r>
            <a:r>
              <a:rPr kumimoji="1" lang="en-US" altLang="zh-CN" sz="200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PU</a:t>
            </a:r>
            <a:r>
              <a:rPr kumimoji="1" lang="zh-CN" altLang="en-US" sz="200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：处理机，</a:t>
            </a:r>
            <a:r>
              <a:rPr kumimoji="1" lang="en-US" altLang="zh-CN" sz="200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MM</a:t>
            </a:r>
            <a:r>
              <a:rPr kumimoji="1" lang="zh-CN" altLang="en-US" sz="200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：贮存模块，</a:t>
            </a:r>
            <a:r>
              <a:rPr kumimoji="1" lang="en-US" altLang="zh-CN" sz="200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SM</a:t>
            </a:r>
            <a:r>
              <a:rPr kumimoji="1" lang="zh-CN" altLang="en-US" sz="200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：共享主存</a:t>
            </a:r>
            <a:endParaRPr kumimoji="1" lang="zh-CN" altLang="en-US" sz="200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p>
            <a:pPr algn="ctr" eaLnBrk="1" hangingPunct="1">
              <a:spcBef>
                <a:spcPct val="0"/>
              </a:spcBef>
              <a:buClrTx/>
              <a:buFontTx/>
              <a:buNone/>
            </a:pPr>
            <a:r>
              <a:rPr kumimoji="1" lang="en-US" altLang="zh-CN" sz="200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IS</a:t>
            </a:r>
            <a:r>
              <a:rPr kumimoji="1" lang="zh-CN" altLang="en-US" sz="200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：指令流，</a:t>
            </a:r>
            <a:r>
              <a:rPr kumimoji="1" lang="en-US" altLang="zh-CN" sz="200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CS</a:t>
            </a:r>
            <a:r>
              <a:rPr kumimoji="1" lang="zh-CN" altLang="en-US" sz="200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：控制流，</a:t>
            </a:r>
            <a:r>
              <a:rPr kumimoji="1" lang="en-US" altLang="zh-CN" sz="200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DS</a:t>
            </a:r>
            <a:r>
              <a:rPr kumimoji="1" lang="zh-CN" altLang="en-US" sz="200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：数据流</a:t>
            </a:r>
            <a:endParaRPr kumimoji="1" lang="zh-CN" altLang="en-US" sz="200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11" name="图片 10" descr="微信截图_20240112211134"/>
          <p:cNvPicPr>
            <a:picLocks noChangeAspect="1"/>
          </p:cNvPicPr>
          <p:nvPr>
            <p:custDataLst>
              <p:tags r:id="rId47"/>
            </p:custDataLst>
          </p:nvPr>
        </p:nvPicPr>
        <p:blipFill>
          <a:blip r:embed="rId48"/>
          <a:stretch>
            <a:fillRect/>
          </a:stretch>
        </p:blipFill>
        <p:spPr>
          <a:xfrm>
            <a:off x="9216390" y="201295"/>
            <a:ext cx="1895475" cy="485775"/>
          </a:xfrm>
          <a:prstGeom prst="rect">
            <a:avLst/>
          </a:prstGeom>
        </p:spPr>
      </p:pic>
    </p:spTree>
    <p:custDataLst>
      <p:tags r:id="rId49"/>
    </p:custData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6" name="直接连接符 45"/>
          <p:cNvCxnSpPr/>
          <p:nvPr>
            <p:custDataLst>
              <p:tags r:id="rId1"/>
            </p:custDataLst>
          </p:nvPr>
        </p:nvCxnSpPr>
        <p:spPr>
          <a:xfrm>
            <a:off x="432010" y="864059"/>
            <a:ext cx="10656242" cy="12000"/>
          </a:xfrm>
          <a:prstGeom prst="line">
            <a:avLst/>
          </a:prstGeom>
          <a:ln w="31750">
            <a:solidFill>
              <a:schemeClr val="accent1"/>
            </a:solidFill>
          </a:ln>
        </p:spPr>
        <p:style>
          <a:lnRef idx="1">
            <a:schemeClr val="dk1"/>
          </a:lnRef>
          <a:fillRef idx="0">
            <a:schemeClr val="dk1"/>
          </a:fillRef>
          <a:effectRef idx="0">
            <a:schemeClr val="dk1"/>
          </a:effectRef>
          <a:fontRef idx="minor">
            <a:schemeClr val="tx1"/>
          </a:fontRef>
        </p:style>
      </p:cxnSp>
      <p:sp>
        <p:nvSpPr>
          <p:cNvPr id="87" name="文本框 6"/>
          <p:cNvSpPr txBox="1"/>
          <p:nvPr>
            <p:custDataLst>
              <p:tags r:id="rId2"/>
            </p:custDataLst>
          </p:nvPr>
        </p:nvSpPr>
        <p:spPr>
          <a:xfrm>
            <a:off x="432010" y="144043"/>
            <a:ext cx="10656242" cy="576013"/>
          </a:xfrm>
          <a:prstGeom prst="rect">
            <a:avLst/>
          </a:prstGeom>
          <a:noFill/>
          <a:ln w="12700">
            <a:miter lim="400000"/>
          </a:ln>
          <a:extLst>
            <a:ext uri="{909E8E84-426E-40DD-AFC4-6F175D3DCCD1}">
              <a14:hiddenFill xmlns:a14="http://schemas.microsoft.com/office/drawing/2010/main">
                <a:solidFill>
                  <a:schemeClr val="accent1"/>
                </a:solidFill>
              </a14:hiddenFill>
            </a:ext>
          </a:extLst>
        </p:spPr>
        <p:txBody>
          <a:bodyPr lIns="0" tIns="0" rIns="0" bIns="0" anchor="ctr" anchorCtr="0">
            <a:normAutofit/>
          </a:bodyPr>
          <a:lstStyle>
            <a:defPPr>
              <a:defRPr lang="zh-CN"/>
            </a:defPPr>
            <a:lvl1pPr>
              <a:lnSpc>
                <a:spcPct val="120000"/>
              </a:lnSpc>
              <a:defRPr sz="3600" b="1">
                <a:solidFill>
                  <a:srgbClr val="FFFFFF"/>
                </a:solidFill>
                <a:latin typeface="微软雅黑" panose="020B0503020204020204" pitchFamily="34" charset="-122"/>
                <a:ea typeface="微软雅黑" panose="020B0503020204020204" pitchFamily="34" charset="-122"/>
                <a:cs typeface="微软雅黑" panose="020B0503020204020204" pitchFamily="34" charset="-122"/>
              </a:defRPr>
            </a:lvl1pPr>
          </a:lstStyle>
          <a:p>
            <a:pPr marL="0" indent="0" algn="l">
              <a:lnSpc>
                <a:spcPct val="100000"/>
              </a:lnSpc>
              <a:spcBef>
                <a:spcPts val="0"/>
              </a:spcBef>
              <a:spcAft>
                <a:spcPts val="0"/>
              </a:spcAft>
              <a:buSzPct val="100000"/>
              <a:buNone/>
            </a:pPr>
            <a:r>
              <a:rPr lang="zh-CN" altLang="en-US" sz="3400" dirty="0">
                <a:solidFill>
                  <a:schemeClr val="dk1">
                    <a:lumMod val="75000"/>
                  </a:schemeClr>
                </a:solidFill>
                <a:latin typeface="Arial" panose="020B0604020202020204" pitchFamily="34" charset="0"/>
              </a:rPr>
              <a:t>（1）Michael J,Flynn分类</a:t>
            </a:r>
            <a:endParaRPr lang="zh-CN" altLang="en-US" sz="3400" dirty="0">
              <a:solidFill>
                <a:schemeClr val="dk1">
                  <a:lumMod val="75000"/>
                </a:schemeClr>
              </a:solidFill>
              <a:latin typeface="Arial" panose="020B0604020202020204" pitchFamily="34" charset="0"/>
            </a:endParaRPr>
          </a:p>
        </p:txBody>
      </p:sp>
      <p:grpSp>
        <p:nvGrpSpPr>
          <p:cNvPr id="2" name="Group 2"/>
          <p:cNvGrpSpPr/>
          <p:nvPr/>
        </p:nvGrpSpPr>
        <p:grpSpPr bwMode="auto">
          <a:xfrm>
            <a:off x="1871980" y="1069340"/>
            <a:ext cx="7543800" cy="4352925"/>
            <a:chOff x="432" y="576"/>
            <a:chExt cx="4752" cy="2742"/>
          </a:xfrm>
        </p:grpSpPr>
        <p:sp>
          <p:nvSpPr>
            <p:cNvPr id="11" name="Rectangle 10"/>
            <p:cNvSpPr>
              <a:spLocks noChangeArrowheads="1"/>
            </p:cNvSpPr>
            <p:nvPr>
              <p:custDataLst>
                <p:tags r:id="rId3"/>
              </p:custDataLst>
            </p:nvPr>
          </p:nvSpPr>
          <p:spPr bwMode="auto">
            <a:xfrm>
              <a:off x="3360" y="624"/>
              <a:ext cx="1152" cy="1824"/>
            </a:xfrm>
            <a:prstGeom prst="rect">
              <a:avLst/>
            </a:prstGeom>
            <a:solidFill>
              <a:srgbClr val="00B0F0">
                <a:alpha val="50195"/>
              </a:srgbClr>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1"/>
                </a:buClr>
                <a:buFont typeface="Wingdings" panose="05000000000000000000" pitchFamily="2" charset="2"/>
                <a:buChar char="v"/>
                <a:defRPr sz="2800" b="1">
                  <a:solidFill>
                    <a:schemeClr val="accent1"/>
                  </a:solidFill>
                  <a:latin typeface="隶书" panose="02010509060101010101" pitchFamily="49" charset="-122"/>
                  <a:ea typeface="隶书" panose="02010509060101010101" pitchFamily="49" charset="-122"/>
                </a:defRPr>
              </a:lvl1pPr>
              <a:lvl2pPr marL="742950" indent="-285750">
                <a:spcBef>
                  <a:spcPct val="20000"/>
                </a:spcBef>
                <a:buClr>
                  <a:schemeClr val="tx2"/>
                </a:buClr>
                <a:buSzPct val="60000"/>
                <a:buFont typeface="Wingdings" panose="05000000000000000000" pitchFamily="2" charset="2"/>
                <a:buChar char="n"/>
                <a:defRPr sz="2400">
                  <a:solidFill>
                    <a:schemeClr val="hlink"/>
                  </a:solidFill>
                  <a:latin typeface="Verdana" panose="020B0604030504040204" pitchFamily="34" charset="0"/>
                  <a:ea typeface="隶书" panose="02010509060101010101" pitchFamily="49"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hlink"/>
                  </a:solidFill>
                  <a:latin typeface="Verdana" panose="020B0604030504040204" pitchFamily="34" charset="0"/>
                  <a:ea typeface="隶书" panose="02010509060101010101" pitchFamily="49" charset="-122"/>
                </a:defRPr>
              </a:lvl3pPr>
              <a:lvl4pPr marL="1600200" indent="-228600">
                <a:spcBef>
                  <a:spcPct val="20000"/>
                </a:spcBef>
                <a:buClr>
                  <a:schemeClr val="tx1"/>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4pPr>
              <a:lvl5pPr marL="2057400" indent="-228600">
                <a:spcBef>
                  <a:spcPct val="20000"/>
                </a:spcBef>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9pPr>
            </a:lstStyle>
            <a:p>
              <a:pPr algn="r">
                <a:spcBef>
                  <a:spcPct val="0"/>
                </a:spcBef>
                <a:buClrTx/>
                <a:buFontTx/>
                <a:buNone/>
              </a:pPr>
              <a:endParaRPr lang="zh-CN" altLang="en-US" sz="1800" b="0">
                <a:solidFill>
                  <a:schemeClr val="tx1"/>
                </a:solidFill>
                <a:latin typeface="Times New Roman" panose="02020603050405020304" pitchFamily="18" charset="0"/>
              </a:endParaRPr>
            </a:p>
          </p:txBody>
        </p:sp>
        <p:sp>
          <p:nvSpPr>
            <p:cNvPr id="3" name="Rectangle 3"/>
            <p:cNvSpPr>
              <a:spLocks noChangeArrowheads="1"/>
            </p:cNvSpPr>
            <p:nvPr>
              <p:custDataLst>
                <p:tags r:id="rId4"/>
              </p:custDataLst>
            </p:nvPr>
          </p:nvSpPr>
          <p:spPr bwMode="auto">
            <a:xfrm>
              <a:off x="912" y="720"/>
              <a:ext cx="528" cy="310"/>
            </a:xfrm>
            <a:prstGeom prst="rect">
              <a:avLst/>
            </a:prstGeom>
            <a:solidFill>
              <a:srgbClr val="0070C0"/>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1"/>
                </a:buClr>
                <a:buFont typeface="Wingdings" panose="05000000000000000000" pitchFamily="2" charset="2"/>
                <a:buChar char="v"/>
                <a:defRPr sz="2800" b="1">
                  <a:solidFill>
                    <a:schemeClr val="accent1"/>
                  </a:solidFill>
                  <a:latin typeface="隶书" panose="02010509060101010101" pitchFamily="49" charset="-122"/>
                  <a:ea typeface="隶书" panose="02010509060101010101" pitchFamily="49" charset="-122"/>
                </a:defRPr>
              </a:lvl1pPr>
              <a:lvl2pPr marL="742950" indent="-285750">
                <a:spcBef>
                  <a:spcPct val="20000"/>
                </a:spcBef>
                <a:buClr>
                  <a:schemeClr val="tx2"/>
                </a:buClr>
                <a:buSzPct val="60000"/>
                <a:buFont typeface="Wingdings" panose="05000000000000000000" pitchFamily="2" charset="2"/>
                <a:buChar char="n"/>
                <a:defRPr sz="2400">
                  <a:solidFill>
                    <a:schemeClr val="hlink"/>
                  </a:solidFill>
                  <a:latin typeface="Verdana" panose="020B0604030504040204" pitchFamily="34" charset="0"/>
                  <a:ea typeface="隶书" panose="02010509060101010101" pitchFamily="49"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hlink"/>
                  </a:solidFill>
                  <a:latin typeface="Verdana" panose="020B0604030504040204" pitchFamily="34" charset="0"/>
                  <a:ea typeface="隶书" panose="02010509060101010101" pitchFamily="49" charset="-122"/>
                </a:defRPr>
              </a:lvl3pPr>
              <a:lvl4pPr marL="1600200" indent="-228600">
                <a:spcBef>
                  <a:spcPct val="20000"/>
                </a:spcBef>
                <a:buClr>
                  <a:schemeClr val="tx1"/>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4pPr>
              <a:lvl5pPr marL="2057400" indent="-228600">
                <a:spcBef>
                  <a:spcPct val="20000"/>
                </a:spcBef>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9pPr>
            </a:lstStyle>
            <a:p>
              <a:pPr algn="ctr" eaLnBrk="1" hangingPunct="1">
                <a:spcBef>
                  <a:spcPct val="0"/>
                </a:spcBef>
                <a:buClrTx/>
                <a:buFontTx/>
                <a:buNone/>
              </a:pPr>
              <a:r>
                <a:rPr kumimoji="1" lang="en-US" altLang="zh-CN" sz="2000" dirty="0">
                  <a:solidFill>
                    <a:schemeClr val="accent2"/>
                  </a:solidFill>
                  <a:latin typeface="微软雅黑" panose="020B0503020204020204" pitchFamily="34" charset="-122"/>
                  <a:ea typeface="微软雅黑" panose="020B0503020204020204" pitchFamily="34" charset="-122"/>
                </a:rPr>
                <a:t>CU1</a:t>
              </a:r>
              <a:endParaRPr kumimoji="1" lang="en-US" altLang="zh-CN" sz="2000" dirty="0">
                <a:solidFill>
                  <a:schemeClr val="accent2"/>
                </a:solidFill>
                <a:latin typeface="微软雅黑" panose="020B0503020204020204" pitchFamily="34" charset="-122"/>
                <a:ea typeface="微软雅黑" panose="020B0503020204020204" pitchFamily="34" charset="-122"/>
              </a:endParaRPr>
            </a:p>
          </p:txBody>
        </p:sp>
        <p:sp>
          <p:nvSpPr>
            <p:cNvPr id="4" name="Rectangle 4"/>
            <p:cNvSpPr>
              <a:spLocks noChangeArrowheads="1"/>
            </p:cNvSpPr>
            <p:nvPr>
              <p:custDataLst>
                <p:tags r:id="rId5"/>
              </p:custDataLst>
            </p:nvPr>
          </p:nvSpPr>
          <p:spPr bwMode="auto">
            <a:xfrm>
              <a:off x="1968" y="720"/>
              <a:ext cx="528" cy="310"/>
            </a:xfrm>
            <a:prstGeom prst="rect">
              <a:avLst/>
            </a:prstGeom>
            <a:solidFill>
              <a:srgbClr val="0070C0"/>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1"/>
                </a:buClr>
                <a:buFont typeface="Wingdings" panose="05000000000000000000" pitchFamily="2" charset="2"/>
                <a:buChar char="v"/>
                <a:defRPr sz="2800" b="1">
                  <a:solidFill>
                    <a:schemeClr val="accent1"/>
                  </a:solidFill>
                  <a:latin typeface="隶书" panose="02010509060101010101" pitchFamily="49" charset="-122"/>
                  <a:ea typeface="隶书" panose="02010509060101010101" pitchFamily="49" charset="-122"/>
                </a:defRPr>
              </a:lvl1pPr>
              <a:lvl2pPr marL="742950" indent="-285750">
                <a:spcBef>
                  <a:spcPct val="20000"/>
                </a:spcBef>
                <a:buClr>
                  <a:schemeClr val="tx2"/>
                </a:buClr>
                <a:buSzPct val="60000"/>
                <a:buFont typeface="Wingdings" panose="05000000000000000000" pitchFamily="2" charset="2"/>
                <a:buChar char="n"/>
                <a:defRPr sz="2400">
                  <a:solidFill>
                    <a:schemeClr val="hlink"/>
                  </a:solidFill>
                  <a:latin typeface="Verdana" panose="020B0604030504040204" pitchFamily="34" charset="0"/>
                  <a:ea typeface="隶书" panose="02010509060101010101" pitchFamily="49"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hlink"/>
                  </a:solidFill>
                  <a:latin typeface="Verdana" panose="020B0604030504040204" pitchFamily="34" charset="0"/>
                  <a:ea typeface="隶书" panose="02010509060101010101" pitchFamily="49" charset="-122"/>
                </a:defRPr>
              </a:lvl3pPr>
              <a:lvl4pPr marL="1600200" indent="-228600">
                <a:spcBef>
                  <a:spcPct val="20000"/>
                </a:spcBef>
                <a:buClr>
                  <a:schemeClr val="tx1"/>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4pPr>
              <a:lvl5pPr marL="2057400" indent="-228600">
                <a:spcBef>
                  <a:spcPct val="20000"/>
                </a:spcBef>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9pPr>
            </a:lstStyle>
            <a:p>
              <a:pPr algn="ctr" eaLnBrk="1" hangingPunct="1">
                <a:spcBef>
                  <a:spcPct val="0"/>
                </a:spcBef>
                <a:buClrTx/>
                <a:buFontTx/>
                <a:buNone/>
              </a:pPr>
              <a:r>
                <a:rPr kumimoji="1" lang="en-US" altLang="zh-CN" sz="2000" dirty="0">
                  <a:solidFill>
                    <a:schemeClr val="accent2"/>
                  </a:solidFill>
                  <a:latin typeface="微软雅黑" panose="020B0503020204020204" pitchFamily="34" charset="-122"/>
                  <a:ea typeface="微软雅黑" panose="020B0503020204020204" pitchFamily="34" charset="-122"/>
                </a:rPr>
                <a:t>PU1</a:t>
              </a:r>
              <a:endParaRPr kumimoji="1" lang="en-US" altLang="zh-CN" sz="2000" dirty="0">
                <a:solidFill>
                  <a:schemeClr val="accent2"/>
                </a:solidFill>
                <a:latin typeface="微软雅黑" panose="020B0503020204020204" pitchFamily="34" charset="-122"/>
                <a:ea typeface="微软雅黑" panose="020B0503020204020204" pitchFamily="34" charset="-122"/>
              </a:endParaRPr>
            </a:p>
          </p:txBody>
        </p:sp>
        <p:sp>
          <p:nvSpPr>
            <p:cNvPr id="6" name="Rectangle 5"/>
            <p:cNvSpPr>
              <a:spLocks noChangeArrowheads="1"/>
            </p:cNvSpPr>
            <p:nvPr>
              <p:custDataLst>
                <p:tags r:id="rId6"/>
              </p:custDataLst>
            </p:nvPr>
          </p:nvSpPr>
          <p:spPr bwMode="auto">
            <a:xfrm>
              <a:off x="1968" y="1178"/>
              <a:ext cx="528" cy="310"/>
            </a:xfrm>
            <a:prstGeom prst="rect">
              <a:avLst/>
            </a:prstGeom>
            <a:solidFill>
              <a:srgbClr val="0070C0"/>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1"/>
                </a:buClr>
                <a:buFont typeface="Wingdings" panose="05000000000000000000" pitchFamily="2" charset="2"/>
                <a:buChar char="v"/>
                <a:defRPr sz="2800" b="1">
                  <a:solidFill>
                    <a:schemeClr val="accent1"/>
                  </a:solidFill>
                  <a:latin typeface="隶书" panose="02010509060101010101" pitchFamily="49" charset="-122"/>
                  <a:ea typeface="隶书" panose="02010509060101010101" pitchFamily="49" charset="-122"/>
                </a:defRPr>
              </a:lvl1pPr>
              <a:lvl2pPr marL="742950" indent="-285750">
                <a:spcBef>
                  <a:spcPct val="20000"/>
                </a:spcBef>
                <a:buClr>
                  <a:schemeClr val="tx2"/>
                </a:buClr>
                <a:buSzPct val="60000"/>
                <a:buFont typeface="Wingdings" panose="05000000000000000000" pitchFamily="2" charset="2"/>
                <a:buChar char="n"/>
                <a:defRPr sz="2400">
                  <a:solidFill>
                    <a:schemeClr val="hlink"/>
                  </a:solidFill>
                  <a:latin typeface="Verdana" panose="020B0604030504040204" pitchFamily="34" charset="0"/>
                  <a:ea typeface="隶书" panose="02010509060101010101" pitchFamily="49"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hlink"/>
                  </a:solidFill>
                  <a:latin typeface="Verdana" panose="020B0604030504040204" pitchFamily="34" charset="0"/>
                  <a:ea typeface="隶书" panose="02010509060101010101" pitchFamily="49" charset="-122"/>
                </a:defRPr>
              </a:lvl3pPr>
              <a:lvl4pPr marL="1600200" indent="-228600">
                <a:spcBef>
                  <a:spcPct val="20000"/>
                </a:spcBef>
                <a:buClr>
                  <a:schemeClr val="tx1"/>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4pPr>
              <a:lvl5pPr marL="2057400" indent="-228600">
                <a:spcBef>
                  <a:spcPct val="20000"/>
                </a:spcBef>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9pPr>
            </a:lstStyle>
            <a:p>
              <a:pPr algn="ctr" eaLnBrk="1" hangingPunct="1">
                <a:spcBef>
                  <a:spcPct val="0"/>
                </a:spcBef>
                <a:buClrTx/>
                <a:buFontTx/>
                <a:buNone/>
              </a:pPr>
              <a:r>
                <a:rPr kumimoji="1" lang="en-US" altLang="zh-CN" sz="2000">
                  <a:solidFill>
                    <a:schemeClr val="accent2"/>
                  </a:solidFill>
                  <a:latin typeface="微软雅黑" panose="020B0503020204020204" pitchFamily="34" charset="-122"/>
                  <a:ea typeface="微软雅黑" panose="020B0503020204020204" pitchFamily="34" charset="-122"/>
                </a:rPr>
                <a:t>PU2</a:t>
              </a:r>
              <a:endParaRPr kumimoji="1" lang="en-US" altLang="zh-CN" sz="2000">
                <a:solidFill>
                  <a:schemeClr val="accent2"/>
                </a:solidFill>
                <a:latin typeface="微软雅黑" panose="020B0503020204020204" pitchFamily="34" charset="-122"/>
                <a:ea typeface="微软雅黑" panose="020B0503020204020204" pitchFamily="34" charset="-122"/>
              </a:endParaRPr>
            </a:p>
          </p:txBody>
        </p:sp>
        <p:sp>
          <p:nvSpPr>
            <p:cNvPr id="7" name="Rectangle 6"/>
            <p:cNvSpPr>
              <a:spLocks noChangeArrowheads="1"/>
            </p:cNvSpPr>
            <p:nvPr>
              <p:custDataLst>
                <p:tags r:id="rId7"/>
              </p:custDataLst>
            </p:nvPr>
          </p:nvSpPr>
          <p:spPr bwMode="auto">
            <a:xfrm>
              <a:off x="1968" y="1968"/>
              <a:ext cx="528" cy="310"/>
            </a:xfrm>
            <a:prstGeom prst="rect">
              <a:avLst/>
            </a:prstGeom>
            <a:solidFill>
              <a:srgbClr val="0070C0"/>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1"/>
                </a:buClr>
                <a:buFont typeface="Wingdings" panose="05000000000000000000" pitchFamily="2" charset="2"/>
                <a:buChar char="v"/>
                <a:defRPr sz="2800" b="1">
                  <a:solidFill>
                    <a:schemeClr val="accent1"/>
                  </a:solidFill>
                  <a:latin typeface="隶书" panose="02010509060101010101" pitchFamily="49" charset="-122"/>
                  <a:ea typeface="隶书" panose="02010509060101010101" pitchFamily="49" charset="-122"/>
                </a:defRPr>
              </a:lvl1pPr>
              <a:lvl2pPr marL="742950" indent="-285750">
                <a:spcBef>
                  <a:spcPct val="20000"/>
                </a:spcBef>
                <a:buClr>
                  <a:schemeClr val="tx2"/>
                </a:buClr>
                <a:buSzPct val="60000"/>
                <a:buFont typeface="Wingdings" panose="05000000000000000000" pitchFamily="2" charset="2"/>
                <a:buChar char="n"/>
                <a:defRPr sz="2400">
                  <a:solidFill>
                    <a:schemeClr val="hlink"/>
                  </a:solidFill>
                  <a:latin typeface="Verdana" panose="020B0604030504040204" pitchFamily="34" charset="0"/>
                  <a:ea typeface="隶书" panose="02010509060101010101" pitchFamily="49"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hlink"/>
                  </a:solidFill>
                  <a:latin typeface="Verdana" panose="020B0604030504040204" pitchFamily="34" charset="0"/>
                  <a:ea typeface="隶书" panose="02010509060101010101" pitchFamily="49" charset="-122"/>
                </a:defRPr>
              </a:lvl3pPr>
              <a:lvl4pPr marL="1600200" indent="-228600">
                <a:spcBef>
                  <a:spcPct val="20000"/>
                </a:spcBef>
                <a:buClr>
                  <a:schemeClr val="tx1"/>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4pPr>
              <a:lvl5pPr marL="2057400" indent="-228600">
                <a:spcBef>
                  <a:spcPct val="20000"/>
                </a:spcBef>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9pPr>
            </a:lstStyle>
            <a:p>
              <a:pPr algn="ctr" eaLnBrk="1" hangingPunct="1">
                <a:spcBef>
                  <a:spcPct val="0"/>
                </a:spcBef>
                <a:buClrTx/>
                <a:buFontTx/>
                <a:buNone/>
              </a:pPr>
              <a:r>
                <a:rPr kumimoji="1" lang="en-US" altLang="zh-CN" sz="2000">
                  <a:solidFill>
                    <a:schemeClr val="accent2"/>
                  </a:solidFill>
                  <a:latin typeface="微软雅黑" panose="020B0503020204020204" pitchFamily="34" charset="-122"/>
                  <a:ea typeface="微软雅黑" panose="020B0503020204020204" pitchFamily="34" charset="-122"/>
                </a:rPr>
                <a:t>PUn</a:t>
              </a:r>
              <a:endParaRPr kumimoji="1" lang="en-US" altLang="zh-CN" sz="2000">
                <a:solidFill>
                  <a:schemeClr val="accent2"/>
                </a:solidFill>
                <a:latin typeface="微软雅黑" panose="020B0503020204020204" pitchFamily="34" charset="-122"/>
                <a:ea typeface="微软雅黑" panose="020B0503020204020204" pitchFamily="34" charset="-122"/>
              </a:endParaRPr>
            </a:p>
          </p:txBody>
        </p:sp>
        <p:sp>
          <p:nvSpPr>
            <p:cNvPr id="8" name="Rectangle 7"/>
            <p:cNvSpPr>
              <a:spLocks noChangeArrowheads="1"/>
            </p:cNvSpPr>
            <p:nvPr>
              <p:custDataLst>
                <p:tags r:id="rId8"/>
              </p:custDataLst>
            </p:nvPr>
          </p:nvSpPr>
          <p:spPr bwMode="auto">
            <a:xfrm>
              <a:off x="3648" y="720"/>
              <a:ext cx="528" cy="310"/>
            </a:xfrm>
            <a:prstGeom prst="rect">
              <a:avLst/>
            </a:prstGeom>
            <a:solidFill>
              <a:schemeClr val="tx1">
                <a:lumMod val="20000"/>
                <a:lumOff val="80000"/>
              </a:schemeClr>
            </a:solidFill>
            <a:ln w="9525">
              <a:no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1"/>
                </a:buClr>
                <a:buFont typeface="Wingdings" panose="05000000000000000000" pitchFamily="2" charset="2"/>
                <a:buChar char="v"/>
                <a:defRPr sz="2800" b="1">
                  <a:solidFill>
                    <a:schemeClr val="accent1"/>
                  </a:solidFill>
                  <a:latin typeface="隶书" panose="02010509060101010101" pitchFamily="49" charset="-122"/>
                  <a:ea typeface="隶书" panose="02010509060101010101" pitchFamily="49" charset="-122"/>
                </a:defRPr>
              </a:lvl1pPr>
              <a:lvl2pPr marL="742950" indent="-285750">
                <a:spcBef>
                  <a:spcPct val="20000"/>
                </a:spcBef>
                <a:buClr>
                  <a:schemeClr val="tx2"/>
                </a:buClr>
                <a:buSzPct val="60000"/>
                <a:buFont typeface="Wingdings" panose="05000000000000000000" pitchFamily="2" charset="2"/>
                <a:buChar char="n"/>
                <a:defRPr sz="2400">
                  <a:solidFill>
                    <a:schemeClr val="hlink"/>
                  </a:solidFill>
                  <a:latin typeface="Verdana" panose="020B0604030504040204" pitchFamily="34" charset="0"/>
                  <a:ea typeface="隶书" panose="02010509060101010101" pitchFamily="49"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hlink"/>
                  </a:solidFill>
                  <a:latin typeface="Verdana" panose="020B0604030504040204" pitchFamily="34" charset="0"/>
                  <a:ea typeface="隶书" panose="02010509060101010101" pitchFamily="49" charset="-122"/>
                </a:defRPr>
              </a:lvl3pPr>
              <a:lvl4pPr marL="1600200" indent="-228600">
                <a:spcBef>
                  <a:spcPct val="20000"/>
                </a:spcBef>
                <a:buClr>
                  <a:schemeClr val="tx1"/>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4pPr>
              <a:lvl5pPr marL="2057400" indent="-228600">
                <a:spcBef>
                  <a:spcPct val="20000"/>
                </a:spcBef>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9pPr>
            </a:lstStyle>
            <a:p>
              <a:pPr algn="ctr" eaLnBrk="1" hangingPunct="1">
                <a:spcBef>
                  <a:spcPct val="0"/>
                </a:spcBef>
                <a:buClrTx/>
                <a:buFontTx/>
                <a:buNone/>
              </a:pPr>
              <a:r>
                <a:rPr kumimoji="1" lang="en-US" altLang="zh-CN" sz="2000">
                  <a:solidFill>
                    <a:srgbClr val="000000"/>
                  </a:solidFill>
                  <a:latin typeface="微软雅黑" panose="020B0503020204020204" pitchFamily="34" charset="-122"/>
                  <a:ea typeface="微软雅黑" panose="020B0503020204020204" pitchFamily="34" charset="-122"/>
                </a:rPr>
                <a:t>MM1</a:t>
              </a:r>
              <a:endParaRPr kumimoji="1" lang="en-US" altLang="zh-CN" sz="2000">
                <a:solidFill>
                  <a:srgbClr val="000000"/>
                </a:solidFill>
                <a:latin typeface="微软雅黑" panose="020B0503020204020204" pitchFamily="34" charset="-122"/>
                <a:ea typeface="微软雅黑" panose="020B0503020204020204" pitchFamily="34" charset="-122"/>
              </a:endParaRPr>
            </a:p>
          </p:txBody>
        </p:sp>
        <p:sp>
          <p:nvSpPr>
            <p:cNvPr id="9" name="Rectangle 8"/>
            <p:cNvSpPr>
              <a:spLocks noChangeArrowheads="1"/>
            </p:cNvSpPr>
            <p:nvPr>
              <p:custDataLst>
                <p:tags r:id="rId9"/>
              </p:custDataLst>
            </p:nvPr>
          </p:nvSpPr>
          <p:spPr bwMode="auto">
            <a:xfrm>
              <a:off x="3648" y="1200"/>
              <a:ext cx="528" cy="310"/>
            </a:xfrm>
            <a:prstGeom prst="rect">
              <a:avLst/>
            </a:prstGeom>
            <a:solidFill>
              <a:schemeClr val="tx1">
                <a:lumMod val="20000"/>
                <a:lumOff val="80000"/>
              </a:schemeClr>
            </a:solidFill>
            <a:ln w="9525">
              <a:no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1"/>
                </a:buClr>
                <a:buFont typeface="Wingdings" panose="05000000000000000000" pitchFamily="2" charset="2"/>
                <a:buChar char="v"/>
                <a:defRPr sz="2800" b="1">
                  <a:solidFill>
                    <a:schemeClr val="accent1"/>
                  </a:solidFill>
                  <a:latin typeface="隶书" panose="02010509060101010101" pitchFamily="49" charset="-122"/>
                  <a:ea typeface="隶书" panose="02010509060101010101" pitchFamily="49" charset="-122"/>
                </a:defRPr>
              </a:lvl1pPr>
              <a:lvl2pPr marL="742950" indent="-285750">
                <a:spcBef>
                  <a:spcPct val="20000"/>
                </a:spcBef>
                <a:buClr>
                  <a:schemeClr val="tx2"/>
                </a:buClr>
                <a:buSzPct val="60000"/>
                <a:buFont typeface="Wingdings" panose="05000000000000000000" pitchFamily="2" charset="2"/>
                <a:buChar char="n"/>
                <a:defRPr sz="2400">
                  <a:solidFill>
                    <a:schemeClr val="hlink"/>
                  </a:solidFill>
                  <a:latin typeface="Verdana" panose="020B0604030504040204" pitchFamily="34" charset="0"/>
                  <a:ea typeface="隶书" panose="02010509060101010101" pitchFamily="49"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hlink"/>
                  </a:solidFill>
                  <a:latin typeface="Verdana" panose="020B0604030504040204" pitchFamily="34" charset="0"/>
                  <a:ea typeface="隶书" panose="02010509060101010101" pitchFamily="49" charset="-122"/>
                </a:defRPr>
              </a:lvl3pPr>
              <a:lvl4pPr marL="1600200" indent="-228600">
                <a:spcBef>
                  <a:spcPct val="20000"/>
                </a:spcBef>
                <a:buClr>
                  <a:schemeClr val="tx1"/>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4pPr>
              <a:lvl5pPr marL="2057400" indent="-228600">
                <a:spcBef>
                  <a:spcPct val="20000"/>
                </a:spcBef>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9pPr>
            </a:lstStyle>
            <a:p>
              <a:pPr algn="ctr" eaLnBrk="1" hangingPunct="1">
                <a:spcBef>
                  <a:spcPct val="0"/>
                </a:spcBef>
                <a:buClrTx/>
                <a:buFontTx/>
                <a:buNone/>
              </a:pPr>
              <a:r>
                <a:rPr kumimoji="1" lang="en-US" altLang="zh-CN" sz="2000">
                  <a:solidFill>
                    <a:srgbClr val="000000"/>
                  </a:solidFill>
                  <a:latin typeface="微软雅黑" panose="020B0503020204020204" pitchFamily="34" charset="-122"/>
                  <a:ea typeface="微软雅黑" panose="020B0503020204020204" pitchFamily="34" charset="-122"/>
                </a:rPr>
                <a:t>MM2</a:t>
              </a:r>
              <a:endParaRPr kumimoji="1" lang="en-US" altLang="zh-CN" sz="2000">
                <a:solidFill>
                  <a:srgbClr val="000000"/>
                </a:solidFill>
                <a:latin typeface="微软雅黑" panose="020B0503020204020204" pitchFamily="34" charset="-122"/>
                <a:ea typeface="微软雅黑" panose="020B0503020204020204" pitchFamily="34" charset="-122"/>
              </a:endParaRPr>
            </a:p>
          </p:txBody>
        </p:sp>
        <p:sp>
          <p:nvSpPr>
            <p:cNvPr id="10" name="Rectangle 9"/>
            <p:cNvSpPr>
              <a:spLocks noChangeArrowheads="1"/>
            </p:cNvSpPr>
            <p:nvPr>
              <p:custDataLst>
                <p:tags r:id="rId10"/>
              </p:custDataLst>
            </p:nvPr>
          </p:nvSpPr>
          <p:spPr bwMode="auto">
            <a:xfrm>
              <a:off x="3648" y="2010"/>
              <a:ext cx="528" cy="299"/>
            </a:xfrm>
            <a:prstGeom prst="rect">
              <a:avLst/>
            </a:prstGeom>
            <a:solidFill>
              <a:schemeClr val="tx1">
                <a:lumMod val="20000"/>
                <a:lumOff val="80000"/>
              </a:schemeClr>
            </a:solidFill>
            <a:ln w="9525">
              <a:no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1"/>
                </a:buClr>
                <a:buFont typeface="Wingdings" panose="05000000000000000000" pitchFamily="2" charset="2"/>
                <a:buChar char="v"/>
                <a:defRPr sz="2800" b="1">
                  <a:solidFill>
                    <a:schemeClr val="accent1"/>
                  </a:solidFill>
                  <a:latin typeface="隶书" panose="02010509060101010101" pitchFamily="49" charset="-122"/>
                  <a:ea typeface="隶书" panose="02010509060101010101" pitchFamily="49" charset="-122"/>
                </a:defRPr>
              </a:lvl1pPr>
              <a:lvl2pPr marL="742950" indent="-285750">
                <a:spcBef>
                  <a:spcPct val="20000"/>
                </a:spcBef>
                <a:buClr>
                  <a:schemeClr val="tx2"/>
                </a:buClr>
                <a:buSzPct val="60000"/>
                <a:buFont typeface="Wingdings" panose="05000000000000000000" pitchFamily="2" charset="2"/>
                <a:buChar char="n"/>
                <a:defRPr sz="2400">
                  <a:solidFill>
                    <a:schemeClr val="hlink"/>
                  </a:solidFill>
                  <a:latin typeface="Verdana" panose="020B0604030504040204" pitchFamily="34" charset="0"/>
                  <a:ea typeface="隶书" panose="02010509060101010101" pitchFamily="49"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hlink"/>
                  </a:solidFill>
                  <a:latin typeface="Verdana" panose="020B0604030504040204" pitchFamily="34" charset="0"/>
                  <a:ea typeface="隶书" panose="02010509060101010101" pitchFamily="49" charset="-122"/>
                </a:defRPr>
              </a:lvl3pPr>
              <a:lvl4pPr marL="1600200" indent="-228600">
                <a:spcBef>
                  <a:spcPct val="20000"/>
                </a:spcBef>
                <a:buClr>
                  <a:schemeClr val="tx1"/>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4pPr>
              <a:lvl5pPr marL="2057400" indent="-228600">
                <a:spcBef>
                  <a:spcPct val="20000"/>
                </a:spcBef>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9pPr>
            </a:lstStyle>
            <a:p>
              <a:pPr algn="ctr" eaLnBrk="1" hangingPunct="1">
                <a:spcBef>
                  <a:spcPct val="0"/>
                </a:spcBef>
                <a:buClrTx/>
                <a:buFontTx/>
                <a:buNone/>
              </a:pPr>
              <a:r>
                <a:rPr kumimoji="1" lang="en-US" altLang="zh-CN" sz="2000">
                  <a:solidFill>
                    <a:srgbClr val="000000"/>
                  </a:solidFill>
                  <a:latin typeface="微软雅黑" panose="020B0503020204020204" pitchFamily="34" charset="-122"/>
                  <a:ea typeface="微软雅黑" panose="020B0503020204020204" pitchFamily="34" charset="-122"/>
                </a:rPr>
                <a:t>MMm</a:t>
              </a:r>
              <a:endParaRPr kumimoji="1" lang="en-US" altLang="zh-CN" sz="2000">
                <a:solidFill>
                  <a:srgbClr val="000000"/>
                </a:solidFill>
                <a:latin typeface="微软雅黑" panose="020B0503020204020204" pitchFamily="34" charset="-122"/>
                <a:ea typeface="微软雅黑" panose="020B0503020204020204" pitchFamily="34" charset="-122"/>
              </a:endParaRPr>
            </a:p>
          </p:txBody>
        </p:sp>
        <p:sp>
          <p:nvSpPr>
            <p:cNvPr id="12" name="Line 11"/>
            <p:cNvSpPr>
              <a:spLocks noChangeShapeType="1"/>
            </p:cNvSpPr>
            <p:nvPr>
              <p:custDataLst>
                <p:tags r:id="rId11"/>
              </p:custDataLst>
            </p:nvPr>
          </p:nvSpPr>
          <p:spPr bwMode="auto">
            <a:xfrm>
              <a:off x="1440" y="2160"/>
              <a:ext cx="528" cy="0"/>
            </a:xfrm>
            <a:prstGeom prst="line">
              <a:avLst/>
            </a:prstGeom>
            <a:noFill/>
            <a:ln w="381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 name="Line 12"/>
            <p:cNvSpPr>
              <a:spLocks noChangeShapeType="1"/>
            </p:cNvSpPr>
            <p:nvPr>
              <p:custDataLst>
                <p:tags r:id="rId12"/>
              </p:custDataLst>
            </p:nvPr>
          </p:nvSpPr>
          <p:spPr bwMode="auto">
            <a:xfrm>
              <a:off x="1440" y="1344"/>
              <a:ext cx="528" cy="0"/>
            </a:xfrm>
            <a:prstGeom prst="line">
              <a:avLst/>
            </a:prstGeom>
            <a:noFill/>
            <a:ln w="381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 name="Line 13"/>
            <p:cNvSpPr>
              <a:spLocks noChangeShapeType="1"/>
            </p:cNvSpPr>
            <p:nvPr>
              <p:custDataLst>
                <p:tags r:id="rId13"/>
              </p:custDataLst>
            </p:nvPr>
          </p:nvSpPr>
          <p:spPr bwMode="auto">
            <a:xfrm>
              <a:off x="1440" y="864"/>
              <a:ext cx="528" cy="0"/>
            </a:xfrm>
            <a:prstGeom prst="line">
              <a:avLst/>
            </a:prstGeom>
            <a:noFill/>
            <a:ln w="381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 name="Text Box 14"/>
            <p:cNvSpPr txBox="1">
              <a:spLocks noChangeArrowheads="1"/>
            </p:cNvSpPr>
            <p:nvPr>
              <p:custDataLst>
                <p:tags r:id="rId14"/>
              </p:custDataLst>
            </p:nvPr>
          </p:nvSpPr>
          <p:spPr bwMode="auto">
            <a:xfrm>
              <a:off x="2623" y="672"/>
              <a:ext cx="51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1"/>
                </a:buClr>
                <a:buFont typeface="Wingdings" panose="05000000000000000000" pitchFamily="2" charset="2"/>
                <a:buChar char="v"/>
                <a:defRPr sz="2800" b="1">
                  <a:solidFill>
                    <a:schemeClr val="accent1"/>
                  </a:solidFill>
                  <a:latin typeface="隶书" panose="02010509060101010101" pitchFamily="49" charset="-122"/>
                  <a:ea typeface="隶书" panose="02010509060101010101" pitchFamily="49" charset="-122"/>
                </a:defRPr>
              </a:lvl1pPr>
              <a:lvl2pPr marL="742950" indent="-285750">
                <a:spcBef>
                  <a:spcPct val="20000"/>
                </a:spcBef>
                <a:buClr>
                  <a:schemeClr val="tx2"/>
                </a:buClr>
                <a:buSzPct val="60000"/>
                <a:buFont typeface="Wingdings" panose="05000000000000000000" pitchFamily="2" charset="2"/>
                <a:buChar char="n"/>
                <a:defRPr sz="2400">
                  <a:solidFill>
                    <a:schemeClr val="hlink"/>
                  </a:solidFill>
                  <a:latin typeface="Verdana" panose="020B0604030504040204" pitchFamily="34" charset="0"/>
                  <a:ea typeface="隶书" panose="02010509060101010101" pitchFamily="49"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hlink"/>
                  </a:solidFill>
                  <a:latin typeface="Verdana" panose="020B0604030504040204" pitchFamily="34" charset="0"/>
                  <a:ea typeface="隶书" panose="02010509060101010101" pitchFamily="49" charset="-122"/>
                </a:defRPr>
              </a:lvl3pPr>
              <a:lvl4pPr marL="1600200" indent="-228600">
                <a:spcBef>
                  <a:spcPct val="20000"/>
                </a:spcBef>
                <a:buClr>
                  <a:schemeClr val="tx1"/>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4pPr>
              <a:lvl5pPr marL="2057400" indent="-228600">
                <a:spcBef>
                  <a:spcPct val="20000"/>
                </a:spcBef>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9pPr>
            </a:lstStyle>
            <a:p>
              <a:pPr algn="ctr" eaLnBrk="1" hangingPunct="1">
                <a:spcBef>
                  <a:spcPct val="50000"/>
                </a:spcBef>
                <a:buClrTx/>
                <a:buFontTx/>
                <a:buNone/>
              </a:pPr>
              <a:r>
                <a:rPr kumimoji="1" lang="en-US" altLang="zh-CN" sz="2000" b="0">
                  <a:solidFill>
                    <a:srgbClr val="000000"/>
                  </a:solidFill>
                  <a:latin typeface="Tahoma" panose="020B0604030504040204" pitchFamily="34" charset="0"/>
                  <a:ea typeface="宋体" panose="02010600030101010101" pitchFamily="2" charset="-122"/>
                </a:rPr>
                <a:t>DS1</a:t>
              </a:r>
              <a:endParaRPr kumimoji="1" lang="en-US" altLang="zh-CN" sz="2000" b="0">
                <a:solidFill>
                  <a:srgbClr val="000000"/>
                </a:solidFill>
                <a:latin typeface="Tahoma" panose="020B0604030504040204" pitchFamily="34" charset="0"/>
                <a:ea typeface="宋体" panose="02010600030101010101" pitchFamily="2" charset="-122"/>
              </a:endParaRPr>
            </a:p>
          </p:txBody>
        </p:sp>
        <p:sp>
          <p:nvSpPr>
            <p:cNvPr id="16" name="Text Box 15"/>
            <p:cNvSpPr txBox="1">
              <a:spLocks noChangeArrowheads="1"/>
            </p:cNvSpPr>
            <p:nvPr>
              <p:custDataLst>
                <p:tags r:id="rId15"/>
              </p:custDataLst>
            </p:nvPr>
          </p:nvSpPr>
          <p:spPr bwMode="auto">
            <a:xfrm>
              <a:off x="2623" y="1910"/>
              <a:ext cx="51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1"/>
                </a:buClr>
                <a:buFont typeface="Wingdings" panose="05000000000000000000" pitchFamily="2" charset="2"/>
                <a:buChar char="v"/>
                <a:defRPr sz="2800" b="1">
                  <a:solidFill>
                    <a:schemeClr val="accent1"/>
                  </a:solidFill>
                  <a:latin typeface="隶书" panose="02010509060101010101" pitchFamily="49" charset="-122"/>
                  <a:ea typeface="隶书" panose="02010509060101010101" pitchFamily="49" charset="-122"/>
                </a:defRPr>
              </a:lvl1pPr>
              <a:lvl2pPr marL="742950" indent="-285750">
                <a:spcBef>
                  <a:spcPct val="20000"/>
                </a:spcBef>
                <a:buClr>
                  <a:schemeClr val="tx2"/>
                </a:buClr>
                <a:buSzPct val="60000"/>
                <a:buFont typeface="Wingdings" panose="05000000000000000000" pitchFamily="2" charset="2"/>
                <a:buChar char="n"/>
                <a:defRPr sz="2400">
                  <a:solidFill>
                    <a:schemeClr val="hlink"/>
                  </a:solidFill>
                  <a:latin typeface="Verdana" panose="020B0604030504040204" pitchFamily="34" charset="0"/>
                  <a:ea typeface="隶书" panose="02010509060101010101" pitchFamily="49"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hlink"/>
                  </a:solidFill>
                  <a:latin typeface="Verdana" panose="020B0604030504040204" pitchFamily="34" charset="0"/>
                  <a:ea typeface="隶书" panose="02010509060101010101" pitchFamily="49" charset="-122"/>
                </a:defRPr>
              </a:lvl3pPr>
              <a:lvl4pPr marL="1600200" indent="-228600">
                <a:spcBef>
                  <a:spcPct val="20000"/>
                </a:spcBef>
                <a:buClr>
                  <a:schemeClr val="tx1"/>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4pPr>
              <a:lvl5pPr marL="2057400" indent="-228600">
                <a:spcBef>
                  <a:spcPct val="20000"/>
                </a:spcBef>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9pPr>
            </a:lstStyle>
            <a:p>
              <a:pPr algn="ctr" eaLnBrk="1" hangingPunct="1">
                <a:spcBef>
                  <a:spcPct val="50000"/>
                </a:spcBef>
                <a:buClrTx/>
                <a:buFontTx/>
                <a:buNone/>
              </a:pPr>
              <a:r>
                <a:rPr kumimoji="1" lang="en-US" altLang="zh-CN" sz="2000" b="0">
                  <a:solidFill>
                    <a:srgbClr val="000000"/>
                  </a:solidFill>
                  <a:latin typeface="Tahoma" panose="020B0604030504040204" pitchFamily="34" charset="0"/>
                  <a:ea typeface="宋体" panose="02010600030101010101" pitchFamily="2" charset="-122"/>
                </a:rPr>
                <a:t>DSn</a:t>
              </a:r>
              <a:endParaRPr kumimoji="1" lang="en-US" altLang="zh-CN" sz="2000" b="0">
                <a:solidFill>
                  <a:srgbClr val="000000"/>
                </a:solidFill>
                <a:latin typeface="Tahoma" panose="020B0604030504040204" pitchFamily="34" charset="0"/>
                <a:ea typeface="宋体" panose="02010600030101010101" pitchFamily="2" charset="-122"/>
              </a:endParaRPr>
            </a:p>
          </p:txBody>
        </p:sp>
        <p:sp>
          <p:nvSpPr>
            <p:cNvPr id="17" name="Text Box 16"/>
            <p:cNvSpPr txBox="1">
              <a:spLocks noChangeArrowheads="1"/>
            </p:cNvSpPr>
            <p:nvPr>
              <p:custDataLst>
                <p:tags r:id="rId16"/>
              </p:custDataLst>
            </p:nvPr>
          </p:nvSpPr>
          <p:spPr bwMode="auto">
            <a:xfrm>
              <a:off x="1440" y="576"/>
              <a:ext cx="51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1"/>
                </a:buClr>
                <a:buFont typeface="Wingdings" panose="05000000000000000000" pitchFamily="2" charset="2"/>
                <a:buChar char="v"/>
                <a:defRPr sz="2800" b="1">
                  <a:solidFill>
                    <a:schemeClr val="accent1"/>
                  </a:solidFill>
                  <a:latin typeface="隶书" panose="02010509060101010101" pitchFamily="49" charset="-122"/>
                  <a:ea typeface="隶书" panose="02010509060101010101" pitchFamily="49" charset="-122"/>
                </a:defRPr>
              </a:lvl1pPr>
              <a:lvl2pPr marL="742950" indent="-285750">
                <a:spcBef>
                  <a:spcPct val="20000"/>
                </a:spcBef>
                <a:buClr>
                  <a:schemeClr val="tx2"/>
                </a:buClr>
                <a:buSzPct val="60000"/>
                <a:buFont typeface="Wingdings" panose="05000000000000000000" pitchFamily="2" charset="2"/>
                <a:buChar char="n"/>
                <a:defRPr sz="2400">
                  <a:solidFill>
                    <a:schemeClr val="hlink"/>
                  </a:solidFill>
                  <a:latin typeface="Verdana" panose="020B0604030504040204" pitchFamily="34" charset="0"/>
                  <a:ea typeface="隶书" panose="02010509060101010101" pitchFamily="49"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hlink"/>
                  </a:solidFill>
                  <a:latin typeface="Verdana" panose="020B0604030504040204" pitchFamily="34" charset="0"/>
                  <a:ea typeface="隶书" panose="02010509060101010101" pitchFamily="49" charset="-122"/>
                </a:defRPr>
              </a:lvl3pPr>
              <a:lvl4pPr marL="1600200" indent="-228600">
                <a:spcBef>
                  <a:spcPct val="20000"/>
                </a:spcBef>
                <a:buClr>
                  <a:schemeClr val="tx1"/>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4pPr>
              <a:lvl5pPr marL="2057400" indent="-228600">
                <a:spcBef>
                  <a:spcPct val="20000"/>
                </a:spcBef>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9pPr>
            </a:lstStyle>
            <a:p>
              <a:pPr algn="ctr" eaLnBrk="1" hangingPunct="1">
                <a:spcBef>
                  <a:spcPct val="50000"/>
                </a:spcBef>
                <a:buClrTx/>
                <a:buFontTx/>
                <a:buNone/>
              </a:pPr>
              <a:r>
                <a:rPr kumimoji="1" lang="en-US" altLang="zh-CN" sz="2000" b="0">
                  <a:solidFill>
                    <a:srgbClr val="000000"/>
                  </a:solidFill>
                  <a:latin typeface="Tahoma" panose="020B0604030504040204" pitchFamily="34" charset="0"/>
                  <a:ea typeface="宋体" panose="02010600030101010101" pitchFamily="2" charset="-122"/>
                </a:rPr>
                <a:t>CS1</a:t>
              </a:r>
              <a:endParaRPr kumimoji="1" lang="en-US" altLang="zh-CN" sz="2000" b="0">
                <a:solidFill>
                  <a:srgbClr val="000000"/>
                </a:solidFill>
                <a:latin typeface="Tahoma" panose="020B0604030504040204" pitchFamily="34" charset="0"/>
                <a:ea typeface="宋体" panose="02010600030101010101" pitchFamily="2" charset="-122"/>
              </a:endParaRPr>
            </a:p>
          </p:txBody>
        </p:sp>
        <p:sp>
          <p:nvSpPr>
            <p:cNvPr id="18" name="Text Box 17"/>
            <p:cNvSpPr txBox="1">
              <a:spLocks noChangeArrowheads="1"/>
            </p:cNvSpPr>
            <p:nvPr>
              <p:custDataLst>
                <p:tags r:id="rId17"/>
              </p:custDataLst>
            </p:nvPr>
          </p:nvSpPr>
          <p:spPr bwMode="auto">
            <a:xfrm>
              <a:off x="864" y="2304"/>
              <a:ext cx="37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1"/>
                </a:buClr>
                <a:buFont typeface="Wingdings" panose="05000000000000000000" pitchFamily="2" charset="2"/>
                <a:buChar char="v"/>
                <a:defRPr sz="2800" b="1">
                  <a:solidFill>
                    <a:schemeClr val="accent1"/>
                  </a:solidFill>
                  <a:latin typeface="隶书" panose="02010509060101010101" pitchFamily="49" charset="-122"/>
                  <a:ea typeface="隶书" panose="02010509060101010101" pitchFamily="49" charset="-122"/>
                </a:defRPr>
              </a:lvl1pPr>
              <a:lvl2pPr marL="742950" indent="-285750">
                <a:spcBef>
                  <a:spcPct val="20000"/>
                </a:spcBef>
                <a:buClr>
                  <a:schemeClr val="tx2"/>
                </a:buClr>
                <a:buSzPct val="60000"/>
                <a:buFont typeface="Wingdings" panose="05000000000000000000" pitchFamily="2" charset="2"/>
                <a:buChar char="n"/>
                <a:defRPr sz="2400">
                  <a:solidFill>
                    <a:schemeClr val="hlink"/>
                  </a:solidFill>
                  <a:latin typeface="Verdana" panose="020B0604030504040204" pitchFamily="34" charset="0"/>
                  <a:ea typeface="隶书" panose="02010509060101010101" pitchFamily="49"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hlink"/>
                  </a:solidFill>
                  <a:latin typeface="Verdana" panose="020B0604030504040204" pitchFamily="34" charset="0"/>
                  <a:ea typeface="隶书" panose="02010509060101010101" pitchFamily="49" charset="-122"/>
                </a:defRPr>
              </a:lvl3pPr>
              <a:lvl4pPr marL="1600200" indent="-228600">
                <a:spcBef>
                  <a:spcPct val="20000"/>
                </a:spcBef>
                <a:buClr>
                  <a:schemeClr val="tx1"/>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4pPr>
              <a:lvl5pPr marL="2057400" indent="-228600">
                <a:spcBef>
                  <a:spcPct val="20000"/>
                </a:spcBef>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9pPr>
            </a:lstStyle>
            <a:p>
              <a:pPr algn="ctr" eaLnBrk="1" hangingPunct="1">
                <a:spcBef>
                  <a:spcPct val="50000"/>
                </a:spcBef>
                <a:buClrTx/>
                <a:buFontTx/>
                <a:buNone/>
              </a:pPr>
              <a:r>
                <a:rPr kumimoji="1" lang="en-US" altLang="zh-CN" sz="2000" b="0">
                  <a:solidFill>
                    <a:srgbClr val="000000"/>
                  </a:solidFill>
                  <a:latin typeface="Tahoma" panose="020B0604030504040204" pitchFamily="34" charset="0"/>
                  <a:ea typeface="宋体" panose="02010600030101010101" pitchFamily="2" charset="-122"/>
                </a:rPr>
                <a:t>ISn</a:t>
              </a:r>
              <a:endParaRPr kumimoji="1" lang="en-US" altLang="zh-CN" sz="2000" b="0">
                <a:solidFill>
                  <a:srgbClr val="000000"/>
                </a:solidFill>
                <a:latin typeface="Tahoma" panose="020B0604030504040204" pitchFamily="34" charset="0"/>
                <a:ea typeface="宋体" panose="02010600030101010101" pitchFamily="2" charset="-122"/>
              </a:endParaRPr>
            </a:p>
          </p:txBody>
        </p:sp>
        <p:sp>
          <p:nvSpPr>
            <p:cNvPr id="19" name="Text Box 18"/>
            <p:cNvSpPr txBox="1">
              <a:spLocks noChangeArrowheads="1"/>
            </p:cNvSpPr>
            <p:nvPr>
              <p:custDataLst>
                <p:tags r:id="rId18"/>
              </p:custDataLst>
            </p:nvPr>
          </p:nvSpPr>
          <p:spPr bwMode="auto">
            <a:xfrm>
              <a:off x="2362" y="3030"/>
              <a:ext cx="76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1"/>
                </a:buClr>
                <a:buFont typeface="Wingdings" panose="05000000000000000000" pitchFamily="2" charset="2"/>
                <a:buChar char="v"/>
                <a:defRPr sz="2800" b="1">
                  <a:solidFill>
                    <a:schemeClr val="accent1"/>
                  </a:solidFill>
                  <a:latin typeface="隶书" panose="02010509060101010101" pitchFamily="49" charset="-122"/>
                  <a:ea typeface="隶书" panose="02010509060101010101" pitchFamily="49" charset="-122"/>
                </a:defRPr>
              </a:lvl1pPr>
              <a:lvl2pPr marL="742950" indent="-285750">
                <a:spcBef>
                  <a:spcPct val="20000"/>
                </a:spcBef>
                <a:buClr>
                  <a:schemeClr val="tx2"/>
                </a:buClr>
                <a:buSzPct val="60000"/>
                <a:buFont typeface="Wingdings" panose="05000000000000000000" pitchFamily="2" charset="2"/>
                <a:buChar char="n"/>
                <a:defRPr sz="2400">
                  <a:solidFill>
                    <a:schemeClr val="hlink"/>
                  </a:solidFill>
                  <a:latin typeface="Verdana" panose="020B0604030504040204" pitchFamily="34" charset="0"/>
                  <a:ea typeface="隶书" panose="02010509060101010101" pitchFamily="49"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hlink"/>
                  </a:solidFill>
                  <a:latin typeface="Verdana" panose="020B0604030504040204" pitchFamily="34" charset="0"/>
                  <a:ea typeface="隶书" panose="02010509060101010101" pitchFamily="49" charset="-122"/>
                </a:defRPr>
              </a:lvl3pPr>
              <a:lvl4pPr marL="1600200" indent="-228600">
                <a:spcBef>
                  <a:spcPct val="20000"/>
                </a:spcBef>
                <a:buClr>
                  <a:schemeClr val="tx1"/>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4pPr>
              <a:lvl5pPr marL="2057400" indent="-228600">
                <a:spcBef>
                  <a:spcPct val="20000"/>
                </a:spcBef>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9pPr>
            </a:lstStyle>
            <a:p>
              <a:pPr algn="ctr" eaLnBrk="1" hangingPunct="1">
                <a:spcBef>
                  <a:spcPct val="0"/>
                </a:spcBef>
                <a:buClrTx/>
                <a:buFontTx/>
                <a:buNone/>
              </a:pPr>
              <a:r>
                <a:rPr kumimoji="1" lang="en-US" altLang="zh-CN" sz="2400" b="0">
                  <a:solidFill>
                    <a:srgbClr val="000000"/>
                  </a:solidFill>
                  <a:latin typeface="Tahoma" panose="020B0604030504040204" pitchFamily="34" charset="0"/>
                  <a:ea typeface="宋体" panose="02010600030101010101" pitchFamily="2" charset="-122"/>
                </a:rPr>
                <a:t>MIMD</a:t>
              </a:r>
              <a:endParaRPr kumimoji="1" lang="en-US" altLang="zh-CN" sz="2400" b="0">
                <a:solidFill>
                  <a:srgbClr val="000000"/>
                </a:solidFill>
                <a:latin typeface="Tahoma" panose="020B0604030504040204" pitchFamily="34" charset="0"/>
                <a:ea typeface="宋体" panose="02010600030101010101" pitchFamily="2" charset="-122"/>
              </a:endParaRPr>
            </a:p>
          </p:txBody>
        </p:sp>
        <p:sp>
          <p:nvSpPr>
            <p:cNvPr id="20" name="Rectangle 19"/>
            <p:cNvSpPr>
              <a:spLocks noChangeArrowheads="1"/>
            </p:cNvSpPr>
            <p:nvPr>
              <p:custDataLst>
                <p:tags r:id="rId19"/>
              </p:custDataLst>
            </p:nvPr>
          </p:nvSpPr>
          <p:spPr bwMode="auto">
            <a:xfrm>
              <a:off x="912" y="1178"/>
              <a:ext cx="528" cy="310"/>
            </a:xfrm>
            <a:prstGeom prst="rect">
              <a:avLst/>
            </a:prstGeom>
            <a:solidFill>
              <a:srgbClr val="0070C0"/>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1"/>
                </a:buClr>
                <a:buFont typeface="Wingdings" panose="05000000000000000000" pitchFamily="2" charset="2"/>
                <a:buChar char="v"/>
                <a:defRPr sz="2800" b="1">
                  <a:solidFill>
                    <a:schemeClr val="accent1"/>
                  </a:solidFill>
                  <a:latin typeface="隶书" panose="02010509060101010101" pitchFamily="49" charset="-122"/>
                  <a:ea typeface="隶书" panose="02010509060101010101" pitchFamily="49" charset="-122"/>
                </a:defRPr>
              </a:lvl1pPr>
              <a:lvl2pPr marL="742950" indent="-285750">
                <a:spcBef>
                  <a:spcPct val="20000"/>
                </a:spcBef>
                <a:buClr>
                  <a:schemeClr val="tx2"/>
                </a:buClr>
                <a:buSzPct val="60000"/>
                <a:buFont typeface="Wingdings" panose="05000000000000000000" pitchFamily="2" charset="2"/>
                <a:buChar char="n"/>
                <a:defRPr sz="2400">
                  <a:solidFill>
                    <a:schemeClr val="hlink"/>
                  </a:solidFill>
                  <a:latin typeface="Verdana" panose="020B0604030504040204" pitchFamily="34" charset="0"/>
                  <a:ea typeface="隶书" panose="02010509060101010101" pitchFamily="49"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hlink"/>
                  </a:solidFill>
                  <a:latin typeface="Verdana" panose="020B0604030504040204" pitchFamily="34" charset="0"/>
                  <a:ea typeface="隶书" panose="02010509060101010101" pitchFamily="49" charset="-122"/>
                </a:defRPr>
              </a:lvl3pPr>
              <a:lvl4pPr marL="1600200" indent="-228600">
                <a:spcBef>
                  <a:spcPct val="20000"/>
                </a:spcBef>
                <a:buClr>
                  <a:schemeClr val="tx1"/>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4pPr>
              <a:lvl5pPr marL="2057400" indent="-228600">
                <a:spcBef>
                  <a:spcPct val="20000"/>
                </a:spcBef>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9pPr>
            </a:lstStyle>
            <a:p>
              <a:pPr algn="ctr" eaLnBrk="1" hangingPunct="1">
                <a:spcBef>
                  <a:spcPct val="0"/>
                </a:spcBef>
                <a:buClrTx/>
                <a:buFontTx/>
                <a:buNone/>
              </a:pPr>
              <a:r>
                <a:rPr kumimoji="1" lang="en-US" altLang="zh-CN" sz="2000" dirty="0">
                  <a:solidFill>
                    <a:schemeClr val="accent2"/>
                  </a:solidFill>
                  <a:latin typeface="微软雅黑" panose="020B0503020204020204" pitchFamily="34" charset="-122"/>
                  <a:ea typeface="微软雅黑" panose="020B0503020204020204" pitchFamily="34" charset="-122"/>
                </a:rPr>
                <a:t>CU2</a:t>
              </a:r>
              <a:endParaRPr kumimoji="1" lang="en-US" altLang="zh-CN" sz="2000" dirty="0">
                <a:solidFill>
                  <a:schemeClr val="accent2"/>
                </a:solidFill>
                <a:latin typeface="微软雅黑" panose="020B0503020204020204" pitchFamily="34" charset="-122"/>
                <a:ea typeface="微软雅黑" panose="020B0503020204020204" pitchFamily="34" charset="-122"/>
              </a:endParaRPr>
            </a:p>
          </p:txBody>
        </p:sp>
        <p:sp>
          <p:nvSpPr>
            <p:cNvPr id="21" name="Rectangle 20"/>
            <p:cNvSpPr>
              <a:spLocks noChangeArrowheads="1"/>
            </p:cNvSpPr>
            <p:nvPr>
              <p:custDataLst>
                <p:tags r:id="rId20"/>
              </p:custDataLst>
            </p:nvPr>
          </p:nvSpPr>
          <p:spPr bwMode="auto">
            <a:xfrm>
              <a:off x="912" y="1968"/>
              <a:ext cx="528" cy="310"/>
            </a:xfrm>
            <a:prstGeom prst="rect">
              <a:avLst/>
            </a:prstGeom>
            <a:solidFill>
              <a:srgbClr val="0070C0"/>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1"/>
                </a:buClr>
                <a:buFont typeface="Wingdings" panose="05000000000000000000" pitchFamily="2" charset="2"/>
                <a:buChar char="v"/>
                <a:defRPr sz="2800" b="1">
                  <a:solidFill>
                    <a:schemeClr val="accent1"/>
                  </a:solidFill>
                  <a:latin typeface="隶书" panose="02010509060101010101" pitchFamily="49" charset="-122"/>
                  <a:ea typeface="隶书" panose="02010509060101010101" pitchFamily="49" charset="-122"/>
                </a:defRPr>
              </a:lvl1pPr>
              <a:lvl2pPr marL="742950" indent="-285750">
                <a:spcBef>
                  <a:spcPct val="20000"/>
                </a:spcBef>
                <a:buClr>
                  <a:schemeClr val="tx2"/>
                </a:buClr>
                <a:buSzPct val="60000"/>
                <a:buFont typeface="Wingdings" panose="05000000000000000000" pitchFamily="2" charset="2"/>
                <a:buChar char="n"/>
                <a:defRPr sz="2400">
                  <a:solidFill>
                    <a:schemeClr val="hlink"/>
                  </a:solidFill>
                  <a:latin typeface="Verdana" panose="020B0604030504040204" pitchFamily="34" charset="0"/>
                  <a:ea typeface="隶书" panose="02010509060101010101" pitchFamily="49"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hlink"/>
                  </a:solidFill>
                  <a:latin typeface="Verdana" panose="020B0604030504040204" pitchFamily="34" charset="0"/>
                  <a:ea typeface="隶书" panose="02010509060101010101" pitchFamily="49" charset="-122"/>
                </a:defRPr>
              </a:lvl3pPr>
              <a:lvl4pPr marL="1600200" indent="-228600">
                <a:spcBef>
                  <a:spcPct val="20000"/>
                </a:spcBef>
                <a:buClr>
                  <a:schemeClr val="tx1"/>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4pPr>
              <a:lvl5pPr marL="2057400" indent="-228600">
                <a:spcBef>
                  <a:spcPct val="20000"/>
                </a:spcBef>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9pPr>
            </a:lstStyle>
            <a:p>
              <a:pPr algn="ctr" eaLnBrk="1" hangingPunct="1">
                <a:spcBef>
                  <a:spcPct val="0"/>
                </a:spcBef>
                <a:buClrTx/>
                <a:buFontTx/>
                <a:buNone/>
              </a:pPr>
              <a:r>
                <a:rPr kumimoji="1" lang="en-US" altLang="zh-CN" sz="2000">
                  <a:solidFill>
                    <a:schemeClr val="accent2"/>
                  </a:solidFill>
                  <a:latin typeface="微软雅黑" panose="020B0503020204020204" pitchFamily="34" charset="-122"/>
                  <a:ea typeface="微软雅黑" panose="020B0503020204020204" pitchFamily="34" charset="-122"/>
                </a:rPr>
                <a:t>CUn</a:t>
              </a:r>
              <a:endParaRPr kumimoji="1" lang="en-US" altLang="zh-CN" sz="2000">
                <a:solidFill>
                  <a:schemeClr val="accent2"/>
                </a:solidFill>
                <a:latin typeface="微软雅黑" panose="020B0503020204020204" pitchFamily="34" charset="-122"/>
                <a:ea typeface="微软雅黑" panose="020B0503020204020204" pitchFamily="34" charset="-122"/>
              </a:endParaRPr>
            </a:p>
          </p:txBody>
        </p:sp>
        <p:sp>
          <p:nvSpPr>
            <p:cNvPr id="22" name="Text Box 21"/>
            <p:cNvSpPr txBox="1">
              <a:spLocks noChangeArrowheads="1"/>
            </p:cNvSpPr>
            <p:nvPr>
              <p:custDataLst>
                <p:tags r:id="rId21"/>
              </p:custDataLst>
            </p:nvPr>
          </p:nvSpPr>
          <p:spPr bwMode="auto">
            <a:xfrm>
              <a:off x="1440" y="1056"/>
              <a:ext cx="51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1"/>
                </a:buClr>
                <a:buFont typeface="Wingdings" panose="05000000000000000000" pitchFamily="2" charset="2"/>
                <a:buChar char="v"/>
                <a:defRPr sz="2800" b="1">
                  <a:solidFill>
                    <a:schemeClr val="accent1"/>
                  </a:solidFill>
                  <a:latin typeface="隶书" panose="02010509060101010101" pitchFamily="49" charset="-122"/>
                  <a:ea typeface="隶书" panose="02010509060101010101" pitchFamily="49" charset="-122"/>
                </a:defRPr>
              </a:lvl1pPr>
              <a:lvl2pPr marL="742950" indent="-285750">
                <a:spcBef>
                  <a:spcPct val="20000"/>
                </a:spcBef>
                <a:buClr>
                  <a:schemeClr val="tx2"/>
                </a:buClr>
                <a:buSzPct val="60000"/>
                <a:buFont typeface="Wingdings" panose="05000000000000000000" pitchFamily="2" charset="2"/>
                <a:buChar char="n"/>
                <a:defRPr sz="2400">
                  <a:solidFill>
                    <a:schemeClr val="hlink"/>
                  </a:solidFill>
                  <a:latin typeface="Verdana" panose="020B0604030504040204" pitchFamily="34" charset="0"/>
                  <a:ea typeface="隶书" panose="02010509060101010101" pitchFamily="49"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hlink"/>
                  </a:solidFill>
                  <a:latin typeface="Verdana" panose="020B0604030504040204" pitchFamily="34" charset="0"/>
                  <a:ea typeface="隶书" panose="02010509060101010101" pitchFamily="49" charset="-122"/>
                </a:defRPr>
              </a:lvl3pPr>
              <a:lvl4pPr marL="1600200" indent="-228600">
                <a:spcBef>
                  <a:spcPct val="20000"/>
                </a:spcBef>
                <a:buClr>
                  <a:schemeClr val="tx1"/>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4pPr>
              <a:lvl5pPr marL="2057400" indent="-228600">
                <a:spcBef>
                  <a:spcPct val="20000"/>
                </a:spcBef>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9pPr>
            </a:lstStyle>
            <a:p>
              <a:pPr algn="ctr" eaLnBrk="1" hangingPunct="1">
                <a:spcBef>
                  <a:spcPct val="50000"/>
                </a:spcBef>
                <a:buClrTx/>
                <a:buFontTx/>
                <a:buNone/>
              </a:pPr>
              <a:r>
                <a:rPr kumimoji="1" lang="en-US" altLang="zh-CN" sz="2000" b="0">
                  <a:solidFill>
                    <a:srgbClr val="000000"/>
                  </a:solidFill>
                  <a:latin typeface="Tahoma" panose="020B0604030504040204" pitchFamily="34" charset="0"/>
                  <a:ea typeface="宋体" panose="02010600030101010101" pitchFamily="2" charset="-122"/>
                </a:rPr>
                <a:t>CS2</a:t>
              </a:r>
              <a:endParaRPr kumimoji="1" lang="en-US" altLang="zh-CN" sz="2000" b="0">
                <a:solidFill>
                  <a:srgbClr val="000000"/>
                </a:solidFill>
                <a:latin typeface="Tahoma" panose="020B0604030504040204" pitchFamily="34" charset="0"/>
                <a:ea typeface="宋体" panose="02010600030101010101" pitchFamily="2" charset="-122"/>
              </a:endParaRPr>
            </a:p>
          </p:txBody>
        </p:sp>
        <p:sp>
          <p:nvSpPr>
            <p:cNvPr id="23" name="Text Box 22"/>
            <p:cNvSpPr txBox="1">
              <a:spLocks noChangeArrowheads="1"/>
            </p:cNvSpPr>
            <p:nvPr>
              <p:custDataLst>
                <p:tags r:id="rId22"/>
              </p:custDataLst>
            </p:nvPr>
          </p:nvSpPr>
          <p:spPr bwMode="auto">
            <a:xfrm>
              <a:off x="1440" y="1872"/>
              <a:ext cx="51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1"/>
                </a:buClr>
                <a:buFont typeface="Wingdings" panose="05000000000000000000" pitchFamily="2" charset="2"/>
                <a:buChar char="v"/>
                <a:defRPr sz="2800" b="1">
                  <a:solidFill>
                    <a:schemeClr val="accent1"/>
                  </a:solidFill>
                  <a:latin typeface="隶书" panose="02010509060101010101" pitchFamily="49" charset="-122"/>
                  <a:ea typeface="隶书" panose="02010509060101010101" pitchFamily="49" charset="-122"/>
                </a:defRPr>
              </a:lvl1pPr>
              <a:lvl2pPr marL="742950" indent="-285750">
                <a:spcBef>
                  <a:spcPct val="20000"/>
                </a:spcBef>
                <a:buClr>
                  <a:schemeClr val="tx2"/>
                </a:buClr>
                <a:buSzPct val="60000"/>
                <a:buFont typeface="Wingdings" panose="05000000000000000000" pitchFamily="2" charset="2"/>
                <a:buChar char="n"/>
                <a:defRPr sz="2400">
                  <a:solidFill>
                    <a:schemeClr val="hlink"/>
                  </a:solidFill>
                  <a:latin typeface="Verdana" panose="020B0604030504040204" pitchFamily="34" charset="0"/>
                  <a:ea typeface="隶书" panose="02010509060101010101" pitchFamily="49"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hlink"/>
                  </a:solidFill>
                  <a:latin typeface="Verdana" panose="020B0604030504040204" pitchFamily="34" charset="0"/>
                  <a:ea typeface="隶书" panose="02010509060101010101" pitchFamily="49" charset="-122"/>
                </a:defRPr>
              </a:lvl3pPr>
              <a:lvl4pPr marL="1600200" indent="-228600">
                <a:spcBef>
                  <a:spcPct val="20000"/>
                </a:spcBef>
                <a:buClr>
                  <a:schemeClr val="tx1"/>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4pPr>
              <a:lvl5pPr marL="2057400" indent="-228600">
                <a:spcBef>
                  <a:spcPct val="20000"/>
                </a:spcBef>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9pPr>
            </a:lstStyle>
            <a:p>
              <a:pPr algn="ctr" eaLnBrk="1" hangingPunct="1">
                <a:spcBef>
                  <a:spcPct val="50000"/>
                </a:spcBef>
                <a:buClrTx/>
                <a:buFontTx/>
                <a:buNone/>
              </a:pPr>
              <a:r>
                <a:rPr kumimoji="1" lang="en-US" altLang="zh-CN" sz="2000" b="0">
                  <a:solidFill>
                    <a:srgbClr val="000000"/>
                  </a:solidFill>
                  <a:latin typeface="Tahoma" panose="020B0604030504040204" pitchFamily="34" charset="0"/>
                  <a:ea typeface="宋体" panose="02010600030101010101" pitchFamily="2" charset="-122"/>
                </a:rPr>
                <a:t>CSn</a:t>
              </a:r>
              <a:endParaRPr kumimoji="1" lang="en-US" altLang="zh-CN" sz="2000" b="0">
                <a:solidFill>
                  <a:srgbClr val="000000"/>
                </a:solidFill>
                <a:latin typeface="Tahoma" panose="020B0604030504040204" pitchFamily="34" charset="0"/>
                <a:ea typeface="宋体" panose="02010600030101010101" pitchFamily="2" charset="-122"/>
              </a:endParaRPr>
            </a:p>
          </p:txBody>
        </p:sp>
        <p:sp>
          <p:nvSpPr>
            <p:cNvPr id="24" name="Line 23"/>
            <p:cNvSpPr>
              <a:spLocks noChangeShapeType="1"/>
            </p:cNvSpPr>
            <p:nvPr>
              <p:custDataLst>
                <p:tags r:id="rId23"/>
              </p:custDataLst>
            </p:nvPr>
          </p:nvSpPr>
          <p:spPr bwMode="auto">
            <a:xfrm>
              <a:off x="768" y="2592"/>
              <a:ext cx="3936"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 name="Line 24"/>
            <p:cNvSpPr>
              <a:spLocks noChangeShapeType="1"/>
            </p:cNvSpPr>
            <p:nvPr>
              <p:custDataLst>
                <p:tags r:id="rId24"/>
              </p:custDataLst>
            </p:nvPr>
          </p:nvSpPr>
          <p:spPr bwMode="auto">
            <a:xfrm flipV="1">
              <a:off x="768" y="2112"/>
              <a:ext cx="0" cy="48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 name="Line 25"/>
            <p:cNvSpPr>
              <a:spLocks noChangeShapeType="1"/>
            </p:cNvSpPr>
            <p:nvPr>
              <p:custDataLst>
                <p:tags r:id="rId25"/>
              </p:custDataLst>
            </p:nvPr>
          </p:nvSpPr>
          <p:spPr bwMode="auto">
            <a:xfrm>
              <a:off x="768" y="2112"/>
              <a:ext cx="144" cy="0"/>
            </a:xfrm>
            <a:prstGeom prst="line">
              <a:avLst/>
            </a:prstGeom>
            <a:noFill/>
            <a:ln w="381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 name="Line 26"/>
            <p:cNvSpPr>
              <a:spLocks noChangeShapeType="1"/>
            </p:cNvSpPr>
            <p:nvPr>
              <p:custDataLst>
                <p:tags r:id="rId26"/>
              </p:custDataLst>
            </p:nvPr>
          </p:nvSpPr>
          <p:spPr bwMode="auto">
            <a:xfrm>
              <a:off x="624" y="1344"/>
              <a:ext cx="288" cy="0"/>
            </a:xfrm>
            <a:prstGeom prst="line">
              <a:avLst/>
            </a:prstGeom>
            <a:noFill/>
            <a:ln w="381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 name="Line 27"/>
            <p:cNvSpPr>
              <a:spLocks noChangeShapeType="1"/>
            </p:cNvSpPr>
            <p:nvPr>
              <p:custDataLst>
                <p:tags r:id="rId27"/>
              </p:custDataLst>
            </p:nvPr>
          </p:nvSpPr>
          <p:spPr bwMode="auto">
            <a:xfrm flipV="1">
              <a:off x="624" y="1353"/>
              <a:ext cx="0" cy="1383"/>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 name="Line 28"/>
            <p:cNvSpPr>
              <a:spLocks noChangeShapeType="1"/>
            </p:cNvSpPr>
            <p:nvPr>
              <p:custDataLst>
                <p:tags r:id="rId28"/>
              </p:custDataLst>
            </p:nvPr>
          </p:nvSpPr>
          <p:spPr bwMode="auto">
            <a:xfrm flipV="1">
              <a:off x="624" y="2731"/>
              <a:ext cx="4291" cy="5"/>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 name="Line 29"/>
            <p:cNvSpPr>
              <a:spLocks noChangeShapeType="1"/>
            </p:cNvSpPr>
            <p:nvPr>
              <p:custDataLst>
                <p:tags r:id="rId29"/>
              </p:custDataLst>
            </p:nvPr>
          </p:nvSpPr>
          <p:spPr bwMode="auto">
            <a:xfrm>
              <a:off x="432" y="2976"/>
              <a:ext cx="4752"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 name="Line 30"/>
            <p:cNvSpPr>
              <a:spLocks noChangeShapeType="1"/>
            </p:cNvSpPr>
            <p:nvPr>
              <p:custDataLst>
                <p:tags r:id="rId30"/>
              </p:custDataLst>
            </p:nvPr>
          </p:nvSpPr>
          <p:spPr bwMode="auto">
            <a:xfrm flipV="1">
              <a:off x="432" y="912"/>
              <a:ext cx="0" cy="2055"/>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 name="Line 31"/>
            <p:cNvSpPr>
              <a:spLocks noChangeShapeType="1"/>
            </p:cNvSpPr>
            <p:nvPr>
              <p:custDataLst>
                <p:tags r:id="rId31"/>
              </p:custDataLst>
            </p:nvPr>
          </p:nvSpPr>
          <p:spPr bwMode="auto">
            <a:xfrm>
              <a:off x="432" y="912"/>
              <a:ext cx="480" cy="0"/>
            </a:xfrm>
            <a:prstGeom prst="line">
              <a:avLst/>
            </a:prstGeom>
            <a:noFill/>
            <a:ln w="381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 name="Text Box 32"/>
            <p:cNvSpPr txBox="1">
              <a:spLocks noChangeArrowheads="1"/>
            </p:cNvSpPr>
            <p:nvPr>
              <p:custDataLst>
                <p:tags r:id="rId32"/>
              </p:custDataLst>
            </p:nvPr>
          </p:nvSpPr>
          <p:spPr bwMode="auto">
            <a:xfrm>
              <a:off x="720" y="1536"/>
              <a:ext cx="37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1"/>
                </a:buClr>
                <a:buFont typeface="Wingdings" panose="05000000000000000000" pitchFamily="2" charset="2"/>
                <a:buChar char="v"/>
                <a:defRPr sz="2800" b="1">
                  <a:solidFill>
                    <a:schemeClr val="accent1"/>
                  </a:solidFill>
                  <a:latin typeface="隶书" panose="02010509060101010101" pitchFamily="49" charset="-122"/>
                  <a:ea typeface="隶书" panose="02010509060101010101" pitchFamily="49" charset="-122"/>
                </a:defRPr>
              </a:lvl1pPr>
              <a:lvl2pPr marL="742950" indent="-285750">
                <a:spcBef>
                  <a:spcPct val="20000"/>
                </a:spcBef>
                <a:buClr>
                  <a:schemeClr val="tx2"/>
                </a:buClr>
                <a:buSzPct val="60000"/>
                <a:buFont typeface="Wingdings" panose="05000000000000000000" pitchFamily="2" charset="2"/>
                <a:buChar char="n"/>
                <a:defRPr sz="2400">
                  <a:solidFill>
                    <a:schemeClr val="hlink"/>
                  </a:solidFill>
                  <a:latin typeface="Verdana" panose="020B0604030504040204" pitchFamily="34" charset="0"/>
                  <a:ea typeface="隶书" panose="02010509060101010101" pitchFamily="49"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hlink"/>
                  </a:solidFill>
                  <a:latin typeface="Verdana" panose="020B0604030504040204" pitchFamily="34" charset="0"/>
                  <a:ea typeface="隶书" panose="02010509060101010101" pitchFamily="49" charset="-122"/>
                </a:defRPr>
              </a:lvl3pPr>
              <a:lvl4pPr marL="1600200" indent="-228600">
                <a:spcBef>
                  <a:spcPct val="20000"/>
                </a:spcBef>
                <a:buClr>
                  <a:schemeClr val="tx1"/>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4pPr>
              <a:lvl5pPr marL="2057400" indent="-228600">
                <a:spcBef>
                  <a:spcPct val="20000"/>
                </a:spcBef>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9pPr>
            </a:lstStyle>
            <a:p>
              <a:pPr algn="ctr" eaLnBrk="1" hangingPunct="1">
                <a:spcBef>
                  <a:spcPct val="50000"/>
                </a:spcBef>
                <a:buClrTx/>
                <a:buFontTx/>
                <a:buNone/>
              </a:pPr>
              <a:r>
                <a:rPr kumimoji="1" lang="en-US" altLang="zh-CN" sz="2000" b="0">
                  <a:solidFill>
                    <a:srgbClr val="000000"/>
                  </a:solidFill>
                  <a:latin typeface="Tahoma" panose="020B0604030504040204" pitchFamily="34" charset="0"/>
                  <a:ea typeface="宋体" panose="02010600030101010101" pitchFamily="2" charset="-122"/>
                </a:rPr>
                <a:t>IS2</a:t>
              </a:r>
              <a:endParaRPr kumimoji="1" lang="en-US" altLang="zh-CN" sz="2000" b="0">
                <a:solidFill>
                  <a:srgbClr val="000000"/>
                </a:solidFill>
                <a:latin typeface="Tahoma" panose="020B0604030504040204" pitchFamily="34" charset="0"/>
                <a:ea typeface="宋体" panose="02010600030101010101" pitchFamily="2" charset="-122"/>
              </a:endParaRPr>
            </a:p>
          </p:txBody>
        </p:sp>
        <p:sp>
          <p:nvSpPr>
            <p:cNvPr id="34" name="Text Box 33"/>
            <p:cNvSpPr txBox="1">
              <a:spLocks noChangeArrowheads="1"/>
            </p:cNvSpPr>
            <p:nvPr>
              <p:custDataLst>
                <p:tags r:id="rId33"/>
              </p:custDataLst>
            </p:nvPr>
          </p:nvSpPr>
          <p:spPr bwMode="auto">
            <a:xfrm>
              <a:off x="480" y="576"/>
              <a:ext cx="37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1"/>
                </a:buClr>
                <a:buFont typeface="Wingdings" panose="05000000000000000000" pitchFamily="2" charset="2"/>
                <a:buChar char="v"/>
                <a:defRPr sz="2800" b="1">
                  <a:solidFill>
                    <a:schemeClr val="accent1"/>
                  </a:solidFill>
                  <a:latin typeface="隶书" panose="02010509060101010101" pitchFamily="49" charset="-122"/>
                  <a:ea typeface="隶书" panose="02010509060101010101" pitchFamily="49" charset="-122"/>
                </a:defRPr>
              </a:lvl1pPr>
              <a:lvl2pPr marL="742950" indent="-285750">
                <a:spcBef>
                  <a:spcPct val="20000"/>
                </a:spcBef>
                <a:buClr>
                  <a:schemeClr val="tx2"/>
                </a:buClr>
                <a:buSzPct val="60000"/>
                <a:buFont typeface="Wingdings" panose="05000000000000000000" pitchFamily="2" charset="2"/>
                <a:buChar char="n"/>
                <a:defRPr sz="2400">
                  <a:solidFill>
                    <a:schemeClr val="hlink"/>
                  </a:solidFill>
                  <a:latin typeface="Verdana" panose="020B0604030504040204" pitchFamily="34" charset="0"/>
                  <a:ea typeface="隶书" panose="02010509060101010101" pitchFamily="49"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hlink"/>
                  </a:solidFill>
                  <a:latin typeface="Verdana" panose="020B0604030504040204" pitchFamily="34" charset="0"/>
                  <a:ea typeface="隶书" panose="02010509060101010101" pitchFamily="49" charset="-122"/>
                </a:defRPr>
              </a:lvl3pPr>
              <a:lvl4pPr marL="1600200" indent="-228600">
                <a:spcBef>
                  <a:spcPct val="20000"/>
                </a:spcBef>
                <a:buClr>
                  <a:schemeClr val="tx1"/>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4pPr>
              <a:lvl5pPr marL="2057400" indent="-228600">
                <a:spcBef>
                  <a:spcPct val="20000"/>
                </a:spcBef>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9pPr>
            </a:lstStyle>
            <a:p>
              <a:pPr algn="ctr" eaLnBrk="1" hangingPunct="1">
                <a:spcBef>
                  <a:spcPct val="50000"/>
                </a:spcBef>
                <a:buClrTx/>
                <a:buFontTx/>
                <a:buNone/>
              </a:pPr>
              <a:r>
                <a:rPr kumimoji="1" lang="en-US" altLang="zh-CN" sz="2000" b="0">
                  <a:solidFill>
                    <a:srgbClr val="000000"/>
                  </a:solidFill>
                  <a:latin typeface="Tahoma" panose="020B0604030504040204" pitchFamily="34" charset="0"/>
                  <a:ea typeface="宋体" panose="02010600030101010101" pitchFamily="2" charset="-122"/>
                </a:rPr>
                <a:t>IS1</a:t>
              </a:r>
              <a:endParaRPr kumimoji="1" lang="en-US" altLang="zh-CN" sz="2000" b="0">
                <a:solidFill>
                  <a:srgbClr val="000000"/>
                </a:solidFill>
                <a:latin typeface="Tahoma" panose="020B0604030504040204" pitchFamily="34" charset="0"/>
                <a:ea typeface="宋体" panose="02010600030101010101" pitchFamily="2" charset="-122"/>
              </a:endParaRPr>
            </a:p>
          </p:txBody>
        </p:sp>
        <p:sp>
          <p:nvSpPr>
            <p:cNvPr id="35" name="Line 34"/>
            <p:cNvSpPr>
              <a:spLocks noChangeShapeType="1"/>
            </p:cNvSpPr>
            <p:nvPr>
              <p:custDataLst>
                <p:tags r:id="rId34"/>
              </p:custDataLst>
            </p:nvPr>
          </p:nvSpPr>
          <p:spPr bwMode="auto">
            <a:xfrm>
              <a:off x="2496" y="1344"/>
              <a:ext cx="869" cy="3"/>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 name="Line 35"/>
            <p:cNvSpPr>
              <a:spLocks noChangeShapeType="1"/>
            </p:cNvSpPr>
            <p:nvPr>
              <p:custDataLst>
                <p:tags r:id="rId35"/>
              </p:custDataLst>
            </p:nvPr>
          </p:nvSpPr>
          <p:spPr bwMode="auto">
            <a:xfrm>
              <a:off x="2527" y="901"/>
              <a:ext cx="869" cy="3"/>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 name="Line 36"/>
            <p:cNvSpPr>
              <a:spLocks noChangeShapeType="1"/>
            </p:cNvSpPr>
            <p:nvPr>
              <p:custDataLst>
                <p:tags r:id="rId36"/>
              </p:custDataLst>
            </p:nvPr>
          </p:nvSpPr>
          <p:spPr bwMode="auto">
            <a:xfrm>
              <a:off x="2490" y="2165"/>
              <a:ext cx="869" cy="3"/>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 name="Text Box 37"/>
            <p:cNvSpPr txBox="1">
              <a:spLocks noChangeArrowheads="1"/>
            </p:cNvSpPr>
            <p:nvPr>
              <p:custDataLst>
                <p:tags r:id="rId37"/>
              </p:custDataLst>
            </p:nvPr>
          </p:nvSpPr>
          <p:spPr bwMode="auto">
            <a:xfrm>
              <a:off x="2623" y="1056"/>
              <a:ext cx="51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1"/>
                </a:buClr>
                <a:buFont typeface="Wingdings" panose="05000000000000000000" pitchFamily="2" charset="2"/>
                <a:buChar char="v"/>
                <a:defRPr sz="2800" b="1">
                  <a:solidFill>
                    <a:schemeClr val="accent1"/>
                  </a:solidFill>
                  <a:latin typeface="隶书" panose="02010509060101010101" pitchFamily="49" charset="-122"/>
                  <a:ea typeface="隶书" panose="02010509060101010101" pitchFamily="49" charset="-122"/>
                </a:defRPr>
              </a:lvl1pPr>
              <a:lvl2pPr marL="742950" indent="-285750">
                <a:spcBef>
                  <a:spcPct val="20000"/>
                </a:spcBef>
                <a:buClr>
                  <a:schemeClr val="tx2"/>
                </a:buClr>
                <a:buSzPct val="60000"/>
                <a:buFont typeface="Wingdings" panose="05000000000000000000" pitchFamily="2" charset="2"/>
                <a:buChar char="n"/>
                <a:defRPr sz="2400">
                  <a:solidFill>
                    <a:schemeClr val="hlink"/>
                  </a:solidFill>
                  <a:latin typeface="Verdana" panose="020B0604030504040204" pitchFamily="34" charset="0"/>
                  <a:ea typeface="隶书" panose="02010509060101010101" pitchFamily="49"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hlink"/>
                  </a:solidFill>
                  <a:latin typeface="Verdana" panose="020B0604030504040204" pitchFamily="34" charset="0"/>
                  <a:ea typeface="隶书" panose="02010509060101010101" pitchFamily="49" charset="-122"/>
                </a:defRPr>
              </a:lvl3pPr>
              <a:lvl4pPr marL="1600200" indent="-228600">
                <a:spcBef>
                  <a:spcPct val="20000"/>
                </a:spcBef>
                <a:buClr>
                  <a:schemeClr val="tx1"/>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4pPr>
              <a:lvl5pPr marL="2057400" indent="-228600">
                <a:spcBef>
                  <a:spcPct val="20000"/>
                </a:spcBef>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9pPr>
            </a:lstStyle>
            <a:p>
              <a:pPr algn="ctr" eaLnBrk="1" hangingPunct="1">
                <a:spcBef>
                  <a:spcPct val="50000"/>
                </a:spcBef>
                <a:buClrTx/>
                <a:buFontTx/>
                <a:buNone/>
              </a:pPr>
              <a:r>
                <a:rPr kumimoji="1" lang="en-US" altLang="zh-CN" sz="2000" b="0">
                  <a:solidFill>
                    <a:srgbClr val="000000"/>
                  </a:solidFill>
                  <a:latin typeface="Tahoma" panose="020B0604030504040204" pitchFamily="34" charset="0"/>
                  <a:ea typeface="宋体" panose="02010600030101010101" pitchFamily="2" charset="-122"/>
                </a:rPr>
                <a:t>DS2</a:t>
              </a:r>
              <a:endParaRPr kumimoji="1" lang="en-US" altLang="zh-CN" sz="2000" b="0">
                <a:solidFill>
                  <a:srgbClr val="000000"/>
                </a:solidFill>
                <a:latin typeface="Tahoma" panose="020B0604030504040204" pitchFamily="34" charset="0"/>
                <a:ea typeface="宋体" panose="02010600030101010101" pitchFamily="2" charset="-122"/>
              </a:endParaRPr>
            </a:p>
          </p:txBody>
        </p:sp>
        <p:sp>
          <p:nvSpPr>
            <p:cNvPr id="39" name="Line 38"/>
            <p:cNvSpPr>
              <a:spLocks noChangeShapeType="1"/>
            </p:cNvSpPr>
            <p:nvPr>
              <p:custDataLst>
                <p:tags r:id="rId38"/>
              </p:custDataLst>
            </p:nvPr>
          </p:nvSpPr>
          <p:spPr bwMode="auto">
            <a:xfrm flipV="1">
              <a:off x="4701" y="2115"/>
              <a:ext cx="0" cy="48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 name="Line 39"/>
            <p:cNvSpPr>
              <a:spLocks noChangeShapeType="1"/>
            </p:cNvSpPr>
            <p:nvPr>
              <p:custDataLst>
                <p:tags r:id="rId39"/>
              </p:custDataLst>
            </p:nvPr>
          </p:nvSpPr>
          <p:spPr bwMode="auto">
            <a:xfrm flipH="1">
              <a:off x="4513" y="2116"/>
              <a:ext cx="209" cy="5"/>
            </a:xfrm>
            <a:prstGeom prst="line">
              <a:avLst/>
            </a:prstGeom>
            <a:noFill/>
            <a:ln w="381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 name="Line 40"/>
            <p:cNvSpPr>
              <a:spLocks noChangeShapeType="1"/>
            </p:cNvSpPr>
            <p:nvPr>
              <p:custDataLst>
                <p:tags r:id="rId40"/>
              </p:custDataLst>
            </p:nvPr>
          </p:nvSpPr>
          <p:spPr bwMode="auto">
            <a:xfrm flipH="1">
              <a:off x="4512" y="1392"/>
              <a:ext cx="432" cy="5"/>
            </a:xfrm>
            <a:prstGeom prst="line">
              <a:avLst/>
            </a:prstGeom>
            <a:noFill/>
            <a:ln w="381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 name="Line 41"/>
            <p:cNvSpPr>
              <a:spLocks noChangeShapeType="1"/>
            </p:cNvSpPr>
            <p:nvPr>
              <p:custDataLst>
                <p:tags r:id="rId41"/>
              </p:custDataLst>
            </p:nvPr>
          </p:nvSpPr>
          <p:spPr bwMode="auto">
            <a:xfrm flipV="1">
              <a:off x="4928" y="1374"/>
              <a:ext cx="0" cy="1383"/>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 name="Line 42"/>
            <p:cNvSpPr>
              <a:spLocks noChangeShapeType="1"/>
            </p:cNvSpPr>
            <p:nvPr>
              <p:custDataLst>
                <p:tags r:id="rId42"/>
              </p:custDataLst>
            </p:nvPr>
          </p:nvSpPr>
          <p:spPr bwMode="auto">
            <a:xfrm flipV="1">
              <a:off x="5184" y="864"/>
              <a:ext cx="0" cy="2103"/>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 name="Line 43"/>
            <p:cNvSpPr>
              <a:spLocks noChangeShapeType="1"/>
            </p:cNvSpPr>
            <p:nvPr>
              <p:custDataLst>
                <p:tags r:id="rId43"/>
              </p:custDataLst>
            </p:nvPr>
          </p:nvSpPr>
          <p:spPr bwMode="auto">
            <a:xfrm flipH="1" flipV="1">
              <a:off x="4512" y="869"/>
              <a:ext cx="653" cy="4"/>
            </a:xfrm>
            <a:prstGeom prst="line">
              <a:avLst/>
            </a:prstGeom>
            <a:noFill/>
            <a:ln w="381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5" name="Text Box 16"/>
          <p:cNvSpPr txBox="1">
            <a:spLocks noChangeArrowheads="1"/>
          </p:cNvSpPr>
          <p:nvPr>
            <p:custDataLst>
              <p:tags r:id="rId44"/>
            </p:custDataLst>
          </p:nvPr>
        </p:nvSpPr>
        <p:spPr bwMode="auto">
          <a:xfrm>
            <a:off x="934085" y="5615940"/>
            <a:ext cx="9331325" cy="7067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tx1"/>
              </a:buClr>
              <a:buFont typeface="Wingdings" panose="05000000000000000000" pitchFamily="2" charset="2"/>
              <a:buChar char="v"/>
              <a:defRPr sz="2800" b="1">
                <a:solidFill>
                  <a:schemeClr val="accent1"/>
                </a:solidFill>
                <a:latin typeface="隶书" panose="02010509060101010101" pitchFamily="49" charset="-122"/>
                <a:ea typeface="隶书" panose="02010509060101010101" pitchFamily="49" charset="-122"/>
              </a:defRPr>
            </a:lvl1pPr>
            <a:lvl2pPr marL="742950" indent="-285750">
              <a:spcBef>
                <a:spcPct val="20000"/>
              </a:spcBef>
              <a:buClr>
                <a:schemeClr val="tx2"/>
              </a:buClr>
              <a:buSzPct val="60000"/>
              <a:buFont typeface="Wingdings" panose="05000000000000000000" pitchFamily="2" charset="2"/>
              <a:buChar char="n"/>
              <a:defRPr sz="2400">
                <a:solidFill>
                  <a:schemeClr val="hlink"/>
                </a:solidFill>
                <a:latin typeface="Verdana" panose="020B0604030504040204" pitchFamily="34" charset="0"/>
                <a:ea typeface="隶书" panose="02010509060101010101" pitchFamily="49"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hlink"/>
                </a:solidFill>
                <a:latin typeface="Verdana" panose="020B0604030504040204" pitchFamily="34" charset="0"/>
                <a:ea typeface="隶书" panose="02010509060101010101" pitchFamily="49" charset="-122"/>
              </a:defRPr>
            </a:lvl3pPr>
            <a:lvl4pPr marL="1600200" indent="-228600">
              <a:spcBef>
                <a:spcPct val="20000"/>
              </a:spcBef>
              <a:buClr>
                <a:schemeClr val="tx1"/>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4pPr>
            <a:lvl5pPr marL="2057400" indent="-228600">
              <a:spcBef>
                <a:spcPct val="20000"/>
              </a:spcBef>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9pPr>
          </a:lstStyle>
          <a:p>
            <a:pPr algn="ctr" eaLnBrk="1" hangingPunct="1">
              <a:spcBef>
                <a:spcPct val="0"/>
              </a:spcBef>
              <a:buClrTx/>
              <a:buFontTx/>
              <a:buNone/>
            </a:pPr>
            <a:r>
              <a:rPr kumimoji="1" lang="en-US" altLang="zh-CN" sz="200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CU</a:t>
            </a:r>
            <a:r>
              <a:rPr kumimoji="1" lang="zh-CN" altLang="en-US" sz="200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：控制部件，</a:t>
            </a:r>
            <a:r>
              <a:rPr kumimoji="1" lang="en-US" altLang="zh-CN" sz="200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PU</a:t>
            </a:r>
            <a:r>
              <a:rPr kumimoji="1" lang="zh-CN" altLang="en-US" sz="200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：处理机，</a:t>
            </a:r>
            <a:r>
              <a:rPr kumimoji="1" lang="en-US" altLang="zh-CN" sz="200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MM</a:t>
            </a:r>
            <a:r>
              <a:rPr kumimoji="1" lang="zh-CN" altLang="en-US" sz="200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：贮存模块，</a:t>
            </a:r>
            <a:r>
              <a:rPr kumimoji="1" lang="en-US" altLang="zh-CN" sz="200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SM</a:t>
            </a:r>
            <a:r>
              <a:rPr kumimoji="1" lang="zh-CN" altLang="en-US" sz="200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：共享主存</a:t>
            </a:r>
            <a:endParaRPr kumimoji="1" lang="zh-CN" altLang="en-US" sz="200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p>
            <a:pPr algn="ctr" eaLnBrk="1" hangingPunct="1">
              <a:spcBef>
                <a:spcPct val="0"/>
              </a:spcBef>
              <a:buClrTx/>
              <a:buFontTx/>
              <a:buNone/>
            </a:pPr>
            <a:r>
              <a:rPr kumimoji="1" lang="en-US" altLang="zh-CN" sz="200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IS</a:t>
            </a:r>
            <a:r>
              <a:rPr kumimoji="1" lang="zh-CN" altLang="en-US" sz="200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：指令流，</a:t>
            </a:r>
            <a:r>
              <a:rPr kumimoji="1" lang="en-US" altLang="zh-CN" sz="200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CS</a:t>
            </a:r>
            <a:r>
              <a:rPr kumimoji="1" lang="zh-CN" altLang="en-US" sz="200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：控制流，</a:t>
            </a:r>
            <a:r>
              <a:rPr kumimoji="1" lang="en-US" altLang="zh-CN" sz="200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DS</a:t>
            </a:r>
            <a:r>
              <a:rPr kumimoji="1" lang="zh-CN" altLang="en-US" sz="200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：数据流</a:t>
            </a:r>
            <a:endParaRPr kumimoji="1" lang="zh-CN" altLang="en-US" sz="200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45" name="图片 44" descr="微信截图_20240112211134"/>
          <p:cNvPicPr>
            <a:picLocks noChangeAspect="1"/>
          </p:cNvPicPr>
          <p:nvPr>
            <p:custDataLst>
              <p:tags r:id="rId45"/>
            </p:custDataLst>
          </p:nvPr>
        </p:nvPicPr>
        <p:blipFill>
          <a:blip r:embed="rId46"/>
          <a:stretch>
            <a:fillRect/>
          </a:stretch>
        </p:blipFill>
        <p:spPr>
          <a:xfrm>
            <a:off x="9216390" y="201295"/>
            <a:ext cx="1895475" cy="485775"/>
          </a:xfrm>
          <a:prstGeom prst="rect">
            <a:avLst/>
          </a:prstGeom>
        </p:spPr>
      </p:pic>
    </p:spTree>
    <p:custDataLst>
      <p:tags r:id="rId47"/>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等腰三角形 3"/>
          <p:cNvSpPr>
            <a:spLocks noChangeArrowheads="1"/>
          </p:cNvSpPr>
          <p:nvPr>
            <p:custDataLst>
              <p:tags r:id="rId1"/>
            </p:custDataLst>
          </p:nvPr>
        </p:nvSpPr>
        <p:spPr bwMode="auto">
          <a:xfrm rot="5400000">
            <a:off x="1594485" y="3033395"/>
            <a:ext cx="1189355" cy="1025525"/>
          </a:xfrm>
          <a:prstGeom prst="triangle">
            <a:avLst>
              <a:gd name="adj" fmla="val 50000"/>
            </a:avLst>
          </a:prstGeom>
          <a:solidFill>
            <a:schemeClr val="accent1">
              <a:lumMod val="20000"/>
              <a:lumOff val="80000"/>
            </a:schemeClr>
          </a:solidFill>
          <a:ln>
            <a:noFill/>
          </a:ln>
        </p:spPr>
        <p:txBody>
          <a:bodyPr anchor="ctr">
            <a:normAutofit/>
          </a:bodyPr>
          <a:ls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eaLnBrk="1" hangingPunct="1">
              <a:spcBef>
                <a:spcPct val="0"/>
              </a:spcBef>
              <a:buFont typeface="Arial" panose="020B0604020202020204" pitchFamily="34" charset="0"/>
              <a:buNone/>
            </a:pPr>
            <a:endParaRPr lang="zh-CN" altLang="zh-CN" sz="1700">
              <a:solidFill>
                <a:srgbClr val="FFFFFF"/>
              </a:solidFill>
              <a:ea typeface="微软雅黑" panose="020B0503020204020204" pitchFamily="34" charset="-122"/>
              <a:sym typeface="Arial" panose="020B0604020202020204" pitchFamily="34" charset="0"/>
            </a:endParaRPr>
          </a:p>
        </p:txBody>
      </p:sp>
      <p:sp>
        <p:nvSpPr>
          <p:cNvPr id="8" name="等腰三角形 7"/>
          <p:cNvSpPr>
            <a:spLocks noChangeArrowheads="1"/>
          </p:cNvSpPr>
          <p:nvPr>
            <p:custDataLst>
              <p:tags r:id="rId2"/>
            </p:custDataLst>
          </p:nvPr>
        </p:nvSpPr>
        <p:spPr bwMode="auto">
          <a:xfrm rot="5400000">
            <a:off x="1401445" y="3033395"/>
            <a:ext cx="1189355" cy="1025525"/>
          </a:xfrm>
          <a:prstGeom prst="triangle">
            <a:avLst>
              <a:gd name="adj" fmla="val 50000"/>
            </a:avLst>
          </a:prstGeom>
          <a:solidFill>
            <a:schemeClr val="accent1"/>
          </a:solidFill>
          <a:ln>
            <a:noFill/>
          </a:ln>
        </p:spPr>
        <p:txBody>
          <a:bodyPr anchor="ctr">
            <a:normAutofit/>
          </a:bodyPr>
          <a:ls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eaLnBrk="1" hangingPunct="1">
              <a:spcBef>
                <a:spcPct val="0"/>
              </a:spcBef>
              <a:buFont typeface="Arial" panose="020B0604020202020204" pitchFamily="34" charset="0"/>
              <a:buNone/>
            </a:pPr>
            <a:endParaRPr lang="zh-CN" altLang="zh-CN" sz="1700">
              <a:solidFill>
                <a:srgbClr val="FFFFFF"/>
              </a:solidFill>
              <a:ea typeface="微软雅黑" panose="020B0503020204020204" pitchFamily="34" charset="-122"/>
              <a:sym typeface="Arial" panose="020B0604020202020204" pitchFamily="34" charset="0"/>
            </a:endParaRPr>
          </a:p>
        </p:txBody>
      </p:sp>
      <p:sp>
        <p:nvSpPr>
          <p:cNvPr id="9" name="KSO_Shape"/>
          <p:cNvSpPr/>
          <p:nvPr>
            <p:custDataLst>
              <p:tags r:id="rId3"/>
            </p:custDataLst>
          </p:nvPr>
        </p:nvSpPr>
        <p:spPr bwMode="auto">
          <a:xfrm>
            <a:off x="2909402" y="1364573"/>
            <a:ext cx="373411" cy="373412"/>
          </a:xfrm>
          <a:custGeom>
            <a:avLst/>
            <a:gdLst>
              <a:gd name="T0" fmla="*/ 956359 w 1647825"/>
              <a:gd name="T1" fmla="*/ 1636826 h 1647826"/>
              <a:gd name="T2" fmla="*/ 747857 w 1647825"/>
              <a:gd name="T3" fmla="*/ 1644290 h 1647826"/>
              <a:gd name="T4" fmla="*/ 552064 w 1647825"/>
              <a:gd name="T5" fmla="*/ 1602253 h 1647826"/>
              <a:gd name="T6" fmla="*/ 715689 w 1647825"/>
              <a:gd name="T7" fmla="*/ 1601861 h 1647826"/>
              <a:gd name="T8" fmla="*/ 887256 w 1647825"/>
              <a:gd name="T9" fmla="*/ 1606575 h 1647826"/>
              <a:gd name="T10" fmla="*/ 1054454 w 1647825"/>
              <a:gd name="T11" fmla="*/ 1574360 h 1647826"/>
              <a:gd name="T12" fmla="*/ 824299 w 1647825"/>
              <a:gd name="T13" fmla="*/ 1511300 h 1647826"/>
              <a:gd name="T14" fmla="*/ 704546 w 1647825"/>
              <a:gd name="T15" fmla="*/ 1461552 h 1647826"/>
              <a:gd name="T16" fmla="*/ 930127 w 1647825"/>
              <a:gd name="T17" fmla="*/ 1463902 h 1647826"/>
              <a:gd name="T18" fmla="*/ 1356122 w 1647825"/>
              <a:gd name="T19" fmla="*/ 1452828 h 1647826"/>
              <a:gd name="T20" fmla="*/ 1149747 w 1647825"/>
              <a:gd name="T21" fmla="*/ 1581151 h 1647826"/>
              <a:gd name="T22" fmla="*/ 515270 w 1647825"/>
              <a:gd name="T23" fmla="*/ 1266356 h 1647826"/>
              <a:gd name="T24" fmla="*/ 425814 w 1647825"/>
              <a:gd name="T25" fmla="*/ 1545074 h 1647826"/>
              <a:gd name="T26" fmla="*/ 236961 w 1647825"/>
              <a:gd name="T27" fmla="*/ 1401552 h 1647826"/>
              <a:gd name="T28" fmla="*/ 652180 w 1647825"/>
              <a:gd name="T29" fmla="*/ 1071563 h 1647826"/>
              <a:gd name="T30" fmla="*/ 198520 w 1647825"/>
              <a:gd name="T31" fmla="*/ 994251 h 1647826"/>
              <a:gd name="T32" fmla="*/ 228545 w 1647825"/>
              <a:gd name="T33" fmla="*/ 1165580 h 1647826"/>
              <a:gd name="T34" fmla="*/ 158888 w 1647825"/>
              <a:gd name="T35" fmla="*/ 998634 h 1647826"/>
              <a:gd name="T36" fmla="*/ 1499776 w 1647825"/>
              <a:gd name="T37" fmla="*/ 943174 h 1647826"/>
              <a:gd name="T38" fmla="*/ 1443657 w 1647825"/>
              <a:gd name="T39" fmla="*/ 1118941 h 1647826"/>
              <a:gd name="T40" fmla="*/ 1430523 w 1647825"/>
              <a:gd name="T41" fmla="*/ 1050060 h 1647826"/>
              <a:gd name="T42" fmla="*/ 1647825 w 1647825"/>
              <a:gd name="T43" fmla="*/ 804876 h 1647826"/>
              <a:gd name="T44" fmla="*/ 1627188 w 1647825"/>
              <a:gd name="T45" fmla="*/ 1006630 h 1647826"/>
              <a:gd name="T46" fmla="*/ 1562100 w 1647825"/>
              <a:gd name="T47" fmla="*/ 1190116 h 1647826"/>
              <a:gd name="T48" fmla="*/ 1456928 w 1647825"/>
              <a:gd name="T49" fmla="*/ 1350963 h 1647826"/>
              <a:gd name="T50" fmla="*/ 1529556 w 1647825"/>
              <a:gd name="T51" fmla="*/ 1167081 h 1647826"/>
              <a:gd name="T52" fmla="*/ 1588294 w 1647825"/>
              <a:gd name="T53" fmla="*/ 1003056 h 1647826"/>
              <a:gd name="T54" fmla="*/ 1608931 w 1647825"/>
              <a:gd name="T55" fmla="*/ 823940 h 1647826"/>
              <a:gd name="T56" fmla="*/ 45244 w 1647825"/>
              <a:gd name="T57" fmla="*/ 926307 h 1647826"/>
              <a:gd name="T58" fmla="*/ 89297 w 1647825"/>
              <a:gd name="T59" fmla="*/ 1101726 h 1647826"/>
              <a:gd name="T60" fmla="*/ 170260 w 1647825"/>
              <a:gd name="T61" fmla="*/ 1259285 h 1647826"/>
              <a:gd name="T62" fmla="*/ 135335 w 1647825"/>
              <a:gd name="T63" fmla="*/ 1276748 h 1647826"/>
              <a:gd name="T64" fmla="*/ 46831 w 1647825"/>
              <a:gd name="T65" fmla="*/ 1098948 h 1647826"/>
              <a:gd name="T66" fmla="*/ 3175 w 1647825"/>
              <a:gd name="T67" fmla="*/ 900907 h 1647826"/>
              <a:gd name="T68" fmla="*/ 1314889 w 1647825"/>
              <a:gd name="T69" fmla="*/ 671513 h 1647826"/>
              <a:gd name="T70" fmla="*/ 987105 w 1647825"/>
              <a:gd name="T71" fmla="*/ 1046163 h 1647826"/>
              <a:gd name="T72" fmla="*/ 1540533 w 1647825"/>
              <a:gd name="T73" fmla="*/ 418281 h 1647826"/>
              <a:gd name="T74" fmla="*/ 1626767 w 1647825"/>
              <a:gd name="T75" fmla="*/ 640748 h 1647826"/>
              <a:gd name="T76" fmla="*/ 1341437 w 1647825"/>
              <a:gd name="T77" fmla="*/ 662559 h 1647826"/>
              <a:gd name="T78" fmla="*/ 175991 w 1647825"/>
              <a:gd name="T79" fmla="*/ 833870 h 1647826"/>
              <a:gd name="T80" fmla="*/ 31713 w 1647825"/>
              <a:gd name="T81" fmla="*/ 595541 h 1647826"/>
              <a:gd name="T82" fmla="*/ 293316 w 1647825"/>
              <a:gd name="T83" fmla="*/ 387350 h 1647826"/>
              <a:gd name="T84" fmla="*/ 1155020 w 1647825"/>
              <a:gd name="T85" fmla="*/ 223001 h 1647826"/>
              <a:gd name="T86" fmla="*/ 1312138 w 1647825"/>
              <a:gd name="T87" fmla="*/ 341854 h 1647826"/>
              <a:gd name="T88" fmla="*/ 1208052 w 1647825"/>
              <a:gd name="T89" fmla="*/ 302633 h 1647826"/>
              <a:gd name="T90" fmla="*/ 598488 w 1647825"/>
              <a:gd name="T91" fmla="*/ 217164 h 1647826"/>
              <a:gd name="T92" fmla="*/ 395220 w 1647825"/>
              <a:gd name="T93" fmla="*/ 338651 h 1647826"/>
              <a:gd name="T94" fmla="*/ 380872 w 1647825"/>
              <a:gd name="T95" fmla="*/ 299616 h 1647826"/>
              <a:gd name="T96" fmla="*/ 545878 w 1647825"/>
              <a:gd name="T97" fmla="*/ 196850 h 1647826"/>
              <a:gd name="T98" fmla="*/ 1212850 w 1647825"/>
              <a:gd name="T99" fmla="*/ 97392 h 1647826"/>
              <a:gd name="T100" fmla="*/ 1386682 w 1647825"/>
              <a:gd name="T101" fmla="*/ 223079 h 1647826"/>
              <a:gd name="T102" fmla="*/ 1522413 w 1647825"/>
              <a:gd name="T103" fmla="*/ 388938 h 1647826"/>
              <a:gd name="T104" fmla="*/ 1364457 w 1647825"/>
              <a:gd name="T105" fmla="*/ 255694 h 1647826"/>
              <a:gd name="T106" fmla="*/ 1221582 w 1647825"/>
              <a:gd name="T107" fmla="*/ 147507 h 1647826"/>
              <a:gd name="T108" fmla="*/ 1055291 w 1647825"/>
              <a:gd name="T109" fmla="*/ 73527 h 1647826"/>
              <a:gd name="T110" fmla="*/ 470813 w 1647825"/>
              <a:gd name="T111" fmla="*/ 122846 h 1647826"/>
              <a:gd name="T112" fmla="*/ 319328 w 1647825"/>
              <a:gd name="T113" fmla="*/ 222679 h 1647826"/>
              <a:gd name="T114" fmla="*/ 195602 w 1647825"/>
              <a:gd name="T115" fmla="*/ 354728 h 1647826"/>
              <a:gd name="T116" fmla="*/ 218602 w 1647825"/>
              <a:gd name="T117" fmla="*/ 265635 h 1647826"/>
              <a:gd name="T118" fmla="*/ 383174 w 1647825"/>
              <a:gd name="T119" fmla="*/ 127619 h 1647826"/>
              <a:gd name="T120" fmla="*/ 580263 w 1647825"/>
              <a:gd name="T121" fmla="*/ 36139 h 1647826"/>
              <a:gd name="T122" fmla="*/ 995500 w 1647825"/>
              <a:gd name="T123" fmla="*/ 18230 h 1647826"/>
              <a:gd name="T124" fmla="*/ 630147 w 1647825"/>
              <a:gd name="T125" fmla="*/ 63409 h 16478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647825" h="1647826">
                <a:moveTo>
                  <a:pt x="1069148" y="1570038"/>
                </a:moveTo>
                <a:lnTo>
                  <a:pt x="1117600" y="1593610"/>
                </a:lnTo>
                <a:lnTo>
                  <a:pt x="1100126" y="1600289"/>
                </a:lnTo>
                <a:lnTo>
                  <a:pt x="1082651" y="1606182"/>
                </a:lnTo>
                <a:lnTo>
                  <a:pt x="1065177" y="1611682"/>
                </a:lnTo>
                <a:lnTo>
                  <a:pt x="1047305" y="1616790"/>
                </a:lnTo>
                <a:lnTo>
                  <a:pt x="1029831" y="1621504"/>
                </a:lnTo>
                <a:lnTo>
                  <a:pt x="1011562" y="1626218"/>
                </a:lnTo>
                <a:lnTo>
                  <a:pt x="993293" y="1630147"/>
                </a:lnTo>
                <a:lnTo>
                  <a:pt x="974628" y="1634076"/>
                </a:lnTo>
                <a:lnTo>
                  <a:pt x="956359" y="1636826"/>
                </a:lnTo>
                <a:lnTo>
                  <a:pt x="937693" y="1639969"/>
                </a:lnTo>
                <a:lnTo>
                  <a:pt x="919027" y="1641933"/>
                </a:lnTo>
                <a:lnTo>
                  <a:pt x="899964" y="1644290"/>
                </a:lnTo>
                <a:lnTo>
                  <a:pt x="880901" y="1645469"/>
                </a:lnTo>
                <a:lnTo>
                  <a:pt x="862235" y="1646648"/>
                </a:lnTo>
                <a:lnTo>
                  <a:pt x="842775" y="1647826"/>
                </a:lnTo>
                <a:lnTo>
                  <a:pt x="823315" y="1647826"/>
                </a:lnTo>
                <a:lnTo>
                  <a:pt x="804252" y="1647826"/>
                </a:lnTo>
                <a:lnTo>
                  <a:pt x="785586" y="1646648"/>
                </a:lnTo>
                <a:lnTo>
                  <a:pt x="766523" y="1645862"/>
                </a:lnTo>
                <a:lnTo>
                  <a:pt x="747857" y="1644290"/>
                </a:lnTo>
                <a:lnTo>
                  <a:pt x="729986" y="1642326"/>
                </a:lnTo>
                <a:lnTo>
                  <a:pt x="711320" y="1640362"/>
                </a:lnTo>
                <a:lnTo>
                  <a:pt x="693051" y="1637219"/>
                </a:lnTo>
                <a:lnTo>
                  <a:pt x="674782" y="1634469"/>
                </a:lnTo>
                <a:lnTo>
                  <a:pt x="656911" y="1630933"/>
                </a:lnTo>
                <a:lnTo>
                  <a:pt x="639039" y="1627004"/>
                </a:lnTo>
                <a:lnTo>
                  <a:pt x="621168" y="1622683"/>
                </a:lnTo>
                <a:lnTo>
                  <a:pt x="603693" y="1617968"/>
                </a:lnTo>
                <a:lnTo>
                  <a:pt x="586219" y="1613254"/>
                </a:lnTo>
                <a:lnTo>
                  <a:pt x="569142" y="1607754"/>
                </a:lnTo>
                <a:lnTo>
                  <a:pt x="552064" y="1602253"/>
                </a:lnTo>
                <a:lnTo>
                  <a:pt x="534987" y="1596360"/>
                </a:lnTo>
                <a:lnTo>
                  <a:pt x="583439" y="1572003"/>
                </a:lnTo>
                <a:lnTo>
                  <a:pt x="597736" y="1576324"/>
                </a:lnTo>
                <a:lnTo>
                  <a:pt x="612033" y="1580646"/>
                </a:lnTo>
                <a:lnTo>
                  <a:pt x="626728" y="1584182"/>
                </a:lnTo>
                <a:lnTo>
                  <a:pt x="640628" y="1587717"/>
                </a:lnTo>
                <a:lnTo>
                  <a:pt x="655322" y="1591253"/>
                </a:lnTo>
                <a:lnTo>
                  <a:pt x="670811" y="1594396"/>
                </a:lnTo>
                <a:lnTo>
                  <a:pt x="685505" y="1597146"/>
                </a:lnTo>
                <a:lnTo>
                  <a:pt x="700597" y="1599896"/>
                </a:lnTo>
                <a:lnTo>
                  <a:pt x="715689" y="1601861"/>
                </a:lnTo>
                <a:lnTo>
                  <a:pt x="730780" y="1603432"/>
                </a:lnTo>
                <a:lnTo>
                  <a:pt x="745872" y="1605396"/>
                </a:lnTo>
                <a:lnTo>
                  <a:pt x="760963" y="1606575"/>
                </a:lnTo>
                <a:lnTo>
                  <a:pt x="776452" y="1607754"/>
                </a:lnTo>
                <a:lnTo>
                  <a:pt x="791941" y="1608932"/>
                </a:lnTo>
                <a:lnTo>
                  <a:pt x="807429" y="1609325"/>
                </a:lnTo>
                <a:lnTo>
                  <a:pt x="823315" y="1609325"/>
                </a:lnTo>
                <a:lnTo>
                  <a:pt x="839201" y="1609325"/>
                </a:lnTo>
                <a:lnTo>
                  <a:pt x="855087" y="1608147"/>
                </a:lnTo>
                <a:lnTo>
                  <a:pt x="870973" y="1607754"/>
                </a:lnTo>
                <a:lnTo>
                  <a:pt x="887256" y="1606575"/>
                </a:lnTo>
                <a:lnTo>
                  <a:pt x="902744" y="1605396"/>
                </a:lnTo>
                <a:lnTo>
                  <a:pt x="918233" y="1603432"/>
                </a:lnTo>
                <a:lnTo>
                  <a:pt x="933722" y="1601468"/>
                </a:lnTo>
                <a:lnTo>
                  <a:pt x="949210" y="1598718"/>
                </a:lnTo>
                <a:lnTo>
                  <a:pt x="964699" y="1596360"/>
                </a:lnTo>
                <a:lnTo>
                  <a:pt x="980188" y="1593218"/>
                </a:lnTo>
                <a:lnTo>
                  <a:pt x="995279" y="1590467"/>
                </a:lnTo>
                <a:lnTo>
                  <a:pt x="1010371" y="1586932"/>
                </a:lnTo>
                <a:lnTo>
                  <a:pt x="1025065" y="1583003"/>
                </a:lnTo>
                <a:lnTo>
                  <a:pt x="1039760" y="1578681"/>
                </a:lnTo>
                <a:lnTo>
                  <a:pt x="1054454" y="1574360"/>
                </a:lnTo>
                <a:lnTo>
                  <a:pt x="1069148" y="1570038"/>
                </a:lnTo>
                <a:close/>
                <a:moveTo>
                  <a:pt x="990600" y="1450975"/>
                </a:moveTo>
                <a:lnTo>
                  <a:pt x="960761" y="1497590"/>
                </a:lnTo>
                <a:lnTo>
                  <a:pt x="944450" y="1500332"/>
                </a:lnTo>
                <a:lnTo>
                  <a:pt x="927740" y="1503466"/>
                </a:lnTo>
                <a:lnTo>
                  <a:pt x="910632" y="1505424"/>
                </a:lnTo>
                <a:lnTo>
                  <a:pt x="893923" y="1507775"/>
                </a:lnTo>
                <a:lnTo>
                  <a:pt x="876417" y="1508950"/>
                </a:lnTo>
                <a:lnTo>
                  <a:pt x="859310" y="1510125"/>
                </a:lnTo>
                <a:lnTo>
                  <a:pt x="841804" y="1510909"/>
                </a:lnTo>
                <a:lnTo>
                  <a:pt x="824299" y="1511300"/>
                </a:lnTo>
                <a:lnTo>
                  <a:pt x="807589" y="1510909"/>
                </a:lnTo>
                <a:lnTo>
                  <a:pt x="791675" y="1510125"/>
                </a:lnTo>
                <a:lnTo>
                  <a:pt x="775363" y="1508950"/>
                </a:lnTo>
                <a:lnTo>
                  <a:pt x="759051" y="1507775"/>
                </a:lnTo>
                <a:lnTo>
                  <a:pt x="743137" y="1506208"/>
                </a:lnTo>
                <a:lnTo>
                  <a:pt x="727223" y="1503858"/>
                </a:lnTo>
                <a:lnTo>
                  <a:pt x="711707" y="1501899"/>
                </a:lnTo>
                <a:lnTo>
                  <a:pt x="695395" y="1498765"/>
                </a:lnTo>
                <a:lnTo>
                  <a:pt x="666750" y="1453326"/>
                </a:lnTo>
                <a:lnTo>
                  <a:pt x="685449" y="1458026"/>
                </a:lnTo>
                <a:lnTo>
                  <a:pt x="704546" y="1461552"/>
                </a:lnTo>
                <a:lnTo>
                  <a:pt x="724041" y="1465077"/>
                </a:lnTo>
                <a:lnTo>
                  <a:pt x="743933" y="1467819"/>
                </a:lnTo>
                <a:lnTo>
                  <a:pt x="763428" y="1469778"/>
                </a:lnTo>
                <a:lnTo>
                  <a:pt x="783718" y="1471345"/>
                </a:lnTo>
                <a:lnTo>
                  <a:pt x="803611" y="1472520"/>
                </a:lnTo>
                <a:lnTo>
                  <a:pt x="824299" y="1472520"/>
                </a:lnTo>
                <a:lnTo>
                  <a:pt x="845783" y="1472520"/>
                </a:lnTo>
                <a:lnTo>
                  <a:pt x="866869" y="1470953"/>
                </a:lnTo>
                <a:lnTo>
                  <a:pt x="888353" y="1469386"/>
                </a:lnTo>
                <a:lnTo>
                  <a:pt x="909439" y="1467428"/>
                </a:lnTo>
                <a:lnTo>
                  <a:pt x="930127" y="1463902"/>
                </a:lnTo>
                <a:lnTo>
                  <a:pt x="950417" y="1460377"/>
                </a:lnTo>
                <a:lnTo>
                  <a:pt x="970708" y="1456068"/>
                </a:lnTo>
                <a:lnTo>
                  <a:pt x="990600" y="1450975"/>
                </a:lnTo>
                <a:close/>
                <a:moveTo>
                  <a:pt x="1402556" y="1195388"/>
                </a:moveTo>
                <a:lnTo>
                  <a:pt x="1425972" y="1326889"/>
                </a:lnTo>
                <a:lnTo>
                  <a:pt x="1435100" y="1376153"/>
                </a:lnTo>
                <a:lnTo>
                  <a:pt x="1420019" y="1392044"/>
                </a:lnTo>
                <a:lnTo>
                  <a:pt x="1404541" y="1408333"/>
                </a:lnTo>
                <a:lnTo>
                  <a:pt x="1389063" y="1423429"/>
                </a:lnTo>
                <a:lnTo>
                  <a:pt x="1372394" y="1438526"/>
                </a:lnTo>
                <a:lnTo>
                  <a:pt x="1356122" y="1452828"/>
                </a:lnTo>
                <a:lnTo>
                  <a:pt x="1339056" y="1467131"/>
                </a:lnTo>
                <a:lnTo>
                  <a:pt x="1321594" y="1480241"/>
                </a:lnTo>
                <a:lnTo>
                  <a:pt x="1303734" y="1493749"/>
                </a:lnTo>
                <a:lnTo>
                  <a:pt x="1285875" y="1506462"/>
                </a:lnTo>
                <a:lnTo>
                  <a:pt x="1267619" y="1518380"/>
                </a:lnTo>
                <a:lnTo>
                  <a:pt x="1248569" y="1529902"/>
                </a:lnTo>
                <a:lnTo>
                  <a:pt x="1229519" y="1541423"/>
                </a:lnTo>
                <a:lnTo>
                  <a:pt x="1210072" y="1552149"/>
                </a:lnTo>
                <a:lnTo>
                  <a:pt x="1190228" y="1562082"/>
                </a:lnTo>
                <a:lnTo>
                  <a:pt x="1170384" y="1572014"/>
                </a:lnTo>
                <a:lnTo>
                  <a:pt x="1149747" y="1581151"/>
                </a:lnTo>
                <a:lnTo>
                  <a:pt x="1103709" y="1557711"/>
                </a:lnTo>
                <a:lnTo>
                  <a:pt x="989012" y="1500503"/>
                </a:lnTo>
                <a:lnTo>
                  <a:pt x="996553" y="1489379"/>
                </a:lnTo>
                <a:lnTo>
                  <a:pt x="1027906" y="1439321"/>
                </a:lnTo>
                <a:lnTo>
                  <a:pt x="1136253" y="1267694"/>
                </a:lnTo>
                <a:lnTo>
                  <a:pt x="1342628" y="1211279"/>
                </a:lnTo>
                <a:lnTo>
                  <a:pt x="1400969" y="1195785"/>
                </a:lnTo>
                <a:lnTo>
                  <a:pt x="1402556" y="1195388"/>
                </a:lnTo>
                <a:close/>
                <a:moveTo>
                  <a:pt x="252864" y="1195388"/>
                </a:moveTo>
                <a:lnTo>
                  <a:pt x="302960" y="1209265"/>
                </a:lnTo>
                <a:lnTo>
                  <a:pt x="515270" y="1266356"/>
                </a:lnTo>
                <a:lnTo>
                  <a:pt x="518849" y="1267545"/>
                </a:lnTo>
                <a:lnTo>
                  <a:pt x="537137" y="1295695"/>
                </a:lnTo>
                <a:lnTo>
                  <a:pt x="629775" y="1441992"/>
                </a:lnTo>
                <a:lnTo>
                  <a:pt x="660786" y="1491154"/>
                </a:lnTo>
                <a:lnTo>
                  <a:pt x="666750" y="1500669"/>
                </a:lnTo>
                <a:lnTo>
                  <a:pt x="550655" y="1559743"/>
                </a:lnTo>
                <a:lnTo>
                  <a:pt x="504138" y="1582738"/>
                </a:lnTo>
                <a:lnTo>
                  <a:pt x="484259" y="1574412"/>
                </a:lnTo>
                <a:lnTo>
                  <a:pt x="464379" y="1564897"/>
                </a:lnTo>
                <a:lnTo>
                  <a:pt x="444898" y="1555382"/>
                </a:lnTo>
                <a:lnTo>
                  <a:pt x="425814" y="1545074"/>
                </a:lnTo>
                <a:lnTo>
                  <a:pt x="407127" y="1533973"/>
                </a:lnTo>
                <a:lnTo>
                  <a:pt x="388441" y="1522871"/>
                </a:lnTo>
                <a:lnTo>
                  <a:pt x="370152" y="1511374"/>
                </a:lnTo>
                <a:lnTo>
                  <a:pt x="352260" y="1498687"/>
                </a:lnTo>
                <a:lnTo>
                  <a:pt x="334767" y="1486396"/>
                </a:lnTo>
                <a:lnTo>
                  <a:pt x="317671" y="1473313"/>
                </a:lnTo>
                <a:lnTo>
                  <a:pt x="300972" y="1459833"/>
                </a:lnTo>
                <a:lnTo>
                  <a:pt x="284671" y="1445560"/>
                </a:lnTo>
                <a:lnTo>
                  <a:pt x="267972" y="1431287"/>
                </a:lnTo>
                <a:lnTo>
                  <a:pt x="252467" y="1416618"/>
                </a:lnTo>
                <a:lnTo>
                  <a:pt x="236961" y="1401552"/>
                </a:lnTo>
                <a:lnTo>
                  <a:pt x="222250" y="1386090"/>
                </a:lnTo>
                <a:lnTo>
                  <a:pt x="230202" y="1336531"/>
                </a:lnTo>
                <a:lnTo>
                  <a:pt x="251671" y="1203318"/>
                </a:lnTo>
                <a:lnTo>
                  <a:pt x="252864" y="1195388"/>
                </a:lnTo>
                <a:close/>
                <a:moveTo>
                  <a:pt x="950912" y="1071563"/>
                </a:moveTo>
                <a:lnTo>
                  <a:pt x="998316" y="1071563"/>
                </a:lnTo>
                <a:lnTo>
                  <a:pt x="1120775" y="1245264"/>
                </a:lnTo>
                <a:lnTo>
                  <a:pt x="1119590" y="1245662"/>
                </a:lnTo>
                <a:lnTo>
                  <a:pt x="1095888" y="1279526"/>
                </a:lnTo>
                <a:lnTo>
                  <a:pt x="950912" y="1071563"/>
                </a:lnTo>
                <a:close/>
                <a:moveTo>
                  <a:pt x="652180" y="1071563"/>
                </a:moveTo>
                <a:lnTo>
                  <a:pt x="700087" y="1071563"/>
                </a:lnTo>
                <a:lnTo>
                  <a:pt x="554783" y="1276351"/>
                </a:lnTo>
                <a:lnTo>
                  <a:pt x="534987" y="1244662"/>
                </a:lnTo>
                <a:lnTo>
                  <a:pt x="652180" y="1071563"/>
                </a:lnTo>
                <a:close/>
                <a:moveTo>
                  <a:pt x="177703" y="873125"/>
                </a:moveTo>
                <a:lnTo>
                  <a:pt x="179305" y="893844"/>
                </a:lnTo>
                <a:lnTo>
                  <a:pt x="182107" y="914164"/>
                </a:lnTo>
                <a:lnTo>
                  <a:pt x="185710" y="934485"/>
                </a:lnTo>
                <a:lnTo>
                  <a:pt x="188913" y="954805"/>
                </a:lnTo>
                <a:lnTo>
                  <a:pt x="193716" y="974727"/>
                </a:lnTo>
                <a:lnTo>
                  <a:pt x="198520" y="994251"/>
                </a:lnTo>
                <a:lnTo>
                  <a:pt x="204125" y="1013774"/>
                </a:lnTo>
                <a:lnTo>
                  <a:pt x="210931" y="1032899"/>
                </a:lnTo>
                <a:lnTo>
                  <a:pt x="217336" y="1052025"/>
                </a:lnTo>
                <a:lnTo>
                  <a:pt x="224942" y="1070751"/>
                </a:lnTo>
                <a:lnTo>
                  <a:pt x="232949" y="1089478"/>
                </a:lnTo>
                <a:lnTo>
                  <a:pt x="241356" y="1107009"/>
                </a:lnTo>
                <a:lnTo>
                  <a:pt x="250563" y="1124939"/>
                </a:lnTo>
                <a:lnTo>
                  <a:pt x="260171" y="1142470"/>
                </a:lnTo>
                <a:lnTo>
                  <a:pt x="270179" y="1159603"/>
                </a:lnTo>
                <a:lnTo>
                  <a:pt x="280988" y="1176338"/>
                </a:lnTo>
                <a:lnTo>
                  <a:pt x="228545" y="1165580"/>
                </a:lnTo>
                <a:lnTo>
                  <a:pt x="220538" y="1151236"/>
                </a:lnTo>
                <a:lnTo>
                  <a:pt x="212532" y="1136494"/>
                </a:lnTo>
                <a:lnTo>
                  <a:pt x="205326" y="1121752"/>
                </a:lnTo>
                <a:lnTo>
                  <a:pt x="198120" y="1107009"/>
                </a:lnTo>
                <a:lnTo>
                  <a:pt x="191315" y="1091869"/>
                </a:lnTo>
                <a:lnTo>
                  <a:pt x="185310" y="1076728"/>
                </a:lnTo>
                <a:lnTo>
                  <a:pt x="178904" y="1061587"/>
                </a:lnTo>
                <a:lnTo>
                  <a:pt x="173300" y="1046048"/>
                </a:lnTo>
                <a:lnTo>
                  <a:pt x="168096" y="1030509"/>
                </a:lnTo>
                <a:lnTo>
                  <a:pt x="163292" y="1014571"/>
                </a:lnTo>
                <a:lnTo>
                  <a:pt x="158888" y="998634"/>
                </a:lnTo>
                <a:lnTo>
                  <a:pt x="154885" y="982297"/>
                </a:lnTo>
                <a:lnTo>
                  <a:pt x="151282" y="966360"/>
                </a:lnTo>
                <a:lnTo>
                  <a:pt x="148079" y="949227"/>
                </a:lnTo>
                <a:lnTo>
                  <a:pt x="144877" y="932492"/>
                </a:lnTo>
                <a:lnTo>
                  <a:pt x="142875" y="915360"/>
                </a:lnTo>
                <a:lnTo>
                  <a:pt x="143275" y="915758"/>
                </a:lnTo>
                <a:lnTo>
                  <a:pt x="177703" y="873125"/>
                </a:lnTo>
                <a:close/>
                <a:moveTo>
                  <a:pt x="1469926" y="865188"/>
                </a:moveTo>
                <a:lnTo>
                  <a:pt x="1504950" y="909130"/>
                </a:lnTo>
                <a:lnTo>
                  <a:pt x="1502960" y="925756"/>
                </a:lnTo>
                <a:lnTo>
                  <a:pt x="1499776" y="943174"/>
                </a:lnTo>
                <a:lnTo>
                  <a:pt x="1496990" y="959801"/>
                </a:lnTo>
                <a:lnTo>
                  <a:pt x="1493408" y="976428"/>
                </a:lnTo>
                <a:lnTo>
                  <a:pt x="1489428" y="993054"/>
                </a:lnTo>
                <a:lnTo>
                  <a:pt x="1484652" y="1009285"/>
                </a:lnTo>
                <a:lnTo>
                  <a:pt x="1479876" y="1025516"/>
                </a:lnTo>
                <a:lnTo>
                  <a:pt x="1474702" y="1041350"/>
                </a:lnTo>
                <a:lnTo>
                  <a:pt x="1469528" y="1057185"/>
                </a:lnTo>
                <a:lnTo>
                  <a:pt x="1463558" y="1073020"/>
                </a:lnTo>
                <a:lnTo>
                  <a:pt x="1457190" y="1088855"/>
                </a:lnTo>
                <a:lnTo>
                  <a:pt x="1450423" y="1103898"/>
                </a:lnTo>
                <a:lnTo>
                  <a:pt x="1443657" y="1118941"/>
                </a:lnTo>
                <a:lnTo>
                  <a:pt x="1435697" y="1133984"/>
                </a:lnTo>
                <a:lnTo>
                  <a:pt x="1428533" y="1148631"/>
                </a:lnTo>
                <a:lnTo>
                  <a:pt x="1420175" y="1162883"/>
                </a:lnTo>
                <a:lnTo>
                  <a:pt x="1365250" y="1177926"/>
                </a:lnTo>
                <a:lnTo>
                  <a:pt x="1376394" y="1160508"/>
                </a:lnTo>
                <a:lnTo>
                  <a:pt x="1386743" y="1143089"/>
                </a:lnTo>
                <a:lnTo>
                  <a:pt x="1396693" y="1124879"/>
                </a:lnTo>
                <a:lnTo>
                  <a:pt x="1405847" y="1106669"/>
                </a:lnTo>
                <a:lnTo>
                  <a:pt x="1414603" y="1088063"/>
                </a:lnTo>
                <a:lnTo>
                  <a:pt x="1422961" y="1069457"/>
                </a:lnTo>
                <a:lnTo>
                  <a:pt x="1430523" y="1050060"/>
                </a:lnTo>
                <a:lnTo>
                  <a:pt x="1437687" y="1030662"/>
                </a:lnTo>
                <a:lnTo>
                  <a:pt x="1444055" y="1010868"/>
                </a:lnTo>
                <a:lnTo>
                  <a:pt x="1449627" y="990283"/>
                </a:lnTo>
                <a:lnTo>
                  <a:pt x="1454802" y="970094"/>
                </a:lnTo>
                <a:lnTo>
                  <a:pt x="1459180" y="949508"/>
                </a:lnTo>
                <a:lnTo>
                  <a:pt x="1463160" y="928923"/>
                </a:lnTo>
                <a:lnTo>
                  <a:pt x="1466344" y="907942"/>
                </a:lnTo>
                <a:lnTo>
                  <a:pt x="1468334" y="886565"/>
                </a:lnTo>
                <a:lnTo>
                  <a:pt x="1469926" y="865188"/>
                </a:lnTo>
                <a:close/>
                <a:moveTo>
                  <a:pt x="1646635" y="785813"/>
                </a:moveTo>
                <a:lnTo>
                  <a:pt x="1647825" y="804876"/>
                </a:lnTo>
                <a:lnTo>
                  <a:pt x="1647825" y="823940"/>
                </a:lnTo>
                <a:lnTo>
                  <a:pt x="1647825" y="842606"/>
                </a:lnTo>
                <a:lnTo>
                  <a:pt x="1646635" y="861669"/>
                </a:lnTo>
                <a:lnTo>
                  <a:pt x="1645841" y="879938"/>
                </a:lnTo>
                <a:lnTo>
                  <a:pt x="1644650" y="898605"/>
                </a:lnTo>
                <a:lnTo>
                  <a:pt x="1642269" y="916477"/>
                </a:lnTo>
                <a:lnTo>
                  <a:pt x="1640285" y="934746"/>
                </a:lnTo>
                <a:lnTo>
                  <a:pt x="1637506" y="953015"/>
                </a:lnTo>
                <a:lnTo>
                  <a:pt x="1634728" y="970887"/>
                </a:lnTo>
                <a:lnTo>
                  <a:pt x="1631156" y="988759"/>
                </a:lnTo>
                <a:lnTo>
                  <a:pt x="1627188" y="1006630"/>
                </a:lnTo>
                <a:lnTo>
                  <a:pt x="1623616" y="1023708"/>
                </a:lnTo>
                <a:lnTo>
                  <a:pt x="1618853" y="1041183"/>
                </a:lnTo>
                <a:lnTo>
                  <a:pt x="1614091" y="1058260"/>
                </a:lnTo>
                <a:lnTo>
                  <a:pt x="1608931" y="1075735"/>
                </a:lnTo>
                <a:lnTo>
                  <a:pt x="1602978" y="1092416"/>
                </a:lnTo>
                <a:lnTo>
                  <a:pt x="1597025" y="1109096"/>
                </a:lnTo>
                <a:lnTo>
                  <a:pt x="1590675" y="1125777"/>
                </a:lnTo>
                <a:lnTo>
                  <a:pt x="1584325" y="1142060"/>
                </a:lnTo>
                <a:lnTo>
                  <a:pt x="1576785" y="1158343"/>
                </a:lnTo>
                <a:lnTo>
                  <a:pt x="1569641" y="1174229"/>
                </a:lnTo>
                <a:lnTo>
                  <a:pt x="1562100" y="1190116"/>
                </a:lnTo>
                <a:lnTo>
                  <a:pt x="1553766" y="1205605"/>
                </a:lnTo>
                <a:lnTo>
                  <a:pt x="1545828" y="1221094"/>
                </a:lnTo>
                <a:lnTo>
                  <a:pt x="1537097" y="1236980"/>
                </a:lnTo>
                <a:lnTo>
                  <a:pt x="1527969" y="1251675"/>
                </a:lnTo>
                <a:lnTo>
                  <a:pt x="1518841" y="1266767"/>
                </a:lnTo>
                <a:lnTo>
                  <a:pt x="1508919" y="1281461"/>
                </a:lnTo>
                <a:lnTo>
                  <a:pt x="1499394" y="1295759"/>
                </a:lnTo>
                <a:lnTo>
                  <a:pt x="1489075" y="1309659"/>
                </a:lnTo>
                <a:lnTo>
                  <a:pt x="1478756" y="1323560"/>
                </a:lnTo>
                <a:lnTo>
                  <a:pt x="1468041" y="1337460"/>
                </a:lnTo>
                <a:lnTo>
                  <a:pt x="1456928" y="1350963"/>
                </a:lnTo>
                <a:lnTo>
                  <a:pt x="1447800" y="1300525"/>
                </a:lnTo>
                <a:lnTo>
                  <a:pt x="1457325" y="1287816"/>
                </a:lnTo>
                <a:lnTo>
                  <a:pt x="1466453" y="1274710"/>
                </a:lnTo>
                <a:lnTo>
                  <a:pt x="1474788" y="1262398"/>
                </a:lnTo>
                <a:lnTo>
                  <a:pt x="1483519" y="1248895"/>
                </a:lnTo>
                <a:lnTo>
                  <a:pt x="1492250" y="1235789"/>
                </a:lnTo>
                <a:lnTo>
                  <a:pt x="1499791" y="1222682"/>
                </a:lnTo>
                <a:lnTo>
                  <a:pt x="1508125" y="1208782"/>
                </a:lnTo>
                <a:lnTo>
                  <a:pt x="1515666" y="1195279"/>
                </a:lnTo>
                <a:lnTo>
                  <a:pt x="1522810" y="1180981"/>
                </a:lnTo>
                <a:lnTo>
                  <a:pt x="1529556" y="1167081"/>
                </a:lnTo>
                <a:lnTo>
                  <a:pt x="1536700" y="1153180"/>
                </a:lnTo>
                <a:lnTo>
                  <a:pt x="1543050" y="1138883"/>
                </a:lnTo>
                <a:lnTo>
                  <a:pt x="1549003" y="1124188"/>
                </a:lnTo>
                <a:lnTo>
                  <a:pt x="1555353" y="1109493"/>
                </a:lnTo>
                <a:lnTo>
                  <a:pt x="1560910" y="1094799"/>
                </a:lnTo>
                <a:lnTo>
                  <a:pt x="1566069" y="1079707"/>
                </a:lnTo>
                <a:lnTo>
                  <a:pt x="1571228" y="1064218"/>
                </a:lnTo>
                <a:lnTo>
                  <a:pt x="1575991" y="1049126"/>
                </a:lnTo>
                <a:lnTo>
                  <a:pt x="1580356" y="1034034"/>
                </a:lnTo>
                <a:lnTo>
                  <a:pt x="1584722" y="1018545"/>
                </a:lnTo>
                <a:lnTo>
                  <a:pt x="1588294" y="1003056"/>
                </a:lnTo>
                <a:lnTo>
                  <a:pt x="1591866" y="987170"/>
                </a:lnTo>
                <a:lnTo>
                  <a:pt x="1595041" y="971681"/>
                </a:lnTo>
                <a:lnTo>
                  <a:pt x="1597819" y="955398"/>
                </a:lnTo>
                <a:lnTo>
                  <a:pt x="1600597" y="939511"/>
                </a:lnTo>
                <a:lnTo>
                  <a:pt x="1602581" y="923228"/>
                </a:lnTo>
                <a:lnTo>
                  <a:pt x="1604566" y="906945"/>
                </a:lnTo>
                <a:lnTo>
                  <a:pt x="1606153" y="890662"/>
                </a:lnTo>
                <a:lnTo>
                  <a:pt x="1606947" y="874378"/>
                </a:lnTo>
                <a:lnTo>
                  <a:pt x="1607741" y="857301"/>
                </a:lnTo>
                <a:lnTo>
                  <a:pt x="1608931" y="841017"/>
                </a:lnTo>
                <a:lnTo>
                  <a:pt x="1608931" y="823940"/>
                </a:lnTo>
                <a:lnTo>
                  <a:pt x="1608931" y="822351"/>
                </a:lnTo>
                <a:lnTo>
                  <a:pt x="1646635" y="785813"/>
                </a:lnTo>
                <a:close/>
                <a:moveTo>
                  <a:pt x="1191" y="779463"/>
                </a:moveTo>
                <a:lnTo>
                  <a:pt x="39291" y="816372"/>
                </a:lnTo>
                <a:lnTo>
                  <a:pt x="38894" y="824707"/>
                </a:lnTo>
                <a:lnTo>
                  <a:pt x="39291" y="842169"/>
                </a:lnTo>
                <a:lnTo>
                  <a:pt x="39687" y="858838"/>
                </a:lnTo>
                <a:lnTo>
                  <a:pt x="40481" y="876300"/>
                </a:lnTo>
                <a:lnTo>
                  <a:pt x="41672" y="892969"/>
                </a:lnTo>
                <a:lnTo>
                  <a:pt x="43656" y="910035"/>
                </a:lnTo>
                <a:lnTo>
                  <a:pt x="45244" y="926307"/>
                </a:lnTo>
                <a:lnTo>
                  <a:pt x="47625" y="943372"/>
                </a:lnTo>
                <a:lnTo>
                  <a:pt x="50403" y="959644"/>
                </a:lnTo>
                <a:lnTo>
                  <a:pt x="53578" y="975519"/>
                </a:lnTo>
                <a:lnTo>
                  <a:pt x="56753" y="992188"/>
                </a:lnTo>
                <a:lnTo>
                  <a:pt x="60325" y="1008063"/>
                </a:lnTo>
                <a:lnTo>
                  <a:pt x="64691" y="1023938"/>
                </a:lnTo>
                <a:lnTo>
                  <a:pt x="69056" y="1039813"/>
                </a:lnTo>
                <a:lnTo>
                  <a:pt x="73819" y="1055688"/>
                </a:lnTo>
                <a:lnTo>
                  <a:pt x="78581" y="1071166"/>
                </a:lnTo>
                <a:lnTo>
                  <a:pt x="83741" y="1086644"/>
                </a:lnTo>
                <a:lnTo>
                  <a:pt x="89297" y="1101726"/>
                </a:lnTo>
                <a:lnTo>
                  <a:pt x="95250" y="1116807"/>
                </a:lnTo>
                <a:lnTo>
                  <a:pt x="101203" y="1131888"/>
                </a:lnTo>
                <a:lnTo>
                  <a:pt x="108347" y="1146573"/>
                </a:lnTo>
                <a:lnTo>
                  <a:pt x="114697" y="1161257"/>
                </a:lnTo>
                <a:lnTo>
                  <a:pt x="122238" y="1175941"/>
                </a:lnTo>
                <a:lnTo>
                  <a:pt x="129381" y="1190229"/>
                </a:lnTo>
                <a:lnTo>
                  <a:pt x="137319" y="1204517"/>
                </a:lnTo>
                <a:lnTo>
                  <a:pt x="144860" y="1218407"/>
                </a:lnTo>
                <a:lnTo>
                  <a:pt x="153194" y="1232298"/>
                </a:lnTo>
                <a:lnTo>
                  <a:pt x="161925" y="1245792"/>
                </a:lnTo>
                <a:lnTo>
                  <a:pt x="170260" y="1259285"/>
                </a:lnTo>
                <a:lnTo>
                  <a:pt x="179388" y="1272382"/>
                </a:lnTo>
                <a:lnTo>
                  <a:pt x="188913" y="1285479"/>
                </a:lnTo>
                <a:lnTo>
                  <a:pt x="198438" y="1298179"/>
                </a:lnTo>
                <a:lnTo>
                  <a:pt x="207963" y="1311276"/>
                </a:lnTo>
                <a:lnTo>
                  <a:pt x="199628" y="1362076"/>
                </a:lnTo>
                <a:lnTo>
                  <a:pt x="188516" y="1348186"/>
                </a:lnTo>
                <a:lnTo>
                  <a:pt x="177403" y="1334295"/>
                </a:lnTo>
                <a:lnTo>
                  <a:pt x="166291" y="1320404"/>
                </a:lnTo>
                <a:lnTo>
                  <a:pt x="155575" y="1306117"/>
                </a:lnTo>
                <a:lnTo>
                  <a:pt x="145256" y="1291432"/>
                </a:lnTo>
                <a:lnTo>
                  <a:pt x="135335" y="1276748"/>
                </a:lnTo>
                <a:lnTo>
                  <a:pt x="125413" y="1261667"/>
                </a:lnTo>
                <a:lnTo>
                  <a:pt x="115888" y="1245792"/>
                </a:lnTo>
                <a:lnTo>
                  <a:pt x="106760" y="1230710"/>
                </a:lnTo>
                <a:lnTo>
                  <a:pt x="98425" y="1214835"/>
                </a:lnTo>
                <a:lnTo>
                  <a:pt x="90091" y="1198960"/>
                </a:lnTo>
                <a:lnTo>
                  <a:pt x="81756" y="1183085"/>
                </a:lnTo>
                <a:lnTo>
                  <a:pt x="74216" y="1166416"/>
                </a:lnTo>
                <a:lnTo>
                  <a:pt x="66675" y="1150144"/>
                </a:lnTo>
                <a:lnTo>
                  <a:pt x="59928" y="1133079"/>
                </a:lnTo>
                <a:lnTo>
                  <a:pt x="53578" y="1116410"/>
                </a:lnTo>
                <a:lnTo>
                  <a:pt x="46831" y="1098948"/>
                </a:lnTo>
                <a:lnTo>
                  <a:pt x="41275" y="1081882"/>
                </a:lnTo>
                <a:lnTo>
                  <a:pt x="35719" y="1064419"/>
                </a:lnTo>
                <a:lnTo>
                  <a:pt x="30559" y="1046957"/>
                </a:lnTo>
                <a:lnTo>
                  <a:pt x="25797" y="1029097"/>
                </a:lnTo>
                <a:lnTo>
                  <a:pt x="21431" y="1011635"/>
                </a:lnTo>
                <a:lnTo>
                  <a:pt x="17066" y="993379"/>
                </a:lnTo>
                <a:lnTo>
                  <a:pt x="13494" y="975122"/>
                </a:lnTo>
                <a:lnTo>
                  <a:pt x="10716" y="956469"/>
                </a:lnTo>
                <a:lnTo>
                  <a:pt x="7541" y="938610"/>
                </a:lnTo>
                <a:lnTo>
                  <a:pt x="5556" y="919957"/>
                </a:lnTo>
                <a:lnTo>
                  <a:pt x="3175" y="900907"/>
                </a:lnTo>
                <a:lnTo>
                  <a:pt x="1984" y="882254"/>
                </a:lnTo>
                <a:lnTo>
                  <a:pt x="794" y="863204"/>
                </a:lnTo>
                <a:lnTo>
                  <a:pt x="397" y="844154"/>
                </a:lnTo>
                <a:lnTo>
                  <a:pt x="0" y="824707"/>
                </a:lnTo>
                <a:lnTo>
                  <a:pt x="397" y="802085"/>
                </a:lnTo>
                <a:lnTo>
                  <a:pt x="1191" y="779463"/>
                </a:lnTo>
                <a:close/>
                <a:moveTo>
                  <a:pt x="1314889" y="671513"/>
                </a:moveTo>
                <a:lnTo>
                  <a:pt x="1339850" y="701729"/>
                </a:lnTo>
                <a:lnTo>
                  <a:pt x="1101725" y="776288"/>
                </a:lnTo>
                <a:lnTo>
                  <a:pt x="1116385" y="730768"/>
                </a:lnTo>
                <a:lnTo>
                  <a:pt x="1314889" y="671513"/>
                </a:lnTo>
                <a:close/>
                <a:moveTo>
                  <a:pt x="339763" y="668338"/>
                </a:moveTo>
                <a:lnTo>
                  <a:pt x="538932" y="730250"/>
                </a:lnTo>
                <a:lnTo>
                  <a:pt x="554038" y="776288"/>
                </a:lnTo>
                <a:lnTo>
                  <a:pt x="317500" y="698500"/>
                </a:lnTo>
                <a:lnTo>
                  <a:pt x="339763" y="668338"/>
                </a:lnTo>
                <a:close/>
                <a:moveTo>
                  <a:pt x="828080" y="554038"/>
                </a:moveTo>
                <a:lnTo>
                  <a:pt x="847512" y="567940"/>
                </a:lnTo>
                <a:lnTo>
                  <a:pt x="1087438" y="737939"/>
                </a:lnTo>
                <a:lnTo>
                  <a:pt x="1086645" y="741117"/>
                </a:lnTo>
                <a:lnTo>
                  <a:pt x="1086249" y="742308"/>
                </a:lnTo>
                <a:lnTo>
                  <a:pt x="987105" y="1046163"/>
                </a:lnTo>
                <a:lnTo>
                  <a:pt x="980364" y="1046163"/>
                </a:lnTo>
                <a:lnTo>
                  <a:pt x="935551" y="1046163"/>
                </a:lnTo>
                <a:lnTo>
                  <a:pt x="669054" y="1046163"/>
                </a:lnTo>
                <a:lnTo>
                  <a:pt x="570308" y="742308"/>
                </a:lnTo>
                <a:lnTo>
                  <a:pt x="569911" y="741117"/>
                </a:lnTo>
                <a:lnTo>
                  <a:pt x="568325" y="737939"/>
                </a:lnTo>
                <a:lnTo>
                  <a:pt x="808648" y="567940"/>
                </a:lnTo>
                <a:lnTo>
                  <a:pt x="828080" y="554038"/>
                </a:lnTo>
                <a:close/>
                <a:moveTo>
                  <a:pt x="1360910" y="387350"/>
                </a:moveTo>
                <a:lnTo>
                  <a:pt x="1489666" y="409557"/>
                </a:lnTo>
                <a:lnTo>
                  <a:pt x="1540533" y="418281"/>
                </a:lnTo>
                <a:lnTo>
                  <a:pt x="1550865" y="437316"/>
                </a:lnTo>
                <a:lnTo>
                  <a:pt x="1560800" y="456747"/>
                </a:lnTo>
                <a:lnTo>
                  <a:pt x="1570337" y="476178"/>
                </a:lnTo>
                <a:lnTo>
                  <a:pt x="1579477" y="495213"/>
                </a:lnTo>
                <a:lnTo>
                  <a:pt x="1587425" y="515834"/>
                </a:lnTo>
                <a:lnTo>
                  <a:pt x="1595373" y="536058"/>
                </a:lnTo>
                <a:lnTo>
                  <a:pt x="1602924" y="556282"/>
                </a:lnTo>
                <a:lnTo>
                  <a:pt x="1609679" y="577300"/>
                </a:lnTo>
                <a:lnTo>
                  <a:pt x="1616038" y="597920"/>
                </a:lnTo>
                <a:lnTo>
                  <a:pt x="1621601" y="619731"/>
                </a:lnTo>
                <a:lnTo>
                  <a:pt x="1626767" y="640748"/>
                </a:lnTo>
                <a:lnTo>
                  <a:pt x="1631536" y="662955"/>
                </a:lnTo>
                <a:lnTo>
                  <a:pt x="1635908" y="684369"/>
                </a:lnTo>
                <a:lnTo>
                  <a:pt x="1639484" y="706973"/>
                </a:lnTo>
                <a:lnTo>
                  <a:pt x="1641868" y="728783"/>
                </a:lnTo>
                <a:lnTo>
                  <a:pt x="1644650" y="751387"/>
                </a:lnTo>
                <a:lnTo>
                  <a:pt x="1607692" y="786680"/>
                </a:lnTo>
                <a:lnTo>
                  <a:pt x="1513510" y="877888"/>
                </a:lnTo>
                <a:lnTo>
                  <a:pt x="1508343" y="871543"/>
                </a:lnTo>
                <a:lnTo>
                  <a:pt x="1471386" y="825146"/>
                </a:lnTo>
                <a:lnTo>
                  <a:pt x="1363691" y="689921"/>
                </a:lnTo>
                <a:lnTo>
                  <a:pt x="1341437" y="662559"/>
                </a:lnTo>
                <a:lnTo>
                  <a:pt x="1341835" y="656214"/>
                </a:lnTo>
                <a:lnTo>
                  <a:pt x="1355743" y="455557"/>
                </a:lnTo>
                <a:lnTo>
                  <a:pt x="1360115" y="396074"/>
                </a:lnTo>
                <a:lnTo>
                  <a:pt x="1360910" y="387350"/>
                </a:lnTo>
                <a:close/>
                <a:moveTo>
                  <a:pt x="293316" y="387350"/>
                </a:moveTo>
                <a:lnTo>
                  <a:pt x="293316" y="388143"/>
                </a:lnTo>
                <a:lnTo>
                  <a:pt x="297280" y="446040"/>
                </a:lnTo>
                <a:lnTo>
                  <a:pt x="311549" y="656214"/>
                </a:lnTo>
                <a:lnTo>
                  <a:pt x="312738" y="662559"/>
                </a:lnTo>
                <a:lnTo>
                  <a:pt x="290145" y="689921"/>
                </a:lnTo>
                <a:lnTo>
                  <a:pt x="175991" y="833870"/>
                </a:lnTo>
                <a:lnTo>
                  <a:pt x="141111" y="877888"/>
                </a:lnTo>
                <a:lnTo>
                  <a:pt x="138733" y="875509"/>
                </a:lnTo>
                <a:lnTo>
                  <a:pt x="39641" y="779939"/>
                </a:lnTo>
                <a:lnTo>
                  <a:pt x="3175" y="744646"/>
                </a:lnTo>
                <a:lnTo>
                  <a:pt x="5949" y="722835"/>
                </a:lnTo>
                <a:lnTo>
                  <a:pt x="8724" y="701025"/>
                </a:lnTo>
                <a:lnTo>
                  <a:pt x="12291" y="679611"/>
                </a:lnTo>
                <a:lnTo>
                  <a:pt x="16255" y="658197"/>
                </a:lnTo>
                <a:lnTo>
                  <a:pt x="21011" y="636783"/>
                </a:lnTo>
                <a:lnTo>
                  <a:pt x="26164" y="616162"/>
                </a:lnTo>
                <a:lnTo>
                  <a:pt x="31713" y="595541"/>
                </a:lnTo>
                <a:lnTo>
                  <a:pt x="38452" y="574920"/>
                </a:lnTo>
                <a:lnTo>
                  <a:pt x="44793" y="554696"/>
                </a:lnTo>
                <a:lnTo>
                  <a:pt x="51928" y="534472"/>
                </a:lnTo>
                <a:lnTo>
                  <a:pt x="59855" y="514644"/>
                </a:lnTo>
                <a:lnTo>
                  <a:pt x="68179" y="495213"/>
                </a:lnTo>
                <a:lnTo>
                  <a:pt x="77296" y="476178"/>
                </a:lnTo>
                <a:lnTo>
                  <a:pt x="86016" y="457143"/>
                </a:lnTo>
                <a:lnTo>
                  <a:pt x="95528" y="438109"/>
                </a:lnTo>
                <a:lnTo>
                  <a:pt x="105834" y="419867"/>
                </a:lnTo>
                <a:lnTo>
                  <a:pt x="156173" y="410747"/>
                </a:lnTo>
                <a:lnTo>
                  <a:pt x="293316" y="387350"/>
                </a:lnTo>
                <a:close/>
                <a:moveTo>
                  <a:pt x="808037" y="298450"/>
                </a:moveTo>
                <a:lnTo>
                  <a:pt x="827881" y="306401"/>
                </a:lnTo>
                <a:lnTo>
                  <a:pt x="847725" y="298450"/>
                </a:lnTo>
                <a:lnTo>
                  <a:pt x="847725" y="536575"/>
                </a:lnTo>
                <a:lnTo>
                  <a:pt x="827881" y="522661"/>
                </a:lnTo>
                <a:lnTo>
                  <a:pt x="808037" y="536575"/>
                </a:lnTo>
                <a:lnTo>
                  <a:pt x="808037" y="298450"/>
                </a:lnTo>
                <a:close/>
                <a:moveTo>
                  <a:pt x="1106341" y="198438"/>
                </a:moveTo>
                <a:lnTo>
                  <a:pt x="1122567" y="205965"/>
                </a:lnTo>
                <a:lnTo>
                  <a:pt x="1139189" y="214285"/>
                </a:lnTo>
                <a:lnTo>
                  <a:pt x="1155020" y="223001"/>
                </a:lnTo>
                <a:lnTo>
                  <a:pt x="1170455" y="231717"/>
                </a:lnTo>
                <a:lnTo>
                  <a:pt x="1185889" y="241225"/>
                </a:lnTo>
                <a:lnTo>
                  <a:pt x="1200928" y="251129"/>
                </a:lnTo>
                <a:lnTo>
                  <a:pt x="1216363" y="261034"/>
                </a:lnTo>
                <a:lnTo>
                  <a:pt x="1231006" y="271335"/>
                </a:lnTo>
                <a:lnTo>
                  <a:pt x="1244858" y="282031"/>
                </a:lnTo>
                <a:lnTo>
                  <a:pt x="1258710" y="293520"/>
                </a:lnTo>
                <a:lnTo>
                  <a:pt x="1272562" y="305010"/>
                </a:lnTo>
                <a:lnTo>
                  <a:pt x="1286018" y="316895"/>
                </a:lnTo>
                <a:lnTo>
                  <a:pt x="1299078" y="328780"/>
                </a:lnTo>
                <a:lnTo>
                  <a:pt x="1312138" y="341854"/>
                </a:lnTo>
                <a:lnTo>
                  <a:pt x="1324407" y="354928"/>
                </a:lnTo>
                <a:lnTo>
                  <a:pt x="1336675" y="367606"/>
                </a:lnTo>
                <a:lnTo>
                  <a:pt x="1332322" y="423863"/>
                </a:lnTo>
                <a:lnTo>
                  <a:pt x="1318470" y="406827"/>
                </a:lnTo>
                <a:lnTo>
                  <a:pt x="1304618" y="390584"/>
                </a:lnTo>
                <a:lnTo>
                  <a:pt x="1289975" y="374737"/>
                </a:lnTo>
                <a:lnTo>
                  <a:pt x="1274145" y="359286"/>
                </a:lnTo>
                <a:lnTo>
                  <a:pt x="1258314" y="344231"/>
                </a:lnTo>
                <a:lnTo>
                  <a:pt x="1242088" y="329969"/>
                </a:lnTo>
                <a:lnTo>
                  <a:pt x="1225070" y="316103"/>
                </a:lnTo>
                <a:lnTo>
                  <a:pt x="1208052" y="302633"/>
                </a:lnTo>
                <a:lnTo>
                  <a:pt x="1189847" y="290351"/>
                </a:lnTo>
                <a:lnTo>
                  <a:pt x="1171642" y="278070"/>
                </a:lnTo>
                <a:lnTo>
                  <a:pt x="1153437" y="266580"/>
                </a:lnTo>
                <a:lnTo>
                  <a:pt x="1134440" y="255884"/>
                </a:lnTo>
                <a:lnTo>
                  <a:pt x="1114652" y="245187"/>
                </a:lnTo>
                <a:lnTo>
                  <a:pt x="1094864" y="235679"/>
                </a:lnTo>
                <a:lnTo>
                  <a:pt x="1074680" y="227359"/>
                </a:lnTo>
                <a:lnTo>
                  <a:pt x="1054100" y="218643"/>
                </a:lnTo>
                <a:lnTo>
                  <a:pt x="1106341" y="198438"/>
                </a:lnTo>
                <a:close/>
                <a:moveTo>
                  <a:pt x="545878" y="196850"/>
                </a:moveTo>
                <a:lnTo>
                  <a:pt x="598488" y="217164"/>
                </a:lnTo>
                <a:lnTo>
                  <a:pt x="577763" y="225130"/>
                </a:lnTo>
                <a:lnTo>
                  <a:pt x="557835" y="233495"/>
                </a:lnTo>
                <a:lnTo>
                  <a:pt x="538305" y="243055"/>
                </a:lnTo>
                <a:lnTo>
                  <a:pt x="518775" y="253013"/>
                </a:lnTo>
                <a:lnTo>
                  <a:pt x="500441" y="263369"/>
                </a:lnTo>
                <a:lnTo>
                  <a:pt x="481709" y="274522"/>
                </a:lnTo>
                <a:lnTo>
                  <a:pt x="463375" y="286471"/>
                </a:lnTo>
                <a:lnTo>
                  <a:pt x="446236" y="298421"/>
                </a:lnTo>
                <a:lnTo>
                  <a:pt x="428700" y="311566"/>
                </a:lnTo>
                <a:lnTo>
                  <a:pt x="411960" y="325108"/>
                </a:lnTo>
                <a:lnTo>
                  <a:pt x="395220" y="338651"/>
                </a:lnTo>
                <a:lnTo>
                  <a:pt x="379676" y="352991"/>
                </a:lnTo>
                <a:lnTo>
                  <a:pt x="364132" y="368127"/>
                </a:lnTo>
                <a:lnTo>
                  <a:pt x="349385" y="383263"/>
                </a:lnTo>
                <a:lnTo>
                  <a:pt x="335037" y="399594"/>
                </a:lnTo>
                <a:lnTo>
                  <a:pt x="321087" y="415925"/>
                </a:lnTo>
                <a:lnTo>
                  <a:pt x="317500" y="360957"/>
                </a:lnTo>
                <a:lnTo>
                  <a:pt x="329457" y="347812"/>
                </a:lnTo>
                <a:lnTo>
                  <a:pt x="341414" y="335465"/>
                </a:lnTo>
                <a:lnTo>
                  <a:pt x="354567" y="323117"/>
                </a:lnTo>
                <a:lnTo>
                  <a:pt x="367719" y="311566"/>
                </a:lnTo>
                <a:lnTo>
                  <a:pt x="380872" y="299616"/>
                </a:lnTo>
                <a:lnTo>
                  <a:pt x="394423" y="288463"/>
                </a:lnTo>
                <a:lnTo>
                  <a:pt x="408373" y="277708"/>
                </a:lnTo>
                <a:lnTo>
                  <a:pt x="422721" y="267352"/>
                </a:lnTo>
                <a:lnTo>
                  <a:pt x="437069" y="256996"/>
                </a:lnTo>
                <a:lnTo>
                  <a:pt x="451816" y="247436"/>
                </a:lnTo>
                <a:lnTo>
                  <a:pt x="466962" y="237877"/>
                </a:lnTo>
                <a:lnTo>
                  <a:pt x="482107" y="228715"/>
                </a:lnTo>
                <a:lnTo>
                  <a:pt x="497651" y="219952"/>
                </a:lnTo>
                <a:lnTo>
                  <a:pt x="513195" y="211986"/>
                </a:lnTo>
                <a:lnTo>
                  <a:pt x="529536" y="204020"/>
                </a:lnTo>
                <a:lnTo>
                  <a:pt x="545878" y="196850"/>
                </a:lnTo>
                <a:close/>
                <a:moveTo>
                  <a:pt x="1028700" y="25400"/>
                </a:moveTo>
                <a:lnTo>
                  <a:pt x="1048147" y="30571"/>
                </a:lnTo>
                <a:lnTo>
                  <a:pt x="1067197" y="36139"/>
                </a:lnTo>
                <a:lnTo>
                  <a:pt x="1086247" y="42503"/>
                </a:lnTo>
                <a:lnTo>
                  <a:pt x="1104900" y="49265"/>
                </a:lnTo>
                <a:lnTo>
                  <a:pt x="1123553" y="56026"/>
                </a:lnTo>
                <a:lnTo>
                  <a:pt x="1142207" y="63186"/>
                </a:lnTo>
                <a:lnTo>
                  <a:pt x="1160066" y="71538"/>
                </a:lnTo>
                <a:lnTo>
                  <a:pt x="1177925" y="79891"/>
                </a:lnTo>
                <a:lnTo>
                  <a:pt x="1195388" y="88641"/>
                </a:lnTo>
                <a:lnTo>
                  <a:pt x="1212850" y="97392"/>
                </a:lnTo>
                <a:lnTo>
                  <a:pt x="1230313" y="106937"/>
                </a:lnTo>
                <a:lnTo>
                  <a:pt x="1246982" y="116881"/>
                </a:lnTo>
                <a:lnTo>
                  <a:pt x="1263650" y="127620"/>
                </a:lnTo>
                <a:lnTo>
                  <a:pt x="1280319" y="138359"/>
                </a:lnTo>
                <a:lnTo>
                  <a:pt x="1296194" y="149098"/>
                </a:lnTo>
                <a:lnTo>
                  <a:pt x="1312069" y="160633"/>
                </a:lnTo>
                <a:lnTo>
                  <a:pt x="1327547" y="172565"/>
                </a:lnTo>
                <a:lnTo>
                  <a:pt x="1342629" y="184497"/>
                </a:lnTo>
                <a:lnTo>
                  <a:pt x="1358107" y="197225"/>
                </a:lnTo>
                <a:lnTo>
                  <a:pt x="1372791" y="209953"/>
                </a:lnTo>
                <a:lnTo>
                  <a:pt x="1386682" y="223079"/>
                </a:lnTo>
                <a:lnTo>
                  <a:pt x="1400572" y="237000"/>
                </a:lnTo>
                <a:lnTo>
                  <a:pt x="1414463" y="250921"/>
                </a:lnTo>
                <a:lnTo>
                  <a:pt x="1427957" y="264444"/>
                </a:lnTo>
                <a:lnTo>
                  <a:pt x="1440657" y="279161"/>
                </a:lnTo>
                <a:lnTo>
                  <a:pt x="1453754" y="293877"/>
                </a:lnTo>
                <a:lnTo>
                  <a:pt x="1466454" y="309389"/>
                </a:lnTo>
                <a:lnTo>
                  <a:pt x="1477963" y="324901"/>
                </a:lnTo>
                <a:lnTo>
                  <a:pt x="1489473" y="340413"/>
                </a:lnTo>
                <a:lnTo>
                  <a:pt x="1501379" y="356323"/>
                </a:lnTo>
                <a:lnTo>
                  <a:pt x="1512094" y="372233"/>
                </a:lnTo>
                <a:lnTo>
                  <a:pt x="1522413" y="388938"/>
                </a:lnTo>
                <a:lnTo>
                  <a:pt x="1470026" y="380187"/>
                </a:lnTo>
                <a:lnTo>
                  <a:pt x="1460501" y="366664"/>
                </a:lnTo>
                <a:lnTo>
                  <a:pt x="1451373" y="353539"/>
                </a:lnTo>
                <a:lnTo>
                  <a:pt x="1441451" y="340413"/>
                </a:lnTo>
                <a:lnTo>
                  <a:pt x="1430735" y="327685"/>
                </a:lnTo>
                <a:lnTo>
                  <a:pt x="1420416" y="315355"/>
                </a:lnTo>
                <a:lnTo>
                  <a:pt x="1409701" y="302627"/>
                </a:lnTo>
                <a:lnTo>
                  <a:pt x="1398985" y="290695"/>
                </a:lnTo>
                <a:lnTo>
                  <a:pt x="1387872" y="278763"/>
                </a:lnTo>
                <a:lnTo>
                  <a:pt x="1375966" y="267228"/>
                </a:lnTo>
                <a:lnTo>
                  <a:pt x="1364457" y="255694"/>
                </a:lnTo>
                <a:lnTo>
                  <a:pt x="1352154" y="244557"/>
                </a:lnTo>
                <a:lnTo>
                  <a:pt x="1340247" y="233420"/>
                </a:lnTo>
                <a:lnTo>
                  <a:pt x="1327944" y="223079"/>
                </a:lnTo>
                <a:lnTo>
                  <a:pt x="1315244" y="212737"/>
                </a:lnTo>
                <a:lnTo>
                  <a:pt x="1302544" y="202396"/>
                </a:lnTo>
                <a:lnTo>
                  <a:pt x="1289844" y="192452"/>
                </a:lnTo>
                <a:lnTo>
                  <a:pt x="1276350" y="182906"/>
                </a:lnTo>
                <a:lnTo>
                  <a:pt x="1262857" y="173758"/>
                </a:lnTo>
                <a:lnTo>
                  <a:pt x="1248966" y="164610"/>
                </a:lnTo>
                <a:lnTo>
                  <a:pt x="1235472" y="155462"/>
                </a:lnTo>
                <a:lnTo>
                  <a:pt x="1221582" y="147507"/>
                </a:lnTo>
                <a:lnTo>
                  <a:pt x="1207294" y="139155"/>
                </a:lnTo>
                <a:lnTo>
                  <a:pt x="1192610" y="130802"/>
                </a:lnTo>
                <a:lnTo>
                  <a:pt x="1178322" y="123643"/>
                </a:lnTo>
                <a:lnTo>
                  <a:pt x="1163241" y="116085"/>
                </a:lnTo>
                <a:lnTo>
                  <a:pt x="1148557" y="108926"/>
                </a:lnTo>
                <a:lnTo>
                  <a:pt x="1133475" y="102164"/>
                </a:lnTo>
                <a:lnTo>
                  <a:pt x="1117997" y="95801"/>
                </a:lnTo>
                <a:lnTo>
                  <a:pt x="1102916" y="89834"/>
                </a:lnTo>
                <a:lnTo>
                  <a:pt x="1087041" y="84266"/>
                </a:lnTo>
                <a:lnTo>
                  <a:pt x="1071166" y="78698"/>
                </a:lnTo>
                <a:lnTo>
                  <a:pt x="1055291" y="73527"/>
                </a:lnTo>
                <a:lnTo>
                  <a:pt x="1028700" y="25400"/>
                </a:lnTo>
                <a:close/>
                <a:moveTo>
                  <a:pt x="619125" y="25400"/>
                </a:moveTo>
                <a:lnTo>
                  <a:pt x="594935" y="72333"/>
                </a:lnTo>
                <a:lnTo>
                  <a:pt x="579073" y="77504"/>
                </a:lnTo>
                <a:lnTo>
                  <a:pt x="563211" y="82674"/>
                </a:lnTo>
                <a:lnTo>
                  <a:pt x="546952" y="89038"/>
                </a:lnTo>
                <a:lnTo>
                  <a:pt x="531486" y="95004"/>
                </a:lnTo>
                <a:lnTo>
                  <a:pt x="516020" y="101368"/>
                </a:lnTo>
                <a:lnTo>
                  <a:pt x="500951" y="108130"/>
                </a:lnTo>
                <a:lnTo>
                  <a:pt x="485882" y="115289"/>
                </a:lnTo>
                <a:lnTo>
                  <a:pt x="470813" y="122846"/>
                </a:lnTo>
                <a:lnTo>
                  <a:pt x="456140" y="130005"/>
                </a:lnTo>
                <a:lnTo>
                  <a:pt x="441467" y="138358"/>
                </a:lnTo>
                <a:lnTo>
                  <a:pt x="427191" y="146313"/>
                </a:lnTo>
                <a:lnTo>
                  <a:pt x="412915" y="155063"/>
                </a:lnTo>
                <a:lnTo>
                  <a:pt x="399036" y="163813"/>
                </a:lnTo>
                <a:lnTo>
                  <a:pt x="385156" y="172961"/>
                </a:lnTo>
                <a:lnTo>
                  <a:pt x="371277" y="182507"/>
                </a:lnTo>
                <a:lnTo>
                  <a:pt x="358190" y="192053"/>
                </a:lnTo>
                <a:lnTo>
                  <a:pt x="345104" y="201996"/>
                </a:lnTo>
                <a:lnTo>
                  <a:pt x="332018" y="212338"/>
                </a:lnTo>
                <a:lnTo>
                  <a:pt x="319328" y="222679"/>
                </a:lnTo>
                <a:lnTo>
                  <a:pt x="307035" y="233418"/>
                </a:lnTo>
                <a:lnTo>
                  <a:pt x="294741" y="244554"/>
                </a:lnTo>
                <a:lnTo>
                  <a:pt x="282448" y="256089"/>
                </a:lnTo>
                <a:lnTo>
                  <a:pt x="270948" y="267226"/>
                </a:lnTo>
                <a:lnTo>
                  <a:pt x="259448" y="278760"/>
                </a:lnTo>
                <a:lnTo>
                  <a:pt x="247948" y="291090"/>
                </a:lnTo>
                <a:lnTo>
                  <a:pt x="236844" y="303022"/>
                </a:lnTo>
                <a:lnTo>
                  <a:pt x="226137" y="315750"/>
                </a:lnTo>
                <a:lnTo>
                  <a:pt x="215826" y="328477"/>
                </a:lnTo>
                <a:lnTo>
                  <a:pt x="205516" y="341205"/>
                </a:lnTo>
                <a:lnTo>
                  <a:pt x="195602" y="354728"/>
                </a:lnTo>
                <a:lnTo>
                  <a:pt x="185688" y="367854"/>
                </a:lnTo>
                <a:lnTo>
                  <a:pt x="176170" y="381377"/>
                </a:lnTo>
                <a:lnTo>
                  <a:pt x="123825" y="390525"/>
                </a:lnTo>
                <a:lnTo>
                  <a:pt x="134135" y="373820"/>
                </a:lnTo>
                <a:lnTo>
                  <a:pt x="145239" y="357512"/>
                </a:lnTo>
                <a:lnTo>
                  <a:pt x="156739" y="341205"/>
                </a:lnTo>
                <a:lnTo>
                  <a:pt x="168239" y="325693"/>
                </a:lnTo>
                <a:lnTo>
                  <a:pt x="180136" y="310181"/>
                </a:lnTo>
                <a:lnTo>
                  <a:pt x="192826" y="295067"/>
                </a:lnTo>
                <a:lnTo>
                  <a:pt x="205516" y="280351"/>
                </a:lnTo>
                <a:lnTo>
                  <a:pt x="218602" y="265635"/>
                </a:lnTo>
                <a:lnTo>
                  <a:pt x="232085" y="251316"/>
                </a:lnTo>
                <a:lnTo>
                  <a:pt x="245965" y="237395"/>
                </a:lnTo>
                <a:lnTo>
                  <a:pt x="259844" y="223872"/>
                </a:lnTo>
                <a:lnTo>
                  <a:pt x="274517" y="210349"/>
                </a:lnTo>
                <a:lnTo>
                  <a:pt x="289190" y="197621"/>
                </a:lnTo>
                <a:lnTo>
                  <a:pt x="303862" y="184893"/>
                </a:lnTo>
                <a:lnTo>
                  <a:pt x="319328" y="172961"/>
                </a:lnTo>
                <a:lnTo>
                  <a:pt x="334794" y="160631"/>
                </a:lnTo>
                <a:lnTo>
                  <a:pt x="350656" y="149495"/>
                </a:lnTo>
                <a:lnTo>
                  <a:pt x="366518" y="138358"/>
                </a:lnTo>
                <a:lnTo>
                  <a:pt x="383174" y="127619"/>
                </a:lnTo>
                <a:lnTo>
                  <a:pt x="399829" y="116880"/>
                </a:lnTo>
                <a:lnTo>
                  <a:pt x="416881" y="106936"/>
                </a:lnTo>
                <a:lnTo>
                  <a:pt x="433933" y="97391"/>
                </a:lnTo>
                <a:lnTo>
                  <a:pt x="451778" y="88640"/>
                </a:lnTo>
                <a:lnTo>
                  <a:pt x="469227" y="79890"/>
                </a:lnTo>
                <a:lnTo>
                  <a:pt x="487072" y="71140"/>
                </a:lnTo>
                <a:lnTo>
                  <a:pt x="505710" y="63185"/>
                </a:lnTo>
                <a:lnTo>
                  <a:pt x="523951" y="56026"/>
                </a:lnTo>
                <a:lnTo>
                  <a:pt x="542193" y="48867"/>
                </a:lnTo>
                <a:lnTo>
                  <a:pt x="561228" y="42105"/>
                </a:lnTo>
                <a:lnTo>
                  <a:pt x="580263" y="36139"/>
                </a:lnTo>
                <a:lnTo>
                  <a:pt x="599694" y="30570"/>
                </a:lnTo>
                <a:lnTo>
                  <a:pt x="619125" y="25400"/>
                </a:lnTo>
                <a:close/>
                <a:moveTo>
                  <a:pt x="824315" y="0"/>
                </a:moveTo>
                <a:lnTo>
                  <a:pt x="846110" y="792"/>
                </a:lnTo>
                <a:lnTo>
                  <a:pt x="868300" y="1585"/>
                </a:lnTo>
                <a:lnTo>
                  <a:pt x="889699" y="2774"/>
                </a:lnTo>
                <a:lnTo>
                  <a:pt x="911097" y="4756"/>
                </a:lnTo>
                <a:lnTo>
                  <a:pt x="932495" y="7530"/>
                </a:lnTo>
                <a:lnTo>
                  <a:pt x="953497" y="10700"/>
                </a:lnTo>
                <a:lnTo>
                  <a:pt x="974499" y="13871"/>
                </a:lnTo>
                <a:lnTo>
                  <a:pt x="995500" y="18230"/>
                </a:lnTo>
                <a:lnTo>
                  <a:pt x="1020861" y="63806"/>
                </a:lnTo>
                <a:lnTo>
                  <a:pt x="1084263" y="178339"/>
                </a:lnTo>
                <a:lnTo>
                  <a:pt x="1071187" y="183491"/>
                </a:lnTo>
                <a:lnTo>
                  <a:pt x="1015710" y="204892"/>
                </a:lnTo>
                <a:lnTo>
                  <a:pt x="847298" y="270679"/>
                </a:lnTo>
                <a:lnTo>
                  <a:pt x="827882" y="277813"/>
                </a:lnTo>
                <a:lnTo>
                  <a:pt x="808465" y="270679"/>
                </a:lnTo>
                <a:lnTo>
                  <a:pt x="636883" y="203703"/>
                </a:lnTo>
                <a:lnTo>
                  <a:pt x="581010" y="181906"/>
                </a:lnTo>
                <a:lnTo>
                  <a:pt x="571500" y="178339"/>
                </a:lnTo>
                <a:lnTo>
                  <a:pt x="630147" y="63409"/>
                </a:lnTo>
                <a:lnTo>
                  <a:pt x="653130" y="18230"/>
                </a:lnTo>
                <a:lnTo>
                  <a:pt x="673736" y="13871"/>
                </a:lnTo>
                <a:lnTo>
                  <a:pt x="694738" y="10700"/>
                </a:lnTo>
                <a:lnTo>
                  <a:pt x="716136" y="7530"/>
                </a:lnTo>
                <a:lnTo>
                  <a:pt x="737534" y="4756"/>
                </a:lnTo>
                <a:lnTo>
                  <a:pt x="758932" y="2774"/>
                </a:lnTo>
                <a:lnTo>
                  <a:pt x="780726" y="1585"/>
                </a:lnTo>
                <a:lnTo>
                  <a:pt x="802125" y="792"/>
                </a:lnTo>
                <a:lnTo>
                  <a:pt x="824315" y="0"/>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normAutofit/>
            <a:scene3d>
              <a:camera prst="orthographicFront"/>
              <a:lightRig rig="threePt" dir="t"/>
            </a:scene3d>
            <a:sp3d>
              <a:contourClr>
                <a:srgbClr val="FFFFFF"/>
              </a:contourClr>
            </a:sp3d>
          </a:bodyPr>
          <a:lstStyle/>
          <a:p>
            <a:pPr algn="ctr"/>
            <a:endParaRPr lang="zh-CN" altLang="en-US" sz="1700">
              <a:latin typeface="Arial" panose="020B0604020202020204" pitchFamily="34" charset="0"/>
              <a:ea typeface="微软雅黑" panose="020B0503020204020204" pitchFamily="34" charset="-122"/>
              <a:sym typeface="Arial" panose="020B0604020202020204" pitchFamily="34" charset="0"/>
            </a:endParaRPr>
          </a:p>
        </p:txBody>
      </p:sp>
      <p:sp>
        <p:nvSpPr>
          <p:cNvPr id="10" name="矩形 9"/>
          <p:cNvSpPr/>
          <p:nvPr>
            <p:custDataLst>
              <p:tags r:id="rId4"/>
            </p:custDataLst>
          </p:nvPr>
        </p:nvSpPr>
        <p:spPr>
          <a:xfrm>
            <a:off x="3374390" y="1212850"/>
            <a:ext cx="6418580" cy="648970"/>
          </a:xfrm>
          <a:prstGeom prst="rect">
            <a:avLst/>
          </a:prstGeom>
        </p:spPr>
        <p:txBody>
          <a:bodyPr>
            <a:noAutofit/>
          </a:bodyPr>
          <a:lstStyle/>
          <a:p>
            <a:pPr marL="0" lvl="0" indent="0" algn="l">
              <a:lnSpc>
                <a:spcPct val="120000"/>
              </a:lnSpc>
              <a:spcBef>
                <a:spcPts val="0"/>
              </a:spcBef>
              <a:spcAft>
                <a:spcPts val="0"/>
              </a:spcAft>
              <a:buSzPct val="100000"/>
            </a:pPr>
            <a:r>
              <a:rPr lang="zh-CN" altLang="en-US" sz="2000" dirty="0">
                <a:solidFill>
                  <a:schemeClr val="dk1">
                    <a:lumMod val="75000"/>
                  </a:schemeClr>
                </a:solidFill>
                <a:latin typeface="微软雅黑" panose="020B0503020204020204" pitchFamily="34" charset="-122"/>
                <a:ea typeface="微软雅黑" panose="020B0503020204020204" pitchFamily="34" charset="-122"/>
              </a:rPr>
              <a:t>核爆炸数值模拟，推断出不同结构与不同条件下核装置的能量释放效应。</a:t>
            </a:r>
            <a:endParaRPr lang="zh-CN" altLang="en-US" sz="2000" dirty="0">
              <a:solidFill>
                <a:schemeClr val="dk1">
                  <a:lumMod val="75000"/>
                </a:schemeClr>
              </a:solidFill>
              <a:latin typeface="微软雅黑" panose="020B0503020204020204" pitchFamily="34" charset="-122"/>
              <a:ea typeface="微软雅黑" panose="020B0503020204020204" pitchFamily="34" charset="-122"/>
            </a:endParaRPr>
          </a:p>
        </p:txBody>
      </p:sp>
      <p:sp>
        <p:nvSpPr>
          <p:cNvPr id="12" name="KSO_Shape"/>
          <p:cNvSpPr/>
          <p:nvPr>
            <p:custDataLst>
              <p:tags r:id="rId5"/>
            </p:custDataLst>
          </p:nvPr>
        </p:nvSpPr>
        <p:spPr bwMode="auto">
          <a:xfrm>
            <a:off x="2909402" y="2156278"/>
            <a:ext cx="373411" cy="373412"/>
          </a:xfrm>
          <a:custGeom>
            <a:avLst/>
            <a:gdLst>
              <a:gd name="T0" fmla="*/ 956359 w 1647825"/>
              <a:gd name="T1" fmla="*/ 1636826 h 1647826"/>
              <a:gd name="T2" fmla="*/ 747857 w 1647825"/>
              <a:gd name="T3" fmla="*/ 1644290 h 1647826"/>
              <a:gd name="T4" fmla="*/ 552064 w 1647825"/>
              <a:gd name="T5" fmla="*/ 1602253 h 1647826"/>
              <a:gd name="T6" fmla="*/ 715689 w 1647825"/>
              <a:gd name="T7" fmla="*/ 1601861 h 1647826"/>
              <a:gd name="T8" fmla="*/ 887256 w 1647825"/>
              <a:gd name="T9" fmla="*/ 1606575 h 1647826"/>
              <a:gd name="T10" fmla="*/ 1054454 w 1647825"/>
              <a:gd name="T11" fmla="*/ 1574360 h 1647826"/>
              <a:gd name="T12" fmla="*/ 824299 w 1647825"/>
              <a:gd name="T13" fmla="*/ 1511300 h 1647826"/>
              <a:gd name="T14" fmla="*/ 704546 w 1647825"/>
              <a:gd name="T15" fmla="*/ 1461552 h 1647826"/>
              <a:gd name="T16" fmla="*/ 930127 w 1647825"/>
              <a:gd name="T17" fmla="*/ 1463902 h 1647826"/>
              <a:gd name="T18" fmla="*/ 1356122 w 1647825"/>
              <a:gd name="T19" fmla="*/ 1452828 h 1647826"/>
              <a:gd name="T20" fmla="*/ 1149747 w 1647825"/>
              <a:gd name="T21" fmla="*/ 1581151 h 1647826"/>
              <a:gd name="T22" fmla="*/ 515270 w 1647825"/>
              <a:gd name="T23" fmla="*/ 1266356 h 1647826"/>
              <a:gd name="T24" fmla="*/ 425814 w 1647825"/>
              <a:gd name="T25" fmla="*/ 1545074 h 1647826"/>
              <a:gd name="T26" fmla="*/ 236961 w 1647825"/>
              <a:gd name="T27" fmla="*/ 1401552 h 1647826"/>
              <a:gd name="T28" fmla="*/ 652180 w 1647825"/>
              <a:gd name="T29" fmla="*/ 1071563 h 1647826"/>
              <a:gd name="T30" fmla="*/ 198520 w 1647825"/>
              <a:gd name="T31" fmla="*/ 994251 h 1647826"/>
              <a:gd name="T32" fmla="*/ 228545 w 1647825"/>
              <a:gd name="T33" fmla="*/ 1165580 h 1647826"/>
              <a:gd name="T34" fmla="*/ 158888 w 1647825"/>
              <a:gd name="T35" fmla="*/ 998634 h 1647826"/>
              <a:gd name="T36" fmla="*/ 1499776 w 1647825"/>
              <a:gd name="T37" fmla="*/ 943174 h 1647826"/>
              <a:gd name="T38" fmla="*/ 1443657 w 1647825"/>
              <a:gd name="T39" fmla="*/ 1118941 h 1647826"/>
              <a:gd name="T40" fmla="*/ 1430523 w 1647825"/>
              <a:gd name="T41" fmla="*/ 1050060 h 1647826"/>
              <a:gd name="T42" fmla="*/ 1647825 w 1647825"/>
              <a:gd name="T43" fmla="*/ 804876 h 1647826"/>
              <a:gd name="T44" fmla="*/ 1627188 w 1647825"/>
              <a:gd name="T45" fmla="*/ 1006630 h 1647826"/>
              <a:gd name="T46" fmla="*/ 1562100 w 1647825"/>
              <a:gd name="T47" fmla="*/ 1190116 h 1647826"/>
              <a:gd name="T48" fmla="*/ 1456928 w 1647825"/>
              <a:gd name="T49" fmla="*/ 1350963 h 1647826"/>
              <a:gd name="T50" fmla="*/ 1529556 w 1647825"/>
              <a:gd name="T51" fmla="*/ 1167081 h 1647826"/>
              <a:gd name="T52" fmla="*/ 1588294 w 1647825"/>
              <a:gd name="T53" fmla="*/ 1003056 h 1647826"/>
              <a:gd name="T54" fmla="*/ 1608931 w 1647825"/>
              <a:gd name="T55" fmla="*/ 823940 h 1647826"/>
              <a:gd name="T56" fmla="*/ 45244 w 1647825"/>
              <a:gd name="T57" fmla="*/ 926307 h 1647826"/>
              <a:gd name="T58" fmla="*/ 89297 w 1647825"/>
              <a:gd name="T59" fmla="*/ 1101726 h 1647826"/>
              <a:gd name="T60" fmla="*/ 170260 w 1647825"/>
              <a:gd name="T61" fmla="*/ 1259285 h 1647826"/>
              <a:gd name="T62" fmla="*/ 135335 w 1647825"/>
              <a:gd name="T63" fmla="*/ 1276748 h 1647826"/>
              <a:gd name="T64" fmla="*/ 46831 w 1647825"/>
              <a:gd name="T65" fmla="*/ 1098948 h 1647826"/>
              <a:gd name="T66" fmla="*/ 3175 w 1647825"/>
              <a:gd name="T67" fmla="*/ 900907 h 1647826"/>
              <a:gd name="T68" fmla="*/ 1314889 w 1647825"/>
              <a:gd name="T69" fmla="*/ 671513 h 1647826"/>
              <a:gd name="T70" fmla="*/ 987105 w 1647825"/>
              <a:gd name="T71" fmla="*/ 1046163 h 1647826"/>
              <a:gd name="T72" fmla="*/ 1540533 w 1647825"/>
              <a:gd name="T73" fmla="*/ 418281 h 1647826"/>
              <a:gd name="T74" fmla="*/ 1626767 w 1647825"/>
              <a:gd name="T75" fmla="*/ 640748 h 1647826"/>
              <a:gd name="T76" fmla="*/ 1341437 w 1647825"/>
              <a:gd name="T77" fmla="*/ 662559 h 1647826"/>
              <a:gd name="T78" fmla="*/ 175991 w 1647825"/>
              <a:gd name="T79" fmla="*/ 833870 h 1647826"/>
              <a:gd name="T80" fmla="*/ 31713 w 1647825"/>
              <a:gd name="T81" fmla="*/ 595541 h 1647826"/>
              <a:gd name="T82" fmla="*/ 293316 w 1647825"/>
              <a:gd name="T83" fmla="*/ 387350 h 1647826"/>
              <a:gd name="T84" fmla="*/ 1155020 w 1647825"/>
              <a:gd name="T85" fmla="*/ 223001 h 1647826"/>
              <a:gd name="T86" fmla="*/ 1312138 w 1647825"/>
              <a:gd name="T87" fmla="*/ 341854 h 1647826"/>
              <a:gd name="T88" fmla="*/ 1208052 w 1647825"/>
              <a:gd name="T89" fmla="*/ 302633 h 1647826"/>
              <a:gd name="T90" fmla="*/ 598488 w 1647825"/>
              <a:gd name="T91" fmla="*/ 217164 h 1647826"/>
              <a:gd name="T92" fmla="*/ 395220 w 1647825"/>
              <a:gd name="T93" fmla="*/ 338651 h 1647826"/>
              <a:gd name="T94" fmla="*/ 380872 w 1647825"/>
              <a:gd name="T95" fmla="*/ 299616 h 1647826"/>
              <a:gd name="T96" fmla="*/ 545878 w 1647825"/>
              <a:gd name="T97" fmla="*/ 196850 h 1647826"/>
              <a:gd name="T98" fmla="*/ 1212850 w 1647825"/>
              <a:gd name="T99" fmla="*/ 97392 h 1647826"/>
              <a:gd name="T100" fmla="*/ 1386682 w 1647825"/>
              <a:gd name="T101" fmla="*/ 223079 h 1647826"/>
              <a:gd name="T102" fmla="*/ 1522413 w 1647825"/>
              <a:gd name="T103" fmla="*/ 388938 h 1647826"/>
              <a:gd name="T104" fmla="*/ 1364457 w 1647825"/>
              <a:gd name="T105" fmla="*/ 255694 h 1647826"/>
              <a:gd name="T106" fmla="*/ 1221582 w 1647825"/>
              <a:gd name="T107" fmla="*/ 147507 h 1647826"/>
              <a:gd name="T108" fmla="*/ 1055291 w 1647825"/>
              <a:gd name="T109" fmla="*/ 73527 h 1647826"/>
              <a:gd name="T110" fmla="*/ 470813 w 1647825"/>
              <a:gd name="T111" fmla="*/ 122846 h 1647826"/>
              <a:gd name="T112" fmla="*/ 319328 w 1647825"/>
              <a:gd name="T113" fmla="*/ 222679 h 1647826"/>
              <a:gd name="T114" fmla="*/ 195602 w 1647825"/>
              <a:gd name="T115" fmla="*/ 354728 h 1647826"/>
              <a:gd name="T116" fmla="*/ 218602 w 1647825"/>
              <a:gd name="T117" fmla="*/ 265635 h 1647826"/>
              <a:gd name="T118" fmla="*/ 383174 w 1647825"/>
              <a:gd name="T119" fmla="*/ 127619 h 1647826"/>
              <a:gd name="T120" fmla="*/ 580263 w 1647825"/>
              <a:gd name="T121" fmla="*/ 36139 h 1647826"/>
              <a:gd name="T122" fmla="*/ 995500 w 1647825"/>
              <a:gd name="T123" fmla="*/ 18230 h 1647826"/>
              <a:gd name="T124" fmla="*/ 630147 w 1647825"/>
              <a:gd name="T125" fmla="*/ 63409 h 16478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647825" h="1647826">
                <a:moveTo>
                  <a:pt x="1069148" y="1570038"/>
                </a:moveTo>
                <a:lnTo>
                  <a:pt x="1117600" y="1593610"/>
                </a:lnTo>
                <a:lnTo>
                  <a:pt x="1100126" y="1600289"/>
                </a:lnTo>
                <a:lnTo>
                  <a:pt x="1082651" y="1606182"/>
                </a:lnTo>
                <a:lnTo>
                  <a:pt x="1065177" y="1611682"/>
                </a:lnTo>
                <a:lnTo>
                  <a:pt x="1047305" y="1616790"/>
                </a:lnTo>
                <a:lnTo>
                  <a:pt x="1029831" y="1621504"/>
                </a:lnTo>
                <a:lnTo>
                  <a:pt x="1011562" y="1626218"/>
                </a:lnTo>
                <a:lnTo>
                  <a:pt x="993293" y="1630147"/>
                </a:lnTo>
                <a:lnTo>
                  <a:pt x="974628" y="1634076"/>
                </a:lnTo>
                <a:lnTo>
                  <a:pt x="956359" y="1636826"/>
                </a:lnTo>
                <a:lnTo>
                  <a:pt x="937693" y="1639969"/>
                </a:lnTo>
                <a:lnTo>
                  <a:pt x="919027" y="1641933"/>
                </a:lnTo>
                <a:lnTo>
                  <a:pt x="899964" y="1644290"/>
                </a:lnTo>
                <a:lnTo>
                  <a:pt x="880901" y="1645469"/>
                </a:lnTo>
                <a:lnTo>
                  <a:pt x="862235" y="1646648"/>
                </a:lnTo>
                <a:lnTo>
                  <a:pt x="842775" y="1647826"/>
                </a:lnTo>
                <a:lnTo>
                  <a:pt x="823315" y="1647826"/>
                </a:lnTo>
                <a:lnTo>
                  <a:pt x="804252" y="1647826"/>
                </a:lnTo>
                <a:lnTo>
                  <a:pt x="785586" y="1646648"/>
                </a:lnTo>
                <a:lnTo>
                  <a:pt x="766523" y="1645862"/>
                </a:lnTo>
                <a:lnTo>
                  <a:pt x="747857" y="1644290"/>
                </a:lnTo>
                <a:lnTo>
                  <a:pt x="729986" y="1642326"/>
                </a:lnTo>
                <a:lnTo>
                  <a:pt x="711320" y="1640362"/>
                </a:lnTo>
                <a:lnTo>
                  <a:pt x="693051" y="1637219"/>
                </a:lnTo>
                <a:lnTo>
                  <a:pt x="674782" y="1634469"/>
                </a:lnTo>
                <a:lnTo>
                  <a:pt x="656911" y="1630933"/>
                </a:lnTo>
                <a:lnTo>
                  <a:pt x="639039" y="1627004"/>
                </a:lnTo>
                <a:lnTo>
                  <a:pt x="621168" y="1622683"/>
                </a:lnTo>
                <a:lnTo>
                  <a:pt x="603693" y="1617968"/>
                </a:lnTo>
                <a:lnTo>
                  <a:pt x="586219" y="1613254"/>
                </a:lnTo>
                <a:lnTo>
                  <a:pt x="569142" y="1607754"/>
                </a:lnTo>
                <a:lnTo>
                  <a:pt x="552064" y="1602253"/>
                </a:lnTo>
                <a:lnTo>
                  <a:pt x="534987" y="1596360"/>
                </a:lnTo>
                <a:lnTo>
                  <a:pt x="583439" y="1572003"/>
                </a:lnTo>
                <a:lnTo>
                  <a:pt x="597736" y="1576324"/>
                </a:lnTo>
                <a:lnTo>
                  <a:pt x="612033" y="1580646"/>
                </a:lnTo>
                <a:lnTo>
                  <a:pt x="626728" y="1584182"/>
                </a:lnTo>
                <a:lnTo>
                  <a:pt x="640628" y="1587717"/>
                </a:lnTo>
                <a:lnTo>
                  <a:pt x="655322" y="1591253"/>
                </a:lnTo>
                <a:lnTo>
                  <a:pt x="670811" y="1594396"/>
                </a:lnTo>
                <a:lnTo>
                  <a:pt x="685505" y="1597146"/>
                </a:lnTo>
                <a:lnTo>
                  <a:pt x="700597" y="1599896"/>
                </a:lnTo>
                <a:lnTo>
                  <a:pt x="715689" y="1601861"/>
                </a:lnTo>
                <a:lnTo>
                  <a:pt x="730780" y="1603432"/>
                </a:lnTo>
                <a:lnTo>
                  <a:pt x="745872" y="1605396"/>
                </a:lnTo>
                <a:lnTo>
                  <a:pt x="760963" y="1606575"/>
                </a:lnTo>
                <a:lnTo>
                  <a:pt x="776452" y="1607754"/>
                </a:lnTo>
                <a:lnTo>
                  <a:pt x="791941" y="1608932"/>
                </a:lnTo>
                <a:lnTo>
                  <a:pt x="807429" y="1609325"/>
                </a:lnTo>
                <a:lnTo>
                  <a:pt x="823315" y="1609325"/>
                </a:lnTo>
                <a:lnTo>
                  <a:pt x="839201" y="1609325"/>
                </a:lnTo>
                <a:lnTo>
                  <a:pt x="855087" y="1608147"/>
                </a:lnTo>
                <a:lnTo>
                  <a:pt x="870973" y="1607754"/>
                </a:lnTo>
                <a:lnTo>
                  <a:pt x="887256" y="1606575"/>
                </a:lnTo>
                <a:lnTo>
                  <a:pt x="902744" y="1605396"/>
                </a:lnTo>
                <a:lnTo>
                  <a:pt x="918233" y="1603432"/>
                </a:lnTo>
                <a:lnTo>
                  <a:pt x="933722" y="1601468"/>
                </a:lnTo>
                <a:lnTo>
                  <a:pt x="949210" y="1598718"/>
                </a:lnTo>
                <a:lnTo>
                  <a:pt x="964699" y="1596360"/>
                </a:lnTo>
                <a:lnTo>
                  <a:pt x="980188" y="1593218"/>
                </a:lnTo>
                <a:lnTo>
                  <a:pt x="995279" y="1590467"/>
                </a:lnTo>
                <a:lnTo>
                  <a:pt x="1010371" y="1586932"/>
                </a:lnTo>
                <a:lnTo>
                  <a:pt x="1025065" y="1583003"/>
                </a:lnTo>
                <a:lnTo>
                  <a:pt x="1039760" y="1578681"/>
                </a:lnTo>
                <a:lnTo>
                  <a:pt x="1054454" y="1574360"/>
                </a:lnTo>
                <a:lnTo>
                  <a:pt x="1069148" y="1570038"/>
                </a:lnTo>
                <a:close/>
                <a:moveTo>
                  <a:pt x="990600" y="1450975"/>
                </a:moveTo>
                <a:lnTo>
                  <a:pt x="960761" y="1497590"/>
                </a:lnTo>
                <a:lnTo>
                  <a:pt x="944450" y="1500332"/>
                </a:lnTo>
                <a:lnTo>
                  <a:pt x="927740" y="1503466"/>
                </a:lnTo>
                <a:lnTo>
                  <a:pt x="910632" y="1505424"/>
                </a:lnTo>
                <a:lnTo>
                  <a:pt x="893923" y="1507775"/>
                </a:lnTo>
                <a:lnTo>
                  <a:pt x="876417" y="1508950"/>
                </a:lnTo>
                <a:lnTo>
                  <a:pt x="859310" y="1510125"/>
                </a:lnTo>
                <a:lnTo>
                  <a:pt x="841804" y="1510909"/>
                </a:lnTo>
                <a:lnTo>
                  <a:pt x="824299" y="1511300"/>
                </a:lnTo>
                <a:lnTo>
                  <a:pt x="807589" y="1510909"/>
                </a:lnTo>
                <a:lnTo>
                  <a:pt x="791675" y="1510125"/>
                </a:lnTo>
                <a:lnTo>
                  <a:pt x="775363" y="1508950"/>
                </a:lnTo>
                <a:lnTo>
                  <a:pt x="759051" y="1507775"/>
                </a:lnTo>
                <a:lnTo>
                  <a:pt x="743137" y="1506208"/>
                </a:lnTo>
                <a:lnTo>
                  <a:pt x="727223" y="1503858"/>
                </a:lnTo>
                <a:lnTo>
                  <a:pt x="711707" y="1501899"/>
                </a:lnTo>
                <a:lnTo>
                  <a:pt x="695395" y="1498765"/>
                </a:lnTo>
                <a:lnTo>
                  <a:pt x="666750" y="1453326"/>
                </a:lnTo>
                <a:lnTo>
                  <a:pt x="685449" y="1458026"/>
                </a:lnTo>
                <a:lnTo>
                  <a:pt x="704546" y="1461552"/>
                </a:lnTo>
                <a:lnTo>
                  <a:pt x="724041" y="1465077"/>
                </a:lnTo>
                <a:lnTo>
                  <a:pt x="743933" y="1467819"/>
                </a:lnTo>
                <a:lnTo>
                  <a:pt x="763428" y="1469778"/>
                </a:lnTo>
                <a:lnTo>
                  <a:pt x="783718" y="1471345"/>
                </a:lnTo>
                <a:lnTo>
                  <a:pt x="803611" y="1472520"/>
                </a:lnTo>
                <a:lnTo>
                  <a:pt x="824299" y="1472520"/>
                </a:lnTo>
                <a:lnTo>
                  <a:pt x="845783" y="1472520"/>
                </a:lnTo>
                <a:lnTo>
                  <a:pt x="866869" y="1470953"/>
                </a:lnTo>
                <a:lnTo>
                  <a:pt x="888353" y="1469386"/>
                </a:lnTo>
                <a:lnTo>
                  <a:pt x="909439" y="1467428"/>
                </a:lnTo>
                <a:lnTo>
                  <a:pt x="930127" y="1463902"/>
                </a:lnTo>
                <a:lnTo>
                  <a:pt x="950417" y="1460377"/>
                </a:lnTo>
                <a:lnTo>
                  <a:pt x="970708" y="1456068"/>
                </a:lnTo>
                <a:lnTo>
                  <a:pt x="990600" y="1450975"/>
                </a:lnTo>
                <a:close/>
                <a:moveTo>
                  <a:pt x="1402556" y="1195388"/>
                </a:moveTo>
                <a:lnTo>
                  <a:pt x="1425972" y="1326889"/>
                </a:lnTo>
                <a:lnTo>
                  <a:pt x="1435100" y="1376153"/>
                </a:lnTo>
                <a:lnTo>
                  <a:pt x="1420019" y="1392044"/>
                </a:lnTo>
                <a:lnTo>
                  <a:pt x="1404541" y="1408333"/>
                </a:lnTo>
                <a:lnTo>
                  <a:pt x="1389063" y="1423429"/>
                </a:lnTo>
                <a:lnTo>
                  <a:pt x="1372394" y="1438526"/>
                </a:lnTo>
                <a:lnTo>
                  <a:pt x="1356122" y="1452828"/>
                </a:lnTo>
                <a:lnTo>
                  <a:pt x="1339056" y="1467131"/>
                </a:lnTo>
                <a:lnTo>
                  <a:pt x="1321594" y="1480241"/>
                </a:lnTo>
                <a:lnTo>
                  <a:pt x="1303734" y="1493749"/>
                </a:lnTo>
                <a:lnTo>
                  <a:pt x="1285875" y="1506462"/>
                </a:lnTo>
                <a:lnTo>
                  <a:pt x="1267619" y="1518380"/>
                </a:lnTo>
                <a:lnTo>
                  <a:pt x="1248569" y="1529902"/>
                </a:lnTo>
                <a:lnTo>
                  <a:pt x="1229519" y="1541423"/>
                </a:lnTo>
                <a:lnTo>
                  <a:pt x="1210072" y="1552149"/>
                </a:lnTo>
                <a:lnTo>
                  <a:pt x="1190228" y="1562082"/>
                </a:lnTo>
                <a:lnTo>
                  <a:pt x="1170384" y="1572014"/>
                </a:lnTo>
                <a:lnTo>
                  <a:pt x="1149747" y="1581151"/>
                </a:lnTo>
                <a:lnTo>
                  <a:pt x="1103709" y="1557711"/>
                </a:lnTo>
                <a:lnTo>
                  <a:pt x="989012" y="1500503"/>
                </a:lnTo>
                <a:lnTo>
                  <a:pt x="996553" y="1489379"/>
                </a:lnTo>
                <a:lnTo>
                  <a:pt x="1027906" y="1439321"/>
                </a:lnTo>
                <a:lnTo>
                  <a:pt x="1136253" y="1267694"/>
                </a:lnTo>
                <a:lnTo>
                  <a:pt x="1342628" y="1211279"/>
                </a:lnTo>
                <a:lnTo>
                  <a:pt x="1400969" y="1195785"/>
                </a:lnTo>
                <a:lnTo>
                  <a:pt x="1402556" y="1195388"/>
                </a:lnTo>
                <a:close/>
                <a:moveTo>
                  <a:pt x="252864" y="1195388"/>
                </a:moveTo>
                <a:lnTo>
                  <a:pt x="302960" y="1209265"/>
                </a:lnTo>
                <a:lnTo>
                  <a:pt x="515270" y="1266356"/>
                </a:lnTo>
                <a:lnTo>
                  <a:pt x="518849" y="1267545"/>
                </a:lnTo>
                <a:lnTo>
                  <a:pt x="537137" y="1295695"/>
                </a:lnTo>
                <a:lnTo>
                  <a:pt x="629775" y="1441992"/>
                </a:lnTo>
                <a:lnTo>
                  <a:pt x="660786" y="1491154"/>
                </a:lnTo>
                <a:lnTo>
                  <a:pt x="666750" y="1500669"/>
                </a:lnTo>
                <a:lnTo>
                  <a:pt x="550655" y="1559743"/>
                </a:lnTo>
                <a:lnTo>
                  <a:pt x="504138" y="1582738"/>
                </a:lnTo>
                <a:lnTo>
                  <a:pt x="484259" y="1574412"/>
                </a:lnTo>
                <a:lnTo>
                  <a:pt x="464379" y="1564897"/>
                </a:lnTo>
                <a:lnTo>
                  <a:pt x="444898" y="1555382"/>
                </a:lnTo>
                <a:lnTo>
                  <a:pt x="425814" y="1545074"/>
                </a:lnTo>
                <a:lnTo>
                  <a:pt x="407127" y="1533973"/>
                </a:lnTo>
                <a:lnTo>
                  <a:pt x="388441" y="1522871"/>
                </a:lnTo>
                <a:lnTo>
                  <a:pt x="370152" y="1511374"/>
                </a:lnTo>
                <a:lnTo>
                  <a:pt x="352260" y="1498687"/>
                </a:lnTo>
                <a:lnTo>
                  <a:pt x="334767" y="1486396"/>
                </a:lnTo>
                <a:lnTo>
                  <a:pt x="317671" y="1473313"/>
                </a:lnTo>
                <a:lnTo>
                  <a:pt x="300972" y="1459833"/>
                </a:lnTo>
                <a:lnTo>
                  <a:pt x="284671" y="1445560"/>
                </a:lnTo>
                <a:lnTo>
                  <a:pt x="267972" y="1431287"/>
                </a:lnTo>
                <a:lnTo>
                  <a:pt x="252467" y="1416618"/>
                </a:lnTo>
                <a:lnTo>
                  <a:pt x="236961" y="1401552"/>
                </a:lnTo>
                <a:lnTo>
                  <a:pt x="222250" y="1386090"/>
                </a:lnTo>
                <a:lnTo>
                  <a:pt x="230202" y="1336531"/>
                </a:lnTo>
                <a:lnTo>
                  <a:pt x="251671" y="1203318"/>
                </a:lnTo>
                <a:lnTo>
                  <a:pt x="252864" y="1195388"/>
                </a:lnTo>
                <a:close/>
                <a:moveTo>
                  <a:pt x="950912" y="1071563"/>
                </a:moveTo>
                <a:lnTo>
                  <a:pt x="998316" y="1071563"/>
                </a:lnTo>
                <a:lnTo>
                  <a:pt x="1120775" y="1245264"/>
                </a:lnTo>
                <a:lnTo>
                  <a:pt x="1119590" y="1245662"/>
                </a:lnTo>
                <a:lnTo>
                  <a:pt x="1095888" y="1279526"/>
                </a:lnTo>
                <a:lnTo>
                  <a:pt x="950912" y="1071563"/>
                </a:lnTo>
                <a:close/>
                <a:moveTo>
                  <a:pt x="652180" y="1071563"/>
                </a:moveTo>
                <a:lnTo>
                  <a:pt x="700087" y="1071563"/>
                </a:lnTo>
                <a:lnTo>
                  <a:pt x="554783" y="1276351"/>
                </a:lnTo>
                <a:lnTo>
                  <a:pt x="534987" y="1244662"/>
                </a:lnTo>
                <a:lnTo>
                  <a:pt x="652180" y="1071563"/>
                </a:lnTo>
                <a:close/>
                <a:moveTo>
                  <a:pt x="177703" y="873125"/>
                </a:moveTo>
                <a:lnTo>
                  <a:pt x="179305" y="893844"/>
                </a:lnTo>
                <a:lnTo>
                  <a:pt x="182107" y="914164"/>
                </a:lnTo>
                <a:lnTo>
                  <a:pt x="185710" y="934485"/>
                </a:lnTo>
                <a:lnTo>
                  <a:pt x="188913" y="954805"/>
                </a:lnTo>
                <a:lnTo>
                  <a:pt x="193716" y="974727"/>
                </a:lnTo>
                <a:lnTo>
                  <a:pt x="198520" y="994251"/>
                </a:lnTo>
                <a:lnTo>
                  <a:pt x="204125" y="1013774"/>
                </a:lnTo>
                <a:lnTo>
                  <a:pt x="210931" y="1032899"/>
                </a:lnTo>
                <a:lnTo>
                  <a:pt x="217336" y="1052025"/>
                </a:lnTo>
                <a:lnTo>
                  <a:pt x="224942" y="1070751"/>
                </a:lnTo>
                <a:lnTo>
                  <a:pt x="232949" y="1089478"/>
                </a:lnTo>
                <a:lnTo>
                  <a:pt x="241356" y="1107009"/>
                </a:lnTo>
                <a:lnTo>
                  <a:pt x="250563" y="1124939"/>
                </a:lnTo>
                <a:lnTo>
                  <a:pt x="260171" y="1142470"/>
                </a:lnTo>
                <a:lnTo>
                  <a:pt x="270179" y="1159603"/>
                </a:lnTo>
                <a:lnTo>
                  <a:pt x="280988" y="1176338"/>
                </a:lnTo>
                <a:lnTo>
                  <a:pt x="228545" y="1165580"/>
                </a:lnTo>
                <a:lnTo>
                  <a:pt x="220538" y="1151236"/>
                </a:lnTo>
                <a:lnTo>
                  <a:pt x="212532" y="1136494"/>
                </a:lnTo>
                <a:lnTo>
                  <a:pt x="205326" y="1121752"/>
                </a:lnTo>
                <a:lnTo>
                  <a:pt x="198120" y="1107009"/>
                </a:lnTo>
                <a:lnTo>
                  <a:pt x="191315" y="1091869"/>
                </a:lnTo>
                <a:lnTo>
                  <a:pt x="185310" y="1076728"/>
                </a:lnTo>
                <a:lnTo>
                  <a:pt x="178904" y="1061587"/>
                </a:lnTo>
                <a:lnTo>
                  <a:pt x="173300" y="1046048"/>
                </a:lnTo>
                <a:lnTo>
                  <a:pt x="168096" y="1030509"/>
                </a:lnTo>
                <a:lnTo>
                  <a:pt x="163292" y="1014571"/>
                </a:lnTo>
                <a:lnTo>
                  <a:pt x="158888" y="998634"/>
                </a:lnTo>
                <a:lnTo>
                  <a:pt x="154885" y="982297"/>
                </a:lnTo>
                <a:lnTo>
                  <a:pt x="151282" y="966360"/>
                </a:lnTo>
                <a:lnTo>
                  <a:pt x="148079" y="949227"/>
                </a:lnTo>
                <a:lnTo>
                  <a:pt x="144877" y="932492"/>
                </a:lnTo>
                <a:lnTo>
                  <a:pt x="142875" y="915360"/>
                </a:lnTo>
                <a:lnTo>
                  <a:pt x="143275" y="915758"/>
                </a:lnTo>
                <a:lnTo>
                  <a:pt x="177703" y="873125"/>
                </a:lnTo>
                <a:close/>
                <a:moveTo>
                  <a:pt x="1469926" y="865188"/>
                </a:moveTo>
                <a:lnTo>
                  <a:pt x="1504950" y="909130"/>
                </a:lnTo>
                <a:lnTo>
                  <a:pt x="1502960" y="925756"/>
                </a:lnTo>
                <a:lnTo>
                  <a:pt x="1499776" y="943174"/>
                </a:lnTo>
                <a:lnTo>
                  <a:pt x="1496990" y="959801"/>
                </a:lnTo>
                <a:lnTo>
                  <a:pt x="1493408" y="976428"/>
                </a:lnTo>
                <a:lnTo>
                  <a:pt x="1489428" y="993054"/>
                </a:lnTo>
                <a:lnTo>
                  <a:pt x="1484652" y="1009285"/>
                </a:lnTo>
                <a:lnTo>
                  <a:pt x="1479876" y="1025516"/>
                </a:lnTo>
                <a:lnTo>
                  <a:pt x="1474702" y="1041350"/>
                </a:lnTo>
                <a:lnTo>
                  <a:pt x="1469528" y="1057185"/>
                </a:lnTo>
                <a:lnTo>
                  <a:pt x="1463558" y="1073020"/>
                </a:lnTo>
                <a:lnTo>
                  <a:pt x="1457190" y="1088855"/>
                </a:lnTo>
                <a:lnTo>
                  <a:pt x="1450423" y="1103898"/>
                </a:lnTo>
                <a:lnTo>
                  <a:pt x="1443657" y="1118941"/>
                </a:lnTo>
                <a:lnTo>
                  <a:pt x="1435697" y="1133984"/>
                </a:lnTo>
                <a:lnTo>
                  <a:pt x="1428533" y="1148631"/>
                </a:lnTo>
                <a:lnTo>
                  <a:pt x="1420175" y="1162883"/>
                </a:lnTo>
                <a:lnTo>
                  <a:pt x="1365250" y="1177926"/>
                </a:lnTo>
                <a:lnTo>
                  <a:pt x="1376394" y="1160508"/>
                </a:lnTo>
                <a:lnTo>
                  <a:pt x="1386743" y="1143089"/>
                </a:lnTo>
                <a:lnTo>
                  <a:pt x="1396693" y="1124879"/>
                </a:lnTo>
                <a:lnTo>
                  <a:pt x="1405847" y="1106669"/>
                </a:lnTo>
                <a:lnTo>
                  <a:pt x="1414603" y="1088063"/>
                </a:lnTo>
                <a:lnTo>
                  <a:pt x="1422961" y="1069457"/>
                </a:lnTo>
                <a:lnTo>
                  <a:pt x="1430523" y="1050060"/>
                </a:lnTo>
                <a:lnTo>
                  <a:pt x="1437687" y="1030662"/>
                </a:lnTo>
                <a:lnTo>
                  <a:pt x="1444055" y="1010868"/>
                </a:lnTo>
                <a:lnTo>
                  <a:pt x="1449627" y="990283"/>
                </a:lnTo>
                <a:lnTo>
                  <a:pt x="1454802" y="970094"/>
                </a:lnTo>
                <a:lnTo>
                  <a:pt x="1459180" y="949508"/>
                </a:lnTo>
                <a:lnTo>
                  <a:pt x="1463160" y="928923"/>
                </a:lnTo>
                <a:lnTo>
                  <a:pt x="1466344" y="907942"/>
                </a:lnTo>
                <a:lnTo>
                  <a:pt x="1468334" y="886565"/>
                </a:lnTo>
                <a:lnTo>
                  <a:pt x="1469926" y="865188"/>
                </a:lnTo>
                <a:close/>
                <a:moveTo>
                  <a:pt x="1646635" y="785813"/>
                </a:moveTo>
                <a:lnTo>
                  <a:pt x="1647825" y="804876"/>
                </a:lnTo>
                <a:lnTo>
                  <a:pt x="1647825" y="823940"/>
                </a:lnTo>
                <a:lnTo>
                  <a:pt x="1647825" y="842606"/>
                </a:lnTo>
                <a:lnTo>
                  <a:pt x="1646635" y="861669"/>
                </a:lnTo>
                <a:lnTo>
                  <a:pt x="1645841" y="879938"/>
                </a:lnTo>
                <a:lnTo>
                  <a:pt x="1644650" y="898605"/>
                </a:lnTo>
                <a:lnTo>
                  <a:pt x="1642269" y="916477"/>
                </a:lnTo>
                <a:lnTo>
                  <a:pt x="1640285" y="934746"/>
                </a:lnTo>
                <a:lnTo>
                  <a:pt x="1637506" y="953015"/>
                </a:lnTo>
                <a:lnTo>
                  <a:pt x="1634728" y="970887"/>
                </a:lnTo>
                <a:lnTo>
                  <a:pt x="1631156" y="988759"/>
                </a:lnTo>
                <a:lnTo>
                  <a:pt x="1627188" y="1006630"/>
                </a:lnTo>
                <a:lnTo>
                  <a:pt x="1623616" y="1023708"/>
                </a:lnTo>
                <a:lnTo>
                  <a:pt x="1618853" y="1041183"/>
                </a:lnTo>
                <a:lnTo>
                  <a:pt x="1614091" y="1058260"/>
                </a:lnTo>
                <a:lnTo>
                  <a:pt x="1608931" y="1075735"/>
                </a:lnTo>
                <a:lnTo>
                  <a:pt x="1602978" y="1092416"/>
                </a:lnTo>
                <a:lnTo>
                  <a:pt x="1597025" y="1109096"/>
                </a:lnTo>
                <a:lnTo>
                  <a:pt x="1590675" y="1125777"/>
                </a:lnTo>
                <a:lnTo>
                  <a:pt x="1584325" y="1142060"/>
                </a:lnTo>
                <a:lnTo>
                  <a:pt x="1576785" y="1158343"/>
                </a:lnTo>
                <a:lnTo>
                  <a:pt x="1569641" y="1174229"/>
                </a:lnTo>
                <a:lnTo>
                  <a:pt x="1562100" y="1190116"/>
                </a:lnTo>
                <a:lnTo>
                  <a:pt x="1553766" y="1205605"/>
                </a:lnTo>
                <a:lnTo>
                  <a:pt x="1545828" y="1221094"/>
                </a:lnTo>
                <a:lnTo>
                  <a:pt x="1537097" y="1236980"/>
                </a:lnTo>
                <a:lnTo>
                  <a:pt x="1527969" y="1251675"/>
                </a:lnTo>
                <a:lnTo>
                  <a:pt x="1518841" y="1266767"/>
                </a:lnTo>
                <a:lnTo>
                  <a:pt x="1508919" y="1281461"/>
                </a:lnTo>
                <a:lnTo>
                  <a:pt x="1499394" y="1295759"/>
                </a:lnTo>
                <a:lnTo>
                  <a:pt x="1489075" y="1309659"/>
                </a:lnTo>
                <a:lnTo>
                  <a:pt x="1478756" y="1323560"/>
                </a:lnTo>
                <a:lnTo>
                  <a:pt x="1468041" y="1337460"/>
                </a:lnTo>
                <a:lnTo>
                  <a:pt x="1456928" y="1350963"/>
                </a:lnTo>
                <a:lnTo>
                  <a:pt x="1447800" y="1300525"/>
                </a:lnTo>
                <a:lnTo>
                  <a:pt x="1457325" y="1287816"/>
                </a:lnTo>
                <a:lnTo>
                  <a:pt x="1466453" y="1274710"/>
                </a:lnTo>
                <a:lnTo>
                  <a:pt x="1474788" y="1262398"/>
                </a:lnTo>
                <a:lnTo>
                  <a:pt x="1483519" y="1248895"/>
                </a:lnTo>
                <a:lnTo>
                  <a:pt x="1492250" y="1235789"/>
                </a:lnTo>
                <a:lnTo>
                  <a:pt x="1499791" y="1222682"/>
                </a:lnTo>
                <a:lnTo>
                  <a:pt x="1508125" y="1208782"/>
                </a:lnTo>
                <a:lnTo>
                  <a:pt x="1515666" y="1195279"/>
                </a:lnTo>
                <a:lnTo>
                  <a:pt x="1522810" y="1180981"/>
                </a:lnTo>
                <a:lnTo>
                  <a:pt x="1529556" y="1167081"/>
                </a:lnTo>
                <a:lnTo>
                  <a:pt x="1536700" y="1153180"/>
                </a:lnTo>
                <a:lnTo>
                  <a:pt x="1543050" y="1138883"/>
                </a:lnTo>
                <a:lnTo>
                  <a:pt x="1549003" y="1124188"/>
                </a:lnTo>
                <a:lnTo>
                  <a:pt x="1555353" y="1109493"/>
                </a:lnTo>
                <a:lnTo>
                  <a:pt x="1560910" y="1094799"/>
                </a:lnTo>
                <a:lnTo>
                  <a:pt x="1566069" y="1079707"/>
                </a:lnTo>
                <a:lnTo>
                  <a:pt x="1571228" y="1064218"/>
                </a:lnTo>
                <a:lnTo>
                  <a:pt x="1575991" y="1049126"/>
                </a:lnTo>
                <a:lnTo>
                  <a:pt x="1580356" y="1034034"/>
                </a:lnTo>
                <a:lnTo>
                  <a:pt x="1584722" y="1018545"/>
                </a:lnTo>
                <a:lnTo>
                  <a:pt x="1588294" y="1003056"/>
                </a:lnTo>
                <a:lnTo>
                  <a:pt x="1591866" y="987170"/>
                </a:lnTo>
                <a:lnTo>
                  <a:pt x="1595041" y="971681"/>
                </a:lnTo>
                <a:lnTo>
                  <a:pt x="1597819" y="955398"/>
                </a:lnTo>
                <a:lnTo>
                  <a:pt x="1600597" y="939511"/>
                </a:lnTo>
                <a:lnTo>
                  <a:pt x="1602581" y="923228"/>
                </a:lnTo>
                <a:lnTo>
                  <a:pt x="1604566" y="906945"/>
                </a:lnTo>
                <a:lnTo>
                  <a:pt x="1606153" y="890662"/>
                </a:lnTo>
                <a:lnTo>
                  <a:pt x="1606947" y="874378"/>
                </a:lnTo>
                <a:lnTo>
                  <a:pt x="1607741" y="857301"/>
                </a:lnTo>
                <a:lnTo>
                  <a:pt x="1608931" y="841017"/>
                </a:lnTo>
                <a:lnTo>
                  <a:pt x="1608931" y="823940"/>
                </a:lnTo>
                <a:lnTo>
                  <a:pt x="1608931" y="822351"/>
                </a:lnTo>
                <a:lnTo>
                  <a:pt x="1646635" y="785813"/>
                </a:lnTo>
                <a:close/>
                <a:moveTo>
                  <a:pt x="1191" y="779463"/>
                </a:moveTo>
                <a:lnTo>
                  <a:pt x="39291" y="816372"/>
                </a:lnTo>
                <a:lnTo>
                  <a:pt x="38894" y="824707"/>
                </a:lnTo>
                <a:lnTo>
                  <a:pt x="39291" y="842169"/>
                </a:lnTo>
                <a:lnTo>
                  <a:pt x="39687" y="858838"/>
                </a:lnTo>
                <a:lnTo>
                  <a:pt x="40481" y="876300"/>
                </a:lnTo>
                <a:lnTo>
                  <a:pt x="41672" y="892969"/>
                </a:lnTo>
                <a:lnTo>
                  <a:pt x="43656" y="910035"/>
                </a:lnTo>
                <a:lnTo>
                  <a:pt x="45244" y="926307"/>
                </a:lnTo>
                <a:lnTo>
                  <a:pt x="47625" y="943372"/>
                </a:lnTo>
                <a:lnTo>
                  <a:pt x="50403" y="959644"/>
                </a:lnTo>
                <a:lnTo>
                  <a:pt x="53578" y="975519"/>
                </a:lnTo>
                <a:lnTo>
                  <a:pt x="56753" y="992188"/>
                </a:lnTo>
                <a:lnTo>
                  <a:pt x="60325" y="1008063"/>
                </a:lnTo>
                <a:lnTo>
                  <a:pt x="64691" y="1023938"/>
                </a:lnTo>
                <a:lnTo>
                  <a:pt x="69056" y="1039813"/>
                </a:lnTo>
                <a:lnTo>
                  <a:pt x="73819" y="1055688"/>
                </a:lnTo>
                <a:lnTo>
                  <a:pt x="78581" y="1071166"/>
                </a:lnTo>
                <a:lnTo>
                  <a:pt x="83741" y="1086644"/>
                </a:lnTo>
                <a:lnTo>
                  <a:pt x="89297" y="1101726"/>
                </a:lnTo>
                <a:lnTo>
                  <a:pt x="95250" y="1116807"/>
                </a:lnTo>
                <a:lnTo>
                  <a:pt x="101203" y="1131888"/>
                </a:lnTo>
                <a:lnTo>
                  <a:pt x="108347" y="1146573"/>
                </a:lnTo>
                <a:lnTo>
                  <a:pt x="114697" y="1161257"/>
                </a:lnTo>
                <a:lnTo>
                  <a:pt x="122238" y="1175941"/>
                </a:lnTo>
                <a:lnTo>
                  <a:pt x="129381" y="1190229"/>
                </a:lnTo>
                <a:lnTo>
                  <a:pt x="137319" y="1204517"/>
                </a:lnTo>
                <a:lnTo>
                  <a:pt x="144860" y="1218407"/>
                </a:lnTo>
                <a:lnTo>
                  <a:pt x="153194" y="1232298"/>
                </a:lnTo>
                <a:lnTo>
                  <a:pt x="161925" y="1245792"/>
                </a:lnTo>
                <a:lnTo>
                  <a:pt x="170260" y="1259285"/>
                </a:lnTo>
                <a:lnTo>
                  <a:pt x="179388" y="1272382"/>
                </a:lnTo>
                <a:lnTo>
                  <a:pt x="188913" y="1285479"/>
                </a:lnTo>
                <a:lnTo>
                  <a:pt x="198438" y="1298179"/>
                </a:lnTo>
                <a:lnTo>
                  <a:pt x="207963" y="1311276"/>
                </a:lnTo>
                <a:lnTo>
                  <a:pt x="199628" y="1362076"/>
                </a:lnTo>
                <a:lnTo>
                  <a:pt x="188516" y="1348186"/>
                </a:lnTo>
                <a:lnTo>
                  <a:pt x="177403" y="1334295"/>
                </a:lnTo>
                <a:lnTo>
                  <a:pt x="166291" y="1320404"/>
                </a:lnTo>
                <a:lnTo>
                  <a:pt x="155575" y="1306117"/>
                </a:lnTo>
                <a:lnTo>
                  <a:pt x="145256" y="1291432"/>
                </a:lnTo>
                <a:lnTo>
                  <a:pt x="135335" y="1276748"/>
                </a:lnTo>
                <a:lnTo>
                  <a:pt x="125413" y="1261667"/>
                </a:lnTo>
                <a:lnTo>
                  <a:pt x="115888" y="1245792"/>
                </a:lnTo>
                <a:lnTo>
                  <a:pt x="106760" y="1230710"/>
                </a:lnTo>
                <a:lnTo>
                  <a:pt x="98425" y="1214835"/>
                </a:lnTo>
                <a:lnTo>
                  <a:pt x="90091" y="1198960"/>
                </a:lnTo>
                <a:lnTo>
                  <a:pt x="81756" y="1183085"/>
                </a:lnTo>
                <a:lnTo>
                  <a:pt x="74216" y="1166416"/>
                </a:lnTo>
                <a:lnTo>
                  <a:pt x="66675" y="1150144"/>
                </a:lnTo>
                <a:lnTo>
                  <a:pt x="59928" y="1133079"/>
                </a:lnTo>
                <a:lnTo>
                  <a:pt x="53578" y="1116410"/>
                </a:lnTo>
                <a:lnTo>
                  <a:pt x="46831" y="1098948"/>
                </a:lnTo>
                <a:lnTo>
                  <a:pt x="41275" y="1081882"/>
                </a:lnTo>
                <a:lnTo>
                  <a:pt x="35719" y="1064419"/>
                </a:lnTo>
                <a:lnTo>
                  <a:pt x="30559" y="1046957"/>
                </a:lnTo>
                <a:lnTo>
                  <a:pt x="25797" y="1029097"/>
                </a:lnTo>
                <a:lnTo>
                  <a:pt x="21431" y="1011635"/>
                </a:lnTo>
                <a:lnTo>
                  <a:pt x="17066" y="993379"/>
                </a:lnTo>
                <a:lnTo>
                  <a:pt x="13494" y="975122"/>
                </a:lnTo>
                <a:lnTo>
                  <a:pt x="10716" y="956469"/>
                </a:lnTo>
                <a:lnTo>
                  <a:pt x="7541" y="938610"/>
                </a:lnTo>
                <a:lnTo>
                  <a:pt x="5556" y="919957"/>
                </a:lnTo>
                <a:lnTo>
                  <a:pt x="3175" y="900907"/>
                </a:lnTo>
                <a:lnTo>
                  <a:pt x="1984" y="882254"/>
                </a:lnTo>
                <a:lnTo>
                  <a:pt x="794" y="863204"/>
                </a:lnTo>
                <a:lnTo>
                  <a:pt x="397" y="844154"/>
                </a:lnTo>
                <a:lnTo>
                  <a:pt x="0" y="824707"/>
                </a:lnTo>
                <a:lnTo>
                  <a:pt x="397" y="802085"/>
                </a:lnTo>
                <a:lnTo>
                  <a:pt x="1191" y="779463"/>
                </a:lnTo>
                <a:close/>
                <a:moveTo>
                  <a:pt x="1314889" y="671513"/>
                </a:moveTo>
                <a:lnTo>
                  <a:pt x="1339850" y="701729"/>
                </a:lnTo>
                <a:lnTo>
                  <a:pt x="1101725" y="776288"/>
                </a:lnTo>
                <a:lnTo>
                  <a:pt x="1116385" y="730768"/>
                </a:lnTo>
                <a:lnTo>
                  <a:pt x="1314889" y="671513"/>
                </a:lnTo>
                <a:close/>
                <a:moveTo>
                  <a:pt x="339763" y="668338"/>
                </a:moveTo>
                <a:lnTo>
                  <a:pt x="538932" y="730250"/>
                </a:lnTo>
                <a:lnTo>
                  <a:pt x="554038" y="776288"/>
                </a:lnTo>
                <a:lnTo>
                  <a:pt x="317500" y="698500"/>
                </a:lnTo>
                <a:lnTo>
                  <a:pt x="339763" y="668338"/>
                </a:lnTo>
                <a:close/>
                <a:moveTo>
                  <a:pt x="828080" y="554038"/>
                </a:moveTo>
                <a:lnTo>
                  <a:pt x="847512" y="567940"/>
                </a:lnTo>
                <a:lnTo>
                  <a:pt x="1087438" y="737939"/>
                </a:lnTo>
                <a:lnTo>
                  <a:pt x="1086645" y="741117"/>
                </a:lnTo>
                <a:lnTo>
                  <a:pt x="1086249" y="742308"/>
                </a:lnTo>
                <a:lnTo>
                  <a:pt x="987105" y="1046163"/>
                </a:lnTo>
                <a:lnTo>
                  <a:pt x="980364" y="1046163"/>
                </a:lnTo>
                <a:lnTo>
                  <a:pt x="935551" y="1046163"/>
                </a:lnTo>
                <a:lnTo>
                  <a:pt x="669054" y="1046163"/>
                </a:lnTo>
                <a:lnTo>
                  <a:pt x="570308" y="742308"/>
                </a:lnTo>
                <a:lnTo>
                  <a:pt x="569911" y="741117"/>
                </a:lnTo>
                <a:lnTo>
                  <a:pt x="568325" y="737939"/>
                </a:lnTo>
                <a:lnTo>
                  <a:pt x="808648" y="567940"/>
                </a:lnTo>
                <a:lnTo>
                  <a:pt x="828080" y="554038"/>
                </a:lnTo>
                <a:close/>
                <a:moveTo>
                  <a:pt x="1360910" y="387350"/>
                </a:moveTo>
                <a:lnTo>
                  <a:pt x="1489666" y="409557"/>
                </a:lnTo>
                <a:lnTo>
                  <a:pt x="1540533" y="418281"/>
                </a:lnTo>
                <a:lnTo>
                  <a:pt x="1550865" y="437316"/>
                </a:lnTo>
                <a:lnTo>
                  <a:pt x="1560800" y="456747"/>
                </a:lnTo>
                <a:lnTo>
                  <a:pt x="1570337" y="476178"/>
                </a:lnTo>
                <a:lnTo>
                  <a:pt x="1579477" y="495213"/>
                </a:lnTo>
                <a:lnTo>
                  <a:pt x="1587425" y="515834"/>
                </a:lnTo>
                <a:lnTo>
                  <a:pt x="1595373" y="536058"/>
                </a:lnTo>
                <a:lnTo>
                  <a:pt x="1602924" y="556282"/>
                </a:lnTo>
                <a:lnTo>
                  <a:pt x="1609679" y="577300"/>
                </a:lnTo>
                <a:lnTo>
                  <a:pt x="1616038" y="597920"/>
                </a:lnTo>
                <a:lnTo>
                  <a:pt x="1621601" y="619731"/>
                </a:lnTo>
                <a:lnTo>
                  <a:pt x="1626767" y="640748"/>
                </a:lnTo>
                <a:lnTo>
                  <a:pt x="1631536" y="662955"/>
                </a:lnTo>
                <a:lnTo>
                  <a:pt x="1635908" y="684369"/>
                </a:lnTo>
                <a:lnTo>
                  <a:pt x="1639484" y="706973"/>
                </a:lnTo>
                <a:lnTo>
                  <a:pt x="1641868" y="728783"/>
                </a:lnTo>
                <a:lnTo>
                  <a:pt x="1644650" y="751387"/>
                </a:lnTo>
                <a:lnTo>
                  <a:pt x="1607692" y="786680"/>
                </a:lnTo>
                <a:lnTo>
                  <a:pt x="1513510" y="877888"/>
                </a:lnTo>
                <a:lnTo>
                  <a:pt x="1508343" y="871543"/>
                </a:lnTo>
                <a:lnTo>
                  <a:pt x="1471386" y="825146"/>
                </a:lnTo>
                <a:lnTo>
                  <a:pt x="1363691" y="689921"/>
                </a:lnTo>
                <a:lnTo>
                  <a:pt x="1341437" y="662559"/>
                </a:lnTo>
                <a:lnTo>
                  <a:pt x="1341835" y="656214"/>
                </a:lnTo>
                <a:lnTo>
                  <a:pt x="1355743" y="455557"/>
                </a:lnTo>
                <a:lnTo>
                  <a:pt x="1360115" y="396074"/>
                </a:lnTo>
                <a:lnTo>
                  <a:pt x="1360910" y="387350"/>
                </a:lnTo>
                <a:close/>
                <a:moveTo>
                  <a:pt x="293316" y="387350"/>
                </a:moveTo>
                <a:lnTo>
                  <a:pt x="293316" y="388143"/>
                </a:lnTo>
                <a:lnTo>
                  <a:pt x="297280" y="446040"/>
                </a:lnTo>
                <a:lnTo>
                  <a:pt x="311549" y="656214"/>
                </a:lnTo>
                <a:lnTo>
                  <a:pt x="312738" y="662559"/>
                </a:lnTo>
                <a:lnTo>
                  <a:pt x="290145" y="689921"/>
                </a:lnTo>
                <a:lnTo>
                  <a:pt x="175991" y="833870"/>
                </a:lnTo>
                <a:lnTo>
                  <a:pt x="141111" y="877888"/>
                </a:lnTo>
                <a:lnTo>
                  <a:pt x="138733" y="875509"/>
                </a:lnTo>
                <a:lnTo>
                  <a:pt x="39641" y="779939"/>
                </a:lnTo>
                <a:lnTo>
                  <a:pt x="3175" y="744646"/>
                </a:lnTo>
                <a:lnTo>
                  <a:pt x="5949" y="722835"/>
                </a:lnTo>
                <a:lnTo>
                  <a:pt x="8724" y="701025"/>
                </a:lnTo>
                <a:lnTo>
                  <a:pt x="12291" y="679611"/>
                </a:lnTo>
                <a:lnTo>
                  <a:pt x="16255" y="658197"/>
                </a:lnTo>
                <a:lnTo>
                  <a:pt x="21011" y="636783"/>
                </a:lnTo>
                <a:lnTo>
                  <a:pt x="26164" y="616162"/>
                </a:lnTo>
                <a:lnTo>
                  <a:pt x="31713" y="595541"/>
                </a:lnTo>
                <a:lnTo>
                  <a:pt x="38452" y="574920"/>
                </a:lnTo>
                <a:lnTo>
                  <a:pt x="44793" y="554696"/>
                </a:lnTo>
                <a:lnTo>
                  <a:pt x="51928" y="534472"/>
                </a:lnTo>
                <a:lnTo>
                  <a:pt x="59855" y="514644"/>
                </a:lnTo>
                <a:lnTo>
                  <a:pt x="68179" y="495213"/>
                </a:lnTo>
                <a:lnTo>
                  <a:pt x="77296" y="476178"/>
                </a:lnTo>
                <a:lnTo>
                  <a:pt x="86016" y="457143"/>
                </a:lnTo>
                <a:lnTo>
                  <a:pt x="95528" y="438109"/>
                </a:lnTo>
                <a:lnTo>
                  <a:pt x="105834" y="419867"/>
                </a:lnTo>
                <a:lnTo>
                  <a:pt x="156173" y="410747"/>
                </a:lnTo>
                <a:lnTo>
                  <a:pt x="293316" y="387350"/>
                </a:lnTo>
                <a:close/>
                <a:moveTo>
                  <a:pt x="808037" y="298450"/>
                </a:moveTo>
                <a:lnTo>
                  <a:pt x="827881" y="306401"/>
                </a:lnTo>
                <a:lnTo>
                  <a:pt x="847725" y="298450"/>
                </a:lnTo>
                <a:lnTo>
                  <a:pt x="847725" y="536575"/>
                </a:lnTo>
                <a:lnTo>
                  <a:pt x="827881" y="522661"/>
                </a:lnTo>
                <a:lnTo>
                  <a:pt x="808037" y="536575"/>
                </a:lnTo>
                <a:lnTo>
                  <a:pt x="808037" y="298450"/>
                </a:lnTo>
                <a:close/>
                <a:moveTo>
                  <a:pt x="1106341" y="198438"/>
                </a:moveTo>
                <a:lnTo>
                  <a:pt x="1122567" y="205965"/>
                </a:lnTo>
                <a:lnTo>
                  <a:pt x="1139189" y="214285"/>
                </a:lnTo>
                <a:lnTo>
                  <a:pt x="1155020" y="223001"/>
                </a:lnTo>
                <a:lnTo>
                  <a:pt x="1170455" y="231717"/>
                </a:lnTo>
                <a:lnTo>
                  <a:pt x="1185889" y="241225"/>
                </a:lnTo>
                <a:lnTo>
                  <a:pt x="1200928" y="251129"/>
                </a:lnTo>
                <a:lnTo>
                  <a:pt x="1216363" y="261034"/>
                </a:lnTo>
                <a:lnTo>
                  <a:pt x="1231006" y="271335"/>
                </a:lnTo>
                <a:lnTo>
                  <a:pt x="1244858" y="282031"/>
                </a:lnTo>
                <a:lnTo>
                  <a:pt x="1258710" y="293520"/>
                </a:lnTo>
                <a:lnTo>
                  <a:pt x="1272562" y="305010"/>
                </a:lnTo>
                <a:lnTo>
                  <a:pt x="1286018" y="316895"/>
                </a:lnTo>
                <a:lnTo>
                  <a:pt x="1299078" y="328780"/>
                </a:lnTo>
                <a:lnTo>
                  <a:pt x="1312138" y="341854"/>
                </a:lnTo>
                <a:lnTo>
                  <a:pt x="1324407" y="354928"/>
                </a:lnTo>
                <a:lnTo>
                  <a:pt x="1336675" y="367606"/>
                </a:lnTo>
                <a:lnTo>
                  <a:pt x="1332322" y="423863"/>
                </a:lnTo>
                <a:lnTo>
                  <a:pt x="1318470" y="406827"/>
                </a:lnTo>
                <a:lnTo>
                  <a:pt x="1304618" y="390584"/>
                </a:lnTo>
                <a:lnTo>
                  <a:pt x="1289975" y="374737"/>
                </a:lnTo>
                <a:lnTo>
                  <a:pt x="1274145" y="359286"/>
                </a:lnTo>
                <a:lnTo>
                  <a:pt x="1258314" y="344231"/>
                </a:lnTo>
                <a:lnTo>
                  <a:pt x="1242088" y="329969"/>
                </a:lnTo>
                <a:lnTo>
                  <a:pt x="1225070" y="316103"/>
                </a:lnTo>
                <a:lnTo>
                  <a:pt x="1208052" y="302633"/>
                </a:lnTo>
                <a:lnTo>
                  <a:pt x="1189847" y="290351"/>
                </a:lnTo>
                <a:lnTo>
                  <a:pt x="1171642" y="278070"/>
                </a:lnTo>
                <a:lnTo>
                  <a:pt x="1153437" y="266580"/>
                </a:lnTo>
                <a:lnTo>
                  <a:pt x="1134440" y="255884"/>
                </a:lnTo>
                <a:lnTo>
                  <a:pt x="1114652" y="245187"/>
                </a:lnTo>
                <a:lnTo>
                  <a:pt x="1094864" y="235679"/>
                </a:lnTo>
                <a:lnTo>
                  <a:pt x="1074680" y="227359"/>
                </a:lnTo>
                <a:lnTo>
                  <a:pt x="1054100" y="218643"/>
                </a:lnTo>
                <a:lnTo>
                  <a:pt x="1106341" y="198438"/>
                </a:lnTo>
                <a:close/>
                <a:moveTo>
                  <a:pt x="545878" y="196850"/>
                </a:moveTo>
                <a:lnTo>
                  <a:pt x="598488" y="217164"/>
                </a:lnTo>
                <a:lnTo>
                  <a:pt x="577763" y="225130"/>
                </a:lnTo>
                <a:lnTo>
                  <a:pt x="557835" y="233495"/>
                </a:lnTo>
                <a:lnTo>
                  <a:pt x="538305" y="243055"/>
                </a:lnTo>
                <a:lnTo>
                  <a:pt x="518775" y="253013"/>
                </a:lnTo>
                <a:lnTo>
                  <a:pt x="500441" y="263369"/>
                </a:lnTo>
                <a:lnTo>
                  <a:pt x="481709" y="274522"/>
                </a:lnTo>
                <a:lnTo>
                  <a:pt x="463375" y="286471"/>
                </a:lnTo>
                <a:lnTo>
                  <a:pt x="446236" y="298421"/>
                </a:lnTo>
                <a:lnTo>
                  <a:pt x="428700" y="311566"/>
                </a:lnTo>
                <a:lnTo>
                  <a:pt x="411960" y="325108"/>
                </a:lnTo>
                <a:lnTo>
                  <a:pt x="395220" y="338651"/>
                </a:lnTo>
                <a:lnTo>
                  <a:pt x="379676" y="352991"/>
                </a:lnTo>
                <a:lnTo>
                  <a:pt x="364132" y="368127"/>
                </a:lnTo>
                <a:lnTo>
                  <a:pt x="349385" y="383263"/>
                </a:lnTo>
                <a:lnTo>
                  <a:pt x="335037" y="399594"/>
                </a:lnTo>
                <a:lnTo>
                  <a:pt x="321087" y="415925"/>
                </a:lnTo>
                <a:lnTo>
                  <a:pt x="317500" y="360957"/>
                </a:lnTo>
                <a:lnTo>
                  <a:pt x="329457" y="347812"/>
                </a:lnTo>
                <a:lnTo>
                  <a:pt x="341414" y="335465"/>
                </a:lnTo>
                <a:lnTo>
                  <a:pt x="354567" y="323117"/>
                </a:lnTo>
                <a:lnTo>
                  <a:pt x="367719" y="311566"/>
                </a:lnTo>
                <a:lnTo>
                  <a:pt x="380872" y="299616"/>
                </a:lnTo>
                <a:lnTo>
                  <a:pt x="394423" y="288463"/>
                </a:lnTo>
                <a:lnTo>
                  <a:pt x="408373" y="277708"/>
                </a:lnTo>
                <a:lnTo>
                  <a:pt x="422721" y="267352"/>
                </a:lnTo>
                <a:lnTo>
                  <a:pt x="437069" y="256996"/>
                </a:lnTo>
                <a:lnTo>
                  <a:pt x="451816" y="247436"/>
                </a:lnTo>
                <a:lnTo>
                  <a:pt x="466962" y="237877"/>
                </a:lnTo>
                <a:lnTo>
                  <a:pt x="482107" y="228715"/>
                </a:lnTo>
                <a:lnTo>
                  <a:pt x="497651" y="219952"/>
                </a:lnTo>
                <a:lnTo>
                  <a:pt x="513195" y="211986"/>
                </a:lnTo>
                <a:lnTo>
                  <a:pt x="529536" y="204020"/>
                </a:lnTo>
                <a:lnTo>
                  <a:pt x="545878" y="196850"/>
                </a:lnTo>
                <a:close/>
                <a:moveTo>
                  <a:pt x="1028700" y="25400"/>
                </a:moveTo>
                <a:lnTo>
                  <a:pt x="1048147" y="30571"/>
                </a:lnTo>
                <a:lnTo>
                  <a:pt x="1067197" y="36139"/>
                </a:lnTo>
                <a:lnTo>
                  <a:pt x="1086247" y="42503"/>
                </a:lnTo>
                <a:lnTo>
                  <a:pt x="1104900" y="49265"/>
                </a:lnTo>
                <a:lnTo>
                  <a:pt x="1123553" y="56026"/>
                </a:lnTo>
                <a:lnTo>
                  <a:pt x="1142207" y="63186"/>
                </a:lnTo>
                <a:lnTo>
                  <a:pt x="1160066" y="71538"/>
                </a:lnTo>
                <a:lnTo>
                  <a:pt x="1177925" y="79891"/>
                </a:lnTo>
                <a:lnTo>
                  <a:pt x="1195388" y="88641"/>
                </a:lnTo>
                <a:lnTo>
                  <a:pt x="1212850" y="97392"/>
                </a:lnTo>
                <a:lnTo>
                  <a:pt x="1230313" y="106937"/>
                </a:lnTo>
                <a:lnTo>
                  <a:pt x="1246982" y="116881"/>
                </a:lnTo>
                <a:lnTo>
                  <a:pt x="1263650" y="127620"/>
                </a:lnTo>
                <a:lnTo>
                  <a:pt x="1280319" y="138359"/>
                </a:lnTo>
                <a:lnTo>
                  <a:pt x="1296194" y="149098"/>
                </a:lnTo>
                <a:lnTo>
                  <a:pt x="1312069" y="160633"/>
                </a:lnTo>
                <a:lnTo>
                  <a:pt x="1327547" y="172565"/>
                </a:lnTo>
                <a:lnTo>
                  <a:pt x="1342629" y="184497"/>
                </a:lnTo>
                <a:lnTo>
                  <a:pt x="1358107" y="197225"/>
                </a:lnTo>
                <a:lnTo>
                  <a:pt x="1372791" y="209953"/>
                </a:lnTo>
                <a:lnTo>
                  <a:pt x="1386682" y="223079"/>
                </a:lnTo>
                <a:lnTo>
                  <a:pt x="1400572" y="237000"/>
                </a:lnTo>
                <a:lnTo>
                  <a:pt x="1414463" y="250921"/>
                </a:lnTo>
                <a:lnTo>
                  <a:pt x="1427957" y="264444"/>
                </a:lnTo>
                <a:lnTo>
                  <a:pt x="1440657" y="279161"/>
                </a:lnTo>
                <a:lnTo>
                  <a:pt x="1453754" y="293877"/>
                </a:lnTo>
                <a:lnTo>
                  <a:pt x="1466454" y="309389"/>
                </a:lnTo>
                <a:lnTo>
                  <a:pt x="1477963" y="324901"/>
                </a:lnTo>
                <a:lnTo>
                  <a:pt x="1489473" y="340413"/>
                </a:lnTo>
                <a:lnTo>
                  <a:pt x="1501379" y="356323"/>
                </a:lnTo>
                <a:lnTo>
                  <a:pt x="1512094" y="372233"/>
                </a:lnTo>
                <a:lnTo>
                  <a:pt x="1522413" y="388938"/>
                </a:lnTo>
                <a:lnTo>
                  <a:pt x="1470026" y="380187"/>
                </a:lnTo>
                <a:lnTo>
                  <a:pt x="1460501" y="366664"/>
                </a:lnTo>
                <a:lnTo>
                  <a:pt x="1451373" y="353539"/>
                </a:lnTo>
                <a:lnTo>
                  <a:pt x="1441451" y="340413"/>
                </a:lnTo>
                <a:lnTo>
                  <a:pt x="1430735" y="327685"/>
                </a:lnTo>
                <a:lnTo>
                  <a:pt x="1420416" y="315355"/>
                </a:lnTo>
                <a:lnTo>
                  <a:pt x="1409701" y="302627"/>
                </a:lnTo>
                <a:lnTo>
                  <a:pt x="1398985" y="290695"/>
                </a:lnTo>
                <a:lnTo>
                  <a:pt x="1387872" y="278763"/>
                </a:lnTo>
                <a:lnTo>
                  <a:pt x="1375966" y="267228"/>
                </a:lnTo>
                <a:lnTo>
                  <a:pt x="1364457" y="255694"/>
                </a:lnTo>
                <a:lnTo>
                  <a:pt x="1352154" y="244557"/>
                </a:lnTo>
                <a:lnTo>
                  <a:pt x="1340247" y="233420"/>
                </a:lnTo>
                <a:lnTo>
                  <a:pt x="1327944" y="223079"/>
                </a:lnTo>
                <a:lnTo>
                  <a:pt x="1315244" y="212737"/>
                </a:lnTo>
                <a:lnTo>
                  <a:pt x="1302544" y="202396"/>
                </a:lnTo>
                <a:lnTo>
                  <a:pt x="1289844" y="192452"/>
                </a:lnTo>
                <a:lnTo>
                  <a:pt x="1276350" y="182906"/>
                </a:lnTo>
                <a:lnTo>
                  <a:pt x="1262857" y="173758"/>
                </a:lnTo>
                <a:lnTo>
                  <a:pt x="1248966" y="164610"/>
                </a:lnTo>
                <a:lnTo>
                  <a:pt x="1235472" y="155462"/>
                </a:lnTo>
                <a:lnTo>
                  <a:pt x="1221582" y="147507"/>
                </a:lnTo>
                <a:lnTo>
                  <a:pt x="1207294" y="139155"/>
                </a:lnTo>
                <a:lnTo>
                  <a:pt x="1192610" y="130802"/>
                </a:lnTo>
                <a:lnTo>
                  <a:pt x="1178322" y="123643"/>
                </a:lnTo>
                <a:lnTo>
                  <a:pt x="1163241" y="116085"/>
                </a:lnTo>
                <a:lnTo>
                  <a:pt x="1148557" y="108926"/>
                </a:lnTo>
                <a:lnTo>
                  <a:pt x="1133475" y="102164"/>
                </a:lnTo>
                <a:lnTo>
                  <a:pt x="1117997" y="95801"/>
                </a:lnTo>
                <a:lnTo>
                  <a:pt x="1102916" y="89834"/>
                </a:lnTo>
                <a:lnTo>
                  <a:pt x="1087041" y="84266"/>
                </a:lnTo>
                <a:lnTo>
                  <a:pt x="1071166" y="78698"/>
                </a:lnTo>
                <a:lnTo>
                  <a:pt x="1055291" y="73527"/>
                </a:lnTo>
                <a:lnTo>
                  <a:pt x="1028700" y="25400"/>
                </a:lnTo>
                <a:close/>
                <a:moveTo>
                  <a:pt x="619125" y="25400"/>
                </a:moveTo>
                <a:lnTo>
                  <a:pt x="594935" y="72333"/>
                </a:lnTo>
                <a:lnTo>
                  <a:pt x="579073" y="77504"/>
                </a:lnTo>
                <a:lnTo>
                  <a:pt x="563211" y="82674"/>
                </a:lnTo>
                <a:lnTo>
                  <a:pt x="546952" y="89038"/>
                </a:lnTo>
                <a:lnTo>
                  <a:pt x="531486" y="95004"/>
                </a:lnTo>
                <a:lnTo>
                  <a:pt x="516020" y="101368"/>
                </a:lnTo>
                <a:lnTo>
                  <a:pt x="500951" y="108130"/>
                </a:lnTo>
                <a:lnTo>
                  <a:pt x="485882" y="115289"/>
                </a:lnTo>
                <a:lnTo>
                  <a:pt x="470813" y="122846"/>
                </a:lnTo>
                <a:lnTo>
                  <a:pt x="456140" y="130005"/>
                </a:lnTo>
                <a:lnTo>
                  <a:pt x="441467" y="138358"/>
                </a:lnTo>
                <a:lnTo>
                  <a:pt x="427191" y="146313"/>
                </a:lnTo>
                <a:lnTo>
                  <a:pt x="412915" y="155063"/>
                </a:lnTo>
                <a:lnTo>
                  <a:pt x="399036" y="163813"/>
                </a:lnTo>
                <a:lnTo>
                  <a:pt x="385156" y="172961"/>
                </a:lnTo>
                <a:lnTo>
                  <a:pt x="371277" y="182507"/>
                </a:lnTo>
                <a:lnTo>
                  <a:pt x="358190" y="192053"/>
                </a:lnTo>
                <a:lnTo>
                  <a:pt x="345104" y="201996"/>
                </a:lnTo>
                <a:lnTo>
                  <a:pt x="332018" y="212338"/>
                </a:lnTo>
                <a:lnTo>
                  <a:pt x="319328" y="222679"/>
                </a:lnTo>
                <a:lnTo>
                  <a:pt x="307035" y="233418"/>
                </a:lnTo>
                <a:lnTo>
                  <a:pt x="294741" y="244554"/>
                </a:lnTo>
                <a:lnTo>
                  <a:pt x="282448" y="256089"/>
                </a:lnTo>
                <a:lnTo>
                  <a:pt x="270948" y="267226"/>
                </a:lnTo>
                <a:lnTo>
                  <a:pt x="259448" y="278760"/>
                </a:lnTo>
                <a:lnTo>
                  <a:pt x="247948" y="291090"/>
                </a:lnTo>
                <a:lnTo>
                  <a:pt x="236844" y="303022"/>
                </a:lnTo>
                <a:lnTo>
                  <a:pt x="226137" y="315750"/>
                </a:lnTo>
                <a:lnTo>
                  <a:pt x="215826" y="328477"/>
                </a:lnTo>
                <a:lnTo>
                  <a:pt x="205516" y="341205"/>
                </a:lnTo>
                <a:lnTo>
                  <a:pt x="195602" y="354728"/>
                </a:lnTo>
                <a:lnTo>
                  <a:pt x="185688" y="367854"/>
                </a:lnTo>
                <a:lnTo>
                  <a:pt x="176170" y="381377"/>
                </a:lnTo>
                <a:lnTo>
                  <a:pt x="123825" y="390525"/>
                </a:lnTo>
                <a:lnTo>
                  <a:pt x="134135" y="373820"/>
                </a:lnTo>
                <a:lnTo>
                  <a:pt x="145239" y="357512"/>
                </a:lnTo>
                <a:lnTo>
                  <a:pt x="156739" y="341205"/>
                </a:lnTo>
                <a:lnTo>
                  <a:pt x="168239" y="325693"/>
                </a:lnTo>
                <a:lnTo>
                  <a:pt x="180136" y="310181"/>
                </a:lnTo>
                <a:lnTo>
                  <a:pt x="192826" y="295067"/>
                </a:lnTo>
                <a:lnTo>
                  <a:pt x="205516" y="280351"/>
                </a:lnTo>
                <a:lnTo>
                  <a:pt x="218602" y="265635"/>
                </a:lnTo>
                <a:lnTo>
                  <a:pt x="232085" y="251316"/>
                </a:lnTo>
                <a:lnTo>
                  <a:pt x="245965" y="237395"/>
                </a:lnTo>
                <a:lnTo>
                  <a:pt x="259844" y="223872"/>
                </a:lnTo>
                <a:lnTo>
                  <a:pt x="274517" y="210349"/>
                </a:lnTo>
                <a:lnTo>
                  <a:pt x="289190" y="197621"/>
                </a:lnTo>
                <a:lnTo>
                  <a:pt x="303862" y="184893"/>
                </a:lnTo>
                <a:lnTo>
                  <a:pt x="319328" y="172961"/>
                </a:lnTo>
                <a:lnTo>
                  <a:pt x="334794" y="160631"/>
                </a:lnTo>
                <a:lnTo>
                  <a:pt x="350656" y="149495"/>
                </a:lnTo>
                <a:lnTo>
                  <a:pt x="366518" y="138358"/>
                </a:lnTo>
                <a:lnTo>
                  <a:pt x="383174" y="127619"/>
                </a:lnTo>
                <a:lnTo>
                  <a:pt x="399829" y="116880"/>
                </a:lnTo>
                <a:lnTo>
                  <a:pt x="416881" y="106936"/>
                </a:lnTo>
                <a:lnTo>
                  <a:pt x="433933" y="97391"/>
                </a:lnTo>
                <a:lnTo>
                  <a:pt x="451778" y="88640"/>
                </a:lnTo>
                <a:lnTo>
                  <a:pt x="469227" y="79890"/>
                </a:lnTo>
                <a:lnTo>
                  <a:pt x="487072" y="71140"/>
                </a:lnTo>
                <a:lnTo>
                  <a:pt x="505710" y="63185"/>
                </a:lnTo>
                <a:lnTo>
                  <a:pt x="523951" y="56026"/>
                </a:lnTo>
                <a:lnTo>
                  <a:pt x="542193" y="48867"/>
                </a:lnTo>
                <a:lnTo>
                  <a:pt x="561228" y="42105"/>
                </a:lnTo>
                <a:lnTo>
                  <a:pt x="580263" y="36139"/>
                </a:lnTo>
                <a:lnTo>
                  <a:pt x="599694" y="30570"/>
                </a:lnTo>
                <a:lnTo>
                  <a:pt x="619125" y="25400"/>
                </a:lnTo>
                <a:close/>
                <a:moveTo>
                  <a:pt x="824315" y="0"/>
                </a:moveTo>
                <a:lnTo>
                  <a:pt x="846110" y="792"/>
                </a:lnTo>
                <a:lnTo>
                  <a:pt x="868300" y="1585"/>
                </a:lnTo>
                <a:lnTo>
                  <a:pt x="889699" y="2774"/>
                </a:lnTo>
                <a:lnTo>
                  <a:pt x="911097" y="4756"/>
                </a:lnTo>
                <a:lnTo>
                  <a:pt x="932495" y="7530"/>
                </a:lnTo>
                <a:lnTo>
                  <a:pt x="953497" y="10700"/>
                </a:lnTo>
                <a:lnTo>
                  <a:pt x="974499" y="13871"/>
                </a:lnTo>
                <a:lnTo>
                  <a:pt x="995500" y="18230"/>
                </a:lnTo>
                <a:lnTo>
                  <a:pt x="1020861" y="63806"/>
                </a:lnTo>
                <a:lnTo>
                  <a:pt x="1084263" y="178339"/>
                </a:lnTo>
                <a:lnTo>
                  <a:pt x="1071187" y="183491"/>
                </a:lnTo>
                <a:lnTo>
                  <a:pt x="1015710" y="204892"/>
                </a:lnTo>
                <a:lnTo>
                  <a:pt x="847298" y="270679"/>
                </a:lnTo>
                <a:lnTo>
                  <a:pt x="827882" y="277813"/>
                </a:lnTo>
                <a:lnTo>
                  <a:pt x="808465" y="270679"/>
                </a:lnTo>
                <a:lnTo>
                  <a:pt x="636883" y="203703"/>
                </a:lnTo>
                <a:lnTo>
                  <a:pt x="581010" y="181906"/>
                </a:lnTo>
                <a:lnTo>
                  <a:pt x="571500" y="178339"/>
                </a:lnTo>
                <a:lnTo>
                  <a:pt x="630147" y="63409"/>
                </a:lnTo>
                <a:lnTo>
                  <a:pt x="653130" y="18230"/>
                </a:lnTo>
                <a:lnTo>
                  <a:pt x="673736" y="13871"/>
                </a:lnTo>
                <a:lnTo>
                  <a:pt x="694738" y="10700"/>
                </a:lnTo>
                <a:lnTo>
                  <a:pt x="716136" y="7530"/>
                </a:lnTo>
                <a:lnTo>
                  <a:pt x="737534" y="4756"/>
                </a:lnTo>
                <a:lnTo>
                  <a:pt x="758932" y="2774"/>
                </a:lnTo>
                <a:lnTo>
                  <a:pt x="780726" y="1585"/>
                </a:lnTo>
                <a:lnTo>
                  <a:pt x="802125" y="792"/>
                </a:lnTo>
                <a:lnTo>
                  <a:pt x="824315" y="0"/>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normAutofit/>
            <a:scene3d>
              <a:camera prst="orthographicFront"/>
              <a:lightRig rig="threePt" dir="t"/>
            </a:scene3d>
            <a:sp3d>
              <a:contourClr>
                <a:srgbClr val="FFFFFF"/>
              </a:contourClr>
            </a:sp3d>
          </a:bodyPr>
          <a:lstStyle/>
          <a:p>
            <a:pPr algn="ctr"/>
            <a:endParaRPr lang="zh-CN" altLang="en-US" sz="1700">
              <a:latin typeface="Arial" panose="020B0604020202020204" pitchFamily="34" charset="0"/>
              <a:ea typeface="微软雅黑" panose="020B0503020204020204" pitchFamily="34" charset="-122"/>
              <a:sym typeface="Arial" panose="020B0604020202020204" pitchFamily="34" charset="0"/>
            </a:endParaRPr>
          </a:p>
        </p:txBody>
      </p:sp>
      <p:sp>
        <p:nvSpPr>
          <p:cNvPr id="13" name="矩形 12"/>
          <p:cNvSpPr/>
          <p:nvPr>
            <p:custDataLst>
              <p:tags r:id="rId6"/>
            </p:custDataLst>
          </p:nvPr>
        </p:nvSpPr>
        <p:spPr>
          <a:xfrm>
            <a:off x="3374390" y="2004695"/>
            <a:ext cx="6418580" cy="648970"/>
          </a:xfrm>
          <a:prstGeom prst="rect">
            <a:avLst/>
          </a:prstGeom>
        </p:spPr>
        <p:txBody>
          <a:bodyPr>
            <a:normAutofit/>
          </a:bodyPr>
          <a:lstStyle/>
          <a:p>
            <a:pPr marL="0" lvl="0" indent="0" algn="l">
              <a:lnSpc>
                <a:spcPct val="120000"/>
              </a:lnSpc>
              <a:spcBef>
                <a:spcPts val="0"/>
              </a:spcBef>
              <a:spcAft>
                <a:spcPts val="0"/>
              </a:spcAft>
              <a:buSzPct val="100000"/>
            </a:pPr>
            <a:r>
              <a:rPr lang="zh-CN" altLang="en-US" sz="2000" dirty="0">
                <a:solidFill>
                  <a:schemeClr val="dk1">
                    <a:lumMod val="75000"/>
                  </a:schemeClr>
                </a:solidFill>
                <a:latin typeface="微软雅黑" panose="020B0503020204020204" pitchFamily="34" charset="-122"/>
                <a:ea typeface="微软雅黑" panose="020B0503020204020204" pitchFamily="34" charset="-122"/>
              </a:rPr>
              <a:t>压力：几百万大气压</a:t>
            </a:r>
            <a:endParaRPr lang="zh-CN" altLang="en-US" sz="2000" dirty="0">
              <a:solidFill>
                <a:schemeClr val="dk1">
                  <a:lumMod val="75000"/>
                </a:schemeClr>
              </a:solidFill>
              <a:latin typeface="微软雅黑" panose="020B0503020204020204" pitchFamily="34" charset="-122"/>
              <a:ea typeface="微软雅黑" panose="020B0503020204020204" pitchFamily="34" charset="-122"/>
            </a:endParaRPr>
          </a:p>
        </p:txBody>
      </p:sp>
      <p:sp>
        <p:nvSpPr>
          <p:cNvPr id="14" name="KSO_Shape"/>
          <p:cNvSpPr/>
          <p:nvPr>
            <p:custDataLst>
              <p:tags r:id="rId7"/>
            </p:custDataLst>
          </p:nvPr>
        </p:nvSpPr>
        <p:spPr bwMode="auto">
          <a:xfrm>
            <a:off x="2909402" y="2947983"/>
            <a:ext cx="373411" cy="373412"/>
          </a:xfrm>
          <a:custGeom>
            <a:avLst/>
            <a:gdLst>
              <a:gd name="T0" fmla="*/ 956359 w 1647825"/>
              <a:gd name="T1" fmla="*/ 1636826 h 1647826"/>
              <a:gd name="T2" fmla="*/ 747857 w 1647825"/>
              <a:gd name="T3" fmla="*/ 1644290 h 1647826"/>
              <a:gd name="T4" fmla="*/ 552064 w 1647825"/>
              <a:gd name="T5" fmla="*/ 1602253 h 1647826"/>
              <a:gd name="T6" fmla="*/ 715689 w 1647825"/>
              <a:gd name="T7" fmla="*/ 1601861 h 1647826"/>
              <a:gd name="T8" fmla="*/ 887256 w 1647825"/>
              <a:gd name="T9" fmla="*/ 1606575 h 1647826"/>
              <a:gd name="T10" fmla="*/ 1054454 w 1647825"/>
              <a:gd name="T11" fmla="*/ 1574360 h 1647826"/>
              <a:gd name="T12" fmla="*/ 824299 w 1647825"/>
              <a:gd name="T13" fmla="*/ 1511300 h 1647826"/>
              <a:gd name="T14" fmla="*/ 704546 w 1647825"/>
              <a:gd name="T15" fmla="*/ 1461552 h 1647826"/>
              <a:gd name="T16" fmla="*/ 930127 w 1647825"/>
              <a:gd name="T17" fmla="*/ 1463902 h 1647826"/>
              <a:gd name="T18" fmla="*/ 1356122 w 1647825"/>
              <a:gd name="T19" fmla="*/ 1452828 h 1647826"/>
              <a:gd name="T20" fmla="*/ 1149747 w 1647825"/>
              <a:gd name="T21" fmla="*/ 1581151 h 1647826"/>
              <a:gd name="T22" fmla="*/ 515270 w 1647825"/>
              <a:gd name="T23" fmla="*/ 1266356 h 1647826"/>
              <a:gd name="T24" fmla="*/ 425814 w 1647825"/>
              <a:gd name="T25" fmla="*/ 1545074 h 1647826"/>
              <a:gd name="T26" fmla="*/ 236961 w 1647825"/>
              <a:gd name="T27" fmla="*/ 1401552 h 1647826"/>
              <a:gd name="T28" fmla="*/ 652180 w 1647825"/>
              <a:gd name="T29" fmla="*/ 1071563 h 1647826"/>
              <a:gd name="T30" fmla="*/ 198520 w 1647825"/>
              <a:gd name="T31" fmla="*/ 994251 h 1647826"/>
              <a:gd name="T32" fmla="*/ 228545 w 1647825"/>
              <a:gd name="T33" fmla="*/ 1165580 h 1647826"/>
              <a:gd name="T34" fmla="*/ 158888 w 1647825"/>
              <a:gd name="T35" fmla="*/ 998634 h 1647826"/>
              <a:gd name="T36" fmla="*/ 1499776 w 1647825"/>
              <a:gd name="T37" fmla="*/ 943174 h 1647826"/>
              <a:gd name="T38" fmla="*/ 1443657 w 1647825"/>
              <a:gd name="T39" fmla="*/ 1118941 h 1647826"/>
              <a:gd name="T40" fmla="*/ 1430523 w 1647825"/>
              <a:gd name="T41" fmla="*/ 1050060 h 1647826"/>
              <a:gd name="T42" fmla="*/ 1647825 w 1647825"/>
              <a:gd name="T43" fmla="*/ 804876 h 1647826"/>
              <a:gd name="T44" fmla="*/ 1627188 w 1647825"/>
              <a:gd name="T45" fmla="*/ 1006630 h 1647826"/>
              <a:gd name="T46" fmla="*/ 1562100 w 1647825"/>
              <a:gd name="T47" fmla="*/ 1190116 h 1647826"/>
              <a:gd name="T48" fmla="*/ 1456928 w 1647825"/>
              <a:gd name="T49" fmla="*/ 1350963 h 1647826"/>
              <a:gd name="T50" fmla="*/ 1529556 w 1647825"/>
              <a:gd name="T51" fmla="*/ 1167081 h 1647826"/>
              <a:gd name="T52" fmla="*/ 1588294 w 1647825"/>
              <a:gd name="T53" fmla="*/ 1003056 h 1647826"/>
              <a:gd name="T54" fmla="*/ 1608931 w 1647825"/>
              <a:gd name="T55" fmla="*/ 823940 h 1647826"/>
              <a:gd name="T56" fmla="*/ 45244 w 1647825"/>
              <a:gd name="T57" fmla="*/ 926307 h 1647826"/>
              <a:gd name="T58" fmla="*/ 89297 w 1647825"/>
              <a:gd name="T59" fmla="*/ 1101726 h 1647826"/>
              <a:gd name="T60" fmla="*/ 170260 w 1647825"/>
              <a:gd name="T61" fmla="*/ 1259285 h 1647826"/>
              <a:gd name="T62" fmla="*/ 135335 w 1647825"/>
              <a:gd name="T63" fmla="*/ 1276748 h 1647826"/>
              <a:gd name="T64" fmla="*/ 46831 w 1647825"/>
              <a:gd name="T65" fmla="*/ 1098948 h 1647826"/>
              <a:gd name="T66" fmla="*/ 3175 w 1647825"/>
              <a:gd name="T67" fmla="*/ 900907 h 1647826"/>
              <a:gd name="T68" fmla="*/ 1314889 w 1647825"/>
              <a:gd name="T69" fmla="*/ 671513 h 1647826"/>
              <a:gd name="T70" fmla="*/ 987105 w 1647825"/>
              <a:gd name="T71" fmla="*/ 1046163 h 1647826"/>
              <a:gd name="T72" fmla="*/ 1540533 w 1647825"/>
              <a:gd name="T73" fmla="*/ 418281 h 1647826"/>
              <a:gd name="T74" fmla="*/ 1626767 w 1647825"/>
              <a:gd name="T75" fmla="*/ 640748 h 1647826"/>
              <a:gd name="T76" fmla="*/ 1341437 w 1647825"/>
              <a:gd name="T77" fmla="*/ 662559 h 1647826"/>
              <a:gd name="T78" fmla="*/ 175991 w 1647825"/>
              <a:gd name="T79" fmla="*/ 833870 h 1647826"/>
              <a:gd name="T80" fmla="*/ 31713 w 1647825"/>
              <a:gd name="T81" fmla="*/ 595541 h 1647826"/>
              <a:gd name="T82" fmla="*/ 293316 w 1647825"/>
              <a:gd name="T83" fmla="*/ 387350 h 1647826"/>
              <a:gd name="T84" fmla="*/ 1155020 w 1647825"/>
              <a:gd name="T85" fmla="*/ 223001 h 1647826"/>
              <a:gd name="T86" fmla="*/ 1312138 w 1647825"/>
              <a:gd name="T87" fmla="*/ 341854 h 1647826"/>
              <a:gd name="T88" fmla="*/ 1208052 w 1647825"/>
              <a:gd name="T89" fmla="*/ 302633 h 1647826"/>
              <a:gd name="T90" fmla="*/ 598488 w 1647825"/>
              <a:gd name="T91" fmla="*/ 217164 h 1647826"/>
              <a:gd name="T92" fmla="*/ 395220 w 1647825"/>
              <a:gd name="T93" fmla="*/ 338651 h 1647826"/>
              <a:gd name="T94" fmla="*/ 380872 w 1647825"/>
              <a:gd name="T95" fmla="*/ 299616 h 1647826"/>
              <a:gd name="T96" fmla="*/ 545878 w 1647825"/>
              <a:gd name="T97" fmla="*/ 196850 h 1647826"/>
              <a:gd name="T98" fmla="*/ 1212850 w 1647825"/>
              <a:gd name="T99" fmla="*/ 97392 h 1647826"/>
              <a:gd name="T100" fmla="*/ 1386682 w 1647825"/>
              <a:gd name="T101" fmla="*/ 223079 h 1647826"/>
              <a:gd name="T102" fmla="*/ 1522413 w 1647825"/>
              <a:gd name="T103" fmla="*/ 388938 h 1647826"/>
              <a:gd name="T104" fmla="*/ 1364457 w 1647825"/>
              <a:gd name="T105" fmla="*/ 255694 h 1647826"/>
              <a:gd name="T106" fmla="*/ 1221582 w 1647825"/>
              <a:gd name="T107" fmla="*/ 147507 h 1647826"/>
              <a:gd name="T108" fmla="*/ 1055291 w 1647825"/>
              <a:gd name="T109" fmla="*/ 73527 h 1647826"/>
              <a:gd name="T110" fmla="*/ 470813 w 1647825"/>
              <a:gd name="T111" fmla="*/ 122846 h 1647826"/>
              <a:gd name="T112" fmla="*/ 319328 w 1647825"/>
              <a:gd name="T113" fmla="*/ 222679 h 1647826"/>
              <a:gd name="T114" fmla="*/ 195602 w 1647825"/>
              <a:gd name="T115" fmla="*/ 354728 h 1647826"/>
              <a:gd name="T116" fmla="*/ 218602 w 1647825"/>
              <a:gd name="T117" fmla="*/ 265635 h 1647826"/>
              <a:gd name="T118" fmla="*/ 383174 w 1647825"/>
              <a:gd name="T119" fmla="*/ 127619 h 1647826"/>
              <a:gd name="T120" fmla="*/ 580263 w 1647825"/>
              <a:gd name="T121" fmla="*/ 36139 h 1647826"/>
              <a:gd name="T122" fmla="*/ 995500 w 1647825"/>
              <a:gd name="T123" fmla="*/ 18230 h 1647826"/>
              <a:gd name="T124" fmla="*/ 630147 w 1647825"/>
              <a:gd name="T125" fmla="*/ 63409 h 16478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647825" h="1647826">
                <a:moveTo>
                  <a:pt x="1069148" y="1570038"/>
                </a:moveTo>
                <a:lnTo>
                  <a:pt x="1117600" y="1593610"/>
                </a:lnTo>
                <a:lnTo>
                  <a:pt x="1100126" y="1600289"/>
                </a:lnTo>
                <a:lnTo>
                  <a:pt x="1082651" y="1606182"/>
                </a:lnTo>
                <a:lnTo>
                  <a:pt x="1065177" y="1611682"/>
                </a:lnTo>
                <a:lnTo>
                  <a:pt x="1047305" y="1616790"/>
                </a:lnTo>
                <a:lnTo>
                  <a:pt x="1029831" y="1621504"/>
                </a:lnTo>
                <a:lnTo>
                  <a:pt x="1011562" y="1626218"/>
                </a:lnTo>
                <a:lnTo>
                  <a:pt x="993293" y="1630147"/>
                </a:lnTo>
                <a:lnTo>
                  <a:pt x="974628" y="1634076"/>
                </a:lnTo>
                <a:lnTo>
                  <a:pt x="956359" y="1636826"/>
                </a:lnTo>
                <a:lnTo>
                  <a:pt x="937693" y="1639969"/>
                </a:lnTo>
                <a:lnTo>
                  <a:pt x="919027" y="1641933"/>
                </a:lnTo>
                <a:lnTo>
                  <a:pt x="899964" y="1644290"/>
                </a:lnTo>
                <a:lnTo>
                  <a:pt x="880901" y="1645469"/>
                </a:lnTo>
                <a:lnTo>
                  <a:pt x="862235" y="1646648"/>
                </a:lnTo>
                <a:lnTo>
                  <a:pt x="842775" y="1647826"/>
                </a:lnTo>
                <a:lnTo>
                  <a:pt x="823315" y="1647826"/>
                </a:lnTo>
                <a:lnTo>
                  <a:pt x="804252" y="1647826"/>
                </a:lnTo>
                <a:lnTo>
                  <a:pt x="785586" y="1646648"/>
                </a:lnTo>
                <a:lnTo>
                  <a:pt x="766523" y="1645862"/>
                </a:lnTo>
                <a:lnTo>
                  <a:pt x="747857" y="1644290"/>
                </a:lnTo>
                <a:lnTo>
                  <a:pt x="729986" y="1642326"/>
                </a:lnTo>
                <a:lnTo>
                  <a:pt x="711320" y="1640362"/>
                </a:lnTo>
                <a:lnTo>
                  <a:pt x="693051" y="1637219"/>
                </a:lnTo>
                <a:lnTo>
                  <a:pt x="674782" y="1634469"/>
                </a:lnTo>
                <a:lnTo>
                  <a:pt x="656911" y="1630933"/>
                </a:lnTo>
                <a:lnTo>
                  <a:pt x="639039" y="1627004"/>
                </a:lnTo>
                <a:lnTo>
                  <a:pt x="621168" y="1622683"/>
                </a:lnTo>
                <a:lnTo>
                  <a:pt x="603693" y="1617968"/>
                </a:lnTo>
                <a:lnTo>
                  <a:pt x="586219" y="1613254"/>
                </a:lnTo>
                <a:lnTo>
                  <a:pt x="569142" y="1607754"/>
                </a:lnTo>
                <a:lnTo>
                  <a:pt x="552064" y="1602253"/>
                </a:lnTo>
                <a:lnTo>
                  <a:pt x="534987" y="1596360"/>
                </a:lnTo>
                <a:lnTo>
                  <a:pt x="583439" y="1572003"/>
                </a:lnTo>
                <a:lnTo>
                  <a:pt x="597736" y="1576324"/>
                </a:lnTo>
                <a:lnTo>
                  <a:pt x="612033" y="1580646"/>
                </a:lnTo>
                <a:lnTo>
                  <a:pt x="626728" y="1584182"/>
                </a:lnTo>
                <a:lnTo>
                  <a:pt x="640628" y="1587717"/>
                </a:lnTo>
                <a:lnTo>
                  <a:pt x="655322" y="1591253"/>
                </a:lnTo>
                <a:lnTo>
                  <a:pt x="670811" y="1594396"/>
                </a:lnTo>
                <a:lnTo>
                  <a:pt x="685505" y="1597146"/>
                </a:lnTo>
                <a:lnTo>
                  <a:pt x="700597" y="1599896"/>
                </a:lnTo>
                <a:lnTo>
                  <a:pt x="715689" y="1601861"/>
                </a:lnTo>
                <a:lnTo>
                  <a:pt x="730780" y="1603432"/>
                </a:lnTo>
                <a:lnTo>
                  <a:pt x="745872" y="1605396"/>
                </a:lnTo>
                <a:lnTo>
                  <a:pt x="760963" y="1606575"/>
                </a:lnTo>
                <a:lnTo>
                  <a:pt x="776452" y="1607754"/>
                </a:lnTo>
                <a:lnTo>
                  <a:pt x="791941" y="1608932"/>
                </a:lnTo>
                <a:lnTo>
                  <a:pt x="807429" y="1609325"/>
                </a:lnTo>
                <a:lnTo>
                  <a:pt x="823315" y="1609325"/>
                </a:lnTo>
                <a:lnTo>
                  <a:pt x="839201" y="1609325"/>
                </a:lnTo>
                <a:lnTo>
                  <a:pt x="855087" y="1608147"/>
                </a:lnTo>
                <a:lnTo>
                  <a:pt x="870973" y="1607754"/>
                </a:lnTo>
                <a:lnTo>
                  <a:pt x="887256" y="1606575"/>
                </a:lnTo>
                <a:lnTo>
                  <a:pt x="902744" y="1605396"/>
                </a:lnTo>
                <a:lnTo>
                  <a:pt x="918233" y="1603432"/>
                </a:lnTo>
                <a:lnTo>
                  <a:pt x="933722" y="1601468"/>
                </a:lnTo>
                <a:lnTo>
                  <a:pt x="949210" y="1598718"/>
                </a:lnTo>
                <a:lnTo>
                  <a:pt x="964699" y="1596360"/>
                </a:lnTo>
                <a:lnTo>
                  <a:pt x="980188" y="1593218"/>
                </a:lnTo>
                <a:lnTo>
                  <a:pt x="995279" y="1590467"/>
                </a:lnTo>
                <a:lnTo>
                  <a:pt x="1010371" y="1586932"/>
                </a:lnTo>
                <a:lnTo>
                  <a:pt x="1025065" y="1583003"/>
                </a:lnTo>
                <a:lnTo>
                  <a:pt x="1039760" y="1578681"/>
                </a:lnTo>
                <a:lnTo>
                  <a:pt x="1054454" y="1574360"/>
                </a:lnTo>
                <a:lnTo>
                  <a:pt x="1069148" y="1570038"/>
                </a:lnTo>
                <a:close/>
                <a:moveTo>
                  <a:pt x="990600" y="1450975"/>
                </a:moveTo>
                <a:lnTo>
                  <a:pt x="960761" y="1497590"/>
                </a:lnTo>
                <a:lnTo>
                  <a:pt x="944450" y="1500332"/>
                </a:lnTo>
                <a:lnTo>
                  <a:pt x="927740" y="1503466"/>
                </a:lnTo>
                <a:lnTo>
                  <a:pt x="910632" y="1505424"/>
                </a:lnTo>
                <a:lnTo>
                  <a:pt x="893923" y="1507775"/>
                </a:lnTo>
                <a:lnTo>
                  <a:pt x="876417" y="1508950"/>
                </a:lnTo>
                <a:lnTo>
                  <a:pt x="859310" y="1510125"/>
                </a:lnTo>
                <a:lnTo>
                  <a:pt x="841804" y="1510909"/>
                </a:lnTo>
                <a:lnTo>
                  <a:pt x="824299" y="1511300"/>
                </a:lnTo>
                <a:lnTo>
                  <a:pt x="807589" y="1510909"/>
                </a:lnTo>
                <a:lnTo>
                  <a:pt x="791675" y="1510125"/>
                </a:lnTo>
                <a:lnTo>
                  <a:pt x="775363" y="1508950"/>
                </a:lnTo>
                <a:lnTo>
                  <a:pt x="759051" y="1507775"/>
                </a:lnTo>
                <a:lnTo>
                  <a:pt x="743137" y="1506208"/>
                </a:lnTo>
                <a:lnTo>
                  <a:pt x="727223" y="1503858"/>
                </a:lnTo>
                <a:lnTo>
                  <a:pt x="711707" y="1501899"/>
                </a:lnTo>
                <a:lnTo>
                  <a:pt x="695395" y="1498765"/>
                </a:lnTo>
                <a:lnTo>
                  <a:pt x="666750" y="1453326"/>
                </a:lnTo>
                <a:lnTo>
                  <a:pt x="685449" y="1458026"/>
                </a:lnTo>
                <a:lnTo>
                  <a:pt x="704546" y="1461552"/>
                </a:lnTo>
                <a:lnTo>
                  <a:pt x="724041" y="1465077"/>
                </a:lnTo>
                <a:lnTo>
                  <a:pt x="743933" y="1467819"/>
                </a:lnTo>
                <a:lnTo>
                  <a:pt x="763428" y="1469778"/>
                </a:lnTo>
                <a:lnTo>
                  <a:pt x="783718" y="1471345"/>
                </a:lnTo>
                <a:lnTo>
                  <a:pt x="803611" y="1472520"/>
                </a:lnTo>
                <a:lnTo>
                  <a:pt x="824299" y="1472520"/>
                </a:lnTo>
                <a:lnTo>
                  <a:pt x="845783" y="1472520"/>
                </a:lnTo>
                <a:lnTo>
                  <a:pt x="866869" y="1470953"/>
                </a:lnTo>
                <a:lnTo>
                  <a:pt x="888353" y="1469386"/>
                </a:lnTo>
                <a:lnTo>
                  <a:pt x="909439" y="1467428"/>
                </a:lnTo>
                <a:lnTo>
                  <a:pt x="930127" y="1463902"/>
                </a:lnTo>
                <a:lnTo>
                  <a:pt x="950417" y="1460377"/>
                </a:lnTo>
                <a:lnTo>
                  <a:pt x="970708" y="1456068"/>
                </a:lnTo>
                <a:lnTo>
                  <a:pt x="990600" y="1450975"/>
                </a:lnTo>
                <a:close/>
                <a:moveTo>
                  <a:pt x="1402556" y="1195388"/>
                </a:moveTo>
                <a:lnTo>
                  <a:pt x="1425972" y="1326889"/>
                </a:lnTo>
                <a:lnTo>
                  <a:pt x="1435100" y="1376153"/>
                </a:lnTo>
                <a:lnTo>
                  <a:pt x="1420019" y="1392044"/>
                </a:lnTo>
                <a:lnTo>
                  <a:pt x="1404541" y="1408333"/>
                </a:lnTo>
                <a:lnTo>
                  <a:pt x="1389063" y="1423429"/>
                </a:lnTo>
                <a:lnTo>
                  <a:pt x="1372394" y="1438526"/>
                </a:lnTo>
                <a:lnTo>
                  <a:pt x="1356122" y="1452828"/>
                </a:lnTo>
                <a:lnTo>
                  <a:pt x="1339056" y="1467131"/>
                </a:lnTo>
                <a:lnTo>
                  <a:pt x="1321594" y="1480241"/>
                </a:lnTo>
                <a:lnTo>
                  <a:pt x="1303734" y="1493749"/>
                </a:lnTo>
                <a:lnTo>
                  <a:pt x="1285875" y="1506462"/>
                </a:lnTo>
                <a:lnTo>
                  <a:pt x="1267619" y="1518380"/>
                </a:lnTo>
                <a:lnTo>
                  <a:pt x="1248569" y="1529902"/>
                </a:lnTo>
                <a:lnTo>
                  <a:pt x="1229519" y="1541423"/>
                </a:lnTo>
                <a:lnTo>
                  <a:pt x="1210072" y="1552149"/>
                </a:lnTo>
                <a:lnTo>
                  <a:pt x="1190228" y="1562082"/>
                </a:lnTo>
                <a:lnTo>
                  <a:pt x="1170384" y="1572014"/>
                </a:lnTo>
                <a:lnTo>
                  <a:pt x="1149747" y="1581151"/>
                </a:lnTo>
                <a:lnTo>
                  <a:pt x="1103709" y="1557711"/>
                </a:lnTo>
                <a:lnTo>
                  <a:pt x="989012" y="1500503"/>
                </a:lnTo>
                <a:lnTo>
                  <a:pt x="996553" y="1489379"/>
                </a:lnTo>
                <a:lnTo>
                  <a:pt x="1027906" y="1439321"/>
                </a:lnTo>
                <a:lnTo>
                  <a:pt x="1136253" y="1267694"/>
                </a:lnTo>
                <a:lnTo>
                  <a:pt x="1342628" y="1211279"/>
                </a:lnTo>
                <a:lnTo>
                  <a:pt x="1400969" y="1195785"/>
                </a:lnTo>
                <a:lnTo>
                  <a:pt x="1402556" y="1195388"/>
                </a:lnTo>
                <a:close/>
                <a:moveTo>
                  <a:pt x="252864" y="1195388"/>
                </a:moveTo>
                <a:lnTo>
                  <a:pt x="302960" y="1209265"/>
                </a:lnTo>
                <a:lnTo>
                  <a:pt x="515270" y="1266356"/>
                </a:lnTo>
                <a:lnTo>
                  <a:pt x="518849" y="1267545"/>
                </a:lnTo>
                <a:lnTo>
                  <a:pt x="537137" y="1295695"/>
                </a:lnTo>
                <a:lnTo>
                  <a:pt x="629775" y="1441992"/>
                </a:lnTo>
                <a:lnTo>
                  <a:pt x="660786" y="1491154"/>
                </a:lnTo>
                <a:lnTo>
                  <a:pt x="666750" y="1500669"/>
                </a:lnTo>
                <a:lnTo>
                  <a:pt x="550655" y="1559743"/>
                </a:lnTo>
                <a:lnTo>
                  <a:pt x="504138" y="1582738"/>
                </a:lnTo>
                <a:lnTo>
                  <a:pt x="484259" y="1574412"/>
                </a:lnTo>
                <a:lnTo>
                  <a:pt x="464379" y="1564897"/>
                </a:lnTo>
                <a:lnTo>
                  <a:pt x="444898" y="1555382"/>
                </a:lnTo>
                <a:lnTo>
                  <a:pt x="425814" y="1545074"/>
                </a:lnTo>
                <a:lnTo>
                  <a:pt x="407127" y="1533973"/>
                </a:lnTo>
                <a:lnTo>
                  <a:pt x="388441" y="1522871"/>
                </a:lnTo>
                <a:lnTo>
                  <a:pt x="370152" y="1511374"/>
                </a:lnTo>
                <a:lnTo>
                  <a:pt x="352260" y="1498687"/>
                </a:lnTo>
                <a:lnTo>
                  <a:pt x="334767" y="1486396"/>
                </a:lnTo>
                <a:lnTo>
                  <a:pt x="317671" y="1473313"/>
                </a:lnTo>
                <a:lnTo>
                  <a:pt x="300972" y="1459833"/>
                </a:lnTo>
                <a:lnTo>
                  <a:pt x="284671" y="1445560"/>
                </a:lnTo>
                <a:lnTo>
                  <a:pt x="267972" y="1431287"/>
                </a:lnTo>
                <a:lnTo>
                  <a:pt x="252467" y="1416618"/>
                </a:lnTo>
                <a:lnTo>
                  <a:pt x="236961" y="1401552"/>
                </a:lnTo>
                <a:lnTo>
                  <a:pt x="222250" y="1386090"/>
                </a:lnTo>
                <a:lnTo>
                  <a:pt x="230202" y="1336531"/>
                </a:lnTo>
                <a:lnTo>
                  <a:pt x="251671" y="1203318"/>
                </a:lnTo>
                <a:lnTo>
                  <a:pt x="252864" y="1195388"/>
                </a:lnTo>
                <a:close/>
                <a:moveTo>
                  <a:pt x="950912" y="1071563"/>
                </a:moveTo>
                <a:lnTo>
                  <a:pt x="998316" y="1071563"/>
                </a:lnTo>
                <a:lnTo>
                  <a:pt x="1120775" y="1245264"/>
                </a:lnTo>
                <a:lnTo>
                  <a:pt x="1119590" y="1245662"/>
                </a:lnTo>
                <a:lnTo>
                  <a:pt x="1095888" y="1279526"/>
                </a:lnTo>
                <a:lnTo>
                  <a:pt x="950912" y="1071563"/>
                </a:lnTo>
                <a:close/>
                <a:moveTo>
                  <a:pt x="652180" y="1071563"/>
                </a:moveTo>
                <a:lnTo>
                  <a:pt x="700087" y="1071563"/>
                </a:lnTo>
                <a:lnTo>
                  <a:pt x="554783" y="1276351"/>
                </a:lnTo>
                <a:lnTo>
                  <a:pt x="534987" y="1244662"/>
                </a:lnTo>
                <a:lnTo>
                  <a:pt x="652180" y="1071563"/>
                </a:lnTo>
                <a:close/>
                <a:moveTo>
                  <a:pt x="177703" y="873125"/>
                </a:moveTo>
                <a:lnTo>
                  <a:pt x="179305" y="893844"/>
                </a:lnTo>
                <a:lnTo>
                  <a:pt x="182107" y="914164"/>
                </a:lnTo>
                <a:lnTo>
                  <a:pt x="185710" y="934485"/>
                </a:lnTo>
                <a:lnTo>
                  <a:pt x="188913" y="954805"/>
                </a:lnTo>
                <a:lnTo>
                  <a:pt x="193716" y="974727"/>
                </a:lnTo>
                <a:lnTo>
                  <a:pt x="198520" y="994251"/>
                </a:lnTo>
                <a:lnTo>
                  <a:pt x="204125" y="1013774"/>
                </a:lnTo>
                <a:lnTo>
                  <a:pt x="210931" y="1032899"/>
                </a:lnTo>
                <a:lnTo>
                  <a:pt x="217336" y="1052025"/>
                </a:lnTo>
                <a:lnTo>
                  <a:pt x="224942" y="1070751"/>
                </a:lnTo>
                <a:lnTo>
                  <a:pt x="232949" y="1089478"/>
                </a:lnTo>
                <a:lnTo>
                  <a:pt x="241356" y="1107009"/>
                </a:lnTo>
                <a:lnTo>
                  <a:pt x="250563" y="1124939"/>
                </a:lnTo>
                <a:lnTo>
                  <a:pt x="260171" y="1142470"/>
                </a:lnTo>
                <a:lnTo>
                  <a:pt x="270179" y="1159603"/>
                </a:lnTo>
                <a:lnTo>
                  <a:pt x="280988" y="1176338"/>
                </a:lnTo>
                <a:lnTo>
                  <a:pt x="228545" y="1165580"/>
                </a:lnTo>
                <a:lnTo>
                  <a:pt x="220538" y="1151236"/>
                </a:lnTo>
                <a:lnTo>
                  <a:pt x="212532" y="1136494"/>
                </a:lnTo>
                <a:lnTo>
                  <a:pt x="205326" y="1121752"/>
                </a:lnTo>
                <a:lnTo>
                  <a:pt x="198120" y="1107009"/>
                </a:lnTo>
                <a:lnTo>
                  <a:pt x="191315" y="1091869"/>
                </a:lnTo>
                <a:lnTo>
                  <a:pt x="185310" y="1076728"/>
                </a:lnTo>
                <a:lnTo>
                  <a:pt x="178904" y="1061587"/>
                </a:lnTo>
                <a:lnTo>
                  <a:pt x="173300" y="1046048"/>
                </a:lnTo>
                <a:lnTo>
                  <a:pt x="168096" y="1030509"/>
                </a:lnTo>
                <a:lnTo>
                  <a:pt x="163292" y="1014571"/>
                </a:lnTo>
                <a:lnTo>
                  <a:pt x="158888" y="998634"/>
                </a:lnTo>
                <a:lnTo>
                  <a:pt x="154885" y="982297"/>
                </a:lnTo>
                <a:lnTo>
                  <a:pt x="151282" y="966360"/>
                </a:lnTo>
                <a:lnTo>
                  <a:pt x="148079" y="949227"/>
                </a:lnTo>
                <a:lnTo>
                  <a:pt x="144877" y="932492"/>
                </a:lnTo>
                <a:lnTo>
                  <a:pt x="142875" y="915360"/>
                </a:lnTo>
                <a:lnTo>
                  <a:pt x="143275" y="915758"/>
                </a:lnTo>
                <a:lnTo>
                  <a:pt x="177703" y="873125"/>
                </a:lnTo>
                <a:close/>
                <a:moveTo>
                  <a:pt x="1469926" y="865188"/>
                </a:moveTo>
                <a:lnTo>
                  <a:pt x="1504950" y="909130"/>
                </a:lnTo>
                <a:lnTo>
                  <a:pt x="1502960" y="925756"/>
                </a:lnTo>
                <a:lnTo>
                  <a:pt x="1499776" y="943174"/>
                </a:lnTo>
                <a:lnTo>
                  <a:pt x="1496990" y="959801"/>
                </a:lnTo>
                <a:lnTo>
                  <a:pt x="1493408" y="976428"/>
                </a:lnTo>
                <a:lnTo>
                  <a:pt x="1489428" y="993054"/>
                </a:lnTo>
                <a:lnTo>
                  <a:pt x="1484652" y="1009285"/>
                </a:lnTo>
                <a:lnTo>
                  <a:pt x="1479876" y="1025516"/>
                </a:lnTo>
                <a:lnTo>
                  <a:pt x="1474702" y="1041350"/>
                </a:lnTo>
                <a:lnTo>
                  <a:pt x="1469528" y="1057185"/>
                </a:lnTo>
                <a:lnTo>
                  <a:pt x="1463558" y="1073020"/>
                </a:lnTo>
                <a:lnTo>
                  <a:pt x="1457190" y="1088855"/>
                </a:lnTo>
                <a:lnTo>
                  <a:pt x="1450423" y="1103898"/>
                </a:lnTo>
                <a:lnTo>
                  <a:pt x="1443657" y="1118941"/>
                </a:lnTo>
                <a:lnTo>
                  <a:pt x="1435697" y="1133984"/>
                </a:lnTo>
                <a:lnTo>
                  <a:pt x="1428533" y="1148631"/>
                </a:lnTo>
                <a:lnTo>
                  <a:pt x="1420175" y="1162883"/>
                </a:lnTo>
                <a:lnTo>
                  <a:pt x="1365250" y="1177926"/>
                </a:lnTo>
                <a:lnTo>
                  <a:pt x="1376394" y="1160508"/>
                </a:lnTo>
                <a:lnTo>
                  <a:pt x="1386743" y="1143089"/>
                </a:lnTo>
                <a:lnTo>
                  <a:pt x="1396693" y="1124879"/>
                </a:lnTo>
                <a:lnTo>
                  <a:pt x="1405847" y="1106669"/>
                </a:lnTo>
                <a:lnTo>
                  <a:pt x="1414603" y="1088063"/>
                </a:lnTo>
                <a:lnTo>
                  <a:pt x="1422961" y="1069457"/>
                </a:lnTo>
                <a:lnTo>
                  <a:pt x="1430523" y="1050060"/>
                </a:lnTo>
                <a:lnTo>
                  <a:pt x="1437687" y="1030662"/>
                </a:lnTo>
                <a:lnTo>
                  <a:pt x="1444055" y="1010868"/>
                </a:lnTo>
                <a:lnTo>
                  <a:pt x="1449627" y="990283"/>
                </a:lnTo>
                <a:lnTo>
                  <a:pt x="1454802" y="970094"/>
                </a:lnTo>
                <a:lnTo>
                  <a:pt x="1459180" y="949508"/>
                </a:lnTo>
                <a:lnTo>
                  <a:pt x="1463160" y="928923"/>
                </a:lnTo>
                <a:lnTo>
                  <a:pt x="1466344" y="907942"/>
                </a:lnTo>
                <a:lnTo>
                  <a:pt x="1468334" y="886565"/>
                </a:lnTo>
                <a:lnTo>
                  <a:pt x="1469926" y="865188"/>
                </a:lnTo>
                <a:close/>
                <a:moveTo>
                  <a:pt x="1646635" y="785813"/>
                </a:moveTo>
                <a:lnTo>
                  <a:pt x="1647825" y="804876"/>
                </a:lnTo>
                <a:lnTo>
                  <a:pt x="1647825" y="823940"/>
                </a:lnTo>
                <a:lnTo>
                  <a:pt x="1647825" y="842606"/>
                </a:lnTo>
                <a:lnTo>
                  <a:pt x="1646635" y="861669"/>
                </a:lnTo>
                <a:lnTo>
                  <a:pt x="1645841" y="879938"/>
                </a:lnTo>
                <a:lnTo>
                  <a:pt x="1644650" y="898605"/>
                </a:lnTo>
                <a:lnTo>
                  <a:pt x="1642269" y="916477"/>
                </a:lnTo>
                <a:lnTo>
                  <a:pt x="1640285" y="934746"/>
                </a:lnTo>
                <a:lnTo>
                  <a:pt x="1637506" y="953015"/>
                </a:lnTo>
                <a:lnTo>
                  <a:pt x="1634728" y="970887"/>
                </a:lnTo>
                <a:lnTo>
                  <a:pt x="1631156" y="988759"/>
                </a:lnTo>
                <a:lnTo>
                  <a:pt x="1627188" y="1006630"/>
                </a:lnTo>
                <a:lnTo>
                  <a:pt x="1623616" y="1023708"/>
                </a:lnTo>
                <a:lnTo>
                  <a:pt x="1618853" y="1041183"/>
                </a:lnTo>
                <a:lnTo>
                  <a:pt x="1614091" y="1058260"/>
                </a:lnTo>
                <a:lnTo>
                  <a:pt x="1608931" y="1075735"/>
                </a:lnTo>
                <a:lnTo>
                  <a:pt x="1602978" y="1092416"/>
                </a:lnTo>
                <a:lnTo>
                  <a:pt x="1597025" y="1109096"/>
                </a:lnTo>
                <a:lnTo>
                  <a:pt x="1590675" y="1125777"/>
                </a:lnTo>
                <a:lnTo>
                  <a:pt x="1584325" y="1142060"/>
                </a:lnTo>
                <a:lnTo>
                  <a:pt x="1576785" y="1158343"/>
                </a:lnTo>
                <a:lnTo>
                  <a:pt x="1569641" y="1174229"/>
                </a:lnTo>
                <a:lnTo>
                  <a:pt x="1562100" y="1190116"/>
                </a:lnTo>
                <a:lnTo>
                  <a:pt x="1553766" y="1205605"/>
                </a:lnTo>
                <a:lnTo>
                  <a:pt x="1545828" y="1221094"/>
                </a:lnTo>
                <a:lnTo>
                  <a:pt x="1537097" y="1236980"/>
                </a:lnTo>
                <a:lnTo>
                  <a:pt x="1527969" y="1251675"/>
                </a:lnTo>
                <a:lnTo>
                  <a:pt x="1518841" y="1266767"/>
                </a:lnTo>
                <a:lnTo>
                  <a:pt x="1508919" y="1281461"/>
                </a:lnTo>
                <a:lnTo>
                  <a:pt x="1499394" y="1295759"/>
                </a:lnTo>
                <a:lnTo>
                  <a:pt x="1489075" y="1309659"/>
                </a:lnTo>
                <a:lnTo>
                  <a:pt x="1478756" y="1323560"/>
                </a:lnTo>
                <a:lnTo>
                  <a:pt x="1468041" y="1337460"/>
                </a:lnTo>
                <a:lnTo>
                  <a:pt x="1456928" y="1350963"/>
                </a:lnTo>
                <a:lnTo>
                  <a:pt x="1447800" y="1300525"/>
                </a:lnTo>
                <a:lnTo>
                  <a:pt x="1457325" y="1287816"/>
                </a:lnTo>
                <a:lnTo>
                  <a:pt x="1466453" y="1274710"/>
                </a:lnTo>
                <a:lnTo>
                  <a:pt x="1474788" y="1262398"/>
                </a:lnTo>
                <a:lnTo>
                  <a:pt x="1483519" y="1248895"/>
                </a:lnTo>
                <a:lnTo>
                  <a:pt x="1492250" y="1235789"/>
                </a:lnTo>
                <a:lnTo>
                  <a:pt x="1499791" y="1222682"/>
                </a:lnTo>
                <a:lnTo>
                  <a:pt x="1508125" y="1208782"/>
                </a:lnTo>
                <a:lnTo>
                  <a:pt x="1515666" y="1195279"/>
                </a:lnTo>
                <a:lnTo>
                  <a:pt x="1522810" y="1180981"/>
                </a:lnTo>
                <a:lnTo>
                  <a:pt x="1529556" y="1167081"/>
                </a:lnTo>
                <a:lnTo>
                  <a:pt x="1536700" y="1153180"/>
                </a:lnTo>
                <a:lnTo>
                  <a:pt x="1543050" y="1138883"/>
                </a:lnTo>
                <a:lnTo>
                  <a:pt x="1549003" y="1124188"/>
                </a:lnTo>
                <a:lnTo>
                  <a:pt x="1555353" y="1109493"/>
                </a:lnTo>
                <a:lnTo>
                  <a:pt x="1560910" y="1094799"/>
                </a:lnTo>
                <a:lnTo>
                  <a:pt x="1566069" y="1079707"/>
                </a:lnTo>
                <a:lnTo>
                  <a:pt x="1571228" y="1064218"/>
                </a:lnTo>
                <a:lnTo>
                  <a:pt x="1575991" y="1049126"/>
                </a:lnTo>
                <a:lnTo>
                  <a:pt x="1580356" y="1034034"/>
                </a:lnTo>
                <a:lnTo>
                  <a:pt x="1584722" y="1018545"/>
                </a:lnTo>
                <a:lnTo>
                  <a:pt x="1588294" y="1003056"/>
                </a:lnTo>
                <a:lnTo>
                  <a:pt x="1591866" y="987170"/>
                </a:lnTo>
                <a:lnTo>
                  <a:pt x="1595041" y="971681"/>
                </a:lnTo>
                <a:lnTo>
                  <a:pt x="1597819" y="955398"/>
                </a:lnTo>
                <a:lnTo>
                  <a:pt x="1600597" y="939511"/>
                </a:lnTo>
                <a:lnTo>
                  <a:pt x="1602581" y="923228"/>
                </a:lnTo>
                <a:lnTo>
                  <a:pt x="1604566" y="906945"/>
                </a:lnTo>
                <a:lnTo>
                  <a:pt x="1606153" y="890662"/>
                </a:lnTo>
                <a:lnTo>
                  <a:pt x="1606947" y="874378"/>
                </a:lnTo>
                <a:lnTo>
                  <a:pt x="1607741" y="857301"/>
                </a:lnTo>
                <a:lnTo>
                  <a:pt x="1608931" y="841017"/>
                </a:lnTo>
                <a:lnTo>
                  <a:pt x="1608931" y="823940"/>
                </a:lnTo>
                <a:lnTo>
                  <a:pt x="1608931" y="822351"/>
                </a:lnTo>
                <a:lnTo>
                  <a:pt x="1646635" y="785813"/>
                </a:lnTo>
                <a:close/>
                <a:moveTo>
                  <a:pt x="1191" y="779463"/>
                </a:moveTo>
                <a:lnTo>
                  <a:pt x="39291" y="816372"/>
                </a:lnTo>
                <a:lnTo>
                  <a:pt x="38894" y="824707"/>
                </a:lnTo>
                <a:lnTo>
                  <a:pt x="39291" y="842169"/>
                </a:lnTo>
                <a:lnTo>
                  <a:pt x="39687" y="858838"/>
                </a:lnTo>
                <a:lnTo>
                  <a:pt x="40481" y="876300"/>
                </a:lnTo>
                <a:lnTo>
                  <a:pt x="41672" y="892969"/>
                </a:lnTo>
                <a:lnTo>
                  <a:pt x="43656" y="910035"/>
                </a:lnTo>
                <a:lnTo>
                  <a:pt x="45244" y="926307"/>
                </a:lnTo>
                <a:lnTo>
                  <a:pt x="47625" y="943372"/>
                </a:lnTo>
                <a:lnTo>
                  <a:pt x="50403" y="959644"/>
                </a:lnTo>
                <a:lnTo>
                  <a:pt x="53578" y="975519"/>
                </a:lnTo>
                <a:lnTo>
                  <a:pt x="56753" y="992188"/>
                </a:lnTo>
                <a:lnTo>
                  <a:pt x="60325" y="1008063"/>
                </a:lnTo>
                <a:lnTo>
                  <a:pt x="64691" y="1023938"/>
                </a:lnTo>
                <a:lnTo>
                  <a:pt x="69056" y="1039813"/>
                </a:lnTo>
                <a:lnTo>
                  <a:pt x="73819" y="1055688"/>
                </a:lnTo>
                <a:lnTo>
                  <a:pt x="78581" y="1071166"/>
                </a:lnTo>
                <a:lnTo>
                  <a:pt x="83741" y="1086644"/>
                </a:lnTo>
                <a:lnTo>
                  <a:pt x="89297" y="1101726"/>
                </a:lnTo>
                <a:lnTo>
                  <a:pt x="95250" y="1116807"/>
                </a:lnTo>
                <a:lnTo>
                  <a:pt x="101203" y="1131888"/>
                </a:lnTo>
                <a:lnTo>
                  <a:pt x="108347" y="1146573"/>
                </a:lnTo>
                <a:lnTo>
                  <a:pt x="114697" y="1161257"/>
                </a:lnTo>
                <a:lnTo>
                  <a:pt x="122238" y="1175941"/>
                </a:lnTo>
                <a:lnTo>
                  <a:pt x="129381" y="1190229"/>
                </a:lnTo>
                <a:lnTo>
                  <a:pt x="137319" y="1204517"/>
                </a:lnTo>
                <a:lnTo>
                  <a:pt x="144860" y="1218407"/>
                </a:lnTo>
                <a:lnTo>
                  <a:pt x="153194" y="1232298"/>
                </a:lnTo>
                <a:lnTo>
                  <a:pt x="161925" y="1245792"/>
                </a:lnTo>
                <a:lnTo>
                  <a:pt x="170260" y="1259285"/>
                </a:lnTo>
                <a:lnTo>
                  <a:pt x="179388" y="1272382"/>
                </a:lnTo>
                <a:lnTo>
                  <a:pt x="188913" y="1285479"/>
                </a:lnTo>
                <a:lnTo>
                  <a:pt x="198438" y="1298179"/>
                </a:lnTo>
                <a:lnTo>
                  <a:pt x="207963" y="1311276"/>
                </a:lnTo>
                <a:lnTo>
                  <a:pt x="199628" y="1362076"/>
                </a:lnTo>
                <a:lnTo>
                  <a:pt x="188516" y="1348186"/>
                </a:lnTo>
                <a:lnTo>
                  <a:pt x="177403" y="1334295"/>
                </a:lnTo>
                <a:lnTo>
                  <a:pt x="166291" y="1320404"/>
                </a:lnTo>
                <a:lnTo>
                  <a:pt x="155575" y="1306117"/>
                </a:lnTo>
                <a:lnTo>
                  <a:pt x="145256" y="1291432"/>
                </a:lnTo>
                <a:lnTo>
                  <a:pt x="135335" y="1276748"/>
                </a:lnTo>
                <a:lnTo>
                  <a:pt x="125413" y="1261667"/>
                </a:lnTo>
                <a:lnTo>
                  <a:pt x="115888" y="1245792"/>
                </a:lnTo>
                <a:lnTo>
                  <a:pt x="106760" y="1230710"/>
                </a:lnTo>
                <a:lnTo>
                  <a:pt x="98425" y="1214835"/>
                </a:lnTo>
                <a:lnTo>
                  <a:pt x="90091" y="1198960"/>
                </a:lnTo>
                <a:lnTo>
                  <a:pt x="81756" y="1183085"/>
                </a:lnTo>
                <a:lnTo>
                  <a:pt x="74216" y="1166416"/>
                </a:lnTo>
                <a:lnTo>
                  <a:pt x="66675" y="1150144"/>
                </a:lnTo>
                <a:lnTo>
                  <a:pt x="59928" y="1133079"/>
                </a:lnTo>
                <a:lnTo>
                  <a:pt x="53578" y="1116410"/>
                </a:lnTo>
                <a:lnTo>
                  <a:pt x="46831" y="1098948"/>
                </a:lnTo>
                <a:lnTo>
                  <a:pt x="41275" y="1081882"/>
                </a:lnTo>
                <a:lnTo>
                  <a:pt x="35719" y="1064419"/>
                </a:lnTo>
                <a:lnTo>
                  <a:pt x="30559" y="1046957"/>
                </a:lnTo>
                <a:lnTo>
                  <a:pt x="25797" y="1029097"/>
                </a:lnTo>
                <a:lnTo>
                  <a:pt x="21431" y="1011635"/>
                </a:lnTo>
                <a:lnTo>
                  <a:pt x="17066" y="993379"/>
                </a:lnTo>
                <a:lnTo>
                  <a:pt x="13494" y="975122"/>
                </a:lnTo>
                <a:lnTo>
                  <a:pt x="10716" y="956469"/>
                </a:lnTo>
                <a:lnTo>
                  <a:pt x="7541" y="938610"/>
                </a:lnTo>
                <a:lnTo>
                  <a:pt x="5556" y="919957"/>
                </a:lnTo>
                <a:lnTo>
                  <a:pt x="3175" y="900907"/>
                </a:lnTo>
                <a:lnTo>
                  <a:pt x="1984" y="882254"/>
                </a:lnTo>
                <a:lnTo>
                  <a:pt x="794" y="863204"/>
                </a:lnTo>
                <a:lnTo>
                  <a:pt x="397" y="844154"/>
                </a:lnTo>
                <a:lnTo>
                  <a:pt x="0" y="824707"/>
                </a:lnTo>
                <a:lnTo>
                  <a:pt x="397" y="802085"/>
                </a:lnTo>
                <a:lnTo>
                  <a:pt x="1191" y="779463"/>
                </a:lnTo>
                <a:close/>
                <a:moveTo>
                  <a:pt x="1314889" y="671513"/>
                </a:moveTo>
                <a:lnTo>
                  <a:pt x="1339850" y="701729"/>
                </a:lnTo>
                <a:lnTo>
                  <a:pt x="1101725" y="776288"/>
                </a:lnTo>
                <a:lnTo>
                  <a:pt x="1116385" y="730768"/>
                </a:lnTo>
                <a:lnTo>
                  <a:pt x="1314889" y="671513"/>
                </a:lnTo>
                <a:close/>
                <a:moveTo>
                  <a:pt x="339763" y="668338"/>
                </a:moveTo>
                <a:lnTo>
                  <a:pt x="538932" y="730250"/>
                </a:lnTo>
                <a:lnTo>
                  <a:pt x="554038" y="776288"/>
                </a:lnTo>
                <a:lnTo>
                  <a:pt x="317500" y="698500"/>
                </a:lnTo>
                <a:lnTo>
                  <a:pt x="339763" y="668338"/>
                </a:lnTo>
                <a:close/>
                <a:moveTo>
                  <a:pt x="828080" y="554038"/>
                </a:moveTo>
                <a:lnTo>
                  <a:pt x="847512" y="567940"/>
                </a:lnTo>
                <a:lnTo>
                  <a:pt x="1087438" y="737939"/>
                </a:lnTo>
                <a:lnTo>
                  <a:pt x="1086645" y="741117"/>
                </a:lnTo>
                <a:lnTo>
                  <a:pt x="1086249" y="742308"/>
                </a:lnTo>
                <a:lnTo>
                  <a:pt x="987105" y="1046163"/>
                </a:lnTo>
                <a:lnTo>
                  <a:pt x="980364" y="1046163"/>
                </a:lnTo>
                <a:lnTo>
                  <a:pt x="935551" y="1046163"/>
                </a:lnTo>
                <a:lnTo>
                  <a:pt x="669054" y="1046163"/>
                </a:lnTo>
                <a:lnTo>
                  <a:pt x="570308" y="742308"/>
                </a:lnTo>
                <a:lnTo>
                  <a:pt x="569911" y="741117"/>
                </a:lnTo>
                <a:lnTo>
                  <a:pt x="568325" y="737939"/>
                </a:lnTo>
                <a:lnTo>
                  <a:pt x="808648" y="567940"/>
                </a:lnTo>
                <a:lnTo>
                  <a:pt x="828080" y="554038"/>
                </a:lnTo>
                <a:close/>
                <a:moveTo>
                  <a:pt x="1360910" y="387350"/>
                </a:moveTo>
                <a:lnTo>
                  <a:pt x="1489666" y="409557"/>
                </a:lnTo>
                <a:lnTo>
                  <a:pt x="1540533" y="418281"/>
                </a:lnTo>
                <a:lnTo>
                  <a:pt x="1550865" y="437316"/>
                </a:lnTo>
                <a:lnTo>
                  <a:pt x="1560800" y="456747"/>
                </a:lnTo>
                <a:lnTo>
                  <a:pt x="1570337" y="476178"/>
                </a:lnTo>
                <a:lnTo>
                  <a:pt x="1579477" y="495213"/>
                </a:lnTo>
                <a:lnTo>
                  <a:pt x="1587425" y="515834"/>
                </a:lnTo>
                <a:lnTo>
                  <a:pt x="1595373" y="536058"/>
                </a:lnTo>
                <a:lnTo>
                  <a:pt x="1602924" y="556282"/>
                </a:lnTo>
                <a:lnTo>
                  <a:pt x="1609679" y="577300"/>
                </a:lnTo>
                <a:lnTo>
                  <a:pt x="1616038" y="597920"/>
                </a:lnTo>
                <a:lnTo>
                  <a:pt x="1621601" y="619731"/>
                </a:lnTo>
                <a:lnTo>
                  <a:pt x="1626767" y="640748"/>
                </a:lnTo>
                <a:lnTo>
                  <a:pt x="1631536" y="662955"/>
                </a:lnTo>
                <a:lnTo>
                  <a:pt x="1635908" y="684369"/>
                </a:lnTo>
                <a:lnTo>
                  <a:pt x="1639484" y="706973"/>
                </a:lnTo>
                <a:lnTo>
                  <a:pt x="1641868" y="728783"/>
                </a:lnTo>
                <a:lnTo>
                  <a:pt x="1644650" y="751387"/>
                </a:lnTo>
                <a:lnTo>
                  <a:pt x="1607692" y="786680"/>
                </a:lnTo>
                <a:lnTo>
                  <a:pt x="1513510" y="877888"/>
                </a:lnTo>
                <a:lnTo>
                  <a:pt x="1508343" y="871543"/>
                </a:lnTo>
                <a:lnTo>
                  <a:pt x="1471386" y="825146"/>
                </a:lnTo>
                <a:lnTo>
                  <a:pt x="1363691" y="689921"/>
                </a:lnTo>
                <a:lnTo>
                  <a:pt x="1341437" y="662559"/>
                </a:lnTo>
                <a:lnTo>
                  <a:pt x="1341835" y="656214"/>
                </a:lnTo>
                <a:lnTo>
                  <a:pt x="1355743" y="455557"/>
                </a:lnTo>
                <a:lnTo>
                  <a:pt x="1360115" y="396074"/>
                </a:lnTo>
                <a:lnTo>
                  <a:pt x="1360910" y="387350"/>
                </a:lnTo>
                <a:close/>
                <a:moveTo>
                  <a:pt x="293316" y="387350"/>
                </a:moveTo>
                <a:lnTo>
                  <a:pt x="293316" y="388143"/>
                </a:lnTo>
                <a:lnTo>
                  <a:pt x="297280" y="446040"/>
                </a:lnTo>
                <a:lnTo>
                  <a:pt x="311549" y="656214"/>
                </a:lnTo>
                <a:lnTo>
                  <a:pt x="312738" y="662559"/>
                </a:lnTo>
                <a:lnTo>
                  <a:pt x="290145" y="689921"/>
                </a:lnTo>
                <a:lnTo>
                  <a:pt x="175991" y="833870"/>
                </a:lnTo>
                <a:lnTo>
                  <a:pt x="141111" y="877888"/>
                </a:lnTo>
                <a:lnTo>
                  <a:pt x="138733" y="875509"/>
                </a:lnTo>
                <a:lnTo>
                  <a:pt x="39641" y="779939"/>
                </a:lnTo>
                <a:lnTo>
                  <a:pt x="3175" y="744646"/>
                </a:lnTo>
                <a:lnTo>
                  <a:pt x="5949" y="722835"/>
                </a:lnTo>
                <a:lnTo>
                  <a:pt x="8724" y="701025"/>
                </a:lnTo>
                <a:lnTo>
                  <a:pt x="12291" y="679611"/>
                </a:lnTo>
                <a:lnTo>
                  <a:pt x="16255" y="658197"/>
                </a:lnTo>
                <a:lnTo>
                  <a:pt x="21011" y="636783"/>
                </a:lnTo>
                <a:lnTo>
                  <a:pt x="26164" y="616162"/>
                </a:lnTo>
                <a:lnTo>
                  <a:pt x="31713" y="595541"/>
                </a:lnTo>
                <a:lnTo>
                  <a:pt x="38452" y="574920"/>
                </a:lnTo>
                <a:lnTo>
                  <a:pt x="44793" y="554696"/>
                </a:lnTo>
                <a:lnTo>
                  <a:pt x="51928" y="534472"/>
                </a:lnTo>
                <a:lnTo>
                  <a:pt x="59855" y="514644"/>
                </a:lnTo>
                <a:lnTo>
                  <a:pt x="68179" y="495213"/>
                </a:lnTo>
                <a:lnTo>
                  <a:pt x="77296" y="476178"/>
                </a:lnTo>
                <a:lnTo>
                  <a:pt x="86016" y="457143"/>
                </a:lnTo>
                <a:lnTo>
                  <a:pt x="95528" y="438109"/>
                </a:lnTo>
                <a:lnTo>
                  <a:pt x="105834" y="419867"/>
                </a:lnTo>
                <a:lnTo>
                  <a:pt x="156173" y="410747"/>
                </a:lnTo>
                <a:lnTo>
                  <a:pt x="293316" y="387350"/>
                </a:lnTo>
                <a:close/>
                <a:moveTo>
                  <a:pt x="808037" y="298450"/>
                </a:moveTo>
                <a:lnTo>
                  <a:pt x="827881" y="306401"/>
                </a:lnTo>
                <a:lnTo>
                  <a:pt x="847725" y="298450"/>
                </a:lnTo>
                <a:lnTo>
                  <a:pt x="847725" y="536575"/>
                </a:lnTo>
                <a:lnTo>
                  <a:pt x="827881" y="522661"/>
                </a:lnTo>
                <a:lnTo>
                  <a:pt x="808037" y="536575"/>
                </a:lnTo>
                <a:lnTo>
                  <a:pt x="808037" y="298450"/>
                </a:lnTo>
                <a:close/>
                <a:moveTo>
                  <a:pt x="1106341" y="198438"/>
                </a:moveTo>
                <a:lnTo>
                  <a:pt x="1122567" y="205965"/>
                </a:lnTo>
                <a:lnTo>
                  <a:pt x="1139189" y="214285"/>
                </a:lnTo>
                <a:lnTo>
                  <a:pt x="1155020" y="223001"/>
                </a:lnTo>
                <a:lnTo>
                  <a:pt x="1170455" y="231717"/>
                </a:lnTo>
                <a:lnTo>
                  <a:pt x="1185889" y="241225"/>
                </a:lnTo>
                <a:lnTo>
                  <a:pt x="1200928" y="251129"/>
                </a:lnTo>
                <a:lnTo>
                  <a:pt x="1216363" y="261034"/>
                </a:lnTo>
                <a:lnTo>
                  <a:pt x="1231006" y="271335"/>
                </a:lnTo>
                <a:lnTo>
                  <a:pt x="1244858" y="282031"/>
                </a:lnTo>
                <a:lnTo>
                  <a:pt x="1258710" y="293520"/>
                </a:lnTo>
                <a:lnTo>
                  <a:pt x="1272562" y="305010"/>
                </a:lnTo>
                <a:lnTo>
                  <a:pt x="1286018" y="316895"/>
                </a:lnTo>
                <a:lnTo>
                  <a:pt x="1299078" y="328780"/>
                </a:lnTo>
                <a:lnTo>
                  <a:pt x="1312138" y="341854"/>
                </a:lnTo>
                <a:lnTo>
                  <a:pt x="1324407" y="354928"/>
                </a:lnTo>
                <a:lnTo>
                  <a:pt x="1336675" y="367606"/>
                </a:lnTo>
                <a:lnTo>
                  <a:pt x="1332322" y="423863"/>
                </a:lnTo>
                <a:lnTo>
                  <a:pt x="1318470" y="406827"/>
                </a:lnTo>
                <a:lnTo>
                  <a:pt x="1304618" y="390584"/>
                </a:lnTo>
                <a:lnTo>
                  <a:pt x="1289975" y="374737"/>
                </a:lnTo>
                <a:lnTo>
                  <a:pt x="1274145" y="359286"/>
                </a:lnTo>
                <a:lnTo>
                  <a:pt x="1258314" y="344231"/>
                </a:lnTo>
                <a:lnTo>
                  <a:pt x="1242088" y="329969"/>
                </a:lnTo>
                <a:lnTo>
                  <a:pt x="1225070" y="316103"/>
                </a:lnTo>
                <a:lnTo>
                  <a:pt x="1208052" y="302633"/>
                </a:lnTo>
                <a:lnTo>
                  <a:pt x="1189847" y="290351"/>
                </a:lnTo>
                <a:lnTo>
                  <a:pt x="1171642" y="278070"/>
                </a:lnTo>
                <a:lnTo>
                  <a:pt x="1153437" y="266580"/>
                </a:lnTo>
                <a:lnTo>
                  <a:pt x="1134440" y="255884"/>
                </a:lnTo>
                <a:lnTo>
                  <a:pt x="1114652" y="245187"/>
                </a:lnTo>
                <a:lnTo>
                  <a:pt x="1094864" y="235679"/>
                </a:lnTo>
                <a:lnTo>
                  <a:pt x="1074680" y="227359"/>
                </a:lnTo>
                <a:lnTo>
                  <a:pt x="1054100" y="218643"/>
                </a:lnTo>
                <a:lnTo>
                  <a:pt x="1106341" y="198438"/>
                </a:lnTo>
                <a:close/>
                <a:moveTo>
                  <a:pt x="545878" y="196850"/>
                </a:moveTo>
                <a:lnTo>
                  <a:pt x="598488" y="217164"/>
                </a:lnTo>
                <a:lnTo>
                  <a:pt x="577763" y="225130"/>
                </a:lnTo>
                <a:lnTo>
                  <a:pt x="557835" y="233495"/>
                </a:lnTo>
                <a:lnTo>
                  <a:pt x="538305" y="243055"/>
                </a:lnTo>
                <a:lnTo>
                  <a:pt x="518775" y="253013"/>
                </a:lnTo>
                <a:lnTo>
                  <a:pt x="500441" y="263369"/>
                </a:lnTo>
                <a:lnTo>
                  <a:pt x="481709" y="274522"/>
                </a:lnTo>
                <a:lnTo>
                  <a:pt x="463375" y="286471"/>
                </a:lnTo>
                <a:lnTo>
                  <a:pt x="446236" y="298421"/>
                </a:lnTo>
                <a:lnTo>
                  <a:pt x="428700" y="311566"/>
                </a:lnTo>
                <a:lnTo>
                  <a:pt x="411960" y="325108"/>
                </a:lnTo>
                <a:lnTo>
                  <a:pt x="395220" y="338651"/>
                </a:lnTo>
                <a:lnTo>
                  <a:pt x="379676" y="352991"/>
                </a:lnTo>
                <a:lnTo>
                  <a:pt x="364132" y="368127"/>
                </a:lnTo>
                <a:lnTo>
                  <a:pt x="349385" y="383263"/>
                </a:lnTo>
                <a:lnTo>
                  <a:pt x="335037" y="399594"/>
                </a:lnTo>
                <a:lnTo>
                  <a:pt x="321087" y="415925"/>
                </a:lnTo>
                <a:lnTo>
                  <a:pt x="317500" y="360957"/>
                </a:lnTo>
                <a:lnTo>
                  <a:pt x="329457" y="347812"/>
                </a:lnTo>
                <a:lnTo>
                  <a:pt x="341414" y="335465"/>
                </a:lnTo>
                <a:lnTo>
                  <a:pt x="354567" y="323117"/>
                </a:lnTo>
                <a:lnTo>
                  <a:pt x="367719" y="311566"/>
                </a:lnTo>
                <a:lnTo>
                  <a:pt x="380872" y="299616"/>
                </a:lnTo>
                <a:lnTo>
                  <a:pt x="394423" y="288463"/>
                </a:lnTo>
                <a:lnTo>
                  <a:pt x="408373" y="277708"/>
                </a:lnTo>
                <a:lnTo>
                  <a:pt x="422721" y="267352"/>
                </a:lnTo>
                <a:lnTo>
                  <a:pt x="437069" y="256996"/>
                </a:lnTo>
                <a:lnTo>
                  <a:pt x="451816" y="247436"/>
                </a:lnTo>
                <a:lnTo>
                  <a:pt x="466962" y="237877"/>
                </a:lnTo>
                <a:lnTo>
                  <a:pt x="482107" y="228715"/>
                </a:lnTo>
                <a:lnTo>
                  <a:pt x="497651" y="219952"/>
                </a:lnTo>
                <a:lnTo>
                  <a:pt x="513195" y="211986"/>
                </a:lnTo>
                <a:lnTo>
                  <a:pt x="529536" y="204020"/>
                </a:lnTo>
                <a:lnTo>
                  <a:pt x="545878" y="196850"/>
                </a:lnTo>
                <a:close/>
                <a:moveTo>
                  <a:pt x="1028700" y="25400"/>
                </a:moveTo>
                <a:lnTo>
                  <a:pt x="1048147" y="30571"/>
                </a:lnTo>
                <a:lnTo>
                  <a:pt x="1067197" y="36139"/>
                </a:lnTo>
                <a:lnTo>
                  <a:pt x="1086247" y="42503"/>
                </a:lnTo>
                <a:lnTo>
                  <a:pt x="1104900" y="49265"/>
                </a:lnTo>
                <a:lnTo>
                  <a:pt x="1123553" y="56026"/>
                </a:lnTo>
                <a:lnTo>
                  <a:pt x="1142207" y="63186"/>
                </a:lnTo>
                <a:lnTo>
                  <a:pt x="1160066" y="71538"/>
                </a:lnTo>
                <a:lnTo>
                  <a:pt x="1177925" y="79891"/>
                </a:lnTo>
                <a:lnTo>
                  <a:pt x="1195388" y="88641"/>
                </a:lnTo>
                <a:lnTo>
                  <a:pt x="1212850" y="97392"/>
                </a:lnTo>
                <a:lnTo>
                  <a:pt x="1230313" y="106937"/>
                </a:lnTo>
                <a:lnTo>
                  <a:pt x="1246982" y="116881"/>
                </a:lnTo>
                <a:lnTo>
                  <a:pt x="1263650" y="127620"/>
                </a:lnTo>
                <a:lnTo>
                  <a:pt x="1280319" y="138359"/>
                </a:lnTo>
                <a:lnTo>
                  <a:pt x="1296194" y="149098"/>
                </a:lnTo>
                <a:lnTo>
                  <a:pt x="1312069" y="160633"/>
                </a:lnTo>
                <a:lnTo>
                  <a:pt x="1327547" y="172565"/>
                </a:lnTo>
                <a:lnTo>
                  <a:pt x="1342629" y="184497"/>
                </a:lnTo>
                <a:lnTo>
                  <a:pt x="1358107" y="197225"/>
                </a:lnTo>
                <a:lnTo>
                  <a:pt x="1372791" y="209953"/>
                </a:lnTo>
                <a:lnTo>
                  <a:pt x="1386682" y="223079"/>
                </a:lnTo>
                <a:lnTo>
                  <a:pt x="1400572" y="237000"/>
                </a:lnTo>
                <a:lnTo>
                  <a:pt x="1414463" y="250921"/>
                </a:lnTo>
                <a:lnTo>
                  <a:pt x="1427957" y="264444"/>
                </a:lnTo>
                <a:lnTo>
                  <a:pt x="1440657" y="279161"/>
                </a:lnTo>
                <a:lnTo>
                  <a:pt x="1453754" y="293877"/>
                </a:lnTo>
                <a:lnTo>
                  <a:pt x="1466454" y="309389"/>
                </a:lnTo>
                <a:lnTo>
                  <a:pt x="1477963" y="324901"/>
                </a:lnTo>
                <a:lnTo>
                  <a:pt x="1489473" y="340413"/>
                </a:lnTo>
                <a:lnTo>
                  <a:pt x="1501379" y="356323"/>
                </a:lnTo>
                <a:lnTo>
                  <a:pt x="1512094" y="372233"/>
                </a:lnTo>
                <a:lnTo>
                  <a:pt x="1522413" y="388938"/>
                </a:lnTo>
                <a:lnTo>
                  <a:pt x="1470026" y="380187"/>
                </a:lnTo>
                <a:lnTo>
                  <a:pt x="1460501" y="366664"/>
                </a:lnTo>
                <a:lnTo>
                  <a:pt x="1451373" y="353539"/>
                </a:lnTo>
                <a:lnTo>
                  <a:pt x="1441451" y="340413"/>
                </a:lnTo>
                <a:lnTo>
                  <a:pt x="1430735" y="327685"/>
                </a:lnTo>
                <a:lnTo>
                  <a:pt x="1420416" y="315355"/>
                </a:lnTo>
                <a:lnTo>
                  <a:pt x="1409701" y="302627"/>
                </a:lnTo>
                <a:lnTo>
                  <a:pt x="1398985" y="290695"/>
                </a:lnTo>
                <a:lnTo>
                  <a:pt x="1387872" y="278763"/>
                </a:lnTo>
                <a:lnTo>
                  <a:pt x="1375966" y="267228"/>
                </a:lnTo>
                <a:lnTo>
                  <a:pt x="1364457" y="255694"/>
                </a:lnTo>
                <a:lnTo>
                  <a:pt x="1352154" y="244557"/>
                </a:lnTo>
                <a:lnTo>
                  <a:pt x="1340247" y="233420"/>
                </a:lnTo>
                <a:lnTo>
                  <a:pt x="1327944" y="223079"/>
                </a:lnTo>
                <a:lnTo>
                  <a:pt x="1315244" y="212737"/>
                </a:lnTo>
                <a:lnTo>
                  <a:pt x="1302544" y="202396"/>
                </a:lnTo>
                <a:lnTo>
                  <a:pt x="1289844" y="192452"/>
                </a:lnTo>
                <a:lnTo>
                  <a:pt x="1276350" y="182906"/>
                </a:lnTo>
                <a:lnTo>
                  <a:pt x="1262857" y="173758"/>
                </a:lnTo>
                <a:lnTo>
                  <a:pt x="1248966" y="164610"/>
                </a:lnTo>
                <a:lnTo>
                  <a:pt x="1235472" y="155462"/>
                </a:lnTo>
                <a:lnTo>
                  <a:pt x="1221582" y="147507"/>
                </a:lnTo>
                <a:lnTo>
                  <a:pt x="1207294" y="139155"/>
                </a:lnTo>
                <a:lnTo>
                  <a:pt x="1192610" y="130802"/>
                </a:lnTo>
                <a:lnTo>
                  <a:pt x="1178322" y="123643"/>
                </a:lnTo>
                <a:lnTo>
                  <a:pt x="1163241" y="116085"/>
                </a:lnTo>
                <a:lnTo>
                  <a:pt x="1148557" y="108926"/>
                </a:lnTo>
                <a:lnTo>
                  <a:pt x="1133475" y="102164"/>
                </a:lnTo>
                <a:lnTo>
                  <a:pt x="1117997" y="95801"/>
                </a:lnTo>
                <a:lnTo>
                  <a:pt x="1102916" y="89834"/>
                </a:lnTo>
                <a:lnTo>
                  <a:pt x="1087041" y="84266"/>
                </a:lnTo>
                <a:lnTo>
                  <a:pt x="1071166" y="78698"/>
                </a:lnTo>
                <a:lnTo>
                  <a:pt x="1055291" y="73527"/>
                </a:lnTo>
                <a:lnTo>
                  <a:pt x="1028700" y="25400"/>
                </a:lnTo>
                <a:close/>
                <a:moveTo>
                  <a:pt x="619125" y="25400"/>
                </a:moveTo>
                <a:lnTo>
                  <a:pt x="594935" y="72333"/>
                </a:lnTo>
                <a:lnTo>
                  <a:pt x="579073" y="77504"/>
                </a:lnTo>
                <a:lnTo>
                  <a:pt x="563211" y="82674"/>
                </a:lnTo>
                <a:lnTo>
                  <a:pt x="546952" y="89038"/>
                </a:lnTo>
                <a:lnTo>
                  <a:pt x="531486" y="95004"/>
                </a:lnTo>
                <a:lnTo>
                  <a:pt x="516020" y="101368"/>
                </a:lnTo>
                <a:lnTo>
                  <a:pt x="500951" y="108130"/>
                </a:lnTo>
                <a:lnTo>
                  <a:pt x="485882" y="115289"/>
                </a:lnTo>
                <a:lnTo>
                  <a:pt x="470813" y="122846"/>
                </a:lnTo>
                <a:lnTo>
                  <a:pt x="456140" y="130005"/>
                </a:lnTo>
                <a:lnTo>
                  <a:pt x="441467" y="138358"/>
                </a:lnTo>
                <a:lnTo>
                  <a:pt x="427191" y="146313"/>
                </a:lnTo>
                <a:lnTo>
                  <a:pt x="412915" y="155063"/>
                </a:lnTo>
                <a:lnTo>
                  <a:pt x="399036" y="163813"/>
                </a:lnTo>
                <a:lnTo>
                  <a:pt x="385156" y="172961"/>
                </a:lnTo>
                <a:lnTo>
                  <a:pt x="371277" y="182507"/>
                </a:lnTo>
                <a:lnTo>
                  <a:pt x="358190" y="192053"/>
                </a:lnTo>
                <a:lnTo>
                  <a:pt x="345104" y="201996"/>
                </a:lnTo>
                <a:lnTo>
                  <a:pt x="332018" y="212338"/>
                </a:lnTo>
                <a:lnTo>
                  <a:pt x="319328" y="222679"/>
                </a:lnTo>
                <a:lnTo>
                  <a:pt x="307035" y="233418"/>
                </a:lnTo>
                <a:lnTo>
                  <a:pt x="294741" y="244554"/>
                </a:lnTo>
                <a:lnTo>
                  <a:pt x="282448" y="256089"/>
                </a:lnTo>
                <a:lnTo>
                  <a:pt x="270948" y="267226"/>
                </a:lnTo>
                <a:lnTo>
                  <a:pt x="259448" y="278760"/>
                </a:lnTo>
                <a:lnTo>
                  <a:pt x="247948" y="291090"/>
                </a:lnTo>
                <a:lnTo>
                  <a:pt x="236844" y="303022"/>
                </a:lnTo>
                <a:lnTo>
                  <a:pt x="226137" y="315750"/>
                </a:lnTo>
                <a:lnTo>
                  <a:pt x="215826" y="328477"/>
                </a:lnTo>
                <a:lnTo>
                  <a:pt x="205516" y="341205"/>
                </a:lnTo>
                <a:lnTo>
                  <a:pt x="195602" y="354728"/>
                </a:lnTo>
                <a:lnTo>
                  <a:pt x="185688" y="367854"/>
                </a:lnTo>
                <a:lnTo>
                  <a:pt x="176170" y="381377"/>
                </a:lnTo>
                <a:lnTo>
                  <a:pt x="123825" y="390525"/>
                </a:lnTo>
                <a:lnTo>
                  <a:pt x="134135" y="373820"/>
                </a:lnTo>
                <a:lnTo>
                  <a:pt x="145239" y="357512"/>
                </a:lnTo>
                <a:lnTo>
                  <a:pt x="156739" y="341205"/>
                </a:lnTo>
                <a:lnTo>
                  <a:pt x="168239" y="325693"/>
                </a:lnTo>
                <a:lnTo>
                  <a:pt x="180136" y="310181"/>
                </a:lnTo>
                <a:lnTo>
                  <a:pt x="192826" y="295067"/>
                </a:lnTo>
                <a:lnTo>
                  <a:pt x="205516" y="280351"/>
                </a:lnTo>
                <a:lnTo>
                  <a:pt x="218602" y="265635"/>
                </a:lnTo>
                <a:lnTo>
                  <a:pt x="232085" y="251316"/>
                </a:lnTo>
                <a:lnTo>
                  <a:pt x="245965" y="237395"/>
                </a:lnTo>
                <a:lnTo>
                  <a:pt x="259844" y="223872"/>
                </a:lnTo>
                <a:lnTo>
                  <a:pt x="274517" y="210349"/>
                </a:lnTo>
                <a:lnTo>
                  <a:pt x="289190" y="197621"/>
                </a:lnTo>
                <a:lnTo>
                  <a:pt x="303862" y="184893"/>
                </a:lnTo>
                <a:lnTo>
                  <a:pt x="319328" y="172961"/>
                </a:lnTo>
                <a:lnTo>
                  <a:pt x="334794" y="160631"/>
                </a:lnTo>
                <a:lnTo>
                  <a:pt x="350656" y="149495"/>
                </a:lnTo>
                <a:lnTo>
                  <a:pt x="366518" y="138358"/>
                </a:lnTo>
                <a:lnTo>
                  <a:pt x="383174" y="127619"/>
                </a:lnTo>
                <a:lnTo>
                  <a:pt x="399829" y="116880"/>
                </a:lnTo>
                <a:lnTo>
                  <a:pt x="416881" y="106936"/>
                </a:lnTo>
                <a:lnTo>
                  <a:pt x="433933" y="97391"/>
                </a:lnTo>
                <a:lnTo>
                  <a:pt x="451778" y="88640"/>
                </a:lnTo>
                <a:lnTo>
                  <a:pt x="469227" y="79890"/>
                </a:lnTo>
                <a:lnTo>
                  <a:pt x="487072" y="71140"/>
                </a:lnTo>
                <a:lnTo>
                  <a:pt x="505710" y="63185"/>
                </a:lnTo>
                <a:lnTo>
                  <a:pt x="523951" y="56026"/>
                </a:lnTo>
                <a:lnTo>
                  <a:pt x="542193" y="48867"/>
                </a:lnTo>
                <a:lnTo>
                  <a:pt x="561228" y="42105"/>
                </a:lnTo>
                <a:lnTo>
                  <a:pt x="580263" y="36139"/>
                </a:lnTo>
                <a:lnTo>
                  <a:pt x="599694" y="30570"/>
                </a:lnTo>
                <a:lnTo>
                  <a:pt x="619125" y="25400"/>
                </a:lnTo>
                <a:close/>
                <a:moveTo>
                  <a:pt x="824315" y="0"/>
                </a:moveTo>
                <a:lnTo>
                  <a:pt x="846110" y="792"/>
                </a:lnTo>
                <a:lnTo>
                  <a:pt x="868300" y="1585"/>
                </a:lnTo>
                <a:lnTo>
                  <a:pt x="889699" y="2774"/>
                </a:lnTo>
                <a:lnTo>
                  <a:pt x="911097" y="4756"/>
                </a:lnTo>
                <a:lnTo>
                  <a:pt x="932495" y="7530"/>
                </a:lnTo>
                <a:lnTo>
                  <a:pt x="953497" y="10700"/>
                </a:lnTo>
                <a:lnTo>
                  <a:pt x="974499" y="13871"/>
                </a:lnTo>
                <a:lnTo>
                  <a:pt x="995500" y="18230"/>
                </a:lnTo>
                <a:lnTo>
                  <a:pt x="1020861" y="63806"/>
                </a:lnTo>
                <a:lnTo>
                  <a:pt x="1084263" y="178339"/>
                </a:lnTo>
                <a:lnTo>
                  <a:pt x="1071187" y="183491"/>
                </a:lnTo>
                <a:lnTo>
                  <a:pt x="1015710" y="204892"/>
                </a:lnTo>
                <a:lnTo>
                  <a:pt x="847298" y="270679"/>
                </a:lnTo>
                <a:lnTo>
                  <a:pt x="827882" y="277813"/>
                </a:lnTo>
                <a:lnTo>
                  <a:pt x="808465" y="270679"/>
                </a:lnTo>
                <a:lnTo>
                  <a:pt x="636883" y="203703"/>
                </a:lnTo>
                <a:lnTo>
                  <a:pt x="581010" y="181906"/>
                </a:lnTo>
                <a:lnTo>
                  <a:pt x="571500" y="178339"/>
                </a:lnTo>
                <a:lnTo>
                  <a:pt x="630147" y="63409"/>
                </a:lnTo>
                <a:lnTo>
                  <a:pt x="653130" y="18230"/>
                </a:lnTo>
                <a:lnTo>
                  <a:pt x="673736" y="13871"/>
                </a:lnTo>
                <a:lnTo>
                  <a:pt x="694738" y="10700"/>
                </a:lnTo>
                <a:lnTo>
                  <a:pt x="716136" y="7530"/>
                </a:lnTo>
                <a:lnTo>
                  <a:pt x="737534" y="4756"/>
                </a:lnTo>
                <a:lnTo>
                  <a:pt x="758932" y="2774"/>
                </a:lnTo>
                <a:lnTo>
                  <a:pt x="780726" y="1585"/>
                </a:lnTo>
                <a:lnTo>
                  <a:pt x="802125" y="792"/>
                </a:lnTo>
                <a:lnTo>
                  <a:pt x="824315" y="0"/>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normAutofit/>
            <a:scene3d>
              <a:camera prst="orthographicFront"/>
              <a:lightRig rig="threePt" dir="t"/>
            </a:scene3d>
            <a:sp3d>
              <a:contourClr>
                <a:srgbClr val="FFFFFF"/>
              </a:contourClr>
            </a:sp3d>
          </a:bodyPr>
          <a:lstStyle/>
          <a:p>
            <a:pPr algn="ctr"/>
            <a:endParaRPr lang="zh-CN" altLang="en-US" sz="1700">
              <a:latin typeface="Arial" panose="020B0604020202020204" pitchFamily="34" charset="0"/>
              <a:ea typeface="微软雅黑" panose="020B0503020204020204" pitchFamily="34" charset="-122"/>
              <a:sym typeface="Arial" panose="020B0604020202020204" pitchFamily="34" charset="0"/>
            </a:endParaRPr>
          </a:p>
        </p:txBody>
      </p:sp>
      <p:sp>
        <p:nvSpPr>
          <p:cNvPr id="15" name="矩形 14"/>
          <p:cNvSpPr/>
          <p:nvPr>
            <p:custDataLst>
              <p:tags r:id="rId8"/>
            </p:custDataLst>
          </p:nvPr>
        </p:nvSpPr>
        <p:spPr>
          <a:xfrm>
            <a:off x="3374390" y="2796540"/>
            <a:ext cx="6418580" cy="648970"/>
          </a:xfrm>
          <a:prstGeom prst="rect">
            <a:avLst/>
          </a:prstGeom>
        </p:spPr>
        <p:txBody>
          <a:bodyPr>
            <a:normAutofit/>
          </a:bodyPr>
          <a:lstStyle/>
          <a:p>
            <a:pPr marL="0" lvl="0" indent="0" algn="l">
              <a:lnSpc>
                <a:spcPct val="120000"/>
              </a:lnSpc>
              <a:spcBef>
                <a:spcPts val="0"/>
              </a:spcBef>
              <a:spcAft>
                <a:spcPts val="0"/>
              </a:spcAft>
              <a:buSzPct val="100000"/>
            </a:pPr>
            <a:r>
              <a:rPr lang="zh-CN" altLang="en-US" sz="2000" dirty="0">
                <a:solidFill>
                  <a:schemeClr val="dk1">
                    <a:lumMod val="75000"/>
                  </a:schemeClr>
                </a:solidFill>
                <a:latin typeface="微软雅黑" panose="020B0503020204020204" pitchFamily="34" charset="-122"/>
                <a:ea typeface="微软雅黑" panose="020B0503020204020204" pitchFamily="34" charset="-122"/>
              </a:rPr>
              <a:t>温度：几千万摄氏度</a:t>
            </a:r>
            <a:endParaRPr lang="zh-CN" altLang="en-US" sz="2000" dirty="0">
              <a:solidFill>
                <a:schemeClr val="dk1">
                  <a:lumMod val="75000"/>
                </a:schemeClr>
              </a:solidFill>
              <a:latin typeface="微软雅黑" panose="020B0503020204020204" pitchFamily="34" charset="-122"/>
              <a:ea typeface="微软雅黑" panose="020B0503020204020204" pitchFamily="34" charset="-122"/>
            </a:endParaRPr>
          </a:p>
        </p:txBody>
      </p:sp>
      <p:sp>
        <p:nvSpPr>
          <p:cNvPr id="18" name="KSO_Shape"/>
          <p:cNvSpPr/>
          <p:nvPr>
            <p:custDataLst>
              <p:tags r:id="rId9"/>
            </p:custDataLst>
          </p:nvPr>
        </p:nvSpPr>
        <p:spPr bwMode="auto">
          <a:xfrm>
            <a:off x="2909402" y="3739690"/>
            <a:ext cx="373411" cy="373412"/>
          </a:xfrm>
          <a:custGeom>
            <a:avLst/>
            <a:gdLst>
              <a:gd name="T0" fmla="*/ 956359 w 1647825"/>
              <a:gd name="T1" fmla="*/ 1636826 h 1647826"/>
              <a:gd name="T2" fmla="*/ 747857 w 1647825"/>
              <a:gd name="T3" fmla="*/ 1644290 h 1647826"/>
              <a:gd name="T4" fmla="*/ 552064 w 1647825"/>
              <a:gd name="T5" fmla="*/ 1602253 h 1647826"/>
              <a:gd name="T6" fmla="*/ 715689 w 1647825"/>
              <a:gd name="T7" fmla="*/ 1601861 h 1647826"/>
              <a:gd name="T8" fmla="*/ 887256 w 1647825"/>
              <a:gd name="T9" fmla="*/ 1606575 h 1647826"/>
              <a:gd name="T10" fmla="*/ 1054454 w 1647825"/>
              <a:gd name="T11" fmla="*/ 1574360 h 1647826"/>
              <a:gd name="T12" fmla="*/ 824299 w 1647825"/>
              <a:gd name="T13" fmla="*/ 1511300 h 1647826"/>
              <a:gd name="T14" fmla="*/ 704546 w 1647825"/>
              <a:gd name="T15" fmla="*/ 1461552 h 1647826"/>
              <a:gd name="T16" fmla="*/ 930127 w 1647825"/>
              <a:gd name="T17" fmla="*/ 1463902 h 1647826"/>
              <a:gd name="T18" fmla="*/ 1356122 w 1647825"/>
              <a:gd name="T19" fmla="*/ 1452828 h 1647826"/>
              <a:gd name="T20" fmla="*/ 1149747 w 1647825"/>
              <a:gd name="T21" fmla="*/ 1581151 h 1647826"/>
              <a:gd name="T22" fmla="*/ 515270 w 1647825"/>
              <a:gd name="T23" fmla="*/ 1266356 h 1647826"/>
              <a:gd name="T24" fmla="*/ 425814 w 1647825"/>
              <a:gd name="T25" fmla="*/ 1545074 h 1647826"/>
              <a:gd name="T26" fmla="*/ 236961 w 1647825"/>
              <a:gd name="T27" fmla="*/ 1401552 h 1647826"/>
              <a:gd name="T28" fmla="*/ 652180 w 1647825"/>
              <a:gd name="T29" fmla="*/ 1071563 h 1647826"/>
              <a:gd name="T30" fmla="*/ 198520 w 1647825"/>
              <a:gd name="T31" fmla="*/ 994251 h 1647826"/>
              <a:gd name="T32" fmla="*/ 228545 w 1647825"/>
              <a:gd name="T33" fmla="*/ 1165580 h 1647826"/>
              <a:gd name="T34" fmla="*/ 158888 w 1647825"/>
              <a:gd name="T35" fmla="*/ 998634 h 1647826"/>
              <a:gd name="T36" fmla="*/ 1499776 w 1647825"/>
              <a:gd name="T37" fmla="*/ 943174 h 1647826"/>
              <a:gd name="T38" fmla="*/ 1443657 w 1647825"/>
              <a:gd name="T39" fmla="*/ 1118941 h 1647826"/>
              <a:gd name="T40" fmla="*/ 1430523 w 1647825"/>
              <a:gd name="T41" fmla="*/ 1050060 h 1647826"/>
              <a:gd name="T42" fmla="*/ 1647825 w 1647825"/>
              <a:gd name="T43" fmla="*/ 804876 h 1647826"/>
              <a:gd name="T44" fmla="*/ 1627188 w 1647825"/>
              <a:gd name="T45" fmla="*/ 1006630 h 1647826"/>
              <a:gd name="T46" fmla="*/ 1562100 w 1647825"/>
              <a:gd name="T47" fmla="*/ 1190116 h 1647826"/>
              <a:gd name="T48" fmla="*/ 1456928 w 1647825"/>
              <a:gd name="T49" fmla="*/ 1350963 h 1647826"/>
              <a:gd name="T50" fmla="*/ 1529556 w 1647825"/>
              <a:gd name="T51" fmla="*/ 1167081 h 1647826"/>
              <a:gd name="T52" fmla="*/ 1588294 w 1647825"/>
              <a:gd name="T53" fmla="*/ 1003056 h 1647826"/>
              <a:gd name="T54" fmla="*/ 1608931 w 1647825"/>
              <a:gd name="T55" fmla="*/ 823940 h 1647826"/>
              <a:gd name="T56" fmla="*/ 45244 w 1647825"/>
              <a:gd name="T57" fmla="*/ 926307 h 1647826"/>
              <a:gd name="T58" fmla="*/ 89297 w 1647825"/>
              <a:gd name="T59" fmla="*/ 1101726 h 1647826"/>
              <a:gd name="T60" fmla="*/ 170260 w 1647825"/>
              <a:gd name="T61" fmla="*/ 1259285 h 1647826"/>
              <a:gd name="T62" fmla="*/ 135335 w 1647825"/>
              <a:gd name="T63" fmla="*/ 1276748 h 1647826"/>
              <a:gd name="T64" fmla="*/ 46831 w 1647825"/>
              <a:gd name="T65" fmla="*/ 1098948 h 1647826"/>
              <a:gd name="T66" fmla="*/ 3175 w 1647825"/>
              <a:gd name="T67" fmla="*/ 900907 h 1647826"/>
              <a:gd name="T68" fmla="*/ 1314889 w 1647825"/>
              <a:gd name="T69" fmla="*/ 671513 h 1647826"/>
              <a:gd name="T70" fmla="*/ 987105 w 1647825"/>
              <a:gd name="T71" fmla="*/ 1046163 h 1647826"/>
              <a:gd name="T72" fmla="*/ 1540533 w 1647825"/>
              <a:gd name="T73" fmla="*/ 418281 h 1647826"/>
              <a:gd name="T74" fmla="*/ 1626767 w 1647825"/>
              <a:gd name="T75" fmla="*/ 640748 h 1647826"/>
              <a:gd name="T76" fmla="*/ 1341437 w 1647825"/>
              <a:gd name="T77" fmla="*/ 662559 h 1647826"/>
              <a:gd name="T78" fmla="*/ 175991 w 1647825"/>
              <a:gd name="T79" fmla="*/ 833870 h 1647826"/>
              <a:gd name="T80" fmla="*/ 31713 w 1647825"/>
              <a:gd name="T81" fmla="*/ 595541 h 1647826"/>
              <a:gd name="T82" fmla="*/ 293316 w 1647825"/>
              <a:gd name="T83" fmla="*/ 387350 h 1647826"/>
              <a:gd name="T84" fmla="*/ 1155020 w 1647825"/>
              <a:gd name="T85" fmla="*/ 223001 h 1647826"/>
              <a:gd name="T86" fmla="*/ 1312138 w 1647825"/>
              <a:gd name="T87" fmla="*/ 341854 h 1647826"/>
              <a:gd name="T88" fmla="*/ 1208052 w 1647825"/>
              <a:gd name="T89" fmla="*/ 302633 h 1647826"/>
              <a:gd name="T90" fmla="*/ 598488 w 1647825"/>
              <a:gd name="T91" fmla="*/ 217164 h 1647826"/>
              <a:gd name="T92" fmla="*/ 395220 w 1647825"/>
              <a:gd name="T93" fmla="*/ 338651 h 1647826"/>
              <a:gd name="T94" fmla="*/ 380872 w 1647825"/>
              <a:gd name="T95" fmla="*/ 299616 h 1647826"/>
              <a:gd name="T96" fmla="*/ 545878 w 1647825"/>
              <a:gd name="T97" fmla="*/ 196850 h 1647826"/>
              <a:gd name="T98" fmla="*/ 1212850 w 1647825"/>
              <a:gd name="T99" fmla="*/ 97392 h 1647826"/>
              <a:gd name="T100" fmla="*/ 1386682 w 1647825"/>
              <a:gd name="T101" fmla="*/ 223079 h 1647826"/>
              <a:gd name="T102" fmla="*/ 1522413 w 1647825"/>
              <a:gd name="T103" fmla="*/ 388938 h 1647826"/>
              <a:gd name="T104" fmla="*/ 1364457 w 1647825"/>
              <a:gd name="T105" fmla="*/ 255694 h 1647826"/>
              <a:gd name="T106" fmla="*/ 1221582 w 1647825"/>
              <a:gd name="T107" fmla="*/ 147507 h 1647826"/>
              <a:gd name="T108" fmla="*/ 1055291 w 1647825"/>
              <a:gd name="T109" fmla="*/ 73527 h 1647826"/>
              <a:gd name="T110" fmla="*/ 470813 w 1647825"/>
              <a:gd name="T111" fmla="*/ 122846 h 1647826"/>
              <a:gd name="T112" fmla="*/ 319328 w 1647825"/>
              <a:gd name="T113" fmla="*/ 222679 h 1647826"/>
              <a:gd name="T114" fmla="*/ 195602 w 1647825"/>
              <a:gd name="T115" fmla="*/ 354728 h 1647826"/>
              <a:gd name="T116" fmla="*/ 218602 w 1647825"/>
              <a:gd name="T117" fmla="*/ 265635 h 1647826"/>
              <a:gd name="T118" fmla="*/ 383174 w 1647825"/>
              <a:gd name="T119" fmla="*/ 127619 h 1647826"/>
              <a:gd name="T120" fmla="*/ 580263 w 1647825"/>
              <a:gd name="T121" fmla="*/ 36139 h 1647826"/>
              <a:gd name="T122" fmla="*/ 995500 w 1647825"/>
              <a:gd name="T123" fmla="*/ 18230 h 1647826"/>
              <a:gd name="T124" fmla="*/ 630147 w 1647825"/>
              <a:gd name="T125" fmla="*/ 63409 h 16478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647825" h="1647826">
                <a:moveTo>
                  <a:pt x="1069148" y="1570038"/>
                </a:moveTo>
                <a:lnTo>
                  <a:pt x="1117600" y="1593610"/>
                </a:lnTo>
                <a:lnTo>
                  <a:pt x="1100126" y="1600289"/>
                </a:lnTo>
                <a:lnTo>
                  <a:pt x="1082651" y="1606182"/>
                </a:lnTo>
                <a:lnTo>
                  <a:pt x="1065177" y="1611682"/>
                </a:lnTo>
                <a:lnTo>
                  <a:pt x="1047305" y="1616790"/>
                </a:lnTo>
                <a:lnTo>
                  <a:pt x="1029831" y="1621504"/>
                </a:lnTo>
                <a:lnTo>
                  <a:pt x="1011562" y="1626218"/>
                </a:lnTo>
                <a:lnTo>
                  <a:pt x="993293" y="1630147"/>
                </a:lnTo>
                <a:lnTo>
                  <a:pt x="974628" y="1634076"/>
                </a:lnTo>
                <a:lnTo>
                  <a:pt x="956359" y="1636826"/>
                </a:lnTo>
                <a:lnTo>
                  <a:pt x="937693" y="1639969"/>
                </a:lnTo>
                <a:lnTo>
                  <a:pt x="919027" y="1641933"/>
                </a:lnTo>
                <a:lnTo>
                  <a:pt x="899964" y="1644290"/>
                </a:lnTo>
                <a:lnTo>
                  <a:pt x="880901" y="1645469"/>
                </a:lnTo>
                <a:lnTo>
                  <a:pt x="862235" y="1646648"/>
                </a:lnTo>
                <a:lnTo>
                  <a:pt x="842775" y="1647826"/>
                </a:lnTo>
                <a:lnTo>
                  <a:pt x="823315" y="1647826"/>
                </a:lnTo>
                <a:lnTo>
                  <a:pt x="804252" y="1647826"/>
                </a:lnTo>
                <a:lnTo>
                  <a:pt x="785586" y="1646648"/>
                </a:lnTo>
                <a:lnTo>
                  <a:pt x="766523" y="1645862"/>
                </a:lnTo>
                <a:lnTo>
                  <a:pt x="747857" y="1644290"/>
                </a:lnTo>
                <a:lnTo>
                  <a:pt x="729986" y="1642326"/>
                </a:lnTo>
                <a:lnTo>
                  <a:pt x="711320" y="1640362"/>
                </a:lnTo>
                <a:lnTo>
                  <a:pt x="693051" y="1637219"/>
                </a:lnTo>
                <a:lnTo>
                  <a:pt x="674782" y="1634469"/>
                </a:lnTo>
                <a:lnTo>
                  <a:pt x="656911" y="1630933"/>
                </a:lnTo>
                <a:lnTo>
                  <a:pt x="639039" y="1627004"/>
                </a:lnTo>
                <a:lnTo>
                  <a:pt x="621168" y="1622683"/>
                </a:lnTo>
                <a:lnTo>
                  <a:pt x="603693" y="1617968"/>
                </a:lnTo>
                <a:lnTo>
                  <a:pt x="586219" y="1613254"/>
                </a:lnTo>
                <a:lnTo>
                  <a:pt x="569142" y="1607754"/>
                </a:lnTo>
                <a:lnTo>
                  <a:pt x="552064" y="1602253"/>
                </a:lnTo>
                <a:lnTo>
                  <a:pt x="534987" y="1596360"/>
                </a:lnTo>
                <a:lnTo>
                  <a:pt x="583439" y="1572003"/>
                </a:lnTo>
                <a:lnTo>
                  <a:pt x="597736" y="1576324"/>
                </a:lnTo>
                <a:lnTo>
                  <a:pt x="612033" y="1580646"/>
                </a:lnTo>
                <a:lnTo>
                  <a:pt x="626728" y="1584182"/>
                </a:lnTo>
                <a:lnTo>
                  <a:pt x="640628" y="1587717"/>
                </a:lnTo>
                <a:lnTo>
                  <a:pt x="655322" y="1591253"/>
                </a:lnTo>
                <a:lnTo>
                  <a:pt x="670811" y="1594396"/>
                </a:lnTo>
                <a:lnTo>
                  <a:pt x="685505" y="1597146"/>
                </a:lnTo>
                <a:lnTo>
                  <a:pt x="700597" y="1599896"/>
                </a:lnTo>
                <a:lnTo>
                  <a:pt x="715689" y="1601861"/>
                </a:lnTo>
                <a:lnTo>
                  <a:pt x="730780" y="1603432"/>
                </a:lnTo>
                <a:lnTo>
                  <a:pt x="745872" y="1605396"/>
                </a:lnTo>
                <a:lnTo>
                  <a:pt x="760963" y="1606575"/>
                </a:lnTo>
                <a:lnTo>
                  <a:pt x="776452" y="1607754"/>
                </a:lnTo>
                <a:lnTo>
                  <a:pt x="791941" y="1608932"/>
                </a:lnTo>
                <a:lnTo>
                  <a:pt x="807429" y="1609325"/>
                </a:lnTo>
                <a:lnTo>
                  <a:pt x="823315" y="1609325"/>
                </a:lnTo>
                <a:lnTo>
                  <a:pt x="839201" y="1609325"/>
                </a:lnTo>
                <a:lnTo>
                  <a:pt x="855087" y="1608147"/>
                </a:lnTo>
                <a:lnTo>
                  <a:pt x="870973" y="1607754"/>
                </a:lnTo>
                <a:lnTo>
                  <a:pt x="887256" y="1606575"/>
                </a:lnTo>
                <a:lnTo>
                  <a:pt x="902744" y="1605396"/>
                </a:lnTo>
                <a:lnTo>
                  <a:pt x="918233" y="1603432"/>
                </a:lnTo>
                <a:lnTo>
                  <a:pt x="933722" y="1601468"/>
                </a:lnTo>
                <a:lnTo>
                  <a:pt x="949210" y="1598718"/>
                </a:lnTo>
                <a:lnTo>
                  <a:pt x="964699" y="1596360"/>
                </a:lnTo>
                <a:lnTo>
                  <a:pt x="980188" y="1593218"/>
                </a:lnTo>
                <a:lnTo>
                  <a:pt x="995279" y="1590467"/>
                </a:lnTo>
                <a:lnTo>
                  <a:pt x="1010371" y="1586932"/>
                </a:lnTo>
                <a:lnTo>
                  <a:pt x="1025065" y="1583003"/>
                </a:lnTo>
                <a:lnTo>
                  <a:pt x="1039760" y="1578681"/>
                </a:lnTo>
                <a:lnTo>
                  <a:pt x="1054454" y="1574360"/>
                </a:lnTo>
                <a:lnTo>
                  <a:pt x="1069148" y="1570038"/>
                </a:lnTo>
                <a:close/>
                <a:moveTo>
                  <a:pt x="990600" y="1450975"/>
                </a:moveTo>
                <a:lnTo>
                  <a:pt x="960761" y="1497590"/>
                </a:lnTo>
                <a:lnTo>
                  <a:pt x="944450" y="1500332"/>
                </a:lnTo>
                <a:lnTo>
                  <a:pt x="927740" y="1503466"/>
                </a:lnTo>
                <a:lnTo>
                  <a:pt x="910632" y="1505424"/>
                </a:lnTo>
                <a:lnTo>
                  <a:pt x="893923" y="1507775"/>
                </a:lnTo>
                <a:lnTo>
                  <a:pt x="876417" y="1508950"/>
                </a:lnTo>
                <a:lnTo>
                  <a:pt x="859310" y="1510125"/>
                </a:lnTo>
                <a:lnTo>
                  <a:pt x="841804" y="1510909"/>
                </a:lnTo>
                <a:lnTo>
                  <a:pt x="824299" y="1511300"/>
                </a:lnTo>
                <a:lnTo>
                  <a:pt x="807589" y="1510909"/>
                </a:lnTo>
                <a:lnTo>
                  <a:pt x="791675" y="1510125"/>
                </a:lnTo>
                <a:lnTo>
                  <a:pt x="775363" y="1508950"/>
                </a:lnTo>
                <a:lnTo>
                  <a:pt x="759051" y="1507775"/>
                </a:lnTo>
                <a:lnTo>
                  <a:pt x="743137" y="1506208"/>
                </a:lnTo>
                <a:lnTo>
                  <a:pt x="727223" y="1503858"/>
                </a:lnTo>
                <a:lnTo>
                  <a:pt x="711707" y="1501899"/>
                </a:lnTo>
                <a:lnTo>
                  <a:pt x="695395" y="1498765"/>
                </a:lnTo>
                <a:lnTo>
                  <a:pt x="666750" y="1453326"/>
                </a:lnTo>
                <a:lnTo>
                  <a:pt x="685449" y="1458026"/>
                </a:lnTo>
                <a:lnTo>
                  <a:pt x="704546" y="1461552"/>
                </a:lnTo>
                <a:lnTo>
                  <a:pt x="724041" y="1465077"/>
                </a:lnTo>
                <a:lnTo>
                  <a:pt x="743933" y="1467819"/>
                </a:lnTo>
                <a:lnTo>
                  <a:pt x="763428" y="1469778"/>
                </a:lnTo>
                <a:lnTo>
                  <a:pt x="783718" y="1471345"/>
                </a:lnTo>
                <a:lnTo>
                  <a:pt x="803611" y="1472520"/>
                </a:lnTo>
                <a:lnTo>
                  <a:pt x="824299" y="1472520"/>
                </a:lnTo>
                <a:lnTo>
                  <a:pt x="845783" y="1472520"/>
                </a:lnTo>
                <a:lnTo>
                  <a:pt x="866869" y="1470953"/>
                </a:lnTo>
                <a:lnTo>
                  <a:pt x="888353" y="1469386"/>
                </a:lnTo>
                <a:lnTo>
                  <a:pt x="909439" y="1467428"/>
                </a:lnTo>
                <a:lnTo>
                  <a:pt x="930127" y="1463902"/>
                </a:lnTo>
                <a:lnTo>
                  <a:pt x="950417" y="1460377"/>
                </a:lnTo>
                <a:lnTo>
                  <a:pt x="970708" y="1456068"/>
                </a:lnTo>
                <a:lnTo>
                  <a:pt x="990600" y="1450975"/>
                </a:lnTo>
                <a:close/>
                <a:moveTo>
                  <a:pt x="1402556" y="1195388"/>
                </a:moveTo>
                <a:lnTo>
                  <a:pt x="1425972" y="1326889"/>
                </a:lnTo>
                <a:lnTo>
                  <a:pt x="1435100" y="1376153"/>
                </a:lnTo>
                <a:lnTo>
                  <a:pt x="1420019" y="1392044"/>
                </a:lnTo>
                <a:lnTo>
                  <a:pt x="1404541" y="1408333"/>
                </a:lnTo>
                <a:lnTo>
                  <a:pt x="1389063" y="1423429"/>
                </a:lnTo>
                <a:lnTo>
                  <a:pt x="1372394" y="1438526"/>
                </a:lnTo>
                <a:lnTo>
                  <a:pt x="1356122" y="1452828"/>
                </a:lnTo>
                <a:lnTo>
                  <a:pt x="1339056" y="1467131"/>
                </a:lnTo>
                <a:lnTo>
                  <a:pt x="1321594" y="1480241"/>
                </a:lnTo>
                <a:lnTo>
                  <a:pt x="1303734" y="1493749"/>
                </a:lnTo>
                <a:lnTo>
                  <a:pt x="1285875" y="1506462"/>
                </a:lnTo>
                <a:lnTo>
                  <a:pt x="1267619" y="1518380"/>
                </a:lnTo>
                <a:lnTo>
                  <a:pt x="1248569" y="1529902"/>
                </a:lnTo>
                <a:lnTo>
                  <a:pt x="1229519" y="1541423"/>
                </a:lnTo>
                <a:lnTo>
                  <a:pt x="1210072" y="1552149"/>
                </a:lnTo>
                <a:lnTo>
                  <a:pt x="1190228" y="1562082"/>
                </a:lnTo>
                <a:lnTo>
                  <a:pt x="1170384" y="1572014"/>
                </a:lnTo>
                <a:lnTo>
                  <a:pt x="1149747" y="1581151"/>
                </a:lnTo>
                <a:lnTo>
                  <a:pt x="1103709" y="1557711"/>
                </a:lnTo>
                <a:lnTo>
                  <a:pt x="989012" y="1500503"/>
                </a:lnTo>
                <a:lnTo>
                  <a:pt x="996553" y="1489379"/>
                </a:lnTo>
                <a:lnTo>
                  <a:pt x="1027906" y="1439321"/>
                </a:lnTo>
                <a:lnTo>
                  <a:pt x="1136253" y="1267694"/>
                </a:lnTo>
                <a:lnTo>
                  <a:pt x="1342628" y="1211279"/>
                </a:lnTo>
                <a:lnTo>
                  <a:pt x="1400969" y="1195785"/>
                </a:lnTo>
                <a:lnTo>
                  <a:pt x="1402556" y="1195388"/>
                </a:lnTo>
                <a:close/>
                <a:moveTo>
                  <a:pt x="252864" y="1195388"/>
                </a:moveTo>
                <a:lnTo>
                  <a:pt x="302960" y="1209265"/>
                </a:lnTo>
                <a:lnTo>
                  <a:pt x="515270" y="1266356"/>
                </a:lnTo>
                <a:lnTo>
                  <a:pt x="518849" y="1267545"/>
                </a:lnTo>
                <a:lnTo>
                  <a:pt x="537137" y="1295695"/>
                </a:lnTo>
                <a:lnTo>
                  <a:pt x="629775" y="1441992"/>
                </a:lnTo>
                <a:lnTo>
                  <a:pt x="660786" y="1491154"/>
                </a:lnTo>
                <a:lnTo>
                  <a:pt x="666750" y="1500669"/>
                </a:lnTo>
                <a:lnTo>
                  <a:pt x="550655" y="1559743"/>
                </a:lnTo>
                <a:lnTo>
                  <a:pt x="504138" y="1582738"/>
                </a:lnTo>
                <a:lnTo>
                  <a:pt x="484259" y="1574412"/>
                </a:lnTo>
                <a:lnTo>
                  <a:pt x="464379" y="1564897"/>
                </a:lnTo>
                <a:lnTo>
                  <a:pt x="444898" y="1555382"/>
                </a:lnTo>
                <a:lnTo>
                  <a:pt x="425814" y="1545074"/>
                </a:lnTo>
                <a:lnTo>
                  <a:pt x="407127" y="1533973"/>
                </a:lnTo>
                <a:lnTo>
                  <a:pt x="388441" y="1522871"/>
                </a:lnTo>
                <a:lnTo>
                  <a:pt x="370152" y="1511374"/>
                </a:lnTo>
                <a:lnTo>
                  <a:pt x="352260" y="1498687"/>
                </a:lnTo>
                <a:lnTo>
                  <a:pt x="334767" y="1486396"/>
                </a:lnTo>
                <a:lnTo>
                  <a:pt x="317671" y="1473313"/>
                </a:lnTo>
                <a:lnTo>
                  <a:pt x="300972" y="1459833"/>
                </a:lnTo>
                <a:lnTo>
                  <a:pt x="284671" y="1445560"/>
                </a:lnTo>
                <a:lnTo>
                  <a:pt x="267972" y="1431287"/>
                </a:lnTo>
                <a:lnTo>
                  <a:pt x="252467" y="1416618"/>
                </a:lnTo>
                <a:lnTo>
                  <a:pt x="236961" y="1401552"/>
                </a:lnTo>
                <a:lnTo>
                  <a:pt x="222250" y="1386090"/>
                </a:lnTo>
                <a:lnTo>
                  <a:pt x="230202" y="1336531"/>
                </a:lnTo>
                <a:lnTo>
                  <a:pt x="251671" y="1203318"/>
                </a:lnTo>
                <a:lnTo>
                  <a:pt x="252864" y="1195388"/>
                </a:lnTo>
                <a:close/>
                <a:moveTo>
                  <a:pt x="950912" y="1071563"/>
                </a:moveTo>
                <a:lnTo>
                  <a:pt x="998316" y="1071563"/>
                </a:lnTo>
                <a:lnTo>
                  <a:pt x="1120775" y="1245264"/>
                </a:lnTo>
                <a:lnTo>
                  <a:pt x="1119590" y="1245662"/>
                </a:lnTo>
                <a:lnTo>
                  <a:pt x="1095888" y="1279526"/>
                </a:lnTo>
                <a:lnTo>
                  <a:pt x="950912" y="1071563"/>
                </a:lnTo>
                <a:close/>
                <a:moveTo>
                  <a:pt x="652180" y="1071563"/>
                </a:moveTo>
                <a:lnTo>
                  <a:pt x="700087" y="1071563"/>
                </a:lnTo>
                <a:lnTo>
                  <a:pt x="554783" y="1276351"/>
                </a:lnTo>
                <a:lnTo>
                  <a:pt x="534987" y="1244662"/>
                </a:lnTo>
                <a:lnTo>
                  <a:pt x="652180" y="1071563"/>
                </a:lnTo>
                <a:close/>
                <a:moveTo>
                  <a:pt x="177703" y="873125"/>
                </a:moveTo>
                <a:lnTo>
                  <a:pt x="179305" y="893844"/>
                </a:lnTo>
                <a:lnTo>
                  <a:pt x="182107" y="914164"/>
                </a:lnTo>
                <a:lnTo>
                  <a:pt x="185710" y="934485"/>
                </a:lnTo>
                <a:lnTo>
                  <a:pt x="188913" y="954805"/>
                </a:lnTo>
                <a:lnTo>
                  <a:pt x="193716" y="974727"/>
                </a:lnTo>
                <a:lnTo>
                  <a:pt x="198520" y="994251"/>
                </a:lnTo>
                <a:lnTo>
                  <a:pt x="204125" y="1013774"/>
                </a:lnTo>
                <a:lnTo>
                  <a:pt x="210931" y="1032899"/>
                </a:lnTo>
                <a:lnTo>
                  <a:pt x="217336" y="1052025"/>
                </a:lnTo>
                <a:lnTo>
                  <a:pt x="224942" y="1070751"/>
                </a:lnTo>
                <a:lnTo>
                  <a:pt x="232949" y="1089478"/>
                </a:lnTo>
                <a:lnTo>
                  <a:pt x="241356" y="1107009"/>
                </a:lnTo>
                <a:lnTo>
                  <a:pt x="250563" y="1124939"/>
                </a:lnTo>
                <a:lnTo>
                  <a:pt x="260171" y="1142470"/>
                </a:lnTo>
                <a:lnTo>
                  <a:pt x="270179" y="1159603"/>
                </a:lnTo>
                <a:lnTo>
                  <a:pt x="280988" y="1176338"/>
                </a:lnTo>
                <a:lnTo>
                  <a:pt x="228545" y="1165580"/>
                </a:lnTo>
                <a:lnTo>
                  <a:pt x="220538" y="1151236"/>
                </a:lnTo>
                <a:lnTo>
                  <a:pt x="212532" y="1136494"/>
                </a:lnTo>
                <a:lnTo>
                  <a:pt x="205326" y="1121752"/>
                </a:lnTo>
                <a:lnTo>
                  <a:pt x="198120" y="1107009"/>
                </a:lnTo>
                <a:lnTo>
                  <a:pt x="191315" y="1091869"/>
                </a:lnTo>
                <a:lnTo>
                  <a:pt x="185310" y="1076728"/>
                </a:lnTo>
                <a:lnTo>
                  <a:pt x="178904" y="1061587"/>
                </a:lnTo>
                <a:lnTo>
                  <a:pt x="173300" y="1046048"/>
                </a:lnTo>
                <a:lnTo>
                  <a:pt x="168096" y="1030509"/>
                </a:lnTo>
                <a:lnTo>
                  <a:pt x="163292" y="1014571"/>
                </a:lnTo>
                <a:lnTo>
                  <a:pt x="158888" y="998634"/>
                </a:lnTo>
                <a:lnTo>
                  <a:pt x="154885" y="982297"/>
                </a:lnTo>
                <a:lnTo>
                  <a:pt x="151282" y="966360"/>
                </a:lnTo>
                <a:lnTo>
                  <a:pt x="148079" y="949227"/>
                </a:lnTo>
                <a:lnTo>
                  <a:pt x="144877" y="932492"/>
                </a:lnTo>
                <a:lnTo>
                  <a:pt x="142875" y="915360"/>
                </a:lnTo>
                <a:lnTo>
                  <a:pt x="143275" y="915758"/>
                </a:lnTo>
                <a:lnTo>
                  <a:pt x="177703" y="873125"/>
                </a:lnTo>
                <a:close/>
                <a:moveTo>
                  <a:pt x="1469926" y="865188"/>
                </a:moveTo>
                <a:lnTo>
                  <a:pt x="1504950" y="909130"/>
                </a:lnTo>
                <a:lnTo>
                  <a:pt x="1502960" y="925756"/>
                </a:lnTo>
                <a:lnTo>
                  <a:pt x="1499776" y="943174"/>
                </a:lnTo>
                <a:lnTo>
                  <a:pt x="1496990" y="959801"/>
                </a:lnTo>
                <a:lnTo>
                  <a:pt x="1493408" y="976428"/>
                </a:lnTo>
                <a:lnTo>
                  <a:pt x="1489428" y="993054"/>
                </a:lnTo>
                <a:lnTo>
                  <a:pt x="1484652" y="1009285"/>
                </a:lnTo>
                <a:lnTo>
                  <a:pt x="1479876" y="1025516"/>
                </a:lnTo>
                <a:lnTo>
                  <a:pt x="1474702" y="1041350"/>
                </a:lnTo>
                <a:lnTo>
                  <a:pt x="1469528" y="1057185"/>
                </a:lnTo>
                <a:lnTo>
                  <a:pt x="1463558" y="1073020"/>
                </a:lnTo>
                <a:lnTo>
                  <a:pt x="1457190" y="1088855"/>
                </a:lnTo>
                <a:lnTo>
                  <a:pt x="1450423" y="1103898"/>
                </a:lnTo>
                <a:lnTo>
                  <a:pt x="1443657" y="1118941"/>
                </a:lnTo>
                <a:lnTo>
                  <a:pt x="1435697" y="1133984"/>
                </a:lnTo>
                <a:lnTo>
                  <a:pt x="1428533" y="1148631"/>
                </a:lnTo>
                <a:lnTo>
                  <a:pt x="1420175" y="1162883"/>
                </a:lnTo>
                <a:lnTo>
                  <a:pt x="1365250" y="1177926"/>
                </a:lnTo>
                <a:lnTo>
                  <a:pt x="1376394" y="1160508"/>
                </a:lnTo>
                <a:lnTo>
                  <a:pt x="1386743" y="1143089"/>
                </a:lnTo>
                <a:lnTo>
                  <a:pt x="1396693" y="1124879"/>
                </a:lnTo>
                <a:lnTo>
                  <a:pt x="1405847" y="1106669"/>
                </a:lnTo>
                <a:lnTo>
                  <a:pt x="1414603" y="1088063"/>
                </a:lnTo>
                <a:lnTo>
                  <a:pt x="1422961" y="1069457"/>
                </a:lnTo>
                <a:lnTo>
                  <a:pt x="1430523" y="1050060"/>
                </a:lnTo>
                <a:lnTo>
                  <a:pt x="1437687" y="1030662"/>
                </a:lnTo>
                <a:lnTo>
                  <a:pt x="1444055" y="1010868"/>
                </a:lnTo>
                <a:lnTo>
                  <a:pt x="1449627" y="990283"/>
                </a:lnTo>
                <a:lnTo>
                  <a:pt x="1454802" y="970094"/>
                </a:lnTo>
                <a:lnTo>
                  <a:pt x="1459180" y="949508"/>
                </a:lnTo>
                <a:lnTo>
                  <a:pt x="1463160" y="928923"/>
                </a:lnTo>
                <a:lnTo>
                  <a:pt x="1466344" y="907942"/>
                </a:lnTo>
                <a:lnTo>
                  <a:pt x="1468334" y="886565"/>
                </a:lnTo>
                <a:lnTo>
                  <a:pt x="1469926" y="865188"/>
                </a:lnTo>
                <a:close/>
                <a:moveTo>
                  <a:pt x="1646635" y="785813"/>
                </a:moveTo>
                <a:lnTo>
                  <a:pt x="1647825" y="804876"/>
                </a:lnTo>
                <a:lnTo>
                  <a:pt x="1647825" y="823940"/>
                </a:lnTo>
                <a:lnTo>
                  <a:pt x="1647825" y="842606"/>
                </a:lnTo>
                <a:lnTo>
                  <a:pt x="1646635" y="861669"/>
                </a:lnTo>
                <a:lnTo>
                  <a:pt x="1645841" y="879938"/>
                </a:lnTo>
                <a:lnTo>
                  <a:pt x="1644650" y="898605"/>
                </a:lnTo>
                <a:lnTo>
                  <a:pt x="1642269" y="916477"/>
                </a:lnTo>
                <a:lnTo>
                  <a:pt x="1640285" y="934746"/>
                </a:lnTo>
                <a:lnTo>
                  <a:pt x="1637506" y="953015"/>
                </a:lnTo>
                <a:lnTo>
                  <a:pt x="1634728" y="970887"/>
                </a:lnTo>
                <a:lnTo>
                  <a:pt x="1631156" y="988759"/>
                </a:lnTo>
                <a:lnTo>
                  <a:pt x="1627188" y="1006630"/>
                </a:lnTo>
                <a:lnTo>
                  <a:pt x="1623616" y="1023708"/>
                </a:lnTo>
                <a:lnTo>
                  <a:pt x="1618853" y="1041183"/>
                </a:lnTo>
                <a:lnTo>
                  <a:pt x="1614091" y="1058260"/>
                </a:lnTo>
                <a:lnTo>
                  <a:pt x="1608931" y="1075735"/>
                </a:lnTo>
                <a:lnTo>
                  <a:pt x="1602978" y="1092416"/>
                </a:lnTo>
                <a:lnTo>
                  <a:pt x="1597025" y="1109096"/>
                </a:lnTo>
                <a:lnTo>
                  <a:pt x="1590675" y="1125777"/>
                </a:lnTo>
                <a:lnTo>
                  <a:pt x="1584325" y="1142060"/>
                </a:lnTo>
                <a:lnTo>
                  <a:pt x="1576785" y="1158343"/>
                </a:lnTo>
                <a:lnTo>
                  <a:pt x="1569641" y="1174229"/>
                </a:lnTo>
                <a:lnTo>
                  <a:pt x="1562100" y="1190116"/>
                </a:lnTo>
                <a:lnTo>
                  <a:pt x="1553766" y="1205605"/>
                </a:lnTo>
                <a:lnTo>
                  <a:pt x="1545828" y="1221094"/>
                </a:lnTo>
                <a:lnTo>
                  <a:pt x="1537097" y="1236980"/>
                </a:lnTo>
                <a:lnTo>
                  <a:pt x="1527969" y="1251675"/>
                </a:lnTo>
                <a:lnTo>
                  <a:pt x="1518841" y="1266767"/>
                </a:lnTo>
                <a:lnTo>
                  <a:pt x="1508919" y="1281461"/>
                </a:lnTo>
                <a:lnTo>
                  <a:pt x="1499394" y="1295759"/>
                </a:lnTo>
                <a:lnTo>
                  <a:pt x="1489075" y="1309659"/>
                </a:lnTo>
                <a:lnTo>
                  <a:pt x="1478756" y="1323560"/>
                </a:lnTo>
                <a:lnTo>
                  <a:pt x="1468041" y="1337460"/>
                </a:lnTo>
                <a:lnTo>
                  <a:pt x="1456928" y="1350963"/>
                </a:lnTo>
                <a:lnTo>
                  <a:pt x="1447800" y="1300525"/>
                </a:lnTo>
                <a:lnTo>
                  <a:pt x="1457325" y="1287816"/>
                </a:lnTo>
                <a:lnTo>
                  <a:pt x="1466453" y="1274710"/>
                </a:lnTo>
                <a:lnTo>
                  <a:pt x="1474788" y="1262398"/>
                </a:lnTo>
                <a:lnTo>
                  <a:pt x="1483519" y="1248895"/>
                </a:lnTo>
                <a:lnTo>
                  <a:pt x="1492250" y="1235789"/>
                </a:lnTo>
                <a:lnTo>
                  <a:pt x="1499791" y="1222682"/>
                </a:lnTo>
                <a:lnTo>
                  <a:pt x="1508125" y="1208782"/>
                </a:lnTo>
                <a:lnTo>
                  <a:pt x="1515666" y="1195279"/>
                </a:lnTo>
                <a:lnTo>
                  <a:pt x="1522810" y="1180981"/>
                </a:lnTo>
                <a:lnTo>
                  <a:pt x="1529556" y="1167081"/>
                </a:lnTo>
                <a:lnTo>
                  <a:pt x="1536700" y="1153180"/>
                </a:lnTo>
                <a:lnTo>
                  <a:pt x="1543050" y="1138883"/>
                </a:lnTo>
                <a:lnTo>
                  <a:pt x="1549003" y="1124188"/>
                </a:lnTo>
                <a:lnTo>
                  <a:pt x="1555353" y="1109493"/>
                </a:lnTo>
                <a:lnTo>
                  <a:pt x="1560910" y="1094799"/>
                </a:lnTo>
                <a:lnTo>
                  <a:pt x="1566069" y="1079707"/>
                </a:lnTo>
                <a:lnTo>
                  <a:pt x="1571228" y="1064218"/>
                </a:lnTo>
                <a:lnTo>
                  <a:pt x="1575991" y="1049126"/>
                </a:lnTo>
                <a:lnTo>
                  <a:pt x="1580356" y="1034034"/>
                </a:lnTo>
                <a:lnTo>
                  <a:pt x="1584722" y="1018545"/>
                </a:lnTo>
                <a:lnTo>
                  <a:pt x="1588294" y="1003056"/>
                </a:lnTo>
                <a:lnTo>
                  <a:pt x="1591866" y="987170"/>
                </a:lnTo>
                <a:lnTo>
                  <a:pt x="1595041" y="971681"/>
                </a:lnTo>
                <a:lnTo>
                  <a:pt x="1597819" y="955398"/>
                </a:lnTo>
                <a:lnTo>
                  <a:pt x="1600597" y="939511"/>
                </a:lnTo>
                <a:lnTo>
                  <a:pt x="1602581" y="923228"/>
                </a:lnTo>
                <a:lnTo>
                  <a:pt x="1604566" y="906945"/>
                </a:lnTo>
                <a:lnTo>
                  <a:pt x="1606153" y="890662"/>
                </a:lnTo>
                <a:lnTo>
                  <a:pt x="1606947" y="874378"/>
                </a:lnTo>
                <a:lnTo>
                  <a:pt x="1607741" y="857301"/>
                </a:lnTo>
                <a:lnTo>
                  <a:pt x="1608931" y="841017"/>
                </a:lnTo>
                <a:lnTo>
                  <a:pt x="1608931" y="823940"/>
                </a:lnTo>
                <a:lnTo>
                  <a:pt x="1608931" y="822351"/>
                </a:lnTo>
                <a:lnTo>
                  <a:pt x="1646635" y="785813"/>
                </a:lnTo>
                <a:close/>
                <a:moveTo>
                  <a:pt x="1191" y="779463"/>
                </a:moveTo>
                <a:lnTo>
                  <a:pt x="39291" y="816372"/>
                </a:lnTo>
                <a:lnTo>
                  <a:pt x="38894" y="824707"/>
                </a:lnTo>
                <a:lnTo>
                  <a:pt x="39291" y="842169"/>
                </a:lnTo>
                <a:lnTo>
                  <a:pt x="39687" y="858838"/>
                </a:lnTo>
                <a:lnTo>
                  <a:pt x="40481" y="876300"/>
                </a:lnTo>
                <a:lnTo>
                  <a:pt x="41672" y="892969"/>
                </a:lnTo>
                <a:lnTo>
                  <a:pt x="43656" y="910035"/>
                </a:lnTo>
                <a:lnTo>
                  <a:pt x="45244" y="926307"/>
                </a:lnTo>
                <a:lnTo>
                  <a:pt x="47625" y="943372"/>
                </a:lnTo>
                <a:lnTo>
                  <a:pt x="50403" y="959644"/>
                </a:lnTo>
                <a:lnTo>
                  <a:pt x="53578" y="975519"/>
                </a:lnTo>
                <a:lnTo>
                  <a:pt x="56753" y="992188"/>
                </a:lnTo>
                <a:lnTo>
                  <a:pt x="60325" y="1008063"/>
                </a:lnTo>
                <a:lnTo>
                  <a:pt x="64691" y="1023938"/>
                </a:lnTo>
                <a:lnTo>
                  <a:pt x="69056" y="1039813"/>
                </a:lnTo>
                <a:lnTo>
                  <a:pt x="73819" y="1055688"/>
                </a:lnTo>
                <a:lnTo>
                  <a:pt x="78581" y="1071166"/>
                </a:lnTo>
                <a:lnTo>
                  <a:pt x="83741" y="1086644"/>
                </a:lnTo>
                <a:lnTo>
                  <a:pt x="89297" y="1101726"/>
                </a:lnTo>
                <a:lnTo>
                  <a:pt x="95250" y="1116807"/>
                </a:lnTo>
                <a:lnTo>
                  <a:pt x="101203" y="1131888"/>
                </a:lnTo>
                <a:lnTo>
                  <a:pt x="108347" y="1146573"/>
                </a:lnTo>
                <a:lnTo>
                  <a:pt x="114697" y="1161257"/>
                </a:lnTo>
                <a:lnTo>
                  <a:pt x="122238" y="1175941"/>
                </a:lnTo>
                <a:lnTo>
                  <a:pt x="129381" y="1190229"/>
                </a:lnTo>
                <a:lnTo>
                  <a:pt x="137319" y="1204517"/>
                </a:lnTo>
                <a:lnTo>
                  <a:pt x="144860" y="1218407"/>
                </a:lnTo>
                <a:lnTo>
                  <a:pt x="153194" y="1232298"/>
                </a:lnTo>
                <a:lnTo>
                  <a:pt x="161925" y="1245792"/>
                </a:lnTo>
                <a:lnTo>
                  <a:pt x="170260" y="1259285"/>
                </a:lnTo>
                <a:lnTo>
                  <a:pt x="179388" y="1272382"/>
                </a:lnTo>
                <a:lnTo>
                  <a:pt x="188913" y="1285479"/>
                </a:lnTo>
                <a:lnTo>
                  <a:pt x="198438" y="1298179"/>
                </a:lnTo>
                <a:lnTo>
                  <a:pt x="207963" y="1311276"/>
                </a:lnTo>
                <a:lnTo>
                  <a:pt x="199628" y="1362076"/>
                </a:lnTo>
                <a:lnTo>
                  <a:pt x="188516" y="1348186"/>
                </a:lnTo>
                <a:lnTo>
                  <a:pt x="177403" y="1334295"/>
                </a:lnTo>
                <a:lnTo>
                  <a:pt x="166291" y="1320404"/>
                </a:lnTo>
                <a:lnTo>
                  <a:pt x="155575" y="1306117"/>
                </a:lnTo>
                <a:lnTo>
                  <a:pt x="145256" y="1291432"/>
                </a:lnTo>
                <a:lnTo>
                  <a:pt x="135335" y="1276748"/>
                </a:lnTo>
                <a:lnTo>
                  <a:pt x="125413" y="1261667"/>
                </a:lnTo>
                <a:lnTo>
                  <a:pt x="115888" y="1245792"/>
                </a:lnTo>
                <a:lnTo>
                  <a:pt x="106760" y="1230710"/>
                </a:lnTo>
                <a:lnTo>
                  <a:pt x="98425" y="1214835"/>
                </a:lnTo>
                <a:lnTo>
                  <a:pt x="90091" y="1198960"/>
                </a:lnTo>
                <a:lnTo>
                  <a:pt x="81756" y="1183085"/>
                </a:lnTo>
                <a:lnTo>
                  <a:pt x="74216" y="1166416"/>
                </a:lnTo>
                <a:lnTo>
                  <a:pt x="66675" y="1150144"/>
                </a:lnTo>
                <a:lnTo>
                  <a:pt x="59928" y="1133079"/>
                </a:lnTo>
                <a:lnTo>
                  <a:pt x="53578" y="1116410"/>
                </a:lnTo>
                <a:lnTo>
                  <a:pt x="46831" y="1098948"/>
                </a:lnTo>
                <a:lnTo>
                  <a:pt x="41275" y="1081882"/>
                </a:lnTo>
                <a:lnTo>
                  <a:pt x="35719" y="1064419"/>
                </a:lnTo>
                <a:lnTo>
                  <a:pt x="30559" y="1046957"/>
                </a:lnTo>
                <a:lnTo>
                  <a:pt x="25797" y="1029097"/>
                </a:lnTo>
                <a:lnTo>
                  <a:pt x="21431" y="1011635"/>
                </a:lnTo>
                <a:lnTo>
                  <a:pt x="17066" y="993379"/>
                </a:lnTo>
                <a:lnTo>
                  <a:pt x="13494" y="975122"/>
                </a:lnTo>
                <a:lnTo>
                  <a:pt x="10716" y="956469"/>
                </a:lnTo>
                <a:lnTo>
                  <a:pt x="7541" y="938610"/>
                </a:lnTo>
                <a:lnTo>
                  <a:pt x="5556" y="919957"/>
                </a:lnTo>
                <a:lnTo>
                  <a:pt x="3175" y="900907"/>
                </a:lnTo>
                <a:lnTo>
                  <a:pt x="1984" y="882254"/>
                </a:lnTo>
                <a:lnTo>
                  <a:pt x="794" y="863204"/>
                </a:lnTo>
                <a:lnTo>
                  <a:pt x="397" y="844154"/>
                </a:lnTo>
                <a:lnTo>
                  <a:pt x="0" y="824707"/>
                </a:lnTo>
                <a:lnTo>
                  <a:pt x="397" y="802085"/>
                </a:lnTo>
                <a:lnTo>
                  <a:pt x="1191" y="779463"/>
                </a:lnTo>
                <a:close/>
                <a:moveTo>
                  <a:pt x="1314889" y="671513"/>
                </a:moveTo>
                <a:lnTo>
                  <a:pt x="1339850" y="701729"/>
                </a:lnTo>
                <a:lnTo>
                  <a:pt x="1101725" y="776288"/>
                </a:lnTo>
                <a:lnTo>
                  <a:pt x="1116385" y="730768"/>
                </a:lnTo>
                <a:lnTo>
                  <a:pt x="1314889" y="671513"/>
                </a:lnTo>
                <a:close/>
                <a:moveTo>
                  <a:pt x="339763" y="668338"/>
                </a:moveTo>
                <a:lnTo>
                  <a:pt x="538932" y="730250"/>
                </a:lnTo>
                <a:lnTo>
                  <a:pt x="554038" y="776288"/>
                </a:lnTo>
                <a:lnTo>
                  <a:pt x="317500" y="698500"/>
                </a:lnTo>
                <a:lnTo>
                  <a:pt x="339763" y="668338"/>
                </a:lnTo>
                <a:close/>
                <a:moveTo>
                  <a:pt x="828080" y="554038"/>
                </a:moveTo>
                <a:lnTo>
                  <a:pt x="847512" y="567940"/>
                </a:lnTo>
                <a:lnTo>
                  <a:pt x="1087438" y="737939"/>
                </a:lnTo>
                <a:lnTo>
                  <a:pt x="1086645" y="741117"/>
                </a:lnTo>
                <a:lnTo>
                  <a:pt x="1086249" y="742308"/>
                </a:lnTo>
                <a:lnTo>
                  <a:pt x="987105" y="1046163"/>
                </a:lnTo>
                <a:lnTo>
                  <a:pt x="980364" y="1046163"/>
                </a:lnTo>
                <a:lnTo>
                  <a:pt x="935551" y="1046163"/>
                </a:lnTo>
                <a:lnTo>
                  <a:pt x="669054" y="1046163"/>
                </a:lnTo>
                <a:lnTo>
                  <a:pt x="570308" y="742308"/>
                </a:lnTo>
                <a:lnTo>
                  <a:pt x="569911" y="741117"/>
                </a:lnTo>
                <a:lnTo>
                  <a:pt x="568325" y="737939"/>
                </a:lnTo>
                <a:lnTo>
                  <a:pt x="808648" y="567940"/>
                </a:lnTo>
                <a:lnTo>
                  <a:pt x="828080" y="554038"/>
                </a:lnTo>
                <a:close/>
                <a:moveTo>
                  <a:pt x="1360910" y="387350"/>
                </a:moveTo>
                <a:lnTo>
                  <a:pt x="1489666" y="409557"/>
                </a:lnTo>
                <a:lnTo>
                  <a:pt x="1540533" y="418281"/>
                </a:lnTo>
                <a:lnTo>
                  <a:pt x="1550865" y="437316"/>
                </a:lnTo>
                <a:lnTo>
                  <a:pt x="1560800" y="456747"/>
                </a:lnTo>
                <a:lnTo>
                  <a:pt x="1570337" y="476178"/>
                </a:lnTo>
                <a:lnTo>
                  <a:pt x="1579477" y="495213"/>
                </a:lnTo>
                <a:lnTo>
                  <a:pt x="1587425" y="515834"/>
                </a:lnTo>
                <a:lnTo>
                  <a:pt x="1595373" y="536058"/>
                </a:lnTo>
                <a:lnTo>
                  <a:pt x="1602924" y="556282"/>
                </a:lnTo>
                <a:lnTo>
                  <a:pt x="1609679" y="577300"/>
                </a:lnTo>
                <a:lnTo>
                  <a:pt x="1616038" y="597920"/>
                </a:lnTo>
                <a:lnTo>
                  <a:pt x="1621601" y="619731"/>
                </a:lnTo>
                <a:lnTo>
                  <a:pt x="1626767" y="640748"/>
                </a:lnTo>
                <a:lnTo>
                  <a:pt x="1631536" y="662955"/>
                </a:lnTo>
                <a:lnTo>
                  <a:pt x="1635908" y="684369"/>
                </a:lnTo>
                <a:lnTo>
                  <a:pt x="1639484" y="706973"/>
                </a:lnTo>
                <a:lnTo>
                  <a:pt x="1641868" y="728783"/>
                </a:lnTo>
                <a:lnTo>
                  <a:pt x="1644650" y="751387"/>
                </a:lnTo>
                <a:lnTo>
                  <a:pt x="1607692" y="786680"/>
                </a:lnTo>
                <a:lnTo>
                  <a:pt x="1513510" y="877888"/>
                </a:lnTo>
                <a:lnTo>
                  <a:pt x="1508343" y="871543"/>
                </a:lnTo>
                <a:lnTo>
                  <a:pt x="1471386" y="825146"/>
                </a:lnTo>
                <a:lnTo>
                  <a:pt x="1363691" y="689921"/>
                </a:lnTo>
                <a:lnTo>
                  <a:pt x="1341437" y="662559"/>
                </a:lnTo>
                <a:lnTo>
                  <a:pt x="1341835" y="656214"/>
                </a:lnTo>
                <a:lnTo>
                  <a:pt x="1355743" y="455557"/>
                </a:lnTo>
                <a:lnTo>
                  <a:pt x="1360115" y="396074"/>
                </a:lnTo>
                <a:lnTo>
                  <a:pt x="1360910" y="387350"/>
                </a:lnTo>
                <a:close/>
                <a:moveTo>
                  <a:pt x="293316" y="387350"/>
                </a:moveTo>
                <a:lnTo>
                  <a:pt x="293316" y="388143"/>
                </a:lnTo>
                <a:lnTo>
                  <a:pt x="297280" y="446040"/>
                </a:lnTo>
                <a:lnTo>
                  <a:pt x="311549" y="656214"/>
                </a:lnTo>
                <a:lnTo>
                  <a:pt x="312738" y="662559"/>
                </a:lnTo>
                <a:lnTo>
                  <a:pt x="290145" y="689921"/>
                </a:lnTo>
                <a:lnTo>
                  <a:pt x="175991" y="833870"/>
                </a:lnTo>
                <a:lnTo>
                  <a:pt x="141111" y="877888"/>
                </a:lnTo>
                <a:lnTo>
                  <a:pt x="138733" y="875509"/>
                </a:lnTo>
                <a:lnTo>
                  <a:pt x="39641" y="779939"/>
                </a:lnTo>
                <a:lnTo>
                  <a:pt x="3175" y="744646"/>
                </a:lnTo>
                <a:lnTo>
                  <a:pt x="5949" y="722835"/>
                </a:lnTo>
                <a:lnTo>
                  <a:pt x="8724" y="701025"/>
                </a:lnTo>
                <a:lnTo>
                  <a:pt x="12291" y="679611"/>
                </a:lnTo>
                <a:lnTo>
                  <a:pt x="16255" y="658197"/>
                </a:lnTo>
                <a:lnTo>
                  <a:pt x="21011" y="636783"/>
                </a:lnTo>
                <a:lnTo>
                  <a:pt x="26164" y="616162"/>
                </a:lnTo>
                <a:lnTo>
                  <a:pt x="31713" y="595541"/>
                </a:lnTo>
                <a:lnTo>
                  <a:pt x="38452" y="574920"/>
                </a:lnTo>
                <a:lnTo>
                  <a:pt x="44793" y="554696"/>
                </a:lnTo>
                <a:lnTo>
                  <a:pt x="51928" y="534472"/>
                </a:lnTo>
                <a:lnTo>
                  <a:pt x="59855" y="514644"/>
                </a:lnTo>
                <a:lnTo>
                  <a:pt x="68179" y="495213"/>
                </a:lnTo>
                <a:lnTo>
                  <a:pt x="77296" y="476178"/>
                </a:lnTo>
                <a:lnTo>
                  <a:pt x="86016" y="457143"/>
                </a:lnTo>
                <a:lnTo>
                  <a:pt x="95528" y="438109"/>
                </a:lnTo>
                <a:lnTo>
                  <a:pt x="105834" y="419867"/>
                </a:lnTo>
                <a:lnTo>
                  <a:pt x="156173" y="410747"/>
                </a:lnTo>
                <a:lnTo>
                  <a:pt x="293316" y="387350"/>
                </a:lnTo>
                <a:close/>
                <a:moveTo>
                  <a:pt x="808037" y="298450"/>
                </a:moveTo>
                <a:lnTo>
                  <a:pt x="827881" y="306401"/>
                </a:lnTo>
                <a:lnTo>
                  <a:pt x="847725" y="298450"/>
                </a:lnTo>
                <a:lnTo>
                  <a:pt x="847725" y="536575"/>
                </a:lnTo>
                <a:lnTo>
                  <a:pt x="827881" y="522661"/>
                </a:lnTo>
                <a:lnTo>
                  <a:pt x="808037" y="536575"/>
                </a:lnTo>
                <a:lnTo>
                  <a:pt x="808037" y="298450"/>
                </a:lnTo>
                <a:close/>
                <a:moveTo>
                  <a:pt x="1106341" y="198438"/>
                </a:moveTo>
                <a:lnTo>
                  <a:pt x="1122567" y="205965"/>
                </a:lnTo>
                <a:lnTo>
                  <a:pt x="1139189" y="214285"/>
                </a:lnTo>
                <a:lnTo>
                  <a:pt x="1155020" y="223001"/>
                </a:lnTo>
                <a:lnTo>
                  <a:pt x="1170455" y="231717"/>
                </a:lnTo>
                <a:lnTo>
                  <a:pt x="1185889" y="241225"/>
                </a:lnTo>
                <a:lnTo>
                  <a:pt x="1200928" y="251129"/>
                </a:lnTo>
                <a:lnTo>
                  <a:pt x="1216363" y="261034"/>
                </a:lnTo>
                <a:lnTo>
                  <a:pt x="1231006" y="271335"/>
                </a:lnTo>
                <a:lnTo>
                  <a:pt x="1244858" y="282031"/>
                </a:lnTo>
                <a:lnTo>
                  <a:pt x="1258710" y="293520"/>
                </a:lnTo>
                <a:lnTo>
                  <a:pt x="1272562" y="305010"/>
                </a:lnTo>
                <a:lnTo>
                  <a:pt x="1286018" y="316895"/>
                </a:lnTo>
                <a:lnTo>
                  <a:pt x="1299078" y="328780"/>
                </a:lnTo>
                <a:lnTo>
                  <a:pt x="1312138" y="341854"/>
                </a:lnTo>
                <a:lnTo>
                  <a:pt x="1324407" y="354928"/>
                </a:lnTo>
                <a:lnTo>
                  <a:pt x="1336675" y="367606"/>
                </a:lnTo>
                <a:lnTo>
                  <a:pt x="1332322" y="423863"/>
                </a:lnTo>
                <a:lnTo>
                  <a:pt x="1318470" y="406827"/>
                </a:lnTo>
                <a:lnTo>
                  <a:pt x="1304618" y="390584"/>
                </a:lnTo>
                <a:lnTo>
                  <a:pt x="1289975" y="374737"/>
                </a:lnTo>
                <a:lnTo>
                  <a:pt x="1274145" y="359286"/>
                </a:lnTo>
                <a:lnTo>
                  <a:pt x="1258314" y="344231"/>
                </a:lnTo>
                <a:lnTo>
                  <a:pt x="1242088" y="329969"/>
                </a:lnTo>
                <a:lnTo>
                  <a:pt x="1225070" y="316103"/>
                </a:lnTo>
                <a:lnTo>
                  <a:pt x="1208052" y="302633"/>
                </a:lnTo>
                <a:lnTo>
                  <a:pt x="1189847" y="290351"/>
                </a:lnTo>
                <a:lnTo>
                  <a:pt x="1171642" y="278070"/>
                </a:lnTo>
                <a:lnTo>
                  <a:pt x="1153437" y="266580"/>
                </a:lnTo>
                <a:lnTo>
                  <a:pt x="1134440" y="255884"/>
                </a:lnTo>
                <a:lnTo>
                  <a:pt x="1114652" y="245187"/>
                </a:lnTo>
                <a:lnTo>
                  <a:pt x="1094864" y="235679"/>
                </a:lnTo>
                <a:lnTo>
                  <a:pt x="1074680" y="227359"/>
                </a:lnTo>
                <a:lnTo>
                  <a:pt x="1054100" y="218643"/>
                </a:lnTo>
                <a:lnTo>
                  <a:pt x="1106341" y="198438"/>
                </a:lnTo>
                <a:close/>
                <a:moveTo>
                  <a:pt x="545878" y="196850"/>
                </a:moveTo>
                <a:lnTo>
                  <a:pt x="598488" y="217164"/>
                </a:lnTo>
                <a:lnTo>
                  <a:pt x="577763" y="225130"/>
                </a:lnTo>
                <a:lnTo>
                  <a:pt x="557835" y="233495"/>
                </a:lnTo>
                <a:lnTo>
                  <a:pt x="538305" y="243055"/>
                </a:lnTo>
                <a:lnTo>
                  <a:pt x="518775" y="253013"/>
                </a:lnTo>
                <a:lnTo>
                  <a:pt x="500441" y="263369"/>
                </a:lnTo>
                <a:lnTo>
                  <a:pt x="481709" y="274522"/>
                </a:lnTo>
                <a:lnTo>
                  <a:pt x="463375" y="286471"/>
                </a:lnTo>
                <a:lnTo>
                  <a:pt x="446236" y="298421"/>
                </a:lnTo>
                <a:lnTo>
                  <a:pt x="428700" y="311566"/>
                </a:lnTo>
                <a:lnTo>
                  <a:pt x="411960" y="325108"/>
                </a:lnTo>
                <a:lnTo>
                  <a:pt x="395220" y="338651"/>
                </a:lnTo>
                <a:lnTo>
                  <a:pt x="379676" y="352991"/>
                </a:lnTo>
                <a:lnTo>
                  <a:pt x="364132" y="368127"/>
                </a:lnTo>
                <a:lnTo>
                  <a:pt x="349385" y="383263"/>
                </a:lnTo>
                <a:lnTo>
                  <a:pt x="335037" y="399594"/>
                </a:lnTo>
                <a:lnTo>
                  <a:pt x="321087" y="415925"/>
                </a:lnTo>
                <a:lnTo>
                  <a:pt x="317500" y="360957"/>
                </a:lnTo>
                <a:lnTo>
                  <a:pt x="329457" y="347812"/>
                </a:lnTo>
                <a:lnTo>
                  <a:pt x="341414" y="335465"/>
                </a:lnTo>
                <a:lnTo>
                  <a:pt x="354567" y="323117"/>
                </a:lnTo>
                <a:lnTo>
                  <a:pt x="367719" y="311566"/>
                </a:lnTo>
                <a:lnTo>
                  <a:pt x="380872" y="299616"/>
                </a:lnTo>
                <a:lnTo>
                  <a:pt x="394423" y="288463"/>
                </a:lnTo>
                <a:lnTo>
                  <a:pt x="408373" y="277708"/>
                </a:lnTo>
                <a:lnTo>
                  <a:pt x="422721" y="267352"/>
                </a:lnTo>
                <a:lnTo>
                  <a:pt x="437069" y="256996"/>
                </a:lnTo>
                <a:lnTo>
                  <a:pt x="451816" y="247436"/>
                </a:lnTo>
                <a:lnTo>
                  <a:pt x="466962" y="237877"/>
                </a:lnTo>
                <a:lnTo>
                  <a:pt x="482107" y="228715"/>
                </a:lnTo>
                <a:lnTo>
                  <a:pt x="497651" y="219952"/>
                </a:lnTo>
                <a:lnTo>
                  <a:pt x="513195" y="211986"/>
                </a:lnTo>
                <a:lnTo>
                  <a:pt x="529536" y="204020"/>
                </a:lnTo>
                <a:lnTo>
                  <a:pt x="545878" y="196850"/>
                </a:lnTo>
                <a:close/>
                <a:moveTo>
                  <a:pt x="1028700" y="25400"/>
                </a:moveTo>
                <a:lnTo>
                  <a:pt x="1048147" y="30571"/>
                </a:lnTo>
                <a:lnTo>
                  <a:pt x="1067197" y="36139"/>
                </a:lnTo>
                <a:lnTo>
                  <a:pt x="1086247" y="42503"/>
                </a:lnTo>
                <a:lnTo>
                  <a:pt x="1104900" y="49265"/>
                </a:lnTo>
                <a:lnTo>
                  <a:pt x="1123553" y="56026"/>
                </a:lnTo>
                <a:lnTo>
                  <a:pt x="1142207" y="63186"/>
                </a:lnTo>
                <a:lnTo>
                  <a:pt x="1160066" y="71538"/>
                </a:lnTo>
                <a:lnTo>
                  <a:pt x="1177925" y="79891"/>
                </a:lnTo>
                <a:lnTo>
                  <a:pt x="1195388" y="88641"/>
                </a:lnTo>
                <a:lnTo>
                  <a:pt x="1212850" y="97392"/>
                </a:lnTo>
                <a:lnTo>
                  <a:pt x="1230313" y="106937"/>
                </a:lnTo>
                <a:lnTo>
                  <a:pt x="1246982" y="116881"/>
                </a:lnTo>
                <a:lnTo>
                  <a:pt x="1263650" y="127620"/>
                </a:lnTo>
                <a:lnTo>
                  <a:pt x="1280319" y="138359"/>
                </a:lnTo>
                <a:lnTo>
                  <a:pt x="1296194" y="149098"/>
                </a:lnTo>
                <a:lnTo>
                  <a:pt x="1312069" y="160633"/>
                </a:lnTo>
                <a:lnTo>
                  <a:pt x="1327547" y="172565"/>
                </a:lnTo>
                <a:lnTo>
                  <a:pt x="1342629" y="184497"/>
                </a:lnTo>
                <a:lnTo>
                  <a:pt x="1358107" y="197225"/>
                </a:lnTo>
                <a:lnTo>
                  <a:pt x="1372791" y="209953"/>
                </a:lnTo>
                <a:lnTo>
                  <a:pt x="1386682" y="223079"/>
                </a:lnTo>
                <a:lnTo>
                  <a:pt x="1400572" y="237000"/>
                </a:lnTo>
                <a:lnTo>
                  <a:pt x="1414463" y="250921"/>
                </a:lnTo>
                <a:lnTo>
                  <a:pt x="1427957" y="264444"/>
                </a:lnTo>
                <a:lnTo>
                  <a:pt x="1440657" y="279161"/>
                </a:lnTo>
                <a:lnTo>
                  <a:pt x="1453754" y="293877"/>
                </a:lnTo>
                <a:lnTo>
                  <a:pt x="1466454" y="309389"/>
                </a:lnTo>
                <a:lnTo>
                  <a:pt x="1477963" y="324901"/>
                </a:lnTo>
                <a:lnTo>
                  <a:pt x="1489473" y="340413"/>
                </a:lnTo>
                <a:lnTo>
                  <a:pt x="1501379" y="356323"/>
                </a:lnTo>
                <a:lnTo>
                  <a:pt x="1512094" y="372233"/>
                </a:lnTo>
                <a:lnTo>
                  <a:pt x="1522413" y="388938"/>
                </a:lnTo>
                <a:lnTo>
                  <a:pt x="1470026" y="380187"/>
                </a:lnTo>
                <a:lnTo>
                  <a:pt x="1460501" y="366664"/>
                </a:lnTo>
                <a:lnTo>
                  <a:pt x="1451373" y="353539"/>
                </a:lnTo>
                <a:lnTo>
                  <a:pt x="1441451" y="340413"/>
                </a:lnTo>
                <a:lnTo>
                  <a:pt x="1430735" y="327685"/>
                </a:lnTo>
                <a:lnTo>
                  <a:pt x="1420416" y="315355"/>
                </a:lnTo>
                <a:lnTo>
                  <a:pt x="1409701" y="302627"/>
                </a:lnTo>
                <a:lnTo>
                  <a:pt x="1398985" y="290695"/>
                </a:lnTo>
                <a:lnTo>
                  <a:pt x="1387872" y="278763"/>
                </a:lnTo>
                <a:lnTo>
                  <a:pt x="1375966" y="267228"/>
                </a:lnTo>
                <a:lnTo>
                  <a:pt x="1364457" y="255694"/>
                </a:lnTo>
                <a:lnTo>
                  <a:pt x="1352154" y="244557"/>
                </a:lnTo>
                <a:lnTo>
                  <a:pt x="1340247" y="233420"/>
                </a:lnTo>
                <a:lnTo>
                  <a:pt x="1327944" y="223079"/>
                </a:lnTo>
                <a:lnTo>
                  <a:pt x="1315244" y="212737"/>
                </a:lnTo>
                <a:lnTo>
                  <a:pt x="1302544" y="202396"/>
                </a:lnTo>
                <a:lnTo>
                  <a:pt x="1289844" y="192452"/>
                </a:lnTo>
                <a:lnTo>
                  <a:pt x="1276350" y="182906"/>
                </a:lnTo>
                <a:lnTo>
                  <a:pt x="1262857" y="173758"/>
                </a:lnTo>
                <a:lnTo>
                  <a:pt x="1248966" y="164610"/>
                </a:lnTo>
                <a:lnTo>
                  <a:pt x="1235472" y="155462"/>
                </a:lnTo>
                <a:lnTo>
                  <a:pt x="1221582" y="147507"/>
                </a:lnTo>
                <a:lnTo>
                  <a:pt x="1207294" y="139155"/>
                </a:lnTo>
                <a:lnTo>
                  <a:pt x="1192610" y="130802"/>
                </a:lnTo>
                <a:lnTo>
                  <a:pt x="1178322" y="123643"/>
                </a:lnTo>
                <a:lnTo>
                  <a:pt x="1163241" y="116085"/>
                </a:lnTo>
                <a:lnTo>
                  <a:pt x="1148557" y="108926"/>
                </a:lnTo>
                <a:lnTo>
                  <a:pt x="1133475" y="102164"/>
                </a:lnTo>
                <a:lnTo>
                  <a:pt x="1117997" y="95801"/>
                </a:lnTo>
                <a:lnTo>
                  <a:pt x="1102916" y="89834"/>
                </a:lnTo>
                <a:lnTo>
                  <a:pt x="1087041" y="84266"/>
                </a:lnTo>
                <a:lnTo>
                  <a:pt x="1071166" y="78698"/>
                </a:lnTo>
                <a:lnTo>
                  <a:pt x="1055291" y="73527"/>
                </a:lnTo>
                <a:lnTo>
                  <a:pt x="1028700" y="25400"/>
                </a:lnTo>
                <a:close/>
                <a:moveTo>
                  <a:pt x="619125" y="25400"/>
                </a:moveTo>
                <a:lnTo>
                  <a:pt x="594935" y="72333"/>
                </a:lnTo>
                <a:lnTo>
                  <a:pt x="579073" y="77504"/>
                </a:lnTo>
                <a:lnTo>
                  <a:pt x="563211" y="82674"/>
                </a:lnTo>
                <a:lnTo>
                  <a:pt x="546952" y="89038"/>
                </a:lnTo>
                <a:lnTo>
                  <a:pt x="531486" y="95004"/>
                </a:lnTo>
                <a:lnTo>
                  <a:pt x="516020" y="101368"/>
                </a:lnTo>
                <a:lnTo>
                  <a:pt x="500951" y="108130"/>
                </a:lnTo>
                <a:lnTo>
                  <a:pt x="485882" y="115289"/>
                </a:lnTo>
                <a:lnTo>
                  <a:pt x="470813" y="122846"/>
                </a:lnTo>
                <a:lnTo>
                  <a:pt x="456140" y="130005"/>
                </a:lnTo>
                <a:lnTo>
                  <a:pt x="441467" y="138358"/>
                </a:lnTo>
                <a:lnTo>
                  <a:pt x="427191" y="146313"/>
                </a:lnTo>
                <a:lnTo>
                  <a:pt x="412915" y="155063"/>
                </a:lnTo>
                <a:lnTo>
                  <a:pt x="399036" y="163813"/>
                </a:lnTo>
                <a:lnTo>
                  <a:pt x="385156" y="172961"/>
                </a:lnTo>
                <a:lnTo>
                  <a:pt x="371277" y="182507"/>
                </a:lnTo>
                <a:lnTo>
                  <a:pt x="358190" y="192053"/>
                </a:lnTo>
                <a:lnTo>
                  <a:pt x="345104" y="201996"/>
                </a:lnTo>
                <a:lnTo>
                  <a:pt x="332018" y="212338"/>
                </a:lnTo>
                <a:lnTo>
                  <a:pt x="319328" y="222679"/>
                </a:lnTo>
                <a:lnTo>
                  <a:pt x="307035" y="233418"/>
                </a:lnTo>
                <a:lnTo>
                  <a:pt x="294741" y="244554"/>
                </a:lnTo>
                <a:lnTo>
                  <a:pt x="282448" y="256089"/>
                </a:lnTo>
                <a:lnTo>
                  <a:pt x="270948" y="267226"/>
                </a:lnTo>
                <a:lnTo>
                  <a:pt x="259448" y="278760"/>
                </a:lnTo>
                <a:lnTo>
                  <a:pt x="247948" y="291090"/>
                </a:lnTo>
                <a:lnTo>
                  <a:pt x="236844" y="303022"/>
                </a:lnTo>
                <a:lnTo>
                  <a:pt x="226137" y="315750"/>
                </a:lnTo>
                <a:lnTo>
                  <a:pt x="215826" y="328477"/>
                </a:lnTo>
                <a:lnTo>
                  <a:pt x="205516" y="341205"/>
                </a:lnTo>
                <a:lnTo>
                  <a:pt x="195602" y="354728"/>
                </a:lnTo>
                <a:lnTo>
                  <a:pt x="185688" y="367854"/>
                </a:lnTo>
                <a:lnTo>
                  <a:pt x="176170" y="381377"/>
                </a:lnTo>
                <a:lnTo>
                  <a:pt x="123825" y="390525"/>
                </a:lnTo>
                <a:lnTo>
                  <a:pt x="134135" y="373820"/>
                </a:lnTo>
                <a:lnTo>
                  <a:pt x="145239" y="357512"/>
                </a:lnTo>
                <a:lnTo>
                  <a:pt x="156739" y="341205"/>
                </a:lnTo>
                <a:lnTo>
                  <a:pt x="168239" y="325693"/>
                </a:lnTo>
                <a:lnTo>
                  <a:pt x="180136" y="310181"/>
                </a:lnTo>
                <a:lnTo>
                  <a:pt x="192826" y="295067"/>
                </a:lnTo>
                <a:lnTo>
                  <a:pt x="205516" y="280351"/>
                </a:lnTo>
                <a:lnTo>
                  <a:pt x="218602" y="265635"/>
                </a:lnTo>
                <a:lnTo>
                  <a:pt x="232085" y="251316"/>
                </a:lnTo>
                <a:lnTo>
                  <a:pt x="245965" y="237395"/>
                </a:lnTo>
                <a:lnTo>
                  <a:pt x="259844" y="223872"/>
                </a:lnTo>
                <a:lnTo>
                  <a:pt x="274517" y="210349"/>
                </a:lnTo>
                <a:lnTo>
                  <a:pt x="289190" y="197621"/>
                </a:lnTo>
                <a:lnTo>
                  <a:pt x="303862" y="184893"/>
                </a:lnTo>
                <a:lnTo>
                  <a:pt x="319328" y="172961"/>
                </a:lnTo>
                <a:lnTo>
                  <a:pt x="334794" y="160631"/>
                </a:lnTo>
                <a:lnTo>
                  <a:pt x="350656" y="149495"/>
                </a:lnTo>
                <a:lnTo>
                  <a:pt x="366518" y="138358"/>
                </a:lnTo>
                <a:lnTo>
                  <a:pt x="383174" y="127619"/>
                </a:lnTo>
                <a:lnTo>
                  <a:pt x="399829" y="116880"/>
                </a:lnTo>
                <a:lnTo>
                  <a:pt x="416881" y="106936"/>
                </a:lnTo>
                <a:lnTo>
                  <a:pt x="433933" y="97391"/>
                </a:lnTo>
                <a:lnTo>
                  <a:pt x="451778" y="88640"/>
                </a:lnTo>
                <a:lnTo>
                  <a:pt x="469227" y="79890"/>
                </a:lnTo>
                <a:lnTo>
                  <a:pt x="487072" y="71140"/>
                </a:lnTo>
                <a:lnTo>
                  <a:pt x="505710" y="63185"/>
                </a:lnTo>
                <a:lnTo>
                  <a:pt x="523951" y="56026"/>
                </a:lnTo>
                <a:lnTo>
                  <a:pt x="542193" y="48867"/>
                </a:lnTo>
                <a:lnTo>
                  <a:pt x="561228" y="42105"/>
                </a:lnTo>
                <a:lnTo>
                  <a:pt x="580263" y="36139"/>
                </a:lnTo>
                <a:lnTo>
                  <a:pt x="599694" y="30570"/>
                </a:lnTo>
                <a:lnTo>
                  <a:pt x="619125" y="25400"/>
                </a:lnTo>
                <a:close/>
                <a:moveTo>
                  <a:pt x="824315" y="0"/>
                </a:moveTo>
                <a:lnTo>
                  <a:pt x="846110" y="792"/>
                </a:lnTo>
                <a:lnTo>
                  <a:pt x="868300" y="1585"/>
                </a:lnTo>
                <a:lnTo>
                  <a:pt x="889699" y="2774"/>
                </a:lnTo>
                <a:lnTo>
                  <a:pt x="911097" y="4756"/>
                </a:lnTo>
                <a:lnTo>
                  <a:pt x="932495" y="7530"/>
                </a:lnTo>
                <a:lnTo>
                  <a:pt x="953497" y="10700"/>
                </a:lnTo>
                <a:lnTo>
                  <a:pt x="974499" y="13871"/>
                </a:lnTo>
                <a:lnTo>
                  <a:pt x="995500" y="18230"/>
                </a:lnTo>
                <a:lnTo>
                  <a:pt x="1020861" y="63806"/>
                </a:lnTo>
                <a:lnTo>
                  <a:pt x="1084263" y="178339"/>
                </a:lnTo>
                <a:lnTo>
                  <a:pt x="1071187" y="183491"/>
                </a:lnTo>
                <a:lnTo>
                  <a:pt x="1015710" y="204892"/>
                </a:lnTo>
                <a:lnTo>
                  <a:pt x="847298" y="270679"/>
                </a:lnTo>
                <a:lnTo>
                  <a:pt x="827882" y="277813"/>
                </a:lnTo>
                <a:lnTo>
                  <a:pt x="808465" y="270679"/>
                </a:lnTo>
                <a:lnTo>
                  <a:pt x="636883" y="203703"/>
                </a:lnTo>
                <a:lnTo>
                  <a:pt x="581010" y="181906"/>
                </a:lnTo>
                <a:lnTo>
                  <a:pt x="571500" y="178339"/>
                </a:lnTo>
                <a:lnTo>
                  <a:pt x="630147" y="63409"/>
                </a:lnTo>
                <a:lnTo>
                  <a:pt x="653130" y="18230"/>
                </a:lnTo>
                <a:lnTo>
                  <a:pt x="673736" y="13871"/>
                </a:lnTo>
                <a:lnTo>
                  <a:pt x="694738" y="10700"/>
                </a:lnTo>
                <a:lnTo>
                  <a:pt x="716136" y="7530"/>
                </a:lnTo>
                <a:lnTo>
                  <a:pt x="737534" y="4756"/>
                </a:lnTo>
                <a:lnTo>
                  <a:pt x="758932" y="2774"/>
                </a:lnTo>
                <a:lnTo>
                  <a:pt x="780726" y="1585"/>
                </a:lnTo>
                <a:lnTo>
                  <a:pt x="802125" y="792"/>
                </a:lnTo>
                <a:lnTo>
                  <a:pt x="824315" y="0"/>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normAutofit/>
            <a:scene3d>
              <a:camera prst="orthographicFront"/>
              <a:lightRig rig="threePt" dir="t"/>
            </a:scene3d>
            <a:sp3d>
              <a:contourClr>
                <a:srgbClr val="FFFFFF"/>
              </a:contourClr>
            </a:sp3d>
          </a:bodyPr>
          <a:lstStyle/>
          <a:p>
            <a:pPr algn="ctr"/>
            <a:endParaRPr lang="zh-CN" altLang="en-US" sz="1700">
              <a:latin typeface="Arial" panose="020B0604020202020204" pitchFamily="34" charset="0"/>
              <a:ea typeface="微软雅黑" panose="020B0503020204020204" pitchFamily="34" charset="-122"/>
              <a:sym typeface="Arial" panose="020B0604020202020204" pitchFamily="34" charset="0"/>
            </a:endParaRPr>
          </a:p>
        </p:txBody>
      </p:sp>
      <p:sp>
        <p:nvSpPr>
          <p:cNvPr id="19" name="矩形 18"/>
          <p:cNvSpPr/>
          <p:nvPr>
            <p:custDataLst>
              <p:tags r:id="rId10"/>
            </p:custDataLst>
          </p:nvPr>
        </p:nvSpPr>
        <p:spPr>
          <a:xfrm>
            <a:off x="3374390" y="3588385"/>
            <a:ext cx="6418580" cy="648970"/>
          </a:xfrm>
          <a:prstGeom prst="rect">
            <a:avLst/>
          </a:prstGeom>
        </p:spPr>
        <p:txBody>
          <a:bodyPr>
            <a:normAutofit/>
          </a:bodyPr>
          <a:lstStyle/>
          <a:p>
            <a:pPr marL="0" lvl="0" indent="0" algn="l">
              <a:lnSpc>
                <a:spcPct val="120000"/>
              </a:lnSpc>
              <a:spcBef>
                <a:spcPts val="0"/>
              </a:spcBef>
              <a:spcAft>
                <a:spcPts val="0"/>
              </a:spcAft>
              <a:buSzPct val="100000"/>
            </a:pPr>
            <a:r>
              <a:rPr lang="zh-CN" altLang="en-US" sz="2000" dirty="0">
                <a:solidFill>
                  <a:schemeClr val="dk1">
                    <a:lumMod val="75000"/>
                  </a:schemeClr>
                </a:solidFill>
                <a:latin typeface="微软雅黑" panose="020B0503020204020204" pitchFamily="34" charset="-122"/>
                <a:ea typeface="微软雅黑" panose="020B0503020204020204" pitchFamily="34" charset="-122"/>
                <a:cs typeface="微软雅黑" panose="020B0503020204020204" pitchFamily="34" charset="-122"/>
              </a:rPr>
              <a:t>能量在秒级内释放出来。</a:t>
            </a:r>
            <a:endParaRPr lang="zh-CN" altLang="en-US" sz="2000" dirty="0">
              <a:solidFill>
                <a:schemeClr val="dk1">
                  <a:lumMod val="75000"/>
                </a:schemeClr>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2" name="KSO_Shape"/>
          <p:cNvSpPr/>
          <p:nvPr>
            <p:custDataLst>
              <p:tags r:id="rId11"/>
            </p:custDataLst>
          </p:nvPr>
        </p:nvSpPr>
        <p:spPr bwMode="auto">
          <a:xfrm>
            <a:off x="2909402" y="4531396"/>
            <a:ext cx="373411" cy="373412"/>
          </a:xfrm>
          <a:custGeom>
            <a:avLst/>
            <a:gdLst>
              <a:gd name="T0" fmla="*/ 956359 w 1647825"/>
              <a:gd name="T1" fmla="*/ 1636826 h 1647826"/>
              <a:gd name="T2" fmla="*/ 747857 w 1647825"/>
              <a:gd name="T3" fmla="*/ 1644290 h 1647826"/>
              <a:gd name="T4" fmla="*/ 552064 w 1647825"/>
              <a:gd name="T5" fmla="*/ 1602253 h 1647826"/>
              <a:gd name="T6" fmla="*/ 715689 w 1647825"/>
              <a:gd name="T7" fmla="*/ 1601861 h 1647826"/>
              <a:gd name="T8" fmla="*/ 887256 w 1647825"/>
              <a:gd name="T9" fmla="*/ 1606575 h 1647826"/>
              <a:gd name="T10" fmla="*/ 1054454 w 1647825"/>
              <a:gd name="T11" fmla="*/ 1574360 h 1647826"/>
              <a:gd name="T12" fmla="*/ 824299 w 1647825"/>
              <a:gd name="T13" fmla="*/ 1511300 h 1647826"/>
              <a:gd name="T14" fmla="*/ 704546 w 1647825"/>
              <a:gd name="T15" fmla="*/ 1461552 h 1647826"/>
              <a:gd name="T16" fmla="*/ 930127 w 1647825"/>
              <a:gd name="T17" fmla="*/ 1463902 h 1647826"/>
              <a:gd name="T18" fmla="*/ 1356122 w 1647825"/>
              <a:gd name="T19" fmla="*/ 1452828 h 1647826"/>
              <a:gd name="T20" fmla="*/ 1149747 w 1647825"/>
              <a:gd name="T21" fmla="*/ 1581151 h 1647826"/>
              <a:gd name="T22" fmla="*/ 515270 w 1647825"/>
              <a:gd name="T23" fmla="*/ 1266356 h 1647826"/>
              <a:gd name="T24" fmla="*/ 425814 w 1647825"/>
              <a:gd name="T25" fmla="*/ 1545074 h 1647826"/>
              <a:gd name="T26" fmla="*/ 236961 w 1647825"/>
              <a:gd name="T27" fmla="*/ 1401552 h 1647826"/>
              <a:gd name="T28" fmla="*/ 652180 w 1647825"/>
              <a:gd name="T29" fmla="*/ 1071563 h 1647826"/>
              <a:gd name="T30" fmla="*/ 198520 w 1647825"/>
              <a:gd name="T31" fmla="*/ 994251 h 1647826"/>
              <a:gd name="T32" fmla="*/ 228545 w 1647825"/>
              <a:gd name="T33" fmla="*/ 1165580 h 1647826"/>
              <a:gd name="T34" fmla="*/ 158888 w 1647825"/>
              <a:gd name="T35" fmla="*/ 998634 h 1647826"/>
              <a:gd name="T36" fmla="*/ 1499776 w 1647825"/>
              <a:gd name="T37" fmla="*/ 943174 h 1647826"/>
              <a:gd name="T38" fmla="*/ 1443657 w 1647825"/>
              <a:gd name="T39" fmla="*/ 1118941 h 1647826"/>
              <a:gd name="T40" fmla="*/ 1430523 w 1647825"/>
              <a:gd name="T41" fmla="*/ 1050060 h 1647826"/>
              <a:gd name="T42" fmla="*/ 1647825 w 1647825"/>
              <a:gd name="T43" fmla="*/ 804876 h 1647826"/>
              <a:gd name="T44" fmla="*/ 1627188 w 1647825"/>
              <a:gd name="T45" fmla="*/ 1006630 h 1647826"/>
              <a:gd name="T46" fmla="*/ 1562100 w 1647825"/>
              <a:gd name="T47" fmla="*/ 1190116 h 1647826"/>
              <a:gd name="T48" fmla="*/ 1456928 w 1647825"/>
              <a:gd name="T49" fmla="*/ 1350963 h 1647826"/>
              <a:gd name="T50" fmla="*/ 1529556 w 1647825"/>
              <a:gd name="T51" fmla="*/ 1167081 h 1647826"/>
              <a:gd name="T52" fmla="*/ 1588294 w 1647825"/>
              <a:gd name="T53" fmla="*/ 1003056 h 1647826"/>
              <a:gd name="T54" fmla="*/ 1608931 w 1647825"/>
              <a:gd name="T55" fmla="*/ 823940 h 1647826"/>
              <a:gd name="T56" fmla="*/ 45244 w 1647825"/>
              <a:gd name="T57" fmla="*/ 926307 h 1647826"/>
              <a:gd name="T58" fmla="*/ 89297 w 1647825"/>
              <a:gd name="T59" fmla="*/ 1101726 h 1647826"/>
              <a:gd name="T60" fmla="*/ 170260 w 1647825"/>
              <a:gd name="T61" fmla="*/ 1259285 h 1647826"/>
              <a:gd name="T62" fmla="*/ 135335 w 1647825"/>
              <a:gd name="T63" fmla="*/ 1276748 h 1647826"/>
              <a:gd name="T64" fmla="*/ 46831 w 1647825"/>
              <a:gd name="T65" fmla="*/ 1098948 h 1647826"/>
              <a:gd name="T66" fmla="*/ 3175 w 1647825"/>
              <a:gd name="T67" fmla="*/ 900907 h 1647826"/>
              <a:gd name="T68" fmla="*/ 1314889 w 1647825"/>
              <a:gd name="T69" fmla="*/ 671513 h 1647826"/>
              <a:gd name="T70" fmla="*/ 987105 w 1647825"/>
              <a:gd name="T71" fmla="*/ 1046163 h 1647826"/>
              <a:gd name="T72" fmla="*/ 1540533 w 1647825"/>
              <a:gd name="T73" fmla="*/ 418281 h 1647826"/>
              <a:gd name="T74" fmla="*/ 1626767 w 1647825"/>
              <a:gd name="T75" fmla="*/ 640748 h 1647826"/>
              <a:gd name="T76" fmla="*/ 1341437 w 1647825"/>
              <a:gd name="T77" fmla="*/ 662559 h 1647826"/>
              <a:gd name="T78" fmla="*/ 175991 w 1647825"/>
              <a:gd name="T79" fmla="*/ 833870 h 1647826"/>
              <a:gd name="T80" fmla="*/ 31713 w 1647825"/>
              <a:gd name="T81" fmla="*/ 595541 h 1647826"/>
              <a:gd name="T82" fmla="*/ 293316 w 1647825"/>
              <a:gd name="T83" fmla="*/ 387350 h 1647826"/>
              <a:gd name="T84" fmla="*/ 1155020 w 1647825"/>
              <a:gd name="T85" fmla="*/ 223001 h 1647826"/>
              <a:gd name="T86" fmla="*/ 1312138 w 1647825"/>
              <a:gd name="T87" fmla="*/ 341854 h 1647826"/>
              <a:gd name="T88" fmla="*/ 1208052 w 1647825"/>
              <a:gd name="T89" fmla="*/ 302633 h 1647826"/>
              <a:gd name="T90" fmla="*/ 598488 w 1647825"/>
              <a:gd name="T91" fmla="*/ 217164 h 1647826"/>
              <a:gd name="T92" fmla="*/ 395220 w 1647825"/>
              <a:gd name="T93" fmla="*/ 338651 h 1647826"/>
              <a:gd name="T94" fmla="*/ 380872 w 1647825"/>
              <a:gd name="T95" fmla="*/ 299616 h 1647826"/>
              <a:gd name="T96" fmla="*/ 545878 w 1647825"/>
              <a:gd name="T97" fmla="*/ 196850 h 1647826"/>
              <a:gd name="T98" fmla="*/ 1212850 w 1647825"/>
              <a:gd name="T99" fmla="*/ 97392 h 1647826"/>
              <a:gd name="T100" fmla="*/ 1386682 w 1647825"/>
              <a:gd name="T101" fmla="*/ 223079 h 1647826"/>
              <a:gd name="T102" fmla="*/ 1522413 w 1647825"/>
              <a:gd name="T103" fmla="*/ 388938 h 1647826"/>
              <a:gd name="T104" fmla="*/ 1364457 w 1647825"/>
              <a:gd name="T105" fmla="*/ 255694 h 1647826"/>
              <a:gd name="T106" fmla="*/ 1221582 w 1647825"/>
              <a:gd name="T107" fmla="*/ 147507 h 1647826"/>
              <a:gd name="T108" fmla="*/ 1055291 w 1647825"/>
              <a:gd name="T109" fmla="*/ 73527 h 1647826"/>
              <a:gd name="T110" fmla="*/ 470813 w 1647825"/>
              <a:gd name="T111" fmla="*/ 122846 h 1647826"/>
              <a:gd name="T112" fmla="*/ 319328 w 1647825"/>
              <a:gd name="T113" fmla="*/ 222679 h 1647826"/>
              <a:gd name="T114" fmla="*/ 195602 w 1647825"/>
              <a:gd name="T115" fmla="*/ 354728 h 1647826"/>
              <a:gd name="T116" fmla="*/ 218602 w 1647825"/>
              <a:gd name="T117" fmla="*/ 265635 h 1647826"/>
              <a:gd name="T118" fmla="*/ 383174 w 1647825"/>
              <a:gd name="T119" fmla="*/ 127619 h 1647826"/>
              <a:gd name="T120" fmla="*/ 580263 w 1647825"/>
              <a:gd name="T121" fmla="*/ 36139 h 1647826"/>
              <a:gd name="T122" fmla="*/ 995500 w 1647825"/>
              <a:gd name="T123" fmla="*/ 18230 h 1647826"/>
              <a:gd name="T124" fmla="*/ 630147 w 1647825"/>
              <a:gd name="T125" fmla="*/ 63409 h 16478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647825" h="1647826">
                <a:moveTo>
                  <a:pt x="1069148" y="1570038"/>
                </a:moveTo>
                <a:lnTo>
                  <a:pt x="1117600" y="1593610"/>
                </a:lnTo>
                <a:lnTo>
                  <a:pt x="1100126" y="1600289"/>
                </a:lnTo>
                <a:lnTo>
                  <a:pt x="1082651" y="1606182"/>
                </a:lnTo>
                <a:lnTo>
                  <a:pt x="1065177" y="1611682"/>
                </a:lnTo>
                <a:lnTo>
                  <a:pt x="1047305" y="1616790"/>
                </a:lnTo>
                <a:lnTo>
                  <a:pt x="1029831" y="1621504"/>
                </a:lnTo>
                <a:lnTo>
                  <a:pt x="1011562" y="1626218"/>
                </a:lnTo>
                <a:lnTo>
                  <a:pt x="993293" y="1630147"/>
                </a:lnTo>
                <a:lnTo>
                  <a:pt x="974628" y="1634076"/>
                </a:lnTo>
                <a:lnTo>
                  <a:pt x="956359" y="1636826"/>
                </a:lnTo>
                <a:lnTo>
                  <a:pt x="937693" y="1639969"/>
                </a:lnTo>
                <a:lnTo>
                  <a:pt x="919027" y="1641933"/>
                </a:lnTo>
                <a:lnTo>
                  <a:pt x="899964" y="1644290"/>
                </a:lnTo>
                <a:lnTo>
                  <a:pt x="880901" y="1645469"/>
                </a:lnTo>
                <a:lnTo>
                  <a:pt x="862235" y="1646648"/>
                </a:lnTo>
                <a:lnTo>
                  <a:pt x="842775" y="1647826"/>
                </a:lnTo>
                <a:lnTo>
                  <a:pt x="823315" y="1647826"/>
                </a:lnTo>
                <a:lnTo>
                  <a:pt x="804252" y="1647826"/>
                </a:lnTo>
                <a:lnTo>
                  <a:pt x="785586" y="1646648"/>
                </a:lnTo>
                <a:lnTo>
                  <a:pt x="766523" y="1645862"/>
                </a:lnTo>
                <a:lnTo>
                  <a:pt x="747857" y="1644290"/>
                </a:lnTo>
                <a:lnTo>
                  <a:pt x="729986" y="1642326"/>
                </a:lnTo>
                <a:lnTo>
                  <a:pt x="711320" y="1640362"/>
                </a:lnTo>
                <a:lnTo>
                  <a:pt x="693051" y="1637219"/>
                </a:lnTo>
                <a:lnTo>
                  <a:pt x="674782" y="1634469"/>
                </a:lnTo>
                <a:lnTo>
                  <a:pt x="656911" y="1630933"/>
                </a:lnTo>
                <a:lnTo>
                  <a:pt x="639039" y="1627004"/>
                </a:lnTo>
                <a:lnTo>
                  <a:pt x="621168" y="1622683"/>
                </a:lnTo>
                <a:lnTo>
                  <a:pt x="603693" y="1617968"/>
                </a:lnTo>
                <a:lnTo>
                  <a:pt x="586219" y="1613254"/>
                </a:lnTo>
                <a:lnTo>
                  <a:pt x="569142" y="1607754"/>
                </a:lnTo>
                <a:lnTo>
                  <a:pt x="552064" y="1602253"/>
                </a:lnTo>
                <a:lnTo>
                  <a:pt x="534987" y="1596360"/>
                </a:lnTo>
                <a:lnTo>
                  <a:pt x="583439" y="1572003"/>
                </a:lnTo>
                <a:lnTo>
                  <a:pt x="597736" y="1576324"/>
                </a:lnTo>
                <a:lnTo>
                  <a:pt x="612033" y="1580646"/>
                </a:lnTo>
                <a:lnTo>
                  <a:pt x="626728" y="1584182"/>
                </a:lnTo>
                <a:lnTo>
                  <a:pt x="640628" y="1587717"/>
                </a:lnTo>
                <a:lnTo>
                  <a:pt x="655322" y="1591253"/>
                </a:lnTo>
                <a:lnTo>
                  <a:pt x="670811" y="1594396"/>
                </a:lnTo>
                <a:lnTo>
                  <a:pt x="685505" y="1597146"/>
                </a:lnTo>
                <a:lnTo>
                  <a:pt x="700597" y="1599896"/>
                </a:lnTo>
                <a:lnTo>
                  <a:pt x="715689" y="1601861"/>
                </a:lnTo>
                <a:lnTo>
                  <a:pt x="730780" y="1603432"/>
                </a:lnTo>
                <a:lnTo>
                  <a:pt x="745872" y="1605396"/>
                </a:lnTo>
                <a:lnTo>
                  <a:pt x="760963" y="1606575"/>
                </a:lnTo>
                <a:lnTo>
                  <a:pt x="776452" y="1607754"/>
                </a:lnTo>
                <a:lnTo>
                  <a:pt x="791941" y="1608932"/>
                </a:lnTo>
                <a:lnTo>
                  <a:pt x="807429" y="1609325"/>
                </a:lnTo>
                <a:lnTo>
                  <a:pt x="823315" y="1609325"/>
                </a:lnTo>
                <a:lnTo>
                  <a:pt x="839201" y="1609325"/>
                </a:lnTo>
                <a:lnTo>
                  <a:pt x="855087" y="1608147"/>
                </a:lnTo>
                <a:lnTo>
                  <a:pt x="870973" y="1607754"/>
                </a:lnTo>
                <a:lnTo>
                  <a:pt x="887256" y="1606575"/>
                </a:lnTo>
                <a:lnTo>
                  <a:pt x="902744" y="1605396"/>
                </a:lnTo>
                <a:lnTo>
                  <a:pt x="918233" y="1603432"/>
                </a:lnTo>
                <a:lnTo>
                  <a:pt x="933722" y="1601468"/>
                </a:lnTo>
                <a:lnTo>
                  <a:pt x="949210" y="1598718"/>
                </a:lnTo>
                <a:lnTo>
                  <a:pt x="964699" y="1596360"/>
                </a:lnTo>
                <a:lnTo>
                  <a:pt x="980188" y="1593218"/>
                </a:lnTo>
                <a:lnTo>
                  <a:pt x="995279" y="1590467"/>
                </a:lnTo>
                <a:lnTo>
                  <a:pt x="1010371" y="1586932"/>
                </a:lnTo>
                <a:lnTo>
                  <a:pt x="1025065" y="1583003"/>
                </a:lnTo>
                <a:lnTo>
                  <a:pt x="1039760" y="1578681"/>
                </a:lnTo>
                <a:lnTo>
                  <a:pt x="1054454" y="1574360"/>
                </a:lnTo>
                <a:lnTo>
                  <a:pt x="1069148" y="1570038"/>
                </a:lnTo>
                <a:close/>
                <a:moveTo>
                  <a:pt x="990600" y="1450975"/>
                </a:moveTo>
                <a:lnTo>
                  <a:pt x="960761" y="1497590"/>
                </a:lnTo>
                <a:lnTo>
                  <a:pt x="944450" y="1500332"/>
                </a:lnTo>
                <a:lnTo>
                  <a:pt x="927740" y="1503466"/>
                </a:lnTo>
                <a:lnTo>
                  <a:pt x="910632" y="1505424"/>
                </a:lnTo>
                <a:lnTo>
                  <a:pt x="893923" y="1507775"/>
                </a:lnTo>
                <a:lnTo>
                  <a:pt x="876417" y="1508950"/>
                </a:lnTo>
                <a:lnTo>
                  <a:pt x="859310" y="1510125"/>
                </a:lnTo>
                <a:lnTo>
                  <a:pt x="841804" y="1510909"/>
                </a:lnTo>
                <a:lnTo>
                  <a:pt x="824299" y="1511300"/>
                </a:lnTo>
                <a:lnTo>
                  <a:pt x="807589" y="1510909"/>
                </a:lnTo>
                <a:lnTo>
                  <a:pt x="791675" y="1510125"/>
                </a:lnTo>
                <a:lnTo>
                  <a:pt x="775363" y="1508950"/>
                </a:lnTo>
                <a:lnTo>
                  <a:pt x="759051" y="1507775"/>
                </a:lnTo>
                <a:lnTo>
                  <a:pt x="743137" y="1506208"/>
                </a:lnTo>
                <a:lnTo>
                  <a:pt x="727223" y="1503858"/>
                </a:lnTo>
                <a:lnTo>
                  <a:pt x="711707" y="1501899"/>
                </a:lnTo>
                <a:lnTo>
                  <a:pt x="695395" y="1498765"/>
                </a:lnTo>
                <a:lnTo>
                  <a:pt x="666750" y="1453326"/>
                </a:lnTo>
                <a:lnTo>
                  <a:pt x="685449" y="1458026"/>
                </a:lnTo>
                <a:lnTo>
                  <a:pt x="704546" y="1461552"/>
                </a:lnTo>
                <a:lnTo>
                  <a:pt x="724041" y="1465077"/>
                </a:lnTo>
                <a:lnTo>
                  <a:pt x="743933" y="1467819"/>
                </a:lnTo>
                <a:lnTo>
                  <a:pt x="763428" y="1469778"/>
                </a:lnTo>
                <a:lnTo>
                  <a:pt x="783718" y="1471345"/>
                </a:lnTo>
                <a:lnTo>
                  <a:pt x="803611" y="1472520"/>
                </a:lnTo>
                <a:lnTo>
                  <a:pt x="824299" y="1472520"/>
                </a:lnTo>
                <a:lnTo>
                  <a:pt x="845783" y="1472520"/>
                </a:lnTo>
                <a:lnTo>
                  <a:pt x="866869" y="1470953"/>
                </a:lnTo>
                <a:lnTo>
                  <a:pt x="888353" y="1469386"/>
                </a:lnTo>
                <a:lnTo>
                  <a:pt x="909439" y="1467428"/>
                </a:lnTo>
                <a:lnTo>
                  <a:pt x="930127" y="1463902"/>
                </a:lnTo>
                <a:lnTo>
                  <a:pt x="950417" y="1460377"/>
                </a:lnTo>
                <a:lnTo>
                  <a:pt x="970708" y="1456068"/>
                </a:lnTo>
                <a:lnTo>
                  <a:pt x="990600" y="1450975"/>
                </a:lnTo>
                <a:close/>
                <a:moveTo>
                  <a:pt x="1402556" y="1195388"/>
                </a:moveTo>
                <a:lnTo>
                  <a:pt x="1425972" y="1326889"/>
                </a:lnTo>
                <a:lnTo>
                  <a:pt x="1435100" y="1376153"/>
                </a:lnTo>
                <a:lnTo>
                  <a:pt x="1420019" y="1392044"/>
                </a:lnTo>
                <a:lnTo>
                  <a:pt x="1404541" y="1408333"/>
                </a:lnTo>
                <a:lnTo>
                  <a:pt x="1389063" y="1423429"/>
                </a:lnTo>
                <a:lnTo>
                  <a:pt x="1372394" y="1438526"/>
                </a:lnTo>
                <a:lnTo>
                  <a:pt x="1356122" y="1452828"/>
                </a:lnTo>
                <a:lnTo>
                  <a:pt x="1339056" y="1467131"/>
                </a:lnTo>
                <a:lnTo>
                  <a:pt x="1321594" y="1480241"/>
                </a:lnTo>
                <a:lnTo>
                  <a:pt x="1303734" y="1493749"/>
                </a:lnTo>
                <a:lnTo>
                  <a:pt x="1285875" y="1506462"/>
                </a:lnTo>
                <a:lnTo>
                  <a:pt x="1267619" y="1518380"/>
                </a:lnTo>
                <a:lnTo>
                  <a:pt x="1248569" y="1529902"/>
                </a:lnTo>
                <a:lnTo>
                  <a:pt x="1229519" y="1541423"/>
                </a:lnTo>
                <a:lnTo>
                  <a:pt x="1210072" y="1552149"/>
                </a:lnTo>
                <a:lnTo>
                  <a:pt x="1190228" y="1562082"/>
                </a:lnTo>
                <a:lnTo>
                  <a:pt x="1170384" y="1572014"/>
                </a:lnTo>
                <a:lnTo>
                  <a:pt x="1149747" y="1581151"/>
                </a:lnTo>
                <a:lnTo>
                  <a:pt x="1103709" y="1557711"/>
                </a:lnTo>
                <a:lnTo>
                  <a:pt x="989012" y="1500503"/>
                </a:lnTo>
                <a:lnTo>
                  <a:pt x="996553" y="1489379"/>
                </a:lnTo>
                <a:lnTo>
                  <a:pt x="1027906" y="1439321"/>
                </a:lnTo>
                <a:lnTo>
                  <a:pt x="1136253" y="1267694"/>
                </a:lnTo>
                <a:lnTo>
                  <a:pt x="1342628" y="1211279"/>
                </a:lnTo>
                <a:lnTo>
                  <a:pt x="1400969" y="1195785"/>
                </a:lnTo>
                <a:lnTo>
                  <a:pt x="1402556" y="1195388"/>
                </a:lnTo>
                <a:close/>
                <a:moveTo>
                  <a:pt x="252864" y="1195388"/>
                </a:moveTo>
                <a:lnTo>
                  <a:pt x="302960" y="1209265"/>
                </a:lnTo>
                <a:lnTo>
                  <a:pt x="515270" y="1266356"/>
                </a:lnTo>
                <a:lnTo>
                  <a:pt x="518849" y="1267545"/>
                </a:lnTo>
                <a:lnTo>
                  <a:pt x="537137" y="1295695"/>
                </a:lnTo>
                <a:lnTo>
                  <a:pt x="629775" y="1441992"/>
                </a:lnTo>
                <a:lnTo>
                  <a:pt x="660786" y="1491154"/>
                </a:lnTo>
                <a:lnTo>
                  <a:pt x="666750" y="1500669"/>
                </a:lnTo>
                <a:lnTo>
                  <a:pt x="550655" y="1559743"/>
                </a:lnTo>
                <a:lnTo>
                  <a:pt x="504138" y="1582738"/>
                </a:lnTo>
                <a:lnTo>
                  <a:pt x="484259" y="1574412"/>
                </a:lnTo>
                <a:lnTo>
                  <a:pt x="464379" y="1564897"/>
                </a:lnTo>
                <a:lnTo>
                  <a:pt x="444898" y="1555382"/>
                </a:lnTo>
                <a:lnTo>
                  <a:pt x="425814" y="1545074"/>
                </a:lnTo>
                <a:lnTo>
                  <a:pt x="407127" y="1533973"/>
                </a:lnTo>
                <a:lnTo>
                  <a:pt x="388441" y="1522871"/>
                </a:lnTo>
                <a:lnTo>
                  <a:pt x="370152" y="1511374"/>
                </a:lnTo>
                <a:lnTo>
                  <a:pt x="352260" y="1498687"/>
                </a:lnTo>
                <a:lnTo>
                  <a:pt x="334767" y="1486396"/>
                </a:lnTo>
                <a:lnTo>
                  <a:pt x="317671" y="1473313"/>
                </a:lnTo>
                <a:lnTo>
                  <a:pt x="300972" y="1459833"/>
                </a:lnTo>
                <a:lnTo>
                  <a:pt x="284671" y="1445560"/>
                </a:lnTo>
                <a:lnTo>
                  <a:pt x="267972" y="1431287"/>
                </a:lnTo>
                <a:lnTo>
                  <a:pt x="252467" y="1416618"/>
                </a:lnTo>
                <a:lnTo>
                  <a:pt x="236961" y="1401552"/>
                </a:lnTo>
                <a:lnTo>
                  <a:pt x="222250" y="1386090"/>
                </a:lnTo>
                <a:lnTo>
                  <a:pt x="230202" y="1336531"/>
                </a:lnTo>
                <a:lnTo>
                  <a:pt x="251671" y="1203318"/>
                </a:lnTo>
                <a:lnTo>
                  <a:pt x="252864" y="1195388"/>
                </a:lnTo>
                <a:close/>
                <a:moveTo>
                  <a:pt x="950912" y="1071563"/>
                </a:moveTo>
                <a:lnTo>
                  <a:pt x="998316" y="1071563"/>
                </a:lnTo>
                <a:lnTo>
                  <a:pt x="1120775" y="1245264"/>
                </a:lnTo>
                <a:lnTo>
                  <a:pt x="1119590" y="1245662"/>
                </a:lnTo>
                <a:lnTo>
                  <a:pt x="1095888" y="1279526"/>
                </a:lnTo>
                <a:lnTo>
                  <a:pt x="950912" y="1071563"/>
                </a:lnTo>
                <a:close/>
                <a:moveTo>
                  <a:pt x="652180" y="1071563"/>
                </a:moveTo>
                <a:lnTo>
                  <a:pt x="700087" y="1071563"/>
                </a:lnTo>
                <a:lnTo>
                  <a:pt x="554783" y="1276351"/>
                </a:lnTo>
                <a:lnTo>
                  <a:pt x="534987" y="1244662"/>
                </a:lnTo>
                <a:lnTo>
                  <a:pt x="652180" y="1071563"/>
                </a:lnTo>
                <a:close/>
                <a:moveTo>
                  <a:pt x="177703" y="873125"/>
                </a:moveTo>
                <a:lnTo>
                  <a:pt x="179305" y="893844"/>
                </a:lnTo>
                <a:lnTo>
                  <a:pt x="182107" y="914164"/>
                </a:lnTo>
                <a:lnTo>
                  <a:pt x="185710" y="934485"/>
                </a:lnTo>
                <a:lnTo>
                  <a:pt x="188913" y="954805"/>
                </a:lnTo>
                <a:lnTo>
                  <a:pt x="193716" y="974727"/>
                </a:lnTo>
                <a:lnTo>
                  <a:pt x="198520" y="994251"/>
                </a:lnTo>
                <a:lnTo>
                  <a:pt x="204125" y="1013774"/>
                </a:lnTo>
                <a:lnTo>
                  <a:pt x="210931" y="1032899"/>
                </a:lnTo>
                <a:lnTo>
                  <a:pt x="217336" y="1052025"/>
                </a:lnTo>
                <a:lnTo>
                  <a:pt x="224942" y="1070751"/>
                </a:lnTo>
                <a:lnTo>
                  <a:pt x="232949" y="1089478"/>
                </a:lnTo>
                <a:lnTo>
                  <a:pt x="241356" y="1107009"/>
                </a:lnTo>
                <a:lnTo>
                  <a:pt x="250563" y="1124939"/>
                </a:lnTo>
                <a:lnTo>
                  <a:pt x="260171" y="1142470"/>
                </a:lnTo>
                <a:lnTo>
                  <a:pt x="270179" y="1159603"/>
                </a:lnTo>
                <a:lnTo>
                  <a:pt x="280988" y="1176338"/>
                </a:lnTo>
                <a:lnTo>
                  <a:pt x="228545" y="1165580"/>
                </a:lnTo>
                <a:lnTo>
                  <a:pt x="220538" y="1151236"/>
                </a:lnTo>
                <a:lnTo>
                  <a:pt x="212532" y="1136494"/>
                </a:lnTo>
                <a:lnTo>
                  <a:pt x="205326" y="1121752"/>
                </a:lnTo>
                <a:lnTo>
                  <a:pt x="198120" y="1107009"/>
                </a:lnTo>
                <a:lnTo>
                  <a:pt x="191315" y="1091869"/>
                </a:lnTo>
                <a:lnTo>
                  <a:pt x="185310" y="1076728"/>
                </a:lnTo>
                <a:lnTo>
                  <a:pt x="178904" y="1061587"/>
                </a:lnTo>
                <a:lnTo>
                  <a:pt x="173300" y="1046048"/>
                </a:lnTo>
                <a:lnTo>
                  <a:pt x="168096" y="1030509"/>
                </a:lnTo>
                <a:lnTo>
                  <a:pt x="163292" y="1014571"/>
                </a:lnTo>
                <a:lnTo>
                  <a:pt x="158888" y="998634"/>
                </a:lnTo>
                <a:lnTo>
                  <a:pt x="154885" y="982297"/>
                </a:lnTo>
                <a:lnTo>
                  <a:pt x="151282" y="966360"/>
                </a:lnTo>
                <a:lnTo>
                  <a:pt x="148079" y="949227"/>
                </a:lnTo>
                <a:lnTo>
                  <a:pt x="144877" y="932492"/>
                </a:lnTo>
                <a:lnTo>
                  <a:pt x="142875" y="915360"/>
                </a:lnTo>
                <a:lnTo>
                  <a:pt x="143275" y="915758"/>
                </a:lnTo>
                <a:lnTo>
                  <a:pt x="177703" y="873125"/>
                </a:lnTo>
                <a:close/>
                <a:moveTo>
                  <a:pt x="1469926" y="865188"/>
                </a:moveTo>
                <a:lnTo>
                  <a:pt x="1504950" y="909130"/>
                </a:lnTo>
                <a:lnTo>
                  <a:pt x="1502960" y="925756"/>
                </a:lnTo>
                <a:lnTo>
                  <a:pt x="1499776" y="943174"/>
                </a:lnTo>
                <a:lnTo>
                  <a:pt x="1496990" y="959801"/>
                </a:lnTo>
                <a:lnTo>
                  <a:pt x="1493408" y="976428"/>
                </a:lnTo>
                <a:lnTo>
                  <a:pt x="1489428" y="993054"/>
                </a:lnTo>
                <a:lnTo>
                  <a:pt x="1484652" y="1009285"/>
                </a:lnTo>
                <a:lnTo>
                  <a:pt x="1479876" y="1025516"/>
                </a:lnTo>
                <a:lnTo>
                  <a:pt x="1474702" y="1041350"/>
                </a:lnTo>
                <a:lnTo>
                  <a:pt x="1469528" y="1057185"/>
                </a:lnTo>
                <a:lnTo>
                  <a:pt x="1463558" y="1073020"/>
                </a:lnTo>
                <a:lnTo>
                  <a:pt x="1457190" y="1088855"/>
                </a:lnTo>
                <a:lnTo>
                  <a:pt x="1450423" y="1103898"/>
                </a:lnTo>
                <a:lnTo>
                  <a:pt x="1443657" y="1118941"/>
                </a:lnTo>
                <a:lnTo>
                  <a:pt x="1435697" y="1133984"/>
                </a:lnTo>
                <a:lnTo>
                  <a:pt x="1428533" y="1148631"/>
                </a:lnTo>
                <a:lnTo>
                  <a:pt x="1420175" y="1162883"/>
                </a:lnTo>
                <a:lnTo>
                  <a:pt x="1365250" y="1177926"/>
                </a:lnTo>
                <a:lnTo>
                  <a:pt x="1376394" y="1160508"/>
                </a:lnTo>
                <a:lnTo>
                  <a:pt x="1386743" y="1143089"/>
                </a:lnTo>
                <a:lnTo>
                  <a:pt x="1396693" y="1124879"/>
                </a:lnTo>
                <a:lnTo>
                  <a:pt x="1405847" y="1106669"/>
                </a:lnTo>
                <a:lnTo>
                  <a:pt x="1414603" y="1088063"/>
                </a:lnTo>
                <a:lnTo>
                  <a:pt x="1422961" y="1069457"/>
                </a:lnTo>
                <a:lnTo>
                  <a:pt x="1430523" y="1050060"/>
                </a:lnTo>
                <a:lnTo>
                  <a:pt x="1437687" y="1030662"/>
                </a:lnTo>
                <a:lnTo>
                  <a:pt x="1444055" y="1010868"/>
                </a:lnTo>
                <a:lnTo>
                  <a:pt x="1449627" y="990283"/>
                </a:lnTo>
                <a:lnTo>
                  <a:pt x="1454802" y="970094"/>
                </a:lnTo>
                <a:lnTo>
                  <a:pt x="1459180" y="949508"/>
                </a:lnTo>
                <a:lnTo>
                  <a:pt x="1463160" y="928923"/>
                </a:lnTo>
                <a:lnTo>
                  <a:pt x="1466344" y="907942"/>
                </a:lnTo>
                <a:lnTo>
                  <a:pt x="1468334" y="886565"/>
                </a:lnTo>
                <a:lnTo>
                  <a:pt x="1469926" y="865188"/>
                </a:lnTo>
                <a:close/>
                <a:moveTo>
                  <a:pt x="1646635" y="785813"/>
                </a:moveTo>
                <a:lnTo>
                  <a:pt x="1647825" y="804876"/>
                </a:lnTo>
                <a:lnTo>
                  <a:pt x="1647825" y="823940"/>
                </a:lnTo>
                <a:lnTo>
                  <a:pt x="1647825" y="842606"/>
                </a:lnTo>
                <a:lnTo>
                  <a:pt x="1646635" y="861669"/>
                </a:lnTo>
                <a:lnTo>
                  <a:pt x="1645841" y="879938"/>
                </a:lnTo>
                <a:lnTo>
                  <a:pt x="1644650" y="898605"/>
                </a:lnTo>
                <a:lnTo>
                  <a:pt x="1642269" y="916477"/>
                </a:lnTo>
                <a:lnTo>
                  <a:pt x="1640285" y="934746"/>
                </a:lnTo>
                <a:lnTo>
                  <a:pt x="1637506" y="953015"/>
                </a:lnTo>
                <a:lnTo>
                  <a:pt x="1634728" y="970887"/>
                </a:lnTo>
                <a:lnTo>
                  <a:pt x="1631156" y="988759"/>
                </a:lnTo>
                <a:lnTo>
                  <a:pt x="1627188" y="1006630"/>
                </a:lnTo>
                <a:lnTo>
                  <a:pt x="1623616" y="1023708"/>
                </a:lnTo>
                <a:lnTo>
                  <a:pt x="1618853" y="1041183"/>
                </a:lnTo>
                <a:lnTo>
                  <a:pt x="1614091" y="1058260"/>
                </a:lnTo>
                <a:lnTo>
                  <a:pt x="1608931" y="1075735"/>
                </a:lnTo>
                <a:lnTo>
                  <a:pt x="1602978" y="1092416"/>
                </a:lnTo>
                <a:lnTo>
                  <a:pt x="1597025" y="1109096"/>
                </a:lnTo>
                <a:lnTo>
                  <a:pt x="1590675" y="1125777"/>
                </a:lnTo>
                <a:lnTo>
                  <a:pt x="1584325" y="1142060"/>
                </a:lnTo>
                <a:lnTo>
                  <a:pt x="1576785" y="1158343"/>
                </a:lnTo>
                <a:lnTo>
                  <a:pt x="1569641" y="1174229"/>
                </a:lnTo>
                <a:lnTo>
                  <a:pt x="1562100" y="1190116"/>
                </a:lnTo>
                <a:lnTo>
                  <a:pt x="1553766" y="1205605"/>
                </a:lnTo>
                <a:lnTo>
                  <a:pt x="1545828" y="1221094"/>
                </a:lnTo>
                <a:lnTo>
                  <a:pt x="1537097" y="1236980"/>
                </a:lnTo>
                <a:lnTo>
                  <a:pt x="1527969" y="1251675"/>
                </a:lnTo>
                <a:lnTo>
                  <a:pt x="1518841" y="1266767"/>
                </a:lnTo>
                <a:lnTo>
                  <a:pt x="1508919" y="1281461"/>
                </a:lnTo>
                <a:lnTo>
                  <a:pt x="1499394" y="1295759"/>
                </a:lnTo>
                <a:lnTo>
                  <a:pt x="1489075" y="1309659"/>
                </a:lnTo>
                <a:lnTo>
                  <a:pt x="1478756" y="1323560"/>
                </a:lnTo>
                <a:lnTo>
                  <a:pt x="1468041" y="1337460"/>
                </a:lnTo>
                <a:lnTo>
                  <a:pt x="1456928" y="1350963"/>
                </a:lnTo>
                <a:lnTo>
                  <a:pt x="1447800" y="1300525"/>
                </a:lnTo>
                <a:lnTo>
                  <a:pt x="1457325" y="1287816"/>
                </a:lnTo>
                <a:lnTo>
                  <a:pt x="1466453" y="1274710"/>
                </a:lnTo>
                <a:lnTo>
                  <a:pt x="1474788" y="1262398"/>
                </a:lnTo>
                <a:lnTo>
                  <a:pt x="1483519" y="1248895"/>
                </a:lnTo>
                <a:lnTo>
                  <a:pt x="1492250" y="1235789"/>
                </a:lnTo>
                <a:lnTo>
                  <a:pt x="1499791" y="1222682"/>
                </a:lnTo>
                <a:lnTo>
                  <a:pt x="1508125" y="1208782"/>
                </a:lnTo>
                <a:lnTo>
                  <a:pt x="1515666" y="1195279"/>
                </a:lnTo>
                <a:lnTo>
                  <a:pt x="1522810" y="1180981"/>
                </a:lnTo>
                <a:lnTo>
                  <a:pt x="1529556" y="1167081"/>
                </a:lnTo>
                <a:lnTo>
                  <a:pt x="1536700" y="1153180"/>
                </a:lnTo>
                <a:lnTo>
                  <a:pt x="1543050" y="1138883"/>
                </a:lnTo>
                <a:lnTo>
                  <a:pt x="1549003" y="1124188"/>
                </a:lnTo>
                <a:lnTo>
                  <a:pt x="1555353" y="1109493"/>
                </a:lnTo>
                <a:lnTo>
                  <a:pt x="1560910" y="1094799"/>
                </a:lnTo>
                <a:lnTo>
                  <a:pt x="1566069" y="1079707"/>
                </a:lnTo>
                <a:lnTo>
                  <a:pt x="1571228" y="1064218"/>
                </a:lnTo>
                <a:lnTo>
                  <a:pt x="1575991" y="1049126"/>
                </a:lnTo>
                <a:lnTo>
                  <a:pt x="1580356" y="1034034"/>
                </a:lnTo>
                <a:lnTo>
                  <a:pt x="1584722" y="1018545"/>
                </a:lnTo>
                <a:lnTo>
                  <a:pt x="1588294" y="1003056"/>
                </a:lnTo>
                <a:lnTo>
                  <a:pt x="1591866" y="987170"/>
                </a:lnTo>
                <a:lnTo>
                  <a:pt x="1595041" y="971681"/>
                </a:lnTo>
                <a:lnTo>
                  <a:pt x="1597819" y="955398"/>
                </a:lnTo>
                <a:lnTo>
                  <a:pt x="1600597" y="939511"/>
                </a:lnTo>
                <a:lnTo>
                  <a:pt x="1602581" y="923228"/>
                </a:lnTo>
                <a:lnTo>
                  <a:pt x="1604566" y="906945"/>
                </a:lnTo>
                <a:lnTo>
                  <a:pt x="1606153" y="890662"/>
                </a:lnTo>
                <a:lnTo>
                  <a:pt x="1606947" y="874378"/>
                </a:lnTo>
                <a:lnTo>
                  <a:pt x="1607741" y="857301"/>
                </a:lnTo>
                <a:lnTo>
                  <a:pt x="1608931" y="841017"/>
                </a:lnTo>
                <a:lnTo>
                  <a:pt x="1608931" y="823940"/>
                </a:lnTo>
                <a:lnTo>
                  <a:pt x="1608931" y="822351"/>
                </a:lnTo>
                <a:lnTo>
                  <a:pt x="1646635" y="785813"/>
                </a:lnTo>
                <a:close/>
                <a:moveTo>
                  <a:pt x="1191" y="779463"/>
                </a:moveTo>
                <a:lnTo>
                  <a:pt x="39291" y="816372"/>
                </a:lnTo>
                <a:lnTo>
                  <a:pt x="38894" y="824707"/>
                </a:lnTo>
                <a:lnTo>
                  <a:pt x="39291" y="842169"/>
                </a:lnTo>
                <a:lnTo>
                  <a:pt x="39687" y="858838"/>
                </a:lnTo>
                <a:lnTo>
                  <a:pt x="40481" y="876300"/>
                </a:lnTo>
                <a:lnTo>
                  <a:pt x="41672" y="892969"/>
                </a:lnTo>
                <a:lnTo>
                  <a:pt x="43656" y="910035"/>
                </a:lnTo>
                <a:lnTo>
                  <a:pt x="45244" y="926307"/>
                </a:lnTo>
                <a:lnTo>
                  <a:pt x="47625" y="943372"/>
                </a:lnTo>
                <a:lnTo>
                  <a:pt x="50403" y="959644"/>
                </a:lnTo>
                <a:lnTo>
                  <a:pt x="53578" y="975519"/>
                </a:lnTo>
                <a:lnTo>
                  <a:pt x="56753" y="992188"/>
                </a:lnTo>
                <a:lnTo>
                  <a:pt x="60325" y="1008063"/>
                </a:lnTo>
                <a:lnTo>
                  <a:pt x="64691" y="1023938"/>
                </a:lnTo>
                <a:lnTo>
                  <a:pt x="69056" y="1039813"/>
                </a:lnTo>
                <a:lnTo>
                  <a:pt x="73819" y="1055688"/>
                </a:lnTo>
                <a:lnTo>
                  <a:pt x="78581" y="1071166"/>
                </a:lnTo>
                <a:lnTo>
                  <a:pt x="83741" y="1086644"/>
                </a:lnTo>
                <a:lnTo>
                  <a:pt x="89297" y="1101726"/>
                </a:lnTo>
                <a:lnTo>
                  <a:pt x="95250" y="1116807"/>
                </a:lnTo>
                <a:lnTo>
                  <a:pt x="101203" y="1131888"/>
                </a:lnTo>
                <a:lnTo>
                  <a:pt x="108347" y="1146573"/>
                </a:lnTo>
                <a:lnTo>
                  <a:pt x="114697" y="1161257"/>
                </a:lnTo>
                <a:lnTo>
                  <a:pt x="122238" y="1175941"/>
                </a:lnTo>
                <a:lnTo>
                  <a:pt x="129381" y="1190229"/>
                </a:lnTo>
                <a:lnTo>
                  <a:pt x="137319" y="1204517"/>
                </a:lnTo>
                <a:lnTo>
                  <a:pt x="144860" y="1218407"/>
                </a:lnTo>
                <a:lnTo>
                  <a:pt x="153194" y="1232298"/>
                </a:lnTo>
                <a:lnTo>
                  <a:pt x="161925" y="1245792"/>
                </a:lnTo>
                <a:lnTo>
                  <a:pt x="170260" y="1259285"/>
                </a:lnTo>
                <a:lnTo>
                  <a:pt x="179388" y="1272382"/>
                </a:lnTo>
                <a:lnTo>
                  <a:pt x="188913" y="1285479"/>
                </a:lnTo>
                <a:lnTo>
                  <a:pt x="198438" y="1298179"/>
                </a:lnTo>
                <a:lnTo>
                  <a:pt x="207963" y="1311276"/>
                </a:lnTo>
                <a:lnTo>
                  <a:pt x="199628" y="1362076"/>
                </a:lnTo>
                <a:lnTo>
                  <a:pt x="188516" y="1348186"/>
                </a:lnTo>
                <a:lnTo>
                  <a:pt x="177403" y="1334295"/>
                </a:lnTo>
                <a:lnTo>
                  <a:pt x="166291" y="1320404"/>
                </a:lnTo>
                <a:lnTo>
                  <a:pt x="155575" y="1306117"/>
                </a:lnTo>
                <a:lnTo>
                  <a:pt x="145256" y="1291432"/>
                </a:lnTo>
                <a:lnTo>
                  <a:pt x="135335" y="1276748"/>
                </a:lnTo>
                <a:lnTo>
                  <a:pt x="125413" y="1261667"/>
                </a:lnTo>
                <a:lnTo>
                  <a:pt x="115888" y="1245792"/>
                </a:lnTo>
                <a:lnTo>
                  <a:pt x="106760" y="1230710"/>
                </a:lnTo>
                <a:lnTo>
                  <a:pt x="98425" y="1214835"/>
                </a:lnTo>
                <a:lnTo>
                  <a:pt x="90091" y="1198960"/>
                </a:lnTo>
                <a:lnTo>
                  <a:pt x="81756" y="1183085"/>
                </a:lnTo>
                <a:lnTo>
                  <a:pt x="74216" y="1166416"/>
                </a:lnTo>
                <a:lnTo>
                  <a:pt x="66675" y="1150144"/>
                </a:lnTo>
                <a:lnTo>
                  <a:pt x="59928" y="1133079"/>
                </a:lnTo>
                <a:lnTo>
                  <a:pt x="53578" y="1116410"/>
                </a:lnTo>
                <a:lnTo>
                  <a:pt x="46831" y="1098948"/>
                </a:lnTo>
                <a:lnTo>
                  <a:pt x="41275" y="1081882"/>
                </a:lnTo>
                <a:lnTo>
                  <a:pt x="35719" y="1064419"/>
                </a:lnTo>
                <a:lnTo>
                  <a:pt x="30559" y="1046957"/>
                </a:lnTo>
                <a:lnTo>
                  <a:pt x="25797" y="1029097"/>
                </a:lnTo>
                <a:lnTo>
                  <a:pt x="21431" y="1011635"/>
                </a:lnTo>
                <a:lnTo>
                  <a:pt x="17066" y="993379"/>
                </a:lnTo>
                <a:lnTo>
                  <a:pt x="13494" y="975122"/>
                </a:lnTo>
                <a:lnTo>
                  <a:pt x="10716" y="956469"/>
                </a:lnTo>
                <a:lnTo>
                  <a:pt x="7541" y="938610"/>
                </a:lnTo>
                <a:lnTo>
                  <a:pt x="5556" y="919957"/>
                </a:lnTo>
                <a:lnTo>
                  <a:pt x="3175" y="900907"/>
                </a:lnTo>
                <a:lnTo>
                  <a:pt x="1984" y="882254"/>
                </a:lnTo>
                <a:lnTo>
                  <a:pt x="794" y="863204"/>
                </a:lnTo>
                <a:lnTo>
                  <a:pt x="397" y="844154"/>
                </a:lnTo>
                <a:lnTo>
                  <a:pt x="0" y="824707"/>
                </a:lnTo>
                <a:lnTo>
                  <a:pt x="397" y="802085"/>
                </a:lnTo>
                <a:lnTo>
                  <a:pt x="1191" y="779463"/>
                </a:lnTo>
                <a:close/>
                <a:moveTo>
                  <a:pt x="1314889" y="671513"/>
                </a:moveTo>
                <a:lnTo>
                  <a:pt x="1339850" y="701729"/>
                </a:lnTo>
                <a:lnTo>
                  <a:pt x="1101725" y="776288"/>
                </a:lnTo>
                <a:lnTo>
                  <a:pt x="1116385" y="730768"/>
                </a:lnTo>
                <a:lnTo>
                  <a:pt x="1314889" y="671513"/>
                </a:lnTo>
                <a:close/>
                <a:moveTo>
                  <a:pt x="339763" y="668338"/>
                </a:moveTo>
                <a:lnTo>
                  <a:pt x="538932" y="730250"/>
                </a:lnTo>
                <a:lnTo>
                  <a:pt x="554038" y="776288"/>
                </a:lnTo>
                <a:lnTo>
                  <a:pt x="317500" y="698500"/>
                </a:lnTo>
                <a:lnTo>
                  <a:pt x="339763" y="668338"/>
                </a:lnTo>
                <a:close/>
                <a:moveTo>
                  <a:pt x="828080" y="554038"/>
                </a:moveTo>
                <a:lnTo>
                  <a:pt x="847512" y="567940"/>
                </a:lnTo>
                <a:lnTo>
                  <a:pt x="1087438" y="737939"/>
                </a:lnTo>
                <a:lnTo>
                  <a:pt x="1086645" y="741117"/>
                </a:lnTo>
                <a:lnTo>
                  <a:pt x="1086249" y="742308"/>
                </a:lnTo>
                <a:lnTo>
                  <a:pt x="987105" y="1046163"/>
                </a:lnTo>
                <a:lnTo>
                  <a:pt x="980364" y="1046163"/>
                </a:lnTo>
                <a:lnTo>
                  <a:pt x="935551" y="1046163"/>
                </a:lnTo>
                <a:lnTo>
                  <a:pt x="669054" y="1046163"/>
                </a:lnTo>
                <a:lnTo>
                  <a:pt x="570308" y="742308"/>
                </a:lnTo>
                <a:lnTo>
                  <a:pt x="569911" y="741117"/>
                </a:lnTo>
                <a:lnTo>
                  <a:pt x="568325" y="737939"/>
                </a:lnTo>
                <a:lnTo>
                  <a:pt x="808648" y="567940"/>
                </a:lnTo>
                <a:lnTo>
                  <a:pt x="828080" y="554038"/>
                </a:lnTo>
                <a:close/>
                <a:moveTo>
                  <a:pt x="1360910" y="387350"/>
                </a:moveTo>
                <a:lnTo>
                  <a:pt x="1489666" y="409557"/>
                </a:lnTo>
                <a:lnTo>
                  <a:pt x="1540533" y="418281"/>
                </a:lnTo>
                <a:lnTo>
                  <a:pt x="1550865" y="437316"/>
                </a:lnTo>
                <a:lnTo>
                  <a:pt x="1560800" y="456747"/>
                </a:lnTo>
                <a:lnTo>
                  <a:pt x="1570337" y="476178"/>
                </a:lnTo>
                <a:lnTo>
                  <a:pt x="1579477" y="495213"/>
                </a:lnTo>
                <a:lnTo>
                  <a:pt x="1587425" y="515834"/>
                </a:lnTo>
                <a:lnTo>
                  <a:pt x="1595373" y="536058"/>
                </a:lnTo>
                <a:lnTo>
                  <a:pt x="1602924" y="556282"/>
                </a:lnTo>
                <a:lnTo>
                  <a:pt x="1609679" y="577300"/>
                </a:lnTo>
                <a:lnTo>
                  <a:pt x="1616038" y="597920"/>
                </a:lnTo>
                <a:lnTo>
                  <a:pt x="1621601" y="619731"/>
                </a:lnTo>
                <a:lnTo>
                  <a:pt x="1626767" y="640748"/>
                </a:lnTo>
                <a:lnTo>
                  <a:pt x="1631536" y="662955"/>
                </a:lnTo>
                <a:lnTo>
                  <a:pt x="1635908" y="684369"/>
                </a:lnTo>
                <a:lnTo>
                  <a:pt x="1639484" y="706973"/>
                </a:lnTo>
                <a:lnTo>
                  <a:pt x="1641868" y="728783"/>
                </a:lnTo>
                <a:lnTo>
                  <a:pt x="1644650" y="751387"/>
                </a:lnTo>
                <a:lnTo>
                  <a:pt x="1607692" y="786680"/>
                </a:lnTo>
                <a:lnTo>
                  <a:pt x="1513510" y="877888"/>
                </a:lnTo>
                <a:lnTo>
                  <a:pt x="1508343" y="871543"/>
                </a:lnTo>
                <a:lnTo>
                  <a:pt x="1471386" y="825146"/>
                </a:lnTo>
                <a:lnTo>
                  <a:pt x="1363691" y="689921"/>
                </a:lnTo>
                <a:lnTo>
                  <a:pt x="1341437" y="662559"/>
                </a:lnTo>
                <a:lnTo>
                  <a:pt x="1341835" y="656214"/>
                </a:lnTo>
                <a:lnTo>
                  <a:pt x="1355743" y="455557"/>
                </a:lnTo>
                <a:lnTo>
                  <a:pt x="1360115" y="396074"/>
                </a:lnTo>
                <a:lnTo>
                  <a:pt x="1360910" y="387350"/>
                </a:lnTo>
                <a:close/>
                <a:moveTo>
                  <a:pt x="293316" y="387350"/>
                </a:moveTo>
                <a:lnTo>
                  <a:pt x="293316" y="388143"/>
                </a:lnTo>
                <a:lnTo>
                  <a:pt x="297280" y="446040"/>
                </a:lnTo>
                <a:lnTo>
                  <a:pt x="311549" y="656214"/>
                </a:lnTo>
                <a:lnTo>
                  <a:pt x="312738" y="662559"/>
                </a:lnTo>
                <a:lnTo>
                  <a:pt x="290145" y="689921"/>
                </a:lnTo>
                <a:lnTo>
                  <a:pt x="175991" y="833870"/>
                </a:lnTo>
                <a:lnTo>
                  <a:pt x="141111" y="877888"/>
                </a:lnTo>
                <a:lnTo>
                  <a:pt x="138733" y="875509"/>
                </a:lnTo>
                <a:lnTo>
                  <a:pt x="39641" y="779939"/>
                </a:lnTo>
                <a:lnTo>
                  <a:pt x="3175" y="744646"/>
                </a:lnTo>
                <a:lnTo>
                  <a:pt x="5949" y="722835"/>
                </a:lnTo>
                <a:lnTo>
                  <a:pt x="8724" y="701025"/>
                </a:lnTo>
                <a:lnTo>
                  <a:pt x="12291" y="679611"/>
                </a:lnTo>
                <a:lnTo>
                  <a:pt x="16255" y="658197"/>
                </a:lnTo>
                <a:lnTo>
                  <a:pt x="21011" y="636783"/>
                </a:lnTo>
                <a:lnTo>
                  <a:pt x="26164" y="616162"/>
                </a:lnTo>
                <a:lnTo>
                  <a:pt x="31713" y="595541"/>
                </a:lnTo>
                <a:lnTo>
                  <a:pt x="38452" y="574920"/>
                </a:lnTo>
                <a:lnTo>
                  <a:pt x="44793" y="554696"/>
                </a:lnTo>
                <a:lnTo>
                  <a:pt x="51928" y="534472"/>
                </a:lnTo>
                <a:lnTo>
                  <a:pt x="59855" y="514644"/>
                </a:lnTo>
                <a:lnTo>
                  <a:pt x="68179" y="495213"/>
                </a:lnTo>
                <a:lnTo>
                  <a:pt x="77296" y="476178"/>
                </a:lnTo>
                <a:lnTo>
                  <a:pt x="86016" y="457143"/>
                </a:lnTo>
                <a:lnTo>
                  <a:pt x="95528" y="438109"/>
                </a:lnTo>
                <a:lnTo>
                  <a:pt x="105834" y="419867"/>
                </a:lnTo>
                <a:lnTo>
                  <a:pt x="156173" y="410747"/>
                </a:lnTo>
                <a:lnTo>
                  <a:pt x="293316" y="387350"/>
                </a:lnTo>
                <a:close/>
                <a:moveTo>
                  <a:pt x="808037" y="298450"/>
                </a:moveTo>
                <a:lnTo>
                  <a:pt x="827881" y="306401"/>
                </a:lnTo>
                <a:lnTo>
                  <a:pt x="847725" y="298450"/>
                </a:lnTo>
                <a:lnTo>
                  <a:pt x="847725" y="536575"/>
                </a:lnTo>
                <a:lnTo>
                  <a:pt x="827881" y="522661"/>
                </a:lnTo>
                <a:lnTo>
                  <a:pt x="808037" y="536575"/>
                </a:lnTo>
                <a:lnTo>
                  <a:pt x="808037" y="298450"/>
                </a:lnTo>
                <a:close/>
                <a:moveTo>
                  <a:pt x="1106341" y="198438"/>
                </a:moveTo>
                <a:lnTo>
                  <a:pt x="1122567" y="205965"/>
                </a:lnTo>
                <a:lnTo>
                  <a:pt x="1139189" y="214285"/>
                </a:lnTo>
                <a:lnTo>
                  <a:pt x="1155020" y="223001"/>
                </a:lnTo>
                <a:lnTo>
                  <a:pt x="1170455" y="231717"/>
                </a:lnTo>
                <a:lnTo>
                  <a:pt x="1185889" y="241225"/>
                </a:lnTo>
                <a:lnTo>
                  <a:pt x="1200928" y="251129"/>
                </a:lnTo>
                <a:lnTo>
                  <a:pt x="1216363" y="261034"/>
                </a:lnTo>
                <a:lnTo>
                  <a:pt x="1231006" y="271335"/>
                </a:lnTo>
                <a:lnTo>
                  <a:pt x="1244858" y="282031"/>
                </a:lnTo>
                <a:lnTo>
                  <a:pt x="1258710" y="293520"/>
                </a:lnTo>
                <a:lnTo>
                  <a:pt x="1272562" y="305010"/>
                </a:lnTo>
                <a:lnTo>
                  <a:pt x="1286018" y="316895"/>
                </a:lnTo>
                <a:lnTo>
                  <a:pt x="1299078" y="328780"/>
                </a:lnTo>
                <a:lnTo>
                  <a:pt x="1312138" y="341854"/>
                </a:lnTo>
                <a:lnTo>
                  <a:pt x="1324407" y="354928"/>
                </a:lnTo>
                <a:lnTo>
                  <a:pt x="1336675" y="367606"/>
                </a:lnTo>
                <a:lnTo>
                  <a:pt x="1332322" y="423863"/>
                </a:lnTo>
                <a:lnTo>
                  <a:pt x="1318470" y="406827"/>
                </a:lnTo>
                <a:lnTo>
                  <a:pt x="1304618" y="390584"/>
                </a:lnTo>
                <a:lnTo>
                  <a:pt x="1289975" y="374737"/>
                </a:lnTo>
                <a:lnTo>
                  <a:pt x="1274145" y="359286"/>
                </a:lnTo>
                <a:lnTo>
                  <a:pt x="1258314" y="344231"/>
                </a:lnTo>
                <a:lnTo>
                  <a:pt x="1242088" y="329969"/>
                </a:lnTo>
                <a:lnTo>
                  <a:pt x="1225070" y="316103"/>
                </a:lnTo>
                <a:lnTo>
                  <a:pt x="1208052" y="302633"/>
                </a:lnTo>
                <a:lnTo>
                  <a:pt x="1189847" y="290351"/>
                </a:lnTo>
                <a:lnTo>
                  <a:pt x="1171642" y="278070"/>
                </a:lnTo>
                <a:lnTo>
                  <a:pt x="1153437" y="266580"/>
                </a:lnTo>
                <a:lnTo>
                  <a:pt x="1134440" y="255884"/>
                </a:lnTo>
                <a:lnTo>
                  <a:pt x="1114652" y="245187"/>
                </a:lnTo>
                <a:lnTo>
                  <a:pt x="1094864" y="235679"/>
                </a:lnTo>
                <a:lnTo>
                  <a:pt x="1074680" y="227359"/>
                </a:lnTo>
                <a:lnTo>
                  <a:pt x="1054100" y="218643"/>
                </a:lnTo>
                <a:lnTo>
                  <a:pt x="1106341" y="198438"/>
                </a:lnTo>
                <a:close/>
                <a:moveTo>
                  <a:pt x="545878" y="196850"/>
                </a:moveTo>
                <a:lnTo>
                  <a:pt x="598488" y="217164"/>
                </a:lnTo>
                <a:lnTo>
                  <a:pt x="577763" y="225130"/>
                </a:lnTo>
                <a:lnTo>
                  <a:pt x="557835" y="233495"/>
                </a:lnTo>
                <a:lnTo>
                  <a:pt x="538305" y="243055"/>
                </a:lnTo>
                <a:lnTo>
                  <a:pt x="518775" y="253013"/>
                </a:lnTo>
                <a:lnTo>
                  <a:pt x="500441" y="263369"/>
                </a:lnTo>
                <a:lnTo>
                  <a:pt x="481709" y="274522"/>
                </a:lnTo>
                <a:lnTo>
                  <a:pt x="463375" y="286471"/>
                </a:lnTo>
                <a:lnTo>
                  <a:pt x="446236" y="298421"/>
                </a:lnTo>
                <a:lnTo>
                  <a:pt x="428700" y="311566"/>
                </a:lnTo>
                <a:lnTo>
                  <a:pt x="411960" y="325108"/>
                </a:lnTo>
                <a:lnTo>
                  <a:pt x="395220" y="338651"/>
                </a:lnTo>
                <a:lnTo>
                  <a:pt x="379676" y="352991"/>
                </a:lnTo>
                <a:lnTo>
                  <a:pt x="364132" y="368127"/>
                </a:lnTo>
                <a:lnTo>
                  <a:pt x="349385" y="383263"/>
                </a:lnTo>
                <a:lnTo>
                  <a:pt x="335037" y="399594"/>
                </a:lnTo>
                <a:lnTo>
                  <a:pt x="321087" y="415925"/>
                </a:lnTo>
                <a:lnTo>
                  <a:pt x="317500" y="360957"/>
                </a:lnTo>
                <a:lnTo>
                  <a:pt x="329457" y="347812"/>
                </a:lnTo>
                <a:lnTo>
                  <a:pt x="341414" y="335465"/>
                </a:lnTo>
                <a:lnTo>
                  <a:pt x="354567" y="323117"/>
                </a:lnTo>
                <a:lnTo>
                  <a:pt x="367719" y="311566"/>
                </a:lnTo>
                <a:lnTo>
                  <a:pt x="380872" y="299616"/>
                </a:lnTo>
                <a:lnTo>
                  <a:pt x="394423" y="288463"/>
                </a:lnTo>
                <a:lnTo>
                  <a:pt x="408373" y="277708"/>
                </a:lnTo>
                <a:lnTo>
                  <a:pt x="422721" y="267352"/>
                </a:lnTo>
                <a:lnTo>
                  <a:pt x="437069" y="256996"/>
                </a:lnTo>
                <a:lnTo>
                  <a:pt x="451816" y="247436"/>
                </a:lnTo>
                <a:lnTo>
                  <a:pt x="466962" y="237877"/>
                </a:lnTo>
                <a:lnTo>
                  <a:pt x="482107" y="228715"/>
                </a:lnTo>
                <a:lnTo>
                  <a:pt x="497651" y="219952"/>
                </a:lnTo>
                <a:lnTo>
                  <a:pt x="513195" y="211986"/>
                </a:lnTo>
                <a:lnTo>
                  <a:pt x="529536" y="204020"/>
                </a:lnTo>
                <a:lnTo>
                  <a:pt x="545878" y="196850"/>
                </a:lnTo>
                <a:close/>
                <a:moveTo>
                  <a:pt x="1028700" y="25400"/>
                </a:moveTo>
                <a:lnTo>
                  <a:pt x="1048147" y="30571"/>
                </a:lnTo>
                <a:lnTo>
                  <a:pt x="1067197" y="36139"/>
                </a:lnTo>
                <a:lnTo>
                  <a:pt x="1086247" y="42503"/>
                </a:lnTo>
                <a:lnTo>
                  <a:pt x="1104900" y="49265"/>
                </a:lnTo>
                <a:lnTo>
                  <a:pt x="1123553" y="56026"/>
                </a:lnTo>
                <a:lnTo>
                  <a:pt x="1142207" y="63186"/>
                </a:lnTo>
                <a:lnTo>
                  <a:pt x="1160066" y="71538"/>
                </a:lnTo>
                <a:lnTo>
                  <a:pt x="1177925" y="79891"/>
                </a:lnTo>
                <a:lnTo>
                  <a:pt x="1195388" y="88641"/>
                </a:lnTo>
                <a:lnTo>
                  <a:pt x="1212850" y="97392"/>
                </a:lnTo>
                <a:lnTo>
                  <a:pt x="1230313" y="106937"/>
                </a:lnTo>
                <a:lnTo>
                  <a:pt x="1246982" y="116881"/>
                </a:lnTo>
                <a:lnTo>
                  <a:pt x="1263650" y="127620"/>
                </a:lnTo>
                <a:lnTo>
                  <a:pt x="1280319" y="138359"/>
                </a:lnTo>
                <a:lnTo>
                  <a:pt x="1296194" y="149098"/>
                </a:lnTo>
                <a:lnTo>
                  <a:pt x="1312069" y="160633"/>
                </a:lnTo>
                <a:lnTo>
                  <a:pt x="1327547" y="172565"/>
                </a:lnTo>
                <a:lnTo>
                  <a:pt x="1342629" y="184497"/>
                </a:lnTo>
                <a:lnTo>
                  <a:pt x="1358107" y="197225"/>
                </a:lnTo>
                <a:lnTo>
                  <a:pt x="1372791" y="209953"/>
                </a:lnTo>
                <a:lnTo>
                  <a:pt x="1386682" y="223079"/>
                </a:lnTo>
                <a:lnTo>
                  <a:pt x="1400572" y="237000"/>
                </a:lnTo>
                <a:lnTo>
                  <a:pt x="1414463" y="250921"/>
                </a:lnTo>
                <a:lnTo>
                  <a:pt x="1427957" y="264444"/>
                </a:lnTo>
                <a:lnTo>
                  <a:pt x="1440657" y="279161"/>
                </a:lnTo>
                <a:lnTo>
                  <a:pt x="1453754" y="293877"/>
                </a:lnTo>
                <a:lnTo>
                  <a:pt x="1466454" y="309389"/>
                </a:lnTo>
                <a:lnTo>
                  <a:pt x="1477963" y="324901"/>
                </a:lnTo>
                <a:lnTo>
                  <a:pt x="1489473" y="340413"/>
                </a:lnTo>
                <a:lnTo>
                  <a:pt x="1501379" y="356323"/>
                </a:lnTo>
                <a:lnTo>
                  <a:pt x="1512094" y="372233"/>
                </a:lnTo>
                <a:lnTo>
                  <a:pt x="1522413" y="388938"/>
                </a:lnTo>
                <a:lnTo>
                  <a:pt x="1470026" y="380187"/>
                </a:lnTo>
                <a:lnTo>
                  <a:pt x="1460501" y="366664"/>
                </a:lnTo>
                <a:lnTo>
                  <a:pt x="1451373" y="353539"/>
                </a:lnTo>
                <a:lnTo>
                  <a:pt x="1441451" y="340413"/>
                </a:lnTo>
                <a:lnTo>
                  <a:pt x="1430735" y="327685"/>
                </a:lnTo>
                <a:lnTo>
                  <a:pt x="1420416" y="315355"/>
                </a:lnTo>
                <a:lnTo>
                  <a:pt x="1409701" y="302627"/>
                </a:lnTo>
                <a:lnTo>
                  <a:pt x="1398985" y="290695"/>
                </a:lnTo>
                <a:lnTo>
                  <a:pt x="1387872" y="278763"/>
                </a:lnTo>
                <a:lnTo>
                  <a:pt x="1375966" y="267228"/>
                </a:lnTo>
                <a:lnTo>
                  <a:pt x="1364457" y="255694"/>
                </a:lnTo>
                <a:lnTo>
                  <a:pt x="1352154" y="244557"/>
                </a:lnTo>
                <a:lnTo>
                  <a:pt x="1340247" y="233420"/>
                </a:lnTo>
                <a:lnTo>
                  <a:pt x="1327944" y="223079"/>
                </a:lnTo>
                <a:lnTo>
                  <a:pt x="1315244" y="212737"/>
                </a:lnTo>
                <a:lnTo>
                  <a:pt x="1302544" y="202396"/>
                </a:lnTo>
                <a:lnTo>
                  <a:pt x="1289844" y="192452"/>
                </a:lnTo>
                <a:lnTo>
                  <a:pt x="1276350" y="182906"/>
                </a:lnTo>
                <a:lnTo>
                  <a:pt x="1262857" y="173758"/>
                </a:lnTo>
                <a:lnTo>
                  <a:pt x="1248966" y="164610"/>
                </a:lnTo>
                <a:lnTo>
                  <a:pt x="1235472" y="155462"/>
                </a:lnTo>
                <a:lnTo>
                  <a:pt x="1221582" y="147507"/>
                </a:lnTo>
                <a:lnTo>
                  <a:pt x="1207294" y="139155"/>
                </a:lnTo>
                <a:lnTo>
                  <a:pt x="1192610" y="130802"/>
                </a:lnTo>
                <a:lnTo>
                  <a:pt x="1178322" y="123643"/>
                </a:lnTo>
                <a:lnTo>
                  <a:pt x="1163241" y="116085"/>
                </a:lnTo>
                <a:lnTo>
                  <a:pt x="1148557" y="108926"/>
                </a:lnTo>
                <a:lnTo>
                  <a:pt x="1133475" y="102164"/>
                </a:lnTo>
                <a:lnTo>
                  <a:pt x="1117997" y="95801"/>
                </a:lnTo>
                <a:lnTo>
                  <a:pt x="1102916" y="89834"/>
                </a:lnTo>
                <a:lnTo>
                  <a:pt x="1087041" y="84266"/>
                </a:lnTo>
                <a:lnTo>
                  <a:pt x="1071166" y="78698"/>
                </a:lnTo>
                <a:lnTo>
                  <a:pt x="1055291" y="73527"/>
                </a:lnTo>
                <a:lnTo>
                  <a:pt x="1028700" y="25400"/>
                </a:lnTo>
                <a:close/>
                <a:moveTo>
                  <a:pt x="619125" y="25400"/>
                </a:moveTo>
                <a:lnTo>
                  <a:pt x="594935" y="72333"/>
                </a:lnTo>
                <a:lnTo>
                  <a:pt x="579073" y="77504"/>
                </a:lnTo>
                <a:lnTo>
                  <a:pt x="563211" y="82674"/>
                </a:lnTo>
                <a:lnTo>
                  <a:pt x="546952" y="89038"/>
                </a:lnTo>
                <a:lnTo>
                  <a:pt x="531486" y="95004"/>
                </a:lnTo>
                <a:lnTo>
                  <a:pt x="516020" y="101368"/>
                </a:lnTo>
                <a:lnTo>
                  <a:pt x="500951" y="108130"/>
                </a:lnTo>
                <a:lnTo>
                  <a:pt x="485882" y="115289"/>
                </a:lnTo>
                <a:lnTo>
                  <a:pt x="470813" y="122846"/>
                </a:lnTo>
                <a:lnTo>
                  <a:pt x="456140" y="130005"/>
                </a:lnTo>
                <a:lnTo>
                  <a:pt x="441467" y="138358"/>
                </a:lnTo>
                <a:lnTo>
                  <a:pt x="427191" y="146313"/>
                </a:lnTo>
                <a:lnTo>
                  <a:pt x="412915" y="155063"/>
                </a:lnTo>
                <a:lnTo>
                  <a:pt x="399036" y="163813"/>
                </a:lnTo>
                <a:lnTo>
                  <a:pt x="385156" y="172961"/>
                </a:lnTo>
                <a:lnTo>
                  <a:pt x="371277" y="182507"/>
                </a:lnTo>
                <a:lnTo>
                  <a:pt x="358190" y="192053"/>
                </a:lnTo>
                <a:lnTo>
                  <a:pt x="345104" y="201996"/>
                </a:lnTo>
                <a:lnTo>
                  <a:pt x="332018" y="212338"/>
                </a:lnTo>
                <a:lnTo>
                  <a:pt x="319328" y="222679"/>
                </a:lnTo>
                <a:lnTo>
                  <a:pt x="307035" y="233418"/>
                </a:lnTo>
                <a:lnTo>
                  <a:pt x="294741" y="244554"/>
                </a:lnTo>
                <a:lnTo>
                  <a:pt x="282448" y="256089"/>
                </a:lnTo>
                <a:lnTo>
                  <a:pt x="270948" y="267226"/>
                </a:lnTo>
                <a:lnTo>
                  <a:pt x="259448" y="278760"/>
                </a:lnTo>
                <a:lnTo>
                  <a:pt x="247948" y="291090"/>
                </a:lnTo>
                <a:lnTo>
                  <a:pt x="236844" y="303022"/>
                </a:lnTo>
                <a:lnTo>
                  <a:pt x="226137" y="315750"/>
                </a:lnTo>
                <a:lnTo>
                  <a:pt x="215826" y="328477"/>
                </a:lnTo>
                <a:lnTo>
                  <a:pt x="205516" y="341205"/>
                </a:lnTo>
                <a:lnTo>
                  <a:pt x="195602" y="354728"/>
                </a:lnTo>
                <a:lnTo>
                  <a:pt x="185688" y="367854"/>
                </a:lnTo>
                <a:lnTo>
                  <a:pt x="176170" y="381377"/>
                </a:lnTo>
                <a:lnTo>
                  <a:pt x="123825" y="390525"/>
                </a:lnTo>
                <a:lnTo>
                  <a:pt x="134135" y="373820"/>
                </a:lnTo>
                <a:lnTo>
                  <a:pt x="145239" y="357512"/>
                </a:lnTo>
                <a:lnTo>
                  <a:pt x="156739" y="341205"/>
                </a:lnTo>
                <a:lnTo>
                  <a:pt x="168239" y="325693"/>
                </a:lnTo>
                <a:lnTo>
                  <a:pt x="180136" y="310181"/>
                </a:lnTo>
                <a:lnTo>
                  <a:pt x="192826" y="295067"/>
                </a:lnTo>
                <a:lnTo>
                  <a:pt x="205516" y="280351"/>
                </a:lnTo>
                <a:lnTo>
                  <a:pt x="218602" y="265635"/>
                </a:lnTo>
                <a:lnTo>
                  <a:pt x="232085" y="251316"/>
                </a:lnTo>
                <a:lnTo>
                  <a:pt x="245965" y="237395"/>
                </a:lnTo>
                <a:lnTo>
                  <a:pt x="259844" y="223872"/>
                </a:lnTo>
                <a:lnTo>
                  <a:pt x="274517" y="210349"/>
                </a:lnTo>
                <a:lnTo>
                  <a:pt x="289190" y="197621"/>
                </a:lnTo>
                <a:lnTo>
                  <a:pt x="303862" y="184893"/>
                </a:lnTo>
                <a:lnTo>
                  <a:pt x="319328" y="172961"/>
                </a:lnTo>
                <a:lnTo>
                  <a:pt x="334794" y="160631"/>
                </a:lnTo>
                <a:lnTo>
                  <a:pt x="350656" y="149495"/>
                </a:lnTo>
                <a:lnTo>
                  <a:pt x="366518" y="138358"/>
                </a:lnTo>
                <a:lnTo>
                  <a:pt x="383174" y="127619"/>
                </a:lnTo>
                <a:lnTo>
                  <a:pt x="399829" y="116880"/>
                </a:lnTo>
                <a:lnTo>
                  <a:pt x="416881" y="106936"/>
                </a:lnTo>
                <a:lnTo>
                  <a:pt x="433933" y="97391"/>
                </a:lnTo>
                <a:lnTo>
                  <a:pt x="451778" y="88640"/>
                </a:lnTo>
                <a:lnTo>
                  <a:pt x="469227" y="79890"/>
                </a:lnTo>
                <a:lnTo>
                  <a:pt x="487072" y="71140"/>
                </a:lnTo>
                <a:lnTo>
                  <a:pt x="505710" y="63185"/>
                </a:lnTo>
                <a:lnTo>
                  <a:pt x="523951" y="56026"/>
                </a:lnTo>
                <a:lnTo>
                  <a:pt x="542193" y="48867"/>
                </a:lnTo>
                <a:lnTo>
                  <a:pt x="561228" y="42105"/>
                </a:lnTo>
                <a:lnTo>
                  <a:pt x="580263" y="36139"/>
                </a:lnTo>
                <a:lnTo>
                  <a:pt x="599694" y="30570"/>
                </a:lnTo>
                <a:lnTo>
                  <a:pt x="619125" y="25400"/>
                </a:lnTo>
                <a:close/>
                <a:moveTo>
                  <a:pt x="824315" y="0"/>
                </a:moveTo>
                <a:lnTo>
                  <a:pt x="846110" y="792"/>
                </a:lnTo>
                <a:lnTo>
                  <a:pt x="868300" y="1585"/>
                </a:lnTo>
                <a:lnTo>
                  <a:pt x="889699" y="2774"/>
                </a:lnTo>
                <a:lnTo>
                  <a:pt x="911097" y="4756"/>
                </a:lnTo>
                <a:lnTo>
                  <a:pt x="932495" y="7530"/>
                </a:lnTo>
                <a:lnTo>
                  <a:pt x="953497" y="10700"/>
                </a:lnTo>
                <a:lnTo>
                  <a:pt x="974499" y="13871"/>
                </a:lnTo>
                <a:lnTo>
                  <a:pt x="995500" y="18230"/>
                </a:lnTo>
                <a:lnTo>
                  <a:pt x="1020861" y="63806"/>
                </a:lnTo>
                <a:lnTo>
                  <a:pt x="1084263" y="178339"/>
                </a:lnTo>
                <a:lnTo>
                  <a:pt x="1071187" y="183491"/>
                </a:lnTo>
                <a:lnTo>
                  <a:pt x="1015710" y="204892"/>
                </a:lnTo>
                <a:lnTo>
                  <a:pt x="847298" y="270679"/>
                </a:lnTo>
                <a:lnTo>
                  <a:pt x="827882" y="277813"/>
                </a:lnTo>
                <a:lnTo>
                  <a:pt x="808465" y="270679"/>
                </a:lnTo>
                <a:lnTo>
                  <a:pt x="636883" y="203703"/>
                </a:lnTo>
                <a:lnTo>
                  <a:pt x="581010" y="181906"/>
                </a:lnTo>
                <a:lnTo>
                  <a:pt x="571500" y="178339"/>
                </a:lnTo>
                <a:lnTo>
                  <a:pt x="630147" y="63409"/>
                </a:lnTo>
                <a:lnTo>
                  <a:pt x="653130" y="18230"/>
                </a:lnTo>
                <a:lnTo>
                  <a:pt x="673736" y="13871"/>
                </a:lnTo>
                <a:lnTo>
                  <a:pt x="694738" y="10700"/>
                </a:lnTo>
                <a:lnTo>
                  <a:pt x="716136" y="7530"/>
                </a:lnTo>
                <a:lnTo>
                  <a:pt x="737534" y="4756"/>
                </a:lnTo>
                <a:lnTo>
                  <a:pt x="758932" y="2774"/>
                </a:lnTo>
                <a:lnTo>
                  <a:pt x="780726" y="1585"/>
                </a:lnTo>
                <a:lnTo>
                  <a:pt x="802125" y="792"/>
                </a:lnTo>
                <a:lnTo>
                  <a:pt x="824315" y="0"/>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normAutofit/>
            <a:scene3d>
              <a:camera prst="orthographicFront"/>
              <a:lightRig rig="threePt" dir="t"/>
            </a:scene3d>
            <a:sp3d>
              <a:contourClr>
                <a:srgbClr val="FFFFFF"/>
              </a:contourClr>
            </a:sp3d>
          </a:bodyPr>
          <a:lstStyle/>
          <a:p>
            <a:pPr algn="ctr"/>
            <a:endParaRPr lang="zh-CN" altLang="en-US" sz="1700">
              <a:latin typeface="Arial" panose="020B0604020202020204" pitchFamily="34" charset="0"/>
              <a:ea typeface="微软雅黑" panose="020B0503020204020204" pitchFamily="34" charset="-122"/>
              <a:sym typeface="Arial" panose="020B0604020202020204" pitchFamily="34" charset="0"/>
            </a:endParaRPr>
          </a:p>
        </p:txBody>
      </p:sp>
      <p:sp>
        <p:nvSpPr>
          <p:cNvPr id="23" name="矩形 22"/>
          <p:cNvSpPr/>
          <p:nvPr>
            <p:custDataLst>
              <p:tags r:id="rId12"/>
            </p:custDataLst>
          </p:nvPr>
        </p:nvSpPr>
        <p:spPr>
          <a:xfrm>
            <a:off x="3374390" y="4380230"/>
            <a:ext cx="6418580" cy="648970"/>
          </a:xfrm>
          <a:prstGeom prst="rect">
            <a:avLst/>
          </a:prstGeom>
        </p:spPr>
        <p:txBody>
          <a:bodyPr>
            <a:noAutofit/>
          </a:bodyPr>
          <a:lstStyle/>
          <a:p>
            <a:pPr marL="0" lvl="0" indent="0" algn="l">
              <a:lnSpc>
                <a:spcPct val="120000"/>
              </a:lnSpc>
              <a:spcBef>
                <a:spcPts val="0"/>
              </a:spcBef>
              <a:spcAft>
                <a:spcPts val="0"/>
              </a:spcAft>
              <a:buSzPct val="100000"/>
            </a:pPr>
            <a:r>
              <a:rPr lang="zh-CN" altLang="en-US" sz="2000" dirty="0">
                <a:solidFill>
                  <a:schemeClr val="dk1">
                    <a:lumMod val="75000"/>
                  </a:schemeClr>
                </a:solidFill>
                <a:latin typeface="微软雅黑" panose="020B0503020204020204" pitchFamily="34" charset="-122"/>
                <a:ea typeface="微软雅黑" panose="020B0503020204020204" pitchFamily="34" charset="-122"/>
                <a:sym typeface="Symbol" panose="05050102010706020507" pitchFamily="18" charset="2"/>
              </a:rPr>
              <a:t>设计一个核武器型号，从模型规律、调整各种参数到优选，需计算成百上千次核试验。</a:t>
            </a:r>
            <a:endParaRPr lang="zh-CN" altLang="en-US" sz="2000" dirty="0">
              <a:solidFill>
                <a:schemeClr val="dk1">
                  <a:lumMod val="75000"/>
                </a:schemeClr>
              </a:solidFill>
              <a:latin typeface="微软雅黑" panose="020B0503020204020204" pitchFamily="34" charset="-122"/>
              <a:ea typeface="微软雅黑" panose="020B0503020204020204" pitchFamily="34" charset="-122"/>
              <a:sym typeface="Symbol" panose="05050102010706020507" pitchFamily="18" charset="2"/>
            </a:endParaRPr>
          </a:p>
        </p:txBody>
      </p:sp>
      <p:sp>
        <p:nvSpPr>
          <p:cNvPr id="24" name="KSO_Shape"/>
          <p:cNvSpPr/>
          <p:nvPr>
            <p:custDataLst>
              <p:tags r:id="rId13"/>
            </p:custDataLst>
          </p:nvPr>
        </p:nvSpPr>
        <p:spPr bwMode="auto">
          <a:xfrm>
            <a:off x="2909401" y="5323103"/>
            <a:ext cx="373411" cy="373412"/>
          </a:xfrm>
          <a:custGeom>
            <a:avLst/>
            <a:gdLst>
              <a:gd name="T0" fmla="*/ 956359 w 1647825"/>
              <a:gd name="T1" fmla="*/ 1636826 h 1647826"/>
              <a:gd name="T2" fmla="*/ 747857 w 1647825"/>
              <a:gd name="T3" fmla="*/ 1644290 h 1647826"/>
              <a:gd name="T4" fmla="*/ 552064 w 1647825"/>
              <a:gd name="T5" fmla="*/ 1602253 h 1647826"/>
              <a:gd name="T6" fmla="*/ 715689 w 1647825"/>
              <a:gd name="T7" fmla="*/ 1601861 h 1647826"/>
              <a:gd name="T8" fmla="*/ 887256 w 1647825"/>
              <a:gd name="T9" fmla="*/ 1606575 h 1647826"/>
              <a:gd name="T10" fmla="*/ 1054454 w 1647825"/>
              <a:gd name="T11" fmla="*/ 1574360 h 1647826"/>
              <a:gd name="T12" fmla="*/ 824299 w 1647825"/>
              <a:gd name="T13" fmla="*/ 1511300 h 1647826"/>
              <a:gd name="T14" fmla="*/ 704546 w 1647825"/>
              <a:gd name="T15" fmla="*/ 1461552 h 1647826"/>
              <a:gd name="T16" fmla="*/ 930127 w 1647825"/>
              <a:gd name="T17" fmla="*/ 1463902 h 1647826"/>
              <a:gd name="T18" fmla="*/ 1356122 w 1647825"/>
              <a:gd name="T19" fmla="*/ 1452828 h 1647826"/>
              <a:gd name="T20" fmla="*/ 1149747 w 1647825"/>
              <a:gd name="T21" fmla="*/ 1581151 h 1647826"/>
              <a:gd name="T22" fmla="*/ 515270 w 1647825"/>
              <a:gd name="T23" fmla="*/ 1266356 h 1647826"/>
              <a:gd name="T24" fmla="*/ 425814 w 1647825"/>
              <a:gd name="T25" fmla="*/ 1545074 h 1647826"/>
              <a:gd name="T26" fmla="*/ 236961 w 1647825"/>
              <a:gd name="T27" fmla="*/ 1401552 h 1647826"/>
              <a:gd name="T28" fmla="*/ 652180 w 1647825"/>
              <a:gd name="T29" fmla="*/ 1071563 h 1647826"/>
              <a:gd name="T30" fmla="*/ 198520 w 1647825"/>
              <a:gd name="T31" fmla="*/ 994251 h 1647826"/>
              <a:gd name="T32" fmla="*/ 228545 w 1647825"/>
              <a:gd name="T33" fmla="*/ 1165580 h 1647826"/>
              <a:gd name="T34" fmla="*/ 158888 w 1647825"/>
              <a:gd name="T35" fmla="*/ 998634 h 1647826"/>
              <a:gd name="T36" fmla="*/ 1499776 w 1647825"/>
              <a:gd name="T37" fmla="*/ 943174 h 1647826"/>
              <a:gd name="T38" fmla="*/ 1443657 w 1647825"/>
              <a:gd name="T39" fmla="*/ 1118941 h 1647826"/>
              <a:gd name="T40" fmla="*/ 1430523 w 1647825"/>
              <a:gd name="T41" fmla="*/ 1050060 h 1647826"/>
              <a:gd name="T42" fmla="*/ 1647825 w 1647825"/>
              <a:gd name="T43" fmla="*/ 804876 h 1647826"/>
              <a:gd name="T44" fmla="*/ 1627188 w 1647825"/>
              <a:gd name="T45" fmla="*/ 1006630 h 1647826"/>
              <a:gd name="T46" fmla="*/ 1562100 w 1647825"/>
              <a:gd name="T47" fmla="*/ 1190116 h 1647826"/>
              <a:gd name="T48" fmla="*/ 1456928 w 1647825"/>
              <a:gd name="T49" fmla="*/ 1350963 h 1647826"/>
              <a:gd name="T50" fmla="*/ 1529556 w 1647825"/>
              <a:gd name="T51" fmla="*/ 1167081 h 1647826"/>
              <a:gd name="T52" fmla="*/ 1588294 w 1647825"/>
              <a:gd name="T53" fmla="*/ 1003056 h 1647826"/>
              <a:gd name="T54" fmla="*/ 1608931 w 1647825"/>
              <a:gd name="T55" fmla="*/ 823940 h 1647826"/>
              <a:gd name="T56" fmla="*/ 45244 w 1647825"/>
              <a:gd name="T57" fmla="*/ 926307 h 1647826"/>
              <a:gd name="T58" fmla="*/ 89297 w 1647825"/>
              <a:gd name="T59" fmla="*/ 1101726 h 1647826"/>
              <a:gd name="T60" fmla="*/ 170260 w 1647825"/>
              <a:gd name="T61" fmla="*/ 1259285 h 1647826"/>
              <a:gd name="T62" fmla="*/ 135335 w 1647825"/>
              <a:gd name="T63" fmla="*/ 1276748 h 1647826"/>
              <a:gd name="T64" fmla="*/ 46831 w 1647825"/>
              <a:gd name="T65" fmla="*/ 1098948 h 1647826"/>
              <a:gd name="T66" fmla="*/ 3175 w 1647825"/>
              <a:gd name="T67" fmla="*/ 900907 h 1647826"/>
              <a:gd name="T68" fmla="*/ 1314889 w 1647825"/>
              <a:gd name="T69" fmla="*/ 671513 h 1647826"/>
              <a:gd name="T70" fmla="*/ 987105 w 1647825"/>
              <a:gd name="T71" fmla="*/ 1046163 h 1647826"/>
              <a:gd name="T72" fmla="*/ 1540533 w 1647825"/>
              <a:gd name="T73" fmla="*/ 418281 h 1647826"/>
              <a:gd name="T74" fmla="*/ 1626767 w 1647825"/>
              <a:gd name="T75" fmla="*/ 640748 h 1647826"/>
              <a:gd name="T76" fmla="*/ 1341437 w 1647825"/>
              <a:gd name="T77" fmla="*/ 662559 h 1647826"/>
              <a:gd name="T78" fmla="*/ 175991 w 1647825"/>
              <a:gd name="T79" fmla="*/ 833870 h 1647826"/>
              <a:gd name="T80" fmla="*/ 31713 w 1647825"/>
              <a:gd name="T81" fmla="*/ 595541 h 1647826"/>
              <a:gd name="T82" fmla="*/ 293316 w 1647825"/>
              <a:gd name="T83" fmla="*/ 387350 h 1647826"/>
              <a:gd name="T84" fmla="*/ 1155020 w 1647825"/>
              <a:gd name="T85" fmla="*/ 223001 h 1647826"/>
              <a:gd name="T86" fmla="*/ 1312138 w 1647825"/>
              <a:gd name="T87" fmla="*/ 341854 h 1647826"/>
              <a:gd name="T88" fmla="*/ 1208052 w 1647825"/>
              <a:gd name="T89" fmla="*/ 302633 h 1647826"/>
              <a:gd name="T90" fmla="*/ 598488 w 1647825"/>
              <a:gd name="T91" fmla="*/ 217164 h 1647826"/>
              <a:gd name="T92" fmla="*/ 395220 w 1647825"/>
              <a:gd name="T93" fmla="*/ 338651 h 1647826"/>
              <a:gd name="T94" fmla="*/ 380872 w 1647825"/>
              <a:gd name="T95" fmla="*/ 299616 h 1647826"/>
              <a:gd name="T96" fmla="*/ 545878 w 1647825"/>
              <a:gd name="T97" fmla="*/ 196850 h 1647826"/>
              <a:gd name="T98" fmla="*/ 1212850 w 1647825"/>
              <a:gd name="T99" fmla="*/ 97392 h 1647826"/>
              <a:gd name="T100" fmla="*/ 1386682 w 1647825"/>
              <a:gd name="T101" fmla="*/ 223079 h 1647826"/>
              <a:gd name="T102" fmla="*/ 1522413 w 1647825"/>
              <a:gd name="T103" fmla="*/ 388938 h 1647826"/>
              <a:gd name="T104" fmla="*/ 1364457 w 1647825"/>
              <a:gd name="T105" fmla="*/ 255694 h 1647826"/>
              <a:gd name="T106" fmla="*/ 1221582 w 1647825"/>
              <a:gd name="T107" fmla="*/ 147507 h 1647826"/>
              <a:gd name="T108" fmla="*/ 1055291 w 1647825"/>
              <a:gd name="T109" fmla="*/ 73527 h 1647826"/>
              <a:gd name="T110" fmla="*/ 470813 w 1647825"/>
              <a:gd name="T111" fmla="*/ 122846 h 1647826"/>
              <a:gd name="T112" fmla="*/ 319328 w 1647825"/>
              <a:gd name="T113" fmla="*/ 222679 h 1647826"/>
              <a:gd name="T114" fmla="*/ 195602 w 1647825"/>
              <a:gd name="T115" fmla="*/ 354728 h 1647826"/>
              <a:gd name="T116" fmla="*/ 218602 w 1647825"/>
              <a:gd name="T117" fmla="*/ 265635 h 1647826"/>
              <a:gd name="T118" fmla="*/ 383174 w 1647825"/>
              <a:gd name="T119" fmla="*/ 127619 h 1647826"/>
              <a:gd name="T120" fmla="*/ 580263 w 1647825"/>
              <a:gd name="T121" fmla="*/ 36139 h 1647826"/>
              <a:gd name="T122" fmla="*/ 995500 w 1647825"/>
              <a:gd name="T123" fmla="*/ 18230 h 1647826"/>
              <a:gd name="T124" fmla="*/ 630147 w 1647825"/>
              <a:gd name="T125" fmla="*/ 63409 h 16478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647825" h="1647826">
                <a:moveTo>
                  <a:pt x="1069148" y="1570038"/>
                </a:moveTo>
                <a:lnTo>
                  <a:pt x="1117600" y="1593610"/>
                </a:lnTo>
                <a:lnTo>
                  <a:pt x="1100126" y="1600289"/>
                </a:lnTo>
                <a:lnTo>
                  <a:pt x="1082651" y="1606182"/>
                </a:lnTo>
                <a:lnTo>
                  <a:pt x="1065177" y="1611682"/>
                </a:lnTo>
                <a:lnTo>
                  <a:pt x="1047305" y="1616790"/>
                </a:lnTo>
                <a:lnTo>
                  <a:pt x="1029831" y="1621504"/>
                </a:lnTo>
                <a:lnTo>
                  <a:pt x="1011562" y="1626218"/>
                </a:lnTo>
                <a:lnTo>
                  <a:pt x="993293" y="1630147"/>
                </a:lnTo>
                <a:lnTo>
                  <a:pt x="974628" y="1634076"/>
                </a:lnTo>
                <a:lnTo>
                  <a:pt x="956359" y="1636826"/>
                </a:lnTo>
                <a:lnTo>
                  <a:pt x="937693" y="1639969"/>
                </a:lnTo>
                <a:lnTo>
                  <a:pt x="919027" y="1641933"/>
                </a:lnTo>
                <a:lnTo>
                  <a:pt x="899964" y="1644290"/>
                </a:lnTo>
                <a:lnTo>
                  <a:pt x="880901" y="1645469"/>
                </a:lnTo>
                <a:lnTo>
                  <a:pt x="862235" y="1646648"/>
                </a:lnTo>
                <a:lnTo>
                  <a:pt x="842775" y="1647826"/>
                </a:lnTo>
                <a:lnTo>
                  <a:pt x="823315" y="1647826"/>
                </a:lnTo>
                <a:lnTo>
                  <a:pt x="804252" y="1647826"/>
                </a:lnTo>
                <a:lnTo>
                  <a:pt x="785586" y="1646648"/>
                </a:lnTo>
                <a:lnTo>
                  <a:pt x="766523" y="1645862"/>
                </a:lnTo>
                <a:lnTo>
                  <a:pt x="747857" y="1644290"/>
                </a:lnTo>
                <a:lnTo>
                  <a:pt x="729986" y="1642326"/>
                </a:lnTo>
                <a:lnTo>
                  <a:pt x="711320" y="1640362"/>
                </a:lnTo>
                <a:lnTo>
                  <a:pt x="693051" y="1637219"/>
                </a:lnTo>
                <a:lnTo>
                  <a:pt x="674782" y="1634469"/>
                </a:lnTo>
                <a:lnTo>
                  <a:pt x="656911" y="1630933"/>
                </a:lnTo>
                <a:lnTo>
                  <a:pt x="639039" y="1627004"/>
                </a:lnTo>
                <a:lnTo>
                  <a:pt x="621168" y="1622683"/>
                </a:lnTo>
                <a:lnTo>
                  <a:pt x="603693" y="1617968"/>
                </a:lnTo>
                <a:lnTo>
                  <a:pt x="586219" y="1613254"/>
                </a:lnTo>
                <a:lnTo>
                  <a:pt x="569142" y="1607754"/>
                </a:lnTo>
                <a:lnTo>
                  <a:pt x="552064" y="1602253"/>
                </a:lnTo>
                <a:lnTo>
                  <a:pt x="534987" y="1596360"/>
                </a:lnTo>
                <a:lnTo>
                  <a:pt x="583439" y="1572003"/>
                </a:lnTo>
                <a:lnTo>
                  <a:pt x="597736" y="1576324"/>
                </a:lnTo>
                <a:lnTo>
                  <a:pt x="612033" y="1580646"/>
                </a:lnTo>
                <a:lnTo>
                  <a:pt x="626728" y="1584182"/>
                </a:lnTo>
                <a:lnTo>
                  <a:pt x="640628" y="1587717"/>
                </a:lnTo>
                <a:lnTo>
                  <a:pt x="655322" y="1591253"/>
                </a:lnTo>
                <a:lnTo>
                  <a:pt x="670811" y="1594396"/>
                </a:lnTo>
                <a:lnTo>
                  <a:pt x="685505" y="1597146"/>
                </a:lnTo>
                <a:lnTo>
                  <a:pt x="700597" y="1599896"/>
                </a:lnTo>
                <a:lnTo>
                  <a:pt x="715689" y="1601861"/>
                </a:lnTo>
                <a:lnTo>
                  <a:pt x="730780" y="1603432"/>
                </a:lnTo>
                <a:lnTo>
                  <a:pt x="745872" y="1605396"/>
                </a:lnTo>
                <a:lnTo>
                  <a:pt x="760963" y="1606575"/>
                </a:lnTo>
                <a:lnTo>
                  <a:pt x="776452" y="1607754"/>
                </a:lnTo>
                <a:lnTo>
                  <a:pt x="791941" y="1608932"/>
                </a:lnTo>
                <a:lnTo>
                  <a:pt x="807429" y="1609325"/>
                </a:lnTo>
                <a:lnTo>
                  <a:pt x="823315" y="1609325"/>
                </a:lnTo>
                <a:lnTo>
                  <a:pt x="839201" y="1609325"/>
                </a:lnTo>
                <a:lnTo>
                  <a:pt x="855087" y="1608147"/>
                </a:lnTo>
                <a:lnTo>
                  <a:pt x="870973" y="1607754"/>
                </a:lnTo>
                <a:lnTo>
                  <a:pt x="887256" y="1606575"/>
                </a:lnTo>
                <a:lnTo>
                  <a:pt x="902744" y="1605396"/>
                </a:lnTo>
                <a:lnTo>
                  <a:pt x="918233" y="1603432"/>
                </a:lnTo>
                <a:lnTo>
                  <a:pt x="933722" y="1601468"/>
                </a:lnTo>
                <a:lnTo>
                  <a:pt x="949210" y="1598718"/>
                </a:lnTo>
                <a:lnTo>
                  <a:pt x="964699" y="1596360"/>
                </a:lnTo>
                <a:lnTo>
                  <a:pt x="980188" y="1593218"/>
                </a:lnTo>
                <a:lnTo>
                  <a:pt x="995279" y="1590467"/>
                </a:lnTo>
                <a:lnTo>
                  <a:pt x="1010371" y="1586932"/>
                </a:lnTo>
                <a:lnTo>
                  <a:pt x="1025065" y="1583003"/>
                </a:lnTo>
                <a:lnTo>
                  <a:pt x="1039760" y="1578681"/>
                </a:lnTo>
                <a:lnTo>
                  <a:pt x="1054454" y="1574360"/>
                </a:lnTo>
                <a:lnTo>
                  <a:pt x="1069148" y="1570038"/>
                </a:lnTo>
                <a:close/>
                <a:moveTo>
                  <a:pt x="990600" y="1450975"/>
                </a:moveTo>
                <a:lnTo>
                  <a:pt x="960761" y="1497590"/>
                </a:lnTo>
                <a:lnTo>
                  <a:pt x="944450" y="1500332"/>
                </a:lnTo>
                <a:lnTo>
                  <a:pt x="927740" y="1503466"/>
                </a:lnTo>
                <a:lnTo>
                  <a:pt x="910632" y="1505424"/>
                </a:lnTo>
                <a:lnTo>
                  <a:pt x="893923" y="1507775"/>
                </a:lnTo>
                <a:lnTo>
                  <a:pt x="876417" y="1508950"/>
                </a:lnTo>
                <a:lnTo>
                  <a:pt x="859310" y="1510125"/>
                </a:lnTo>
                <a:lnTo>
                  <a:pt x="841804" y="1510909"/>
                </a:lnTo>
                <a:lnTo>
                  <a:pt x="824299" y="1511300"/>
                </a:lnTo>
                <a:lnTo>
                  <a:pt x="807589" y="1510909"/>
                </a:lnTo>
                <a:lnTo>
                  <a:pt x="791675" y="1510125"/>
                </a:lnTo>
                <a:lnTo>
                  <a:pt x="775363" y="1508950"/>
                </a:lnTo>
                <a:lnTo>
                  <a:pt x="759051" y="1507775"/>
                </a:lnTo>
                <a:lnTo>
                  <a:pt x="743137" y="1506208"/>
                </a:lnTo>
                <a:lnTo>
                  <a:pt x="727223" y="1503858"/>
                </a:lnTo>
                <a:lnTo>
                  <a:pt x="711707" y="1501899"/>
                </a:lnTo>
                <a:lnTo>
                  <a:pt x="695395" y="1498765"/>
                </a:lnTo>
                <a:lnTo>
                  <a:pt x="666750" y="1453326"/>
                </a:lnTo>
                <a:lnTo>
                  <a:pt x="685449" y="1458026"/>
                </a:lnTo>
                <a:lnTo>
                  <a:pt x="704546" y="1461552"/>
                </a:lnTo>
                <a:lnTo>
                  <a:pt x="724041" y="1465077"/>
                </a:lnTo>
                <a:lnTo>
                  <a:pt x="743933" y="1467819"/>
                </a:lnTo>
                <a:lnTo>
                  <a:pt x="763428" y="1469778"/>
                </a:lnTo>
                <a:lnTo>
                  <a:pt x="783718" y="1471345"/>
                </a:lnTo>
                <a:lnTo>
                  <a:pt x="803611" y="1472520"/>
                </a:lnTo>
                <a:lnTo>
                  <a:pt x="824299" y="1472520"/>
                </a:lnTo>
                <a:lnTo>
                  <a:pt x="845783" y="1472520"/>
                </a:lnTo>
                <a:lnTo>
                  <a:pt x="866869" y="1470953"/>
                </a:lnTo>
                <a:lnTo>
                  <a:pt x="888353" y="1469386"/>
                </a:lnTo>
                <a:lnTo>
                  <a:pt x="909439" y="1467428"/>
                </a:lnTo>
                <a:lnTo>
                  <a:pt x="930127" y="1463902"/>
                </a:lnTo>
                <a:lnTo>
                  <a:pt x="950417" y="1460377"/>
                </a:lnTo>
                <a:lnTo>
                  <a:pt x="970708" y="1456068"/>
                </a:lnTo>
                <a:lnTo>
                  <a:pt x="990600" y="1450975"/>
                </a:lnTo>
                <a:close/>
                <a:moveTo>
                  <a:pt x="1402556" y="1195388"/>
                </a:moveTo>
                <a:lnTo>
                  <a:pt x="1425972" y="1326889"/>
                </a:lnTo>
                <a:lnTo>
                  <a:pt x="1435100" y="1376153"/>
                </a:lnTo>
                <a:lnTo>
                  <a:pt x="1420019" y="1392044"/>
                </a:lnTo>
                <a:lnTo>
                  <a:pt x="1404541" y="1408333"/>
                </a:lnTo>
                <a:lnTo>
                  <a:pt x="1389063" y="1423429"/>
                </a:lnTo>
                <a:lnTo>
                  <a:pt x="1372394" y="1438526"/>
                </a:lnTo>
                <a:lnTo>
                  <a:pt x="1356122" y="1452828"/>
                </a:lnTo>
                <a:lnTo>
                  <a:pt x="1339056" y="1467131"/>
                </a:lnTo>
                <a:lnTo>
                  <a:pt x="1321594" y="1480241"/>
                </a:lnTo>
                <a:lnTo>
                  <a:pt x="1303734" y="1493749"/>
                </a:lnTo>
                <a:lnTo>
                  <a:pt x="1285875" y="1506462"/>
                </a:lnTo>
                <a:lnTo>
                  <a:pt x="1267619" y="1518380"/>
                </a:lnTo>
                <a:lnTo>
                  <a:pt x="1248569" y="1529902"/>
                </a:lnTo>
                <a:lnTo>
                  <a:pt x="1229519" y="1541423"/>
                </a:lnTo>
                <a:lnTo>
                  <a:pt x="1210072" y="1552149"/>
                </a:lnTo>
                <a:lnTo>
                  <a:pt x="1190228" y="1562082"/>
                </a:lnTo>
                <a:lnTo>
                  <a:pt x="1170384" y="1572014"/>
                </a:lnTo>
                <a:lnTo>
                  <a:pt x="1149747" y="1581151"/>
                </a:lnTo>
                <a:lnTo>
                  <a:pt x="1103709" y="1557711"/>
                </a:lnTo>
                <a:lnTo>
                  <a:pt x="989012" y="1500503"/>
                </a:lnTo>
                <a:lnTo>
                  <a:pt x="996553" y="1489379"/>
                </a:lnTo>
                <a:lnTo>
                  <a:pt x="1027906" y="1439321"/>
                </a:lnTo>
                <a:lnTo>
                  <a:pt x="1136253" y="1267694"/>
                </a:lnTo>
                <a:lnTo>
                  <a:pt x="1342628" y="1211279"/>
                </a:lnTo>
                <a:lnTo>
                  <a:pt x="1400969" y="1195785"/>
                </a:lnTo>
                <a:lnTo>
                  <a:pt x="1402556" y="1195388"/>
                </a:lnTo>
                <a:close/>
                <a:moveTo>
                  <a:pt x="252864" y="1195388"/>
                </a:moveTo>
                <a:lnTo>
                  <a:pt x="302960" y="1209265"/>
                </a:lnTo>
                <a:lnTo>
                  <a:pt x="515270" y="1266356"/>
                </a:lnTo>
                <a:lnTo>
                  <a:pt x="518849" y="1267545"/>
                </a:lnTo>
                <a:lnTo>
                  <a:pt x="537137" y="1295695"/>
                </a:lnTo>
                <a:lnTo>
                  <a:pt x="629775" y="1441992"/>
                </a:lnTo>
                <a:lnTo>
                  <a:pt x="660786" y="1491154"/>
                </a:lnTo>
                <a:lnTo>
                  <a:pt x="666750" y="1500669"/>
                </a:lnTo>
                <a:lnTo>
                  <a:pt x="550655" y="1559743"/>
                </a:lnTo>
                <a:lnTo>
                  <a:pt x="504138" y="1582738"/>
                </a:lnTo>
                <a:lnTo>
                  <a:pt x="484259" y="1574412"/>
                </a:lnTo>
                <a:lnTo>
                  <a:pt x="464379" y="1564897"/>
                </a:lnTo>
                <a:lnTo>
                  <a:pt x="444898" y="1555382"/>
                </a:lnTo>
                <a:lnTo>
                  <a:pt x="425814" y="1545074"/>
                </a:lnTo>
                <a:lnTo>
                  <a:pt x="407127" y="1533973"/>
                </a:lnTo>
                <a:lnTo>
                  <a:pt x="388441" y="1522871"/>
                </a:lnTo>
                <a:lnTo>
                  <a:pt x="370152" y="1511374"/>
                </a:lnTo>
                <a:lnTo>
                  <a:pt x="352260" y="1498687"/>
                </a:lnTo>
                <a:lnTo>
                  <a:pt x="334767" y="1486396"/>
                </a:lnTo>
                <a:lnTo>
                  <a:pt x="317671" y="1473313"/>
                </a:lnTo>
                <a:lnTo>
                  <a:pt x="300972" y="1459833"/>
                </a:lnTo>
                <a:lnTo>
                  <a:pt x="284671" y="1445560"/>
                </a:lnTo>
                <a:lnTo>
                  <a:pt x="267972" y="1431287"/>
                </a:lnTo>
                <a:lnTo>
                  <a:pt x="252467" y="1416618"/>
                </a:lnTo>
                <a:lnTo>
                  <a:pt x="236961" y="1401552"/>
                </a:lnTo>
                <a:lnTo>
                  <a:pt x="222250" y="1386090"/>
                </a:lnTo>
                <a:lnTo>
                  <a:pt x="230202" y="1336531"/>
                </a:lnTo>
                <a:lnTo>
                  <a:pt x="251671" y="1203318"/>
                </a:lnTo>
                <a:lnTo>
                  <a:pt x="252864" y="1195388"/>
                </a:lnTo>
                <a:close/>
                <a:moveTo>
                  <a:pt x="950912" y="1071563"/>
                </a:moveTo>
                <a:lnTo>
                  <a:pt x="998316" y="1071563"/>
                </a:lnTo>
                <a:lnTo>
                  <a:pt x="1120775" y="1245264"/>
                </a:lnTo>
                <a:lnTo>
                  <a:pt x="1119590" y="1245662"/>
                </a:lnTo>
                <a:lnTo>
                  <a:pt x="1095888" y="1279526"/>
                </a:lnTo>
                <a:lnTo>
                  <a:pt x="950912" y="1071563"/>
                </a:lnTo>
                <a:close/>
                <a:moveTo>
                  <a:pt x="652180" y="1071563"/>
                </a:moveTo>
                <a:lnTo>
                  <a:pt x="700087" y="1071563"/>
                </a:lnTo>
                <a:lnTo>
                  <a:pt x="554783" y="1276351"/>
                </a:lnTo>
                <a:lnTo>
                  <a:pt x="534987" y="1244662"/>
                </a:lnTo>
                <a:lnTo>
                  <a:pt x="652180" y="1071563"/>
                </a:lnTo>
                <a:close/>
                <a:moveTo>
                  <a:pt x="177703" y="873125"/>
                </a:moveTo>
                <a:lnTo>
                  <a:pt x="179305" y="893844"/>
                </a:lnTo>
                <a:lnTo>
                  <a:pt x="182107" y="914164"/>
                </a:lnTo>
                <a:lnTo>
                  <a:pt x="185710" y="934485"/>
                </a:lnTo>
                <a:lnTo>
                  <a:pt x="188913" y="954805"/>
                </a:lnTo>
                <a:lnTo>
                  <a:pt x="193716" y="974727"/>
                </a:lnTo>
                <a:lnTo>
                  <a:pt x="198520" y="994251"/>
                </a:lnTo>
                <a:lnTo>
                  <a:pt x="204125" y="1013774"/>
                </a:lnTo>
                <a:lnTo>
                  <a:pt x="210931" y="1032899"/>
                </a:lnTo>
                <a:lnTo>
                  <a:pt x="217336" y="1052025"/>
                </a:lnTo>
                <a:lnTo>
                  <a:pt x="224942" y="1070751"/>
                </a:lnTo>
                <a:lnTo>
                  <a:pt x="232949" y="1089478"/>
                </a:lnTo>
                <a:lnTo>
                  <a:pt x="241356" y="1107009"/>
                </a:lnTo>
                <a:lnTo>
                  <a:pt x="250563" y="1124939"/>
                </a:lnTo>
                <a:lnTo>
                  <a:pt x="260171" y="1142470"/>
                </a:lnTo>
                <a:lnTo>
                  <a:pt x="270179" y="1159603"/>
                </a:lnTo>
                <a:lnTo>
                  <a:pt x="280988" y="1176338"/>
                </a:lnTo>
                <a:lnTo>
                  <a:pt x="228545" y="1165580"/>
                </a:lnTo>
                <a:lnTo>
                  <a:pt x="220538" y="1151236"/>
                </a:lnTo>
                <a:lnTo>
                  <a:pt x="212532" y="1136494"/>
                </a:lnTo>
                <a:lnTo>
                  <a:pt x="205326" y="1121752"/>
                </a:lnTo>
                <a:lnTo>
                  <a:pt x="198120" y="1107009"/>
                </a:lnTo>
                <a:lnTo>
                  <a:pt x="191315" y="1091869"/>
                </a:lnTo>
                <a:lnTo>
                  <a:pt x="185310" y="1076728"/>
                </a:lnTo>
                <a:lnTo>
                  <a:pt x="178904" y="1061587"/>
                </a:lnTo>
                <a:lnTo>
                  <a:pt x="173300" y="1046048"/>
                </a:lnTo>
                <a:lnTo>
                  <a:pt x="168096" y="1030509"/>
                </a:lnTo>
                <a:lnTo>
                  <a:pt x="163292" y="1014571"/>
                </a:lnTo>
                <a:lnTo>
                  <a:pt x="158888" y="998634"/>
                </a:lnTo>
                <a:lnTo>
                  <a:pt x="154885" y="982297"/>
                </a:lnTo>
                <a:lnTo>
                  <a:pt x="151282" y="966360"/>
                </a:lnTo>
                <a:lnTo>
                  <a:pt x="148079" y="949227"/>
                </a:lnTo>
                <a:lnTo>
                  <a:pt x="144877" y="932492"/>
                </a:lnTo>
                <a:lnTo>
                  <a:pt x="142875" y="915360"/>
                </a:lnTo>
                <a:lnTo>
                  <a:pt x="143275" y="915758"/>
                </a:lnTo>
                <a:lnTo>
                  <a:pt x="177703" y="873125"/>
                </a:lnTo>
                <a:close/>
                <a:moveTo>
                  <a:pt x="1469926" y="865188"/>
                </a:moveTo>
                <a:lnTo>
                  <a:pt x="1504950" y="909130"/>
                </a:lnTo>
                <a:lnTo>
                  <a:pt x="1502960" y="925756"/>
                </a:lnTo>
                <a:lnTo>
                  <a:pt x="1499776" y="943174"/>
                </a:lnTo>
                <a:lnTo>
                  <a:pt x="1496990" y="959801"/>
                </a:lnTo>
                <a:lnTo>
                  <a:pt x="1493408" y="976428"/>
                </a:lnTo>
                <a:lnTo>
                  <a:pt x="1489428" y="993054"/>
                </a:lnTo>
                <a:lnTo>
                  <a:pt x="1484652" y="1009285"/>
                </a:lnTo>
                <a:lnTo>
                  <a:pt x="1479876" y="1025516"/>
                </a:lnTo>
                <a:lnTo>
                  <a:pt x="1474702" y="1041350"/>
                </a:lnTo>
                <a:lnTo>
                  <a:pt x="1469528" y="1057185"/>
                </a:lnTo>
                <a:lnTo>
                  <a:pt x="1463558" y="1073020"/>
                </a:lnTo>
                <a:lnTo>
                  <a:pt x="1457190" y="1088855"/>
                </a:lnTo>
                <a:lnTo>
                  <a:pt x="1450423" y="1103898"/>
                </a:lnTo>
                <a:lnTo>
                  <a:pt x="1443657" y="1118941"/>
                </a:lnTo>
                <a:lnTo>
                  <a:pt x="1435697" y="1133984"/>
                </a:lnTo>
                <a:lnTo>
                  <a:pt x="1428533" y="1148631"/>
                </a:lnTo>
                <a:lnTo>
                  <a:pt x="1420175" y="1162883"/>
                </a:lnTo>
                <a:lnTo>
                  <a:pt x="1365250" y="1177926"/>
                </a:lnTo>
                <a:lnTo>
                  <a:pt x="1376394" y="1160508"/>
                </a:lnTo>
                <a:lnTo>
                  <a:pt x="1386743" y="1143089"/>
                </a:lnTo>
                <a:lnTo>
                  <a:pt x="1396693" y="1124879"/>
                </a:lnTo>
                <a:lnTo>
                  <a:pt x="1405847" y="1106669"/>
                </a:lnTo>
                <a:lnTo>
                  <a:pt x="1414603" y="1088063"/>
                </a:lnTo>
                <a:lnTo>
                  <a:pt x="1422961" y="1069457"/>
                </a:lnTo>
                <a:lnTo>
                  <a:pt x="1430523" y="1050060"/>
                </a:lnTo>
                <a:lnTo>
                  <a:pt x="1437687" y="1030662"/>
                </a:lnTo>
                <a:lnTo>
                  <a:pt x="1444055" y="1010868"/>
                </a:lnTo>
                <a:lnTo>
                  <a:pt x="1449627" y="990283"/>
                </a:lnTo>
                <a:lnTo>
                  <a:pt x="1454802" y="970094"/>
                </a:lnTo>
                <a:lnTo>
                  <a:pt x="1459180" y="949508"/>
                </a:lnTo>
                <a:lnTo>
                  <a:pt x="1463160" y="928923"/>
                </a:lnTo>
                <a:lnTo>
                  <a:pt x="1466344" y="907942"/>
                </a:lnTo>
                <a:lnTo>
                  <a:pt x="1468334" y="886565"/>
                </a:lnTo>
                <a:lnTo>
                  <a:pt x="1469926" y="865188"/>
                </a:lnTo>
                <a:close/>
                <a:moveTo>
                  <a:pt x="1646635" y="785813"/>
                </a:moveTo>
                <a:lnTo>
                  <a:pt x="1647825" y="804876"/>
                </a:lnTo>
                <a:lnTo>
                  <a:pt x="1647825" y="823940"/>
                </a:lnTo>
                <a:lnTo>
                  <a:pt x="1647825" y="842606"/>
                </a:lnTo>
                <a:lnTo>
                  <a:pt x="1646635" y="861669"/>
                </a:lnTo>
                <a:lnTo>
                  <a:pt x="1645841" y="879938"/>
                </a:lnTo>
                <a:lnTo>
                  <a:pt x="1644650" y="898605"/>
                </a:lnTo>
                <a:lnTo>
                  <a:pt x="1642269" y="916477"/>
                </a:lnTo>
                <a:lnTo>
                  <a:pt x="1640285" y="934746"/>
                </a:lnTo>
                <a:lnTo>
                  <a:pt x="1637506" y="953015"/>
                </a:lnTo>
                <a:lnTo>
                  <a:pt x="1634728" y="970887"/>
                </a:lnTo>
                <a:lnTo>
                  <a:pt x="1631156" y="988759"/>
                </a:lnTo>
                <a:lnTo>
                  <a:pt x="1627188" y="1006630"/>
                </a:lnTo>
                <a:lnTo>
                  <a:pt x="1623616" y="1023708"/>
                </a:lnTo>
                <a:lnTo>
                  <a:pt x="1618853" y="1041183"/>
                </a:lnTo>
                <a:lnTo>
                  <a:pt x="1614091" y="1058260"/>
                </a:lnTo>
                <a:lnTo>
                  <a:pt x="1608931" y="1075735"/>
                </a:lnTo>
                <a:lnTo>
                  <a:pt x="1602978" y="1092416"/>
                </a:lnTo>
                <a:lnTo>
                  <a:pt x="1597025" y="1109096"/>
                </a:lnTo>
                <a:lnTo>
                  <a:pt x="1590675" y="1125777"/>
                </a:lnTo>
                <a:lnTo>
                  <a:pt x="1584325" y="1142060"/>
                </a:lnTo>
                <a:lnTo>
                  <a:pt x="1576785" y="1158343"/>
                </a:lnTo>
                <a:lnTo>
                  <a:pt x="1569641" y="1174229"/>
                </a:lnTo>
                <a:lnTo>
                  <a:pt x="1562100" y="1190116"/>
                </a:lnTo>
                <a:lnTo>
                  <a:pt x="1553766" y="1205605"/>
                </a:lnTo>
                <a:lnTo>
                  <a:pt x="1545828" y="1221094"/>
                </a:lnTo>
                <a:lnTo>
                  <a:pt x="1537097" y="1236980"/>
                </a:lnTo>
                <a:lnTo>
                  <a:pt x="1527969" y="1251675"/>
                </a:lnTo>
                <a:lnTo>
                  <a:pt x="1518841" y="1266767"/>
                </a:lnTo>
                <a:lnTo>
                  <a:pt x="1508919" y="1281461"/>
                </a:lnTo>
                <a:lnTo>
                  <a:pt x="1499394" y="1295759"/>
                </a:lnTo>
                <a:lnTo>
                  <a:pt x="1489075" y="1309659"/>
                </a:lnTo>
                <a:lnTo>
                  <a:pt x="1478756" y="1323560"/>
                </a:lnTo>
                <a:lnTo>
                  <a:pt x="1468041" y="1337460"/>
                </a:lnTo>
                <a:lnTo>
                  <a:pt x="1456928" y="1350963"/>
                </a:lnTo>
                <a:lnTo>
                  <a:pt x="1447800" y="1300525"/>
                </a:lnTo>
                <a:lnTo>
                  <a:pt x="1457325" y="1287816"/>
                </a:lnTo>
                <a:lnTo>
                  <a:pt x="1466453" y="1274710"/>
                </a:lnTo>
                <a:lnTo>
                  <a:pt x="1474788" y="1262398"/>
                </a:lnTo>
                <a:lnTo>
                  <a:pt x="1483519" y="1248895"/>
                </a:lnTo>
                <a:lnTo>
                  <a:pt x="1492250" y="1235789"/>
                </a:lnTo>
                <a:lnTo>
                  <a:pt x="1499791" y="1222682"/>
                </a:lnTo>
                <a:lnTo>
                  <a:pt x="1508125" y="1208782"/>
                </a:lnTo>
                <a:lnTo>
                  <a:pt x="1515666" y="1195279"/>
                </a:lnTo>
                <a:lnTo>
                  <a:pt x="1522810" y="1180981"/>
                </a:lnTo>
                <a:lnTo>
                  <a:pt x="1529556" y="1167081"/>
                </a:lnTo>
                <a:lnTo>
                  <a:pt x="1536700" y="1153180"/>
                </a:lnTo>
                <a:lnTo>
                  <a:pt x="1543050" y="1138883"/>
                </a:lnTo>
                <a:lnTo>
                  <a:pt x="1549003" y="1124188"/>
                </a:lnTo>
                <a:lnTo>
                  <a:pt x="1555353" y="1109493"/>
                </a:lnTo>
                <a:lnTo>
                  <a:pt x="1560910" y="1094799"/>
                </a:lnTo>
                <a:lnTo>
                  <a:pt x="1566069" y="1079707"/>
                </a:lnTo>
                <a:lnTo>
                  <a:pt x="1571228" y="1064218"/>
                </a:lnTo>
                <a:lnTo>
                  <a:pt x="1575991" y="1049126"/>
                </a:lnTo>
                <a:lnTo>
                  <a:pt x="1580356" y="1034034"/>
                </a:lnTo>
                <a:lnTo>
                  <a:pt x="1584722" y="1018545"/>
                </a:lnTo>
                <a:lnTo>
                  <a:pt x="1588294" y="1003056"/>
                </a:lnTo>
                <a:lnTo>
                  <a:pt x="1591866" y="987170"/>
                </a:lnTo>
                <a:lnTo>
                  <a:pt x="1595041" y="971681"/>
                </a:lnTo>
                <a:lnTo>
                  <a:pt x="1597819" y="955398"/>
                </a:lnTo>
                <a:lnTo>
                  <a:pt x="1600597" y="939511"/>
                </a:lnTo>
                <a:lnTo>
                  <a:pt x="1602581" y="923228"/>
                </a:lnTo>
                <a:lnTo>
                  <a:pt x="1604566" y="906945"/>
                </a:lnTo>
                <a:lnTo>
                  <a:pt x="1606153" y="890662"/>
                </a:lnTo>
                <a:lnTo>
                  <a:pt x="1606947" y="874378"/>
                </a:lnTo>
                <a:lnTo>
                  <a:pt x="1607741" y="857301"/>
                </a:lnTo>
                <a:lnTo>
                  <a:pt x="1608931" y="841017"/>
                </a:lnTo>
                <a:lnTo>
                  <a:pt x="1608931" y="823940"/>
                </a:lnTo>
                <a:lnTo>
                  <a:pt x="1608931" y="822351"/>
                </a:lnTo>
                <a:lnTo>
                  <a:pt x="1646635" y="785813"/>
                </a:lnTo>
                <a:close/>
                <a:moveTo>
                  <a:pt x="1191" y="779463"/>
                </a:moveTo>
                <a:lnTo>
                  <a:pt x="39291" y="816372"/>
                </a:lnTo>
                <a:lnTo>
                  <a:pt x="38894" y="824707"/>
                </a:lnTo>
                <a:lnTo>
                  <a:pt x="39291" y="842169"/>
                </a:lnTo>
                <a:lnTo>
                  <a:pt x="39687" y="858838"/>
                </a:lnTo>
                <a:lnTo>
                  <a:pt x="40481" y="876300"/>
                </a:lnTo>
                <a:lnTo>
                  <a:pt x="41672" y="892969"/>
                </a:lnTo>
                <a:lnTo>
                  <a:pt x="43656" y="910035"/>
                </a:lnTo>
                <a:lnTo>
                  <a:pt x="45244" y="926307"/>
                </a:lnTo>
                <a:lnTo>
                  <a:pt x="47625" y="943372"/>
                </a:lnTo>
                <a:lnTo>
                  <a:pt x="50403" y="959644"/>
                </a:lnTo>
                <a:lnTo>
                  <a:pt x="53578" y="975519"/>
                </a:lnTo>
                <a:lnTo>
                  <a:pt x="56753" y="992188"/>
                </a:lnTo>
                <a:lnTo>
                  <a:pt x="60325" y="1008063"/>
                </a:lnTo>
                <a:lnTo>
                  <a:pt x="64691" y="1023938"/>
                </a:lnTo>
                <a:lnTo>
                  <a:pt x="69056" y="1039813"/>
                </a:lnTo>
                <a:lnTo>
                  <a:pt x="73819" y="1055688"/>
                </a:lnTo>
                <a:lnTo>
                  <a:pt x="78581" y="1071166"/>
                </a:lnTo>
                <a:lnTo>
                  <a:pt x="83741" y="1086644"/>
                </a:lnTo>
                <a:lnTo>
                  <a:pt x="89297" y="1101726"/>
                </a:lnTo>
                <a:lnTo>
                  <a:pt x="95250" y="1116807"/>
                </a:lnTo>
                <a:lnTo>
                  <a:pt x="101203" y="1131888"/>
                </a:lnTo>
                <a:lnTo>
                  <a:pt x="108347" y="1146573"/>
                </a:lnTo>
                <a:lnTo>
                  <a:pt x="114697" y="1161257"/>
                </a:lnTo>
                <a:lnTo>
                  <a:pt x="122238" y="1175941"/>
                </a:lnTo>
                <a:lnTo>
                  <a:pt x="129381" y="1190229"/>
                </a:lnTo>
                <a:lnTo>
                  <a:pt x="137319" y="1204517"/>
                </a:lnTo>
                <a:lnTo>
                  <a:pt x="144860" y="1218407"/>
                </a:lnTo>
                <a:lnTo>
                  <a:pt x="153194" y="1232298"/>
                </a:lnTo>
                <a:lnTo>
                  <a:pt x="161925" y="1245792"/>
                </a:lnTo>
                <a:lnTo>
                  <a:pt x="170260" y="1259285"/>
                </a:lnTo>
                <a:lnTo>
                  <a:pt x="179388" y="1272382"/>
                </a:lnTo>
                <a:lnTo>
                  <a:pt x="188913" y="1285479"/>
                </a:lnTo>
                <a:lnTo>
                  <a:pt x="198438" y="1298179"/>
                </a:lnTo>
                <a:lnTo>
                  <a:pt x="207963" y="1311276"/>
                </a:lnTo>
                <a:lnTo>
                  <a:pt x="199628" y="1362076"/>
                </a:lnTo>
                <a:lnTo>
                  <a:pt x="188516" y="1348186"/>
                </a:lnTo>
                <a:lnTo>
                  <a:pt x="177403" y="1334295"/>
                </a:lnTo>
                <a:lnTo>
                  <a:pt x="166291" y="1320404"/>
                </a:lnTo>
                <a:lnTo>
                  <a:pt x="155575" y="1306117"/>
                </a:lnTo>
                <a:lnTo>
                  <a:pt x="145256" y="1291432"/>
                </a:lnTo>
                <a:lnTo>
                  <a:pt x="135335" y="1276748"/>
                </a:lnTo>
                <a:lnTo>
                  <a:pt x="125413" y="1261667"/>
                </a:lnTo>
                <a:lnTo>
                  <a:pt x="115888" y="1245792"/>
                </a:lnTo>
                <a:lnTo>
                  <a:pt x="106760" y="1230710"/>
                </a:lnTo>
                <a:lnTo>
                  <a:pt x="98425" y="1214835"/>
                </a:lnTo>
                <a:lnTo>
                  <a:pt x="90091" y="1198960"/>
                </a:lnTo>
                <a:lnTo>
                  <a:pt x="81756" y="1183085"/>
                </a:lnTo>
                <a:lnTo>
                  <a:pt x="74216" y="1166416"/>
                </a:lnTo>
                <a:lnTo>
                  <a:pt x="66675" y="1150144"/>
                </a:lnTo>
                <a:lnTo>
                  <a:pt x="59928" y="1133079"/>
                </a:lnTo>
                <a:lnTo>
                  <a:pt x="53578" y="1116410"/>
                </a:lnTo>
                <a:lnTo>
                  <a:pt x="46831" y="1098948"/>
                </a:lnTo>
                <a:lnTo>
                  <a:pt x="41275" y="1081882"/>
                </a:lnTo>
                <a:lnTo>
                  <a:pt x="35719" y="1064419"/>
                </a:lnTo>
                <a:lnTo>
                  <a:pt x="30559" y="1046957"/>
                </a:lnTo>
                <a:lnTo>
                  <a:pt x="25797" y="1029097"/>
                </a:lnTo>
                <a:lnTo>
                  <a:pt x="21431" y="1011635"/>
                </a:lnTo>
                <a:lnTo>
                  <a:pt x="17066" y="993379"/>
                </a:lnTo>
                <a:lnTo>
                  <a:pt x="13494" y="975122"/>
                </a:lnTo>
                <a:lnTo>
                  <a:pt x="10716" y="956469"/>
                </a:lnTo>
                <a:lnTo>
                  <a:pt x="7541" y="938610"/>
                </a:lnTo>
                <a:lnTo>
                  <a:pt x="5556" y="919957"/>
                </a:lnTo>
                <a:lnTo>
                  <a:pt x="3175" y="900907"/>
                </a:lnTo>
                <a:lnTo>
                  <a:pt x="1984" y="882254"/>
                </a:lnTo>
                <a:lnTo>
                  <a:pt x="794" y="863204"/>
                </a:lnTo>
                <a:lnTo>
                  <a:pt x="397" y="844154"/>
                </a:lnTo>
                <a:lnTo>
                  <a:pt x="0" y="824707"/>
                </a:lnTo>
                <a:lnTo>
                  <a:pt x="397" y="802085"/>
                </a:lnTo>
                <a:lnTo>
                  <a:pt x="1191" y="779463"/>
                </a:lnTo>
                <a:close/>
                <a:moveTo>
                  <a:pt x="1314889" y="671513"/>
                </a:moveTo>
                <a:lnTo>
                  <a:pt x="1339850" y="701729"/>
                </a:lnTo>
                <a:lnTo>
                  <a:pt x="1101725" y="776288"/>
                </a:lnTo>
                <a:lnTo>
                  <a:pt x="1116385" y="730768"/>
                </a:lnTo>
                <a:lnTo>
                  <a:pt x="1314889" y="671513"/>
                </a:lnTo>
                <a:close/>
                <a:moveTo>
                  <a:pt x="339763" y="668338"/>
                </a:moveTo>
                <a:lnTo>
                  <a:pt x="538932" y="730250"/>
                </a:lnTo>
                <a:lnTo>
                  <a:pt x="554038" y="776288"/>
                </a:lnTo>
                <a:lnTo>
                  <a:pt x="317500" y="698500"/>
                </a:lnTo>
                <a:lnTo>
                  <a:pt x="339763" y="668338"/>
                </a:lnTo>
                <a:close/>
                <a:moveTo>
                  <a:pt x="828080" y="554038"/>
                </a:moveTo>
                <a:lnTo>
                  <a:pt x="847512" y="567940"/>
                </a:lnTo>
                <a:lnTo>
                  <a:pt x="1087438" y="737939"/>
                </a:lnTo>
                <a:lnTo>
                  <a:pt x="1086645" y="741117"/>
                </a:lnTo>
                <a:lnTo>
                  <a:pt x="1086249" y="742308"/>
                </a:lnTo>
                <a:lnTo>
                  <a:pt x="987105" y="1046163"/>
                </a:lnTo>
                <a:lnTo>
                  <a:pt x="980364" y="1046163"/>
                </a:lnTo>
                <a:lnTo>
                  <a:pt x="935551" y="1046163"/>
                </a:lnTo>
                <a:lnTo>
                  <a:pt x="669054" y="1046163"/>
                </a:lnTo>
                <a:lnTo>
                  <a:pt x="570308" y="742308"/>
                </a:lnTo>
                <a:lnTo>
                  <a:pt x="569911" y="741117"/>
                </a:lnTo>
                <a:lnTo>
                  <a:pt x="568325" y="737939"/>
                </a:lnTo>
                <a:lnTo>
                  <a:pt x="808648" y="567940"/>
                </a:lnTo>
                <a:lnTo>
                  <a:pt x="828080" y="554038"/>
                </a:lnTo>
                <a:close/>
                <a:moveTo>
                  <a:pt x="1360910" y="387350"/>
                </a:moveTo>
                <a:lnTo>
                  <a:pt x="1489666" y="409557"/>
                </a:lnTo>
                <a:lnTo>
                  <a:pt x="1540533" y="418281"/>
                </a:lnTo>
                <a:lnTo>
                  <a:pt x="1550865" y="437316"/>
                </a:lnTo>
                <a:lnTo>
                  <a:pt x="1560800" y="456747"/>
                </a:lnTo>
                <a:lnTo>
                  <a:pt x="1570337" y="476178"/>
                </a:lnTo>
                <a:lnTo>
                  <a:pt x="1579477" y="495213"/>
                </a:lnTo>
                <a:lnTo>
                  <a:pt x="1587425" y="515834"/>
                </a:lnTo>
                <a:lnTo>
                  <a:pt x="1595373" y="536058"/>
                </a:lnTo>
                <a:lnTo>
                  <a:pt x="1602924" y="556282"/>
                </a:lnTo>
                <a:lnTo>
                  <a:pt x="1609679" y="577300"/>
                </a:lnTo>
                <a:lnTo>
                  <a:pt x="1616038" y="597920"/>
                </a:lnTo>
                <a:lnTo>
                  <a:pt x="1621601" y="619731"/>
                </a:lnTo>
                <a:lnTo>
                  <a:pt x="1626767" y="640748"/>
                </a:lnTo>
                <a:lnTo>
                  <a:pt x="1631536" y="662955"/>
                </a:lnTo>
                <a:lnTo>
                  <a:pt x="1635908" y="684369"/>
                </a:lnTo>
                <a:lnTo>
                  <a:pt x="1639484" y="706973"/>
                </a:lnTo>
                <a:lnTo>
                  <a:pt x="1641868" y="728783"/>
                </a:lnTo>
                <a:lnTo>
                  <a:pt x="1644650" y="751387"/>
                </a:lnTo>
                <a:lnTo>
                  <a:pt x="1607692" y="786680"/>
                </a:lnTo>
                <a:lnTo>
                  <a:pt x="1513510" y="877888"/>
                </a:lnTo>
                <a:lnTo>
                  <a:pt x="1508343" y="871543"/>
                </a:lnTo>
                <a:lnTo>
                  <a:pt x="1471386" y="825146"/>
                </a:lnTo>
                <a:lnTo>
                  <a:pt x="1363691" y="689921"/>
                </a:lnTo>
                <a:lnTo>
                  <a:pt x="1341437" y="662559"/>
                </a:lnTo>
                <a:lnTo>
                  <a:pt x="1341835" y="656214"/>
                </a:lnTo>
                <a:lnTo>
                  <a:pt x="1355743" y="455557"/>
                </a:lnTo>
                <a:lnTo>
                  <a:pt x="1360115" y="396074"/>
                </a:lnTo>
                <a:lnTo>
                  <a:pt x="1360910" y="387350"/>
                </a:lnTo>
                <a:close/>
                <a:moveTo>
                  <a:pt x="293316" y="387350"/>
                </a:moveTo>
                <a:lnTo>
                  <a:pt x="293316" y="388143"/>
                </a:lnTo>
                <a:lnTo>
                  <a:pt x="297280" y="446040"/>
                </a:lnTo>
                <a:lnTo>
                  <a:pt x="311549" y="656214"/>
                </a:lnTo>
                <a:lnTo>
                  <a:pt x="312738" y="662559"/>
                </a:lnTo>
                <a:lnTo>
                  <a:pt x="290145" y="689921"/>
                </a:lnTo>
                <a:lnTo>
                  <a:pt x="175991" y="833870"/>
                </a:lnTo>
                <a:lnTo>
                  <a:pt x="141111" y="877888"/>
                </a:lnTo>
                <a:lnTo>
                  <a:pt x="138733" y="875509"/>
                </a:lnTo>
                <a:lnTo>
                  <a:pt x="39641" y="779939"/>
                </a:lnTo>
                <a:lnTo>
                  <a:pt x="3175" y="744646"/>
                </a:lnTo>
                <a:lnTo>
                  <a:pt x="5949" y="722835"/>
                </a:lnTo>
                <a:lnTo>
                  <a:pt x="8724" y="701025"/>
                </a:lnTo>
                <a:lnTo>
                  <a:pt x="12291" y="679611"/>
                </a:lnTo>
                <a:lnTo>
                  <a:pt x="16255" y="658197"/>
                </a:lnTo>
                <a:lnTo>
                  <a:pt x="21011" y="636783"/>
                </a:lnTo>
                <a:lnTo>
                  <a:pt x="26164" y="616162"/>
                </a:lnTo>
                <a:lnTo>
                  <a:pt x="31713" y="595541"/>
                </a:lnTo>
                <a:lnTo>
                  <a:pt x="38452" y="574920"/>
                </a:lnTo>
                <a:lnTo>
                  <a:pt x="44793" y="554696"/>
                </a:lnTo>
                <a:lnTo>
                  <a:pt x="51928" y="534472"/>
                </a:lnTo>
                <a:lnTo>
                  <a:pt x="59855" y="514644"/>
                </a:lnTo>
                <a:lnTo>
                  <a:pt x="68179" y="495213"/>
                </a:lnTo>
                <a:lnTo>
                  <a:pt x="77296" y="476178"/>
                </a:lnTo>
                <a:lnTo>
                  <a:pt x="86016" y="457143"/>
                </a:lnTo>
                <a:lnTo>
                  <a:pt x="95528" y="438109"/>
                </a:lnTo>
                <a:lnTo>
                  <a:pt x="105834" y="419867"/>
                </a:lnTo>
                <a:lnTo>
                  <a:pt x="156173" y="410747"/>
                </a:lnTo>
                <a:lnTo>
                  <a:pt x="293316" y="387350"/>
                </a:lnTo>
                <a:close/>
                <a:moveTo>
                  <a:pt x="808037" y="298450"/>
                </a:moveTo>
                <a:lnTo>
                  <a:pt x="827881" y="306401"/>
                </a:lnTo>
                <a:lnTo>
                  <a:pt x="847725" y="298450"/>
                </a:lnTo>
                <a:lnTo>
                  <a:pt x="847725" y="536575"/>
                </a:lnTo>
                <a:lnTo>
                  <a:pt x="827881" y="522661"/>
                </a:lnTo>
                <a:lnTo>
                  <a:pt x="808037" y="536575"/>
                </a:lnTo>
                <a:lnTo>
                  <a:pt x="808037" y="298450"/>
                </a:lnTo>
                <a:close/>
                <a:moveTo>
                  <a:pt x="1106341" y="198438"/>
                </a:moveTo>
                <a:lnTo>
                  <a:pt x="1122567" y="205965"/>
                </a:lnTo>
                <a:lnTo>
                  <a:pt x="1139189" y="214285"/>
                </a:lnTo>
                <a:lnTo>
                  <a:pt x="1155020" y="223001"/>
                </a:lnTo>
                <a:lnTo>
                  <a:pt x="1170455" y="231717"/>
                </a:lnTo>
                <a:lnTo>
                  <a:pt x="1185889" y="241225"/>
                </a:lnTo>
                <a:lnTo>
                  <a:pt x="1200928" y="251129"/>
                </a:lnTo>
                <a:lnTo>
                  <a:pt x="1216363" y="261034"/>
                </a:lnTo>
                <a:lnTo>
                  <a:pt x="1231006" y="271335"/>
                </a:lnTo>
                <a:lnTo>
                  <a:pt x="1244858" y="282031"/>
                </a:lnTo>
                <a:lnTo>
                  <a:pt x="1258710" y="293520"/>
                </a:lnTo>
                <a:lnTo>
                  <a:pt x="1272562" y="305010"/>
                </a:lnTo>
                <a:lnTo>
                  <a:pt x="1286018" y="316895"/>
                </a:lnTo>
                <a:lnTo>
                  <a:pt x="1299078" y="328780"/>
                </a:lnTo>
                <a:lnTo>
                  <a:pt x="1312138" y="341854"/>
                </a:lnTo>
                <a:lnTo>
                  <a:pt x="1324407" y="354928"/>
                </a:lnTo>
                <a:lnTo>
                  <a:pt x="1336675" y="367606"/>
                </a:lnTo>
                <a:lnTo>
                  <a:pt x="1332322" y="423863"/>
                </a:lnTo>
                <a:lnTo>
                  <a:pt x="1318470" y="406827"/>
                </a:lnTo>
                <a:lnTo>
                  <a:pt x="1304618" y="390584"/>
                </a:lnTo>
                <a:lnTo>
                  <a:pt x="1289975" y="374737"/>
                </a:lnTo>
                <a:lnTo>
                  <a:pt x="1274145" y="359286"/>
                </a:lnTo>
                <a:lnTo>
                  <a:pt x="1258314" y="344231"/>
                </a:lnTo>
                <a:lnTo>
                  <a:pt x="1242088" y="329969"/>
                </a:lnTo>
                <a:lnTo>
                  <a:pt x="1225070" y="316103"/>
                </a:lnTo>
                <a:lnTo>
                  <a:pt x="1208052" y="302633"/>
                </a:lnTo>
                <a:lnTo>
                  <a:pt x="1189847" y="290351"/>
                </a:lnTo>
                <a:lnTo>
                  <a:pt x="1171642" y="278070"/>
                </a:lnTo>
                <a:lnTo>
                  <a:pt x="1153437" y="266580"/>
                </a:lnTo>
                <a:lnTo>
                  <a:pt x="1134440" y="255884"/>
                </a:lnTo>
                <a:lnTo>
                  <a:pt x="1114652" y="245187"/>
                </a:lnTo>
                <a:lnTo>
                  <a:pt x="1094864" y="235679"/>
                </a:lnTo>
                <a:lnTo>
                  <a:pt x="1074680" y="227359"/>
                </a:lnTo>
                <a:lnTo>
                  <a:pt x="1054100" y="218643"/>
                </a:lnTo>
                <a:lnTo>
                  <a:pt x="1106341" y="198438"/>
                </a:lnTo>
                <a:close/>
                <a:moveTo>
                  <a:pt x="545878" y="196850"/>
                </a:moveTo>
                <a:lnTo>
                  <a:pt x="598488" y="217164"/>
                </a:lnTo>
                <a:lnTo>
                  <a:pt x="577763" y="225130"/>
                </a:lnTo>
                <a:lnTo>
                  <a:pt x="557835" y="233495"/>
                </a:lnTo>
                <a:lnTo>
                  <a:pt x="538305" y="243055"/>
                </a:lnTo>
                <a:lnTo>
                  <a:pt x="518775" y="253013"/>
                </a:lnTo>
                <a:lnTo>
                  <a:pt x="500441" y="263369"/>
                </a:lnTo>
                <a:lnTo>
                  <a:pt x="481709" y="274522"/>
                </a:lnTo>
                <a:lnTo>
                  <a:pt x="463375" y="286471"/>
                </a:lnTo>
                <a:lnTo>
                  <a:pt x="446236" y="298421"/>
                </a:lnTo>
                <a:lnTo>
                  <a:pt x="428700" y="311566"/>
                </a:lnTo>
                <a:lnTo>
                  <a:pt x="411960" y="325108"/>
                </a:lnTo>
                <a:lnTo>
                  <a:pt x="395220" y="338651"/>
                </a:lnTo>
                <a:lnTo>
                  <a:pt x="379676" y="352991"/>
                </a:lnTo>
                <a:lnTo>
                  <a:pt x="364132" y="368127"/>
                </a:lnTo>
                <a:lnTo>
                  <a:pt x="349385" y="383263"/>
                </a:lnTo>
                <a:lnTo>
                  <a:pt x="335037" y="399594"/>
                </a:lnTo>
                <a:lnTo>
                  <a:pt x="321087" y="415925"/>
                </a:lnTo>
                <a:lnTo>
                  <a:pt x="317500" y="360957"/>
                </a:lnTo>
                <a:lnTo>
                  <a:pt x="329457" y="347812"/>
                </a:lnTo>
                <a:lnTo>
                  <a:pt x="341414" y="335465"/>
                </a:lnTo>
                <a:lnTo>
                  <a:pt x="354567" y="323117"/>
                </a:lnTo>
                <a:lnTo>
                  <a:pt x="367719" y="311566"/>
                </a:lnTo>
                <a:lnTo>
                  <a:pt x="380872" y="299616"/>
                </a:lnTo>
                <a:lnTo>
                  <a:pt x="394423" y="288463"/>
                </a:lnTo>
                <a:lnTo>
                  <a:pt x="408373" y="277708"/>
                </a:lnTo>
                <a:lnTo>
                  <a:pt x="422721" y="267352"/>
                </a:lnTo>
                <a:lnTo>
                  <a:pt x="437069" y="256996"/>
                </a:lnTo>
                <a:lnTo>
                  <a:pt x="451816" y="247436"/>
                </a:lnTo>
                <a:lnTo>
                  <a:pt x="466962" y="237877"/>
                </a:lnTo>
                <a:lnTo>
                  <a:pt x="482107" y="228715"/>
                </a:lnTo>
                <a:lnTo>
                  <a:pt x="497651" y="219952"/>
                </a:lnTo>
                <a:lnTo>
                  <a:pt x="513195" y="211986"/>
                </a:lnTo>
                <a:lnTo>
                  <a:pt x="529536" y="204020"/>
                </a:lnTo>
                <a:lnTo>
                  <a:pt x="545878" y="196850"/>
                </a:lnTo>
                <a:close/>
                <a:moveTo>
                  <a:pt x="1028700" y="25400"/>
                </a:moveTo>
                <a:lnTo>
                  <a:pt x="1048147" y="30571"/>
                </a:lnTo>
                <a:lnTo>
                  <a:pt x="1067197" y="36139"/>
                </a:lnTo>
                <a:lnTo>
                  <a:pt x="1086247" y="42503"/>
                </a:lnTo>
                <a:lnTo>
                  <a:pt x="1104900" y="49265"/>
                </a:lnTo>
                <a:lnTo>
                  <a:pt x="1123553" y="56026"/>
                </a:lnTo>
                <a:lnTo>
                  <a:pt x="1142207" y="63186"/>
                </a:lnTo>
                <a:lnTo>
                  <a:pt x="1160066" y="71538"/>
                </a:lnTo>
                <a:lnTo>
                  <a:pt x="1177925" y="79891"/>
                </a:lnTo>
                <a:lnTo>
                  <a:pt x="1195388" y="88641"/>
                </a:lnTo>
                <a:lnTo>
                  <a:pt x="1212850" y="97392"/>
                </a:lnTo>
                <a:lnTo>
                  <a:pt x="1230313" y="106937"/>
                </a:lnTo>
                <a:lnTo>
                  <a:pt x="1246982" y="116881"/>
                </a:lnTo>
                <a:lnTo>
                  <a:pt x="1263650" y="127620"/>
                </a:lnTo>
                <a:lnTo>
                  <a:pt x="1280319" y="138359"/>
                </a:lnTo>
                <a:lnTo>
                  <a:pt x="1296194" y="149098"/>
                </a:lnTo>
                <a:lnTo>
                  <a:pt x="1312069" y="160633"/>
                </a:lnTo>
                <a:lnTo>
                  <a:pt x="1327547" y="172565"/>
                </a:lnTo>
                <a:lnTo>
                  <a:pt x="1342629" y="184497"/>
                </a:lnTo>
                <a:lnTo>
                  <a:pt x="1358107" y="197225"/>
                </a:lnTo>
                <a:lnTo>
                  <a:pt x="1372791" y="209953"/>
                </a:lnTo>
                <a:lnTo>
                  <a:pt x="1386682" y="223079"/>
                </a:lnTo>
                <a:lnTo>
                  <a:pt x="1400572" y="237000"/>
                </a:lnTo>
                <a:lnTo>
                  <a:pt x="1414463" y="250921"/>
                </a:lnTo>
                <a:lnTo>
                  <a:pt x="1427957" y="264444"/>
                </a:lnTo>
                <a:lnTo>
                  <a:pt x="1440657" y="279161"/>
                </a:lnTo>
                <a:lnTo>
                  <a:pt x="1453754" y="293877"/>
                </a:lnTo>
                <a:lnTo>
                  <a:pt x="1466454" y="309389"/>
                </a:lnTo>
                <a:lnTo>
                  <a:pt x="1477963" y="324901"/>
                </a:lnTo>
                <a:lnTo>
                  <a:pt x="1489473" y="340413"/>
                </a:lnTo>
                <a:lnTo>
                  <a:pt x="1501379" y="356323"/>
                </a:lnTo>
                <a:lnTo>
                  <a:pt x="1512094" y="372233"/>
                </a:lnTo>
                <a:lnTo>
                  <a:pt x="1522413" y="388938"/>
                </a:lnTo>
                <a:lnTo>
                  <a:pt x="1470026" y="380187"/>
                </a:lnTo>
                <a:lnTo>
                  <a:pt x="1460501" y="366664"/>
                </a:lnTo>
                <a:lnTo>
                  <a:pt x="1451373" y="353539"/>
                </a:lnTo>
                <a:lnTo>
                  <a:pt x="1441451" y="340413"/>
                </a:lnTo>
                <a:lnTo>
                  <a:pt x="1430735" y="327685"/>
                </a:lnTo>
                <a:lnTo>
                  <a:pt x="1420416" y="315355"/>
                </a:lnTo>
                <a:lnTo>
                  <a:pt x="1409701" y="302627"/>
                </a:lnTo>
                <a:lnTo>
                  <a:pt x="1398985" y="290695"/>
                </a:lnTo>
                <a:lnTo>
                  <a:pt x="1387872" y="278763"/>
                </a:lnTo>
                <a:lnTo>
                  <a:pt x="1375966" y="267228"/>
                </a:lnTo>
                <a:lnTo>
                  <a:pt x="1364457" y="255694"/>
                </a:lnTo>
                <a:lnTo>
                  <a:pt x="1352154" y="244557"/>
                </a:lnTo>
                <a:lnTo>
                  <a:pt x="1340247" y="233420"/>
                </a:lnTo>
                <a:lnTo>
                  <a:pt x="1327944" y="223079"/>
                </a:lnTo>
                <a:lnTo>
                  <a:pt x="1315244" y="212737"/>
                </a:lnTo>
                <a:lnTo>
                  <a:pt x="1302544" y="202396"/>
                </a:lnTo>
                <a:lnTo>
                  <a:pt x="1289844" y="192452"/>
                </a:lnTo>
                <a:lnTo>
                  <a:pt x="1276350" y="182906"/>
                </a:lnTo>
                <a:lnTo>
                  <a:pt x="1262857" y="173758"/>
                </a:lnTo>
                <a:lnTo>
                  <a:pt x="1248966" y="164610"/>
                </a:lnTo>
                <a:lnTo>
                  <a:pt x="1235472" y="155462"/>
                </a:lnTo>
                <a:lnTo>
                  <a:pt x="1221582" y="147507"/>
                </a:lnTo>
                <a:lnTo>
                  <a:pt x="1207294" y="139155"/>
                </a:lnTo>
                <a:lnTo>
                  <a:pt x="1192610" y="130802"/>
                </a:lnTo>
                <a:lnTo>
                  <a:pt x="1178322" y="123643"/>
                </a:lnTo>
                <a:lnTo>
                  <a:pt x="1163241" y="116085"/>
                </a:lnTo>
                <a:lnTo>
                  <a:pt x="1148557" y="108926"/>
                </a:lnTo>
                <a:lnTo>
                  <a:pt x="1133475" y="102164"/>
                </a:lnTo>
                <a:lnTo>
                  <a:pt x="1117997" y="95801"/>
                </a:lnTo>
                <a:lnTo>
                  <a:pt x="1102916" y="89834"/>
                </a:lnTo>
                <a:lnTo>
                  <a:pt x="1087041" y="84266"/>
                </a:lnTo>
                <a:lnTo>
                  <a:pt x="1071166" y="78698"/>
                </a:lnTo>
                <a:lnTo>
                  <a:pt x="1055291" y="73527"/>
                </a:lnTo>
                <a:lnTo>
                  <a:pt x="1028700" y="25400"/>
                </a:lnTo>
                <a:close/>
                <a:moveTo>
                  <a:pt x="619125" y="25400"/>
                </a:moveTo>
                <a:lnTo>
                  <a:pt x="594935" y="72333"/>
                </a:lnTo>
                <a:lnTo>
                  <a:pt x="579073" y="77504"/>
                </a:lnTo>
                <a:lnTo>
                  <a:pt x="563211" y="82674"/>
                </a:lnTo>
                <a:lnTo>
                  <a:pt x="546952" y="89038"/>
                </a:lnTo>
                <a:lnTo>
                  <a:pt x="531486" y="95004"/>
                </a:lnTo>
                <a:lnTo>
                  <a:pt x="516020" y="101368"/>
                </a:lnTo>
                <a:lnTo>
                  <a:pt x="500951" y="108130"/>
                </a:lnTo>
                <a:lnTo>
                  <a:pt x="485882" y="115289"/>
                </a:lnTo>
                <a:lnTo>
                  <a:pt x="470813" y="122846"/>
                </a:lnTo>
                <a:lnTo>
                  <a:pt x="456140" y="130005"/>
                </a:lnTo>
                <a:lnTo>
                  <a:pt x="441467" y="138358"/>
                </a:lnTo>
                <a:lnTo>
                  <a:pt x="427191" y="146313"/>
                </a:lnTo>
                <a:lnTo>
                  <a:pt x="412915" y="155063"/>
                </a:lnTo>
                <a:lnTo>
                  <a:pt x="399036" y="163813"/>
                </a:lnTo>
                <a:lnTo>
                  <a:pt x="385156" y="172961"/>
                </a:lnTo>
                <a:lnTo>
                  <a:pt x="371277" y="182507"/>
                </a:lnTo>
                <a:lnTo>
                  <a:pt x="358190" y="192053"/>
                </a:lnTo>
                <a:lnTo>
                  <a:pt x="345104" y="201996"/>
                </a:lnTo>
                <a:lnTo>
                  <a:pt x="332018" y="212338"/>
                </a:lnTo>
                <a:lnTo>
                  <a:pt x="319328" y="222679"/>
                </a:lnTo>
                <a:lnTo>
                  <a:pt x="307035" y="233418"/>
                </a:lnTo>
                <a:lnTo>
                  <a:pt x="294741" y="244554"/>
                </a:lnTo>
                <a:lnTo>
                  <a:pt x="282448" y="256089"/>
                </a:lnTo>
                <a:lnTo>
                  <a:pt x="270948" y="267226"/>
                </a:lnTo>
                <a:lnTo>
                  <a:pt x="259448" y="278760"/>
                </a:lnTo>
                <a:lnTo>
                  <a:pt x="247948" y="291090"/>
                </a:lnTo>
                <a:lnTo>
                  <a:pt x="236844" y="303022"/>
                </a:lnTo>
                <a:lnTo>
                  <a:pt x="226137" y="315750"/>
                </a:lnTo>
                <a:lnTo>
                  <a:pt x="215826" y="328477"/>
                </a:lnTo>
                <a:lnTo>
                  <a:pt x="205516" y="341205"/>
                </a:lnTo>
                <a:lnTo>
                  <a:pt x="195602" y="354728"/>
                </a:lnTo>
                <a:lnTo>
                  <a:pt x="185688" y="367854"/>
                </a:lnTo>
                <a:lnTo>
                  <a:pt x="176170" y="381377"/>
                </a:lnTo>
                <a:lnTo>
                  <a:pt x="123825" y="390525"/>
                </a:lnTo>
                <a:lnTo>
                  <a:pt x="134135" y="373820"/>
                </a:lnTo>
                <a:lnTo>
                  <a:pt x="145239" y="357512"/>
                </a:lnTo>
                <a:lnTo>
                  <a:pt x="156739" y="341205"/>
                </a:lnTo>
                <a:lnTo>
                  <a:pt x="168239" y="325693"/>
                </a:lnTo>
                <a:lnTo>
                  <a:pt x="180136" y="310181"/>
                </a:lnTo>
                <a:lnTo>
                  <a:pt x="192826" y="295067"/>
                </a:lnTo>
                <a:lnTo>
                  <a:pt x="205516" y="280351"/>
                </a:lnTo>
                <a:lnTo>
                  <a:pt x="218602" y="265635"/>
                </a:lnTo>
                <a:lnTo>
                  <a:pt x="232085" y="251316"/>
                </a:lnTo>
                <a:lnTo>
                  <a:pt x="245965" y="237395"/>
                </a:lnTo>
                <a:lnTo>
                  <a:pt x="259844" y="223872"/>
                </a:lnTo>
                <a:lnTo>
                  <a:pt x="274517" y="210349"/>
                </a:lnTo>
                <a:lnTo>
                  <a:pt x="289190" y="197621"/>
                </a:lnTo>
                <a:lnTo>
                  <a:pt x="303862" y="184893"/>
                </a:lnTo>
                <a:lnTo>
                  <a:pt x="319328" y="172961"/>
                </a:lnTo>
                <a:lnTo>
                  <a:pt x="334794" y="160631"/>
                </a:lnTo>
                <a:lnTo>
                  <a:pt x="350656" y="149495"/>
                </a:lnTo>
                <a:lnTo>
                  <a:pt x="366518" y="138358"/>
                </a:lnTo>
                <a:lnTo>
                  <a:pt x="383174" y="127619"/>
                </a:lnTo>
                <a:lnTo>
                  <a:pt x="399829" y="116880"/>
                </a:lnTo>
                <a:lnTo>
                  <a:pt x="416881" y="106936"/>
                </a:lnTo>
                <a:lnTo>
                  <a:pt x="433933" y="97391"/>
                </a:lnTo>
                <a:lnTo>
                  <a:pt x="451778" y="88640"/>
                </a:lnTo>
                <a:lnTo>
                  <a:pt x="469227" y="79890"/>
                </a:lnTo>
                <a:lnTo>
                  <a:pt x="487072" y="71140"/>
                </a:lnTo>
                <a:lnTo>
                  <a:pt x="505710" y="63185"/>
                </a:lnTo>
                <a:lnTo>
                  <a:pt x="523951" y="56026"/>
                </a:lnTo>
                <a:lnTo>
                  <a:pt x="542193" y="48867"/>
                </a:lnTo>
                <a:lnTo>
                  <a:pt x="561228" y="42105"/>
                </a:lnTo>
                <a:lnTo>
                  <a:pt x="580263" y="36139"/>
                </a:lnTo>
                <a:lnTo>
                  <a:pt x="599694" y="30570"/>
                </a:lnTo>
                <a:lnTo>
                  <a:pt x="619125" y="25400"/>
                </a:lnTo>
                <a:close/>
                <a:moveTo>
                  <a:pt x="824315" y="0"/>
                </a:moveTo>
                <a:lnTo>
                  <a:pt x="846110" y="792"/>
                </a:lnTo>
                <a:lnTo>
                  <a:pt x="868300" y="1585"/>
                </a:lnTo>
                <a:lnTo>
                  <a:pt x="889699" y="2774"/>
                </a:lnTo>
                <a:lnTo>
                  <a:pt x="911097" y="4756"/>
                </a:lnTo>
                <a:lnTo>
                  <a:pt x="932495" y="7530"/>
                </a:lnTo>
                <a:lnTo>
                  <a:pt x="953497" y="10700"/>
                </a:lnTo>
                <a:lnTo>
                  <a:pt x="974499" y="13871"/>
                </a:lnTo>
                <a:lnTo>
                  <a:pt x="995500" y="18230"/>
                </a:lnTo>
                <a:lnTo>
                  <a:pt x="1020861" y="63806"/>
                </a:lnTo>
                <a:lnTo>
                  <a:pt x="1084263" y="178339"/>
                </a:lnTo>
                <a:lnTo>
                  <a:pt x="1071187" y="183491"/>
                </a:lnTo>
                <a:lnTo>
                  <a:pt x="1015710" y="204892"/>
                </a:lnTo>
                <a:lnTo>
                  <a:pt x="847298" y="270679"/>
                </a:lnTo>
                <a:lnTo>
                  <a:pt x="827882" y="277813"/>
                </a:lnTo>
                <a:lnTo>
                  <a:pt x="808465" y="270679"/>
                </a:lnTo>
                <a:lnTo>
                  <a:pt x="636883" y="203703"/>
                </a:lnTo>
                <a:lnTo>
                  <a:pt x="581010" y="181906"/>
                </a:lnTo>
                <a:lnTo>
                  <a:pt x="571500" y="178339"/>
                </a:lnTo>
                <a:lnTo>
                  <a:pt x="630147" y="63409"/>
                </a:lnTo>
                <a:lnTo>
                  <a:pt x="653130" y="18230"/>
                </a:lnTo>
                <a:lnTo>
                  <a:pt x="673736" y="13871"/>
                </a:lnTo>
                <a:lnTo>
                  <a:pt x="694738" y="10700"/>
                </a:lnTo>
                <a:lnTo>
                  <a:pt x="716136" y="7530"/>
                </a:lnTo>
                <a:lnTo>
                  <a:pt x="737534" y="4756"/>
                </a:lnTo>
                <a:lnTo>
                  <a:pt x="758932" y="2774"/>
                </a:lnTo>
                <a:lnTo>
                  <a:pt x="780726" y="1585"/>
                </a:lnTo>
                <a:lnTo>
                  <a:pt x="802125" y="792"/>
                </a:lnTo>
                <a:lnTo>
                  <a:pt x="824315" y="0"/>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normAutofit/>
            <a:scene3d>
              <a:camera prst="orthographicFront"/>
              <a:lightRig rig="threePt" dir="t"/>
            </a:scene3d>
            <a:sp3d>
              <a:contourClr>
                <a:srgbClr val="FFFFFF"/>
              </a:contourClr>
            </a:sp3d>
          </a:bodyPr>
          <a:lstStyle/>
          <a:p>
            <a:pPr algn="ctr"/>
            <a:endParaRPr lang="zh-CN" altLang="en-US" sz="1700">
              <a:latin typeface="Arial" panose="020B0604020202020204" pitchFamily="34" charset="0"/>
              <a:ea typeface="微软雅黑" panose="020B0503020204020204" pitchFamily="34" charset="-122"/>
              <a:sym typeface="Arial" panose="020B0604020202020204" pitchFamily="34" charset="0"/>
            </a:endParaRPr>
          </a:p>
        </p:txBody>
      </p:sp>
      <p:sp>
        <p:nvSpPr>
          <p:cNvPr id="25" name="矩形 24"/>
          <p:cNvSpPr/>
          <p:nvPr>
            <p:custDataLst>
              <p:tags r:id="rId14"/>
            </p:custDataLst>
          </p:nvPr>
        </p:nvSpPr>
        <p:spPr>
          <a:xfrm>
            <a:off x="3374390" y="5171440"/>
            <a:ext cx="6418580" cy="648970"/>
          </a:xfrm>
          <a:prstGeom prst="rect">
            <a:avLst/>
          </a:prstGeom>
        </p:spPr>
        <p:txBody>
          <a:bodyPr>
            <a:noAutofit/>
          </a:bodyPr>
          <a:lstStyle/>
          <a:p>
            <a:pPr marL="0" lvl="0" indent="0" algn="l">
              <a:lnSpc>
                <a:spcPct val="120000"/>
              </a:lnSpc>
              <a:spcBef>
                <a:spcPts val="0"/>
              </a:spcBef>
              <a:spcAft>
                <a:spcPts val="0"/>
              </a:spcAft>
              <a:buSzPct val="100000"/>
            </a:pPr>
            <a:r>
              <a:rPr lang="en-US" altLang="zh-CN" sz="2000" dirty="0">
                <a:solidFill>
                  <a:schemeClr val="dk1">
                    <a:lumMod val="75000"/>
                  </a:schemeClr>
                </a:solidFill>
                <a:latin typeface="微软雅黑" panose="020B0503020204020204" pitchFamily="34" charset="-122"/>
                <a:ea typeface="微软雅黑" panose="020B0503020204020204" pitchFamily="34" charset="-122"/>
                <a:cs typeface="微软雅黑" panose="020B0503020204020204" pitchFamily="34" charset="-122"/>
                <a:sym typeface="Symbol" panose="05050102010706020507" pitchFamily="18" charset="2"/>
              </a:rPr>
              <a:t>Los Alamos（美国洛斯阿拉莫斯国家实验室）实验室要求计算一个模型的上限为8-10小时。</a:t>
            </a:r>
            <a:endParaRPr lang="en-US" altLang="zh-CN" sz="2000" dirty="0">
              <a:solidFill>
                <a:schemeClr val="dk1">
                  <a:lumMod val="75000"/>
                </a:schemeClr>
              </a:solidFill>
              <a:latin typeface="微软雅黑" panose="020B0503020204020204" pitchFamily="34" charset="-122"/>
              <a:ea typeface="微软雅黑" panose="020B0503020204020204" pitchFamily="34" charset="-122"/>
              <a:cs typeface="微软雅黑" panose="020B0503020204020204" pitchFamily="34" charset="-122"/>
              <a:sym typeface="Symbol" panose="05050102010706020507" pitchFamily="18" charset="2"/>
            </a:endParaRPr>
          </a:p>
        </p:txBody>
      </p:sp>
      <p:cxnSp>
        <p:nvCxnSpPr>
          <p:cNvPr id="11" name="直接连接符 10"/>
          <p:cNvCxnSpPr/>
          <p:nvPr>
            <p:custDataLst>
              <p:tags r:id="rId15"/>
            </p:custDataLst>
          </p:nvPr>
        </p:nvCxnSpPr>
        <p:spPr>
          <a:xfrm>
            <a:off x="432010" y="865539"/>
            <a:ext cx="10656242" cy="12000"/>
          </a:xfrm>
          <a:prstGeom prst="line">
            <a:avLst/>
          </a:prstGeom>
          <a:ln w="31750">
            <a:solidFill>
              <a:schemeClr val="accent1"/>
            </a:solidFill>
          </a:ln>
        </p:spPr>
        <p:style>
          <a:lnRef idx="1">
            <a:schemeClr val="dk1"/>
          </a:lnRef>
          <a:fillRef idx="0">
            <a:schemeClr val="dk1"/>
          </a:fillRef>
          <a:effectRef idx="0">
            <a:schemeClr val="dk1"/>
          </a:effectRef>
          <a:fontRef idx="minor">
            <a:schemeClr val="tx1"/>
          </a:fontRef>
        </p:style>
      </p:cxnSp>
      <p:sp>
        <p:nvSpPr>
          <p:cNvPr id="2" name="文本框 6"/>
          <p:cNvSpPr txBox="1"/>
          <p:nvPr>
            <p:custDataLst>
              <p:tags r:id="rId16"/>
            </p:custDataLst>
          </p:nvPr>
        </p:nvSpPr>
        <p:spPr>
          <a:xfrm>
            <a:off x="432010" y="144043"/>
            <a:ext cx="10656242" cy="576013"/>
          </a:xfrm>
          <a:prstGeom prst="rect">
            <a:avLst/>
          </a:prstGeom>
          <a:noFill/>
          <a:ln w="12700">
            <a:miter lim="400000"/>
          </a:ln>
          <a:extLst>
            <a:ext uri="{909E8E84-426E-40DD-AFC4-6F175D3DCCD1}">
              <a14:hiddenFill xmlns:a14="http://schemas.microsoft.com/office/drawing/2010/main">
                <a:solidFill>
                  <a:schemeClr val="accent1"/>
                </a:solidFill>
              </a14:hiddenFill>
            </a:ext>
          </a:extLst>
        </p:spPr>
        <p:txBody>
          <a:bodyPr lIns="0" tIns="0" rIns="0" bIns="0" anchor="b" anchorCtr="0">
            <a:normAutofit/>
          </a:bodyPr>
          <a:lstStyle>
            <a:defPPr>
              <a:defRPr lang="zh-CN"/>
            </a:defPPr>
            <a:lvl1pPr>
              <a:lnSpc>
                <a:spcPct val="120000"/>
              </a:lnSpc>
              <a:defRPr sz="3600" b="1">
                <a:solidFill>
                  <a:srgbClr val="FFFFFF"/>
                </a:solidFill>
                <a:latin typeface="微软雅黑" panose="020B0503020204020204" pitchFamily="34" charset="-122"/>
                <a:ea typeface="微软雅黑" panose="020B0503020204020204" pitchFamily="34" charset="-122"/>
                <a:cs typeface="微软雅黑" panose="020B0503020204020204" pitchFamily="34" charset="-122"/>
              </a:defRPr>
            </a:lvl1pPr>
          </a:lstStyle>
          <a:p>
            <a:pPr marL="0" indent="0" algn="l">
              <a:lnSpc>
                <a:spcPct val="100000"/>
              </a:lnSpc>
              <a:spcBef>
                <a:spcPts val="0"/>
              </a:spcBef>
              <a:spcAft>
                <a:spcPts val="0"/>
              </a:spcAft>
              <a:buSzPct val="100000"/>
              <a:buNone/>
            </a:pPr>
            <a:r>
              <a:rPr lang="zh-CN" altLang="en-US" sz="3400" dirty="0">
                <a:solidFill>
                  <a:schemeClr val="dk1">
                    <a:lumMod val="75000"/>
                  </a:schemeClr>
                </a:solidFill>
                <a:latin typeface="Arial" panose="020B0604020202020204" pitchFamily="34" charset="0"/>
              </a:rPr>
              <a:t>为什么要开发并行处理技术</a:t>
            </a:r>
            <a:endParaRPr lang="zh-CN" altLang="en-US" sz="3400" dirty="0">
              <a:solidFill>
                <a:schemeClr val="dk1">
                  <a:lumMod val="75000"/>
                </a:schemeClr>
              </a:solidFill>
              <a:latin typeface="Arial" panose="020B0604020202020204" pitchFamily="34" charset="0"/>
            </a:endParaRPr>
          </a:p>
        </p:txBody>
      </p:sp>
      <p:sp>
        <p:nvSpPr>
          <p:cNvPr id="3" name="副标题"/>
          <p:cNvSpPr txBox="1"/>
          <p:nvPr>
            <p:custDataLst>
              <p:tags r:id="rId17"/>
            </p:custDataLst>
          </p:nvPr>
        </p:nvSpPr>
        <p:spPr>
          <a:xfrm>
            <a:off x="1512570" y="3321685"/>
            <a:ext cx="1189355" cy="431800"/>
          </a:xfrm>
          <a:prstGeom prst="rect">
            <a:avLst/>
          </a:prstGeom>
          <a:noFill/>
          <a:ln w="12700">
            <a:miter lim="400000"/>
          </a:ln>
          <a:extLst>
            <a:ext uri="{909E8E84-426E-40DD-AFC4-6F175D3DCCD1}">
              <a14:hiddenFill xmlns:a14="http://schemas.microsoft.com/office/drawing/2010/main">
                <a:solidFill>
                  <a:schemeClr val="accent3"/>
                </a:solidFill>
              </a14:hiddenFill>
            </a:ext>
          </a:extLst>
        </p:spPr>
        <p:txBody>
          <a:bodyPr lIns="0" tIns="0" rIns="0" bIns="0">
            <a:normAutofit/>
          </a:bodyPr>
          <a:lstStyle>
            <a:defPPr>
              <a:defRPr lang="zh-CN"/>
            </a:defPPr>
            <a:lvl1pPr fontAlgn="auto">
              <a:lnSpc>
                <a:spcPct val="120000"/>
              </a:lnSpc>
              <a:defRPr sz="2000">
                <a:solidFill>
                  <a:srgbClr val="FFFFFF"/>
                </a:solidFill>
                <a:latin typeface="微软雅黑" panose="020B0503020204020204" pitchFamily="34" charset="-122"/>
                <a:ea typeface="微软雅黑" panose="020B0503020204020204" pitchFamily="34" charset="-122"/>
                <a:cs typeface="微软雅黑" panose="020B0503020204020204" pitchFamily="34" charset="-122"/>
              </a:defRPr>
            </a:lvl1pPr>
          </a:lstStyle>
          <a:p>
            <a:pPr marL="0" indent="0" algn="l">
              <a:lnSpc>
                <a:spcPct val="120000"/>
              </a:lnSpc>
              <a:spcBef>
                <a:spcPts val="0"/>
              </a:spcBef>
              <a:spcAft>
                <a:spcPts val="0"/>
              </a:spcAft>
              <a:buSzPct val="100000"/>
            </a:pPr>
            <a:r>
              <a:rPr lang="en-US" altLang="zh-CN" b="1" dirty="0">
                <a:solidFill>
                  <a:schemeClr val="accent2"/>
                </a:solidFill>
                <a:latin typeface="Arial" panose="020B0604020202020204" pitchFamily="34" charset="0"/>
              </a:rPr>
              <a:t>核武器</a:t>
            </a:r>
            <a:endParaRPr lang="en-US" altLang="zh-CN" b="1" dirty="0">
              <a:solidFill>
                <a:schemeClr val="accent2"/>
              </a:solidFill>
              <a:latin typeface="Arial" panose="020B0604020202020204" pitchFamily="34" charset="0"/>
            </a:endParaRPr>
          </a:p>
        </p:txBody>
      </p:sp>
      <p:pic>
        <p:nvPicPr>
          <p:cNvPr id="5" name="图片 4" descr="微信截图_20240112211134"/>
          <p:cNvPicPr>
            <a:picLocks noChangeAspect="1"/>
          </p:cNvPicPr>
          <p:nvPr>
            <p:custDataLst>
              <p:tags r:id="rId18"/>
            </p:custDataLst>
          </p:nvPr>
        </p:nvPicPr>
        <p:blipFill>
          <a:blip r:embed="rId19"/>
          <a:stretch>
            <a:fillRect/>
          </a:stretch>
        </p:blipFill>
        <p:spPr>
          <a:xfrm>
            <a:off x="9216390" y="201295"/>
            <a:ext cx="1895475" cy="485775"/>
          </a:xfrm>
          <a:prstGeom prst="rect">
            <a:avLst/>
          </a:prstGeom>
        </p:spPr>
      </p:pic>
    </p:spTree>
    <p:custDataLst>
      <p:tags r:id="rId20"/>
    </p:custData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custDataLst>
              <p:tags r:id="rId1"/>
            </p:custDataLst>
          </p:nvPr>
        </p:nvCxnSpPr>
        <p:spPr>
          <a:xfrm>
            <a:off x="432010" y="864059"/>
            <a:ext cx="10656242" cy="12000"/>
          </a:xfrm>
          <a:prstGeom prst="line">
            <a:avLst/>
          </a:prstGeom>
          <a:ln w="31750">
            <a:solidFill>
              <a:schemeClr val="accent1"/>
            </a:solidFill>
          </a:ln>
        </p:spPr>
        <p:style>
          <a:lnRef idx="1">
            <a:schemeClr val="dk1"/>
          </a:lnRef>
          <a:fillRef idx="0">
            <a:schemeClr val="dk1"/>
          </a:fillRef>
          <a:effectRef idx="0">
            <a:schemeClr val="dk1"/>
          </a:effectRef>
          <a:fontRef idx="minor">
            <a:schemeClr val="tx1"/>
          </a:fontRef>
        </p:style>
      </p:cxnSp>
      <p:sp>
        <p:nvSpPr>
          <p:cNvPr id="9" name="文本框 6"/>
          <p:cNvSpPr txBox="1"/>
          <p:nvPr>
            <p:custDataLst>
              <p:tags r:id="rId2"/>
            </p:custDataLst>
          </p:nvPr>
        </p:nvSpPr>
        <p:spPr>
          <a:xfrm>
            <a:off x="432010" y="144043"/>
            <a:ext cx="10656242" cy="576013"/>
          </a:xfrm>
          <a:prstGeom prst="rect">
            <a:avLst/>
          </a:prstGeom>
          <a:noFill/>
          <a:ln w="12700">
            <a:miter lim="400000"/>
          </a:ln>
          <a:extLst>
            <a:ext uri="{909E8E84-426E-40DD-AFC4-6F175D3DCCD1}">
              <a14:hiddenFill xmlns:a14="http://schemas.microsoft.com/office/drawing/2010/main">
                <a:solidFill>
                  <a:schemeClr val="accent1"/>
                </a:solidFill>
              </a14:hiddenFill>
            </a:ext>
          </a:extLst>
        </p:spPr>
        <p:txBody>
          <a:bodyPr lIns="0" tIns="0" rIns="0" bIns="0" anchor="ctr" anchorCtr="0">
            <a:normAutofit/>
          </a:bodyPr>
          <a:lstStyle>
            <a:defPPr>
              <a:defRPr lang="zh-CN"/>
            </a:defPPr>
            <a:lvl1pPr>
              <a:lnSpc>
                <a:spcPct val="120000"/>
              </a:lnSpc>
              <a:defRPr sz="3600" b="1">
                <a:solidFill>
                  <a:srgbClr val="FFFFFF"/>
                </a:solidFill>
                <a:latin typeface="微软雅黑" panose="020B0503020204020204" pitchFamily="34" charset="-122"/>
                <a:ea typeface="微软雅黑" panose="020B0503020204020204" pitchFamily="34" charset="-122"/>
                <a:cs typeface="微软雅黑" panose="020B0503020204020204" pitchFamily="34" charset="-122"/>
              </a:defRPr>
            </a:lvl1pPr>
          </a:lstStyle>
          <a:p>
            <a:pPr marL="0" indent="0" algn="l">
              <a:lnSpc>
                <a:spcPct val="100000"/>
              </a:lnSpc>
              <a:spcBef>
                <a:spcPts val="0"/>
              </a:spcBef>
              <a:spcAft>
                <a:spcPts val="0"/>
              </a:spcAft>
              <a:buSzPct val="100000"/>
              <a:buNone/>
            </a:pPr>
            <a:r>
              <a:rPr lang="en-US" altLang="zh-CN" sz="3400" dirty="0">
                <a:solidFill>
                  <a:schemeClr val="dk1">
                    <a:lumMod val="75000"/>
                  </a:schemeClr>
                </a:solidFill>
                <a:latin typeface="Arial" panose="020B0604020202020204" pitchFamily="34" charset="0"/>
              </a:rPr>
              <a:t>Michael J,Flynn分类</a:t>
            </a:r>
            <a:endParaRPr lang="en-US" altLang="zh-CN" sz="3400" dirty="0">
              <a:solidFill>
                <a:schemeClr val="dk1">
                  <a:lumMod val="75000"/>
                </a:schemeClr>
              </a:solidFill>
              <a:latin typeface="Arial" panose="020B0604020202020204" pitchFamily="34" charset="0"/>
            </a:endParaRPr>
          </a:p>
        </p:txBody>
      </p:sp>
      <p:sp>
        <p:nvSpPr>
          <p:cNvPr id="4" name="文本框 3"/>
          <p:cNvSpPr txBox="1"/>
          <p:nvPr>
            <p:custDataLst>
              <p:tags r:id="rId3"/>
            </p:custDataLst>
          </p:nvPr>
        </p:nvSpPr>
        <p:spPr>
          <a:xfrm>
            <a:off x="791845" y="863600"/>
            <a:ext cx="9883140" cy="5039360"/>
          </a:xfrm>
          <a:prstGeom prst="rect">
            <a:avLst/>
          </a:prstGeom>
          <a:noFill/>
        </p:spPr>
        <p:txBody>
          <a:bodyPr wrap="square">
            <a:noAutofit/>
          </a:bodyPr>
          <a:lstStyle/>
          <a:p>
            <a:pPr marL="342900" indent="-342900" eaLnBrk="1" latinLnBrk="0" hangingPunct="1">
              <a:lnSpc>
                <a:spcPct val="130000"/>
              </a:lnSpc>
              <a:buFont typeface="Arial" panose="020B0604020202020204" pitchFamily="34" charset="0"/>
              <a:buChar char="•"/>
            </a:pPr>
            <a:r>
              <a:rPr lang="en-US" altLang="zh-CN" sz="1700" b="1" dirty="0">
                <a:solidFill>
                  <a:srgbClr val="FF0000"/>
                </a:solidFill>
                <a:latin typeface="微软雅黑" panose="020B0503020204020204" pitchFamily="34" charset="-122"/>
                <a:ea typeface="微软雅黑" panose="020B0503020204020204" pitchFamily="34" charset="-122"/>
              </a:rPr>
              <a:t>SISD </a:t>
            </a:r>
            <a:r>
              <a:rPr lang="zh-CN" altLang="en-US" sz="1700" b="1" dirty="0">
                <a:solidFill>
                  <a:srgbClr val="FF0000"/>
                </a:solidFill>
                <a:latin typeface="微软雅黑" panose="020B0503020204020204" pitchFamily="34" charset="-122"/>
                <a:ea typeface="微软雅黑" panose="020B0503020204020204" pitchFamily="34" charset="-122"/>
              </a:rPr>
              <a:t>单指令流单数据流</a:t>
            </a:r>
            <a:endParaRPr lang="zh-CN" altLang="en-US" sz="1700" b="1" dirty="0">
              <a:solidFill>
                <a:srgbClr val="FF0000"/>
              </a:solidFill>
              <a:latin typeface="微软雅黑" panose="020B0503020204020204" pitchFamily="34" charset="-122"/>
              <a:ea typeface="微软雅黑" panose="020B0503020204020204" pitchFamily="34" charset="-122"/>
            </a:endParaRPr>
          </a:p>
          <a:p>
            <a:pPr marL="774700" lvl="1" indent="-342900" eaLnBrk="1" latinLnBrk="0" hangingPunct="1">
              <a:lnSpc>
                <a:spcPct val="130000"/>
              </a:lnSpc>
              <a:buFont typeface="Arial" panose="020B0604020202020204" pitchFamily="34" charset="0"/>
              <a:buChar char="•"/>
            </a:pPr>
            <a:r>
              <a:rPr lang="zh-CN" altLang="en-US" sz="1700" b="1" dirty="0">
                <a:solidFill>
                  <a:schemeClr val="dk1">
                    <a:lumMod val="75000"/>
                  </a:schemeClr>
                </a:solidFill>
                <a:latin typeface="微软雅黑" panose="020B0503020204020204" pitchFamily="34" charset="-122"/>
                <a:ea typeface="微软雅黑" panose="020B0503020204020204" pitchFamily="34" charset="-122"/>
                <a:cs typeface="楷体_GB2312"/>
              </a:rPr>
              <a:t>传统的单处理机属于</a:t>
            </a:r>
            <a:r>
              <a:rPr lang="en-US" altLang="zh-CN" sz="1700" b="1" dirty="0">
                <a:solidFill>
                  <a:schemeClr val="dk1">
                    <a:lumMod val="75000"/>
                  </a:schemeClr>
                </a:solidFill>
                <a:latin typeface="微软雅黑" panose="020B0503020204020204" pitchFamily="34" charset="-122"/>
                <a:ea typeface="微软雅黑" panose="020B0503020204020204" pitchFamily="34" charset="-122"/>
                <a:cs typeface="楷体_GB2312"/>
              </a:rPr>
              <a:t>SISD</a:t>
            </a:r>
            <a:r>
              <a:rPr lang="zh-CN" altLang="en-US" sz="1700" b="1" dirty="0">
                <a:solidFill>
                  <a:schemeClr val="dk1">
                    <a:lumMod val="75000"/>
                  </a:schemeClr>
                </a:solidFill>
                <a:latin typeface="微软雅黑" panose="020B0503020204020204" pitchFamily="34" charset="-122"/>
                <a:ea typeface="微软雅黑" panose="020B0503020204020204" pitchFamily="34" charset="-122"/>
                <a:cs typeface="楷体_GB2312"/>
              </a:rPr>
              <a:t>计算机</a:t>
            </a:r>
            <a:endParaRPr lang="zh-CN" altLang="en-US" sz="1700" b="1" dirty="0">
              <a:solidFill>
                <a:schemeClr val="dk1">
                  <a:lumMod val="75000"/>
                </a:schemeClr>
              </a:solidFill>
              <a:latin typeface="微软雅黑" panose="020B0503020204020204" pitchFamily="34" charset="-122"/>
              <a:ea typeface="微软雅黑" panose="020B0503020204020204" pitchFamily="34" charset="-122"/>
              <a:cs typeface="楷体_GB2312"/>
            </a:endParaRPr>
          </a:p>
          <a:p>
            <a:pPr marL="774700" lvl="1" indent="-342900" eaLnBrk="1" latinLnBrk="0" hangingPunct="1">
              <a:lnSpc>
                <a:spcPct val="130000"/>
              </a:lnSpc>
              <a:buFont typeface="Arial" panose="020B0604020202020204" pitchFamily="34" charset="0"/>
              <a:buChar char="•"/>
            </a:pPr>
            <a:r>
              <a:rPr lang="zh-CN" altLang="en-US" sz="1700" b="1" dirty="0">
                <a:solidFill>
                  <a:schemeClr val="dk1">
                    <a:lumMod val="75000"/>
                  </a:schemeClr>
                </a:solidFill>
                <a:latin typeface="微软雅黑" panose="020B0503020204020204" pitchFamily="34" charset="-122"/>
                <a:ea typeface="微软雅黑" panose="020B0503020204020204" pitchFamily="34" charset="-122"/>
                <a:cs typeface="楷体_GB2312"/>
              </a:rPr>
              <a:t>单功能部件处理机：</a:t>
            </a:r>
            <a:r>
              <a:rPr lang="en-US" altLang="zh-CN" sz="1700" b="1" dirty="0">
                <a:solidFill>
                  <a:schemeClr val="dk1">
                    <a:lumMod val="75000"/>
                  </a:schemeClr>
                </a:solidFill>
                <a:latin typeface="微软雅黑" panose="020B0503020204020204" pitchFamily="34" charset="-122"/>
                <a:ea typeface="微软雅黑" panose="020B0503020204020204" pitchFamily="34" charset="-122"/>
                <a:cs typeface="楷体_GB2312"/>
              </a:rPr>
              <a:t>IBM1401</a:t>
            </a:r>
            <a:r>
              <a:rPr lang="zh-CN" altLang="en-US" sz="1700" b="1" dirty="0">
                <a:solidFill>
                  <a:schemeClr val="dk1">
                    <a:lumMod val="75000"/>
                  </a:schemeClr>
                </a:solidFill>
                <a:latin typeface="微软雅黑" panose="020B0503020204020204" pitchFamily="34" charset="-122"/>
                <a:ea typeface="微软雅黑" panose="020B0503020204020204" pitchFamily="34" charset="-122"/>
                <a:cs typeface="楷体_GB2312"/>
              </a:rPr>
              <a:t>，</a:t>
            </a:r>
            <a:r>
              <a:rPr lang="en-US" altLang="zh-CN" sz="1700" b="1" dirty="0">
                <a:solidFill>
                  <a:schemeClr val="dk1">
                    <a:lumMod val="75000"/>
                  </a:schemeClr>
                </a:solidFill>
                <a:latin typeface="微软雅黑" panose="020B0503020204020204" pitchFamily="34" charset="-122"/>
                <a:ea typeface="微软雅黑" panose="020B0503020204020204" pitchFamily="34" charset="-122"/>
                <a:cs typeface="楷体_GB2312"/>
              </a:rPr>
              <a:t>VAX-11  </a:t>
            </a:r>
            <a:endParaRPr lang="en-US" altLang="zh-CN" sz="1700" b="1" dirty="0">
              <a:solidFill>
                <a:schemeClr val="dk1">
                  <a:lumMod val="75000"/>
                </a:schemeClr>
              </a:solidFill>
              <a:latin typeface="微软雅黑" panose="020B0503020204020204" pitchFamily="34" charset="-122"/>
              <a:ea typeface="微软雅黑" panose="020B0503020204020204" pitchFamily="34" charset="-122"/>
              <a:cs typeface="楷体_GB2312"/>
            </a:endParaRPr>
          </a:p>
          <a:p>
            <a:pPr marL="774700" lvl="1" indent="-342900" eaLnBrk="1" latinLnBrk="0" hangingPunct="1">
              <a:lnSpc>
                <a:spcPct val="130000"/>
              </a:lnSpc>
              <a:buFont typeface="Arial" panose="020B0604020202020204" pitchFamily="34" charset="0"/>
              <a:buChar char="•"/>
            </a:pPr>
            <a:r>
              <a:rPr lang="zh-CN" altLang="en-US" sz="1700" b="1" dirty="0">
                <a:solidFill>
                  <a:schemeClr val="dk1">
                    <a:lumMod val="75000"/>
                  </a:schemeClr>
                </a:solidFill>
                <a:latin typeface="微软雅黑" panose="020B0503020204020204" pitchFamily="34" charset="-122"/>
                <a:ea typeface="微软雅黑" panose="020B0503020204020204" pitchFamily="34" charset="-122"/>
                <a:cs typeface="楷体_GB2312"/>
              </a:rPr>
              <a:t>多功能部件处理机：</a:t>
            </a:r>
            <a:r>
              <a:rPr lang="en-US" altLang="zh-CN" sz="1700" b="1" dirty="0">
                <a:solidFill>
                  <a:schemeClr val="dk1">
                    <a:lumMod val="75000"/>
                  </a:schemeClr>
                </a:solidFill>
                <a:latin typeface="微软雅黑" panose="020B0503020204020204" pitchFamily="34" charset="-122"/>
                <a:ea typeface="微软雅黑" panose="020B0503020204020204" pitchFamily="34" charset="-122"/>
                <a:cs typeface="楷体_GB2312"/>
              </a:rPr>
              <a:t>IBM360/91</a:t>
            </a:r>
            <a:r>
              <a:rPr lang="zh-CN" altLang="en-US" sz="1700" b="1" dirty="0">
                <a:solidFill>
                  <a:schemeClr val="dk1">
                    <a:lumMod val="75000"/>
                  </a:schemeClr>
                </a:solidFill>
                <a:latin typeface="微软雅黑" panose="020B0503020204020204" pitchFamily="34" charset="-122"/>
                <a:ea typeface="微软雅黑" panose="020B0503020204020204" pitchFamily="34" charset="-122"/>
                <a:cs typeface="楷体_GB2312"/>
              </a:rPr>
              <a:t>，</a:t>
            </a:r>
            <a:r>
              <a:rPr lang="en-US" altLang="zh-CN" sz="1700" b="1" dirty="0">
                <a:solidFill>
                  <a:schemeClr val="dk1">
                    <a:lumMod val="75000"/>
                  </a:schemeClr>
                </a:solidFill>
                <a:latin typeface="微软雅黑" panose="020B0503020204020204" pitchFamily="34" charset="-122"/>
                <a:ea typeface="微软雅黑" panose="020B0503020204020204" pitchFamily="34" charset="-122"/>
                <a:cs typeface="楷体_GB2312"/>
              </a:rPr>
              <a:t>370/168</a:t>
            </a:r>
            <a:endParaRPr lang="zh-CN" altLang="en-US" sz="1700" b="1" dirty="0">
              <a:solidFill>
                <a:schemeClr val="dk1">
                  <a:lumMod val="75000"/>
                </a:schemeClr>
              </a:solidFill>
              <a:latin typeface="微软雅黑" panose="020B0503020204020204" pitchFamily="34" charset="-122"/>
              <a:ea typeface="微软雅黑" panose="020B0503020204020204" pitchFamily="34" charset="-122"/>
              <a:cs typeface="楷体_GB2312"/>
            </a:endParaRPr>
          </a:p>
          <a:p>
            <a:pPr marL="342900" indent="-342900" eaLnBrk="1" latinLnBrk="0" hangingPunct="1">
              <a:lnSpc>
                <a:spcPct val="130000"/>
              </a:lnSpc>
              <a:buFont typeface="Arial" panose="020B0604020202020204" pitchFamily="34" charset="0"/>
              <a:buChar char="•"/>
            </a:pPr>
            <a:r>
              <a:rPr lang="en-US" altLang="zh-CN" sz="1700" b="1" dirty="0">
                <a:solidFill>
                  <a:srgbClr val="FF0000"/>
                </a:solidFill>
                <a:latin typeface="微软雅黑" panose="020B0503020204020204" pitchFamily="34" charset="-122"/>
                <a:ea typeface="微软雅黑" panose="020B0503020204020204" pitchFamily="34" charset="-122"/>
              </a:rPr>
              <a:t>SIMD </a:t>
            </a:r>
            <a:r>
              <a:rPr lang="zh-CN" altLang="en-US" sz="1700" b="1" dirty="0">
                <a:solidFill>
                  <a:srgbClr val="FF0000"/>
                </a:solidFill>
                <a:latin typeface="微软雅黑" panose="020B0503020204020204" pitchFamily="34" charset="-122"/>
                <a:ea typeface="微软雅黑" panose="020B0503020204020204" pitchFamily="34" charset="-122"/>
              </a:rPr>
              <a:t>单指令流多数据流</a:t>
            </a:r>
            <a:endParaRPr lang="zh-CN" altLang="en-US" sz="1700" b="1" dirty="0">
              <a:solidFill>
                <a:srgbClr val="FF0000"/>
              </a:solidFill>
              <a:latin typeface="微软雅黑" panose="020B0503020204020204" pitchFamily="34" charset="-122"/>
              <a:ea typeface="微软雅黑" panose="020B0503020204020204" pitchFamily="34" charset="-122"/>
            </a:endParaRPr>
          </a:p>
          <a:p>
            <a:pPr marL="774700" lvl="1" indent="-342900" eaLnBrk="1" latinLnBrk="0" hangingPunct="1">
              <a:lnSpc>
                <a:spcPct val="130000"/>
              </a:lnSpc>
              <a:buFont typeface="Arial" panose="020B0604020202020204" pitchFamily="34" charset="0"/>
              <a:buChar char="•"/>
            </a:pPr>
            <a:r>
              <a:rPr lang="zh-CN" altLang="en-US" sz="1700" b="1" dirty="0">
                <a:solidFill>
                  <a:schemeClr val="dk1">
                    <a:lumMod val="75000"/>
                  </a:schemeClr>
                </a:solidFill>
                <a:latin typeface="微软雅黑" panose="020B0503020204020204" pitchFamily="34" charset="-122"/>
                <a:ea typeface="微软雅黑" panose="020B0503020204020204" pitchFamily="34" charset="-122"/>
                <a:cs typeface="楷体_GB2312"/>
              </a:rPr>
              <a:t>并行处理机是</a:t>
            </a:r>
            <a:r>
              <a:rPr lang="en-US" altLang="zh-CN" sz="1700" b="1" dirty="0">
                <a:solidFill>
                  <a:schemeClr val="dk1">
                    <a:lumMod val="75000"/>
                  </a:schemeClr>
                </a:solidFill>
                <a:latin typeface="微软雅黑" panose="020B0503020204020204" pitchFamily="34" charset="-122"/>
                <a:ea typeface="微软雅黑" panose="020B0503020204020204" pitchFamily="34" charset="-122"/>
                <a:cs typeface="楷体_GB2312"/>
              </a:rPr>
              <a:t>SIMD</a:t>
            </a:r>
            <a:r>
              <a:rPr lang="zh-CN" altLang="en-US" sz="1700" b="1" dirty="0">
                <a:solidFill>
                  <a:schemeClr val="dk1">
                    <a:lumMod val="75000"/>
                  </a:schemeClr>
                </a:solidFill>
                <a:latin typeface="微软雅黑" panose="020B0503020204020204" pitchFamily="34" charset="-122"/>
                <a:ea typeface="微软雅黑" panose="020B0503020204020204" pitchFamily="34" charset="-122"/>
                <a:cs typeface="楷体_GB2312"/>
              </a:rPr>
              <a:t>计算机的典型代表</a:t>
            </a:r>
            <a:endParaRPr lang="zh-CN" altLang="en-US" sz="1700" b="1" dirty="0">
              <a:solidFill>
                <a:schemeClr val="dk1">
                  <a:lumMod val="75000"/>
                </a:schemeClr>
              </a:solidFill>
              <a:latin typeface="微软雅黑" panose="020B0503020204020204" pitchFamily="34" charset="-122"/>
              <a:ea typeface="微软雅黑" panose="020B0503020204020204" pitchFamily="34" charset="-122"/>
              <a:cs typeface="楷体_GB2312"/>
            </a:endParaRPr>
          </a:p>
          <a:p>
            <a:pPr marL="774700" lvl="1" indent="-342900" eaLnBrk="1" latinLnBrk="0" hangingPunct="1">
              <a:lnSpc>
                <a:spcPct val="130000"/>
              </a:lnSpc>
              <a:buFont typeface="Arial" panose="020B0604020202020204" pitchFamily="34" charset="0"/>
              <a:buChar char="•"/>
            </a:pPr>
            <a:r>
              <a:rPr lang="zh-CN" altLang="en-US" sz="1700" b="1" dirty="0">
                <a:solidFill>
                  <a:schemeClr val="dk1">
                    <a:lumMod val="75000"/>
                  </a:schemeClr>
                </a:solidFill>
                <a:latin typeface="微软雅黑" panose="020B0503020204020204" pitchFamily="34" charset="-122"/>
                <a:ea typeface="微软雅黑" panose="020B0503020204020204" pitchFamily="34" charset="-122"/>
                <a:cs typeface="楷体_GB2312"/>
              </a:rPr>
              <a:t>我国的</a:t>
            </a:r>
            <a:r>
              <a:rPr lang="en-US" altLang="zh-CN" sz="1700" b="1" dirty="0">
                <a:solidFill>
                  <a:schemeClr val="dk1">
                    <a:lumMod val="75000"/>
                  </a:schemeClr>
                </a:solidFill>
                <a:latin typeface="微软雅黑" panose="020B0503020204020204" pitchFamily="34" charset="-122"/>
                <a:ea typeface="微软雅黑" panose="020B0503020204020204" pitchFamily="34" charset="-122"/>
                <a:cs typeface="楷体_GB2312"/>
              </a:rPr>
              <a:t>YH-I</a:t>
            </a:r>
            <a:r>
              <a:rPr lang="zh-CN" altLang="en-US" sz="1700" b="1" dirty="0">
                <a:solidFill>
                  <a:schemeClr val="dk1">
                    <a:lumMod val="75000"/>
                  </a:schemeClr>
                </a:solidFill>
                <a:latin typeface="微软雅黑" panose="020B0503020204020204" pitchFamily="34" charset="-122"/>
                <a:ea typeface="微软雅黑" panose="020B0503020204020204" pitchFamily="34" charset="-122"/>
                <a:cs typeface="楷体_GB2312"/>
              </a:rPr>
              <a:t>型是此类计算机型</a:t>
            </a:r>
            <a:endParaRPr lang="zh-CN" altLang="en-US" sz="1700" b="1" dirty="0">
              <a:solidFill>
                <a:schemeClr val="dk1">
                  <a:lumMod val="75000"/>
                </a:schemeClr>
              </a:solidFill>
              <a:latin typeface="微软雅黑" panose="020B0503020204020204" pitchFamily="34" charset="-122"/>
              <a:ea typeface="微软雅黑" panose="020B0503020204020204" pitchFamily="34" charset="-122"/>
              <a:cs typeface="楷体_GB2312"/>
            </a:endParaRPr>
          </a:p>
          <a:p>
            <a:pPr marL="774700" lvl="1" indent="-342900" eaLnBrk="1" latinLnBrk="0" hangingPunct="1">
              <a:lnSpc>
                <a:spcPct val="130000"/>
              </a:lnSpc>
              <a:buFont typeface="Arial" panose="020B0604020202020204" pitchFamily="34" charset="0"/>
              <a:buChar char="•"/>
            </a:pPr>
            <a:r>
              <a:rPr lang="zh-CN" altLang="en-US" sz="1700" b="1" dirty="0">
                <a:solidFill>
                  <a:schemeClr val="dk1">
                    <a:lumMod val="75000"/>
                  </a:schemeClr>
                </a:solidFill>
                <a:latin typeface="微软雅黑" panose="020B0503020204020204" pitchFamily="34" charset="-122"/>
                <a:ea typeface="微软雅黑" panose="020B0503020204020204" pitchFamily="34" charset="-122"/>
                <a:cs typeface="楷体_GB2312"/>
              </a:rPr>
              <a:t>全并行：</a:t>
            </a:r>
            <a:r>
              <a:rPr lang="en-US" altLang="zh-CN" sz="1700" b="1" dirty="0">
                <a:solidFill>
                  <a:schemeClr val="dk1">
                    <a:lumMod val="75000"/>
                  </a:schemeClr>
                </a:solidFill>
                <a:latin typeface="微软雅黑" panose="020B0503020204020204" pitchFamily="34" charset="-122"/>
                <a:ea typeface="微软雅黑" panose="020B0503020204020204" pitchFamily="34" charset="-122"/>
                <a:cs typeface="楷体_GB2312"/>
              </a:rPr>
              <a:t>IILIAC IV</a:t>
            </a:r>
            <a:r>
              <a:rPr lang="zh-CN" altLang="en-US" sz="1700" b="1" dirty="0">
                <a:solidFill>
                  <a:schemeClr val="dk1">
                    <a:lumMod val="75000"/>
                  </a:schemeClr>
                </a:solidFill>
                <a:latin typeface="微软雅黑" panose="020B0503020204020204" pitchFamily="34" charset="-122"/>
                <a:ea typeface="微软雅黑" panose="020B0503020204020204" pitchFamily="34" charset="-122"/>
                <a:cs typeface="楷体_GB2312"/>
              </a:rPr>
              <a:t>、</a:t>
            </a:r>
            <a:r>
              <a:rPr lang="en-US" altLang="zh-CN" sz="1700" b="1" dirty="0">
                <a:solidFill>
                  <a:schemeClr val="dk1">
                    <a:lumMod val="75000"/>
                  </a:schemeClr>
                </a:solidFill>
                <a:latin typeface="微软雅黑" panose="020B0503020204020204" pitchFamily="34" charset="-122"/>
                <a:ea typeface="微软雅黑" panose="020B0503020204020204" pitchFamily="34" charset="-122"/>
                <a:cs typeface="楷体_GB2312"/>
              </a:rPr>
              <a:t>PEPE</a:t>
            </a:r>
            <a:r>
              <a:rPr lang="zh-CN" altLang="en-US" sz="1700" b="1" dirty="0">
                <a:solidFill>
                  <a:schemeClr val="dk1">
                    <a:lumMod val="75000"/>
                  </a:schemeClr>
                </a:solidFill>
                <a:latin typeface="微软雅黑" panose="020B0503020204020204" pitchFamily="34" charset="-122"/>
                <a:ea typeface="微软雅黑" panose="020B0503020204020204" pitchFamily="34" charset="-122"/>
                <a:cs typeface="楷体_GB2312"/>
              </a:rPr>
              <a:t>、</a:t>
            </a:r>
            <a:r>
              <a:rPr lang="en-US" altLang="zh-CN" sz="1700" b="1" dirty="0">
                <a:solidFill>
                  <a:schemeClr val="dk1">
                    <a:lumMod val="75000"/>
                  </a:schemeClr>
                </a:solidFill>
                <a:latin typeface="微软雅黑" panose="020B0503020204020204" pitchFamily="34" charset="-122"/>
                <a:ea typeface="微软雅黑" panose="020B0503020204020204" pitchFamily="34" charset="-122"/>
                <a:cs typeface="楷体_GB2312"/>
              </a:rPr>
              <a:t>STAR100</a:t>
            </a:r>
            <a:r>
              <a:rPr lang="zh-CN" altLang="en-US" sz="1700" b="1" dirty="0">
                <a:solidFill>
                  <a:schemeClr val="dk1">
                    <a:lumMod val="75000"/>
                  </a:schemeClr>
                </a:solidFill>
                <a:latin typeface="微软雅黑" panose="020B0503020204020204" pitchFamily="34" charset="-122"/>
                <a:ea typeface="微软雅黑" panose="020B0503020204020204" pitchFamily="34" charset="-122"/>
                <a:cs typeface="楷体_GB2312"/>
              </a:rPr>
              <a:t>、</a:t>
            </a:r>
            <a:r>
              <a:rPr lang="en-US" altLang="zh-CN" sz="1700" b="1" dirty="0">
                <a:solidFill>
                  <a:schemeClr val="dk1">
                    <a:lumMod val="75000"/>
                  </a:schemeClr>
                </a:solidFill>
                <a:latin typeface="微软雅黑" panose="020B0503020204020204" pitchFamily="34" charset="-122"/>
                <a:ea typeface="微软雅黑" panose="020B0503020204020204" pitchFamily="34" charset="-122"/>
                <a:cs typeface="楷体_GB2312"/>
              </a:rPr>
              <a:t>ASC</a:t>
            </a:r>
            <a:r>
              <a:rPr lang="zh-CN" altLang="en-US" sz="1700" b="1" dirty="0">
                <a:solidFill>
                  <a:schemeClr val="dk1">
                    <a:lumMod val="75000"/>
                  </a:schemeClr>
                </a:solidFill>
                <a:latin typeface="微软雅黑" panose="020B0503020204020204" pitchFamily="34" charset="-122"/>
                <a:ea typeface="微软雅黑" panose="020B0503020204020204" pitchFamily="34" charset="-122"/>
                <a:cs typeface="楷体_GB2312"/>
              </a:rPr>
              <a:t>、</a:t>
            </a:r>
            <a:r>
              <a:rPr lang="en-US" altLang="zh-CN" sz="1700" b="1" dirty="0">
                <a:solidFill>
                  <a:schemeClr val="dk1">
                    <a:lumMod val="75000"/>
                  </a:schemeClr>
                </a:solidFill>
                <a:latin typeface="微软雅黑" panose="020B0503020204020204" pitchFamily="34" charset="-122"/>
                <a:ea typeface="微软雅黑" panose="020B0503020204020204" pitchFamily="34" charset="-122"/>
                <a:cs typeface="楷体_GB2312"/>
              </a:rPr>
              <a:t>CRAY </a:t>
            </a:r>
            <a:endParaRPr lang="en-US" altLang="zh-CN" sz="1700" b="1" dirty="0">
              <a:solidFill>
                <a:schemeClr val="dk1">
                  <a:lumMod val="75000"/>
                </a:schemeClr>
              </a:solidFill>
              <a:latin typeface="微软雅黑" panose="020B0503020204020204" pitchFamily="34" charset="-122"/>
              <a:ea typeface="微软雅黑" panose="020B0503020204020204" pitchFamily="34" charset="-122"/>
              <a:cs typeface="楷体_GB2312"/>
            </a:endParaRPr>
          </a:p>
          <a:p>
            <a:pPr marL="774700" lvl="1" indent="-342900" eaLnBrk="1" latinLnBrk="0" hangingPunct="1">
              <a:lnSpc>
                <a:spcPct val="130000"/>
              </a:lnSpc>
              <a:buFont typeface="Arial" panose="020B0604020202020204" pitchFamily="34" charset="0"/>
              <a:buChar char="•"/>
            </a:pPr>
            <a:r>
              <a:rPr lang="zh-CN" altLang="en-US" sz="1700" b="1" dirty="0">
                <a:solidFill>
                  <a:schemeClr val="dk1">
                    <a:lumMod val="75000"/>
                  </a:schemeClr>
                </a:solidFill>
                <a:latin typeface="微软雅黑" panose="020B0503020204020204" pitchFamily="34" charset="-122"/>
                <a:ea typeface="微软雅黑" panose="020B0503020204020204" pitchFamily="34" charset="-122"/>
                <a:cs typeface="楷体_GB2312"/>
              </a:rPr>
              <a:t>字并位串：</a:t>
            </a:r>
            <a:r>
              <a:rPr lang="en-US" altLang="zh-CN" sz="1700" b="1" dirty="0">
                <a:solidFill>
                  <a:schemeClr val="dk1">
                    <a:lumMod val="75000"/>
                  </a:schemeClr>
                </a:solidFill>
                <a:latin typeface="微软雅黑" panose="020B0503020204020204" pitchFamily="34" charset="-122"/>
                <a:ea typeface="微软雅黑" panose="020B0503020204020204" pitchFamily="34" charset="-122"/>
                <a:cs typeface="楷体_GB2312"/>
              </a:rPr>
              <a:t>STARAN</a:t>
            </a:r>
            <a:r>
              <a:rPr lang="zh-CN" altLang="en-US" sz="1700" b="1" dirty="0">
                <a:solidFill>
                  <a:schemeClr val="dk1">
                    <a:lumMod val="75000"/>
                  </a:schemeClr>
                </a:solidFill>
                <a:latin typeface="微软雅黑" panose="020B0503020204020204" pitchFamily="34" charset="-122"/>
                <a:ea typeface="微软雅黑" panose="020B0503020204020204" pitchFamily="34" charset="-122"/>
                <a:cs typeface="楷体_GB2312"/>
              </a:rPr>
              <a:t>、</a:t>
            </a:r>
            <a:r>
              <a:rPr lang="en-US" altLang="zh-CN" sz="1700" b="1" dirty="0">
                <a:solidFill>
                  <a:schemeClr val="dk1">
                    <a:lumMod val="75000"/>
                  </a:schemeClr>
                </a:solidFill>
                <a:latin typeface="微软雅黑" panose="020B0503020204020204" pitchFamily="34" charset="-122"/>
                <a:ea typeface="微软雅黑" panose="020B0503020204020204" pitchFamily="34" charset="-122"/>
                <a:cs typeface="楷体_GB2312"/>
              </a:rPr>
              <a:t>MPP</a:t>
            </a:r>
            <a:r>
              <a:rPr lang="zh-CN" altLang="en-US" sz="1700" b="1" dirty="0">
                <a:solidFill>
                  <a:schemeClr val="dk1">
                    <a:lumMod val="75000"/>
                  </a:schemeClr>
                </a:solidFill>
                <a:latin typeface="微软雅黑" panose="020B0503020204020204" pitchFamily="34" charset="-122"/>
                <a:ea typeface="微软雅黑" panose="020B0503020204020204" pitchFamily="34" charset="-122"/>
                <a:cs typeface="楷体_GB2312"/>
              </a:rPr>
              <a:t>、</a:t>
            </a:r>
            <a:r>
              <a:rPr lang="en-US" altLang="zh-CN" sz="1700" b="1" dirty="0">
                <a:solidFill>
                  <a:schemeClr val="dk1">
                    <a:lumMod val="75000"/>
                  </a:schemeClr>
                </a:solidFill>
                <a:latin typeface="微软雅黑" panose="020B0503020204020204" pitchFamily="34" charset="-122"/>
                <a:ea typeface="微软雅黑" panose="020B0503020204020204" pitchFamily="34" charset="-122"/>
                <a:cs typeface="楷体_GB2312"/>
              </a:rPr>
              <a:t>DAP  </a:t>
            </a:r>
            <a:endParaRPr lang="zh-CN" altLang="en-US" sz="1700" b="1" dirty="0">
              <a:solidFill>
                <a:schemeClr val="dk1">
                  <a:lumMod val="75000"/>
                </a:schemeClr>
              </a:solidFill>
              <a:latin typeface="微软雅黑" panose="020B0503020204020204" pitchFamily="34" charset="-122"/>
              <a:ea typeface="微软雅黑" panose="020B0503020204020204" pitchFamily="34" charset="-122"/>
              <a:cs typeface="楷体_GB2312"/>
            </a:endParaRPr>
          </a:p>
          <a:p>
            <a:pPr marL="342900" indent="-342900" eaLnBrk="1" latinLnBrk="0" hangingPunct="1">
              <a:lnSpc>
                <a:spcPct val="130000"/>
              </a:lnSpc>
              <a:buFont typeface="Arial" panose="020B0604020202020204" pitchFamily="34" charset="0"/>
              <a:buChar char="•"/>
            </a:pPr>
            <a:r>
              <a:rPr lang="en-US" altLang="zh-CN" sz="1700" b="1" dirty="0">
                <a:solidFill>
                  <a:srgbClr val="FF0000"/>
                </a:solidFill>
                <a:latin typeface="微软雅黑" panose="020B0503020204020204" pitchFamily="34" charset="-122"/>
                <a:ea typeface="微软雅黑" panose="020B0503020204020204" pitchFamily="34" charset="-122"/>
              </a:rPr>
              <a:t>MISD </a:t>
            </a:r>
            <a:r>
              <a:rPr lang="zh-CN" altLang="en-US" sz="1700" b="1" dirty="0">
                <a:solidFill>
                  <a:srgbClr val="FF0000"/>
                </a:solidFill>
                <a:latin typeface="微软雅黑" panose="020B0503020204020204" pitchFamily="34" charset="-122"/>
                <a:ea typeface="微软雅黑" panose="020B0503020204020204" pitchFamily="34" charset="-122"/>
              </a:rPr>
              <a:t>多指令流单数据流</a:t>
            </a:r>
            <a:endParaRPr lang="zh-CN" altLang="en-US" sz="1700" b="1" dirty="0">
              <a:solidFill>
                <a:srgbClr val="FF0000"/>
              </a:solidFill>
              <a:latin typeface="微软雅黑" panose="020B0503020204020204" pitchFamily="34" charset="-122"/>
              <a:ea typeface="微软雅黑" panose="020B0503020204020204" pitchFamily="34" charset="-122"/>
            </a:endParaRPr>
          </a:p>
          <a:p>
            <a:pPr marL="774700" lvl="1" indent="-342900" eaLnBrk="1" latinLnBrk="0" hangingPunct="1">
              <a:lnSpc>
                <a:spcPct val="130000"/>
              </a:lnSpc>
              <a:buFont typeface="Arial" panose="020B0604020202020204" pitchFamily="34" charset="0"/>
              <a:buChar char="•"/>
            </a:pPr>
            <a:r>
              <a:rPr lang="zh-CN" altLang="en-US" sz="1700" b="1" dirty="0">
                <a:solidFill>
                  <a:schemeClr val="dk1">
                    <a:lumMod val="75000"/>
                  </a:schemeClr>
                </a:solidFill>
                <a:latin typeface="微软雅黑" panose="020B0503020204020204" pitchFamily="34" charset="-122"/>
                <a:ea typeface="微软雅黑" panose="020B0503020204020204" pitchFamily="34" charset="-122"/>
                <a:cs typeface="楷体_GB2312"/>
              </a:rPr>
              <a:t>目前看不存在，但也有学者认为存在</a:t>
            </a:r>
            <a:endParaRPr lang="zh-CN" altLang="en-US" sz="1700" b="1" dirty="0">
              <a:solidFill>
                <a:schemeClr val="dk1">
                  <a:lumMod val="75000"/>
                </a:schemeClr>
              </a:solidFill>
              <a:latin typeface="微软雅黑" panose="020B0503020204020204" pitchFamily="34" charset="-122"/>
              <a:ea typeface="微软雅黑" panose="020B0503020204020204" pitchFamily="34" charset="-122"/>
              <a:cs typeface="楷体_GB2312"/>
            </a:endParaRPr>
          </a:p>
          <a:p>
            <a:pPr marL="342900" indent="-342900" eaLnBrk="1" latinLnBrk="0" hangingPunct="1">
              <a:lnSpc>
                <a:spcPct val="130000"/>
              </a:lnSpc>
              <a:buFont typeface="Arial" panose="020B0604020202020204" pitchFamily="34" charset="0"/>
              <a:buChar char="•"/>
            </a:pPr>
            <a:r>
              <a:rPr lang="en-US" altLang="zh-CN" sz="1700" b="1" dirty="0">
                <a:solidFill>
                  <a:srgbClr val="FF0000"/>
                </a:solidFill>
                <a:latin typeface="微软雅黑" panose="020B0503020204020204" pitchFamily="34" charset="-122"/>
                <a:ea typeface="微软雅黑" panose="020B0503020204020204" pitchFamily="34" charset="-122"/>
              </a:rPr>
              <a:t>MIMD </a:t>
            </a:r>
            <a:r>
              <a:rPr lang="zh-CN" altLang="en-US" sz="1700" b="1" dirty="0">
                <a:solidFill>
                  <a:srgbClr val="FF0000"/>
                </a:solidFill>
                <a:latin typeface="微软雅黑" panose="020B0503020204020204" pitchFamily="34" charset="-122"/>
                <a:ea typeface="微软雅黑" panose="020B0503020204020204" pitchFamily="34" charset="-122"/>
              </a:rPr>
              <a:t>多指令流多数据流</a:t>
            </a:r>
            <a:endParaRPr lang="zh-CN" altLang="en-US" sz="1700" b="1" dirty="0">
              <a:solidFill>
                <a:srgbClr val="FF0000"/>
              </a:solidFill>
              <a:latin typeface="微软雅黑" panose="020B0503020204020204" pitchFamily="34" charset="-122"/>
              <a:ea typeface="微软雅黑" panose="020B0503020204020204" pitchFamily="34" charset="-122"/>
            </a:endParaRPr>
          </a:p>
          <a:p>
            <a:pPr marL="774700" lvl="1" indent="-342900" eaLnBrk="1" latinLnBrk="0" hangingPunct="1">
              <a:lnSpc>
                <a:spcPct val="130000"/>
              </a:lnSpc>
              <a:buFont typeface="Arial" panose="020B0604020202020204" pitchFamily="34" charset="0"/>
              <a:buChar char="•"/>
            </a:pPr>
            <a:r>
              <a:rPr lang="zh-CN" altLang="en-US" sz="1700" b="1" dirty="0">
                <a:solidFill>
                  <a:schemeClr val="dk1">
                    <a:lumMod val="75000"/>
                  </a:schemeClr>
                </a:solidFill>
                <a:latin typeface="微软雅黑" panose="020B0503020204020204" pitchFamily="34" charset="-122"/>
                <a:ea typeface="微软雅黑" panose="020B0503020204020204" pitchFamily="34" charset="-122"/>
                <a:cs typeface="楷体_GB2312"/>
              </a:rPr>
              <a:t>包括了大多数多处理机及多计算机系统</a:t>
            </a:r>
            <a:endParaRPr lang="zh-CN" altLang="en-US" sz="1700" b="1" dirty="0">
              <a:solidFill>
                <a:schemeClr val="dk1">
                  <a:lumMod val="75000"/>
                </a:schemeClr>
              </a:solidFill>
              <a:latin typeface="微软雅黑" panose="020B0503020204020204" pitchFamily="34" charset="-122"/>
              <a:ea typeface="微软雅黑" panose="020B0503020204020204" pitchFamily="34" charset="-122"/>
              <a:cs typeface="楷体_GB2312"/>
            </a:endParaRPr>
          </a:p>
          <a:p>
            <a:pPr marL="774700" lvl="1" indent="-342900" eaLnBrk="1" latinLnBrk="0" hangingPunct="1">
              <a:lnSpc>
                <a:spcPct val="130000"/>
              </a:lnSpc>
              <a:buFont typeface="Arial" panose="020B0604020202020204" pitchFamily="34" charset="0"/>
              <a:buChar char="•"/>
            </a:pPr>
            <a:r>
              <a:rPr lang="zh-CN" altLang="en-US" sz="1700" b="1" dirty="0">
                <a:solidFill>
                  <a:schemeClr val="dk1">
                    <a:lumMod val="75000"/>
                  </a:schemeClr>
                </a:solidFill>
                <a:latin typeface="微软雅黑" panose="020B0503020204020204" pitchFamily="34" charset="-122"/>
                <a:ea typeface="微软雅黑" panose="020B0503020204020204" pitchFamily="34" charset="-122"/>
                <a:cs typeface="楷体_GB2312"/>
              </a:rPr>
              <a:t>我国的</a:t>
            </a:r>
            <a:r>
              <a:rPr lang="en-US" altLang="zh-CN" sz="1700" b="1" dirty="0">
                <a:solidFill>
                  <a:schemeClr val="dk1">
                    <a:lumMod val="75000"/>
                  </a:schemeClr>
                </a:solidFill>
                <a:latin typeface="微软雅黑" panose="020B0503020204020204" pitchFamily="34" charset="-122"/>
                <a:ea typeface="微软雅黑" panose="020B0503020204020204" pitchFamily="34" charset="-122"/>
                <a:cs typeface="楷体_GB2312"/>
              </a:rPr>
              <a:t>YH-II</a:t>
            </a:r>
            <a:r>
              <a:rPr lang="zh-CN" altLang="en-US" sz="1700" b="1" dirty="0">
                <a:solidFill>
                  <a:schemeClr val="dk1">
                    <a:lumMod val="75000"/>
                  </a:schemeClr>
                </a:solidFill>
                <a:latin typeface="微软雅黑" panose="020B0503020204020204" pitchFamily="34" charset="-122"/>
                <a:ea typeface="微软雅黑" panose="020B0503020204020204" pitchFamily="34" charset="-122"/>
                <a:cs typeface="楷体_GB2312"/>
              </a:rPr>
              <a:t>型计算机是这种类型的计算机</a:t>
            </a:r>
            <a:endParaRPr lang="zh-CN" altLang="en-US" sz="1700" b="1" dirty="0">
              <a:solidFill>
                <a:schemeClr val="dk1">
                  <a:lumMod val="75000"/>
                </a:schemeClr>
              </a:solidFill>
              <a:latin typeface="微软雅黑" panose="020B0503020204020204" pitchFamily="34" charset="-122"/>
              <a:ea typeface="微软雅黑" panose="020B0503020204020204" pitchFamily="34" charset="-122"/>
              <a:cs typeface="楷体_GB2312"/>
            </a:endParaRPr>
          </a:p>
          <a:p>
            <a:pPr marL="774700" lvl="1" indent="-342900" eaLnBrk="1" latinLnBrk="0" hangingPunct="1">
              <a:lnSpc>
                <a:spcPct val="130000"/>
              </a:lnSpc>
              <a:buFont typeface="Arial" panose="020B0604020202020204" pitchFamily="34" charset="0"/>
              <a:buChar char="•"/>
            </a:pPr>
            <a:r>
              <a:rPr lang="zh-CN" altLang="en-US" sz="1700" b="1" dirty="0">
                <a:solidFill>
                  <a:schemeClr val="dk1">
                    <a:lumMod val="75000"/>
                  </a:schemeClr>
                </a:solidFill>
                <a:latin typeface="微软雅黑" panose="020B0503020204020204" pitchFamily="34" charset="-122"/>
                <a:ea typeface="微软雅黑" panose="020B0503020204020204" pitchFamily="34" charset="-122"/>
                <a:cs typeface="楷体_GB2312"/>
              </a:rPr>
              <a:t>紧密偶合：</a:t>
            </a:r>
            <a:r>
              <a:rPr lang="en-US" altLang="zh-CN" sz="1700" b="1" dirty="0">
                <a:solidFill>
                  <a:schemeClr val="dk1">
                    <a:lumMod val="75000"/>
                  </a:schemeClr>
                </a:solidFill>
                <a:latin typeface="微软雅黑" panose="020B0503020204020204" pitchFamily="34" charset="-122"/>
                <a:ea typeface="微软雅黑" panose="020B0503020204020204" pitchFamily="34" charset="-122"/>
                <a:cs typeface="楷体_GB2312"/>
              </a:rPr>
              <a:t>IBM3081</a:t>
            </a:r>
            <a:r>
              <a:rPr lang="zh-CN" altLang="en-US" sz="1700" b="1" dirty="0">
                <a:solidFill>
                  <a:schemeClr val="dk1">
                    <a:lumMod val="75000"/>
                  </a:schemeClr>
                </a:solidFill>
                <a:latin typeface="微软雅黑" panose="020B0503020204020204" pitchFamily="34" charset="-122"/>
                <a:ea typeface="微软雅黑" panose="020B0503020204020204" pitchFamily="34" charset="-122"/>
                <a:cs typeface="楷体_GB2312"/>
              </a:rPr>
              <a:t>、</a:t>
            </a:r>
            <a:r>
              <a:rPr lang="en-US" altLang="zh-CN" sz="1700" b="1" dirty="0">
                <a:solidFill>
                  <a:schemeClr val="dk1">
                    <a:lumMod val="75000"/>
                  </a:schemeClr>
                </a:solidFill>
                <a:latin typeface="微软雅黑" panose="020B0503020204020204" pitchFamily="34" charset="-122"/>
                <a:ea typeface="微软雅黑" panose="020B0503020204020204" pitchFamily="34" charset="-122"/>
                <a:cs typeface="楷体_GB2312"/>
              </a:rPr>
              <a:t>IBM3084</a:t>
            </a:r>
            <a:r>
              <a:rPr lang="zh-CN" altLang="en-US" sz="1700" b="1" dirty="0">
                <a:solidFill>
                  <a:schemeClr val="dk1">
                    <a:lumMod val="75000"/>
                  </a:schemeClr>
                </a:solidFill>
                <a:latin typeface="微软雅黑" panose="020B0503020204020204" pitchFamily="34" charset="-122"/>
                <a:ea typeface="微软雅黑" panose="020B0503020204020204" pitchFamily="34" charset="-122"/>
                <a:cs typeface="楷体_GB2312"/>
              </a:rPr>
              <a:t>、</a:t>
            </a:r>
            <a:r>
              <a:rPr lang="en-US" altLang="zh-CN" sz="1700" b="1" dirty="0">
                <a:solidFill>
                  <a:schemeClr val="dk1">
                    <a:lumMod val="75000"/>
                  </a:schemeClr>
                </a:solidFill>
                <a:latin typeface="微软雅黑" panose="020B0503020204020204" pitchFamily="34" charset="-122"/>
                <a:ea typeface="微软雅黑" panose="020B0503020204020204" pitchFamily="34" charset="-122"/>
                <a:cs typeface="楷体_GB2312"/>
              </a:rPr>
              <a:t>UNIVAC-1100/80  </a:t>
            </a:r>
            <a:endParaRPr lang="en-US" altLang="zh-CN" sz="1700" b="1" dirty="0">
              <a:solidFill>
                <a:schemeClr val="dk1">
                  <a:lumMod val="75000"/>
                </a:schemeClr>
              </a:solidFill>
              <a:latin typeface="微软雅黑" panose="020B0503020204020204" pitchFamily="34" charset="-122"/>
              <a:ea typeface="微软雅黑" panose="020B0503020204020204" pitchFamily="34" charset="-122"/>
              <a:cs typeface="楷体_GB2312"/>
            </a:endParaRPr>
          </a:p>
          <a:p>
            <a:pPr marL="774700" lvl="1" indent="-342900" eaLnBrk="1" latinLnBrk="0" hangingPunct="1">
              <a:lnSpc>
                <a:spcPct val="130000"/>
              </a:lnSpc>
              <a:buFont typeface="Arial" panose="020B0604020202020204" pitchFamily="34" charset="0"/>
              <a:buChar char="•"/>
            </a:pPr>
            <a:r>
              <a:rPr lang="zh-CN" altLang="en-US" sz="1700" b="1" dirty="0">
                <a:solidFill>
                  <a:schemeClr val="dk1">
                    <a:lumMod val="75000"/>
                  </a:schemeClr>
                </a:solidFill>
                <a:latin typeface="微软雅黑" panose="020B0503020204020204" pitchFamily="34" charset="-122"/>
                <a:ea typeface="微软雅黑" panose="020B0503020204020204" pitchFamily="34" charset="-122"/>
                <a:cs typeface="楷体_GB2312"/>
              </a:rPr>
              <a:t>松散偶合：</a:t>
            </a:r>
            <a:r>
              <a:rPr lang="en-US" altLang="zh-CN" sz="1700" b="1" dirty="0">
                <a:solidFill>
                  <a:schemeClr val="dk1">
                    <a:lumMod val="75000"/>
                  </a:schemeClr>
                </a:solidFill>
                <a:latin typeface="微软雅黑" panose="020B0503020204020204" pitchFamily="34" charset="-122"/>
                <a:ea typeface="微软雅黑" panose="020B0503020204020204" pitchFamily="34" charset="-122"/>
                <a:cs typeface="楷体_GB2312"/>
              </a:rPr>
              <a:t>D-825</a:t>
            </a:r>
            <a:r>
              <a:rPr lang="zh-CN" altLang="en-US" sz="1700" b="1" dirty="0">
                <a:solidFill>
                  <a:schemeClr val="dk1">
                    <a:lumMod val="75000"/>
                  </a:schemeClr>
                </a:solidFill>
                <a:latin typeface="微软雅黑" panose="020B0503020204020204" pitchFamily="34" charset="-122"/>
                <a:ea typeface="微软雅黑" panose="020B0503020204020204" pitchFamily="34" charset="-122"/>
                <a:cs typeface="楷体_GB2312"/>
              </a:rPr>
              <a:t>、</a:t>
            </a:r>
            <a:r>
              <a:rPr lang="en-US" altLang="zh-CN" sz="1700" b="1" dirty="0" err="1">
                <a:solidFill>
                  <a:schemeClr val="dk1">
                    <a:lumMod val="75000"/>
                  </a:schemeClr>
                </a:solidFill>
                <a:latin typeface="微软雅黑" panose="020B0503020204020204" pitchFamily="34" charset="-122"/>
                <a:ea typeface="微软雅黑" panose="020B0503020204020204" pitchFamily="34" charset="-122"/>
                <a:cs typeface="楷体_GB2312"/>
              </a:rPr>
              <a:t>Cmmp</a:t>
            </a:r>
            <a:r>
              <a:rPr lang="zh-CN" altLang="en-US" sz="1700" b="1" dirty="0">
                <a:solidFill>
                  <a:schemeClr val="dk1">
                    <a:lumMod val="75000"/>
                  </a:schemeClr>
                </a:solidFill>
                <a:latin typeface="微软雅黑" panose="020B0503020204020204" pitchFamily="34" charset="-122"/>
                <a:ea typeface="微软雅黑" panose="020B0503020204020204" pitchFamily="34" charset="-122"/>
                <a:cs typeface="楷体_GB2312"/>
              </a:rPr>
              <a:t>、</a:t>
            </a:r>
            <a:r>
              <a:rPr lang="en-US" altLang="zh-CN" sz="1700" b="1" dirty="0">
                <a:solidFill>
                  <a:schemeClr val="dk1">
                    <a:lumMod val="75000"/>
                  </a:schemeClr>
                </a:solidFill>
                <a:latin typeface="微软雅黑" panose="020B0503020204020204" pitchFamily="34" charset="-122"/>
                <a:ea typeface="微软雅黑" panose="020B0503020204020204" pitchFamily="34" charset="-122"/>
                <a:cs typeface="楷体_GB2312"/>
              </a:rPr>
              <a:t>CRAY-2 </a:t>
            </a:r>
            <a:endParaRPr lang="zh-CN" altLang="en-US" sz="1700" b="1" dirty="0">
              <a:solidFill>
                <a:schemeClr val="dk1">
                  <a:lumMod val="75000"/>
                </a:schemeClr>
              </a:solidFill>
              <a:latin typeface="微软雅黑" panose="020B0503020204020204" pitchFamily="34" charset="-122"/>
              <a:ea typeface="微软雅黑" panose="020B0503020204020204" pitchFamily="34" charset="-122"/>
              <a:cs typeface="楷体_GB2312"/>
            </a:endParaRPr>
          </a:p>
          <a:p>
            <a:pPr eaLnBrk="1" latinLnBrk="0" hangingPunct="1">
              <a:lnSpc>
                <a:spcPct val="130000"/>
              </a:lnSpc>
              <a:buFont typeface="Wingdings" panose="05000000000000000000" pitchFamily="2" charset="2"/>
              <a:buNone/>
            </a:pPr>
            <a:endParaRPr lang="zh-CN" altLang="en-US" sz="1000" b="1" dirty="0">
              <a:solidFill>
                <a:schemeClr val="dk1">
                  <a:lumMod val="75000"/>
                </a:schemeClr>
              </a:solidFill>
              <a:latin typeface="微软雅黑" panose="020B0503020204020204" pitchFamily="34" charset="-122"/>
              <a:ea typeface="微软雅黑" panose="020B0503020204020204" pitchFamily="34" charset="-122"/>
              <a:cs typeface="楷体_GB2312"/>
            </a:endParaRPr>
          </a:p>
        </p:txBody>
      </p:sp>
      <p:pic>
        <p:nvPicPr>
          <p:cNvPr id="11" name="图片 10" descr="微信截图_20240112211134"/>
          <p:cNvPicPr>
            <a:picLocks noChangeAspect="1"/>
          </p:cNvPicPr>
          <p:nvPr>
            <p:custDataLst>
              <p:tags r:id="rId4"/>
            </p:custDataLst>
          </p:nvPr>
        </p:nvPicPr>
        <p:blipFill>
          <a:blip r:embed="rId5"/>
          <a:stretch>
            <a:fillRect/>
          </a:stretch>
        </p:blipFill>
        <p:spPr>
          <a:xfrm>
            <a:off x="9216390" y="201295"/>
            <a:ext cx="1895475" cy="485775"/>
          </a:xfrm>
          <a:prstGeom prst="rect">
            <a:avLst/>
          </a:prstGeom>
        </p:spPr>
      </p:pic>
    </p:spTree>
    <p:custDataLst>
      <p:tags r:id="rId6"/>
    </p:custData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2"/>
          <p:cNvGraphicFramePr>
            <a:graphicFrameLocks noChangeAspect="1"/>
          </p:cNvGraphicFramePr>
          <p:nvPr>
            <p:custDataLst>
              <p:tags r:id="rId1"/>
            </p:custDataLst>
          </p:nvPr>
        </p:nvGraphicFramePr>
        <p:xfrm>
          <a:off x="1367790" y="157480"/>
          <a:ext cx="8220075" cy="6165215"/>
        </p:xfrm>
        <a:graphic>
          <a:graphicData uri="http://schemas.openxmlformats.org/presentationml/2006/ole">
            <mc:AlternateContent xmlns:mc="http://schemas.openxmlformats.org/markup-compatibility/2006">
              <mc:Choice xmlns:v="urn:schemas-microsoft-com:vml" Requires="v">
                <p:oleObj spid="_x0000_s6" name="" r:id="rId2" imgW="4873625" imgH="3968115" progId="Visio.Drawing.6">
                  <p:embed/>
                </p:oleObj>
              </mc:Choice>
              <mc:Fallback>
                <p:oleObj name="" r:id="rId2" imgW="4873625" imgH="3968115" progId="Visio.Drawing.6">
                  <p:embed/>
                  <p:pic>
                    <p:nvPicPr>
                      <p:cNvPr id="0"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67790" y="157480"/>
                        <a:ext cx="8220075" cy="6165215"/>
                      </a:xfrm>
                      <a:prstGeom prst="rect">
                        <a:avLst/>
                      </a:prstGeom>
                      <a:noFill/>
                      <a:ln>
                        <a:noFill/>
                      </a:ln>
                    </p:spPr>
                  </p:pic>
                </p:oleObj>
              </mc:Fallback>
            </mc:AlternateContent>
          </a:graphicData>
        </a:graphic>
      </p:graphicFrame>
      <p:pic>
        <p:nvPicPr>
          <p:cNvPr id="11" name="图片 10" descr="微信截图_20240112211134"/>
          <p:cNvPicPr>
            <a:picLocks noChangeAspect="1"/>
          </p:cNvPicPr>
          <p:nvPr>
            <p:custDataLst>
              <p:tags r:id="rId4"/>
            </p:custDataLst>
          </p:nvPr>
        </p:nvPicPr>
        <p:blipFill>
          <a:blip r:embed="rId5"/>
          <a:stretch>
            <a:fillRect/>
          </a:stretch>
        </p:blipFill>
        <p:spPr>
          <a:xfrm>
            <a:off x="9216390" y="201295"/>
            <a:ext cx="1895475" cy="485775"/>
          </a:xfrm>
          <a:prstGeom prst="rect">
            <a:avLst/>
          </a:prstGeom>
        </p:spPr>
      </p:pic>
    </p:spTree>
    <p:custDataLst>
      <p:tags r:id="rId6"/>
    </p:custData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custDataLst>
              <p:tags r:id="rId1"/>
            </p:custDataLst>
          </p:nvPr>
        </p:nvSpPr>
        <p:spPr>
          <a:xfrm>
            <a:off x="558165" y="2247900"/>
            <a:ext cx="5109845" cy="1517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sz="1700">
              <a:latin typeface="Arial" panose="020B0604020202020204" pitchFamily="34" charset="0"/>
              <a:ea typeface="微软雅黑" panose="020B0503020204020204" pitchFamily="34" charset="-122"/>
              <a:sym typeface="Arial" panose="020B0604020202020204" pitchFamily="34" charset="0"/>
            </a:endParaRPr>
          </a:p>
        </p:txBody>
      </p:sp>
      <p:sp>
        <p:nvSpPr>
          <p:cNvPr id="9" name="矩形 8"/>
          <p:cNvSpPr/>
          <p:nvPr>
            <p:custDataLst>
              <p:tags r:id="rId2"/>
            </p:custDataLst>
          </p:nvPr>
        </p:nvSpPr>
        <p:spPr>
          <a:xfrm>
            <a:off x="559563" y="1653870"/>
            <a:ext cx="5109858" cy="51673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sz="1700">
              <a:latin typeface="Arial" panose="020B0604020202020204" pitchFamily="34" charset="0"/>
              <a:ea typeface="微软雅黑" panose="020B0503020204020204" pitchFamily="34" charset="-122"/>
              <a:sym typeface="Arial" panose="020B0604020202020204" pitchFamily="34" charset="0"/>
            </a:endParaRPr>
          </a:p>
        </p:txBody>
      </p:sp>
      <p:sp>
        <p:nvSpPr>
          <p:cNvPr id="14" name="TextBox 6"/>
          <p:cNvSpPr txBox="1"/>
          <p:nvPr>
            <p:custDataLst>
              <p:tags r:id="rId3"/>
            </p:custDataLst>
          </p:nvPr>
        </p:nvSpPr>
        <p:spPr>
          <a:xfrm>
            <a:off x="2644847" y="1604980"/>
            <a:ext cx="939291" cy="613724"/>
          </a:xfrm>
          <a:prstGeom prst="rect">
            <a:avLst/>
          </a:prstGeom>
          <a:noFill/>
        </p:spPr>
        <p:txBody>
          <a:bodyPr wrap="square" lIns="86401" tIns="43200" rIns="86401" bIns="43200" rtlCol="0" anchor="ctr" anchorCtr="0">
            <a:normAutofit/>
          </a:bodyPr>
          <a:lstStyle>
            <a:defPPr>
              <a:defRPr lang="zh-CN"/>
            </a:defPPr>
            <a:lvl1pPr algn="ctr">
              <a:defRPr>
                <a:solidFill>
                  <a:srgbClr val="FFFFFF"/>
                </a:solidFill>
                <a:latin typeface="Arial" panose="020B0604020202020204" pitchFamily="34" charset="0"/>
                <a:ea typeface="黑体" panose="02010609060101010101" charset="-122"/>
              </a:defRPr>
            </a:lvl1pPr>
          </a:lstStyle>
          <a:p>
            <a:pPr algn="ctr">
              <a:lnSpc>
                <a:spcPct val="120000"/>
              </a:lnSpc>
            </a:pPr>
            <a:r>
              <a:rPr lang="en-US" altLang="zh-CN" sz="2270" b="1" dirty="0">
                <a:solidFill>
                  <a:srgbClr val="FFFFFF"/>
                </a:solidFill>
                <a:ea typeface="微软雅黑" panose="020B0503020204020204" pitchFamily="34" charset="-122"/>
                <a:sym typeface="Arial" panose="020B0604020202020204" pitchFamily="34" charset="0"/>
              </a:rPr>
              <a:t>1</a:t>
            </a:r>
            <a:endParaRPr lang="en-US" altLang="zh-CN" sz="2270" b="1" dirty="0">
              <a:solidFill>
                <a:srgbClr val="FFFFFF"/>
              </a:solidFill>
              <a:ea typeface="微软雅黑" panose="020B0503020204020204" pitchFamily="34" charset="-122"/>
              <a:sym typeface="Arial" panose="020B0604020202020204" pitchFamily="34" charset="0"/>
            </a:endParaRPr>
          </a:p>
        </p:txBody>
      </p:sp>
      <p:sp>
        <p:nvSpPr>
          <p:cNvPr id="10" name="TextBox 36"/>
          <p:cNvSpPr txBox="1"/>
          <p:nvPr>
            <p:custDataLst>
              <p:tags r:id="rId4"/>
            </p:custDataLst>
          </p:nvPr>
        </p:nvSpPr>
        <p:spPr>
          <a:xfrm>
            <a:off x="631190" y="2606040"/>
            <a:ext cx="5109845" cy="767715"/>
          </a:xfrm>
          <a:prstGeom prst="rect">
            <a:avLst/>
          </a:prstGeom>
          <a:noFill/>
        </p:spPr>
        <p:txBody>
          <a:bodyPr wrap="square" rtlCol="0" anchor="ctr" anchorCtr="0">
            <a:noAutofit/>
          </a:bodyPr>
          <a:lstStyle/>
          <a:p>
            <a:pPr marL="0" lvl="0" indent="0" algn="l">
              <a:lnSpc>
                <a:spcPct val="120000"/>
              </a:lnSpc>
              <a:spcBef>
                <a:spcPts val="0"/>
              </a:spcBef>
              <a:spcAft>
                <a:spcPts val="0"/>
              </a:spcAft>
              <a:buSzPct val="100000"/>
            </a:pPr>
            <a:r>
              <a:rPr lang="en-US" altLang="zh-CN" sz="1800" spc="200" dirty="0">
                <a:solidFill>
                  <a:srgbClr val="FFFFFF"/>
                </a:solidFill>
                <a:latin typeface="微软雅黑" panose="020B0503020204020204" pitchFamily="34" charset="-122"/>
                <a:ea typeface="微软雅黑" panose="020B0503020204020204" pitchFamily="34" charset="-122"/>
                <a:cs typeface="微软雅黑" panose="020B0503020204020204" pitchFamily="34" charset="-122"/>
              </a:rPr>
              <a:t>分类太粗：例如，在SIMD中包括有多种处理机，对流水线处理机的划分不明确，标量流水线为SISD，向量流水线为SIMD</a:t>
            </a:r>
            <a:r>
              <a:rPr lang="en-US" altLang="zh-CN" sz="2000" spc="200" dirty="0">
                <a:solidFill>
                  <a:srgbClr val="FFFFFF"/>
                </a:solidFill>
                <a:latin typeface="微软雅黑" panose="020B0503020204020204" pitchFamily="34" charset="-122"/>
                <a:ea typeface="微软雅黑" panose="020B0503020204020204" pitchFamily="34" charset="-122"/>
                <a:cs typeface="微软雅黑" panose="020B0503020204020204" pitchFamily="34" charset="-122"/>
              </a:rPr>
              <a:t> </a:t>
            </a:r>
            <a:endParaRPr lang="en-US" altLang="zh-CN" sz="2000" spc="200" dirty="0">
              <a:solidFill>
                <a:srgbClr val="FFFFFF"/>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3" name="矩形 12"/>
          <p:cNvSpPr/>
          <p:nvPr>
            <p:custDataLst>
              <p:tags r:id="rId5"/>
            </p:custDataLst>
          </p:nvPr>
        </p:nvSpPr>
        <p:spPr>
          <a:xfrm>
            <a:off x="5855335" y="2247900"/>
            <a:ext cx="5109845" cy="151765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sz="1700">
              <a:latin typeface="Arial" panose="020B0604020202020204" pitchFamily="34" charset="0"/>
              <a:ea typeface="微软雅黑" panose="020B0503020204020204" pitchFamily="34" charset="-122"/>
              <a:sym typeface="Arial" panose="020B0604020202020204" pitchFamily="34" charset="0"/>
            </a:endParaRPr>
          </a:p>
        </p:txBody>
      </p:sp>
      <p:sp>
        <p:nvSpPr>
          <p:cNvPr id="15" name="矩形 14"/>
          <p:cNvSpPr/>
          <p:nvPr>
            <p:custDataLst>
              <p:tags r:id="rId6"/>
            </p:custDataLst>
          </p:nvPr>
        </p:nvSpPr>
        <p:spPr>
          <a:xfrm>
            <a:off x="5857136" y="1653870"/>
            <a:ext cx="5109858" cy="51673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sz="1700">
              <a:latin typeface="Arial" panose="020B0604020202020204" pitchFamily="34" charset="0"/>
              <a:ea typeface="微软雅黑" panose="020B0503020204020204" pitchFamily="34" charset="-122"/>
              <a:sym typeface="Arial" panose="020B0604020202020204" pitchFamily="34" charset="0"/>
            </a:endParaRPr>
          </a:p>
        </p:txBody>
      </p:sp>
      <p:sp>
        <p:nvSpPr>
          <p:cNvPr id="16" name="TextBox 6"/>
          <p:cNvSpPr txBox="1"/>
          <p:nvPr>
            <p:custDataLst>
              <p:tags r:id="rId7"/>
            </p:custDataLst>
          </p:nvPr>
        </p:nvSpPr>
        <p:spPr>
          <a:xfrm>
            <a:off x="7942421" y="1604980"/>
            <a:ext cx="939291" cy="613724"/>
          </a:xfrm>
          <a:prstGeom prst="rect">
            <a:avLst/>
          </a:prstGeom>
          <a:noFill/>
        </p:spPr>
        <p:txBody>
          <a:bodyPr wrap="square" lIns="86401" tIns="43200" rIns="86401" bIns="43200" rtlCol="0" anchor="ctr" anchorCtr="0">
            <a:normAutofit/>
          </a:bodyPr>
          <a:lstStyle>
            <a:defPPr>
              <a:defRPr lang="zh-CN"/>
            </a:defPPr>
            <a:lvl1pPr algn="ctr">
              <a:defRPr>
                <a:solidFill>
                  <a:srgbClr val="FFFFFF"/>
                </a:solidFill>
                <a:latin typeface="Arial" panose="020B0604020202020204" pitchFamily="34" charset="0"/>
                <a:ea typeface="黑体" panose="02010609060101010101" charset="-122"/>
              </a:defRPr>
            </a:lvl1pPr>
          </a:lstStyle>
          <a:p>
            <a:pPr algn="ctr">
              <a:lnSpc>
                <a:spcPct val="120000"/>
              </a:lnSpc>
            </a:pPr>
            <a:r>
              <a:rPr lang="en-US" altLang="zh-CN" sz="2270" b="1" dirty="0">
                <a:solidFill>
                  <a:srgbClr val="FFFFFF"/>
                </a:solidFill>
                <a:ea typeface="微软雅黑" panose="020B0503020204020204" pitchFamily="34" charset="-122"/>
                <a:sym typeface="Arial" panose="020B0604020202020204" pitchFamily="34" charset="0"/>
              </a:rPr>
              <a:t>2</a:t>
            </a:r>
            <a:endParaRPr lang="en-US" altLang="zh-CN" sz="2270" b="1" dirty="0">
              <a:solidFill>
                <a:srgbClr val="FFFFFF"/>
              </a:solidFill>
              <a:ea typeface="微软雅黑" panose="020B0503020204020204" pitchFamily="34" charset="-122"/>
              <a:sym typeface="Arial" panose="020B0604020202020204" pitchFamily="34" charset="0"/>
            </a:endParaRPr>
          </a:p>
        </p:txBody>
      </p:sp>
      <p:sp>
        <p:nvSpPr>
          <p:cNvPr id="17" name="TextBox 36"/>
          <p:cNvSpPr txBox="1"/>
          <p:nvPr>
            <p:custDataLst>
              <p:tags r:id="rId8"/>
            </p:custDataLst>
          </p:nvPr>
        </p:nvSpPr>
        <p:spPr>
          <a:xfrm>
            <a:off x="5857240" y="2247265"/>
            <a:ext cx="5109845" cy="1482090"/>
          </a:xfrm>
          <a:prstGeom prst="rect">
            <a:avLst/>
          </a:prstGeom>
          <a:noFill/>
        </p:spPr>
        <p:txBody>
          <a:bodyPr wrap="square" rtlCol="0" anchor="ctr" anchorCtr="0">
            <a:normAutofit/>
          </a:bodyPr>
          <a:lstStyle/>
          <a:p>
            <a:pPr marL="0" lvl="0" indent="0" algn="l">
              <a:lnSpc>
                <a:spcPct val="120000"/>
              </a:lnSpc>
              <a:spcBef>
                <a:spcPts val="0"/>
              </a:spcBef>
              <a:spcAft>
                <a:spcPts val="0"/>
              </a:spcAft>
              <a:buSzPct val="100000"/>
            </a:pPr>
            <a:r>
              <a:rPr lang="en-US" altLang="zh-CN" sz="1800" spc="200" dirty="0">
                <a:solidFill>
                  <a:srgbClr val="FFFFFF"/>
                </a:solidFill>
                <a:latin typeface="微软雅黑" panose="020B0503020204020204" pitchFamily="34" charset="-122"/>
                <a:ea typeface="微软雅黑" panose="020B0503020204020204" pitchFamily="34" charset="-122"/>
                <a:cs typeface="微软雅黑" panose="020B0503020204020204" pitchFamily="34" charset="-122"/>
              </a:rPr>
              <a:t>根本问题是把两个不同等级的功能并列对待；通常，数据流受指令流控制，从而造成MISD不存在  </a:t>
            </a:r>
            <a:endParaRPr lang="en-US" altLang="zh-CN" sz="1800" spc="200" dirty="0">
              <a:solidFill>
                <a:srgbClr val="FFFFFF"/>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9" name="矩形 18"/>
          <p:cNvSpPr/>
          <p:nvPr>
            <p:custDataLst>
              <p:tags r:id="rId9"/>
            </p:custDataLst>
          </p:nvPr>
        </p:nvSpPr>
        <p:spPr>
          <a:xfrm>
            <a:off x="558165" y="4573270"/>
            <a:ext cx="5109845" cy="1517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sz="1700">
              <a:latin typeface="Arial" panose="020B0604020202020204" pitchFamily="34" charset="0"/>
              <a:ea typeface="微软雅黑" panose="020B0503020204020204" pitchFamily="34" charset="-122"/>
              <a:sym typeface="Arial" panose="020B0604020202020204" pitchFamily="34" charset="0"/>
            </a:endParaRPr>
          </a:p>
        </p:txBody>
      </p:sp>
      <p:sp>
        <p:nvSpPr>
          <p:cNvPr id="20" name="矩形 19"/>
          <p:cNvSpPr/>
          <p:nvPr>
            <p:custDataLst>
              <p:tags r:id="rId10"/>
            </p:custDataLst>
          </p:nvPr>
        </p:nvSpPr>
        <p:spPr>
          <a:xfrm>
            <a:off x="559563" y="3979233"/>
            <a:ext cx="5109858" cy="51673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sz="1700">
              <a:latin typeface="Arial" panose="020B0604020202020204" pitchFamily="34" charset="0"/>
              <a:ea typeface="微软雅黑" panose="020B0503020204020204" pitchFamily="34" charset="-122"/>
              <a:sym typeface="Arial" panose="020B0604020202020204" pitchFamily="34" charset="0"/>
            </a:endParaRPr>
          </a:p>
        </p:txBody>
      </p:sp>
      <p:sp>
        <p:nvSpPr>
          <p:cNvPr id="21" name="TextBox 6"/>
          <p:cNvSpPr txBox="1"/>
          <p:nvPr>
            <p:custDataLst>
              <p:tags r:id="rId11"/>
            </p:custDataLst>
          </p:nvPr>
        </p:nvSpPr>
        <p:spPr>
          <a:xfrm>
            <a:off x="2644847" y="3930343"/>
            <a:ext cx="939291" cy="613724"/>
          </a:xfrm>
          <a:prstGeom prst="rect">
            <a:avLst/>
          </a:prstGeom>
          <a:noFill/>
        </p:spPr>
        <p:txBody>
          <a:bodyPr wrap="square" lIns="86401" tIns="43200" rIns="86401" bIns="43200" rtlCol="0" anchor="ctr" anchorCtr="0">
            <a:normAutofit/>
          </a:bodyPr>
          <a:lstStyle>
            <a:defPPr>
              <a:defRPr lang="zh-CN"/>
            </a:defPPr>
            <a:lvl1pPr algn="ctr">
              <a:defRPr>
                <a:solidFill>
                  <a:srgbClr val="FFFFFF"/>
                </a:solidFill>
                <a:latin typeface="Arial" panose="020B0604020202020204" pitchFamily="34" charset="0"/>
                <a:ea typeface="黑体" panose="02010609060101010101" charset="-122"/>
              </a:defRPr>
            </a:lvl1pPr>
          </a:lstStyle>
          <a:p>
            <a:pPr algn="ctr">
              <a:lnSpc>
                <a:spcPct val="120000"/>
              </a:lnSpc>
            </a:pPr>
            <a:r>
              <a:rPr lang="en-US" altLang="zh-CN" sz="2270" b="1" dirty="0">
                <a:solidFill>
                  <a:srgbClr val="FFFFFF"/>
                </a:solidFill>
                <a:ea typeface="微软雅黑" panose="020B0503020204020204" pitchFamily="34" charset="-122"/>
                <a:sym typeface="Arial" panose="020B0604020202020204" pitchFamily="34" charset="0"/>
              </a:rPr>
              <a:t>3</a:t>
            </a:r>
            <a:endParaRPr lang="en-US" altLang="zh-CN" sz="2270" b="1" dirty="0">
              <a:solidFill>
                <a:srgbClr val="FFFFFF"/>
              </a:solidFill>
              <a:ea typeface="微软雅黑" panose="020B0503020204020204" pitchFamily="34" charset="-122"/>
              <a:sym typeface="Arial" panose="020B0604020202020204" pitchFamily="34" charset="0"/>
            </a:endParaRPr>
          </a:p>
        </p:txBody>
      </p:sp>
      <p:sp>
        <p:nvSpPr>
          <p:cNvPr id="22" name="TextBox 36"/>
          <p:cNvSpPr txBox="1"/>
          <p:nvPr>
            <p:custDataLst>
              <p:tags r:id="rId12"/>
            </p:custDataLst>
          </p:nvPr>
        </p:nvSpPr>
        <p:spPr>
          <a:xfrm>
            <a:off x="559435" y="4859655"/>
            <a:ext cx="5109845" cy="767715"/>
          </a:xfrm>
          <a:prstGeom prst="rect">
            <a:avLst/>
          </a:prstGeom>
          <a:noFill/>
        </p:spPr>
        <p:txBody>
          <a:bodyPr wrap="square" rtlCol="0" anchor="ctr" anchorCtr="0">
            <a:normAutofit/>
          </a:bodyPr>
          <a:lstStyle/>
          <a:p>
            <a:pPr marL="0" lvl="0" indent="0" algn="ctr">
              <a:lnSpc>
                <a:spcPct val="120000"/>
              </a:lnSpc>
              <a:spcBef>
                <a:spcPts val="0"/>
              </a:spcBef>
              <a:spcAft>
                <a:spcPts val="0"/>
              </a:spcAft>
              <a:buSzPct val="100000"/>
            </a:pPr>
            <a:r>
              <a:rPr lang="en-US" altLang="zh-CN" sz="1800" spc="200" dirty="0">
                <a:solidFill>
                  <a:srgbClr val="FFFFFF"/>
                </a:solidFill>
                <a:latin typeface="微软雅黑" panose="020B0503020204020204" pitchFamily="34" charset="-122"/>
                <a:ea typeface="微软雅黑" panose="020B0503020204020204" pitchFamily="34" charset="-122"/>
                <a:cs typeface="微软雅黑" panose="020B0503020204020204" pitchFamily="34" charset="-122"/>
              </a:rPr>
              <a:t>非冯计算机的分类；其他新型计算机的分类  </a:t>
            </a:r>
            <a:endParaRPr lang="en-US" altLang="zh-CN" sz="1800" spc="200" dirty="0">
              <a:solidFill>
                <a:srgbClr val="FFFFFF"/>
              </a:solidFill>
              <a:latin typeface="微软雅黑" panose="020B0503020204020204" pitchFamily="34" charset="-122"/>
              <a:ea typeface="微软雅黑" panose="020B0503020204020204" pitchFamily="34" charset="-122"/>
              <a:cs typeface="微软雅黑" panose="020B0503020204020204" pitchFamily="34" charset="-122"/>
            </a:endParaRPr>
          </a:p>
        </p:txBody>
      </p:sp>
      <p:cxnSp>
        <p:nvCxnSpPr>
          <p:cNvPr id="11" name="直接连接符 10"/>
          <p:cNvCxnSpPr/>
          <p:nvPr>
            <p:custDataLst>
              <p:tags r:id="rId13"/>
            </p:custDataLst>
          </p:nvPr>
        </p:nvCxnSpPr>
        <p:spPr>
          <a:xfrm>
            <a:off x="432010" y="865539"/>
            <a:ext cx="10656242" cy="12000"/>
          </a:xfrm>
          <a:prstGeom prst="line">
            <a:avLst/>
          </a:prstGeom>
          <a:ln w="31750">
            <a:solidFill>
              <a:schemeClr val="accent1"/>
            </a:solidFill>
          </a:ln>
        </p:spPr>
        <p:style>
          <a:lnRef idx="1">
            <a:schemeClr val="dk1"/>
          </a:lnRef>
          <a:fillRef idx="0">
            <a:schemeClr val="dk1"/>
          </a:fillRef>
          <a:effectRef idx="0">
            <a:schemeClr val="dk1"/>
          </a:effectRef>
          <a:fontRef idx="minor">
            <a:schemeClr val="tx1"/>
          </a:fontRef>
        </p:style>
      </p:cxnSp>
      <p:sp>
        <p:nvSpPr>
          <p:cNvPr id="2" name="文本框 6"/>
          <p:cNvSpPr txBox="1"/>
          <p:nvPr>
            <p:custDataLst>
              <p:tags r:id="rId14"/>
            </p:custDataLst>
          </p:nvPr>
        </p:nvSpPr>
        <p:spPr>
          <a:xfrm>
            <a:off x="432010" y="144043"/>
            <a:ext cx="10656242" cy="576013"/>
          </a:xfrm>
          <a:prstGeom prst="rect">
            <a:avLst/>
          </a:prstGeom>
          <a:noFill/>
          <a:ln w="12700">
            <a:miter lim="400000"/>
          </a:ln>
          <a:extLst>
            <a:ext uri="{909E8E84-426E-40DD-AFC4-6F175D3DCCD1}">
              <a14:hiddenFill xmlns:a14="http://schemas.microsoft.com/office/drawing/2010/main">
                <a:solidFill>
                  <a:schemeClr val="accent1"/>
                </a:solidFill>
              </a14:hiddenFill>
            </a:ext>
          </a:extLst>
        </p:spPr>
        <p:txBody>
          <a:bodyPr lIns="0" tIns="0" rIns="0" bIns="0" anchor="b" anchorCtr="0">
            <a:normAutofit/>
          </a:bodyPr>
          <a:lstStyle>
            <a:defPPr>
              <a:defRPr lang="zh-CN"/>
            </a:defPPr>
            <a:lvl1pPr>
              <a:lnSpc>
                <a:spcPct val="120000"/>
              </a:lnSpc>
              <a:defRPr sz="3600" b="1">
                <a:solidFill>
                  <a:srgbClr val="FFFFFF"/>
                </a:solidFill>
                <a:latin typeface="微软雅黑" panose="020B0503020204020204" pitchFamily="34" charset="-122"/>
                <a:ea typeface="微软雅黑" panose="020B0503020204020204" pitchFamily="34" charset="-122"/>
                <a:cs typeface="微软雅黑" panose="020B0503020204020204" pitchFamily="34" charset="-122"/>
              </a:defRPr>
            </a:lvl1pPr>
          </a:lstStyle>
          <a:p>
            <a:pPr marL="0" indent="0" algn="l">
              <a:lnSpc>
                <a:spcPct val="100000"/>
              </a:lnSpc>
              <a:spcBef>
                <a:spcPts val="0"/>
              </a:spcBef>
              <a:spcAft>
                <a:spcPts val="0"/>
              </a:spcAft>
              <a:buSzPct val="100000"/>
              <a:buNone/>
            </a:pPr>
            <a:r>
              <a:rPr lang="en-US" altLang="zh-CN" sz="3400" dirty="0">
                <a:solidFill>
                  <a:schemeClr val="dk1">
                    <a:lumMod val="75000"/>
                  </a:schemeClr>
                </a:solidFill>
                <a:latin typeface="Arial" panose="020B0604020202020204" pitchFamily="34" charset="0"/>
              </a:rPr>
              <a:t>Michael J,Flynn分类</a:t>
            </a:r>
            <a:endParaRPr lang="en-US" altLang="zh-CN" sz="3400" dirty="0">
              <a:solidFill>
                <a:schemeClr val="dk1">
                  <a:lumMod val="75000"/>
                </a:schemeClr>
              </a:solidFill>
              <a:latin typeface="Arial" panose="020B0604020202020204" pitchFamily="34" charset="0"/>
            </a:endParaRPr>
          </a:p>
        </p:txBody>
      </p:sp>
      <p:sp>
        <p:nvSpPr>
          <p:cNvPr id="4" name="副标题"/>
          <p:cNvSpPr txBox="1"/>
          <p:nvPr>
            <p:custDataLst>
              <p:tags r:id="rId15"/>
            </p:custDataLst>
          </p:nvPr>
        </p:nvSpPr>
        <p:spPr>
          <a:xfrm>
            <a:off x="558165" y="1079500"/>
            <a:ext cx="3336290" cy="431800"/>
          </a:xfrm>
          <a:prstGeom prst="rect">
            <a:avLst/>
          </a:prstGeom>
          <a:noFill/>
          <a:ln w="12700">
            <a:miter lim="400000"/>
          </a:ln>
          <a:extLst>
            <a:ext uri="{909E8E84-426E-40DD-AFC4-6F175D3DCCD1}">
              <a14:hiddenFill xmlns:a14="http://schemas.microsoft.com/office/drawing/2010/main">
                <a:solidFill>
                  <a:schemeClr val="accent3"/>
                </a:solidFill>
              </a14:hiddenFill>
            </a:ext>
          </a:extLst>
        </p:spPr>
        <p:txBody>
          <a:bodyPr lIns="0" tIns="0" rIns="0" bIns="0">
            <a:normAutofit/>
          </a:bodyPr>
          <a:lstStyle>
            <a:defPPr>
              <a:defRPr lang="zh-CN"/>
            </a:defPPr>
            <a:lvl1pPr fontAlgn="auto">
              <a:lnSpc>
                <a:spcPct val="120000"/>
              </a:lnSpc>
              <a:defRPr sz="2000">
                <a:solidFill>
                  <a:srgbClr val="FFFFFF"/>
                </a:solidFill>
                <a:latin typeface="微软雅黑" panose="020B0503020204020204" pitchFamily="34" charset="-122"/>
                <a:ea typeface="微软雅黑" panose="020B0503020204020204" pitchFamily="34" charset="-122"/>
                <a:cs typeface="微软雅黑" panose="020B0503020204020204" pitchFamily="34" charset="-122"/>
              </a:defRPr>
            </a:lvl1pPr>
          </a:lstStyle>
          <a:p>
            <a:pPr marL="0" indent="0" algn="l">
              <a:lnSpc>
                <a:spcPct val="120000"/>
              </a:lnSpc>
              <a:spcBef>
                <a:spcPts val="0"/>
              </a:spcBef>
              <a:spcAft>
                <a:spcPts val="0"/>
              </a:spcAft>
              <a:buSzPct val="100000"/>
            </a:pPr>
            <a:r>
              <a:rPr lang="zh-CN" altLang="en-US" b="1" dirty="0">
                <a:solidFill>
                  <a:schemeClr val="dk1">
                    <a:lumMod val="75000"/>
                  </a:schemeClr>
                </a:solidFill>
                <a:latin typeface="Arial" panose="020B0604020202020204" pitchFamily="34" charset="0"/>
              </a:rPr>
              <a:t>主要缺点：  </a:t>
            </a:r>
            <a:endParaRPr lang="zh-CN" altLang="en-US" b="1" dirty="0">
              <a:solidFill>
                <a:schemeClr val="dk1">
                  <a:lumMod val="75000"/>
                </a:schemeClr>
              </a:solidFill>
              <a:latin typeface="Arial" panose="020B0604020202020204" pitchFamily="34" charset="0"/>
            </a:endParaRPr>
          </a:p>
        </p:txBody>
      </p:sp>
      <p:pic>
        <p:nvPicPr>
          <p:cNvPr id="3" name="图片 2" descr="微信截图_20240112211134"/>
          <p:cNvPicPr>
            <a:picLocks noChangeAspect="1"/>
          </p:cNvPicPr>
          <p:nvPr>
            <p:custDataLst>
              <p:tags r:id="rId16"/>
            </p:custDataLst>
          </p:nvPr>
        </p:nvPicPr>
        <p:blipFill>
          <a:blip r:embed="rId17"/>
          <a:stretch>
            <a:fillRect/>
          </a:stretch>
        </p:blipFill>
        <p:spPr>
          <a:xfrm>
            <a:off x="9216390" y="201295"/>
            <a:ext cx="1895475" cy="485775"/>
          </a:xfrm>
          <a:prstGeom prst="rect">
            <a:avLst/>
          </a:prstGeom>
        </p:spPr>
      </p:pic>
    </p:spTree>
    <p:custDataLst>
      <p:tags r:id="rId18"/>
    </p:custData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直接连接符 14"/>
          <p:cNvCxnSpPr/>
          <p:nvPr>
            <p:custDataLst>
              <p:tags r:id="rId1"/>
            </p:custDataLst>
          </p:nvPr>
        </p:nvCxnSpPr>
        <p:spPr>
          <a:xfrm>
            <a:off x="432010" y="864059"/>
            <a:ext cx="10656242" cy="12000"/>
          </a:xfrm>
          <a:prstGeom prst="line">
            <a:avLst/>
          </a:prstGeom>
          <a:ln w="31750">
            <a:solidFill>
              <a:schemeClr val="accent1"/>
            </a:solidFill>
          </a:ln>
        </p:spPr>
        <p:style>
          <a:lnRef idx="1">
            <a:schemeClr val="dk1"/>
          </a:lnRef>
          <a:fillRef idx="0">
            <a:schemeClr val="dk1"/>
          </a:fillRef>
          <a:effectRef idx="0">
            <a:schemeClr val="dk1"/>
          </a:effectRef>
          <a:fontRef idx="minor">
            <a:schemeClr val="tx1"/>
          </a:fontRef>
        </p:style>
      </p:cxnSp>
      <p:sp>
        <p:nvSpPr>
          <p:cNvPr id="16" name="文本框 6"/>
          <p:cNvSpPr txBox="1"/>
          <p:nvPr>
            <p:custDataLst>
              <p:tags r:id="rId2"/>
            </p:custDataLst>
          </p:nvPr>
        </p:nvSpPr>
        <p:spPr>
          <a:xfrm>
            <a:off x="432010" y="144043"/>
            <a:ext cx="10656242" cy="576013"/>
          </a:xfrm>
          <a:prstGeom prst="rect">
            <a:avLst/>
          </a:prstGeom>
          <a:noFill/>
          <a:ln w="12700">
            <a:miter lim="400000"/>
          </a:ln>
          <a:extLst>
            <a:ext uri="{909E8E84-426E-40DD-AFC4-6F175D3DCCD1}">
              <a14:hiddenFill xmlns:a14="http://schemas.microsoft.com/office/drawing/2010/main">
                <a:solidFill>
                  <a:schemeClr val="accent1"/>
                </a:solidFill>
              </a14:hiddenFill>
            </a:ext>
          </a:extLst>
        </p:spPr>
        <p:txBody>
          <a:bodyPr lIns="0" tIns="0" rIns="0" bIns="0" anchor="ctr" anchorCtr="0">
            <a:normAutofit/>
          </a:bodyPr>
          <a:lstStyle>
            <a:defPPr>
              <a:defRPr lang="zh-CN"/>
            </a:defPPr>
            <a:lvl1pPr>
              <a:lnSpc>
                <a:spcPct val="120000"/>
              </a:lnSpc>
              <a:defRPr sz="3600" b="1">
                <a:solidFill>
                  <a:srgbClr val="FFFFFF"/>
                </a:solidFill>
                <a:latin typeface="微软雅黑" panose="020B0503020204020204" pitchFamily="34" charset="-122"/>
                <a:ea typeface="微软雅黑" panose="020B0503020204020204" pitchFamily="34" charset="-122"/>
                <a:cs typeface="微软雅黑" panose="020B0503020204020204" pitchFamily="34" charset="-122"/>
              </a:defRPr>
            </a:lvl1pPr>
          </a:lstStyle>
          <a:p>
            <a:pPr marL="0" indent="0" algn="l">
              <a:lnSpc>
                <a:spcPct val="100000"/>
              </a:lnSpc>
              <a:spcBef>
                <a:spcPts val="0"/>
              </a:spcBef>
              <a:spcAft>
                <a:spcPts val="0"/>
              </a:spcAft>
              <a:buSzPct val="100000"/>
              <a:buNone/>
            </a:pPr>
            <a:r>
              <a:rPr lang="en-US" altLang="zh-CN" sz="3400" dirty="0">
                <a:solidFill>
                  <a:schemeClr val="dk1">
                    <a:lumMod val="75000"/>
                  </a:schemeClr>
                </a:solidFill>
                <a:latin typeface="Arial" panose="020B0604020202020204" pitchFamily="34" charset="0"/>
              </a:rPr>
              <a:t>(2)David J.Kuck（库克）分类</a:t>
            </a:r>
            <a:endParaRPr lang="en-US" altLang="zh-CN" sz="3400" dirty="0">
              <a:solidFill>
                <a:schemeClr val="dk1">
                  <a:lumMod val="75000"/>
                </a:schemeClr>
              </a:solidFill>
              <a:latin typeface="Arial" panose="020B0604020202020204" pitchFamily="34" charset="0"/>
            </a:endParaRPr>
          </a:p>
        </p:txBody>
      </p:sp>
      <p:sp>
        <p:nvSpPr>
          <p:cNvPr id="17" name="Title 6"/>
          <p:cNvSpPr txBox="1"/>
          <p:nvPr>
            <p:custDataLst>
              <p:tags r:id="rId3"/>
            </p:custDataLst>
          </p:nvPr>
        </p:nvSpPr>
        <p:spPr>
          <a:xfrm>
            <a:off x="791845" y="1079500"/>
            <a:ext cx="9644380" cy="3769995"/>
          </a:xfrm>
          <a:prstGeom prst="rect">
            <a:avLst/>
          </a:prstGeom>
          <a:noFill/>
          <a:ln w="3175">
            <a:noFill/>
            <a:prstDash val="dash"/>
          </a:ln>
        </p:spPr>
        <p:txBody>
          <a:bodyPr wrap="square" lIns="60000" tIns="24000" rIns="60000" bIns="24000" anchor="ctr" anchorCtr="0">
            <a:no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0" lvl="0" indent="0" algn="l" fontAlgn="ctr">
              <a:lnSpc>
                <a:spcPct val="130000"/>
              </a:lnSpc>
              <a:spcBef>
                <a:spcPts val="0"/>
              </a:spcBef>
              <a:spcAft>
                <a:spcPts val="0"/>
              </a:spcAft>
              <a:buSzPct val="100000"/>
              <a:buFont typeface="Wingdings" panose="05000000000000000000" charset="0"/>
            </a:pPr>
            <a:r>
              <a:rPr lang="zh-CN" altLang="en-US" sz="2000" b="1" spc="100" dirty="0">
                <a:ln w="3175">
                  <a:noFill/>
                  <a:prstDash val="dash"/>
                </a:ln>
                <a:solidFill>
                  <a:schemeClr val="dk1">
                    <a:lumMod val="75000"/>
                  </a:schemeClr>
                </a:solidFill>
                <a:uFillTx/>
                <a:latin typeface="微软雅黑" panose="020B0503020204020204" pitchFamily="34" charset="-122"/>
                <a:ea typeface="微软雅黑" panose="020B0503020204020204" pitchFamily="34" charset="-122"/>
                <a:cs typeface="微软雅黑" panose="020B0503020204020204" pitchFamily="34" charset="-122"/>
              </a:rPr>
              <a:t>用指令流和执行流（Execution Stream）及其多倍性来描述计算机系统总控制器的结构特征</a:t>
            </a:r>
            <a:endParaRPr lang="zh-CN" altLang="en-US" sz="2000" b="1" spc="100" dirty="0">
              <a:ln w="3175">
                <a:noFill/>
                <a:prstDash val="dash"/>
              </a:ln>
              <a:solidFill>
                <a:schemeClr val="dk1">
                  <a:lumMod val="75000"/>
                </a:schemeClr>
              </a:solidFill>
              <a:uFillTx/>
              <a:latin typeface="微软雅黑" panose="020B0503020204020204" pitchFamily="34" charset="-122"/>
              <a:ea typeface="微软雅黑" panose="020B0503020204020204" pitchFamily="34" charset="-122"/>
              <a:cs typeface="微软雅黑" panose="020B0503020204020204" pitchFamily="34" charset="-122"/>
            </a:endParaRPr>
          </a:p>
          <a:p>
            <a:pPr marL="285750" lvl="0" indent="-285750" algn="l" fontAlgn="ctr">
              <a:lnSpc>
                <a:spcPct val="130000"/>
              </a:lnSpc>
              <a:spcBef>
                <a:spcPts val="0"/>
              </a:spcBef>
              <a:spcAft>
                <a:spcPts val="0"/>
              </a:spcAft>
              <a:buSzPct val="100000"/>
              <a:buFont typeface="Wingdings" panose="05000000000000000000" charset="0"/>
              <a:buChar char="Ø"/>
            </a:pPr>
            <a:r>
              <a:rPr lang="en-US" altLang="zh-CN" sz="2000" spc="100" dirty="0">
                <a:ln w="3175">
                  <a:noFill/>
                  <a:prstDash val="dash"/>
                </a:ln>
                <a:solidFill>
                  <a:schemeClr val="dk1">
                    <a:lumMod val="75000"/>
                  </a:schemeClr>
                </a:solidFill>
                <a:uFillTx/>
                <a:latin typeface="微软雅黑" panose="020B0503020204020204" pitchFamily="34" charset="-122"/>
                <a:ea typeface="微软雅黑" panose="020B0503020204020204" pitchFamily="34" charset="-122"/>
                <a:cs typeface="微软雅黑" panose="020B0503020204020204" pitchFamily="34" charset="-122"/>
              </a:rPr>
              <a:t>SISE：单处理机系统 </a:t>
            </a:r>
            <a:endParaRPr lang="en-US" altLang="zh-CN" sz="2000" spc="100" dirty="0">
              <a:ln w="3175">
                <a:noFill/>
                <a:prstDash val="dash"/>
              </a:ln>
              <a:solidFill>
                <a:schemeClr val="dk1">
                  <a:lumMod val="75000"/>
                </a:schemeClr>
              </a:solidFill>
              <a:uFillTx/>
              <a:latin typeface="微软雅黑" panose="020B0503020204020204" pitchFamily="34" charset="-122"/>
              <a:ea typeface="微软雅黑" panose="020B0503020204020204" pitchFamily="34" charset="-122"/>
              <a:cs typeface="微软雅黑" panose="020B0503020204020204" pitchFamily="34" charset="-122"/>
            </a:endParaRPr>
          </a:p>
          <a:p>
            <a:pPr marL="285750" lvl="0" indent="-285750" algn="l" fontAlgn="ctr">
              <a:lnSpc>
                <a:spcPct val="130000"/>
              </a:lnSpc>
              <a:spcBef>
                <a:spcPts val="0"/>
              </a:spcBef>
              <a:spcAft>
                <a:spcPts val="0"/>
              </a:spcAft>
              <a:buSzPct val="100000"/>
              <a:buFont typeface="Wingdings" panose="05000000000000000000" charset="0"/>
              <a:buChar char="Ø"/>
            </a:pPr>
            <a:r>
              <a:rPr lang="en-US" altLang="zh-CN" sz="2000" spc="100" dirty="0">
                <a:ln w="3175">
                  <a:noFill/>
                  <a:prstDash val="dash"/>
                </a:ln>
                <a:solidFill>
                  <a:schemeClr val="dk1">
                    <a:lumMod val="75000"/>
                  </a:schemeClr>
                </a:solidFill>
                <a:uFillTx/>
                <a:latin typeface="微软雅黑" panose="020B0503020204020204" pitchFamily="34" charset="-122"/>
                <a:ea typeface="微软雅黑" panose="020B0503020204020204" pitchFamily="34" charset="-122"/>
                <a:cs typeface="微软雅黑" panose="020B0503020204020204" pitchFamily="34" charset="-122"/>
              </a:rPr>
              <a:t>SIME：多操作部件的处理机</a:t>
            </a:r>
            <a:endParaRPr lang="en-US" altLang="zh-CN" sz="2000" spc="100" dirty="0">
              <a:ln w="3175">
                <a:noFill/>
                <a:prstDash val="dash"/>
              </a:ln>
              <a:solidFill>
                <a:schemeClr val="dk1">
                  <a:lumMod val="75000"/>
                </a:schemeClr>
              </a:solidFill>
              <a:uFillTx/>
              <a:latin typeface="微软雅黑" panose="020B0503020204020204" pitchFamily="34" charset="-122"/>
              <a:ea typeface="微软雅黑" panose="020B0503020204020204" pitchFamily="34" charset="-122"/>
              <a:cs typeface="微软雅黑" panose="020B0503020204020204" pitchFamily="34" charset="-122"/>
            </a:endParaRPr>
          </a:p>
          <a:p>
            <a:pPr marL="285750" lvl="0" indent="-285750" algn="l" fontAlgn="ctr">
              <a:lnSpc>
                <a:spcPct val="130000"/>
              </a:lnSpc>
              <a:spcBef>
                <a:spcPts val="0"/>
              </a:spcBef>
              <a:spcAft>
                <a:spcPts val="0"/>
              </a:spcAft>
              <a:buSzPct val="100000"/>
              <a:buFont typeface="Wingdings" panose="05000000000000000000" charset="0"/>
              <a:buChar char="Ø"/>
            </a:pPr>
            <a:r>
              <a:rPr lang="en-US" altLang="zh-CN" sz="2000" spc="100" dirty="0">
                <a:ln w="3175">
                  <a:noFill/>
                  <a:prstDash val="dash"/>
                </a:ln>
                <a:solidFill>
                  <a:schemeClr val="dk1">
                    <a:lumMod val="75000"/>
                  </a:schemeClr>
                </a:solidFill>
                <a:uFillTx/>
                <a:latin typeface="微软雅黑" panose="020B0503020204020204" pitchFamily="34" charset="-122"/>
                <a:ea typeface="微软雅黑" panose="020B0503020204020204" pitchFamily="34" charset="-122"/>
                <a:cs typeface="微软雅黑" panose="020B0503020204020204" pitchFamily="34" charset="-122"/>
              </a:rPr>
              <a:t>MISE：带指令级多道程序的单处理机</a:t>
            </a:r>
            <a:endParaRPr lang="en-US" altLang="zh-CN" sz="2000" spc="100" dirty="0">
              <a:ln w="3175">
                <a:noFill/>
                <a:prstDash val="dash"/>
              </a:ln>
              <a:solidFill>
                <a:schemeClr val="dk1">
                  <a:lumMod val="75000"/>
                </a:schemeClr>
              </a:solidFill>
              <a:uFillTx/>
              <a:latin typeface="微软雅黑" panose="020B0503020204020204" pitchFamily="34" charset="-122"/>
              <a:ea typeface="微软雅黑" panose="020B0503020204020204" pitchFamily="34" charset="-122"/>
              <a:cs typeface="微软雅黑" panose="020B0503020204020204" pitchFamily="34" charset="-122"/>
            </a:endParaRPr>
          </a:p>
          <a:p>
            <a:pPr marL="285750" lvl="0" indent="-285750" algn="l" fontAlgn="ctr">
              <a:lnSpc>
                <a:spcPct val="130000"/>
              </a:lnSpc>
              <a:spcBef>
                <a:spcPts val="0"/>
              </a:spcBef>
              <a:spcAft>
                <a:spcPts val="0"/>
              </a:spcAft>
              <a:buSzPct val="100000"/>
              <a:buFont typeface="Wingdings" panose="05000000000000000000" charset="0"/>
              <a:buChar char="Ø"/>
            </a:pPr>
            <a:r>
              <a:rPr lang="en-US" altLang="zh-CN" sz="2000" spc="100" dirty="0">
                <a:ln w="3175">
                  <a:noFill/>
                  <a:prstDash val="dash"/>
                </a:ln>
                <a:solidFill>
                  <a:schemeClr val="dk1">
                    <a:lumMod val="75000"/>
                  </a:schemeClr>
                </a:solidFill>
                <a:uFillTx/>
                <a:latin typeface="微软雅黑" panose="020B0503020204020204" pitchFamily="34" charset="-122"/>
                <a:ea typeface="微软雅黑" panose="020B0503020204020204" pitchFamily="34" charset="-122"/>
                <a:cs typeface="微软雅黑" panose="020B0503020204020204" pitchFamily="34" charset="-122"/>
              </a:rPr>
              <a:t>MIME：多处理机 </a:t>
            </a:r>
            <a:endParaRPr lang="en-US" altLang="zh-CN" sz="2000" spc="100" dirty="0">
              <a:ln w="3175">
                <a:noFill/>
                <a:prstDash val="dash"/>
              </a:ln>
              <a:solidFill>
                <a:schemeClr val="dk1">
                  <a:lumMod val="75000"/>
                </a:schemeClr>
              </a:solidFill>
              <a:uFillTx/>
              <a:latin typeface="微软雅黑" panose="020B0503020204020204" pitchFamily="34" charset="-122"/>
              <a:ea typeface="微软雅黑" panose="020B0503020204020204" pitchFamily="34" charset="-122"/>
              <a:cs typeface="微软雅黑" panose="020B0503020204020204" pitchFamily="34" charset="-122"/>
            </a:endParaRPr>
          </a:p>
          <a:p>
            <a:pPr marL="0" lvl="0" indent="0" algn="l" fontAlgn="ctr">
              <a:lnSpc>
                <a:spcPct val="130000"/>
              </a:lnSpc>
              <a:spcBef>
                <a:spcPts val="0"/>
              </a:spcBef>
              <a:spcAft>
                <a:spcPts val="0"/>
              </a:spcAft>
              <a:buSzPct val="100000"/>
              <a:buFont typeface="Wingdings" panose="05000000000000000000" charset="0"/>
            </a:pPr>
            <a:r>
              <a:rPr lang="zh-CN" altLang="en-US" sz="2000" b="1" spc="100" dirty="0">
                <a:ln w="3175">
                  <a:noFill/>
                  <a:prstDash val="dash"/>
                </a:ln>
                <a:solidFill>
                  <a:srgbClr val="FF0000"/>
                </a:solidFill>
                <a:uFillTx/>
                <a:latin typeface="微软雅黑" panose="020B0503020204020204" pitchFamily="34" charset="-122"/>
                <a:ea typeface="微软雅黑" panose="020B0503020204020204" pitchFamily="34" charset="-122"/>
                <a:cs typeface="微软雅黑" panose="020B0503020204020204" pitchFamily="34" charset="-122"/>
              </a:rPr>
              <a:t>缺点 </a:t>
            </a:r>
            <a:endParaRPr lang="zh-CN" altLang="en-US" sz="2000" b="1" spc="100" dirty="0">
              <a:ln w="3175">
                <a:noFill/>
                <a:prstDash val="dash"/>
              </a:ln>
              <a:solidFill>
                <a:srgbClr val="FF0000"/>
              </a:solidFill>
              <a:uFillTx/>
              <a:latin typeface="微软雅黑" panose="020B0503020204020204" pitchFamily="34" charset="-122"/>
              <a:ea typeface="微软雅黑" panose="020B0503020204020204" pitchFamily="34" charset="-122"/>
              <a:cs typeface="微软雅黑" panose="020B0503020204020204" pitchFamily="34" charset="-122"/>
            </a:endParaRPr>
          </a:p>
          <a:p>
            <a:pPr marL="285750" lvl="0" indent="-285750" algn="l" fontAlgn="ctr">
              <a:lnSpc>
                <a:spcPct val="130000"/>
              </a:lnSpc>
              <a:spcBef>
                <a:spcPts val="0"/>
              </a:spcBef>
              <a:spcAft>
                <a:spcPts val="0"/>
              </a:spcAft>
              <a:buSzPct val="100000"/>
              <a:buFont typeface="Wingdings" panose="05000000000000000000" charset="0"/>
              <a:buChar char="ü"/>
            </a:pPr>
            <a:r>
              <a:rPr lang="zh-CN" altLang="en-US" sz="2000" spc="100" dirty="0">
                <a:ln w="3175">
                  <a:noFill/>
                  <a:prstDash val="dash"/>
                </a:ln>
                <a:solidFill>
                  <a:schemeClr val="dk1">
                    <a:lumMod val="75000"/>
                  </a:schemeClr>
                </a:solidFill>
                <a:uFillTx/>
                <a:latin typeface="微软雅黑" panose="020B0503020204020204" pitchFamily="34" charset="-122"/>
                <a:ea typeface="微软雅黑" panose="020B0503020204020204" pitchFamily="34" charset="-122"/>
                <a:cs typeface="微软雅黑" panose="020B0503020204020204" pitchFamily="34" charset="-122"/>
              </a:rPr>
              <a:t>有些系统，如分布处理机等，没有总控制器  </a:t>
            </a:r>
            <a:endParaRPr lang="zh-CN" altLang="en-US" sz="2000" spc="100" dirty="0">
              <a:ln w="3175">
                <a:noFill/>
                <a:prstDash val="dash"/>
              </a:ln>
              <a:solidFill>
                <a:schemeClr val="dk1">
                  <a:lumMod val="75000"/>
                </a:schemeClr>
              </a:solidFill>
              <a:uFillTx/>
              <a:latin typeface="微软雅黑" panose="020B0503020204020204" pitchFamily="34" charset="-122"/>
              <a:ea typeface="微软雅黑" panose="020B0503020204020204" pitchFamily="34" charset="-122"/>
              <a:cs typeface="微软雅黑" panose="020B0503020204020204" pitchFamily="34" charset="-122"/>
            </a:endParaRPr>
          </a:p>
          <a:p>
            <a:pPr marL="285750" lvl="0" indent="-285750" algn="l" fontAlgn="ctr">
              <a:lnSpc>
                <a:spcPct val="130000"/>
              </a:lnSpc>
              <a:spcBef>
                <a:spcPts val="0"/>
              </a:spcBef>
              <a:spcAft>
                <a:spcPts val="0"/>
              </a:spcAft>
              <a:buSzPct val="100000"/>
              <a:buFont typeface="Wingdings" panose="05000000000000000000" charset="0"/>
              <a:buChar char="ü"/>
            </a:pPr>
            <a:r>
              <a:rPr lang="zh-CN" altLang="en-US" sz="2000" spc="100" dirty="0">
                <a:ln w="3175">
                  <a:noFill/>
                  <a:prstDash val="dash"/>
                </a:ln>
                <a:solidFill>
                  <a:schemeClr val="dk1">
                    <a:lumMod val="75000"/>
                  </a:schemeClr>
                </a:solidFill>
                <a:uFillTx/>
                <a:latin typeface="微软雅黑" panose="020B0503020204020204" pitchFamily="34" charset="-122"/>
                <a:ea typeface="微软雅黑" panose="020B0503020204020204" pitchFamily="34" charset="-122"/>
                <a:cs typeface="微软雅黑" panose="020B0503020204020204" pitchFamily="34" charset="-122"/>
              </a:rPr>
              <a:t>分类太粗，如SIME中包含了多种类型的处理机  </a:t>
            </a:r>
            <a:endParaRPr lang="zh-CN" altLang="en-US" sz="2000" spc="100" dirty="0">
              <a:ln w="3175">
                <a:noFill/>
                <a:prstDash val="dash"/>
              </a:ln>
              <a:solidFill>
                <a:schemeClr val="dk1">
                  <a:lumMod val="75000"/>
                </a:schemeClr>
              </a:solidFill>
              <a:uFillTx/>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11" name="图片 10" descr="微信截图_20240112211134"/>
          <p:cNvPicPr>
            <a:picLocks noChangeAspect="1"/>
          </p:cNvPicPr>
          <p:nvPr>
            <p:custDataLst>
              <p:tags r:id="rId4"/>
            </p:custDataLst>
          </p:nvPr>
        </p:nvPicPr>
        <p:blipFill>
          <a:blip r:embed="rId5"/>
          <a:stretch>
            <a:fillRect/>
          </a:stretch>
        </p:blipFill>
        <p:spPr>
          <a:xfrm>
            <a:off x="9216390" y="201295"/>
            <a:ext cx="1895475" cy="485775"/>
          </a:xfrm>
          <a:prstGeom prst="rect">
            <a:avLst/>
          </a:prstGeom>
        </p:spPr>
      </p:pic>
    </p:spTree>
    <p:custDataLst>
      <p:tags r:id="rId6"/>
    </p:custData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custDataLst>
              <p:tags r:id="rId1"/>
            </p:custDataLst>
          </p:nvPr>
        </p:nvCxnSpPr>
        <p:spPr>
          <a:xfrm>
            <a:off x="432010" y="864059"/>
            <a:ext cx="10656242" cy="12000"/>
          </a:xfrm>
          <a:prstGeom prst="line">
            <a:avLst/>
          </a:prstGeom>
          <a:ln w="31750">
            <a:solidFill>
              <a:schemeClr val="accent1"/>
            </a:solidFill>
          </a:ln>
        </p:spPr>
        <p:style>
          <a:lnRef idx="1">
            <a:schemeClr val="dk1"/>
          </a:lnRef>
          <a:fillRef idx="0">
            <a:schemeClr val="dk1"/>
          </a:fillRef>
          <a:effectRef idx="0">
            <a:schemeClr val="dk1"/>
          </a:effectRef>
          <a:fontRef idx="minor">
            <a:schemeClr val="tx1"/>
          </a:fontRef>
        </p:style>
      </p:cxnSp>
      <p:sp>
        <p:nvSpPr>
          <p:cNvPr id="9" name="文本框 6"/>
          <p:cNvSpPr txBox="1"/>
          <p:nvPr>
            <p:custDataLst>
              <p:tags r:id="rId2"/>
            </p:custDataLst>
          </p:nvPr>
        </p:nvSpPr>
        <p:spPr>
          <a:xfrm>
            <a:off x="432010" y="144043"/>
            <a:ext cx="10656242" cy="576013"/>
          </a:xfrm>
          <a:prstGeom prst="rect">
            <a:avLst/>
          </a:prstGeom>
          <a:noFill/>
          <a:ln w="12700">
            <a:miter lim="400000"/>
          </a:ln>
          <a:extLst>
            <a:ext uri="{909E8E84-426E-40DD-AFC4-6F175D3DCCD1}">
              <a14:hiddenFill xmlns:a14="http://schemas.microsoft.com/office/drawing/2010/main">
                <a:solidFill>
                  <a:schemeClr val="accent1"/>
                </a:solidFill>
              </a14:hiddenFill>
            </a:ext>
          </a:extLst>
        </p:spPr>
        <p:txBody>
          <a:bodyPr lIns="0" tIns="0" rIns="0" bIns="0" anchor="ctr" anchorCtr="0">
            <a:normAutofit/>
          </a:bodyPr>
          <a:lstStyle>
            <a:defPPr>
              <a:defRPr lang="zh-CN"/>
            </a:defPPr>
            <a:lvl1pPr>
              <a:lnSpc>
                <a:spcPct val="120000"/>
              </a:lnSpc>
              <a:defRPr sz="3600" b="1">
                <a:solidFill>
                  <a:srgbClr val="FFFFFF"/>
                </a:solidFill>
                <a:latin typeface="微软雅黑" panose="020B0503020204020204" pitchFamily="34" charset="-122"/>
                <a:ea typeface="微软雅黑" panose="020B0503020204020204" pitchFamily="34" charset="-122"/>
                <a:cs typeface="微软雅黑" panose="020B0503020204020204" pitchFamily="34" charset="-122"/>
              </a:defRPr>
            </a:lvl1pPr>
          </a:lstStyle>
          <a:p>
            <a:pPr marL="0" indent="0" algn="l">
              <a:lnSpc>
                <a:spcPct val="100000"/>
              </a:lnSpc>
              <a:spcBef>
                <a:spcPts val="0"/>
              </a:spcBef>
              <a:spcAft>
                <a:spcPts val="0"/>
              </a:spcAft>
              <a:buSzPct val="100000"/>
              <a:buNone/>
            </a:pPr>
            <a:r>
              <a:rPr lang="en-US" altLang="zh-CN" sz="3400" dirty="0">
                <a:solidFill>
                  <a:schemeClr val="dk1">
                    <a:lumMod val="75000"/>
                  </a:schemeClr>
                </a:solidFill>
                <a:latin typeface="Arial" panose="020B0604020202020204" pitchFamily="34" charset="0"/>
              </a:rPr>
              <a:t>(2)冯泽云分类</a:t>
            </a:r>
            <a:endParaRPr lang="en-US" altLang="zh-CN" sz="3400" dirty="0">
              <a:solidFill>
                <a:schemeClr val="dk1">
                  <a:lumMod val="75000"/>
                </a:schemeClr>
              </a:solidFill>
              <a:latin typeface="Arial" panose="020B0604020202020204" pitchFamily="34" charset="0"/>
            </a:endParaRPr>
          </a:p>
        </p:txBody>
      </p:sp>
      <p:sp>
        <p:nvSpPr>
          <p:cNvPr id="3" name="文本框 2"/>
          <p:cNvSpPr txBox="1"/>
          <p:nvPr/>
        </p:nvSpPr>
        <p:spPr>
          <a:xfrm>
            <a:off x="791845" y="1079500"/>
            <a:ext cx="9758680" cy="3291840"/>
          </a:xfrm>
          <a:prstGeom prst="rect">
            <a:avLst/>
          </a:prstGeom>
          <a:noFill/>
        </p:spPr>
        <p:txBody>
          <a:bodyPr wrap="square" rtlCol="0" anchor="t">
            <a:spAutoFit/>
          </a:bodyPr>
          <a:lstStyle/>
          <a:p>
            <a:pPr marL="342900" indent="-342900" eaLnBrk="1" latinLnBrk="0" hangingPunct="1">
              <a:lnSpc>
                <a:spcPct val="130000"/>
              </a:lnSpc>
              <a:buFont typeface="Wingdings" panose="05000000000000000000" charset="0"/>
              <a:buChar char="v"/>
            </a:pPr>
            <a:r>
              <a:rPr lang="zh-CN" altLang="en-US" sz="20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mn-ea"/>
              </a:rPr>
              <a:t>提出用数据处理的并行度来定量地描述各种计算机系统特性</a:t>
            </a:r>
            <a:endParaRPr lang="zh-CN" altLang="en-US" sz="20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342900" indent="-342900" eaLnBrk="1" latinLnBrk="0" hangingPunct="1">
              <a:lnSpc>
                <a:spcPct val="130000"/>
              </a:lnSpc>
              <a:buFont typeface="Arial" panose="020B0604020202020204" pitchFamily="34" charset="0"/>
              <a:buChar char="•"/>
            </a:pPr>
            <a:endParaRPr lang="zh-CN" altLang="en-US" sz="20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342900" indent="-342900" eaLnBrk="1" latinLnBrk="0" hangingPunct="1">
              <a:lnSpc>
                <a:spcPct val="130000"/>
              </a:lnSpc>
              <a:buFont typeface="Arial" panose="020B0604020202020204" pitchFamily="34" charset="0"/>
              <a:buChar char="•"/>
            </a:pPr>
            <a:endParaRPr lang="zh-CN" altLang="en-US" sz="20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342900" indent="-342900" eaLnBrk="1" latinLnBrk="0" hangingPunct="1">
              <a:lnSpc>
                <a:spcPct val="130000"/>
              </a:lnSpc>
              <a:buFont typeface="Arial" panose="020B0604020202020204" pitchFamily="34" charset="0"/>
              <a:buChar char="•"/>
            </a:pPr>
            <a:endParaRPr lang="zh-CN" altLang="en-US" sz="20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342900" indent="-342900" eaLnBrk="1" latinLnBrk="0" hangingPunct="1">
              <a:lnSpc>
                <a:spcPct val="130000"/>
              </a:lnSpc>
              <a:buFont typeface="Arial" panose="020B0604020202020204" pitchFamily="34" charset="0"/>
              <a:buChar char="•"/>
            </a:pPr>
            <a:endParaRPr lang="zh-CN" altLang="en-US" sz="20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342900" indent="-342900" eaLnBrk="1" latinLnBrk="0" hangingPunct="1">
              <a:lnSpc>
                <a:spcPct val="130000"/>
              </a:lnSpc>
              <a:buFont typeface="Arial" panose="020B0604020202020204" pitchFamily="34" charset="0"/>
              <a:buChar char="•"/>
            </a:pPr>
            <a:endParaRPr lang="zh-CN" altLang="en-US" sz="20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p>
            <a:pPr marL="342900" indent="-342900" eaLnBrk="1" latinLnBrk="0" hangingPunct="1">
              <a:lnSpc>
                <a:spcPct val="130000"/>
              </a:lnSpc>
              <a:buFont typeface="Wingdings" panose="05000000000000000000" charset="0"/>
              <a:buChar char="v"/>
            </a:pPr>
            <a:r>
              <a:rPr lang="zh-CN" altLang="en-US" sz="2000"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缺点</a:t>
            </a:r>
            <a:endParaRPr lang="zh-CN" altLang="en-US" sz="2000"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endParaRPr>
          </a:p>
          <a:p>
            <a:pPr marL="774700" lvl="1" indent="-342900" eaLnBrk="1" latinLnBrk="0" hangingPunct="1">
              <a:lnSpc>
                <a:spcPct val="130000"/>
              </a:lnSpc>
              <a:buFont typeface="Arial" panose="020B0604020202020204" pitchFamily="34" charset="0"/>
              <a:buChar char="•"/>
            </a:pPr>
            <a:r>
              <a:rPr lang="zh-CN" altLang="en-US" sz="2000" b="1" dirty="0">
                <a:latin typeface="微软雅黑" panose="020B0503020204020204" pitchFamily="34" charset="-122"/>
                <a:ea typeface="微软雅黑" panose="020B0503020204020204" pitchFamily="34" charset="-122"/>
                <a:cs typeface="微软雅黑" panose="020B0503020204020204" pitchFamily="34" charset="-122"/>
                <a:sym typeface="+mn-ea"/>
              </a:rPr>
              <a:t>仅考虑了数据的并行性，没有考虑指令、任务、作业的并行</a:t>
            </a: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sym typeface="+mn-ea"/>
              </a:rPr>
              <a:t> </a:t>
            </a:r>
            <a:endParaRPr lang="zh-CN" altLang="en-US" sz="2000" dirty="0">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7" name="文本框 6"/>
          <p:cNvSpPr txBox="1"/>
          <p:nvPr/>
        </p:nvSpPr>
        <p:spPr>
          <a:xfrm>
            <a:off x="719455" y="1511935"/>
            <a:ext cx="5765800" cy="1691640"/>
          </a:xfrm>
          <a:prstGeom prst="rect">
            <a:avLst/>
          </a:prstGeom>
          <a:noFill/>
        </p:spPr>
        <p:txBody>
          <a:bodyPr wrap="square" rtlCol="0" anchor="t">
            <a:spAutoFit/>
          </a:bodyPr>
          <a:lstStyle/>
          <a:p>
            <a:pPr marL="774700" lvl="1" indent="-342900" eaLnBrk="1" latinLnBrk="0" hangingPunct="1">
              <a:lnSpc>
                <a:spcPct val="130000"/>
              </a:lnSpc>
              <a:buFont typeface="Arial" panose="020B0604020202020204" pitchFamily="34" charset="0"/>
              <a:buChar char="•"/>
            </a:pPr>
            <a:r>
              <a:rPr lang="en-US" altLang="zh-CN" sz="2000" b="1" dirty="0">
                <a:latin typeface="微软雅黑" panose="020B0503020204020204" pitchFamily="34" charset="-122"/>
                <a:ea typeface="微软雅黑" panose="020B0503020204020204" pitchFamily="34" charset="-122"/>
                <a:cs typeface="微软雅黑" panose="020B0503020204020204" pitchFamily="34" charset="-122"/>
                <a:sym typeface="+mn-ea"/>
              </a:rPr>
              <a:t>WSBS</a:t>
            </a:r>
            <a:r>
              <a:rPr lang="zh-CN" altLang="en-US" sz="2000" b="1" dirty="0">
                <a:latin typeface="微软雅黑" panose="020B0503020204020204" pitchFamily="34" charset="-122"/>
                <a:ea typeface="微软雅黑" panose="020B0503020204020204" pitchFamily="34" charset="-122"/>
                <a:cs typeface="微软雅黑" panose="020B0503020204020204" pitchFamily="34" charset="-122"/>
                <a:sym typeface="+mn-ea"/>
              </a:rPr>
              <a:t>（字串位串） </a:t>
            </a:r>
            <a:endParaRPr lang="zh-CN" altLang="en-US" sz="2000" b="1" dirty="0">
              <a:latin typeface="微软雅黑" panose="020B0503020204020204" pitchFamily="34" charset="-122"/>
              <a:ea typeface="微软雅黑" panose="020B0503020204020204" pitchFamily="34" charset="-122"/>
              <a:cs typeface="微软雅黑" panose="020B0503020204020204" pitchFamily="34" charset="-122"/>
            </a:endParaRPr>
          </a:p>
          <a:p>
            <a:pPr marL="774700" lvl="1" indent="-342900" algn="just" eaLnBrk="1" latinLnBrk="0" hangingPunct="1">
              <a:lnSpc>
                <a:spcPct val="130000"/>
              </a:lnSpc>
              <a:buFont typeface="Arial" panose="020B0604020202020204" pitchFamily="34" charset="0"/>
              <a:buChar char="•"/>
            </a:pPr>
            <a:r>
              <a:rPr lang="en-US" altLang="zh-CN" sz="2000" b="1" dirty="0">
                <a:latin typeface="微软雅黑" panose="020B0503020204020204" pitchFamily="34" charset="-122"/>
                <a:ea typeface="微软雅黑" panose="020B0503020204020204" pitchFamily="34" charset="-122"/>
                <a:cs typeface="微软雅黑" panose="020B0503020204020204" pitchFamily="34" charset="-122"/>
                <a:sym typeface="+mn-ea"/>
              </a:rPr>
              <a:t>WSBP</a:t>
            </a:r>
            <a:r>
              <a:rPr lang="zh-CN" altLang="en-US" sz="2000" b="1" dirty="0">
                <a:latin typeface="微软雅黑" panose="020B0503020204020204" pitchFamily="34" charset="-122"/>
                <a:ea typeface="微软雅黑" panose="020B0503020204020204" pitchFamily="34" charset="-122"/>
                <a:cs typeface="微软雅黑" panose="020B0503020204020204" pitchFamily="34" charset="-122"/>
                <a:sym typeface="+mn-ea"/>
              </a:rPr>
              <a:t>（字串位并）</a:t>
            </a:r>
            <a:endParaRPr lang="zh-CN" altLang="en-US" sz="2000" b="1" dirty="0">
              <a:latin typeface="微软雅黑" panose="020B0503020204020204" pitchFamily="34" charset="-122"/>
              <a:ea typeface="微软雅黑" panose="020B0503020204020204" pitchFamily="34" charset="-122"/>
              <a:cs typeface="微软雅黑" panose="020B0503020204020204" pitchFamily="34" charset="-122"/>
            </a:endParaRPr>
          </a:p>
          <a:p>
            <a:pPr marL="774700" lvl="1" indent="-342900" eaLnBrk="1" latinLnBrk="0" hangingPunct="1">
              <a:lnSpc>
                <a:spcPct val="130000"/>
              </a:lnSpc>
              <a:buFont typeface="Arial" panose="020B0604020202020204" pitchFamily="34" charset="0"/>
              <a:buChar char="•"/>
            </a:pPr>
            <a:r>
              <a:rPr lang="en-US" altLang="zh-CN" sz="2000" b="1" dirty="0">
                <a:latin typeface="微软雅黑" panose="020B0503020204020204" pitchFamily="34" charset="-122"/>
                <a:ea typeface="微软雅黑" panose="020B0503020204020204" pitchFamily="34" charset="-122"/>
                <a:cs typeface="微软雅黑" panose="020B0503020204020204" pitchFamily="34" charset="-122"/>
                <a:sym typeface="+mn-ea"/>
              </a:rPr>
              <a:t>WPBS</a:t>
            </a:r>
            <a:r>
              <a:rPr lang="zh-CN" altLang="en-US" sz="2000" b="1" dirty="0">
                <a:latin typeface="微软雅黑" panose="020B0503020204020204" pitchFamily="34" charset="-122"/>
                <a:ea typeface="微软雅黑" panose="020B0503020204020204" pitchFamily="34" charset="-122"/>
                <a:cs typeface="微软雅黑" panose="020B0503020204020204" pitchFamily="34" charset="-122"/>
                <a:sym typeface="+mn-ea"/>
              </a:rPr>
              <a:t>（字并位串）</a:t>
            </a:r>
            <a:endParaRPr lang="zh-CN" altLang="en-US" sz="2000" b="1" dirty="0">
              <a:latin typeface="微软雅黑" panose="020B0503020204020204" pitchFamily="34" charset="-122"/>
              <a:ea typeface="微软雅黑" panose="020B0503020204020204" pitchFamily="34" charset="-122"/>
              <a:cs typeface="微软雅黑" panose="020B0503020204020204" pitchFamily="34" charset="-122"/>
            </a:endParaRPr>
          </a:p>
          <a:p>
            <a:pPr marL="774700" lvl="1" indent="-342900" eaLnBrk="1" latinLnBrk="0" hangingPunct="1">
              <a:lnSpc>
                <a:spcPct val="130000"/>
              </a:lnSpc>
              <a:buFont typeface="Arial" panose="020B0604020202020204" pitchFamily="34" charset="0"/>
              <a:buChar char="•"/>
            </a:pPr>
            <a:r>
              <a:rPr lang="en-US" altLang="zh-CN" sz="2000" b="1" dirty="0">
                <a:latin typeface="微软雅黑" panose="020B0503020204020204" pitchFamily="34" charset="-122"/>
                <a:ea typeface="微软雅黑" panose="020B0503020204020204" pitchFamily="34" charset="-122"/>
                <a:cs typeface="微软雅黑" panose="020B0503020204020204" pitchFamily="34" charset="-122"/>
                <a:sym typeface="+mn-ea"/>
              </a:rPr>
              <a:t>WPBP</a:t>
            </a:r>
            <a:r>
              <a:rPr lang="zh-CN" altLang="en-US" sz="2000" b="1" dirty="0">
                <a:latin typeface="微软雅黑" panose="020B0503020204020204" pitchFamily="34" charset="-122"/>
                <a:ea typeface="微软雅黑" panose="020B0503020204020204" pitchFamily="34" charset="-122"/>
                <a:cs typeface="微软雅黑" panose="020B0503020204020204" pitchFamily="34" charset="-122"/>
                <a:sym typeface="+mn-ea"/>
              </a:rPr>
              <a:t>（字并位并）</a:t>
            </a:r>
            <a:endParaRPr lang="zh-CN" altLang="en-US" sz="2000" b="1" dirty="0">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pic>
        <p:nvPicPr>
          <p:cNvPr id="11" name="图片 10" descr="微信截图_20240112211134"/>
          <p:cNvPicPr>
            <a:picLocks noChangeAspect="1"/>
          </p:cNvPicPr>
          <p:nvPr>
            <p:custDataLst>
              <p:tags r:id="rId3"/>
            </p:custDataLst>
          </p:nvPr>
        </p:nvPicPr>
        <p:blipFill>
          <a:blip r:embed="rId4"/>
          <a:stretch>
            <a:fillRect/>
          </a:stretch>
        </p:blipFill>
        <p:spPr>
          <a:xfrm>
            <a:off x="9216390" y="201295"/>
            <a:ext cx="1895475" cy="485775"/>
          </a:xfrm>
          <a:prstGeom prst="rect">
            <a:avLst/>
          </a:prstGeom>
        </p:spPr>
      </p:pic>
    </p:spTree>
    <p:custDataLst>
      <p:tags r:id="rId5"/>
    </p:custData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椭圆 12"/>
          <p:cNvSpPr/>
          <p:nvPr>
            <p:custDataLst>
              <p:tags r:id="rId1"/>
            </p:custDataLst>
          </p:nvPr>
        </p:nvSpPr>
        <p:spPr>
          <a:xfrm>
            <a:off x="647228" y="1145876"/>
            <a:ext cx="329827" cy="3298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65000" lnSpcReduction="20000"/>
          </a:bodyPr>
          <a:lstStyle/>
          <a:p>
            <a:pPr algn="ctr"/>
            <a:endParaRPr lang="zh-CN" altLang="en-US" sz="1700">
              <a:solidFill>
                <a:schemeClr val="tx1">
                  <a:lumMod val="85000"/>
                  <a:lumOff val="15000"/>
                </a:schemeClr>
              </a:solidFill>
            </a:endParaRPr>
          </a:p>
        </p:txBody>
      </p:sp>
      <p:sp>
        <p:nvSpPr>
          <p:cNvPr id="14" name="朋友圈_001"/>
          <p:cNvSpPr>
            <a:spLocks noChangeAspect="1"/>
          </p:cNvSpPr>
          <p:nvPr>
            <p:custDataLst>
              <p:tags r:id="rId2"/>
            </p:custDataLst>
          </p:nvPr>
        </p:nvSpPr>
        <p:spPr bwMode="auto">
          <a:xfrm>
            <a:off x="720350" y="1218999"/>
            <a:ext cx="183583" cy="183583"/>
          </a:xfrm>
          <a:custGeom>
            <a:avLst/>
            <a:gdLst>
              <a:gd name="connsiteX0" fmla="*/ 18488 w 609050"/>
              <a:gd name="connsiteY0" fmla="*/ 408715 h 608133"/>
              <a:gd name="connsiteX1" fmla="*/ 313028 w 609050"/>
              <a:gd name="connsiteY1" fmla="*/ 408715 h 608133"/>
              <a:gd name="connsiteX2" fmla="*/ 206953 w 609050"/>
              <a:gd name="connsiteY2" fmla="*/ 592115 h 608133"/>
              <a:gd name="connsiteX3" fmla="*/ 18488 w 609050"/>
              <a:gd name="connsiteY3" fmla="*/ 408715 h 608133"/>
              <a:gd name="connsiteX4" fmla="*/ 399533 w 609050"/>
              <a:gd name="connsiteY4" fmla="*/ 348946 h 608133"/>
              <a:gd name="connsiteX5" fmla="*/ 505460 w 609050"/>
              <a:gd name="connsiteY5" fmla="*/ 532271 h 608133"/>
              <a:gd name="connsiteX6" fmla="*/ 304491 w 609050"/>
              <a:gd name="connsiteY6" fmla="*/ 608133 h 608133"/>
              <a:gd name="connsiteX7" fmla="*/ 252201 w 609050"/>
              <a:gd name="connsiteY7" fmla="*/ 603539 h 608133"/>
              <a:gd name="connsiteX8" fmla="*/ 390862 w 609050"/>
              <a:gd name="connsiteY8" fmla="*/ 244298 h 608133"/>
              <a:gd name="connsiteX9" fmla="*/ 603101 w 609050"/>
              <a:gd name="connsiteY9" fmla="*/ 244298 h 608133"/>
              <a:gd name="connsiteX10" fmla="*/ 609050 w 609050"/>
              <a:gd name="connsiteY10" fmla="*/ 304026 h 608133"/>
              <a:gd name="connsiteX11" fmla="*/ 538004 w 609050"/>
              <a:gd name="connsiteY11" fmla="*/ 498898 h 608133"/>
              <a:gd name="connsiteX12" fmla="*/ 70934 w 609050"/>
              <a:gd name="connsiteY12" fmla="*/ 109165 h 608133"/>
              <a:gd name="connsiteX13" fmla="*/ 218188 w 609050"/>
              <a:gd name="connsiteY13" fmla="*/ 363836 h 608133"/>
              <a:gd name="connsiteX14" fmla="*/ 5949 w 609050"/>
              <a:gd name="connsiteY14" fmla="*/ 363836 h 608133"/>
              <a:gd name="connsiteX15" fmla="*/ 0 w 609050"/>
              <a:gd name="connsiteY15" fmla="*/ 304006 h 608133"/>
              <a:gd name="connsiteX16" fmla="*/ 70934 w 609050"/>
              <a:gd name="connsiteY16" fmla="*/ 109165 h 608133"/>
              <a:gd name="connsiteX17" fmla="*/ 402112 w 609050"/>
              <a:gd name="connsiteY17" fmla="*/ 16018 h 608133"/>
              <a:gd name="connsiteX18" fmla="*/ 590420 w 609050"/>
              <a:gd name="connsiteY18" fmla="*/ 199488 h 608133"/>
              <a:gd name="connsiteX19" fmla="*/ 295951 w 609050"/>
              <a:gd name="connsiteY19" fmla="*/ 199488 h 608133"/>
              <a:gd name="connsiteX20" fmla="*/ 304447 w 609050"/>
              <a:gd name="connsiteY20" fmla="*/ 0 h 608133"/>
              <a:gd name="connsiteX21" fmla="*/ 356849 w 609050"/>
              <a:gd name="connsiteY21" fmla="*/ 4482 h 608133"/>
              <a:gd name="connsiteX22" fmla="*/ 209517 w 609050"/>
              <a:gd name="connsiteY22" fmla="*/ 259187 h 608133"/>
              <a:gd name="connsiteX23" fmla="*/ 103590 w 609050"/>
              <a:gd name="connsiteY23" fmla="*/ 75862 h 608133"/>
              <a:gd name="connsiteX24" fmla="*/ 304447 w 609050"/>
              <a:gd name="connsiteY24" fmla="*/ 0 h 608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609050" h="608133">
                <a:moveTo>
                  <a:pt x="18488" y="408715"/>
                </a:moveTo>
                <a:lnTo>
                  <a:pt x="313028" y="408715"/>
                </a:lnTo>
                <a:lnTo>
                  <a:pt x="206953" y="592115"/>
                </a:lnTo>
                <a:cubicBezTo>
                  <a:pt x="119736" y="562650"/>
                  <a:pt x="50254" y="494757"/>
                  <a:pt x="18488" y="408715"/>
                </a:cubicBezTo>
                <a:close/>
                <a:moveTo>
                  <a:pt x="399533" y="348946"/>
                </a:moveTo>
                <a:lnTo>
                  <a:pt x="505460" y="532271"/>
                </a:lnTo>
                <a:cubicBezTo>
                  <a:pt x="451823" y="579446"/>
                  <a:pt x="381467" y="608133"/>
                  <a:pt x="304491" y="608133"/>
                </a:cubicBezTo>
                <a:cubicBezTo>
                  <a:pt x="286650" y="608133"/>
                  <a:pt x="269145" y="606564"/>
                  <a:pt x="252201" y="603539"/>
                </a:cubicBezTo>
                <a:close/>
                <a:moveTo>
                  <a:pt x="390862" y="244298"/>
                </a:moveTo>
                <a:lnTo>
                  <a:pt x="603101" y="244298"/>
                </a:lnTo>
                <a:cubicBezTo>
                  <a:pt x="606917" y="263684"/>
                  <a:pt x="609050" y="283631"/>
                  <a:pt x="609050" y="304026"/>
                </a:cubicBezTo>
                <a:cubicBezTo>
                  <a:pt x="609050" y="378210"/>
                  <a:pt x="582338" y="446118"/>
                  <a:pt x="538004" y="498898"/>
                </a:cubicBezTo>
                <a:close/>
                <a:moveTo>
                  <a:pt x="70934" y="109165"/>
                </a:moveTo>
                <a:lnTo>
                  <a:pt x="218188" y="363836"/>
                </a:lnTo>
                <a:lnTo>
                  <a:pt x="5949" y="363836"/>
                </a:lnTo>
                <a:cubicBezTo>
                  <a:pt x="2020" y="344453"/>
                  <a:pt x="0" y="324509"/>
                  <a:pt x="0" y="304006"/>
                </a:cubicBezTo>
                <a:cubicBezTo>
                  <a:pt x="0" y="229946"/>
                  <a:pt x="26712" y="162049"/>
                  <a:pt x="70934" y="109165"/>
                </a:cubicBezTo>
                <a:close/>
                <a:moveTo>
                  <a:pt x="402112" y="16018"/>
                </a:moveTo>
                <a:cubicBezTo>
                  <a:pt x="489196" y="45494"/>
                  <a:pt x="558774" y="113413"/>
                  <a:pt x="590420" y="199488"/>
                </a:cubicBezTo>
                <a:lnTo>
                  <a:pt x="295951" y="199488"/>
                </a:lnTo>
                <a:close/>
                <a:moveTo>
                  <a:pt x="304447" y="0"/>
                </a:moveTo>
                <a:cubicBezTo>
                  <a:pt x="322288" y="0"/>
                  <a:pt x="339793" y="1569"/>
                  <a:pt x="356849" y="4482"/>
                </a:cubicBezTo>
                <a:lnTo>
                  <a:pt x="209517" y="259187"/>
                </a:lnTo>
                <a:lnTo>
                  <a:pt x="103590" y="75862"/>
                </a:lnTo>
                <a:cubicBezTo>
                  <a:pt x="157227" y="28686"/>
                  <a:pt x="227583" y="0"/>
                  <a:pt x="304447" y="0"/>
                </a:cubicBezTo>
                <a:close/>
              </a:path>
            </a:pathLst>
          </a:custGeom>
          <a:solidFill>
            <a:schemeClr val="bg1"/>
          </a:solidFill>
          <a:ln>
            <a:noFill/>
          </a:ln>
        </p:spPr>
        <p:txBody>
          <a:bodyPr/>
          <a:lstStyle/>
          <a:p>
            <a:endParaRPr lang="zh-CN" altLang="en-US" sz="1700">
              <a:ea typeface="微软雅黑" panose="020B0503020204020204" pitchFamily="34" charset="-122"/>
            </a:endParaRPr>
          </a:p>
        </p:txBody>
      </p:sp>
      <p:sp>
        <p:nvSpPr>
          <p:cNvPr id="50" name="文本框 49"/>
          <p:cNvSpPr txBox="1"/>
          <p:nvPr>
            <p:custDataLst>
              <p:tags r:id="rId3"/>
            </p:custDataLst>
          </p:nvPr>
        </p:nvSpPr>
        <p:spPr>
          <a:xfrm>
            <a:off x="1007745" y="1477010"/>
            <a:ext cx="4509135" cy="1369695"/>
          </a:xfrm>
          <a:prstGeom prst="rect">
            <a:avLst/>
          </a:prstGeom>
          <a:noFill/>
        </p:spPr>
        <p:txBody>
          <a:bodyPr wrap="square" rtlCol="0">
            <a:normAutofit/>
          </a:bodyPr>
          <a:lstStyle/>
          <a:p>
            <a:pPr marL="0" lvl="0" indent="0" algn="l" eaLnBrk="1" latinLnBrk="0" hangingPunct="1">
              <a:lnSpc>
                <a:spcPct val="130000"/>
              </a:lnSpc>
              <a:spcBef>
                <a:spcPts val="0"/>
              </a:spcBef>
              <a:spcAft>
                <a:spcPts val="0"/>
              </a:spcAft>
              <a:buSzPct val="100000"/>
            </a:pPr>
            <a:r>
              <a:rPr lang="zh-CN" altLang="en-US" sz="1800" dirty="0">
                <a:solidFill>
                  <a:schemeClr val="dk1">
                    <a:lumMod val="75000"/>
                  </a:schemeClr>
                </a:solidFill>
                <a:uFillTx/>
                <a:latin typeface="Arial" panose="020B0604020202020204" pitchFamily="34" charset="0"/>
                <a:ea typeface="微软雅黑" panose="020B0503020204020204" pitchFamily="34" charset="-122"/>
              </a:rPr>
              <a:t>种类：巨型机、大型机、中型机、小型机、微型机等。  </a:t>
            </a:r>
            <a:endParaRPr lang="zh-CN" altLang="en-US" sz="1800" dirty="0">
              <a:solidFill>
                <a:schemeClr val="dk1">
                  <a:lumMod val="75000"/>
                </a:schemeClr>
              </a:solidFill>
              <a:uFillTx/>
              <a:latin typeface="Arial" panose="020B0604020202020204" pitchFamily="34" charset="0"/>
              <a:ea typeface="微软雅黑" panose="020B0503020204020204" pitchFamily="34" charset="-122"/>
            </a:endParaRPr>
          </a:p>
        </p:txBody>
      </p:sp>
      <p:sp>
        <p:nvSpPr>
          <p:cNvPr id="52" name="文本框 51"/>
          <p:cNvSpPr txBox="1"/>
          <p:nvPr>
            <p:custDataLst>
              <p:tags r:id="rId4"/>
            </p:custDataLst>
          </p:nvPr>
        </p:nvSpPr>
        <p:spPr>
          <a:xfrm>
            <a:off x="1007584" y="1105904"/>
            <a:ext cx="4873374" cy="368948"/>
          </a:xfrm>
          <a:prstGeom prst="rect">
            <a:avLst/>
          </a:prstGeom>
          <a:noFill/>
        </p:spPr>
        <p:txBody>
          <a:bodyPr wrap="square" rtlCol="0">
            <a:noAutofit/>
          </a:bodyPr>
          <a:lstStyle/>
          <a:p>
            <a:pPr marL="0" indent="0" algn="l">
              <a:lnSpc>
                <a:spcPct val="100000"/>
              </a:lnSpc>
              <a:spcBef>
                <a:spcPts val="0"/>
              </a:spcBef>
              <a:spcAft>
                <a:spcPts val="0"/>
              </a:spcAft>
              <a:buSzPct val="100000"/>
            </a:pPr>
            <a:r>
              <a:rPr lang="en-US" altLang="zh-CN" sz="2000" b="1" dirty="0">
                <a:solidFill>
                  <a:schemeClr val="dk1">
                    <a:lumMod val="75000"/>
                  </a:schemeClr>
                </a:solidFill>
                <a:latin typeface="微软雅黑" panose="020B0503020204020204" pitchFamily="34" charset="-122"/>
                <a:ea typeface="微软雅黑" panose="020B0503020204020204" pitchFamily="34" charset="-122"/>
              </a:rPr>
              <a:t>1.按大小划分  </a:t>
            </a:r>
            <a:endParaRPr lang="en-US" altLang="zh-CN" sz="2000" b="1" dirty="0">
              <a:solidFill>
                <a:schemeClr val="dk1">
                  <a:lumMod val="75000"/>
                </a:schemeClr>
              </a:solidFill>
              <a:latin typeface="微软雅黑" panose="020B0503020204020204" pitchFamily="34" charset="-122"/>
              <a:ea typeface="微软雅黑" panose="020B0503020204020204" pitchFamily="34" charset="-122"/>
            </a:endParaRPr>
          </a:p>
        </p:txBody>
      </p:sp>
      <p:sp>
        <p:nvSpPr>
          <p:cNvPr id="51" name="椭圆 50"/>
          <p:cNvSpPr/>
          <p:nvPr>
            <p:custDataLst>
              <p:tags r:id="rId5"/>
            </p:custDataLst>
          </p:nvPr>
        </p:nvSpPr>
        <p:spPr>
          <a:xfrm>
            <a:off x="5852440" y="1147080"/>
            <a:ext cx="329827" cy="3298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65000" lnSpcReduction="20000"/>
          </a:bodyPr>
          <a:lstStyle/>
          <a:p>
            <a:pPr algn="ctr"/>
            <a:endParaRPr lang="zh-CN" altLang="en-US" sz="1700">
              <a:solidFill>
                <a:schemeClr val="tx1">
                  <a:lumMod val="85000"/>
                  <a:lumOff val="15000"/>
                </a:schemeClr>
              </a:solidFill>
            </a:endParaRPr>
          </a:p>
        </p:txBody>
      </p:sp>
      <p:sp>
        <p:nvSpPr>
          <p:cNvPr id="60" name="数据库_001"/>
          <p:cNvSpPr>
            <a:spLocks noChangeAspect="1"/>
          </p:cNvSpPr>
          <p:nvPr>
            <p:custDataLst>
              <p:tags r:id="rId6"/>
            </p:custDataLst>
          </p:nvPr>
        </p:nvSpPr>
        <p:spPr bwMode="auto">
          <a:xfrm>
            <a:off x="5938787" y="1220592"/>
            <a:ext cx="157135" cy="183195"/>
          </a:xfrm>
          <a:custGeom>
            <a:avLst/>
            <a:gdLst>
              <a:gd name="connsiteX0" fmla="*/ 325000 h 606722"/>
              <a:gd name="connsiteY0" fmla="*/ 325000 h 606722"/>
              <a:gd name="connsiteX1" fmla="*/ 325000 h 606722"/>
              <a:gd name="connsiteY1" fmla="*/ 325000 h 606722"/>
              <a:gd name="connsiteX2" fmla="*/ 325000 h 606722"/>
              <a:gd name="connsiteY2" fmla="*/ 325000 h 606722"/>
              <a:gd name="connsiteX3" fmla="*/ 325000 h 606722"/>
              <a:gd name="connsiteY3" fmla="*/ 325000 h 606722"/>
              <a:gd name="connsiteX4" fmla="*/ 325000 h 606722"/>
              <a:gd name="connsiteY4" fmla="*/ 325000 h 606722"/>
              <a:gd name="connsiteX5" fmla="*/ 325000 h 606722"/>
              <a:gd name="connsiteY5" fmla="*/ 325000 h 606722"/>
              <a:gd name="connsiteX6" fmla="*/ 325000 h 606722"/>
              <a:gd name="connsiteY6" fmla="*/ 325000 h 606722"/>
              <a:gd name="connsiteX7" fmla="*/ 325000 h 606722"/>
              <a:gd name="connsiteY7" fmla="*/ 325000 h 606722"/>
              <a:gd name="connsiteX8" fmla="*/ 325000 h 606722"/>
              <a:gd name="connsiteY8" fmla="*/ 325000 h 606722"/>
              <a:gd name="connsiteX9" fmla="*/ 325000 h 606722"/>
              <a:gd name="connsiteY9" fmla="*/ 325000 h 606722"/>
              <a:gd name="connsiteX10" fmla="*/ 325000 h 606722"/>
              <a:gd name="connsiteY10" fmla="*/ 325000 h 606722"/>
              <a:gd name="connsiteX11" fmla="*/ 325000 h 606722"/>
              <a:gd name="connsiteY11" fmla="*/ 325000 h 606722"/>
              <a:gd name="connsiteX12" fmla="*/ 325000 h 606722"/>
              <a:gd name="connsiteY12" fmla="*/ 325000 h 606722"/>
              <a:gd name="connsiteX13" fmla="*/ 325000 h 606722"/>
              <a:gd name="connsiteY13" fmla="*/ 325000 h 606722"/>
              <a:gd name="connsiteX14" fmla="*/ 325000 h 606722"/>
              <a:gd name="connsiteY14" fmla="*/ 325000 h 606722"/>
              <a:gd name="connsiteX15" fmla="*/ 325000 h 606722"/>
              <a:gd name="connsiteY15" fmla="*/ 325000 h 606722"/>
              <a:gd name="connsiteX16" fmla="*/ 325000 h 606722"/>
              <a:gd name="connsiteY16" fmla="*/ 325000 h 606722"/>
              <a:gd name="connsiteX17" fmla="*/ 325000 h 606722"/>
              <a:gd name="connsiteY17" fmla="*/ 325000 h 606722"/>
              <a:gd name="connsiteX18" fmla="*/ 325000 h 606722"/>
              <a:gd name="connsiteY18" fmla="*/ 325000 h 606722"/>
              <a:gd name="connsiteX19" fmla="*/ 325000 h 606722"/>
              <a:gd name="connsiteY19" fmla="*/ 325000 h 606722"/>
              <a:gd name="connsiteX20" fmla="*/ 325000 h 606722"/>
              <a:gd name="connsiteY20" fmla="*/ 325000 h 606722"/>
              <a:gd name="connsiteX21" fmla="*/ 325000 h 606722"/>
              <a:gd name="connsiteY21" fmla="*/ 325000 h 606722"/>
              <a:gd name="connsiteX22" fmla="*/ 325000 h 606722"/>
              <a:gd name="connsiteY22" fmla="*/ 325000 h 606722"/>
              <a:gd name="connsiteX23" fmla="*/ 325000 h 606722"/>
              <a:gd name="connsiteY23" fmla="*/ 325000 h 606722"/>
              <a:gd name="connsiteX24" fmla="*/ 325000 h 606722"/>
              <a:gd name="connsiteY24" fmla="*/ 325000 h 606722"/>
              <a:gd name="connsiteX25" fmla="*/ 325000 h 606722"/>
              <a:gd name="connsiteY25" fmla="*/ 325000 h 606722"/>
              <a:gd name="connsiteX26" fmla="*/ 325000 h 606722"/>
              <a:gd name="connsiteY26" fmla="*/ 325000 h 606722"/>
              <a:gd name="connsiteX27" fmla="*/ 325000 h 606722"/>
              <a:gd name="connsiteY27" fmla="*/ 325000 h 606722"/>
              <a:gd name="connsiteX28" fmla="*/ 325000 h 606722"/>
              <a:gd name="connsiteY28" fmla="*/ 325000 h 606722"/>
              <a:gd name="connsiteX29" fmla="*/ 325000 h 606722"/>
              <a:gd name="connsiteY29" fmla="*/ 325000 h 606722"/>
              <a:gd name="connsiteX30" fmla="*/ 325000 h 606722"/>
              <a:gd name="connsiteY30" fmla="*/ 325000 h 606722"/>
              <a:gd name="connsiteX31" fmla="*/ 325000 h 606722"/>
              <a:gd name="connsiteY31" fmla="*/ 325000 h 606722"/>
              <a:gd name="connsiteX32" fmla="*/ 325000 h 606722"/>
              <a:gd name="connsiteY32" fmla="*/ 325000 h 606722"/>
              <a:gd name="connsiteX33" fmla="*/ 325000 h 606722"/>
              <a:gd name="connsiteY33" fmla="*/ 325000 h 606722"/>
              <a:gd name="connsiteX34" fmla="*/ 325000 h 606722"/>
              <a:gd name="connsiteY34" fmla="*/ 325000 h 606722"/>
              <a:gd name="connsiteX35" fmla="*/ 325000 h 606722"/>
              <a:gd name="connsiteY35" fmla="*/ 325000 h 606722"/>
              <a:gd name="connsiteX36" fmla="*/ 325000 h 606722"/>
              <a:gd name="connsiteY36" fmla="*/ 325000 h 606722"/>
              <a:gd name="connsiteX37" fmla="*/ 325000 h 606722"/>
              <a:gd name="connsiteY37" fmla="*/ 325000 h 606722"/>
              <a:gd name="connsiteX38" fmla="*/ 325000 h 606722"/>
              <a:gd name="connsiteY38" fmla="*/ 325000 h 606722"/>
              <a:gd name="connsiteX39" fmla="*/ 325000 h 606722"/>
              <a:gd name="connsiteY39" fmla="*/ 325000 h 606722"/>
              <a:gd name="connsiteX40" fmla="*/ 325000 h 606722"/>
              <a:gd name="connsiteY40" fmla="*/ 325000 h 606722"/>
              <a:gd name="connsiteX41" fmla="*/ 325000 h 606722"/>
              <a:gd name="connsiteY41" fmla="*/ 325000 h 606722"/>
              <a:gd name="connsiteX42" fmla="*/ 325000 h 606722"/>
              <a:gd name="connsiteY42" fmla="*/ 325000 h 606722"/>
              <a:gd name="connsiteX43" fmla="*/ 325000 h 606722"/>
              <a:gd name="connsiteY43" fmla="*/ 325000 h 606722"/>
              <a:gd name="connsiteX44" fmla="*/ 325000 h 606722"/>
              <a:gd name="connsiteY44" fmla="*/ 325000 h 606722"/>
              <a:gd name="connsiteX45" fmla="*/ 325000 h 606722"/>
              <a:gd name="connsiteY45" fmla="*/ 325000 h 606722"/>
              <a:gd name="connsiteX46" fmla="*/ 325000 h 606722"/>
              <a:gd name="connsiteY46" fmla="*/ 325000 h 606722"/>
              <a:gd name="connsiteX47" fmla="*/ 325000 h 606722"/>
              <a:gd name="connsiteY47" fmla="*/ 325000 h 606722"/>
              <a:gd name="connsiteX48" fmla="*/ 325000 h 606722"/>
              <a:gd name="connsiteY48" fmla="*/ 325000 h 606722"/>
              <a:gd name="connsiteX49" fmla="*/ 325000 h 606722"/>
              <a:gd name="connsiteY49" fmla="*/ 325000 h 606722"/>
              <a:gd name="connsiteX50" fmla="*/ 325000 h 606722"/>
              <a:gd name="connsiteY50" fmla="*/ 325000 h 606722"/>
              <a:gd name="connsiteX51" fmla="*/ 325000 h 606722"/>
              <a:gd name="connsiteY51" fmla="*/ 325000 h 606722"/>
              <a:gd name="connsiteX52" fmla="*/ 325000 h 606722"/>
              <a:gd name="connsiteY52" fmla="*/ 32500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505878" h="588607">
                <a:moveTo>
                  <a:pt x="0" y="414864"/>
                </a:moveTo>
                <a:cubicBezTo>
                  <a:pt x="41777" y="443695"/>
                  <a:pt x="127609" y="467215"/>
                  <a:pt x="252939" y="467215"/>
                </a:cubicBezTo>
                <a:cubicBezTo>
                  <a:pt x="378269" y="467215"/>
                  <a:pt x="464101" y="444453"/>
                  <a:pt x="505878" y="414864"/>
                </a:cubicBezTo>
                <a:lnTo>
                  <a:pt x="505878" y="497563"/>
                </a:lnTo>
                <a:cubicBezTo>
                  <a:pt x="505878" y="499080"/>
                  <a:pt x="505878" y="501356"/>
                  <a:pt x="505119" y="502115"/>
                </a:cubicBezTo>
                <a:cubicBezTo>
                  <a:pt x="492206" y="551431"/>
                  <a:pt x="385865" y="588607"/>
                  <a:pt x="252939" y="588607"/>
                </a:cubicBezTo>
                <a:cubicBezTo>
                  <a:pt x="120013" y="588607"/>
                  <a:pt x="12913" y="551431"/>
                  <a:pt x="760" y="502115"/>
                </a:cubicBezTo>
                <a:cubicBezTo>
                  <a:pt x="0" y="500597"/>
                  <a:pt x="0" y="499080"/>
                  <a:pt x="0" y="497563"/>
                </a:cubicBezTo>
                <a:close/>
                <a:moveTo>
                  <a:pt x="0" y="282911"/>
                </a:moveTo>
                <a:cubicBezTo>
                  <a:pt x="12913" y="292016"/>
                  <a:pt x="30383" y="300363"/>
                  <a:pt x="50132" y="307192"/>
                </a:cubicBezTo>
                <a:cubicBezTo>
                  <a:pt x="92668" y="321609"/>
                  <a:pt x="151915" y="332232"/>
                  <a:pt x="226354" y="334508"/>
                </a:cubicBezTo>
                <a:cubicBezTo>
                  <a:pt x="235469" y="334508"/>
                  <a:pt x="243824" y="334508"/>
                  <a:pt x="252939" y="334508"/>
                </a:cubicBezTo>
                <a:cubicBezTo>
                  <a:pt x="262054" y="334508"/>
                  <a:pt x="270409" y="334508"/>
                  <a:pt x="279524" y="334508"/>
                </a:cubicBezTo>
                <a:cubicBezTo>
                  <a:pt x="353203" y="332232"/>
                  <a:pt x="412450" y="322368"/>
                  <a:pt x="454986" y="307192"/>
                </a:cubicBezTo>
                <a:cubicBezTo>
                  <a:pt x="475495" y="300363"/>
                  <a:pt x="492965" y="292016"/>
                  <a:pt x="505878" y="282911"/>
                </a:cubicBezTo>
                <a:lnTo>
                  <a:pt x="505878" y="354995"/>
                </a:lnTo>
                <a:lnTo>
                  <a:pt x="505878" y="360307"/>
                </a:lnTo>
                <a:lnTo>
                  <a:pt x="505878" y="364859"/>
                </a:lnTo>
                <a:lnTo>
                  <a:pt x="505878" y="378518"/>
                </a:lnTo>
                <a:cubicBezTo>
                  <a:pt x="477014" y="408110"/>
                  <a:pt x="380548" y="436185"/>
                  <a:pt x="252939" y="436185"/>
                </a:cubicBezTo>
                <a:cubicBezTo>
                  <a:pt x="125330" y="436185"/>
                  <a:pt x="28864" y="408110"/>
                  <a:pt x="0" y="378518"/>
                </a:cubicBezTo>
                <a:lnTo>
                  <a:pt x="0" y="364859"/>
                </a:lnTo>
                <a:lnTo>
                  <a:pt x="0" y="360307"/>
                </a:lnTo>
                <a:lnTo>
                  <a:pt x="0" y="354995"/>
                </a:lnTo>
                <a:close/>
                <a:moveTo>
                  <a:pt x="0" y="150959"/>
                </a:moveTo>
                <a:cubicBezTo>
                  <a:pt x="49373" y="184325"/>
                  <a:pt x="153435" y="202524"/>
                  <a:pt x="252939" y="202524"/>
                </a:cubicBezTo>
                <a:cubicBezTo>
                  <a:pt x="352444" y="202524"/>
                  <a:pt x="456506" y="184325"/>
                  <a:pt x="505878" y="150959"/>
                </a:cubicBezTo>
                <a:lnTo>
                  <a:pt x="505878" y="222240"/>
                </a:lnTo>
                <a:lnTo>
                  <a:pt x="505878" y="227549"/>
                </a:lnTo>
                <a:lnTo>
                  <a:pt x="505878" y="232857"/>
                </a:lnTo>
                <a:lnTo>
                  <a:pt x="505878" y="245748"/>
                </a:lnTo>
                <a:cubicBezTo>
                  <a:pt x="479293" y="273806"/>
                  <a:pt x="394220" y="299588"/>
                  <a:pt x="280284" y="302622"/>
                </a:cubicBezTo>
                <a:cubicBezTo>
                  <a:pt x="279524" y="302622"/>
                  <a:pt x="278005" y="303380"/>
                  <a:pt x="277246" y="303380"/>
                </a:cubicBezTo>
                <a:cubicBezTo>
                  <a:pt x="273448" y="303380"/>
                  <a:pt x="270409" y="303380"/>
                  <a:pt x="266611" y="303380"/>
                </a:cubicBezTo>
                <a:cubicBezTo>
                  <a:pt x="262054" y="303380"/>
                  <a:pt x="257497" y="303380"/>
                  <a:pt x="252939" y="303380"/>
                </a:cubicBezTo>
                <a:cubicBezTo>
                  <a:pt x="248382" y="303380"/>
                  <a:pt x="243824" y="303380"/>
                  <a:pt x="239267" y="303380"/>
                </a:cubicBezTo>
                <a:cubicBezTo>
                  <a:pt x="235469" y="303380"/>
                  <a:pt x="232431" y="303380"/>
                  <a:pt x="228633" y="303380"/>
                </a:cubicBezTo>
                <a:cubicBezTo>
                  <a:pt x="227873" y="302622"/>
                  <a:pt x="226354" y="302622"/>
                  <a:pt x="225594" y="302622"/>
                </a:cubicBezTo>
                <a:cubicBezTo>
                  <a:pt x="111658" y="299588"/>
                  <a:pt x="26585" y="273806"/>
                  <a:pt x="0" y="245748"/>
                </a:cubicBezTo>
                <a:lnTo>
                  <a:pt x="0" y="232857"/>
                </a:lnTo>
                <a:lnTo>
                  <a:pt x="0" y="227549"/>
                </a:lnTo>
                <a:lnTo>
                  <a:pt x="0" y="222240"/>
                </a:lnTo>
                <a:close/>
                <a:moveTo>
                  <a:pt x="252939" y="0"/>
                </a:moveTo>
                <a:cubicBezTo>
                  <a:pt x="406374" y="0"/>
                  <a:pt x="493725" y="43229"/>
                  <a:pt x="505119" y="86459"/>
                </a:cubicBezTo>
                <a:cubicBezTo>
                  <a:pt x="505878" y="87976"/>
                  <a:pt x="505878" y="89492"/>
                  <a:pt x="505878" y="91009"/>
                </a:cubicBezTo>
                <a:lnTo>
                  <a:pt x="505878" y="96318"/>
                </a:lnTo>
                <a:lnTo>
                  <a:pt x="505878" y="114520"/>
                </a:lnTo>
                <a:cubicBezTo>
                  <a:pt x="477774" y="144098"/>
                  <a:pt x="381308" y="172159"/>
                  <a:pt x="252939" y="172159"/>
                </a:cubicBezTo>
                <a:cubicBezTo>
                  <a:pt x="124571" y="172159"/>
                  <a:pt x="28104" y="144098"/>
                  <a:pt x="0" y="114520"/>
                </a:cubicBezTo>
                <a:lnTo>
                  <a:pt x="0" y="96318"/>
                </a:lnTo>
                <a:lnTo>
                  <a:pt x="0" y="91009"/>
                </a:lnTo>
                <a:cubicBezTo>
                  <a:pt x="0" y="89492"/>
                  <a:pt x="0" y="87217"/>
                  <a:pt x="1519" y="85700"/>
                </a:cubicBezTo>
                <a:cubicBezTo>
                  <a:pt x="12913" y="42471"/>
                  <a:pt x="100264" y="0"/>
                  <a:pt x="252939" y="0"/>
                </a:cubicBezTo>
                <a:close/>
              </a:path>
            </a:pathLst>
          </a:custGeom>
          <a:solidFill>
            <a:schemeClr val="bg1"/>
          </a:solidFill>
          <a:ln>
            <a:noFill/>
          </a:ln>
        </p:spPr>
        <p:txBody>
          <a:bodyPr/>
          <a:lstStyle/>
          <a:p>
            <a:endParaRPr lang="zh-CN" altLang="en-US" sz="1700">
              <a:ea typeface="微软雅黑" panose="020B0503020204020204" pitchFamily="34" charset="-122"/>
            </a:endParaRPr>
          </a:p>
        </p:txBody>
      </p:sp>
      <p:sp>
        <p:nvSpPr>
          <p:cNvPr id="39" name="文本框 38"/>
          <p:cNvSpPr txBox="1"/>
          <p:nvPr>
            <p:custDataLst>
              <p:tags r:id="rId7"/>
            </p:custDataLst>
          </p:nvPr>
        </p:nvSpPr>
        <p:spPr>
          <a:xfrm>
            <a:off x="6212205" y="1477010"/>
            <a:ext cx="4509135" cy="1369695"/>
          </a:xfrm>
          <a:prstGeom prst="rect">
            <a:avLst/>
          </a:prstGeom>
          <a:noFill/>
        </p:spPr>
        <p:txBody>
          <a:bodyPr wrap="square" rtlCol="0">
            <a:noAutofit/>
          </a:bodyPr>
          <a:lstStyle/>
          <a:p>
            <a:pPr marL="0" lvl="0" indent="0" algn="l" eaLnBrk="1" fontAlgn="ctr" latinLnBrk="0" hangingPunct="1">
              <a:lnSpc>
                <a:spcPct val="130000"/>
              </a:lnSpc>
              <a:spcBef>
                <a:spcPts val="0"/>
              </a:spcBef>
              <a:spcAft>
                <a:spcPts val="0"/>
              </a:spcAft>
              <a:buSzPct val="100000"/>
              <a:buFont typeface="Wingdings" panose="05000000000000000000" charset="0"/>
              <a:buNone/>
            </a:pPr>
            <a:r>
              <a:rPr lang="zh-CN" altLang="en-US" sz="1800" dirty="0">
                <a:solidFill>
                  <a:schemeClr val="dk1">
                    <a:lumMod val="75000"/>
                  </a:schemeClr>
                </a:solidFill>
                <a:uFillTx/>
                <a:latin typeface="Arial" panose="020B0604020202020204" pitchFamily="34" charset="0"/>
                <a:ea typeface="微软雅黑" panose="020B0503020204020204" pitchFamily="34" charset="-122"/>
              </a:rPr>
              <a:t>种类：科学计算、事务处理、实时控制、工作站、服务器、家用计算机等。  </a:t>
            </a:r>
            <a:endParaRPr lang="zh-CN" altLang="en-US" sz="1800" dirty="0">
              <a:solidFill>
                <a:schemeClr val="dk1">
                  <a:lumMod val="75000"/>
                </a:schemeClr>
              </a:solidFill>
              <a:uFillTx/>
              <a:latin typeface="Arial" panose="020B0604020202020204" pitchFamily="34" charset="0"/>
              <a:ea typeface="微软雅黑" panose="020B0503020204020204" pitchFamily="34" charset="-122"/>
            </a:endParaRPr>
          </a:p>
          <a:p>
            <a:pPr marL="0" lvl="0" indent="0" algn="l" eaLnBrk="1" fontAlgn="ctr" latinLnBrk="0" hangingPunct="1">
              <a:lnSpc>
                <a:spcPct val="130000"/>
              </a:lnSpc>
              <a:spcBef>
                <a:spcPts val="0"/>
              </a:spcBef>
              <a:spcAft>
                <a:spcPts val="0"/>
              </a:spcAft>
              <a:buSzPct val="100000"/>
              <a:buFont typeface="Wingdings" panose="05000000000000000000" charset="0"/>
              <a:buNone/>
            </a:pPr>
            <a:r>
              <a:rPr lang="zh-CN" altLang="en-US" sz="1800" dirty="0">
                <a:solidFill>
                  <a:schemeClr val="dk1">
                    <a:lumMod val="75000"/>
                  </a:schemeClr>
                </a:solidFill>
                <a:uFillTx/>
                <a:latin typeface="Arial" panose="020B0604020202020204" pitchFamily="34" charset="0"/>
                <a:ea typeface="微软雅黑" panose="020B0503020204020204" pitchFamily="34" charset="-122"/>
              </a:rPr>
              <a:t>划分原则：科学计算：浮点计算速度；事务处理：字符处理、十进制运 算；实时控制：中断响应速度、I/0能力；工作站：图形处理能力  </a:t>
            </a:r>
            <a:endParaRPr lang="zh-CN" altLang="en-US" sz="1800" dirty="0">
              <a:solidFill>
                <a:schemeClr val="dk1">
                  <a:lumMod val="75000"/>
                </a:schemeClr>
              </a:solidFill>
              <a:uFillTx/>
              <a:latin typeface="Arial" panose="020B0604020202020204" pitchFamily="34" charset="0"/>
              <a:ea typeface="微软雅黑" panose="020B0503020204020204" pitchFamily="34" charset="-122"/>
            </a:endParaRPr>
          </a:p>
        </p:txBody>
      </p:sp>
      <p:sp>
        <p:nvSpPr>
          <p:cNvPr id="43" name="文本框 42"/>
          <p:cNvSpPr txBox="1"/>
          <p:nvPr>
            <p:custDataLst>
              <p:tags r:id="rId8"/>
            </p:custDataLst>
          </p:nvPr>
        </p:nvSpPr>
        <p:spPr>
          <a:xfrm>
            <a:off x="6206176" y="1105904"/>
            <a:ext cx="4873374" cy="368948"/>
          </a:xfrm>
          <a:prstGeom prst="rect">
            <a:avLst/>
          </a:prstGeom>
          <a:noFill/>
        </p:spPr>
        <p:txBody>
          <a:bodyPr wrap="square" rtlCol="0">
            <a:noAutofit/>
          </a:bodyPr>
          <a:lstStyle/>
          <a:p>
            <a:pPr marL="0" indent="0" algn="l">
              <a:lnSpc>
                <a:spcPct val="100000"/>
              </a:lnSpc>
              <a:spcBef>
                <a:spcPts val="0"/>
              </a:spcBef>
              <a:spcAft>
                <a:spcPts val="0"/>
              </a:spcAft>
              <a:buSzPct val="100000"/>
            </a:pPr>
            <a:r>
              <a:rPr lang="en-US" altLang="zh-CN" sz="2000" b="1" dirty="0">
                <a:solidFill>
                  <a:schemeClr val="dk1">
                    <a:lumMod val="75000"/>
                  </a:schemeClr>
                </a:solidFill>
                <a:latin typeface="微软雅黑" panose="020B0503020204020204" pitchFamily="34" charset="-122"/>
                <a:ea typeface="微软雅黑" panose="020B0503020204020204" pitchFamily="34" charset="-122"/>
              </a:rPr>
              <a:t>2.按用途划分  </a:t>
            </a:r>
            <a:endParaRPr lang="en-US" altLang="zh-CN" sz="2000" b="1" dirty="0">
              <a:solidFill>
                <a:schemeClr val="dk1">
                  <a:lumMod val="75000"/>
                </a:schemeClr>
              </a:solidFill>
              <a:latin typeface="微软雅黑" panose="020B0503020204020204" pitchFamily="34" charset="-122"/>
              <a:ea typeface="微软雅黑" panose="020B0503020204020204" pitchFamily="34" charset="-122"/>
            </a:endParaRPr>
          </a:p>
        </p:txBody>
      </p:sp>
      <p:sp>
        <p:nvSpPr>
          <p:cNvPr id="22" name="椭圆 21"/>
          <p:cNvSpPr/>
          <p:nvPr>
            <p:custDataLst>
              <p:tags r:id="rId9"/>
            </p:custDataLst>
          </p:nvPr>
        </p:nvSpPr>
        <p:spPr>
          <a:xfrm>
            <a:off x="647829" y="3811825"/>
            <a:ext cx="329827" cy="3298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65000" lnSpcReduction="20000"/>
          </a:bodyPr>
          <a:lstStyle/>
          <a:p>
            <a:pPr algn="ctr"/>
            <a:endParaRPr lang="zh-CN" altLang="en-US" sz="1700">
              <a:solidFill>
                <a:schemeClr val="tx1">
                  <a:lumMod val="85000"/>
                  <a:lumOff val="15000"/>
                </a:schemeClr>
              </a:solidFill>
            </a:endParaRPr>
          </a:p>
        </p:txBody>
      </p:sp>
      <p:sp>
        <p:nvSpPr>
          <p:cNvPr id="17" name="笔记本_002"/>
          <p:cNvSpPr>
            <a:spLocks noChangeAspect="1"/>
          </p:cNvSpPr>
          <p:nvPr>
            <p:custDataLst>
              <p:tags r:id="rId10"/>
            </p:custDataLst>
          </p:nvPr>
        </p:nvSpPr>
        <p:spPr bwMode="auto">
          <a:xfrm>
            <a:off x="743122" y="3885335"/>
            <a:ext cx="139244" cy="183195"/>
          </a:xfrm>
          <a:custGeom>
            <a:avLst/>
            <a:gdLst>
              <a:gd name="T0" fmla="*/ 532 w 3373"/>
              <a:gd name="T1" fmla="*/ 381 h 4441"/>
              <a:gd name="T2" fmla="*/ 3373 w 3373"/>
              <a:gd name="T3" fmla="*/ 381 h 4441"/>
              <a:gd name="T4" fmla="*/ 3373 w 3373"/>
              <a:gd name="T5" fmla="*/ 0 h 4441"/>
              <a:gd name="T6" fmla="*/ 532 w 3373"/>
              <a:gd name="T7" fmla="*/ 0 h 4441"/>
              <a:gd name="T8" fmla="*/ 0 w 3373"/>
              <a:gd name="T9" fmla="*/ 532 h 4441"/>
              <a:gd name="T10" fmla="*/ 0 w 3373"/>
              <a:gd name="T11" fmla="*/ 4012 h 4441"/>
              <a:gd name="T12" fmla="*/ 429 w 3373"/>
              <a:gd name="T13" fmla="*/ 4441 h 4441"/>
              <a:gd name="T14" fmla="*/ 3373 w 3373"/>
              <a:gd name="T15" fmla="*/ 4441 h 4441"/>
              <a:gd name="T16" fmla="*/ 3373 w 3373"/>
              <a:gd name="T17" fmla="*/ 683 h 4441"/>
              <a:gd name="T18" fmla="*/ 532 w 3373"/>
              <a:gd name="T19" fmla="*/ 683 h 4441"/>
              <a:gd name="T20" fmla="*/ 381 w 3373"/>
              <a:gd name="T21" fmla="*/ 532 h 4441"/>
              <a:gd name="T22" fmla="*/ 532 w 3373"/>
              <a:gd name="T23" fmla="*/ 381 h 4441"/>
              <a:gd name="T24" fmla="*/ 1397 w 3373"/>
              <a:gd name="T25" fmla="*/ 3011 h 4441"/>
              <a:gd name="T26" fmla="*/ 2854 w 3373"/>
              <a:gd name="T27" fmla="*/ 3011 h 4441"/>
              <a:gd name="T28" fmla="*/ 2854 w 3373"/>
              <a:gd name="T29" fmla="*/ 3794 h 4441"/>
              <a:gd name="T30" fmla="*/ 1397 w 3373"/>
              <a:gd name="T31" fmla="*/ 3794 h 4441"/>
              <a:gd name="T32" fmla="*/ 1397 w 3373"/>
              <a:gd name="T33" fmla="*/ 3011 h 44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373" h="4441">
                <a:moveTo>
                  <a:pt x="532" y="381"/>
                </a:moveTo>
                <a:lnTo>
                  <a:pt x="3373" y="381"/>
                </a:lnTo>
                <a:lnTo>
                  <a:pt x="3373" y="0"/>
                </a:lnTo>
                <a:lnTo>
                  <a:pt x="532" y="0"/>
                </a:lnTo>
                <a:cubicBezTo>
                  <a:pt x="239" y="0"/>
                  <a:pt x="0" y="239"/>
                  <a:pt x="0" y="532"/>
                </a:cubicBezTo>
                <a:lnTo>
                  <a:pt x="0" y="4012"/>
                </a:lnTo>
                <a:cubicBezTo>
                  <a:pt x="0" y="4248"/>
                  <a:pt x="192" y="4441"/>
                  <a:pt x="429" y="4441"/>
                </a:cubicBezTo>
                <a:lnTo>
                  <a:pt x="3373" y="4441"/>
                </a:lnTo>
                <a:lnTo>
                  <a:pt x="3373" y="683"/>
                </a:lnTo>
                <a:lnTo>
                  <a:pt x="532" y="683"/>
                </a:lnTo>
                <a:cubicBezTo>
                  <a:pt x="449" y="683"/>
                  <a:pt x="381" y="616"/>
                  <a:pt x="381" y="532"/>
                </a:cubicBezTo>
                <a:cubicBezTo>
                  <a:pt x="381" y="449"/>
                  <a:pt x="449" y="381"/>
                  <a:pt x="532" y="381"/>
                </a:cubicBezTo>
                <a:close/>
                <a:moveTo>
                  <a:pt x="1397" y="3011"/>
                </a:moveTo>
                <a:lnTo>
                  <a:pt x="2854" y="3011"/>
                </a:lnTo>
                <a:lnTo>
                  <a:pt x="2854" y="3794"/>
                </a:lnTo>
                <a:lnTo>
                  <a:pt x="1397" y="3794"/>
                </a:lnTo>
                <a:lnTo>
                  <a:pt x="1397" y="3011"/>
                </a:lnTo>
                <a:close/>
              </a:path>
            </a:pathLst>
          </a:custGeom>
          <a:solidFill>
            <a:schemeClr val="bg1"/>
          </a:solidFill>
          <a:ln>
            <a:noFill/>
          </a:ln>
        </p:spPr>
        <p:txBody>
          <a:bodyPr/>
          <a:lstStyle/>
          <a:p>
            <a:endParaRPr lang="zh-CN" altLang="en-US" sz="1700">
              <a:ea typeface="微软雅黑" panose="020B0503020204020204" pitchFamily="34" charset="-122"/>
            </a:endParaRPr>
          </a:p>
        </p:txBody>
      </p:sp>
      <p:sp>
        <p:nvSpPr>
          <p:cNvPr id="75" name="文本框 74"/>
          <p:cNvSpPr txBox="1"/>
          <p:nvPr>
            <p:custDataLst>
              <p:tags r:id="rId11"/>
            </p:custDataLst>
          </p:nvPr>
        </p:nvSpPr>
        <p:spPr>
          <a:xfrm>
            <a:off x="1007745" y="4143375"/>
            <a:ext cx="4509135" cy="1369695"/>
          </a:xfrm>
          <a:prstGeom prst="rect">
            <a:avLst/>
          </a:prstGeom>
          <a:noFill/>
        </p:spPr>
        <p:txBody>
          <a:bodyPr wrap="square" rtlCol="0">
            <a:normAutofit/>
          </a:bodyPr>
          <a:lstStyle/>
          <a:p>
            <a:pPr marL="0" lvl="0" indent="0" algn="l" eaLnBrk="1" latinLnBrk="0" hangingPunct="1">
              <a:lnSpc>
                <a:spcPct val="130000"/>
              </a:lnSpc>
              <a:spcBef>
                <a:spcPts val="0"/>
              </a:spcBef>
              <a:spcAft>
                <a:spcPts val="0"/>
              </a:spcAft>
              <a:buSzPct val="100000"/>
            </a:pPr>
            <a:r>
              <a:rPr lang="zh-CN" altLang="en-US" sz="1800" dirty="0">
                <a:solidFill>
                  <a:schemeClr val="dk1">
                    <a:lumMod val="75000"/>
                  </a:schemeClr>
                </a:solidFill>
                <a:uFillTx/>
                <a:latin typeface="Arial" panose="020B0604020202020204" pitchFamily="34" charset="0"/>
                <a:ea typeface="微软雅黑" panose="020B0503020204020204" pitchFamily="34" charset="-122"/>
              </a:rPr>
              <a:t>种类：定点机、浮点机、向量机、堆栈机等 </a:t>
            </a:r>
            <a:endParaRPr lang="zh-CN" altLang="en-US" sz="1800" dirty="0">
              <a:solidFill>
                <a:schemeClr val="dk1">
                  <a:lumMod val="75000"/>
                </a:schemeClr>
              </a:solidFill>
              <a:uFillTx/>
              <a:latin typeface="Arial" panose="020B0604020202020204" pitchFamily="34" charset="0"/>
              <a:ea typeface="微软雅黑" panose="020B0503020204020204" pitchFamily="34" charset="-122"/>
            </a:endParaRPr>
          </a:p>
        </p:txBody>
      </p:sp>
      <p:sp>
        <p:nvSpPr>
          <p:cNvPr id="79" name="文本框 78"/>
          <p:cNvSpPr txBox="1"/>
          <p:nvPr>
            <p:custDataLst>
              <p:tags r:id="rId12"/>
            </p:custDataLst>
          </p:nvPr>
        </p:nvSpPr>
        <p:spPr>
          <a:xfrm>
            <a:off x="1007584" y="3772455"/>
            <a:ext cx="4873374" cy="368948"/>
          </a:xfrm>
          <a:prstGeom prst="rect">
            <a:avLst/>
          </a:prstGeom>
          <a:noFill/>
        </p:spPr>
        <p:txBody>
          <a:bodyPr wrap="square" rtlCol="0">
            <a:noAutofit/>
          </a:bodyPr>
          <a:lstStyle/>
          <a:p>
            <a:pPr marL="0" indent="0" algn="l">
              <a:lnSpc>
                <a:spcPct val="100000"/>
              </a:lnSpc>
              <a:spcBef>
                <a:spcPts val="0"/>
              </a:spcBef>
              <a:spcAft>
                <a:spcPts val="0"/>
              </a:spcAft>
              <a:buSzPct val="100000"/>
            </a:pPr>
            <a:r>
              <a:rPr lang="en-US" altLang="zh-CN" sz="2000" b="1" dirty="0">
                <a:solidFill>
                  <a:schemeClr val="dk1">
                    <a:lumMod val="75000"/>
                  </a:schemeClr>
                </a:solidFill>
                <a:latin typeface="微软雅黑" panose="020B0503020204020204" pitchFamily="34" charset="-122"/>
                <a:ea typeface="微软雅黑" panose="020B0503020204020204" pitchFamily="34" charset="-122"/>
              </a:rPr>
              <a:t>3.按数据类型划分  </a:t>
            </a:r>
            <a:endParaRPr lang="en-US" altLang="zh-CN" sz="2000" b="1" dirty="0">
              <a:solidFill>
                <a:schemeClr val="dk1">
                  <a:lumMod val="75000"/>
                </a:schemeClr>
              </a:solidFill>
              <a:latin typeface="微软雅黑" panose="020B0503020204020204" pitchFamily="34" charset="-122"/>
              <a:ea typeface="微软雅黑" panose="020B0503020204020204" pitchFamily="34" charset="-122"/>
            </a:endParaRPr>
          </a:p>
        </p:txBody>
      </p:sp>
      <p:sp>
        <p:nvSpPr>
          <p:cNvPr id="57" name="椭圆 56"/>
          <p:cNvSpPr/>
          <p:nvPr>
            <p:custDataLst>
              <p:tags r:id="rId13"/>
            </p:custDataLst>
          </p:nvPr>
        </p:nvSpPr>
        <p:spPr>
          <a:xfrm>
            <a:off x="5852440" y="3811825"/>
            <a:ext cx="329827" cy="3298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65000" lnSpcReduction="20000"/>
          </a:bodyPr>
          <a:lstStyle/>
          <a:p>
            <a:pPr algn="ctr"/>
            <a:endParaRPr lang="zh-CN" altLang="en-US" sz="1700">
              <a:solidFill>
                <a:schemeClr val="tx1">
                  <a:lumMod val="85000"/>
                  <a:lumOff val="15000"/>
                </a:schemeClr>
              </a:solidFill>
            </a:endParaRPr>
          </a:p>
        </p:txBody>
      </p:sp>
      <p:sp>
        <p:nvSpPr>
          <p:cNvPr id="62" name="盒子_001"/>
          <p:cNvSpPr>
            <a:spLocks noChangeAspect="1"/>
          </p:cNvSpPr>
          <p:nvPr>
            <p:custDataLst>
              <p:tags r:id="rId14"/>
            </p:custDataLst>
          </p:nvPr>
        </p:nvSpPr>
        <p:spPr bwMode="auto">
          <a:xfrm>
            <a:off x="5927896" y="3887280"/>
            <a:ext cx="178915" cy="178526"/>
          </a:xfrm>
          <a:custGeom>
            <a:avLst/>
            <a:gdLst>
              <a:gd name="connsiteX0" fmla="*/ 231499 w 609191"/>
              <a:gd name="connsiteY0" fmla="*/ 251036 h 607710"/>
              <a:gd name="connsiteX1" fmla="*/ 180078 w 609191"/>
              <a:gd name="connsiteY1" fmla="*/ 302378 h 607710"/>
              <a:gd name="connsiteX2" fmla="*/ 231499 w 609191"/>
              <a:gd name="connsiteY2" fmla="*/ 353720 h 607710"/>
              <a:gd name="connsiteX3" fmla="*/ 377694 w 609191"/>
              <a:gd name="connsiteY3" fmla="*/ 353720 h 607710"/>
              <a:gd name="connsiteX4" fmla="*/ 429114 w 609191"/>
              <a:gd name="connsiteY4" fmla="*/ 302378 h 607710"/>
              <a:gd name="connsiteX5" fmla="*/ 377694 w 609191"/>
              <a:gd name="connsiteY5" fmla="*/ 251036 h 607710"/>
              <a:gd name="connsiteX6" fmla="*/ 24910 w 609191"/>
              <a:gd name="connsiteY6" fmla="*/ 187916 h 607710"/>
              <a:gd name="connsiteX7" fmla="*/ 27027 w 609191"/>
              <a:gd name="connsiteY7" fmla="*/ 187916 h 607710"/>
              <a:gd name="connsiteX8" fmla="*/ 582165 w 609191"/>
              <a:gd name="connsiteY8" fmla="*/ 187916 h 607710"/>
              <a:gd name="connsiteX9" fmla="*/ 584282 w 609191"/>
              <a:gd name="connsiteY9" fmla="*/ 187916 h 607710"/>
              <a:gd name="connsiteX10" fmla="*/ 584282 w 609191"/>
              <a:gd name="connsiteY10" fmla="*/ 556972 h 607710"/>
              <a:gd name="connsiteX11" fmla="*/ 533467 w 609191"/>
              <a:gd name="connsiteY11" fmla="*/ 607710 h 607710"/>
              <a:gd name="connsiteX12" fmla="*/ 75725 w 609191"/>
              <a:gd name="connsiteY12" fmla="*/ 607710 h 607710"/>
              <a:gd name="connsiteX13" fmla="*/ 24910 w 609191"/>
              <a:gd name="connsiteY13" fmla="*/ 556972 h 607710"/>
              <a:gd name="connsiteX14" fmla="*/ 27022 w 609191"/>
              <a:gd name="connsiteY14" fmla="*/ 0 h 607710"/>
              <a:gd name="connsiteX15" fmla="*/ 582170 w 609191"/>
              <a:gd name="connsiteY15" fmla="*/ 0 h 607710"/>
              <a:gd name="connsiteX16" fmla="*/ 609191 w 609191"/>
              <a:gd name="connsiteY16" fmla="*/ 26882 h 607710"/>
              <a:gd name="connsiteX17" fmla="*/ 609191 w 609191"/>
              <a:gd name="connsiteY17" fmla="*/ 102293 h 607710"/>
              <a:gd name="connsiteX18" fmla="*/ 582170 w 609191"/>
              <a:gd name="connsiteY18" fmla="*/ 129276 h 607710"/>
              <a:gd name="connsiteX19" fmla="*/ 27022 w 609191"/>
              <a:gd name="connsiteY19" fmla="*/ 129276 h 607710"/>
              <a:gd name="connsiteX20" fmla="*/ 0 w 609191"/>
              <a:gd name="connsiteY20" fmla="*/ 102293 h 607710"/>
              <a:gd name="connsiteX21" fmla="*/ 0 w 609191"/>
              <a:gd name="connsiteY21" fmla="*/ 26882 h 607710"/>
              <a:gd name="connsiteX22" fmla="*/ 27022 w 609191"/>
              <a:gd name="connsiteY22" fmla="*/ 0 h 6077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609191" h="607710">
                <a:moveTo>
                  <a:pt x="231499" y="251036"/>
                </a:moveTo>
                <a:cubicBezTo>
                  <a:pt x="203066" y="251036"/>
                  <a:pt x="180078" y="273989"/>
                  <a:pt x="180078" y="302378"/>
                </a:cubicBezTo>
                <a:cubicBezTo>
                  <a:pt x="180078" y="330666"/>
                  <a:pt x="203066" y="353720"/>
                  <a:pt x="231499" y="353720"/>
                </a:cubicBezTo>
                <a:lnTo>
                  <a:pt x="377694" y="353720"/>
                </a:lnTo>
                <a:cubicBezTo>
                  <a:pt x="406126" y="353720"/>
                  <a:pt x="429114" y="330666"/>
                  <a:pt x="429114" y="302378"/>
                </a:cubicBezTo>
                <a:cubicBezTo>
                  <a:pt x="429114" y="273989"/>
                  <a:pt x="406126" y="251036"/>
                  <a:pt x="377694" y="251036"/>
                </a:cubicBezTo>
                <a:close/>
                <a:moveTo>
                  <a:pt x="24910" y="187916"/>
                </a:moveTo>
                <a:cubicBezTo>
                  <a:pt x="25616" y="187916"/>
                  <a:pt x="26221" y="187916"/>
                  <a:pt x="27027" y="187916"/>
                </a:cubicBezTo>
                <a:lnTo>
                  <a:pt x="582165" y="187916"/>
                </a:lnTo>
                <a:cubicBezTo>
                  <a:pt x="582871" y="187916"/>
                  <a:pt x="583576" y="187916"/>
                  <a:pt x="584282" y="187916"/>
                </a:cubicBezTo>
                <a:lnTo>
                  <a:pt x="584282" y="556972"/>
                </a:lnTo>
                <a:cubicBezTo>
                  <a:pt x="584282" y="584959"/>
                  <a:pt x="561496" y="607710"/>
                  <a:pt x="533467" y="607710"/>
                </a:cubicBezTo>
                <a:lnTo>
                  <a:pt x="75725" y="607710"/>
                </a:lnTo>
                <a:cubicBezTo>
                  <a:pt x="47596" y="607710"/>
                  <a:pt x="24910" y="584959"/>
                  <a:pt x="24910" y="556972"/>
                </a:cubicBezTo>
                <a:close/>
                <a:moveTo>
                  <a:pt x="27022" y="0"/>
                </a:moveTo>
                <a:lnTo>
                  <a:pt x="582170" y="0"/>
                </a:lnTo>
                <a:cubicBezTo>
                  <a:pt x="597092" y="0"/>
                  <a:pt x="609191" y="11981"/>
                  <a:pt x="609191" y="26882"/>
                </a:cubicBezTo>
                <a:lnTo>
                  <a:pt x="609191" y="102293"/>
                </a:lnTo>
                <a:cubicBezTo>
                  <a:pt x="609191" y="117194"/>
                  <a:pt x="597092" y="129276"/>
                  <a:pt x="582170" y="129276"/>
                </a:cubicBezTo>
                <a:lnTo>
                  <a:pt x="27022" y="129276"/>
                </a:lnTo>
                <a:cubicBezTo>
                  <a:pt x="12099" y="129276"/>
                  <a:pt x="0" y="117194"/>
                  <a:pt x="0" y="102293"/>
                </a:cubicBezTo>
                <a:lnTo>
                  <a:pt x="0" y="26882"/>
                </a:lnTo>
                <a:cubicBezTo>
                  <a:pt x="0" y="11981"/>
                  <a:pt x="12099" y="0"/>
                  <a:pt x="27022" y="0"/>
                </a:cubicBezTo>
                <a:close/>
              </a:path>
            </a:pathLst>
          </a:custGeom>
          <a:solidFill>
            <a:schemeClr val="bg1"/>
          </a:solidFill>
          <a:ln>
            <a:noFill/>
          </a:ln>
        </p:spPr>
        <p:txBody>
          <a:bodyPr/>
          <a:lstStyle/>
          <a:p>
            <a:endParaRPr lang="zh-CN" altLang="en-US" sz="1700">
              <a:ea typeface="微软雅黑" panose="020B0503020204020204" pitchFamily="34" charset="-122"/>
            </a:endParaRPr>
          </a:p>
        </p:txBody>
      </p:sp>
      <p:sp>
        <p:nvSpPr>
          <p:cNvPr id="85" name="文本框 84"/>
          <p:cNvSpPr txBox="1"/>
          <p:nvPr>
            <p:custDataLst>
              <p:tags r:id="rId15"/>
            </p:custDataLst>
          </p:nvPr>
        </p:nvSpPr>
        <p:spPr>
          <a:xfrm>
            <a:off x="6212205" y="4143375"/>
            <a:ext cx="4509135" cy="1369695"/>
          </a:xfrm>
          <a:prstGeom prst="rect">
            <a:avLst/>
          </a:prstGeom>
          <a:noFill/>
        </p:spPr>
        <p:txBody>
          <a:bodyPr wrap="square" rtlCol="0">
            <a:noAutofit/>
          </a:bodyPr>
          <a:lstStyle/>
          <a:p>
            <a:pPr marL="0" lvl="0" indent="0" algn="l" eaLnBrk="1" latinLnBrk="0" hangingPunct="1">
              <a:lnSpc>
                <a:spcPct val="130000"/>
              </a:lnSpc>
              <a:spcBef>
                <a:spcPts val="0"/>
              </a:spcBef>
              <a:spcAft>
                <a:spcPts val="0"/>
              </a:spcAft>
              <a:buSzPct val="100000"/>
            </a:pPr>
            <a:r>
              <a:rPr lang="zh-CN" altLang="en-US" sz="1800" dirty="0">
                <a:solidFill>
                  <a:schemeClr val="dk1">
                    <a:lumMod val="75000"/>
                  </a:schemeClr>
                </a:solidFill>
                <a:uFillTx/>
                <a:latin typeface="Arial" panose="020B0604020202020204" pitchFamily="34" charset="0"/>
                <a:ea typeface="微软雅黑" panose="020B0503020204020204" pitchFamily="34" charset="-122"/>
              </a:rPr>
              <a:t>种类：单处理机、并行处理机、多处理机、分布处理机、关联处理机、超标量处理机、超流水线处理机、SMP（对称多处理机）、MPP（大规模并行处理机）、机群（Cluster）系统等</a:t>
            </a:r>
            <a:endParaRPr lang="zh-CN" altLang="en-US" sz="1800" dirty="0">
              <a:solidFill>
                <a:schemeClr val="dk1">
                  <a:lumMod val="75000"/>
                </a:schemeClr>
              </a:solidFill>
              <a:uFillTx/>
              <a:latin typeface="Arial" panose="020B0604020202020204" pitchFamily="34" charset="0"/>
              <a:ea typeface="微软雅黑" panose="020B0503020204020204" pitchFamily="34" charset="-122"/>
            </a:endParaRPr>
          </a:p>
        </p:txBody>
      </p:sp>
      <p:sp>
        <p:nvSpPr>
          <p:cNvPr id="86" name="文本框 85"/>
          <p:cNvSpPr txBox="1"/>
          <p:nvPr>
            <p:custDataLst>
              <p:tags r:id="rId16"/>
            </p:custDataLst>
          </p:nvPr>
        </p:nvSpPr>
        <p:spPr>
          <a:xfrm>
            <a:off x="6206176" y="3772455"/>
            <a:ext cx="4873374" cy="368948"/>
          </a:xfrm>
          <a:prstGeom prst="rect">
            <a:avLst/>
          </a:prstGeom>
          <a:noFill/>
        </p:spPr>
        <p:txBody>
          <a:bodyPr wrap="square" rtlCol="0">
            <a:noAutofit/>
          </a:bodyPr>
          <a:lstStyle/>
          <a:p>
            <a:pPr marL="0" indent="0" algn="l">
              <a:lnSpc>
                <a:spcPct val="100000"/>
              </a:lnSpc>
              <a:spcBef>
                <a:spcPts val="0"/>
              </a:spcBef>
              <a:spcAft>
                <a:spcPts val="0"/>
              </a:spcAft>
              <a:buSzPct val="100000"/>
            </a:pPr>
            <a:r>
              <a:rPr lang="en-US" altLang="zh-CN" sz="2000" b="1" dirty="0">
                <a:solidFill>
                  <a:schemeClr val="dk1">
                    <a:lumMod val="75000"/>
                  </a:schemeClr>
                </a:solidFill>
                <a:latin typeface="微软雅黑" panose="020B0503020204020204" pitchFamily="34" charset="-122"/>
                <a:ea typeface="微软雅黑" panose="020B0503020204020204" pitchFamily="34" charset="-122"/>
              </a:rPr>
              <a:t>4.按处理机个数和种类划分  </a:t>
            </a:r>
            <a:endParaRPr lang="en-US" altLang="zh-CN" sz="2000" b="1" dirty="0">
              <a:solidFill>
                <a:schemeClr val="dk1">
                  <a:lumMod val="75000"/>
                </a:schemeClr>
              </a:solidFill>
              <a:latin typeface="微软雅黑" panose="020B0503020204020204" pitchFamily="34" charset="-122"/>
              <a:ea typeface="微软雅黑" panose="020B0503020204020204" pitchFamily="34" charset="-122"/>
            </a:endParaRPr>
          </a:p>
        </p:txBody>
      </p:sp>
      <p:cxnSp>
        <p:nvCxnSpPr>
          <p:cNvPr id="4" name="直接连接符 3"/>
          <p:cNvCxnSpPr/>
          <p:nvPr>
            <p:custDataLst>
              <p:tags r:id="rId17"/>
            </p:custDataLst>
          </p:nvPr>
        </p:nvCxnSpPr>
        <p:spPr>
          <a:xfrm>
            <a:off x="432010" y="864059"/>
            <a:ext cx="10656242" cy="12000"/>
          </a:xfrm>
          <a:prstGeom prst="line">
            <a:avLst/>
          </a:prstGeom>
          <a:ln w="31750">
            <a:solidFill>
              <a:schemeClr val="accent1"/>
            </a:solidFill>
          </a:ln>
        </p:spPr>
        <p:style>
          <a:lnRef idx="1">
            <a:schemeClr val="dk1"/>
          </a:lnRef>
          <a:fillRef idx="0">
            <a:schemeClr val="dk1"/>
          </a:fillRef>
          <a:effectRef idx="0">
            <a:schemeClr val="dk1"/>
          </a:effectRef>
          <a:fontRef idx="minor">
            <a:schemeClr val="tx1"/>
          </a:fontRef>
        </p:style>
      </p:cxnSp>
      <p:sp>
        <p:nvSpPr>
          <p:cNvPr id="8" name="文本框 6"/>
          <p:cNvSpPr txBox="1"/>
          <p:nvPr>
            <p:custDataLst>
              <p:tags r:id="rId18"/>
            </p:custDataLst>
          </p:nvPr>
        </p:nvSpPr>
        <p:spPr>
          <a:xfrm>
            <a:off x="432010" y="144043"/>
            <a:ext cx="10656242" cy="576013"/>
          </a:xfrm>
          <a:prstGeom prst="rect">
            <a:avLst/>
          </a:prstGeom>
          <a:noFill/>
          <a:ln w="12700">
            <a:miter lim="400000"/>
          </a:ln>
          <a:extLst>
            <a:ext uri="{909E8E84-426E-40DD-AFC4-6F175D3DCCD1}">
              <a14:hiddenFill xmlns:a14="http://schemas.microsoft.com/office/drawing/2010/main">
                <a:solidFill>
                  <a:schemeClr val="accent1"/>
                </a:solidFill>
              </a14:hiddenFill>
            </a:ext>
          </a:extLst>
        </p:spPr>
        <p:txBody>
          <a:bodyPr lIns="0" tIns="0" rIns="0" bIns="0" anchor="ctr" anchorCtr="0">
            <a:normAutofit/>
          </a:bodyPr>
          <a:lstStyle>
            <a:defPPr>
              <a:defRPr lang="zh-CN"/>
            </a:defPPr>
            <a:lvl1pPr>
              <a:lnSpc>
                <a:spcPct val="120000"/>
              </a:lnSpc>
              <a:defRPr sz="3600" b="1">
                <a:solidFill>
                  <a:srgbClr val="FFFFFF"/>
                </a:solidFill>
                <a:latin typeface="微软雅黑" panose="020B0503020204020204" pitchFamily="34" charset="-122"/>
                <a:ea typeface="微软雅黑" panose="020B0503020204020204" pitchFamily="34" charset="-122"/>
                <a:cs typeface="微软雅黑" panose="020B0503020204020204" pitchFamily="34" charset="-122"/>
              </a:defRPr>
            </a:lvl1pPr>
          </a:lstStyle>
          <a:p>
            <a:pPr marL="0" indent="0" algn="l">
              <a:lnSpc>
                <a:spcPct val="100000"/>
              </a:lnSpc>
              <a:spcBef>
                <a:spcPts val="0"/>
              </a:spcBef>
              <a:spcAft>
                <a:spcPts val="0"/>
              </a:spcAft>
              <a:buSzPct val="100000"/>
              <a:buNone/>
            </a:pPr>
            <a:r>
              <a:rPr lang="zh-CN" altLang="en-US" sz="3400" dirty="0">
                <a:solidFill>
                  <a:schemeClr val="dk1">
                    <a:lumMod val="75000"/>
                  </a:schemeClr>
                </a:solidFill>
                <a:latin typeface="Arial" panose="020B0604020202020204" pitchFamily="34" charset="0"/>
              </a:rPr>
              <a:t>常见分类方法</a:t>
            </a:r>
            <a:endParaRPr lang="zh-CN" altLang="en-US" sz="3400" dirty="0">
              <a:solidFill>
                <a:schemeClr val="dk1">
                  <a:lumMod val="75000"/>
                </a:schemeClr>
              </a:solidFill>
              <a:latin typeface="Arial" panose="020B0604020202020204" pitchFamily="34" charset="0"/>
            </a:endParaRPr>
          </a:p>
        </p:txBody>
      </p:sp>
      <p:pic>
        <p:nvPicPr>
          <p:cNvPr id="11" name="图片 10" descr="微信截图_20240112211134"/>
          <p:cNvPicPr>
            <a:picLocks noChangeAspect="1"/>
          </p:cNvPicPr>
          <p:nvPr>
            <p:custDataLst>
              <p:tags r:id="rId19"/>
            </p:custDataLst>
          </p:nvPr>
        </p:nvPicPr>
        <p:blipFill>
          <a:blip r:embed="rId20"/>
          <a:stretch>
            <a:fillRect/>
          </a:stretch>
        </p:blipFill>
        <p:spPr>
          <a:xfrm>
            <a:off x="9216390" y="201295"/>
            <a:ext cx="1895475" cy="485775"/>
          </a:xfrm>
          <a:prstGeom prst="rect">
            <a:avLst/>
          </a:prstGeom>
        </p:spPr>
      </p:pic>
    </p:spTree>
    <p:custDataLst>
      <p:tags r:id="rId21"/>
    </p:custData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custDataLst>
              <p:tags r:id="rId1"/>
            </p:custDataLst>
          </p:nvPr>
        </p:nvSpPr>
        <p:spPr>
          <a:xfrm flipH="1">
            <a:off x="431800" y="5816600"/>
            <a:ext cx="10562590" cy="419735"/>
          </a:xfrm>
          <a:prstGeom prst="rect">
            <a:avLst/>
          </a:prstGeom>
          <a:solidFill>
            <a:srgbClr val="4472C4">
              <a:alpha val="25000"/>
            </a:srgbClr>
          </a:solidFill>
          <a:ln>
            <a:noFill/>
          </a:ln>
          <a:effectLst>
            <a:outerShdw blurRad="63500" algn="ctr" rotWithShape="0">
              <a:schemeClr val="tx1">
                <a:lumMod val="50000"/>
                <a:lumOff val="50000"/>
                <a:alpha val="1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lnSpc>
                <a:spcPct val="120000"/>
              </a:lnSpc>
            </a:pPr>
            <a:endParaRPr kumimoji="1" lang="zh-CN" altLang="en-US" sz="1510" b="1">
              <a:solidFill>
                <a:schemeClr val="accent2"/>
              </a:solidFill>
              <a:latin typeface="Arial" panose="020B0604020202020204" pitchFamily="34" charset="0"/>
              <a:ea typeface="微软雅黑" panose="020B0503020204020204" pitchFamily="34" charset="-122"/>
              <a:sym typeface="Arial" panose="020B0604020202020204" pitchFamily="34" charset="0"/>
            </a:endParaRPr>
          </a:p>
        </p:txBody>
      </p:sp>
      <p:sp>
        <p:nvSpPr>
          <p:cNvPr id="15" name="矩形 14"/>
          <p:cNvSpPr/>
          <p:nvPr>
            <p:custDataLst>
              <p:tags r:id="rId2"/>
            </p:custDataLst>
          </p:nvPr>
        </p:nvSpPr>
        <p:spPr>
          <a:xfrm flipH="1">
            <a:off x="431800" y="5374005"/>
            <a:ext cx="10562590" cy="419735"/>
          </a:xfrm>
          <a:prstGeom prst="rect">
            <a:avLst/>
          </a:prstGeom>
          <a:solidFill>
            <a:srgbClr val="4472C4"/>
          </a:solidFill>
          <a:ln>
            <a:noFill/>
          </a:ln>
          <a:effectLst>
            <a:outerShdw blurRad="63500" algn="ctr" rotWithShape="0">
              <a:schemeClr val="tx1">
                <a:lumMod val="50000"/>
                <a:lumOff val="50000"/>
                <a:alpha val="1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lnSpc>
                <a:spcPct val="120000"/>
              </a:lnSpc>
            </a:pPr>
            <a:endParaRPr kumimoji="1" lang="zh-CN" altLang="en-US" sz="1510" b="1">
              <a:solidFill>
                <a:schemeClr val="accent2"/>
              </a:solidFill>
              <a:latin typeface="Arial" panose="020B0604020202020204" pitchFamily="34" charset="0"/>
              <a:ea typeface="微软雅黑" panose="020B0503020204020204" pitchFamily="34" charset="-122"/>
              <a:sym typeface="Arial" panose="020B0604020202020204" pitchFamily="34" charset="0"/>
            </a:endParaRPr>
          </a:p>
        </p:txBody>
      </p:sp>
      <p:sp>
        <p:nvSpPr>
          <p:cNvPr id="13" name="矩形 12"/>
          <p:cNvSpPr/>
          <p:nvPr>
            <p:custDataLst>
              <p:tags r:id="rId3"/>
            </p:custDataLst>
          </p:nvPr>
        </p:nvSpPr>
        <p:spPr>
          <a:xfrm flipH="1">
            <a:off x="433070" y="4931410"/>
            <a:ext cx="10562590" cy="419735"/>
          </a:xfrm>
          <a:prstGeom prst="rect">
            <a:avLst/>
          </a:prstGeom>
          <a:solidFill>
            <a:srgbClr val="4472C4"/>
          </a:solidFill>
          <a:ln>
            <a:noFill/>
          </a:ln>
          <a:effectLst>
            <a:outerShdw blurRad="63500" algn="ctr" rotWithShape="0">
              <a:schemeClr val="tx1">
                <a:lumMod val="50000"/>
                <a:lumOff val="50000"/>
                <a:alpha val="1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lnSpc>
                <a:spcPct val="120000"/>
              </a:lnSpc>
            </a:pPr>
            <a:endParaRPr kumimoji="1" lang="zh-CN" altLang="en-US" sz="1510" b="1">
              <a:solidFill>
                <a:schemeClr val="accent2"/>
              </a:solidFill>
              <a:latin typeface="Arial" panose="020B0604020202020204" pitchFamily="34" charset="0"/>
              <a:ea typeface="微软雅黑" panose="020B0503020204020204" pitchFamily="34" charset="-122"/>
              <a:sym typeface="Arial" panose="020B0604020202020204" pitchFamily="34" charset="0"/>
            </a:endParaRPr>
          </a:p>
        </p:txBody>
      </p:sp>
      <p:sp>
        <p:nvSpPr>
          <p:cNvPr id="10" name="矩形 9"/>
          <p:cNvSpPr/>
          <p:nvPr>
            <p:custDataLst>
              <p:tags r:id="rId4"/>
            </p:custDataLst>
          </p:nvPr>
        </p:nvSpPr>
        <p:spPr>
          <a:xfrm flipH="1">
            <a:off x="432435" y="4488815"/>
            <a:ext cx="10562590" cy="419735"/>
          </a:xfrm>
          <a:prstGeom prst="rect">
            <a:avLst/>
          </a:prstGeom>
          <a:solidFill>
            <a:srgbClr val="4472C4"/>
          </a:solidFill>
          <a:ln>
            <a:noFill/>
          </a:ln>
          <a:effectLst>
            <a:outerShdw blurRad="63500" algn="ctr" rotWithShape="0">
              <a:schemeClr val="tx1">
                <a:lumMod val="50000"/>
                <a:lumOff val="50000"/>
                <a:alpha val="1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lnSpc>
                <a:spcPct val="120000"/>
              </a:lnSpc>
            </a:pPr>
            <a:endParaRPr kumimoji="1" lang="zh-CN" altLang="en-US" sz="1510" b="1">
              <a:solidFill>
                <a:schemeClr val="accent2"/>
              </a:solidFill>
              <a:latin typeface="Arial" panose="020B0604020202020204" pitchFamily="34" charset="0"/>
              <a:ea typeface="微软雅黑" panose="020B0503020204020204" pitchFamily="34" charset="-122"/>
              <a:sym typeface="Arial" panose="020B0604020202020204" pitchFamily="34" charset="0"/>
            </a:endParaRPr>
          </a:p>
        </p:txBody>
      </p:sp>
      <p:sp>
        <p:nvSpPr>
          <p:cNvPr id="7" name="矩形 6"/>
          <p:cNvSpPr/>
          <p:nvPr>
            <p:custDataLst>
              <p:tags r:id="rId5"/>
            </p:custDataLst>
          </p:nvPr>
        </p:nvSpPr>
        <p:spPr>
          <a:xfrm flipH="1">
            <a:off x="431800" y="1450340"/>
            <a:ext cx="10562590" cy="3015615"/>
          </a:xfrm>
          <a:prstGeom prst="rect">
            <a:avLst/>
          </a:prstGeom>
          <a:solidFill>
            <a:srgbClr val="4472C4"/>
          </a:solidFill>
          <a:ln>
            <a:noFill/>
          </a:ln>
          <a:effectLst>
            <a:outerShdw blurRad="63500" algn="ctr" rotWithShape="0">
              <a:schemeClr val="tx1">
                <a:lumMod val="50000"/>
                <a:lumOff val="50000"/>
                <a:alpha val="1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lnSpc>
                <a:spcPct val="120000"/>
              </a:lnSpc>
            </a:pPr>
            <a:endParaRPr kumimoji="1" lang="zh-CN" altLang="en-US" sz="1510" b="1">
              <a:solidFill>
                <a:schemeClr val="accent2"/>
              </a:solidFill>
              <a:latin typeface="Arial" panose="020B0604020202020204" pitchFamily="34" charset="0"/>
              <a:ea typeface="微软雅黑" panose="020B0503020204020204" pitchFamily="34" charset="-122"/>
              <a:sym typeface="Arial" panose="020B0604020202020204" pitchFamily="34" charset="0"/>
            </a:endParaRPr>
          </a:p>
        </p:txBody>
      </p:sp>
      <p:sp>
        <p:nvSpPr>
          <p:cNvPr id="20" name="矩形 19"/>
          <p:cNvSpPr/>
          <p:nvPr>
            <p:custDataLst>
              <p:tags r:id="rId6"/>
            </p:custDataLst>
          </p:nvPr>
        </p:nvSpPr>
        <p:spPr>
          <a:xfrm flipH="1">
            <a:off x="432435" y="1007745"/>
            <a:ext cx="10562590" cy="419735"/>
          </a:xfrm>
          <a:prstGeom prst="rect">
            <a:avLst/>
          </a:prstGeom>
          <a:solidFill>
            <a:srgbClr val="4472C4"/>
          </a:solidFill>
          <a:ln>
            <a:noFill/>
          </a:ln>
          <a:effectLst>
            <a:outerShdw blurRad="63500" algn="ctr" rotWithShape="0">
              <a:schemeClr val="tx1">
                <a:lumMod val="50000"/>
                <a:lumOff val="50000"/>
                <a:alpha val="1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lnSpc>
                <a:spcPct val="120000"/>
              </a:lnSpc>
            </a:pPr>
            <a:endParaRPr kumimoji="1" lang="zh-CN" altLang="en-US" sz="1510" b="1">
              <a:solidFill>
                <a:schemeClr val="accent2"/>
              </a:solidFill>
              <a:latin typeface="Arial" panose="020B0604020202020204" pitchFamily="34" charset="0"/>
              <a:ea typeface="微软雅黑" panose="020B0503020204020204" pitchFamily="34" charset="-122"/>
              <a:sym typeface="Arial" panose="020B0604020202020204" pitchFamily="34" charset="0"/>
            </a:endParaRPr>
          </a:p>
        </p:txBody>
      </p:sp>
      <p:cxnSp>
        <p:nvCxnSpPr>
          <p:cNvPr id="3" name="直接连接符 2"/>
          <p:cNvCxnSpPr/>
          <p:nvPr>
            <p:custDataLst>
              <p:tags r:id="rId7"/>
            </p:custDataLst>
          </p:nvPr>
        </p:nvCxnSpPr>
        <p:spPr>
          <a:xfrm>
            <a:off x="432010" y="864059"/>
            <a:ext cx="10656242" cy="12000"/>
          </a:xfrm>
          <a:prstGeom prst="line">
            <a:avLst/>
          </a:prstGeom>
          <a:ln w="31750">
            <a:solidFill>
              <a:schemeClr val="accent1"/>
            </a:solidFill>
          </a:ln>
        </p:spPr>
        <p:style>
          <a:lnRef idx="1">
            <a:schemeClr val="dk1"/>
          </a:lnRef>
          <a:fillRef idx="0">
            <a:schemeClr val="dk1"/>
          </a:fillRef>
          <a:effectRef idx="0">
            <a:schemeClr val="dk1"/>
          </a:effectRef>
          <a:fontRef idx="minor">
            <a:schemeClr val="tx1"/>
          </a:fontRef>
        </p:style>
      </p:cxnSp>
      <p:sp>
        <p:nvSpPr>
          <p:cNvPr id="9" name="文本框 6"/>
          <p:cNvSpPr txBox="1"/>
          <p:nvPr>
            <p:custDataLst>
              <p:tags r:id="rId8"/>
            </p:custDataLst>
          </p:nvPr>
        </p:nvSpPr>
        <p:spPr>
          <a:xfrm>
            <a:off x="432010" y="144043"/>
            <a:ext cx="10656242" cy="576013"/>
          </a:xfrm>
          <a:prstGeom prst="rect">
            <a:avLst/>
          </a:prstGeom>
          <a:noFill/>
          <a:ln w="12700">
            <a:miter lim="400000"/>
          </a:ln>
          <a:extLst>
            <a:ext uri="{909E8E84-426E-40DD-AFC4-6F175D3DCCD1}">
              <a14:hiddenFill xmlns:a14="http://schemas.microsoft.com/office/drawing/2010/main">
                <a:solidFill>
                  <a:schemeClr val="accent1"/>
                </a:solidFill>
              </a14:hiddenFill>
            </a:ext>
          </a:extLst>
        </p:spPr>
        <p:txBody>
          <a:bodyPr lIns="0" tIns="0" rIns="0" bIns="0" anchor="ctr" anchorCtr="0">
            <a:normAutofit/>
          </a:bodyPr>
          <a:lstStyle>
            <a:defPPr>
              <a:defRPr lang="zh-CN"/>
            </a:defPPr>
            <a:lvl1pPr>
              <a:lnSpc>
                <a:spcPct val="120000"/>
              </a:lnSpc>
              <a:defRPr sz="3600" b="1">
                <a:solidFill>
                  <a:srgbClr val="FFFFFF"/>
                </a:solidFill>
                <a:latin typeface="微软雅黑" panose="020B0503020204020204" pitchFamily="34" charset="-122"/>
                <a:ea typeface="微软雅黑" panose="020B0503020204020204" pitchFamily="34" charset="-122"/>
                <a:cs typeface="微软雅黑" panose="020B0503020204020204" pitchFamily="34" charset="-122"/>
              </a:defRPr>
            </a:lvl1pPr>
          </a:lstStyle>
          <a:p>
            <a:pPr marL="0" indent="0" algn="l">
              <a:lnSpc>
                <a:spcPct val="100000"/>
              </a:lnSpc>
              <a:spcBef>
                <a:spcPts val="0"/>
              </a:spcBef>
              <a:spcAft>
                <a:spcPts val="0"/>
              </a:spcAft>
              <a:buSzPct val="100000"/>
              <a:buNone/>
            </a:pPr>
            <a:r>
              <a:rPr lang="zh-CN" altLang="en-US" sz="3400" dirty="0">
                <a:solidFill>
                  <a:schemeClr val="dk1">
                    <a:lumMod val="75000"/>
                  </a:schemeClr>
                </a:solidFill>
                <a:latin typeface="Arial" panose="020B0604020202020204" pitchFamily="34" charset="0"/>
                <a:sym typeface="+mn-ea"/>
              </a:rPr>
              <a:t>本次课程内容</a:t>
            </a:r>
            <a:endParaRPr lang="zh-CN" altLang="en-US" sz="3400" dirty="0">
              <a:solidFill>
                <a:schemeClr val="dk1">
                  <a:lumMod val="75000"/>
                </a:schemeClr>
              </a:solidFill>
              <a:latin typeface="Arial" panose="020B0604020202020204" pitchFamily="34" charset="0"/>
            </a:endParaRPr>
          </a:p>
        </p:txBody>
      </p:sp>
      <p:sp>
        <p:nvSpPr>
          <p:cNvPr id="4" name="文本框 3"/>
          <p:cNvSpPr txBox="1"/>
          <p:nvPr/>
        </p:nvSpPr>
        <p:spPr>
          <a:xfrm>
            <a:off x="934085" y="998220"/>
            <a:ext cx="6146165" cy="451485"/>
          </a:xfrm>
          <a:prstGeom prst="rect">
            <a:avLst/>
          </a:prstGeom>
          <a:noFill/>
        </p:spPr>
        <p:txBody>
          <a:bodyPr wrap="square" rtlCol="0" anchor="t">
            <a:noAutofit/>
          </a:bodyPr>
          <a:lstStyle/>
          <a:p>
            <a:pPr eaLnBrk="1" latinLnBrk="0" hangingPunct="1">
              <a:lnSpc>
                <a:spcPct val="120000"/>
              </a:lnSpc>
            </a:pPr>
            <a:r>
              <a:rPr lang="en-US" altLang="zh-CN" sz="1800" dirty="0">
                <a:solidFill>
                  <a:schemeClr val="accent2"/>
                </a:solidFill>
                <a:latin typeface="微软雅黑" panose="020B0503020204020204" pitchFamily="34" charset="-122"/>
                <a:ea typeface="微软雅黑" panose="020B0503020204020204" pitchFamily="34" charset="-122"/>
                <a:sym typeface="+mn-ea"/>
              </a:rPr>
              <a:t>1.5.0 </a:t>
            </a:r>
            <a:r>
              <a:rPr lang="zh-CN" altLang="en-US" sz="1800" dirty="0">
                <a:solidFill>
                  <a:schemeClr val="accent2"/>
                </a:solidFill>
                <a:latin typeface="微软雅黑" panose="020B0503020204020204" pitchFamily="34" charset="-122"/>
                <a:ea typeface="微软雅黑" panose="020B0503020204020204" pitchFamily="34" charset="-122"/>
                <a:sym typeface="+mn-ea"/>
              </a:rPr>
              <a:t>计算机系统结构的并行性</a:t>
            </a:r>
            <a:r>
              <a:rPr lang="en-US" altLang="zh-CN" sz="1800" dirty="0">
                <a:solidFill>
                  <a:schemeClr val="accent2"/>
                </a:solidFill>
                <a:latin typeface="微软雅黑" panose="020B0503020204020204" pitchFamily="34" charset="-122"/>
                <a:ea typeface="微软雅黑" panose="020B0503020204020204" pitchFamily="34" charset="-122"/>
                <a:sym typeface="+mn-ea"/>
              </a:rPr>
              <a:t>—</a:t>
            </a:r>
            <a:r>
              <a:rPr lang="zh-CN" altLang="en-US" sz="1800" dirty="0">
                <a:solidFill>
                  <a:schemeClr val="accent2"/>
                </a:solidFill>
                <a:latin typeface="微软雅黑" panose="020B0503020204020204" pitchFamily="34" charset="-122"/>
                <a:ea typeface="微软雅黑" panose="020B0503020204020204" pitchFamily="34" charset="-122"/>
                <a:sym typeface="+mn-ea"/>
              </a:rPr>
              <a:t>概念</a:t>
            </a:r>
            <a:endParaRPr lang="zh-CN" altLang="en-US" sz="1800" dirty="0">
              <a:solidFill>
                <a:schemeClr val="accent2"/>
              </a:solidFill>
              <a:latin typeface="微软雅黑" panose="020B0503020204020204" pitchFamily="34" charset="-122"/>
              <a:ea typeface="微软雅黑" panose="020B0503020204020204" pitchFamily="34" charset="-122"/>
            </a:endParaRPr>
          </a:p>
          <a:p>
            <a:pPr eaLnBrk="1" latinLnBrk="0" hangingPunct="1">
              <a:lnSpc>
                <a:spcPct val="120000"/>
              </a:lnSpc>
            </a:pPr>
            <a:endParaRPr lang="zh-CN" altLang="en-US" sz="1800" b="1" dirty="0">
              <a:solidFill>
                <a:schemeClr val="accent2"/>
              </a:solidFill>
              <a:latin typeface="微软雅黑" panose="020B0503020204020204" pitchFamily="34" charset="-122"/>
              <a:ea typeface="微软雅黑" panose="020B0503020204020204" pitchFamily="34" charset="-122"/>
              <a:sym typeface="+mn-ea"/>
            </a:endParaRPr>
          </a:p>
        </p:txBody>
      </p:sp>
      <p:sp>
        <p:nvSpPr>
          <p:cNvPr id="8" name="文本框 7"/>
          <p:cNvSpPr txBox="1"/>
          <p:nvPr/>
        </p:nvSpPr>
        <p:spPr>
          <a:xfrm>
            <a:off x="934085" y="1450340"/>
            <a:ext cx="5765800" cy="3226435"/>
          </a:xfrm>
          <a:prstGeom prst="rect">
            <a:avLst/>
          </a:prstGeom>
          <a:noFill/>
        </p:spPr>
        <p:txBody>
          <a:bodyPr wrap="square" rtlCol="0" anchor="t">
            <a:spAutoFit/>
          </a:bodyPr>
          <a:lstStyle/>
          <a:p>
            <a:pPr eaLnBrk="1" latinLnBrk="0" hangingPunct="1">
              <a:lnSpc>
                <a:spcPct val="120000"/>
              </a:lnSpc>
            </a:pPr>
            <a:r>
              <a:rPr lang="en-US" altLang="zh-CN" sz="1800" dirty="0">
                <a:solidFill>
                  <a:schemeClr val="accent2"/>
                </a:solidFill>
                <a:latin typeface="微软雅黑" panose="020B0503020204020204" pitchFamily="34" charset="-122"/>
                <a:ea typeface="微软雅黑" panose="020B0503020204020204" pitchFamily="34" charset="-122"/>
                <a:sym typeface="+mn-ea"/>
              </a:rPr>
              <a:t>1.5.1. </a:t>
            </a:r>
            <a:r>
              <a:rPr lang="zh-CN" altLang="en-US" sz="1800" dirty="0">
                <a:solidFill>
                  <a:schemeClr val="accent2"/>
                </a:solidFill>
                <a:latin typeface="微软雅黑" panose="020B0503020204020204" pitchFamily="34" charset="-122"/>
                <a:ea typeface="微软雅黑" panose="020B0503020204020204" pitchFamily="34" charset="-122"/>
                <a:sym typeface="+mn-ea"/>
              </a:rPr>
              <a:t>计算机系统结构的并行性</a:t>
            </a:r>
            <a:r>
              <a:rPr lang="en-US" altLang="zh-CN" sz="1800" dirty="0">
                <a:solidFill>
                  <a:schemeClr val="accent2"/>
                </a:solidFill>
                <a:latin typeface="微软雅黑" panose="020B0503020204020204" pitchFamily="34" charset="-122"/>
                <a:ea typeface="微软雅黑" panose="020B0503020204020204" pitchFamily="34" charset="-122"/>
                <a:sym typeface="+mn-ea"/>
              </a:rPr>
              <a:t>—</a:t>
            </a:r>
            <a:r>
              <a:rPr lang="zh-CN" altLang="en-US" sz="1800" dirty="0">
                <a:solidFill>
                  <a:schemeClr val="accent2"/>
                </a:solidFill>
                <a:latin typeface="微软雅黑" panose="020B0503020204020204" pitchFamily="34" charset="-122"/>
                <a:ea typeface="微软雅黑" panose="020B0503020204020204" pitchFamily="34" charset="-122"/>
                <a:sym typeface="+mn-ea"/>
              </a:rPr>
              <a:t>等级划分</a:t>
            </a:r>
            <a:endParaRPr lang="zh-CN" altLang="en-US" sz="1800" dirty="0">
              <a:solidFill>
                <a:schemeClr val="accent2"/>
              </a:solidFill>
              <a:latin typeface="微软雅黑" panose="020B0503020204020204" pitchFamily="34" charset="-122"/>
              <a:ea typeface="微软雅黑" panose="020B0503020204020204" pitchFamily="34" charset="-122"/>
            </a:endParaRPr>
          </a:p>
          <a:p>
            <a:pPr marL="774700" lvl="1" indent="-342900" eaLnBrk="1" latinLnBrk="0" hangingPunct="1">
              <a:lnSpc>
                <a:spcPct val="120000"/>
              </a:lnSpc>
              <a:buFont typeface="Wingdings" panose="05000000000000000000" charset="0"/>
              <a:buChar char="Ø"/>
            </a:pPr>
            <a:r>
              <a:rPr lang="zh-CN" altLang="en-US" sz="1800" b="1" dirty="0">
                <a:solidFill>
                  <a:schemeClr val="accent2"/>
                </a:solidFill>
                <a:latin typeface="微软雅黑" panose="020B0503020204020204" pitchFamily="34" charset="-122"/>
                <a:ea typeface="微软雅黑" panose="020B0503020204020204" pitchFamily="34" charset="-122"/>
                <a:sym typeface="+mn-ea"/>
              </a:rPr>
              <a:t>从计算机系统中执行程序粒度的角度</a:t>
            </a:r>
            <a:endParaRPr lang="zh-CN" altLang="en-US" sz="1800" b="1" dirty="0">
              <a:solidFill>
                <a:schemeClr val="accent2"/>
              </a:solidFill>
              <a:latin typeface="微软雅黑" panose="020B0503020204020204" pitchFamily="34" charset="-122"/>
              <a:ea typeface="微软雅黑" panose="020B0503020204020204" pitchFamily="34" charset="-122"/>
            </a:endParaRPr>
          </a:p>
          <a:p>
            <a:pPr marL="1206500" lvl="2" indent="-342900" eaLnBrk="1" latinLnBrk="0" hangingPunct="1">
              <a:lnSpc>
                <a:spcPct val="120000"/>
              </a:lnSpc>
              <a:buFont typeface="Arial" panose="020B0604020202020204" pitchFamily="34" charset="0"/>
              <a:buChar char="•"/>
            </a:pPr>
            <a:r>
              <a:rPr lang="zh-CN" altLang="en-US" sz="1600" b="1" dirty="0">
                <a:solidFill>
                  <a:schemeClr val="accent2"/>
                </a:solidFill>
                <a:latin typeface="微软雅黑" panose="020B0503020204020204" pitchFamily="34" charset="-122"/>
                <a:ea typeface="微软雅黑" panose="020B0503020204020204" pitchFamily="34" charset="-122"/>
                <a:sym typeface="+mn-ea"/>
              </a:rPr>
              <a:t>指令内部</a:t>
            </a:r>
            <a:endParaRPr lang="zh-CN" altLang="en-US" sz="1600" b="1" dirty="0">
              <a:solidFill>
                <a:schemeClr val="accent2"/>
              </a:solidFill>
              <a:latin typeface="微软雅黑" panose="020B0503020204020204" pitchFamily="34" charset="-122"/>
              <a:ea typeface="微软雅黑" panose="020B0503020204020204" pitchFamily="34" charset="-122"/>
            </a:endParaRPr>
          </a:p>
          <a:p>
            <a:pPr marL="1206500" lvl="2" indent="-342900" eaLnBrk="1" latinLnBrk="0" hangingPunct="1">
              <a:lnSpc>
                <a:spcPct val="120000"/>
              </a:lnSpc>
              <a:buFont typeface="Arial" panose="020B0604020202020204" pitchFamily="34" charset="0"/>
              <a:buChar char="•"/>
            </a:pPr>
            <a:r>
              <a:rPr lang="zh-CN" altLang="en-US" sz="1600" b="1" dirty="0">
                <a:solidFill>
                  <a:schemeClr val="accent2"/>
                </a:solidFill>
                <a:latin typeface="微软雅黑" panose="020B0503020204020204" pitchFamily="34" charset="-122"/>
                <a:ea typeface="微软雅黑" panose="020B0503020204020204" pitchFamily="34" charset="-122"/>
                <a:sym typeface="+mn-ea"/>
              </a:rPr>
              <a:t>指令之间</a:t>
            </a:r>
            <a:endParaRPr lang="zh-CN" altLang="en-US" sz="1600" b="1" dirty="0">
              <a:solidFill>
                <a:schemeClr val="accent2"/>
              </a:solidFill>
              <a:latin typeface="微软雅黑" panose="020B0503020204020204" pitchFamily="34" charset="-122"/>
              <a:ea typeface="微软雅黑" panose="020B0503020204020204" pitchFamily="34" charset="-122"/>
            </a:endParaRPr>
          </a:p>
          <a:p>
            <a:pPr marL="1206500" lvl="2" indent="-342900" eaLnBrk="1" latinLnBrk="0" hangingPunct="1">
              <a:lnSpc>
                <a:spcPct val="120000"/>
              </a:lnSpc>
              <a:buFont typeface="Arial" panose="020B0604020202020204" pitchFamily="34" charset="0"/>
              <a:buChar char="•"/>
            </a:pPr>
            <a:r>
              <a:rPr lang="zh-CN" altLang="en-US" sz="1600" b="1" dirty="0">
                <a:solidFill>
                  <a:schemeClr val="accent2"/>
                </a:solidFill>
                <a:latin typeface="微软雅黑" panose="020B0503020204020204" pitchFamily="34" charset="-122"/>
                <a:ea typeface="微软雅黑" panose="020B0503020204020204" pitchFamily="34" charset="-122"/>
                <a:sym typeface="+mn-ea"/>
              </a:rPr>
              <a:t>任务或进程之间</a:t>
            </a:r>
            <a:endParaRPr lang="zh-CN" altLang="en-US" sz="1600" b="1" dirty="0">
              <a:solidFill>
                <a:schemeClr val="accent2"/>
              </a:solidFill>
              <a:latin typeface="微软雅黑" panose="020B0503020204020204" pitchFamily="34" charset="-122"/>
              <a:ea typeface="微软雅黑" panose="020B0503020204020204" pitchFamily="34" charset="-122"/>
            </a:endParaRPr>
          </a:p>
          <a:p>
            <a:pPr marL="1206500" lvl="2" indent="-342900" eaLnBrk="1" latinLnBrk="0" hangingPunct="1">
              <a:lnSpc>
                <a:spcPct val="120000"/>
              </a:lnSpc>
              <a:buFont typeface="Arial" panose="020B0604020202020204" pitchFamily="34" charset="0"/>
              <a:buChar char="•"/>
            </a:pPr>
            <a:r>
              <a:rPr lang="zh-CN" altLang="en-US" sz="1600" b="1" dirty="0">
                <a:solidFill>
                  <a:schemeClr val="accent2"/>
                </a:solidFill>
                <a:latin typeface="微软雅黑" panose="020B0503020204020204" pitchFamily="34" charset="-122"/>
                <a:ea typeface="微软雅黑" panose="020B0503020204020204" pitchFamily="34" charset="-122"/>
                <a:sym typeface="+mn-ea"/>
              </a:rPr>
              <a:t>作业或程序之间</a:t>
            </a:r>
            <a:endParaRPr lang="zh-CN" altLang="en-US" sz="1800" b="1" dirty="0">
              <a:solidFill>
                <a:schemeClr val="accent2"/>
              </a:solidFill>
              <a:latin typeface="微软雅黑" panose="020B0503020204020204" pitchFamily="34" charset="-122"/>
              <a:ea typeface="微软雅黑" panose="020B0503020204020204" pitchFamily="34" charset="-122"/>
            </a:endParaRPr>
          </a:p>
          <a:p>
            <a:pPr marL="774700" lvl="1" indent="-342900" eaLnBrk="1" latinLnBrk="0" hangingPunct="1">
              <a:lnSpc>
                <a:spcPct val="120000"/>
              </a:lnSpc>
              <a:buFont typeface="Wingdings" panose="05000000000000000000" charset="0"/>
              <a:buChar char="Ø"/>
            </a:pPr>
            <a:r>
              <a:rPr lang="zh-CN" altLang="en-US" sz="1800" b="1" dirty="0">
                <a:solidFill>
                  <a:schemeClr val="accent2"/>
                </a:solidFill>
                <a:latin typeface="微软雅黑" panose="020B0503020204020204" pitchFamily="34" charset="-122"/>
                <a:ea typeface="微软雅黑" panose="020B0503020204020204" pitchFamily="34" charset="-122"/>
                <a:sym typeface="+mn-ea"/>
              </a:rPr>
              <a:t>从计算机系统中数据处理的角度</a:t>
            </a:r>
            <a:endParaRPr lang="zh-CN" altLang="en-US" sz="1800" b="1" dirty="0">
              <a:solidFill>
                <a:schemeClr val="accent2"/>
              </a:solidFill>
              <a:latin typeface="微软雅黑" panose="020B0503020204020204" pitchFamily="34" charset="-122"/>
              <a:ea typeface="微软雅黑" panose="020B0503020204020204" pitchFamily="34" charset="-122"/>
            </a:endParaRPr>
          </a:p>
          <a:p>
            <a:pPr marL="1206500" lvl="2" indent="-342900" eaLnBrk="1" latinLnBrk="0" hangingPunct="1">
              <a:lnSpc>
                <a:spcPct val="120000"/>
              </a:lnSpc>
              <a:buFont typeface="Arial" panose="020B0604020202020204" pitchFamily="34" charset="0"/>
              <a:buChar char="•"/>
            </a:pPr>
            <a:r>
              <a:rPr lang="zh-CN" altLang="en-US" sz="1600" b="1" dirty="0">
                <a:solidFill>
                  <a:schemeClr val="accent2"/>
                </a:solidFill>
                <a:latin typeface="微软雅黑" panose="020B0503020204020204" pitchFamily="34" charset="-122"/>
                <a:ea typeface="微软雅黑" panose="020B0503020204020204" pitchFamily="34" charset="-122"/>
                <a:sym typeface="+mn-ea"/>
              </a:rPr>
              <a:t>位串字串、位片串字并、位并字串、全并行</a:t>
            </a:r>
            <a:endParaRPr lang="zh-CN" altLang="en-US" sz="1800" b="1" dirty="0">
              <a:solidFill>
                <a:schemeClr val="accent2"/>
              </a:solidFill>
              <a:latin typeface="微软雅黑" panose="020B0503020204020204" pitchFamily="34" charset="-122"/>
              <a:ea typeface="微软雅黑" panose="020B0503020204020204" pitchFamily="34" charset="-122"/>
            </a:endParaRPr>
          </a:p>
          <a:p>
            <a:pPr marL="774700" lvl="1" indent="-342900" eaLnBrk="1" latinLnBrk="0" hangingPunct="1">
              <a:lnSpc>
                <a:spcPct val="120000"/>
              </a:lnSpc>
              <a:buFont typeface="Wingdings" panose="05000000000000000000" charset="0"/>
              <a:buChar char="Ø"/>
            </a:pPr>
            <a:r>
              <a:rPr lang="zh-CN" altLang="en-US" sz="1800" b="1" dirty="0">
                <a:solidFill>
                  <a:schemeClr val="accent2"/>
                </a:solidFill>
                <a:latin typeface="微软雅黑" panose="020B0503020204020204" pitchFamily="34" charset="-122"/>
                <a:ea typeface="微软雅黑" panose="020B0503020204020204" pitchFamily="34" charset="-122"/>
                <a:sym typeface="+mn-ea"/>
              </a:rPr>
              <a:t>计算机信息加工的各个步骤和阶段</a:t>
            </a:r>
            <a:endParaRPr lang="en-US" altLang="zh-CN" sz="1800" b="1" dirty="0">
              <a:solidFill>
                <a:schemeClr val="accent2"/>
              </a:solidFill>
              <a:latin typeface="微软雅黑" panose="020B0503020204020204" pitchFamily="34" charset="-122"/>
              <a:ea typeface="微软雅黑" panose="020B0503020204020204" pitchFamily="34" charset="-122"/>
            </a:endParaRPr>
          </a:p>
          <a:p>
            <a:pPr marL="0" lvl="1" indent="0" eaLnBrk="1" latinLnBrk="0" hangingPunct="1">
              <a:lnSpc>
                <a:spcPct val="120000"/>
              </a:lnSpc>
              <a:buClr>
                <a:schemeClr val="tx1"/>
              </a:buClr>
              <a:buFont typeface="Wingdings" panose="05000000000000000000" pitchFamily="2" charset="2"/>
              <a:buNone/>
            </a:pPr>
            <a:endParaRPr lang="en-US" altLang="zh-CN" sz="1800" b="1" dirty="0">
              <a:solidFill>
                <a:schemeClr val="accent2"/>
              </a:solidFill>
              <a:latin typeface="微软雅黑" panose="020B0503020204020204" pitchFamily="34" charset="-122"/>
              <a:ea typeface="微软雅黑" panose="020B0503020204020204" pitchFamily="34" charset="-122"/>
              <a:sym typeface="+mn-ea"/>
            </a:endParaRPr>
          </a:p>
        </p:txBody>
      </p:sp>
      <p:sp>
        <p:nvSpPr>
          <p:cNvPr id="11" name="文本框 10"/>
          <p:cNvSpPr txBox="1"/>
          <p:nvPr/>
        </p:nvSpPr>
        <p:spPr>
          <a:xfrm>
            <a:off x="934720" y="4488815"/>
            <a:ext cx="5765800" cy="755650"/>
          </a:xfrm>
          <a:prstGeom prst="rect">
            <a:avLst/>
          </a:prstGeom>
          <a:noFill/>
        </p:spPr>
        <p:txBody>
          <a:bodyPr wrap="square" rtlCol="0" anchor="t">
            <a:spAutoFit/>
          </a:bodyPr>
          <a:lstStyle/>
          <a:p>
            <a:pPr marL="0" lvl="1" indent="0" eaLnBrk="1" latinLnBrk="0" hangingPunct="1">
              <a:lnSpc>
                <a:spcPct val="120000"/>
              </a:lnSpc>
              <a:buClr>
                <a:schemeClr val="tx1"/>
              </a:buClr>
              <a:buFont typeface="Wingdings" panose="05000000000000000000" pitchFamily="2" charset="2"/>
              <a:buNone/>
            </a:pPr>
            <a:r>
              <a:rPr lang="en-US" altLang="zh-CN" sz="1800" b="1" dirty="0">
                <a:solidFill>
                  <a:schemeClr val="accent2"/>
                </a:solidFill>
                <a:latin typeface="微软雅黑" panose="020B0503020204020204" pitchFamily="34" charset="-122"/>
                <a:ea typeface="微软雅黑" panose="020B0503020204020204" pitchFamily="34" charset="-122"/>
                <a:sym typeface="+mn-ea"/>
              </a:rPr>
              <a:t>1.5.2 </a:t>
            </a:r>
            <a:r>
              <a:rPr lang="zh-CN" altLang="en-US" sz="1800" b="1" dirty="0">
                <a:solidFill>
                  <a:schemeClr val="accent2"/>
                </a:solidFill>
                <a:latin typeface="微软雅黑" panose="020B0503020204020204" pitchFamily="34" charset="-122"/>
                <a:ea typeface="微软雅黑" panose="020B0503020204020204" pitchFamily="34" charset="-122"/>
                <a:sym typeface="+mn-ea"/>
              </a:rPr>
              <a:t>计算机系统结构的并行性</a:t>
            </a:r>
            <a:r>
              <a:rPr lang="en-US" altLang="zh-CN" sz="1800" b="1" dirty="0">
                <a:solidFill>
                  <a:schemeClr val="accent2"/>
                </a:solidFill>
                <a:latin typeface="微软雅黑" panose="020B0503020204020204" pitchFamily="34" charset="-122"/>
                <a:ea typeface="微软雅黑" panose="020B0503020204020204" pitchFamily="34" charset="-122"/>
                <a:sym typeface="+mn-ea"/>
              </a:rPr>
              <a:t>—</a:t>
            </a:r>
            <a:r>
              <a:rPr lang="zh-CN" altLang="en-US" sz="1800" b="1" dirty="0">
                <a:solidFill>
                  <a:schemeClr val="accent2"/>
                </a:solidFill>
                <a:latin typeface="微软雅黑" panose="020B0503020204020204" pitchFamily="34" charset="-122"/>
                <a:ea typeface="微软雅黑" panose="020B0503020204020204" pitchFamily="34" charset="-122"/>
                <a:sym typeface="+mn-ea"/>
              </a:rPr>
              <a:t>开发途径</a:t>
            </a:r>
            <a:endParaRPr lang="en-US" altLang="zh-CN" sz="1800" b="1" dirty="0">
              <a:solidFill>
                <a:schemeClr val="accent2"/>
              </a:solidFill>
              <a:latin typeface="微软雅黑" panose="020B0503020204020204" pitchFamily="34" charset="-122"/>
              <a:ea typeface="微软雅黑" panose="020B0503020204020204" pitchFamily="34" charset="-122"/>
            </a:endParaRPr>
          </a:p>
          <a:p>
            <a:pPr marL="0" lvl="1" indent="0" eaLnBrk="1" latinLnBrk="0" hangingPunct="1">
              <a:lnSpc>
                <a:spcPct val="120000"/>
              </a:lnSpc>
              <a:buClr>
                <a:schemeClr val="tx1"/>
              </a:buClr>
              <a:buFont typeface="Wingdings" panose="05000000000000000000" pitchFamily="2" charset="2"/>
              <a:buNone/>
            </a:pPr>
            <a:endParaRPr lang="en-US" altLang="zh-CN" sz="1800" b="1" dirty="0">
              <a:solidFill>
                <a:schemeClr val="accent2"/>
              </a:solidFill>
              <a:latin typeface="微软雅黑" panose="020B0503020204020204" pitchFamily="34" charset="-122"/>
              <a:ea typeface="微软雅黑" panose="020B0503020204020204" pitchFamily="34" charset="-122"/>
              <a:sym typeface="+mn-ea"/>
            </a:endParaRPr>
          </a:p>
        </p:txBody>
      </p:sp>
      <p:sp>
        <p:nvSpPr>
          <p:cNvPr id="12" name="文本框 11"/>
          <p:cNvSpPr txBox="1"/>
          <p:nvPr/>
        </p:nvSpPr>
        <p:spPr>
          <a:xfrm>
            <a:off x="934720" y="4931410"/>
            <a:ext cx="5765800" cy="755650"/>
          </a:xfrm>
          <a:prstGeom prst="rect">
            <a:avLst/>
          </a:prstGeom>
          <a:noFill/>
        </p:spPr>
        <p:txBody>
          <a:bodyPr wrap="square" rtlCol="0" anchor="t">
            <a:spAutoFit/>
          </a:bodyPr>
          <a:lstStyle/>
          <a:p>
            <a:pPr marL="0" lvl="1" indent="0" eaLnBrk="1" latinLnBrk="0" hangingPunct="1">
              <a:lnSpc>
                <a:spcPct val="120000"/>
              </a:lnSpc>
              <a:buClr>
                <a:schemeClr val="tx1"/>
              </a:buClr>
              <a:buFont typeface="Wingdings" panose="05000000000000000000" pitchFamily="2" charset="2"/>
              <a:buNone/>
            </a:pPr>
            <a:r>
              <a:rPr lang="en-US" altLang="zh-CN" sz="1800" b="1" dirty="0">
                <a:solidFill>
                  <a:schemeClr val="accent2"/>
                </a:solidFill>
                <a:latin typeface="微软雅黑" panose="020B0503020204020204" pitchFamily="34" charset="-122"/>
                <a:ea typeface="微软雅黑" panose="020B0503020204020204" pitchFamily="34" charset="-122"/>
                <a:sym typeface="+mn-ea"/>
              </a:rPr>
              <a:t>1.5.3 </a:t>
            </a:r>
            <a:r>
              <a:rPr lang="zh-CN" altLang="en-US" sz="1800" b="1" dirty="0">
                <a:solidFill>
                  <a:schemeClr val="accent2"/>
                </a:solidFill>
                <a:latin typeface="微软雅黑" panose="020B0503020204020204" pitchFamily="34" charset="-122"/>
                <a:ea typeface="微软雅黑" panose="020B0503020204020204" pitchFamily="34" charset="-122"/>
                <a:sym typeface="+mn-ea"/>
              </a:rPr>
              <a:t>计算机系统结构向并行处理系统的发展</a:t>
            </a:r>
            <a:endParaRPr lang="en-US" altLang="zh-CN" sz="1800" b="1" dirty="0">
              <a:solidFill>
                <a:schemeClr val="accent2"/>
              </a:solidFill>
              <a:latin typeface="微软雅黑" panose="020B0503020204020204" pitchFamily="34" charset="-122"/>
              <a:ea typeface="微软雅黑" panose="020B0503020204020204" pitchFamily="34" charset="-122"/>
            </a:endParaRPr>
          </a:p>
          <a:p>
            <a:pPr marL="0" lvl="1" indent="0" eaLnBrk="1" latinLnBrk="0" hangingPunct="1">
              <a:lnSpc>
                <a:spcPct val="120000"/>
              </a:lnSpc>
              <a:buClr>
                <a:schemeClr val="tx1"/>
              </a:buClr>
              <a:buFont typeface="Wingdings" panose="05000000000000000000" pitchFamily="2" charset="2"/>
              <a:buNone/>
            </a:pPr>
            <a:endParaRPr lang="en-US" altLang="zh-CN" sz="1800" b="1" dirty="0">
              <a:solidFill>
                <a:schemeClr val="accent2"/>
              </a:solidFill>
              <a:latin typeface="微软雅黑" panose="020B0503020204020204" pitchFamily="34" charset="-122"/>
              <a:ea typeface="微软雅黑" panose="020B0503020204020204" pitchFamily="34" charset="-122"/>
              <a:sym typeface="+mn-ea"/>
            </a:endParaRPr>
          </a:p>
        </p:txBody>
      </p:sp>
      <p:sp>
        <p:nvSpPr>
          <p:cNvPr id="14" name="文本框 13"/>
          <p:cNvSpPr txBox="1"/>
          <p:nvPr/>
        </p:nvSpPr>
        <p:spPr>
          <a:xfrm>
            <a:off x="935355" y="5372100"/>
            <a:ext cx="5765800" cy="423545"/>
          </a:xfrm>
          <a:prstGeom prst="rect">
            <a:avLst/>
          </a:prstGeom>
          <a:noFill/>
        </p:spPr>
        <p:txBody>
          <a:bodyPr wrap="square" rtlCol="0" anchor="t">
            <a:spAutoFit/>
          </a:bodyPr>
          <a:lstStyle/>
          <a:p>
            <a:pPr marL="0" lvl="1" indent="0" eaLnBrk="1" latinLnBrk="0" hangingPunct="1">
              <a:lnSpc>
                <a:spcPct val="120000"/>
              </a:lnSpc>
              <a:buClr>
                <a:schemeClr val="tx1"/>
              </a:buClr>
              <a:buFont typeface="Wingdings" panose="05000000000000000000" pitchFamily="2" charset="2"/>
              <a:buNone/>
            </a:pPr>
            <a:r>
              <a:rPr lang="en-US" altLang="zh-CN" sz="1800" b="1" dirty="0">
                <a:solidFill>
                  <a:schemeClr val="accent2"/>
                </a:solidFill>
                <a:latin typeface="微软雅黑" panose="020B0503020204020204" pitchFamily="34" charset="-122"/>
                <a:ea typeface="微软雅黑" panose="020B0503020204020204" pitchFamily="34" charset="-122"/>
                <a:sym typeface="+mn-ea"/>
              </a:rPr>
              <a:t>1.5.4 </a:t>
            </a:r>
            <a:r>
              <a:rPr lang="zh-CN" altLang="en-US" sz="1800" b="1" dirty="0">
                <a:solidFill>
                  <a:schemeClr val="accent2"/>
                </a:solidFill>
                <a:latin typeface="微软雅黑" panose="020B0503020204020204" pitchFamily="34" charset="-122"/>
                <a:ea typeface="微软雅黑" panose="020B0503020204020204" pitchFamily="34" charset="-122"/>
                <a:sym typeface="+mn-ea"/>
              </a:rPr>
              <a:t>多机系统、耦合性及计算机系统的分类</a:t>
            </a:r>
            <a:endParaRPr lang="zh-CN" altLang="en-US" sz="1800" b="1" dirty="0">
              <a:solidFill>
                <a:schemeClr val="accent2"/>
              </a:solidFill>
              <a:latin typeface="微软雅黑" panose="020B0503020204020204" pitchFamily="34" charset="-122"/>
              <a:ea typeface="微软雅黑" panose="020B0503020204020204" pitchFamily="34" charset="-122"/>
              <a:sym typeface="+mn-ea"/>
            </a:endParaRPr>
          </a:p>
        </p:txBody>
      </p:sp>
      <p:sp>
        <p:nvSpPr>
          <p:cNvPr id="16" name="文本框 15"/>
          <p:cNvSpPr txBox="1"/>
          <p:nvPr/>
        </p:nvSpPr>
        <p:spPr>
          <a:xfrm>
            <a:off x="934085" y="5795010"/>
            <a:ext cx="5765800" cy="423545"/>
          </a:xfrm>
          <a:prstGeom prst="rect">
            <a:avLst/>
          </a:prstGeom>
          <a:noFill/>
        </p:spPr>
        <p:txBody>
          <a:bodyPr wrap="square" rtlCol="0" anchor="t">
            <a:spAutoFit/>
          </a:bodyPr>
          <a:lstStyle/>
          <a:p>
            <a:pPr marL="0" lvl="1" indent="0" eaLnBrk="1" latinLnBrk="0" hangingPunct="1">
              <a:lnSpc>
                <a:spcPct val="120000"/>
              </a:lnSpc>
              <a:buClr>
                <a:schemeClr val="tx1"/>
              </a:buClr>
              <a:buFont typeface="Wingdings" panose="05000000000000000000" pitchFamily="2" charset="2"/>
              <a:buNone/>
            </a:pPr>
            <a:r>
              <a:rPr lang="en-US" altLang="zh-CN" sz="1800" b="1" dirty="0">
                <a:solidFill>
                  <a:srgbClr val="FF0000"/>
                </a:solidFill>
                <a:latin typeface="微软雅黑" panose="020B0503020204020204" pitchFamily="34" charset="-122"/>
                <a:ea typeface="微软雅黑" panose="020B0503020204020204" pitchFamily="34" charset="-122"/>
                <a:sym typeface="+mn-ea"/>
              </a:rPr>
              <a:t>1.5.5 </a:t>
            </a:r>
            <a:r>
              <a:rPr lang="zh-CN" altLang="en-US" sz="1800" b="1" dirty="0">
                <a:solidFill>
                  <a:srgbClr val="FF0000"/>
                </a:solidFill>
                <a:latin typeface="微软雅黑" panose="020B0503020204020204" pitchFamily="34" charset="-122"/>
                <a:ea typeface="微软雅黑" panose="020B0503020204020204" pitchFamily="34" charset="-122"/>
                <a:sym typeface="+mn-ea"/>
              </a:rPr>
              <a:t>并行性发展历史</a:t>
            </a:r>
            <a:endParaRPr lang="zh-CN" altLang="en-US" sz="1800" b="1" dirty="0">
              <a:solidFill>
                <a:srgbClr val="FF0000"/>
              </a:solidFill>
              <a:latin typeface="微软雅黑" panose="020B0503020204020204" pitchFamily="34" charset="-122"/>
              <a:ea typeface="微软雅黑" panose="020B0503020204020204" pitchFamily="34" charset="-122"/>
              <a:sym typeface="+mn-ea"/>
            </a:endParaRPr>
          </a:p>
        </p:txBody>
      </p:sp>
      <p:pic>
        <p:nvPicPr>
          <p:cNvPr id="2" name="图片 1" descr="微信截图_20240112211134"/>
          <p:cNvPicPr>
            <a:picLocks noChangeAspect="1"/>
          </p:cNvPicPr>
          <p:nvPr>
            <p:custDataLst>
              <p:tags r:id="rId9"/>
            </p:custDataLst>
          </p:nvPr>
        </p:nvPicPr>
        <p:blipFill>
          <a:blip r:embed="rId10"/>
          <a:stretch>
            <a:fillRect/>
          </a:stretch>
        </p:blipFill>
        <p:spPr>
          <a:xfrm>
            <a:off x="9216390" y="201295"/>
            <a:ext cx="1895475" cy="485775"/>
          </a:xfrm>
          <a:prstGeom prst="rect">
            <a:avLst/>
          </a:prstGeom>
        </p:spPr>
      </p:pic>
    </p:spTree>
    <p:custDataLst>
      <p:tags r:id="rId11"/>
    </p:custData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custDataLst>
              <p:tags r:id="rId1"/>
            </p:custDataLst>
          </p:nvPr>
        </p:nvCxnSpPr>
        <p:spPr>
          <a:xfrm>
            <a:off x="432010" y="864059"/>
            <a:ext cx="10656242" cy="12000"/>
          </a:xfrm>
          <a:prstGeom prst="line">
            <a:avLst/>
          </a:prstGeom>
          <a:ln w="31750">
            <a:solidFill>
              <a:schemeClr val="accent1"/>
            </a:solidFill>
          </a:ln>
        </p:spPr>
        <p:style>
          <a:lnRef idx="1">
            <a:schemeClr val="dk1"/>
          </a:lnRef>
          <a:fillRef idx="0">
            <a:schemeClr val="dk1"/>
          </a:fillRef>
          <a:effectRef idx="0">
            <a:schemeClr val="dk1"/>
          </a:effectRef>
          <a:fontRef idx="minor">
            <a:schemeClr val="tx1"/>
          </a:fontRef>
        </p:style>
      </p:cxnSp>
      <p:sp>
        <p:nvSpPr>
          <p:cNvPr id="23" name="文本框 6"/>
          <p:cNvSpPr txBox="1"/>
          <p:nvPr>
            <p:custDataLst>
              <p:tags r:id="rId2"/>
            </p:custDataLst>
          </p:nvPr>
        </p:nvSpPr>
        <p:spPr>
          <a:xfrm>
            <a:off x="432010" y="144043"/>
            <a:ext cx="10656242" cy="576013"/>
          </a:xfrm>
          <a:prstGeom prst="rect">
            <a:avLst/>
          </a:prstGeom>
          <a:noFill/>
          <a:ln w="12700">
            <a:miter lim="400000"/>
          </a:ln>
          <a:extLst>
            <a:ext uri="{909E8E84-426E-40DD-AFC4-6F175D3DCCD1}">
              <a14:hiddenFill xmlns:a14="http://schemas.microsoft.com/office/drawing/2010/main">
                <a:solidFill>
                  <a:schemeClr val="accent1"/>
                </a:solidFill>
              </a14:hiddenFill>
            </a:ext>
          </a:extLst>
        </p:spPr>
        <p:txBody>
          <a:bodyPr lIns="0" tIns="0" rIns="0" bIns="0" anchor="ctr" anchorCtr="0">
            <a:normAutofit/>
          </a:bodyPr>
          <a:lstStyle>
            <a:defPPr>
              <a:defRPr lang="zh-CN"/>
            </a:defPPr>
            <a:lvl1pPr>
              <a:lnSpc>
                <a:spcPct val="120000"/>
              </a:lnSpc>
              <a:defRPr sz="3600" b="1">
                <a:solidFill>
                  <a:srgbClr val="FFFFFF"/>
                </a:solidFill>
                <a:latin typeface="微软雅黑" panose="020B0503020204020204" pitchFamily="34" charset="-122"/>
                <a:ea typeface="微软雅黑" panose="020B0503020204020204" pitchFamily="34" charset="-122"/>
                <a:cs typeface="微软雅黑" panose="020B0503020204020204" pitchFamily="34" charset="-122"/>
              </a:defRPr>
            </a:lvl1pPr>
          </a:lstStyle>
          <a:p>
            <a:pPr marL="0" indent="0" algn="l">
              <a:lnSpc>
                <a:spcPct val="100000"/>
              </a:lnSpc>
              <a:spcBef>
                <a:spcPts val="0"/>
              </a:spcBef>
              <a:spcAft>
                <a:spcPts val="0"/>
              </a:spcAft>
              <a:buSzPct val="100000"/>
              <a:buNone/>
            </a:pPr>
            <a:r>
              <a:rPr lang="en-US" altLang="zh-CN" sz="3400" dirty="0">
                <a:solidFill>
                  <a:schemeClr val="dk1">
                    <a:lumMod val="75000"/>
                  </a:schemeClr>
                </a:solidFill>
                <a:latin typeface="Arial" panose="020B0604020202020204" pitchFamily="34" charset="0"/>
              </a:rPr>
              <a:t>1.5.5 计算机系统的并行性发展历史</a:t>
            </a:r>
            <a:endParaRPr lang="en-US" altLang="zh-CN" sz="3400" dirty="0">
              <a:solidFill>
                <a:schemeClr val="dk1">
                  <a:lumMod val="75000"/>
                </a:schemeClr>
              </a:solidFill>
              <a:latin typeface="Arial" panose="020B0604020202020204" pitchFamily="34" charset="0"/>
            </a:endParaRPr>
          </a:p>
        </p:txBody>
      </p:sp>
      <p:sp>
        <p:nvSpPr>
          <p:cNvPr id="16" name="Rectangle 3"/>
          <p:cNvSpPr txBox="1">
            <a:spLocks noChangeArrowheads="1"/>
          </p:cNvSpPr>
          <p:nvPr>
            <p:custDataLst>
              <p:tags r:id="rId3"/>
            </p:custDataLst>
          </p:nvPr>
        </p:nvSpPr>
        <p:spPr bwMode="auto">
          <a:xfrm>
            <a:off x="503662" y="1583690"/>
            <a:ext cx="7729007" cy="417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rmAutofit/>
          </a:bodyPr>
          <a:lstStyle>
            <a:lvl1pPr marL="323850" indent="-323850" algn="l" rtl="0" fontAlgn="base">
              <a:spcBef>
                <a:spcPct val="20000"/>
              </a:spcBef>
              <a:spcAft>
                <a:spcPct val="0"/>
              </a:spcAft>
              <a:buChar char="•"/>
              <a:defRPr sz="1890">
                <a:solidFill>
                  <a:schemeClr val="accent1"/>
                </a:solidFill>
                <a:latin typeface="+mn-lt"/>
                <a:ea typeface="+mn-ea"/>
                <a:cs typeface="+mn-cs"/>
              </a:defRPr>
            </a:lvl1pPr>
            <a:lvl2pPr marL="701675" indent="-269875" algn="l" rtl="0" eaLnBrk="0" fontAlgn="base" hangingPunct="0">
              <a:spcBef>
                <a:spcPct val="20000"/>
              </a:spcBef>
              <a:spcAft>
                <a:spcPct val="0"/>
              </a:spcAft>
              <a:buChar char="–"/>
              <a:defRPr sz="1890">
                <a:solidFill>
                  <a:schemeClr val="accent1"/>
                </a:solidFill>
                <a:latin typeface="+mn-lt"/>
                <a:ea typeface="仿宋_GB2312" pitchFamily="49" charset="-122"/>
              </a:defRPr>
            </a:lvl2pPr>
            <a:lvl3pPr marL="1079500" indent="-215900" algn="l" rtl="0" eaLnBrk="0" fontAlgn="base" hangingPunct="0">
              <a:spcBef>
                <a:spcPct val="20000"/>
              </a:spcBef>
              <a:spcAft>
                <a:spcPct val="0"/>
              </a:spcAft>
              <a:buChar char="•"/>
              <a:defRPr sz="2265">
                <a:solidFill>
                  <a:schemeClr val="accent1"/>
                </a:solidFill>
                <a:latin typeface="+mn-lt"/>
                <a:ea typeface="宋体" panose="02010600030101010101" pitchFamily="2" charset="-122"/>
              </a:defRPr>
            </a:lvl3pPr>
            <a:lvl4pPr marL="1511300" indent="-215900" algn="l" rtl="0" eaLnBrk="0" fontAlgn="base" hangingPunct="0">
              <a:spcBef>
                <a:spcPct val="20000"/>
              </a:spcBef>
              <a:spcAft>
                <a:spcPct val="0"/>
              </a:spcAft>
              <a:buChar char="–"/>
              <a:defRPr sz="1890">
                <a:solidFill>
                  <a:schemeClr val="accent1"/>
                </a:solidFill>
                <a:latin typeface="+mn-lt"/>
                <a:ea typeface="宋体" panose="02010600030101010101" pitchFamily="2" charset="-122"/>
              </a:defRPr>
            </a:lvl4pPr>
            <a:lvl5pPr marL="1943735" indent="-215900" algn="l" rtl="0" eaLnBrk="0" fontAlgn="base" hangingPunct="0">
              <a:spcBef>
                <a:spcPct val="20000"/>
              </a:spcBef>
              <a:spcAft>
                <a:spcPct val="0"/>
              </a:spcAft>
              <a:buChar char="»"/>
              <a:defRPr sz="1890">
                <a:solidFill>
                  <a:schemeClr val="accent1"/>
                </a:solidFill>
                <a:latin typeface="+mn-lt"/>
                <a:ea typeface="宋体" panose="02010600030101010101" pitchFamily="2" charset="-122"/>
              </a:defRPr>
            </a:lvl5pPr>
            <a:lvl6pPr marL="2375535" indent="-215900" algn="l" rtl="0" eaLnBrk="0" fontAlgn="base" hangingPunct="0">
              <a:spcBef>
                <a:spcPct val="20000"/>
              </a:spcBef>
              <a:spcAft>
                <a:spcPct val="0"/>
              </a:spcAft>
              <a:buChar char="»"/>
              <a:defRPr sz="1890">
                <a:solidFill>
                  <a:schemeClr val="tx1"/>
                </a:solidFill>
                <a:latin typeface="+mn-lt"/>
                <a:ea typeface="宋体" panose="02010600030101010101" pitchFamily="2" charset="-122"/>
              </a:defRPr>
            </a:lvl6pPr>
            <a:lvl7pPr marL="2807335" indent="-215900" algn="l" rtl="0" eaLnBrk="0" fontAlgn="base" hangingPunct="0">
              <a:spcBef>
                <a:spcPct val="20000"/>
              </a:spcBef>
              <a:spcAft>
                <a:spcPct val="0"/>
              </a:spcAft>
              <a:buChar char="»"/>
              <a:defRPr sz="1890">
                <a:solidFill>
                  <a:schemeClr val="tx1"/>
                </a:solidFill>
                <a:latin typeface="+mn-lt"/>
                <a:ea typeface="宋体" panose="02010600030101010101" pitchFamily="2" charset="-122"/>
              </a:defRPr>
            </a:lvl7pPr>
            <a:lvl8pPr marL="3239135" indent="-215900" algn="l" rtl="0" eaLnBrk="0" fontAlgn="base" hangingPunct="0">
              <a:spcBef>
                <a:spcPct val="20000"/>
              </a:spcBef>
              <a:spcAft>
                <a:spcPct val="0"/>
              </a:spcAft>
              <a:buChar char="»"/>
              <a:defRPr sz="1890">
                <a:solidFill>
                  <a:schemeClr val="tx1"/>
                </a:solidFill>
                <a:latin typeface="+mn-lt"/>
                <a:ea typeface="宋体" panose="02010600030101010101" pitchFamily="2" charset="-122"/>
              </a:defRPr>
            </a:lvl8pPr>
            <a:lvl9pPr marL="3670935" indent="-215900" algn="l" rtl="0" eaLnBrk="0" fontAlgn="base" hangingPunct="0">
              <a:spcBef>
                <a:spcPct val="20000"/>
              </a:spcBef>
              <a:spcAft>
                <a:spcPct val="0"/>
              </a:spcAft>
              <a:buChar char="»"/>
              <a:defRPr sz="1890">
                <a:solidFill>
                  <a:schemeClr val="tx1"/>
                </a:solidFill>
                <a:latin typeface="+mn-lt"/>
                <a:ea typeface="宋体" panose="02010600030101010101" pitchFamily="2" charset="-122"/>
              </a:defRPr>
            </a:lvl9pPr>
          </a:lstStyle>
          <a:p>
            <a:pPr eaLnBrk="1" latinLnBrk="0" hangingPunct="1">
              <a:lnSpc>
                <a:spcPct val="130000"/>
              </a:lnSpc>
              <a:spcBef>
                <a:spcPts val="0"/>
              </a:spcBef>
              <a:buFontTx/>
            </a:pPr>
            <a:r>
              <a:rPr lang="en-US" altLang="zh-CN" sz="2000" b="1" kern="0" dirty="0">
                <a:solidFill>
                  <a:schemeClr val="dk1">
                    <a:lumMod val="75000"/>
                  </a:schemeClr>
                </a:solidFill>
                <a:latin typeface="微软雅黑" panose="020B0503020204020204" pitchFamily="34" charset="-122"/>
                <a:ea typeface="微软雅黑" panose="020B0503020204020204" pitchFamily="34" charset="-122"/>
              </a:rPr>
              <a:t>1960</a:t>
            </a:r>
            <a:r>
              <a:rPr lang="zh-CN" altLang="en-US" sz="2000" b="1" kern="0" dirty="0">
                <a:solidFill>
                  <a:schemeClr val="dk1">
                    <a:lumMod val="75000"/>
                  </a:schemeClr>
                </a:solidFill>
                <a:latin typeface="微软雅黑" panose="020B0503020204020204" pitchFamily="34" charset="-122"/>
                <a:ea typeface="微软雅黑" panose="020B0503020204020204" pitchFamily="34" charset="-122"/>
              </a:rPr>
              <a:t>年以前 </a:t>
            </a:r>
            <a:endParaRPr lang="zh-CN" altLang="en-US" sz="2000" b="1" kern="0" dirty="0">
              <a:solidFill>
                <a:schemeClr val="dk1">
                  <a:lumMod val="75000"/>
                </a:schemeClr>
              </a:solidFill>
              <a:latin typeface="微软雅黑" panose="020B0503020204020204" pitchFamily="34" charset="-122"/>
              <a:ea typeface="微软雅黑" panose="020B0503020204020204" pitchFamily="34" charset="-122"/>
            </a:endParaRPr>
          </a:p>
          <a:p>
            <a:pPr lvl="1" eaLnBrk="1" latinLnBrk="0" hangingPunct="1">
              <a:lnSpc>
                <a:spcPct val="130000"/>
              </a:lnSpc>
              <a:spcBef>
                <a:spcPts val="0"/>
              </a:spcBef>
              <a:buFontTx/>
            </a:pPr>
            <a:r>
              <a:rPr lang="zh-CN" altLang="en-US" sz="2000" b="1" kern="0" dirty="0">
                <a:solidFill>
                  <a:srgbClr val="4472C4"/>
                </a:solidFill>
                <a:latin typeface="微软雅黑" panose="020B0503020204020204" pitchFamily="34" charset="-122"/>
                <a:ea typeface="微软雅黑" panose="020B0503020204020204" pitchFamily="34" charset="-122"/>
                <a:cs typeface="楷体_GB2312"/>
              </a:rPr>
              <a:t>算术运算的位运算（</a:t>
            </a:r>
            <a:r>
              <a:rPr lang="en-US" altLang="zh-CN" sz="2000" b="1" kern="0" dirty="0">
                <a:solidFill>
                  <a:srgbClr val="4472C4"/>
                </a:solidFill>
                <a:latin typeface="微软雅黑" panose="020B0503020204020204" pitchFamily="34" charset="-122"/>
                <a:ea typeface="微软雅黑" panose="020B0503020204020204" pitchFamily="34" charset="-122"/>
                <a:cs typeface="楷体_GB2312"/>
              </a:rPr>
              <a:t>EDSAC</a:t>
            </a:r>
            <a:r>
              <a:rPr lang="zh-CN" altLang="en-US" sz="2000" b="1" kern="0" dirty="0">
                <a:solidFill>
                  <a:srgbClr val="4472C4"/>
                </a:solidFill>
                <a:latin typeface="微软雅黑" panose="020B0503020204020204" pitchFamily="34" charset="-122"/>
                <a:ea typeface="微软雅黑" panose="020B0503020204020204" pitchFamily="34" charset="-122"/>
                <a:cs typeface="楷体_GB2312"/>
              </a:rPr>
              <a:t>、</a:t>
            </a:r>
            <a:r>
              <a:rPr lang="en-US" altLang="zh-CN" sz="2000" b="1" kern="0" dirty="0">
                <a:solidFill>
                  <a:srgbClr val="4472C4"/>
                </a:solidFill>
                <a:latin typeface="微软雅黑" panose="020B0503020204020204" pitchFamily="34" charset="-122"/>
                <a:ea typeface="微软雅黑" panose="020B0503020204020204" pitchFamily="34" charset="-122"/>
                <a:cs typeface="楷体_GB2312"/>
              </a:rPr>
              <a:t>EDVAC</a:t>
            </a:r>
            <a:r>
              <a:rPr lang="zh-CN" altLang="en-US" sz="2000" b="1" kern="0" dirty="0">
                <a:solidFill>
                  <a:srgbClr val="4472C4"/>
                </a:solidFill>
                <a:latin typeface="微软雅黑" panose="020B0503020204020204" pitchFamily="34" charset="-122"/>
                <a:ea typeface="微软雅黑" panose="020B0503020204020204" pitchFamily="34" charset="-122"/>
                <a:cs typeface="楷体_GB2312"/>
              </a:rPr>
              <a:t>、</a:t>
            </a:r>
            <a:r>
              <a:rPr lang="en-US" altLang="zh-CN" sz="2000" b="1" kern="0" dirty="0">
                <a:solidFill>
                  <a:srgbClr val="4472C4"/>
                </a:solidFill>
                <a:latin typeface="微软雅黑" panose="020B0503020204020204" pitchFamily="34" charset="-122"/>
                <a:ea typeface="微软雅黑" panose="020B0503020204020204" pitchFamily="34" charset="-122"/>
                <a:cs typeface="楷体_GB2312"/>
              </a:rPr>
              <a:t>UNIVAC1</a:t>
            </a:r>
            <a:r>
              <a:rPr lang="zh-CN" altLang="en-US" sz="2000" b="1" kern="0" dirty="0">
                <a:solidFill>
                  <a:srgbClr val="4472C4"/>
                </a:solidFill>
                <a:latin typeface="微软雅黑" panose="020B0503020204020204" pitchFamily="34" charset="-122"/>
                <a:ea typeface="微软雅黑" panose="020B0503020204020204" pitchFamily="34" charset="-122"/>
                <a:cs typeface="楷体_GB2312"/>
              </a:rPr>
              <a:t>）</a:t>
            </a:r>
            <a:endParaRPr lang="zh-CN" altLang="en-US" sz="2000" b="1" kern="0" dirty="0">
              <a:solidFill>
                <a:srgbClr val="4472C4"/>
              </a:solidFill>
              <a:latin typeface="微软雅黑" panose="020B0503020204020204" pitchFamily="34" charset="-122"/>
              <a:ea typeface="微软雅黑" panose="020B0503020204020204" pitchFamily="34" charset="-122"/>
              <a:cs typeface="楷体_GB2312"/>
            </a:endParaRPr>
          </a:p>
          <a:p>
            <a:pPr lvl="1" eaLnBrk="1" latinLnBrk="0" hangingPunct="1">
              <a:lnSpc>
                <a:spcPct val="130000"/>
              </a:lnSpc>
              <a:spcBef>
                <a:spcPts val="0"/>
              </a:spcBef>
              <a:buFontTx/>
            </a:pPr>
            <a:r>
              <a:rPr lang="zh-CN" altLang="en-US" sz="2000" b="1" kern="0" dirty="0">
                <a:solidFill>
                  <a:srgbClr val="4472C4"/>
                </a:solidFill>
                <a:latin typeface="微软雅黑" panose="020B0503020204020204" pitchFamily="34" charset="-122"/>
                <a:ea typeface="微软雅黑" panose="020B0503020204020204" pitchFamily="34" charset="-122"/>
                <a:cs typeface="楷体_GB2312"/>
              </a:rPr>
              <a:t>算术运算的位并行（</a:t>
            </a:r>
            <a:r>
              <a:rPr lang="en-US" altLang="zh-CN" sz="2000" b="1" kern="0" dirty="0">
                <a:solidFill>
                  <a:srgbClr val="4472C4"/>
                </a:solidFill>
                <a:latin typeface="微软雅黑" panose="020B0503020204020204" pitchFamily="34" charset="-122"/>
                <a:ea typeface="微软雅黑" panose="020B0503020204020204" pitchFamily="34" charset="-122"/>
                <a:cs typeface="楷体_GB2312"/>
              </a:rPr>
              <a:t>IBM701</a:t>
            </a:r>
            <a:r>
              <a:rPr lang="zh-CN" altLang="en-US" sz="2000" b="1" kern="0" dirty="0">
                <a:solidFill>
                  <a:srgbClr val="4472C4"/>
                </a:solidFill>
                <a:latin typeface="微软雅黑" panose="020B0503020204020204" pitchFamily="34" charset="-122"/>
                <a:ea typeface="微软雅黑" panose="020B0503020204020204" pitchFamily="34" charset="-122"/>
                <a:cs typeface="楷体_GB2312"/>
              </a:rPr>
              <a:t>）</a:t>
            </a:r>
            <a:endParaRPr lang="zh-CN" altLang="en-US" sz="2000" b="1" kern="0" dirty="0">
              <a:solidFill>
                <a:srgbClr val="4472C4"/>
              </a:solidFill>
              <a:latin typeface="微软雅黑" panose="020B0503020204020204" pitchFamily="34" charset="-122"/>
              <a:ea typeface="微软雅黑" panose="020B0503020204020204" pitchFamily="34" charset="-122"/>
              <a:cs typeface="楷体_GB2312"/>
            </a:endParaRPr>
          </a:p>
          <a:p>
            <a:pPr lvl="1" eaLnBrk="1" latinLnBrk="0" hangingPunct="1">
              <a:lnSpc>
                <a:spcPct val="130000"/>
              </a:lnSpc>
              <a:spcBef>
                <a:spcPts val="0"/>
              </a:spcBef>
              <a:buFontTx/>
            </a:pPr>
            <a:r>
              <a:rPr lang="zh-CN" altLang="en-US" sz="2000" b="1" kern="0" dirty="0">
                <a:solidFill>
                  <a:srgbClr val="4472C4"/>
                </a:solidFill>
                <a:latin typeface="微软雅黑" panose="020B0503020204020204" pitchFamily="34" charset="-122"/>
                <a:ea typeface="微软雅黑" panose="020B0503020204020204" pitchFamily="34" charset="-122"/>
                <a:cs typeface="楷体_GB2312"/>
              </a:rPr>
              <a:t>输入输出间操作的并行（</a:t>
            </a:r>
            <a:r>
              <a:rPr lang="en-US" altLang="zh-CN" sz="2000" b="1" kern="0" dirty="0">
                <a:solidFill>
                  <a:srgbClr val="4472C4"/>
                </a:solidFill>
                <a:latin typeface="微软雅黑" panose="020B0503020204020204" pitchFamily="34" charset="-122"/>
                <a:ea typeface="微软雅黑" panose="020B0503020204020204" pitchFamily="34" charset="-122"/>
                <a:cs typeface="楷体_GB2312"/>
              </a:rPr>
              <a:t>UNIVAC1103</a:t>
            </a:r>
            <a:r>
              <a:rPr lang="zh-CN" altLang="en-US" sz="2000" b="1" kern="0" dirty="0">
                <a:solidFill>
                  <a:srgbClr val="4472C4"/>
                </a:solidFill>
                <a:latin typeface="微软雅黑" panose="020B0503020204020204" pitchFamily="34" charset="-122"/>
                <a:ea typeface="微软雅黑" panose="020B0503020204020204" pitchFamily="34" charset="-122"/>
                <a:cs typeface="楷体_GB2312"/>
              </a:rPr>
              <a:t>）</a:t>
            </a:r>
            <a:endParaRPr lang="zh-CN" altLang="en-US" sz="2000" b="1" kern="0" dirty="0">
              <a:solidFill>
                <a:srgbClr val="4472C4"/>
              </a:solidFill>
              <a:latin typeface="微软雅黑" panose="020B0503020204020204" pitchFamily="34" charset="-122"/>
              <a:ea typeface="微软雅黑" panose="020B0503020204020204" pitchFamily="34" charset="-122"/>
              <a:cs typeface="楷体_GB2312"/>
            </a:endParaRPr>
          </a:p>
          <a:p>
            <a:pPr lvl="1" eaLnBrk="1" latinLnBrk="0" hangingPunct="1">
              <a:lnSpc>
                <a:spcPct val="130000"/>
              </a:lnSpc>
              <a:spcBef>
                <a:spcPts val="0"/>
              </a:spcBef>
              <a:buFontTx/>
            </a:pPr>
            <a:r>
              <a:rPr lang="zh-CN" altLang="en-US" sz="2000" b="1" kern="0" dirty="0">
                <a:solidFill>
                  <a:srgbClr val="4472C4"/>
                </a:solidFill>
                <a:latin typeface="微软雅黑" panose="020B0503020204020204" pitchFamily="34" charset="-122"/>
                <a:ea typeface="微软雅黑" panose="020B0503020204020204" pitchFamily="34" charset="-122"/>
                <a:cs typeface="楷体_GB2312"/>
              </a:rPr>
              <a:t>直接存储器访问（</a:t>
            </a:r>
            <a:r>
              <a:rPr lang="en-US" altLang="zh-CN" sz="2000" b="1" kern="0" dirty="0">
                <a:solidFill>
                  <a:srgbClr val="4472C4"/>
                </a:solidFill>
                <a:latin typeface="微软雅黑" panose="020B0503020204020204" pitchFamily="34" charset="-122"/>
                <a:ea typeface="微软雅黑" panose="020B0503020204020204" pitchFamily="34" charset="-122"/>
                <a:cs typeface="楷体_GB2312"/>
              </a:rPr>
              <a:t>DMA</a:t>
            </a:r>
            <a:r>
              <a:rPr lang="zh-CN" altLang="en-US" sz="2000" b="1" kern="0" dirty="0">
                <a:solidFill>
                  <a:srgbClr val="4472C4"/>
                </a:solidFill>
                <a:latin typeface="微软雅黑" panose="020B0503020204020204" pitchFamily="34" charset="-122"/>
                <a:ea typeface="微软雅黑" panose="020B0503020204020204" pitchFamily="34" charset="-122"/>
                <a:cs typeface="楷体_GB2312"/>
              </a:rPr>
              <a:t>）</a:t>
            </a:r>
            <a:r>
              <a:rPr lang="en-US" altLang="zh-CN" sz="2000" b="1" kern="0" dirty="0">
                <a:solidFill>
                  <a:srgbClr val="4472C4"/>
                </a:solidFill>
                <a:latin typeface="微软雅黑" panose="020B0503020204020204" pitchFamily="34" charset="-122"/>
                <a:ea typeface="微软雅黑" panose="020B0503020204020204" pitchFamily="34" charset="-122"/>
                <a:cs typeface="楷体_GB2312"/>
              </a:rPr>
              <a:t>IBM709</a:t>
            </a:r>
            <a:r>
              <a:rPr lang="zh-CN" altLang="en-US" sz="2000" b="1" kern="0" dirty="0">
                <a:solidFill>
                  <a:srgbClr val="4472C4"/>
                </a:solidFill>
                <a:latin typeface="微软雅黑" panose="020B0503020204020204" pitchFamily="34" charset="-122"/>
                <a:ea typeface="微软雅黑" panose="020B0503020204020204" pitchFamily="34" charset="-122"/>
                <a:cs typeface="楷体_GB2312"/>
              </a:rPr>
              <a:t>系列</a:t>
            </a:r>
            <a:endParaRPr lang="zh-CN" altLang="en-US" sz="2000" b="1" kern="0" dirty="0">
              <a:solidFill>
                <a:srgbClr val="4472C4"/>
              </a:solidFill>
              <a:latin typeface="微软雅黑" panose="020B0503020204020204" pitchFamily="34" charset="-122"/>
              <a:ea typeface="微软雅黑" panose="020B0503020204020204" pitchFamily="34" charset="-122"/>
              <a:cs typeface="楷体_GB2312"/>
            </a:endParaRPr>
          </a:p>
          <a:p>
            <a:pPr eaLnBrk="1" latinLnBrk="0" hangingPunct="1">
              <a:lnSpc>
                <a:spcPct val="130000"/>
              </a:lnSpc>
              <a:spcBef>
                <a:spcPts val="0"/>
              </a:spcBef>
              <a:buFontTx/>
            </a:pPr>
            <a:r>
              <a:rPr lang="en-US" altLang="zh-CN" sz="2000" b="1" kern="0" dirty="0">
                <a:solidFill>
                  <a:schemeClr val="dk1">
                    <a:lumMod val="75000"/>
                  </a:schemeClr>
                </a:solidFill>
                <a:latin typeface="微软雅黑" panose="020B0503020204020204" pitchFamily="34" charset="-122"/>
                <a:ea typeface="微软雅黑" panose="020B0503020204020204" pitchFamily="34" charset="-122"/>
              </a:rPr>
              <a:t>1960</a:t>
            </a:r>
            <a:r>
              <a:rPr lang="zh-CN" altLang="en-US" sz="2000" b="1" kern="0" dirty="0">
                <a:solidFill>
                  <a:schemeClr val="dk1">
                    <a:lumMod val="75000"/>
                  </a:schemeClr>
                </a:solidFill>
                <a:latin typeface="微软雅黑" panose="020B0503020204020204" pitchFamily="34" charset="-122"/>
                <a:ea typeface="微软雅黑" panose="020B0503020204020204" pitchFamily="34" charset="-122"/>
              </a:rPr>
              <a:t>年至</a:t>
            </a:r>
            <a:r>
              <a:rPr lang="en-US" altLang="zh-CN" sz="2000" b="1" kern="0" dirty="0">
                <a:solidFill>
                  <a:schemeClr val="dk1">
                    <a:lumMod val="75000"/>
                  </a:schemeClr>
                </a:solidFill>
                <a:latin typeface="微软雅黑" panose="020B0503020204020204" pitchFamily="34" charset="-122"/>
                <a:ea typeface="微软雅黑" panose="020B0503020204020204" pitchFamily="34" charset="-122"/>
              </a:rPr>
              <a:t>1970</a:t>
            </a:r>
            <a:r>
              <a:rPr lang="zh-CN" altLang="en-US" sz="2000" b="1" kern="0" dirty="0">
                <a:solidFill>
                  <a:schemeClr val="dk1">
                    <a:lumMod val="75000"/>
                  </a:schemeClr>
                </a:solidFill>
                <a:latin typeface="微软雅黑" panose="020B0503020204020204" pitchFamily="34" charset="-122"/>
                <a:ea typeface="微软雅黑" panose="020B0503020204020204" pitchFamily="34" charset="-122"/>
              </a:rPr>
              <a:t>年</a:t>
            </a:r>
            <a:endParaRPr lang="zh-CN" altLang="en-US" sz="2000" b="1" kern="0" dirty="0">
              <a:solidFill>
                <a:schemeClr val="dk1">
                  <a:lumMod val="75000"/>
                </a:schemeClr>
              </a:solidFill>
              <a:latin typeface="微软雅黑" panose="020B0503020204020204" pitchFamily="34" charset="-122"/>
              <a:ea typeface="微软雅黑" panose="020B0503020204020204" pitchFamily="34" charset="-122"/>
            </a:endParaRPr>
          </a:p>
          <a:p>
            <a:pPr lvl="1" eaLnBrk="1" latinLnBrk="0" hangingPunct="1">
              <a:lnSpc>
                <a:spcPct val="130000"/>
              </a:lnSpc>
              <a:spcBef>
                <a:spcPts val="0"/>
              </a:spcBef>
              <a:buFontTx/>
            </a:pPr>
            <a:r>
              <a:rPr lang="zh-CN" altLang="en-US" sz="2000" b="1" kern="0" dirty="0">
                <a:solidFill>
                  <a:srgbClr val="4472C4"/>
                </a:solidFill>
                <a:latin typeface="微软雅黑" panose="020B0503020204020204" pitchFamily="34" charset="-122"/>
                <a:ea typeface="微软雅黑" panose="020B0503020204020204" pitchFamily="34" charset="-122"/>
                <a:cs typeface="楷体_GB2312"/>
              </a:rPr>
              <a:t>流水线单处理机（</a:t>
            </a:r>
            <a:r>
              <a:rPr lang="en-US" altLang="zh-CN" sz="2000" b="1" kern="0" dirty="0">
                <a:solidFill>
                  <a:srgbClr val="4472C4"/>
                </a:solidFill>
                <a:latin typeface="微软雅黑" panose="020B0503020204020204" pitchFamily="34" charset="-122"/>
                <a:ea typeface="微软雅黑" panose="020B0503020204020204" pitchFamily="34" charset="-122"/>
                <a:cs typeface="楷体_GB2312"/>
              </a:rPr>
              <a:t>ATLAS</a:t>
            </a:r>
            <a:r>
              <a:rPr lang="zh-CN" altLang="en-US" sz="2000" b="1" kern="0" dirty="0">
                <a:solidFill>
                  <a:srgbClr val="4472C4"/>
                </a:solidFill>
                <a:latin typeface="微软雅黑" panose="020B0503020204020204" pitchFamily="34" charset="-122"/>
                <a:ea typeface="微软雅黑" panose="020B0503020204020204" pitchFamily="34" charset="-122"/>
                <a:cs typeface="楷体_GB2312"/>
              </a:rPr>
              <a:t>，阿特拉斯）</a:t>
            </a:r>
            <a:endParaRPr lang="zh-CN" altLang="en-US" sz="2000" b="1" kern="0" dirty="0">
              <a:solidFill>
                <a:srgbClr val="4472C4"/>
              </a:solidFill>
              <a:latin typeface="微软雅黑" panose="020B0503020204020204" pitchFamily="34" charset="-122"/>
              <a:ea typeface="微软雅黑" panose="020B0503020204020204" pitchFamily="34" charset="-122"/>
              <a:cs typeface="楷体_GB2312"/>
            </a:endParaRPr>
          </a:p>
          <a:p>
            <a:pPr lvl="1" eaLnBrk="1" latinLnBrk="0" hangingPunct="1">
              <a:lnSpc>
                <a:spcPct val="130000"/>
              </a:lnSpc>
              <a:spcBef>
                <a:spcPts val="0"/>
              </a:spcBef>
              <a:buFontTx/>
            </a:pPr>
            <a:r>
              <a:rPr lang="zh-CN" altLang="en-US" sz="2000" b="1" kern="0" dirty="0">
                <a:solidFill>
                  <a:srgbClr val="4472C4"/>
                </a:solidFill>
                <a:latin typeface="微软雅黑" panose="020B0503020204020204" pitchFamily="34" charset="-122"/>
                <a:ea typeface="微软雅黑" panose="020B0503020204020204" pitchFamily="34" charset="-122"/>
                <a:cs typeface="楷体_GB2312"/>
              </a:rPr>
              <a:t>多功能部件流水线（</a:t>
            </a:r>
            <a:r>
              <a:rPr lang="en-US" altLang="zh-CN" sz="2000" b="1" kern="0" dirty="0">
                <a:solidFill>
                  <a:srgbClr val="4472C4"/>
                </a:solidFill>
                <a:latin typeface="微软雅黑" panose="020B0503020204020204" pitchFamily="34" charset="-122"/>
                <a:ea typeface="微软雅黑" panose="020B0503020204020204" pitchFamily="34" charset="-122"/>
                <a:cs typeface="楷体_GB2312"/>
              </a:rPr>
              <a:t>CDC7600</a:t>
            </a:r>
            <a:r>
              <a:rPr lang="zh-CN" altLang="en-US" sz="2000" b="1" kern="0" dirty="0">
                <a:solidFill>
                  <a:srgbClr val="4472C4"/>
                </a:solidFill>
                <a:latin typeface="微软雅黑" panose="020B0503020204020204" pitchFamily="34" charset="-122"/>
                <a:ea typeface="微软雅黑" panose="020B0503020204020204" pitchFamily="34" charset="-122"/>
                <a:cs typeface="楷体_GB2312"/>
              </a:rPr>
              <a:t>，每秒钟千万次）</a:t>
            </a:r>
            <a:endParaRPr lang="zh-CN" altLang="en-US" sz="2000" b="1" kern="0" dirty="0">
              <a:solidFill>
                <a:srgbClr val="4472C4"/>
              </a:solidFill>
              <a:latin typeface="微软雅黑" panose="020B0503020204020204" pitchFamily="34" charset="-122"/>
              <a:ea typeface="微软雅黑" panose="020B0503020204020204" pitchFamily="34" charset="-122"/>
              <a:cs typeface="楷体_GB2312"/>
            </a:endParaRPr>
          </a:p>
          <a:p>
            <a:pPr lvl="1" eaLnBrk="1" latinLnBrk="0" hangingPunct="1">
              <a:lnSpc>
                <a:spcPct val="130000"/>
              </a:lnSpc>
              <a:spcBef>
                <a:spcPts val="0"/>
              </a:spcBef>
              <a:buFontTx/>
            </a:pPr>
            <a:endParaRPr lang="zh-CN" altLang="en-US" sz="2000" b="1" kern="0" dirty="0">
              <a:solidFill>
                <a:srgbClr val="4472C4"/>
              </a:solidFill>
              <a:latin typeface="微软雅黑" panose="020B0503020204020204" pitchFamily="34" charset="-122"/>
              <a:ea typeface="微软雅黑" panose="020B0503020204020204" pitchFamily="34" charset="-122"/>
              <a:cs typeface="楷体_GB2312"/>
            </a:endParaRPr>
          </a:p>
          <a:p>
            <a:pPr eaLnBrk="1" latinLnBrk="0" hangingPunct="1">
              <a:lnSpc>
                <a:spcPct val="130000"/>
              </a:lnSpc>
              <a:spcBef>
                <a:spcPts val="0"/>
              </a:spcBef>
              <a:buFontTx/>
            </a:pPr>
            <a:endParaRPr lang="zh-CN" altLang="en-US" sz="2000" b="1" kern="0" dirty="0">
              <a:solidFill>
                <a:srgbClr val="4472C4"/>
              </a:solidFill>
              <a:latin typeface="微软雅黑" panose="020B0503020204020204" pitchFamily="34" charset="-122"/>
              <a:ea typeface="微软雅黑" panose="020B0503020204020204" pitchFamily="34" charset="-122"/>
              <a:cs typeface="楷体_GB2312"/>
            </a:endParaRPr>
          </a:p>
        </p:txBody>
      </p:sp>
      <p:pic>
        <p:nvPicPr>
          <p:cNvPr id="21" name="Picture 11" descr="image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16177" y="2087583"/>
            <a:ext cx="3590171" cy="26854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图片 10" descr="微信截图_20240112211134"/>
          <p:cNvPicPr>
            <a:picLocks noChangeAspect="1"/>
          </p:cNvPicPr>
          <p:nvPr>
            <p:custDataLst>
              <p:tags r:id="rId5"/>
            </p:custDataLst>
          </p:nvPr>
        </p:nvPicPr>
        <p:blipFill>
          <a:blip r:embed="rId6"/>
          <a:stretch>
            <a:fillRect/>
          </a:stretch>
        </p:blipFill>
        <p:spPr>
          <a:xfrm>
            <a:off x="9216390" y="201295"/>
            <a:ext cx="1895475" cy="485775"/>
          </a:xfrm>
          <a:prstGeom prst="rect">
            <a:avLst/>
          </a:prstGeom>
        </p:spPr>
      </p:pic>
    </p:spTree>
    <p:custDataLst>
      <p:tags r:id="rId7"/>
    </p:custData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custDataLst>
              <p:tags r:id="rId1"/>
            </p:custDataLst>
          </p:nvPr>
        </p:nvCxnSpPr>
        <p:spPr>
          <a:xfrm>
            <a:off x="432010" y="864059"/>
            <a:ext cx="10656242" cy="12000"/>
          </a:xfrm>
          <a:prstGeom prst="line">
            <a:avLst/>
          </a:prstGeom>
          <a:ln w="31750">
            <a:solidFill>
              <a:schemeClr val="accent1"/>
            </a:solidFill>
          </a:ln>
        </p:spPr>
        <p:style>
          <a:lnRef idx="1">
            <a:schemeClr val="dk1"/>
          </a:lnRef>
          <a:fillRef idx="0">
            <a:schemeClr val="dk1"/>
          </a:fillRef>
          <a:effectRef idx="0">
            <a:schemeClr val="dk1"/>
          </a:effectRef>
          <a:fontRef idx="minor">
            <a:schemeClr val="tx1"/>
          </a:fontRef>
        </p:style>
      </p:cxnSp>
      <p:sp>
        <p:nvSpPr>
          <p:cNvPr id="9" name="文本框 6"/>
          <p:cNvSpPr txBox="1"/>
          <p:nvPr>
            <p:custDataLst>
              <p:tags r:id="rId2"/>
            </p:custDataLst>
          </p:nvPr>
        </p:nvSpPr>
        <p:spPr>
          <a:xfrm>
            <a:off x="432010" y="144043"/>
            <a:ext cx="10656242" cy="576013"/>
          </a:xfrm>
          <a:prstGeom prst="rect">
            <a:avLst/>
          </a:prstGeom>
          <a:noFill/>
          <a:ln w="12700">
            <a:miter lim="400000"/>
          </a:ln>
          <a:extLst>
            <a:ext uri="{909E8E84-426E-40DD-AFC4-6F175D3DCCD1}">
              <a14:hiddenFill xmlns:a14="http://schemas.microsoft.com/office/drawing/2010/main">
                <a:solidFill>
                  <a:schemeClr val="accent1"/>
                </a:solidFill>
              </a14:hiddenFill>
            </a:ext>
          </a:extLst>
        </p:spPr>
        <p:txBody>
          <a:bodyPr lIns="0" tIns="0" rIns="0" bIns="0" anchor="ctr" anchorCtr="0">
            <a:normAutofit/>
          </a:bodyPr>
          <a:lstStyle>
            <a:defPPr>
              <a:defRPr lang="zh-CN"/>
            </a:defPPr>
            <a:lvl1pPr>
              <a:lnSpc>
                <a:spcPct val="120000"/>
              </a:lnSpc>
              <a:defRPr sz="3600" b="1">
                <a:solidFill>
                  <a:srgbClr val="FFFFFF"/>
                </a:solidFill>
                <a:latin typeface="微软雅黑" panose="020B0503020204020204" pitchFamily="34" charset="-122"/>
                <a:ea typeface="微软雅黑" panose="020B0503020204020204" pitchFamily="34" charset="-122"/>
                <a:cs typeface="微软雅黑" panose="020B0503020204020204" pitchFamily="34" charset="-122"/>
              </a:defRPr>
            </a:lvl1pPr>
          </a:lstStyle>
          <a:p>
            <a:pPr marL="0" indent="0" algn="l">
              <a:lnSpc>
                <a:spcPct val="100000"/>
              </a:lnSpc>
              <a:spcBef>
                <a:spcPts val="0"/>
              </a:spcBef>
              <a:spcAft>
                <a:spcPts val="0"/>
              </a:spcAft>
              <a:buSzPct val="100000"/>
              <a:buNone/>
            </a:pPr>
            <a:r>
              <a:rPr lang="en-US" altLang="zh-CN" sz="3400" dirty="0">
                <a:solidFill>
                  <a:schemeClr val="dk1">
                    <a:lumMod val="75000"/>
                  </a:schemeClr>
                </a:solidFill>
                <a:latin typeface="Arial" panose="020B0604020202020204" pitchFamily="34" charset="0"/>
              </a:rPr>
              <a:t>1.5.5 计算机系统的并行性发展历史</a:t>
            </a:r>
            <a:endParaRPr lang="en-US" altLang="zh-CN" sz="3400" dirty="0">
              <a:solidFill>
                <a:schemeClr val="dk1">
                  <a:lumMod val="75000"/>
                </a:schemeClr>
              </a:solidFill>
              <a:latin typeface="Arial" panose="020B0604020202020204" pitchFamily="34" charset="0"/>
            </a:endParaRPr>
          </a:p>
        </p:txBody>
      </p:sp>
      <p:sp>
        <p:nvSpPr>
          <p:cNvPr id="4" name="Rectangle 3"/>
          <p:cNvSpPr txBox="1">
            <a:spLocks noChangeArrowheads="1"/>
          </p:cNvSpPr>
          <p:nvPr>
            <p:custDataLst>
              <p:tags r:id="rId3"/>
            </p:custDataLst>
          </p:nvPr>
        </p:nvSpPr>
        <p:spPr bwMode="auto">
          <a:xfrm>
            <a:off x="431165" y="1020445"/>
            <a:ext cx="10661015" cy="43103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Autofit/>
          </a:bodyPr>
          <a:lstStyle>
            <a:lvl1pPr marL="323850" indent="-323850" algn="l" rtl="0" fontAlgn="base">
              <a:spcBef>
                <a:spcPct val="20000"/>
              </a:spcBef>
              <a:spcAft>
                <a:spcPct val="0"/>
              </a:spcAft>
              <a:buChar char="•"/>
              <a:defRPr sz="1890">
                <a:solidFill>
                  <a:schemeClr val="accent1"/>
                </a:solidFill>
                <a:latin typeface="+mn-lt"/>
                <a:ea typeface="+mn-ea"/>
                <a:cs typeface="+mn-cs"/>
              </a:defRPr>
            </a:lvl1pPr>
            <a:lvl2pPr marL="701675" indent="-269875" algn="l" rtl="0" eaLnBrk="0" fontAlgn="base" hangingPunct="0">
              <a:spcBef>
                <a:spcPct val="20000"/>
              </a:spcBef>
              <a:spcAft>
                <a:spcPct val="0"/>
              </a:spcAft>
              <a:buChar char="–"/>
              <a:defRPr sz="1890">
                <a:solidFill>
                  <a:schemeClr val="accent1"/>
                </a:solidFill>
                <a:latin typeface="+mn-lt"/>
                <a:ea typeface="仿宋_GB2312" pitchFamily="49" charset="-122"/>
              </a:defRPr>
            </a:lvl2pPr>
            <a:lvl3pPr marL="1079500" indent="-215900" algn="l" rtl="0" eaLnBrk="0" fontAlgn="base" hangingPunct="0">
              <a:spcBef>
                <a:spcPct val="20000"/>
              </a:spcBef>
              <a:spcAft>
                <a:spcPct val="0"/>
              </a:spcAft>
              <a:buChar char="•"/>
              <a:defRPr sz="2265">
                <a:solidFill>
                  <a:schemeClr val="accent1"/>
                </a:solidFill>
                <a:latin typeface="+mn-lt"/>
                <a:ea typeface="宋体" panose="02010600030101010101" pitchFamily="2" charset="-122"/>
              </a:defRPr>
            </a:lvl3pPr>
            <a:lvl4pPr marL="1511300" indent="-215900" algn="l" rtl="0" eaLnBrk="0" fontAlgn="base" hangingPunct="0">
              <a:spcBef>
                <a:spcPct val="20000"/>
              </a:spcBef>
              <a:spcAft>
                <a:spcPct val="0"/>
              </a:spcAft>
              <a:buChar char="–"/>
              <a:defRPr sz="1890">
                <a:solidFill>
                  <a:schemeClr val="accent1"/>
                </a:solidFill>
                <a:latin typeface="+mn-lt"/>
                <a:ea typeface="宋体" panose="02010600030101010101" pitchFamily="2" charset="-122"/>
              </a:defRPr>
            </a:lvl4pPr>
            <a:lvl5pPr marL="1943735" indent="-215900" algn="l" rtl="0" eaLnBrk="0" fontAlgn="base" hangingPunct="0">
              <a:spcBef>
                <a:spcPct val="20000"/>
              </a:spcBef>
              <a:spcAft>
                <a:spcPct val="0"/>
              </a:spcAft>
              <a:buChar char="»"/>
              <a:defRPr sz="1890">
                <a:solidFill>
                  <a:schemeClr val="accent1"/>
                </a:solidFill>
                <a:latin typeface="+mn-lt"/>
                <a:ea typeface="宋体" panose="02010600030101010101" pitchFamily="2" charset="-122"/>
              </a:defRPr>
            </a:lvl5pPr>
            <a:lvl6pPr marL="2375535" indent="-215900" algn="l" rtl="0" eaLnBrk="0" fontAlgn="base" hangingPunct="0">
              <a:spcBef>
                <a:spcPct val="20000"/>
              </a:spcBef>
              <a:spcAft>
                <a:spcPct val="0"/>
              </a:spcAft>
              <a:buChar char="»"/>
              <a:defRPr sz="1890">
                <a:solidFill>
                  <a:schemeClr val="tx1"/>
                </a:solidFill>
                <a:latin typeface="+mn-lt"/>
                <a:ea typeface="宋体" panose="02010600030101010101" pitchFamily="2" charset="-122"/>
              </a:defRPr>
            </a:lvl6pPr>
            <a:lvl7pPr marL="2807335" indent="-215900" algn="l" rtl="0" eaLnBrk="0" fontAlgn="base" hangingPunct="0">
              <a:spcBef>
                <a:spcPct val="20000"/>
              </a:spcBef>
              <a:spcAft>
                <a:spcPct val="0"/>
              </a:spcAft>
              <a:buChar char="»"/>
              <a:defRPr sz="1890">
                <a:solidFill>
                  <a:schemeClr val="tx1"/>
                </a:solidFill>
                <a:latin typeface="+mn-lt"/>
                <a:ea typeface="宋体" panose="02010600030101010101" pitchFamily="2" charset="-122"/>
              </a:defRPr>
            </a:lvl7pPr>
            <a:lvl8pPr marL="3239135" indent="-215900" algn="l" rtl="0" eaLnBrk="0" fontAlgn="base" hangingPunct="0">
              <a:spcBef>
                <a:spcPct val="20000"/>
              </a:spcBef>
              <a:spcAft>
                <a:spcPct val="0"/>
              </a:spcAft>
              <a:buChar char="»"/>
              <a:defRPr sz="1890">
                <a:solidFill>
                  <a:schemeClr val="tx1"/>
                </a:solidFill>
                <a:latin typeface="+mn-lt"/>
                <a:ea typeface="宋体" panose="02010600030101010101" pitchFamily="2" charset="-122"/>
              </a:defRPr>
            </a:lvl8pPr>
            <a:lvl9pPr marL="3670935" indent="-215900" algn="l" rtl="0" eaLnBrk="0" fontAlgn="base" hangingPunct="0">
              <a:spcBef>
                <a:spcPct val="20000"/>
              </a:spcBef>
              <a:spcAft>
                <a:spcPct val="0"/>
              </a:spcAft>
              <a:buChar char="»"/>
              <a:defRPr sz="1890">
                <a:solidFill>
                  <a:schemeClr val="tx1"/>
                </a:solidFill>
                <a:latin typeface="+mn-lt"/>
                <a:ea typeface="宋体" panose="02010600030101010101" pitchFamily="2" charset="-122"/>
              </a:defRPr>
            </a:lvl9pPr>
          </a:lstStyle>
          <a:p>
            <a:pPr eaLnBrk="1" latinLnBrk="0" hangingPunct="1">
              <a:lnSpc>
                <a:spcPct val="100000"/>
              </a:lnSpc>
              <a:spcBef>
                <a:spcPts val="0"/>
              </a:spcBef>
              <a:buFontTx/>
            </a:pPr>
            <a:r>
              <a:rPr lang="en-US" altLang="zh-CN" sz="2000" b="1" kern="0" dirty="0">
                <a:solidFill>
                  <a:schemeClr val="dk1">
                    <a:lumMod val="75000"/>
                  </a:schemeClr>
                </a:solidFill>
                <a:latin typeface="微软雅黑" panose="020B0503020204020204" pitchFamily="34" charset="-122"/>
                <a:ea typeface="微软雅黑" panose="020B0503020204020204" pitchFamily="34" charset="-122"/>
              </a:rPr>
              <a:t>1970</a:t>
            </a:r>
            <a:r>
              <a:rPr lang="zh-CN" altLang="en-US" sz="2000" b="1" kern="0" dirty="0">
                <a:solidFill>
                  <a:schemeClr val="dk1">
                    <a:lumMod val="75000"/>
                  </a:schemeClr>
                </a:solidFill>
                <a:latin typeface="微软雅黑" panose="020B0503020204020204" pitchFamily="34" charset="-122"/>
                <a:ea typeface="微软雅黑" panose="020B0503020204020204" pitchFamily="34" charset="-122"/>
              </a:rPr>
              <a:t>年至</a:t>
            </a:r>
            <a:r>
              <a:rPr lang="en-US" altLang="zh-CN" sz="2000" b="1" kern="0" dirty="0">
                <a:solidFill>
                  <a:schemeClr val="dk1">
                    <a:lumMod val="75000"/>
                  </a:schemeClr>
                </a:solidFill>
                <a:latin typeface="微软雅黑" panose="020B0503020204020204" pitchFamily="34" charset="-122"/>
                <a:ea typeface="微软雅黑" panose="020B0503020204020204" pitchFamily="34" charset="-122"/>
              </a:rPr>
              <a:t>1980</a:t>
            </a:r>
            <a:r>
              <a:rPr lang="zh-CN" altLang="en-US" sz="2000" b="1" kern="0" dirty="0">
                <a:solidFill>
                  <a:schemeClr val="dk1">
                    <a:lumMod val="75000"/>
                  </a:schemeClr>
                </a:solidFill>
                <a:latin typeface="微软雅黑" panose="020B0503020204020204" pitchFamily="34" charset="-122"/>
                <a:ea typeface="微软雅黑" panose="020B0503020204020204" pitchFamily="34" charset="-122"/>
              </a:rPr>
              <a:t>年</a:t>
            </a:r>
            <a:endParaRPr lang="zh-CN" altLang="en-US" sz="2000" b="1" kern="0" dirty="0">
              <a:solidFill>
                <a:schemeClr val="dk1">
                  <a:lumMod val="75000"/>
                </a:schemeClr>
              </a:solidFill>
              <a:latin typeface="微软雅黑" panose="020B0503020204020204" pitchFamily="34" charset="-122"/>
              <a:ea typeface="微软雅黑" panose="020B0503020204020204" pitchFamily="34" charset="-122"/>
            </a:endParaRPr>
          </a:p>
          <a:p>
            <a:pPr lvl="1" eaLnBrk="1" latinLnBrk="0" hangingPunct="1">
              <a:lnSpc>
                <a:spcPct val="100000"/>
              </a:lnSpc>
              <a:spcBef>
                <a:spcPts val="0"/>
              </a:spcBef>
              <a:buFontTx/>
            </a:pPr>
            <a:r>
              <a:rPr lang="zh-CN" altLang="en-US" sz="2000" b="1" kern="0" dirty="0">
                <a:solidFill>
                  <a:srgbClr val="4472C4"/>
                </a:solidFill>
                <a:latin typeface="微软雅黑" panose="020B0503020204020204" pitchFamily="34" charset="-122"/>
                <a:ea typeface="微软雅黑" panose="020B0503020204020204" pitchFamily="34" charset="-122"/>
                <a:cs typeface="楷体_GB2312"/>
              </a:rPr>
              <a:t>多种并行处理系统结构，例：向量、阵列、相联等</a:t>
            </a:r>
            <a:endParaRPr lang="zh-CN" altLang="en-US" sz="2000" b="1" kern="0" dirty="0">
              <a:solidFill>
                <a:srgbClr val="4472C4"/>
              </a:solidFill>
              <a:latin typeface="微软雅黑" panose="020B0503020204020204" pitchFamily="34" charset="-122"/>
              <a:ea typeface="微软雅黑" panose="020B0503020204020204" pitchFamily="34" charset="-122"/>
              <a:cs typeface="楷体_GB2312"/>
            </a:endParaRPr>
          </a:p>
          <a:p>
            <a:pPr eaLnBrk="1" latinLnBrk="0" hangingPunct="1">
              <a:lnSpc>
                <a:spcPct val="100000"/>
              </a:lnSpc>
              <a:spcBef>
                <a:spcPts val="0"/>
              </a:spcBef>
              <a:buFontTx/>
            </a:pPr>
            <a:r>
              <a:rPr lang="en-US" altLang="zh-CN" sz="2000" b="1" kern="0" dirty="0">
                <a:solidFill>
                  <a:schemeClr val="dk1">
                    <a:lumMod val="75000"/>
                  </a:schemeClr>
                </a:solidFill>
                <a:latin typeface="微软雅黑" panose="020B0503020204020204" pitchFamily="34" charset="-122"/>
                <a:ea typeface="微软雅黑" panose="020B0503020204020204" pitchFamily="34" charset="-122"/>
              </a:rPr>
              <a:t>1980</a:t>
            </a:r>
            <a:r>
              <a:rPr lang="zh-CN" altLang="en-US" sz="2000" b="1" kern="0" dirty="0">
                <a:solidFill>
                  <a:schemeClr val="dk1">
                    <a:lumMod val="75000"/>
                  </a:schemeClr>
                </a:solidFill>
                <a:latin typeface="微软雅黑" panose="020B0503020204020204" pitchFamily="34" charset="-122"/>
                <a:ea typeface="微软雅黑" panose="020B0503020204020204" pitchFamily="34" charset="-122"/>
              </a:rPr>
              <a:t>年至</a:t>
            </a:r>
            <a:r>
              <a:rPr lang="en-US" altLang="zh-CN" sz="2000" b="1" kern="0" dirty="0">
                <a:solidFill>
                  <a:schemeClr val="dk1">
                    <a:lumMod val="75000"/>
                  </a:schemeClr>
                </a:solidFill>
                <a:latin typeface="微软雅黑" panose="020B0503020204020204" pitchFamily="34" charset="-122"/>
                <a:ea typeface="微软雅黑" panose="020B0503020204020204" pitchFamily="34" charset="-122"/>
              </a:rPr>
              <a:t>1990</a:t>
            </a:r>
            <a:r>
              <a:rPr lang="zh-CN" altLang="en-US" sz="2000" b="1" kern="0" dirty="0">
                <a:solidFill>
                  <a:schemeClr val="dk1">
                    <a:lumMod val="75000"/>
                  </a:schemeClr>
                </a:solidFill>
                <a:latin typeface="微软雅黑" panose="020B0503020204020204" pitchFamily="34" charset="-122"/>
                <a:ea typeface="微软雅黑" panose="020B0503020204020204" pitchFamily="34" charset="-122"/>
              </a:rPr>
              <a:t>年</a:t>
            </a:r>
            <a:endParaRPr lang="zh-CN" altLang="en-US" sz="2000" b="1" kern="0" dirty="0">
              <a:solidFill>
                <a:schemeClr val="dk1">
                  <a:lumMod val="75000"/>
                </a:schemeClr>
              </a:solidFill>
              <a:latin typeface="微软雅黑" panose="020B0503020204020204" pitchFamily="34" charset="-122"/>
              <a:ea typeface="微软雅黑" panose="020B0503020204020204" pitchFamily="34" charset="-122"/>
            </a:endParaRPr>
          </a:p>
          <a:p>
            <a:pPr lvl="1" eaLnBrk="1" latinLnBrk="0" hangingPunct="1">
              <a:lnSpc>
                <a:spcPct val="100000"/>
              </a:lnSpc>
              <a:spcBef>
                <a:spcPts val="0"/>
              </a:spcBef>
              <a:buFontTx/>
            </a:pPr>
            <a:r>
              <a:rPr lang="en-US" altLang="zh-CN" sz="2000" b="1" kern="0" dirty="0">
                <a:solidFill>
                  <a:srgbClr val="4472C4"/>
                </a:solidFill>
                <a:latin typeface="微软雅黑" panose="020B0503020204020204" pitchFamily="34" charset="-122"/>
                <a:ea typeface="微软雅黑" panose="020B0503020204020204" pitchFamily="34" charset="-122"/>
                <a:cs typeface="楷体_GB2312"/>
              </a:rPr>
              <a:t>RISC</a:t>
            </a:r>
            <a:r>
              <a:rPr lang="zh-CN" altLang="en-US" sz="2000" b="1" kern="0" dirty="0">
                <a:solidFill>
                  <a:srgbClr val="4472C4"/>
                </a:solidFill>
                <a:latin typeface="微软雅黑" panose="020B0503020204020204" pitchFamily="34" charset="-122"/>
                <a:ea typeface="微软雅黑" panose="020B0503020204020204" pitchFamily="34" charset="-122"/>
                <a:cs typeface="楷体_GB2312"/>
              </a:rPr>
              <a:t>、</a:t>
            </a:r>
            <a:r>
              <a:rPr lang="en-US" altLang="zh-CN" sz="2000" b="1" kern="0" dirty="0">
                <a:solidFill>
                  <a:srgbClr val="4472C4"/>
                </a:solidFill>
                <a:latin typeface="微软雅黑" panose="020B0503020204020204" pitchFamily="34" charset="-122"/>
                <a:ea typeface="微软雅黑" panose="020B0503020204020204" pitchFamily="34" charset="-122"/>
                <a:cs typeface="楷体_GB2312"/>
              </a:rPr>
              <a:t>Superscale</a:t>
            </a:r>
            <a:r>
              <a:rPr lang="zh-CN" altLang="en-US" sz="2000" b="1" kern="0" dirty="0">
                <a:solidFill>
                  <a:srgbClr val="4472C4"/>
                </a:solidFill>
                <a:latin typeface="微软雅黑" panose="020B0503020204020204" pitchFamily="34" charset="-122"/>
                <a:ea typeface="微软雅黑" panose="020B0503020204020204" pitchFamily="34" charset="-122"/>
                <a:cs typeface="楷体_GB2312"/>
              </a:rPr>
              <a:t>、</a:t>
            </a:r>
            <a:r>
              <a:rPr lang="en-US" altLang="zh-CN" sz="2000" b="1" kern="0" dirty="0" err="1">
                <a:solidFill>
                  <a:srgbClr val="4472C4"/>
                </a:solidFill>
                <a:latin typeface="微软雅黑" panose="020B0503020204020204" pitchFamily="34" charset="-122"/>
                <a:ea typeface="微软雅黑" panose="020B0503020204020204" pitchFamily="34" charset="-122"/>
                <a:cs typeface="楷体_GB2312"/>
              </a:rPr>
              <a:t>Superpipeling</a:t>
            </a:r>
            <a:r>
              <a:rPr lang="en-US" altLang="zh-CN" sz="2000" b="1" kern="0" dirty="0">
                <a:solidFill>
                  <a:srgbClr val="4472C4"/>
                </a:solidFill>
                <a:latin typeface="微软雅黑" panose="020B0503020204020204" pitchFamily="34" charset="-122"/>
                <a:ea typeface="微软雅黑" panose="020B0503020204020204" pitchFamily="34" charset="-122"/>
                <a:cs typeface="楷体_GB2312"/>
              </a:rPr>
              <a:t> </a:t>
            </a:r>
            <a:r>
              <a:rPr lang="zh-CN" altLang="en-US" sz="2000" b="1" kern="0" dirty="0">
                <a:solidFill>
                  <a:srgbClr val="4472C4"/>
                </a:solidFill>
                <a:latin typeface="微软雅黑" panose="020B0503020204020204" pitchFamily="34" charset="-122"/>
                <a:ea typeface="微软雅黑" panose="020B0503020204020204" pitchFamily="34" charset="-122"/>
                <a:cs typeface="楷体_GB2312"/>
              </a:rPr>
              <a:t>、</a:t>
            </a:r>
            <a:r>
              <a:rPr lang="en-US" altLang="zh-CN" sz="2000" b="1" kern="0" dirty="0">
                <a:solidFill>
                  <a:srgbClr val="4472C4"/>
                </a:solidFill>
                <a:latin typeface="微软雅黑" panose="020B0503020204020204" pitchFamily="34" charset="-122"/>
                <a:ea typeface="微软雅黑" panose="020B0503020204020204" pitchFamily="34" charset="-122"/>
                <a:cs typeface="楷体_GB2312"/>
              </a:rPr>
              <a:t>VLIW</a:t>
            </a:r>
            <a:r>
              <a:rPr lang="zh-CN" altLang="en-US" sz="2000" b="1" kern="0" dirty="0">
                <a:solidFill>
                  <a:srgbClr val="4472C4"/>
                </a:solidFill>
                <a:latin typeface="微软雅黑" panose="020B0503020204020204" pitchFamily="34" charset="-122"/>
                <a:ea typeface="微软雅黑" panose="020B0503020204020204" pitchFamily="34" charset="-122"/>
                <a:cs typeface="楷体_GB2312"/>
              </a:rPr>
              <a:t>、多处理机、数据流机、智能机</a:t>
            </a:r>
            <a:endParaRPr lang="zh-CN" altLang="en-US" sz="2000" b="1" kern="0" dirty="0">
              <a:solidFill>
                <a:srgbClr val="4472C4"/>
              </a:solidFill>
              <a:latin typeface="微软雅黑" panose="020B0503020204020204" pitchFamily="34" charset="-122"/>
              <a:ea typeface="微软雅黑" panose="020B0503020204020204" pitchFamily="34" charset="-122"/>
              <a:cs typeface="楷体_GB2312"/>
            </a:endParaRPr>
          </a:p>
          <a:p>
            <a:pPr eaLnBrk="1" latinLnBrk="0" hangingPunct="1">
              <a:lnSpc>
                <a:spcPct val="100000"/>
              </a:lnSpc>
              <a:spcBef>
                <a:spcPts val="0"/>
              </a:spcBef>
              <a:buFontTx/>
            </a:pPr>
            <a:r>
              <a:rPr lang="en-US" altLang="zh-CN" sz="2000" b="1" kern="0" dirty="0">
                <a:solidFill>
                  <a:schemeClr val="dk1">
                    <a:lumMod val="75000"/>
                  </a:schemeClr>
                </a:solidFill>
                <a:latin typeface="微软雅黑" panose="020B0503020204020204" pitchFamily="34" charset="-122"/>
                <a:ea typeface="微软雅黑" panose="020B0503020204020204" pitchFamily="34" charset="-122"/>
              </a:rPr>
              <a:t>1990</a:t>
            </a:r>
            <a:r>
              <a:rPr lang="zh-CN" altLang="en-US" sz="2000" b="1" kern="0" dirty="0">
                <a:solidFill>
                  <a:schemeClr val="dk1">
                    <a:lumMod val="75000"/>
                  </a:schemeClr>
                </a:solidFill>
                <a:latin typeface="微软雅黑" panose="020B0503020204020204" pitchFamily="34" charset="-122"/>
                <a:ea typeface="微软雅黑" panose="020B0503020204020204" pitchFamily="34" charset="-122"/>
              </a:rPr>
              <a:t>年以来</a:t>
            </a:r>
            <a:endParaRPr lang="zh-CN" altLang="en-US" sz="2000" b="1" kern="0" dirty="0">
              <a:solidFill>
                <a:schemeClr val="dk1">
                  <a:lumMod val="75000"/>
                </a:schemeClr>
              </a:solidFill>
              <a:latin typeface="微软雅黑" panose="020B0503020204020204" pitchFamily="34" charset="-122"/>
              <a:ea typeface="微软雅黑" panose="020B0503020204020204" pitchFamily="34" charset="-122"/>
            </a:endParaRPr>
          </a:p>
          <a:p>
            <a:pPr lvl="1" eaLnBrk="1" latinLnBrk="0" hangingPunct="1">
              <a:lnSpc>
                <a:spcPct val="100000"/>
              </a:lnSpc>
              <a:spcBef>
                <a:spcPts val="0"/>
              </a:spcBef>
              <a:buFontTx/>
            </a:pPr>
            <a:r>
              <a:rPr lang="en-US" altLang="zh-CN" sz="2000" b="1" kern="0" dirty="0">
                <a:solidFill>
                  <a:srgbClr val="4472C4"/>
                </a:solidFill>
                <a:latin typeface="微软雅黑" panose="020B0503020204020204" pitchFamily="34" charset="-122"/>
                <a:ea typeface="微软雅黑" panose="020B0503020204020204" pitchFamily="34" charset="-122"/>
                <a:cs typeface="楷体_GB2312"/>
              </a:rPr>
              <a:t>Parallel Vector Processor(PVP)</a:t>
            </a:r>
            <a:endParaRPr lang="en-US" altLang="zh-CN" sz="2000" b="1" kern="0" dirty="0">
              <a:solidFill>
                <a:srgbClr val="4472C4"/>
              </a:solidFill>
              <a:latin typeface="微软雅黑" panose="020B0503020204020204" pitchFamily="34" charset="-122"/>
              <a:ea typeface="微软雅黑" panose="020B0503020204020204" pitchFamily="34" charset="-122"/>
              <a:cs typeface="楷体_GB2312"/>
            </a:endParaRPr>
          </a:p>
          <a:p>
            <a:pPr lvl="2" eaLnBrk="1" latinLnBrk="0" hangingPunct="1">
              <a:lnSpc>
                <a:spcPct val="100000"/>
              </a:lnSpc>
              <a:spcBef>
                <a:spcPts val="0"/>
              </a:spcBef>
              <a:buClr>
                <a:schemeClr val="tx2"/>
              </a:buClr>
              <a:buFontTx/>
            </a:pPr>
            <a:r>
              <a:rPr lang="en-US" altLang="zh-CN" sz="2000" b="1" kern="0" dirty="0">
                <a:solidFill>
                  <a:srgbClr val="4472C4"/>
                </a:solidFill>
                <a:latin typeface="微软雅黑" panose="020B0503020204020204" pitchFamily="34" charset="-122"/>
                <a:ea typeface="微软雅黑" panose="020B0503020204020204" pitchFamily="34" charset="-122"/>
                <a:cs typeface="楷体_GB2312"/>
              </a:rPr>
              <a:t>Cray YMP90</a:t>
            </a:r>
            <a:r>
              <a:rPr lang="zh-CN" altLang="en-US" sz="2000" b="1" kern="0" dirty="0">
                <a:solidFill>
                  <a:srgbClr val="4472C4"/>
                </a:solidFill>
                <a:latin typeface="微软雅黑" panose="020B0503020204020204" pitchFamily="34" charset="-122"/>
                <a:ea typeface="微软雅黑" panose="020B0503020204020204" pitchFamily="34" charset="-122"/>
                <a:cs typeface="楷体_GB2312"/>
              </a:rPr>
              <a:t>、</a:t>
            </a:r>
            <a:r>
              <a:rPr lang="en-US" altLang="zh-CN" sz="2000" b="1" kern="0" dirty="0">
                <a:solidFill>
                  <a:srgbClr val="4472C4"/>
                </a:solidFill>
                <a:latin typeface="微软雅黑" panose="020B0503020204020204" pitchFamily="34" charset="-122"/>
                <a:ea typeface="微软雅黑" panose="020B0503020204020204" pitchFamily="34" charset="-122"/>
                <a:cs typeface="楷体_GB2312"/>
              </a:rPr>
              <a:t>NEC SX3</a:t>
            </a:r>
            <a:r>
              <a:rPr lang="zh-CN" altLang="en-US" sz="2000" b="1" kern="0" dirty="0">
                <a:solidFill>
                  <a:srgbClr val="4472C4"/>
                </a:solidFill>
                <a:latin typeface="微软雅黑" panose="020B0503020204020204" pitchFamily="34" charset="-122"/>
                <a:ea typeface="微软雅黑" panose="020B0503020204020204" pitchFamily="34" charset="-122"/>
                <a:cs typeface="楷体_GB2312"/>
              </a:rPr>
              <a:t>和</a:t>
            </a:r>
            <a:r>
              <a:rPr lang="en-US" altLang="zh-CN" sz="2000" b="1" kern="0" dirty="0">
                <a:solidFill>
                  <a:srgbClr val="4472C4"/>
                </a:solidFill>
                <a:latin typeface="微软雅黑" panose="020B0503020204020204" pitchFamily="34" charset="-122"/>
                <a:ea typeface="微软雅黑" panose="020B0503020204020204" pitchFamily="34" charset="-122"/>
                <a:cs typeface="楷体_GB2312"/>
              </a:rPr>
              <a:t>Fujitsu VP 2000</a:t>
            </a:r>
            <a:endParaRPr lang="en-US" altLang="zh-CN" sz="2000" b="1" kern="0" dirty="0">
              <a:solidFill>
                <a:srgbClr val="4472C4"/>
              </a:solidFill>
              <a:latin typeface="微软雅黑" panose="020B0503020204020204" pitchFamily="34" charset="-122"/>
              <a:ea typeface="微软雅黑" panose="020B0503020204020204" pitchFamily="34" charset="-122"/>
              <a:cs typeface="楷体_GB2312"/>
            </a:endParaRPr>
          </a:p>
          <a:p>
            <a:pPr lvl="1" eaLnBrk="1" latinLnBrk="0" hangingPunct="1">
              <a:lnSpc>
                <a:spcPct val="100000"/>
              </a:lnSpc>
              <a:spcBef>
                <a:spcPts val="0"/>
              </a:spcBef>
              <a:buFontTx/>
            </a:pPr>
            <a:r>
              <a:rPr lang="en-US" altLang="zh-CN" sz="2000" b="1" kern="0" dirty="0">
                <a:solidFill>
                  <a:srgbClr val="4472C4"/>
                </a:solidFill>
                <a:latin typeface="微软雅黑" panose="020B0503020204020204" pitchFamily="34" charset="-122"/>
                <a:ea typeface="微软雅黑" panose="020B0503020204020204" pitchFamily="34" charset="-122"/>
                <a:cs typeface="楷体_GB2312"/>
              </a:rPr>
              <a:t>Symmetric Multiprocessors(SMP)</a:t>
            </a:r>
            <a:endParaRPr lang="en-US" altLang="zh-CN" sz="2000" b="1" kern="0" dirty="0">
              <a:solidFill>
                <a:srgbClr val="4472C4"/>
              </a:solidFill>
              <a:latin typeface="微软雅黑" panose="020B0503020204020204" pitchFamily="34" charset="-122"/>
              <a:ea typeface="微软雅黑" panose="020B0503020204020204" pitchFamily="34" charset="-122"/>
              <a:cs typeface="楷体_GB2312"/>
            </a:endParaRPr>
          </a:p>
          <a:p>
            <a:pPr lvl="2" eaLnBrk="1" latinLnBrk="0" hangingPunct="1">
              <a:lnSpc>
                <a:spcPct val="100000"/>
              </a:lnSpc>
              <a:spcBef>
                <a:spcPts val="0"/>
              </a:spcBef>
              <a:buClr>
                <a:schemeClr val="tx2"/>
              </a:buClr>
              <a:buFontTx/>
            </a:pPr>
            <a:r>
              <a:rPr lang="en-US" altLang="zh-CN" sz="2000" b="1" kern="0" dirty="0">
                <a:solidFill>
                  <a:srgbClr val="4472C4"/>
                </a:solidFill>
                <a:latin typeface="微软雅黑" panose="020B0503020204020204" pitchFamily="34" charset="-122"/>
                <a:ea typeface="微软雅黑" panose="020B0503020204020204" pitchFamily="34" charset="-122"/>
                <a:cs typeface="楷体_GB2312"/>
              </a:rPr>
              <a:t>SGI Power Challenge</a:t>
            </a:r>
            <a:r>
              <a:rPr lang="zh-CN" altLang="en-US" sz="2000" b="1" kern="0" dirty="0">
                <a:solidFill>
                  <a:srgbClr val="4472C4"/>
                </a:solidFill>
                <a:latin typeface="微软雅黑" panose="020B0503020204020204" pitchFamily="34" charset="-122"/>
                <a:ea typeface="微软雅黑" panose="020B0503020204020204" pitchFamily="34" charset="-122"/>
                <a:cs typeface="楷体_GB2312"/>
              </a:rPr>
              <a:t>、曙光</a:t>
            </a:r>
            <a:r>
              <a:rPr lang="en-US" altLang="zh-CN" sz="2000" b="1" kern="0" dirty="0">
                <a:solidFill>
                  <a:srgbClr val="4472C4"/>
                </a:solidFill>
                <a:latin typeface="微软雅黑" panose="020B0503020204020204" pitchFamily="34" charset="-122"/>
                <a:ea typeface="微软雅黑" panose="020B0503020204020204" pitchFamily="34" charset="-122"/>
                <a:cs typeface="楷体_GB2312"/>
              </a:rPr>
              <a:t>1</a:t>
            </a:r>
            <a:r>
              <a:rPr lang="zh-CN" altLang="en-US" sz="2000" b="1" kern="0" dirty="0">
                <a:solidFill>
                  <a:srgbClr val="4472C4"/>
                </a:solidFill>
                <a:latin typeface="微软雅黑" panose="020B0503020204020204" pitchFamily="34" charset="-122"/>
                <a:ea typeface="微软雅黑" panose="020B0503020204020204" pitchFamily="34" charset="-122"/>
                <a:cs typeface="楷体_GB2312"/>
              </a:rPr>
              <a:t>号等</a:t>
            </a:r>
            <a:endParaRPr lang="en-US" altLang="zh-CN" sz="2000" b="1" kern="0" dirty="0">
              <a:solidFill>
                <a:srgbClr val="4472C4"/>
              </a:solidFill>
              <a:latin typeface="微软雅黑" panose="020B0503020204020204" pitchFamily="34" charset="-122"/>
              <a:ea typeface="微软雅黑" panose="020B0503020204020204" pitchFamily="34" charset="-122"/>
              <a:cs typeface="楷体_GB2312"/>
            </a:endParaRPr>
          </a:p>
          <a:p>
            <a:pPr lvl="1" eaLnBrk="1" latinLnBrk="0" hangingPunct="1">
              <a:lnSpc>
                <a:spcPct val="100000"/>
              </a:lnSpc>
              <a:spcBef>
                <a:spcPts val="0"/>
              </a:spcBef>
              <a:buFontTx/>
            </a:pPr>
            <a:r>
              <a:rPr lang="en-US" altLang="zh-CN" sz="2000" b="1" kern="0" dirty="0">
                <a:solidFill>
                  <a:srgbClr val="4472C4"/>
                </a:solidFill>
                <a:latin typeface="微软雅黑" panose="020B0503020204020204" pitchFamily="34" charset="-122"/>
                <a:ea typeface="微软雅黑" panose="020B0503020204020204" pitchFamily="34" charset="-122"/>
                <a:cs typeface="楷体_GB2312"/>
              </a:rPr>
              <a:t>Cache-Coherent Nonuniform Memory Access(CC-NUMA</a:t>
            </a:r>
            <a:r>
              <a:rPr lang="zh-CN" altLang="en-US" sz="2000" b="1" kern="0" dirty="0">
                <a:solidFill>
                  <a:srgbClr val="4472C4"/>
                </a:solidFill>
                <a:latin typeface="微软雅黑" panose="020B0503020204020204" pitchFamily="34" charset="-122"/>
                <a:ea typeface="微软雅黑" panose="020B0503020204020204" pitchFamily="34" charset="-122"/>
                <a:cs typeface="楷体_GB2312"/>
              </a:rPr>
              <a:t>，</a:t>
            </a:r>
            <a:r>
              <a:rPr lang="zh-CN" altLang="en-US" sz="2000" kern="0" dirty="0">
                <a:solidFill>
                  <a:srgbClr val="4472C4"/>
                </a:solidFill>
                <a:latin typeface="微软雅黑" panose="020B0503020204020204" pitchFamily="34" charset="-122"/>
                <a:ea typeface="微软雅黑" panose="020B0503020204020204" pitchFamily="34" charset="-122"/>
              </a:rPr>
              <a:t>高速缓存一致性均匀存储访问</a:t>
            </a:r>
            <a:r>
              <a:rPr lang="en-US" altLang="zh-CN" sz="2000" b="1" kern="0" dirty="0">
                <a:solidFill>
                  <a:srgbClr val="4472C4"/>
                </a:solidFill>
                <a:latin typeface="微软雅黑" panose="020B0503020204020204" pitchFamily="34" charset="-122"/>
                <a:ea typeface="微软雅黑" panose="020B0503020204020204" pitchFamily="34" charset="-122"/>
                <a:cs typeface="楷体_GB2312"/>
              </a:rPr>
              <a:t>)</a:t>
            </a:r>
            <a:endParaRPr lang="en-US" altLang="zh-CN" sz="2000" b="1" kern="0" dirty="0">
              <a:solidFill>
                <a:srgbClr val="4472C4"/>
              </a:solidFill>
              <a:latin typeface="微软雅黑" panose="020B0503020204020204" pitchFamily="34" charset="-122"/>
              <a:ea typeface="微软雅黑" panose="020B0503020204020204" pitchFamily="34" charset="-122"/>
              <a:cs typeface="楷体_GB2312"/>
            </a:endParaRPr>
          </a:p>
          <a:p>
            <a:pPr lvl="2" eaLnBrk="1" latinLnBrk="0" hangingPunct="1">
              <a:lnSpc>
                <a:spcPct val="100000"/>
              </a:lnSpc>
              <a:spcBef>
                <a:spcPts val="0"/>
              </a:spcBef>
              <a:buClr>
                <a:schemeClr val="tx2"/>
              </a:buClr>
              <a:buFontTx/>
            </a:pPr>
            <a:r>
              <a:rPr lang="en-US" altLang="zh-CN" sz="2000" b="1" kern="0" dirty="0">
                <a:solidFill>
                  <a:srgbClr val="4472C4"/>
                </a:solidFill>
                <a:latin typeface="微软雅黑" panose="020B0503020204020204" pitchFamily="34" charset="-122"/>
                <a:ea typeface="微软雅黑" panose="020B0503020204020204" pitchFamily="34" charset="-122"/>
                <a:cs typeface="楷体_GB2312"/>
              </a:rPr>
              <a:t>SGI </a:t>
            </a:r>
            <a:r>
              <a:rPr lang="en-US" altLang="zh-CN" sz="2000" b="1" kern="0" dirty="0" err="1">
                <a:solidFill>
                  <a:srgbClr val="4472C4"/>
                </a:solidFill>
                <a:latin typeface="微软雅黑" panose="020B0503020204020204" pitchFamily="34" charset="-122"/>
                <a:ea typeface="微软雅黑" panose="020B0503020204020204" pitchFamily="34" charset="-122"/>
                <a:cs typeface="楷体_GB2312"/>
              </a:rPr>
              <a:t>Altix</a:t>
            </a:r>
            <a:r>
              <a:rPr lang="en-US" altLang="zh-CN" sz="2000" b="1" kern="0" dirty="0">
                <a:solidFill>
                  <a:srgbClr val="4472C4"/>
                </a:solidFill>
                <a:latin typeface="微软雅黑" panose="020B0503020204020204" pitchFamily="34" charset="-122"/>
                <a:ea typeface="微软雅黑" panose="020B0503020204020204" pitchFamily="34" charset="-122"/>
                <a:cs typeface="楷体_GB2312"/>
              </a:rPr>
              <a:t> 4700</a:t>
            </a:r>
            <a:endParaRPr lang="en-US" altLang="zh-CN" sz="2000" b="1" kern="0" dirty="0">
              <a:solidFill>
                <a:srgbClr val="4472C4"/>
              </a:solidFill>
              <a:latin typeface="微软雅黑" panose="020B0503020204020204" pitchFamily="34" charset="-122"/>
              <a:ea typeface="微软雅黑" panose="020B0503020204020204" pitchFamily="34" charset="-122"/>
              <a:cs typeface="楷体_GB2312"/>
            </a:endParaRPr>
          </a:p>
          <a:p>
            <a:pPr lvl="1" eaLnBrk="1" latinLnBrk="0" hangingPunct="1">
              <a:lnSpc>
                <a:spcPct val="100000"/>
              </a:lnSpc>
              <a:spcBef>
                <a:spcPts val="0"/>
              </a:spcBef>
              <a:buFontTx/>
            </a:pPr>
            <a:r>
              <a:rPr lang="en-US" altLang="zh-CN" sz="2000" b="1" kern="0" dirty="0">
                <a:solidFill>
                  <a:srgbClr val="4472C4"/>
                </a:solidFill>
                <a:latin typeface="微软雅黑" panose="020B0503020204020204" pitchFamily="34" charset="-122"/>
                <a:ea typeface="微软雅黑" panose="020B0503020204020204" pitchFamily="34" charset="-122"/>
                <a:cs typeface="楷体_GB2312"/>
              </a:rPr>
              <a:t>Massively Parallel Processors(MPP)</a:t>
            </a:r>
            <a:endParaRPr lang="en-US" altLang="zh-CN" sz="2000" b="1" kern="0" dirty="0">
              <a:solidFill>
                <a:srgbClr val="4472C4"/>
              </a:solidFill>
              <a:latin typeface="微软雅黑" panose="020B0503020204020204" pitchFamily="34" charset="-122"/>
              <a:ea typeface="微软雅黑" panose="020B0503020204020204" pitchFamily="34" charset="-122"/>
              <a:cs typeface="楷体_GB2312"/>
            </a:endParaRPr>
          </a:p>
          <a:p>
            <a:pPr lvl="2" eaLnBrk="1" latinLnBrk="0" hangingPunct="1">
              <a:lnSpc>
                <a:spcPct val="100000"/>
              </a:lnSpc>
              <a:spcBef>
                <a:spcPts val="0"/>
              </a:spcBef>
              <a:buClr>
                <a:schemeClr val="tx2"/>
              </a:buClr>
              <a:buFontTx/>
            </a:pPr>
            <a:r>
              <a:rPr lang="en-US" altLang="zh-CN" sz="2000" b="1" kern="0" dirty="0">
                <a:solidFill>
                  <a:srgbClr val="4472C4"/>
                </a:solidFill>
                <a:latin typeface="微软雅黑" panose="020B0503020204020204" pitchFamily="34" charset="-122"/>
                <a:ea typeface="微软雅黑" panose="020B0503020204020204" pitchFamily="34" charset="-122"/>
                <a:cs typeface="楷体_GB2312"/>
              </a:rPr>
              <a:t>Intel Paragon</a:t>
            </a:r>
            <a:r>
              <a:rPr lang="zh-CN" altLang="en-US" sz="2000" b="1" kern="0" dirty="0">
                <a:solidFill>
                  <a:srgbClr val="4472C4"/>
                </a:solidFill>
                <a:latin typeface="微软雅黑" panose="020B0503020204020204" pitchFamily="34" charset="-122"/>
                <a:ea typeface="微软雅黑" panose="020B0503020204020204" pitchFamily="34" charset="-122"/>
                <a:cs typeface="楷体_GB2312"/>
              </a:rPr>
              <a:t>、</a:t>
            </a:r>
            <a:r>
              <a:rPr lang="en-US" altLang="zh-CN" sz="2000" b="1" kern="0" dirty="0">
                <a:solidFill>
                  <a:srgbClr val="4472C4"/>
                </a:solidFill>
                <a:latin typeface="微软雅黑" panose="020B0503020204020204" pitchFamily="34" charset="-122"/>
                <a:ea typeface="微软雅黑" panose="020B0503020204020204" pitchFamily="34" charset="-122"/>
                <a:cs typeface="楷体_GB2312"/>
              </a:rPr>
              <a:t>IBM SP2</a:t>
            </a:r>
            <a:r>
              <a:rPr lang="zh-CN" altLang="en-US" sz="2000" b="1" kern="0" dirty="0">
                <a:solidFill>
                  <a:srgbClr val="4472C4"/>
                </a:solidFill>
                <a:latin typeface="微软雅黑" panose="020B0503020204020204" pitchFamily="34" charset="-122"/>
                <a:ea typeface="微软雅黑" panose="020B0503020204020204" pitchFamily="34" charset="-122"/>
                <a:cs typeface="楷体_GB2312"/>
              </a:rPr>
              <a:t>、曙光</a:t>
            </a:r>
            <a:r>
              <a:rPr lang="en-US" altLang="zh-CN" sz="2000" b="1" kern="0" dirty="0">
                <a:solidFill>
                  <a:srgbClr val="4472C4"/>
                </a:solidFill>
                <a:latin typeface="微软雅黑" panose="020B0503020204020204" pitchFamily="34" charset="-122"/>
                <a:ea typeface="微软雅黑" panose="020B0503020204020204" pitchFamily="34" charset="-122"/>
                <a:cs typeface="楷体_GB2312"/>
              </a:rPr>
              <a:t>1000</a:t>
            </a:r>
            <a:r>
              <a:rPr lang="zh-CN" altLang="en-US" sz="2000" b="1" kern="0" dirty="0">
                <a:solidFill>
                  <a:srgbClr val="4472C4"/>
                </a:solidFill>
                <a:latin typeface="微软雅黑" panose="020B0503020204020204" pitchFamily="34" charset="-122"/>
                <a:ea typeface="微软雅黑" panose="020B0503020204020204" pitchFamily="34" charset="-122"/>
                <a:cs typeface="楷体_GB2312"/>
              </a:rPr>
              <a:t>等</a:t>
            </a:r>
            <a:endParaRPr lang="en-US" altLang="zh-CN" sz="2000" b="1" kern="0" dirty="0">
              <a:solidFill>
                <a:srgbClr val="4472C4"/>
              </a:solidFill>
              <a:latin typeface="微软雅黑" panose="020B0503020204020204" pitchFamily="34" charset="-122"/>
              <a:ea typeface="微软雅黑" panose="020B0503020204020204" pitchFamily="34" charset="-122"/>
              <a:cs typeface="楷体_GB2312"/>
            </a:endParaRPr>
          </a:p>
          <a:p>
            <a:pPr lvl="1" eaLnBrk="1" latinLnBrk="0" hangingPunct="1">
              <a:lnSpc>
                <a:spcPct val="100000"/>
              </a:lnSpc>
              <a:spcBef>
                <a:spcPts val="0"/>
              </a:spcBef>
              <a:buFontTx/>
            </a:pPr>
            <a:r>
              <a:rPr lang="en-US" altLang="zh-CN" sz="2000" b="1" kern="0" dirty="0">
                <a:solidFill>
                  <a:srgbClr val="4472C4"/>
                </a:solidFill>
                <a:latin typeface="微软雅黑" panose="020B0503020204020204" pitchFamily="34" charset="-122"/>
                <a:ea typeface="微软雅黑" panose="020B0503020204020204" pitchFamily="34" charset="-122"/>
                <a:cs typeface="楷体_GB2312"/>
              </a:rPr>
              <a:t>Clusters</a:t>
            </a:r>
            <a:endParaRPr lang="en-US" altLang="zh-CN" sz="2000" b="1" kern="0" dirty="0">
              <a:solidFill>
                <a:srgbClr val="4472C4"/>
              </a:solidFill>
              <a:latin typeface="微软雅黑" panose="020B0503020204020204" pitchFamily="34" charset="-122"/>
              <a:ea typeface="微软雅黑" panose="020B0503020204020204" pitchFamily="34" charset="-122"/>
              <a:cs typeface="楷体_GB2312"/>
            </a:endParaRPr>
          </a:p>
          <a:p>
            <a:pPr lvl="2" eaLnBrk="1" latinLnBrk="0" hangingPunct="1">
              <a:lnSpc>
                <a:spcPct val="100000"/>
              </a:lnSpc>
              <a:spcBef>
                <a:spcPts val="0"/>
              </a:spcBef>
              <a:buClr>
                <a:schemeClr val="tx2"/>
              </a:buClr>
              <a:buFontTx/>
            </a:pPr>
            <a:r>
              <a:rPr lang="zh-CN" altLang="en-US" sz="2000" b="1" kern="0" dirty="0">
                <a:solidFill>
                  <a:srgbClr val="4472C4"/>
                </a:solidFill>
                <a:latin typeface="微软雅黑" panose="020B0503020204020204" pitchFamily="34" charset="-122"/>
                <a:ea typeface="微软雅黑" panose="020B0503020204020204" pitchFamily="34" charset="-122"/>
                <a:cs typeface="楷体_GB2312"/>
              </a:rPr>
              <a:t>清华同方探索集群计算机等、</a:t>
            </a:r>
            <a:r>
              <a:rPr lang="en-US" altLang="zh-CN" sz="2000" b="1" kern="0" dirty="0">
                <a:solidFill>
                  <a:srgbClr val="4472C4"/>
                </a:solidFill>
                <a:latin typeface="微软雅黑" panose="020B0503020204020204" pitchFamily="34" charset="-122"/>
                <a:ea typeface="微软雅黑" panose="020B0503020204020204" pitchFamily="34" charset="-122"/>
                <a:cs typeface="楷体_GB2312"/>
              </a:rPr>
              <a:t>HY-3</a:t>
            </a:r>
            <a:endParaRPr lang="en-US" altLang="zh-CN" sz="2000" b="1" kern="0" dirty="0">
              <a:solidFill>
                <a:srgbClr val="4472C4"/>
              </a:solidFill>
              <a:latin typeface="微软雅黑" panose="020B0503020204020204" pitchFamily="34" charset="-122"/>
              <a:ea typeface="微软雅黑" panose="020B0503020204020204" pitchFamily="34" charset="-122"/>
              <a:cs typeface="楷体_GB2312"/>
            </a:endParaRPr>
          </a:p>
        </p:txBody>
      </p:sp>
      <p:pic>
        <p:nvPicPr>
          <p:cNvPr id="11" name="图片 10" descr="微信截图_20240112211134"/>
          <p:cNvPicPr>
            <a:picLocks noChangeAspect="1"/>
          </p:cNvPicPr>
          <p:nvPr>
            <p:custDataLst>
              <p:tags r:id="rId4"/>
            </p:custDataLst>
          </p:nvPr>
        </p:nvPicPr>
        <p:blipFill>
          <a:blip r:embed="rId5"/>
          <a:stretch>
            <a:fillRect/>
          </a:stretch>
        </p:blipFill>
        <p:spPr>
          <a:xfrm>
            <a:off x="9216390" y="201295"/>
            <a:ext cx="1895475" cy="485775"/>
          </a:xfrm>
          <a:prstGeom prst="rect">
            <a:avLst/>
          </a:prstGeom>
        </p:spPr>
      </p:pic>
    </p:spTree>
    <p:custDataLst>
      <p:tags r:id="rId6"/>
    </p:custData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rotWithShape="1">
          <a:blip r:embed="rId1"/>
          <a:srcRect b="2924"/>
          <a:stretch>
            <a:fillRect/>
          </a:stretch>
        </p:blipFill>
        <p:spPr>
          <a:xfrm>
            <a:off x="1808568" y="2473229"/>
            <a:ext cx="7800514" cy="3805651"/>
          </a:xfrm>
          <a:prstGeom prst="rect">
            <a:avLst/>
          </a:prstGeom>
        </p:spPr>
      </p:pic>
      <p:cxnSp>
        <p:nvCxnSpPr>
          <p:cNvPr id="2" name="直接连接符 1"/>
          <p:cNvCxnSpPr/>
          <p:nvPr>
            <p:custDataLst>
              <p:tags r:id="rId2"/>
            </p:custDataLst>
          </p:nvPr>
        </p:nvCxnSpPr>
        <p:spPr>
          <a:xfrm>
            <a:off x="432010" y="864059"/>
            <a:ext cx="10656242" cy="12000"/>
          </a:xfrm>
          <a:prstGeom prst="line">
            <a:avLst/>
          </a:prstGeom>
          <a:ln w="31750">
            <a:solidFill>
              <a:schemeClr val="accent1"/>
            </a:solidFill>
          </a:ln>
        </p:spPr>
        <p:style>
          <a:lnRef idx="1">
            <a:schemeClr val="dk1"/>
          </a:lnRef>
          <a:fillRef idx="0">
            <a:schemeClr val="dk1"/>
          </a:fillRef>
          <a:effectRef idx="0">
            <a:schemeClr val="dk1"/>
          </a:effectRef>
          <a:fontRef idx="minor">
            <a:schemeClr val="tx1"/>
          </a:fontRef>
        </p:style>
      </p:cxnSp>
      <p:sp>
        <p:nvSpPr>
          <p:cNvPr id="45" name="文本框 6"/>
          <p:cNvSpPr txBox="1"/>
          <p:nvPr>
            <p:custDataLst>
              <p:tags r:id="rId3"/>
            </p:custDataLst>
          </p:nvPr>
        </p:nvSpPr>
        <p:spPr>
          <a:xfrm>
            <a:off x="432010" y="144043"/>
            <a:ext cx="10656242" cy="576013"/>
          </a:xfrm>
          <a:prstGeom prst="rect">
            <a:avLst/>
          </a:prstGeom>
          <a:noFill/>
          <a:ln w="12700">
            <a:miter lim="400000"/>
          </a:ln>
          <a:extLst>
            <a:ext uri="{909E8E84-426E-40DD-AFC4-6F175D3DCCD1}">
              <a14:hiddenFill xmlns:a14="http://schemas.microsoft.com/office/drawing/2010/main">
                <a:solidFill>
                  <a:schemeClr val="accent1"/>
                </a:solidFill>
              </a14:hiddenFill>
            </a:ext>
          </a:extLst>
        </p:spPr>
        <p:txBody>
          <a:bodyPr lIns="0" tIns="0" rIns="0" bIns="0" anchor="ctr" anchorCtr="0">
            <a:normAutofit/>
          </a:bodyPr>
          <a:lstStyle>
            <a:defPPr>
              <a:defRPr lang="zh-CN"/>
            </a:defPPr>
            <a:lvl1pPr>
              <a:lnSpc>
                <a:spcPct val="120000"/>
              </a:lnSpc>
              <a:defRPr sz="3600" b="1">
                <a:solidFill>
                  <a:srgbClr val="FFFFFF"/>
                </a:solidFill>
                <a:latin typeface="微软雅黑" panose="020B0503020204020204" pitchFamily="34" charset="-122"/>
                <a:ea typeface="微软雅黑" panose="020B0503020204020204" pitchFamily="34" charset="-122"/>
                <a:cs typeface="微软雅黑" panose="020B0503020204020204" pitchFamily="34" charset="-122"/>
              </a:defRPr>
            </a:lvl1pPr>
          </a:lstStyle>
          <a:p>
            <a:pPr marL="0" indent="0" algn="l">
              <a:lnSpc>
                <a:spcPct val="100000"/>
              </a:lnSpc>
              <a:spcBef>
                <a:spcPts val="0"/>
              </a:spcBef>
              <a:spcAft>
                <a:spcPts val="0"/>
              </a:spcAft>
              <a:buSzPct val="100000"/>
              <a:buNone/>
            </a:pPr>
            <a:r>
              <a:rPr lang="zh-CN" altLang="en-US" sz="3400" dirty="0">
                <a:solidFill>
                  <a:schemeClr val="dk1">
                    <a:lumMod val="75000"/>
                  </a:schemeClr>
                </a:solidFill>
                <a:latin typeface="Arial" panose="020B0604020202020204" pitchFamily="34" charset="0"/>
              </a:rPr>
              <a:t>高性能计算机</a:t>
            </a:r>
            <a:endParaRPr lang="zh-CN" altLang="en-US" sz="3400" dirty="0">
              <a:solidFill>
                <a:schemeClr val="dk1">
                  <a:lumMod val="75000"/>
                </a:schemeClr>
              </a:solidFill>
              <a:latin typeface="Arial" panose="020B0604020202020204" pitchFamily="34" charset="0"/>
            </a:endParaRPr>
          </a:p>
        </p:txBody>
      </p:sp>
      <p:sp>
        <p:nvSpPr>
          <p:cNvPr id="3" name="Rectangle 2"/>
          <p:cNvSpPr txBox="1">
            <a:spLocks noChangeArrowheads="1"/>
          </p:cNvSpPr>
          <p:nvPr>
            <p:custDataLst>
              <p:tags r:id="rId4"/>
            </p:custDataLst>
          </p:nvPr>
        </p:nvSpPr>
        <p:spPr bwMode="auto">
          <a:xfrm>
            <a:off x="412198" y="1467253"/>
            <a:ext cx="6572182" cy="12236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23850" indent="-323850" algn="l" rtl="0" fontAlgn="base">
              <a:spcBef>
                <a:spcPct val="20000"/>
              </a:spcBef>
              <a:spcAft>
                <a:spcPct val="0"/>
              </a:spcAft>
              <a:buChar char="•"/>
              <a:defRPr sz="1890">
                <a:solidFill>
                  <a:schemeClr val="accent1"/>
                </a:solidFill>
                <a:latin typeface="+mn-lt"/>
                <a:ea typeface="+mn-ea"/>
                <a:cs typeface="+mn-cs"/>
              </a:defRPr>
            </a:lvl1pPr>
            <a:lvl2pPr marL="701675" indent="-269875" algn="l" rtl="0" eaLnBrk="0" fontAlgn="base" hangingPunct="0">
              <a:spcBef>
                <a:spcPct val="20000"/>
              </a:spcBef>
              <a:spcAft>
                <a:spcPct val="0"/>
              </a:spcAft>
              <a:buChar char="–"/>
              <a:defRPr sz="1890">
                <a:solidFill>
                  <a:schemeClr val="accent1"/>
                </a:solidFill>
                <a:latin typeface="+mn-lt"/>
                <a:ea typeface="仿宋_GB2312" pitchFamily="49" charset="-122"/>
              </a:defRPr>
            </a:lvl2pPr>
            <a:lvl3pPr marL="1079500" indent="-215900" algn="l" rtl="0" eaLnBrk="0" fontAlgn="base" hangingPunct="0">
              <a:spcBef>
                <a:spcPct val="20000"/>
              </a:spcBef>
              <a:spcAft>
                <a:spcPct val="0"/>
              </a:spcAft>
              <a:buChar char="•"/>
              <a:defRPr sz="2265">
                <a:solidFill>
                  <a:schemeClr val="accent1"/>
                </a:solidFill>
                <a:latin typeface="+mn-lt"/>
                <a:ea typeface="宋体" panose="02010600030101010101" pitchFamily="2" charset="-122"/>
              </a:defRPr>
            </a:lvl3pPr>
            <a:lvl4pPr marL="1511300" indent="-215900" algn="l" rtl="0" eaLnBrk="0" fontAlgn="base" hangingPunct="0">
              <a:spcBef>
                <a:spcPct val="20000"/>
              </a:spcBef>
              <a:spcAft>
                <a:spcPct val="0"/>
              </a:spcAft>
              <a:buChar char="–"/>
              <a:defRPr sz="1890">
                <a:solidFill>
                  <a:schemeClr val="accent1"/>
                </a:solidFill>
                <a:latin typeface="+mn-lt"/>
                <a:ea typeface="宋体" panose="02010600030101010101" pitchFamily="2" charset="-122"/>
              </a:defRPr>
            </a:lvl4pPr>
            <a:lvl5pPr marL="1943735" indent="-215900" algn="l" rtl="0" eaLnBrk="0" fontAlgn="base" hangingPunct="0">
              <a:spcBef>
                <a:spcPct val="20000"/>
              </a:spcBef>
              <a:spcAft>
                <a:spcPct val="0"/>
              </a:spcAft>
              <a:buChar char="»"/>
              <a:defRPr sz="1890">
                <a:solidFill>
                  <a:schemeClr val="accent1"/>
                </a:solidFill>
                <a:latin typeface="+mn-lt"/>
                <a:ea typeface="宋体" panose="02010600030101010101" pitchFamily="2" charset="-122"/>
              </a:defRPr>
            </a:lvl5pPr>
            <a:lvl6pPr marL="2375535" indent="-215900" algn="l" rtl="0" eaLnBrk="0" fontAlgn="base" hangingPunct="0">
              <a:spcBef>
                <a:spcPct val="20000"/>
              </a:spcBef>
              <a:spcAft>
                <a:spcPct val="0"/>
              </a:spcAft>
              <a:buChar char="»"/>
              <a:defRPr sz="1890">
                <a:solidFill>
                  <a:schemeClr val="tx1"/>
                </a:solidFill>
                <a:latin typeface="+mn-lt"/>
                <a:ea typeface="宋体" panose="02010600030101010101" pitchFamily="2" charset="-122"/>
              </a:defRPr>
            </a:lvl6pPr>
            <a:lvl7pPr marL="2807335" indent="-215900" algn="l" rtl="0" eaLnBrk="0" fontAlgn="base" hangingPunct="0">
              <a:spcBef>
                <a:spcPct val="20000"/>
              </a:spcBef>
              <a:spcAft>
                <a:spcPct val="0"/>
              </a:spcAft>
              <a:buChar char="»"/>
              <a:defRPr sz="1890">
                <a:solidFill>
                  <a:schemeClr val="tx1"/>
                </a:solidFill>
                <a:latin typeface="+mn-lt"/>
                <a:ea typeface="宋体" panose="02010600030101010101" pitchFamily="2" charset="-122"/>
              </a:defRPr>
            </a:lvl7pPr>
            <a:lvl8pPr marL="3239135" indent="-215900" algn="l" rtl="0" eaLnBrk="0" fontAlgn="base" hangingPunct="0">
              <a:spcBef>
                <a:spcPct val="20000"/>
              </a:spcBef>
              <a:spcAft>
                <a:spcPct val="0"/>
              </a:spcAft>
              <a:buChar char="»"/>
              <a:defRPr sz="1890">
                <a:solidFill>
                  <a:schemeClr val="tx1"/>
                </a:solidFill>
                <a:latin typeface="+mn-lt"/>
                <a:ea typeface="宋体" panose="02010600030101010101" pitchFamily="2" charset="-122"/>
              </a:defRPr>
            </a:lvl8pPr>
            <a:lvl9pPr marL="3670935" indent="-215900" algn="l" rtl="0" eaLnBrk="0" fontAlgn="base" hangingPunct="0">
              <a:spcBef>
                <a:spcPct val="20000"/>
              </a:spcBef>
              <a:spcAft>
                <a:spcPct val="0"/>
              </a:spcAft>
              <a:buChar char="»"/>
              <a:defRPr sz="1890">
                <a:solidFill>
                  <a:schemeClr val="tx1"/>
                </a:solidFill>
                <a:latin typeface="+mn-lt"/>
                <a:ea typeface="宋体" panose="02010600030101010101" pitchFamily="2" charset="-122"/>
              </a:defRPr>
            </a:lvl9pPr>
          </a:lstStyle>
          <a:p>
            <a:pPr lvl="1" eaLnBrk="1" latinLnBrk="0" hangingPunct="1">
              <a:lnSpc>
                <a:spcPct val="130000"/>
              </a:lnSpc>
              <a:spcBef>
                <a:spcPts val="0"/>
              </a:spcBef>
              <a:buClr>
                <a:srgbClr val="FF0000"/>
              </a:buClr>
              <a:buFont typeface="Wingdings" panose="05000000000000000000" pitchFamily="2" charset="2"/>
              <a:buChar char="Ø"/>
            </a:pPr>
            <a:r>
              <a:rPr lang="zh-CN" altLang="en-US" sz="2000" b="1" kern="0" dirty="0">
                <a:latin typeface="微软雅黑" panose="020B0503020204020204" pitchFamily="34" charset="-122"/>
                <a:ea typeface="微软雅黑" panose="020B0503020204020204" pitchFamily="34" charset="-122"/>
                <a:cs typeface="微软雅黑" panose="020B0503020204020204" pitchFamily="34" charset="-122"/>
              </a:rPr>
              <a:t>高性能计算机发展迅速（</a:t>
            </a:r>
            <a:r>
              <a:rPr lang="en-US" altLang="zh-CN" sz="2000" b="1" kern="0" dirty="0">
                <a:latin typeface="微软雅黑" panose="020B0503020204020204" pitchFamily="34" charset="-122"/>
                <a:ea typeface="微软雅黑" panose="020B0503020204020204" pitchFamily="34" charset="-122"/>
                <a:cs typeface="微软雅黑" panose="020B0503020204020204" pitchFamily="34" charset="-122"/>
              </a:rPr>
              <a:t>40</a:t>
            </a:r>
            <a:r>
              <a:rPr lang="zh-CN" altLang="en-US" sz="2000" b="1" kern="0" dirty="0">
                <a:latin typeface="微软雅黑" panose="020B0503020204020204" pitchFamily="34" charset="-122"/>
                <a:ea typeface="微软雅黑" panose="020B0503020204020204" pitchFamily="34" charset="-122"/>
                <a:cs typeface="微软雅黑" panose="020B0503020204020204" pitchFamily="34" charset="-122"/>
              </a:rPr>
              <a:t>年，约</a:t>
            </a:r>
            <a:r>
              <a:rPr lang="en-US" altLang="zh-CN" sz="2000" b="1" kern="0" dirty="0">
                <a:latin typeface="微软雅黑" panose="020B0503020204020204" pitchFamily="34" charset="-122"/>
                <a:ea typeface="微软雅黑" panose="020B0503020204020204" pitchFamily="34" charset="-122"/>
                <a:cs typeface="微软雅黑" panose="020B0503020204020204" pitchFamily="34" charset="-122"/>
              </a:rPr>
              <a:t>6,875</a:t>
            </a:r>
            <a:r>
              <a:rPr lang="zh-CN" altLang="en-US" sz="2000" b="1" kern="0" dirty="0">
                <a:latin typeface="微软雅黑" panose="020B0503020204020204" pitchFamily="34" charset="-122"/>
                <a:ea typeface="微软雅黑" panose="020B0503020204020204" pitchFamily="34" charset="-122"/>
                <a:cs typeface="微软雅黑" panose="020B0503020204020204" pitchFamily="34" charset="-122"/>
              </a:rPr>
              <a:t>万亿倍）</a:t>
            </a:r>
            <a:endParaRPr lang="zh-CN" altLang="en-US" sz="2000" b="1" kern="0" dirty="0">
              <a:latin typeface="微软雅黑" panose="020B0503020204020204" pitchFamily="34" charset="-122"/>
              <a:ea typeface="微软雅黑" panose="020B0503020204020204" pitchFamily="34" charset="-122"/>
              <a:cs typeface="微软雅黑" panose="020B0503020204020204" pitchFamily="34" charset="-122"/>
            </a:endParaRPr>
          </a:p>
          <a:p>
            <a:pPr lvl="1" eaLnBrk="1" latinLnBrk="0" hangingPunct="1">
              <a:lnSpc>
                <a:spcPct val="130000"/>
              </a:lnSpc>
              <a:spcBef>
                <a:spcPts val="0"/>
              </a:spcBef>
              <a:buClr>
                <a:srgbClr val="FF0000"/>
              </a:buClr>
              <a:buFont typeface="Wingdings" panose="05000000000000000000" pitchFamily="2" charset="2"/>
              <a:buChar char="Ø"/>
            </a:pPr>
            <a:r>
              <a:rPr lang="zh-CN" altLang="en-US" sz="2000" b="1" kern="0" dirty="0">
                <a:latin typeface="微软雅黑" panose="020B0503020204020204" pitchFamily="34" charset="-122"/>
                <a:ea typeface="微软雅黑" panose="020B0503020204020204" pitchFamily="34" charset="-122"/>
                <a:cs typeface="微软雅黑" panose="020B0503020204020204" pitchFamily="34" charset="-122"/>
              </a:rPr>
              <a:t>“高性能”的相对性</a:t>
            </a:r>
            <a:endParaRPr lang="zh-CN" altLang="en-US" sz="2000" b="1" kern="0"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8" name="Text Box 24"/>
          <p:cNvSpPr txBox="1">
            <a:spLocks noChangeArrowheads="1"/>
          </p:cNvSpPr>
          <p:nvPr>
            <p:custDataLst>
              <p:tags r:id="rId5"/>
            </p:custDataLst>
          </p:nvPr>
        </p:nvSpPr>
        <p:spPr bwMode="auto">
          <a:xfrm>
            <a:off x="5760131" y="3131107"/>
            <a:ext cx="2252663" cy="613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lr>
                <a:schemeClr val="tx1"/>
              </a:buClr>
              <a:buFont typeface="Wingdings" panose="05000000000000000000" pitchFamily="2" charset="2"/>
              <a:buChar char="v"/>
              <a:defRPr sz="2800" b="1">
                <a:solidFill>
                  <a:schemeClr val="accent1"/>
                </a:solidFill>
                <a:latin typeface="隶书" panose="02010509060101010101" pitchFamily="49" charset="-122"/>
                <a:ea typeface="隶书" panose="02010509060101010101" pitchFamily="49" charset="-122"/>
              </a:defRPr>
            </a:lvl1pPr>
            <a:lvl2pPr marL="742950" indent="-285750">
              <a:spcBef>
                <a:spcPct val="20000"/>
              </a:spcBef>
              <a:buClr>
                <a:schemeClr val="tx2"/>
              </a:buClr>
              <a:buSzPct val="60000"/>
              <a:buFont typeface="Wingdings" panose="05000000000000000000" pitchFamily="2" charset="2"/>
              <a:buChar char="n"/>
              <a:defRPr sz="2400">
                <a:solidFill>
                  <a:schemeClr val="hlink"/>
                </a:solidFill>
                <a:latin typeface="Verdana" panose="020B0604030504040204" pitchFamily="34" charset="0"/>
                <a:ea typeface="隶书" panose="02010509060101010101" pitchFamily="49"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hlink"/>
                </a:solidFill>
                <a:latin typeface="Verdana" panose="020B0604030504040204" pitchFamily="34" charset="0"/>
                <a:ea typeface="隶书" panose="02010509060101010101" pitchFamily="49" charset="-122"/>
              </a:defRPr>
            </a:lvl3pPr>
            <a:lvl4pPr marL="1600200" indent="-228600">
              <a:spcBef>
                <a:spcPct val="20000"/>
              </a:spcBef>
              <a:buClr>
                <a:schemeClr val="tx1"/>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4pPr>
            <a:lvl5pPr marL="2057400" indent="-228600">
              <a:spcBef>
                <a:spcPct val="20000"/>
              </a:spcBef>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9pPr>
          </a:lstStyle>
          <a:p>
            <a:pPr algn="ctr" eaLnBrk="1" hangingPunct="1">
              <a:lnSpc>
                <a:spcPct val="60000"/>
              </a:lnSpc>
              <a:spcBef>
                <a:spcPct val="50000"/>
              </a:spcBef>
              <a:buClrTx/>
              <a:buFontTx/>
              <a:buNone/>
            </a:pPr>
            <a:r>
              <a:rPr kumimoji="1" lang="en-US" altLang="zh-CN" sz="2000" dirty="0">
                <a:solidFill>
                  <a:schemeClr val="folHlink"/>
                </a:solidFill>
                <a:latin typeface="微软雅黑" panose="020B0503020204020204" pitchFamily="34" charset="-122"/>
                <a:ea typeface="微软雅黑" panose="020B0503020204020204" pitchFamily="34" charset="-122"/>
                <a:cs typeface="微软雅黑" panose="020B0503020204020204" pitchFamily="34" charset="-122"/>
              </a:rPr>
              <a:t>IBM</a:t>
            </a:r>
            <a:r>
              <a:rPr kumimoji="1" lang="zh-CN" altLang="en-US" sz="2000" dirty="0">
                <a:solidFill>
                  <a:schemeClr val="folHlink"/>
                </a:solidFill>
                <a:latin typeface="微软雅黑" panose="020B0503020204020204" pitchFamily="34" charset="-122"/>
                <a:ea typeface="微软雅黑" panose="020B0503020204020204" pitchFamily="34" charset="-122"/>
                <a:cs typeface="微软雅黑" panose="020B0503020204020204" pitchFamily="34" charset="-122"/>
              </a:rPr>
              <a:t>蓝色基因</a:t>
            </a:r>
            <a:endParaRPr kumimoji="1" lang="zh-CN" altLang="en-US" sz="2000" dirty="0">
              <a:solidFill>
                <a:schemeClr val="folHlink"/>
              </a:solidFill>
              <a:latin typeface="微软雅黑" panose="020B0503020204020204" pitchFamily="34" charset="-122"/>
              <a:ea typeface="微软雅黑" panose="020B0503020204020204" pitchFamily="34" charset="-122"/>
              <a:cs typeface="微软雅黑" panose="020B0503020204020204" pitchFamily="34" charset="-122"/>
            </a:endParaRPr>
          </a:p>
          <a:p>
            <a:pPr algn="ctr" eaLnBrk="1" hangingPunct="1">
              <a:lnSpc>
                <a:spcPct val="60000"/>
              </a:lnSpc>
              <a:spcBef>
                <a:spcPct val="50000"/>
              </a:spcBef>
              <a:buClrTx/>
              <a:buFontTx/>
              <a:buNone/>
            </a:pPr>
            <a:r>
              <a:rPr kumimoji="1" lang="en-US" altLang="zh-CN" sz="2000" dirty="0">
                <a:solidFill>
                  <a:schemeClr val="folHlink"/>
                </a:solidFill>
                <a:latin typeface="微软雅黑" panose="020B0503020204020204" pitchFamily="34" charset="-122"/>
                <a:ea typeface="微软雅黑" panose="020B0503020204020204" pitchFamily="34" charset="-122"/>
                <a:cs typeface="微软雅黑" panose="020B0503020204020204" pitchFamily="34" charset="-122"/>
              </a:rPr>
              <a:t>367</a:t>
            </a:r>
            <a:r>
              <a:rPr kumimoji="1" lang="zh-CN" altLang="en-US" sz="2000" dirty="0">
                <a:solidFill>
                  <a:schemeClr val="folHlink"/>
                </a:solidFill>
                <a:latin typeface="微软雅黑" panose="020B0503020204020204" pitchFamily="34" charset="-122"/>
                <a:ea typeface="微软雅黑" panose="020B0503020204020204" pitchFamily="34" charset="-122"/>
                <a:cs typeface="微软雅黑" panose="020B0503020204020204" pitchFamily="34" charset="-122"/>
              </a:rPr>
              <a:t>万亿</a:t>
            </a:r>
            <a:endParaRPr kumimoji="1" lang="zh-CN" altLang="en-US" sz="2000" dirty="0">
              <a:solidFill>
                <a:schemeClr val="folHlink"/>
              </a:solidFill>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5" name="图片 4" descr="微信截图_20240112211134"/>
          <p:cNvPicPr>
            <a:picLocks noChangeAspect="1"/>
          </p:cNvPicPr>
          <p:nvPr>
            <p:custDataLst>
              <p:tags r:id="rId6"/>
            </p:custDataLst>
          </p:nvPr>
        </p:nvPicPr>
        <p:blipFill>
          <a:blip r:embed="rId7"/>
          <a:stretch>
            <a:fillRect/>
          </a:stretch>
        </p:blipFill>
        <p:spPr>
          <a:xfrm>
            <a:off x="9216390" y="201295"/>
            <a:ext cx="1895475" cy="485775"/>
          </a:xfrm>
          <a:prstGeom prst="rect">
            <a:avLst/>
          </a:prstGeom>
        </p:spPr>
      </p:pic>
      <p:sp>
        <p:nvSpPr>
          <p:cNvPr id="7" name="Text Box 24"/>
          <p:cNvSpPr txBox="1">
            <a:spLocks noChangeArrowheads="1"/>
          </p:cNvSpPr>
          <p:nvPr>
            <p:custDataLst>
              <p:tags r:id="rId8"/>
            </p:custDataLst>
          </p:nvPr>
        </p:nvSpPr>
        <p:spPr bwMode="auto">
          <a:xfrm>
            <a:off x="1969491" y="5184303"/>
            <a:ext cx="1368152" cy="6304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a:spcBef>
                <a:spcPct val="20000"/>
              </a:spcBef>
              <a:buClr>
                <a:schemeClr val="tx1"/>
              </a:buClr>
              <a:buFont typeface="Wingdings" panose="05000000000000000000" pitchFamily="2" charset="2"/>
              <a:buChar char="v"/>
              <a:defRPr sz="2800" b="1">
                <a:solidFill>
                  <a:schemeClr val="accent1"/>
                </a:solidFill>
                <a:latin typeface="隶书" panose="02010509060101010101" pitchFamily="49" charset="-122"/>
                <a:ea typeface="隶书" panose="02010509060101010101" pitchFamily="49" charset="-122"/>
              </a:defRPr>
            </a:lvl1pPr>
            <a:lvl2pPr marL="742950" indent="-285750">
              <a:spcBef>
                <a:spcPct val="20000"/>
              </a:spcBef>
              <a:buClr>
                <a:schemeClr val="tx2"/>
              </a:buClr>
              <a:buSzPct val="60000"/>
              <a:buFont typeface="Wingdings" panose="05000000000000000000" pitchFamily="2" charset="2"/>
              <a:buChar char="n"/>
              <a:defRPr sz="2400">
                <a:solidFill>
                  <a:schemeClr val="hlink"/>
                </a:solidFill>
                <a:latin typeface="Verdana" panose="020B0604030504040204" pitchFamily="34" charset="0"/>
                <a:ea typeface="隶书" panose="02010509060101010101" pitchFamily="49"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hlink"/>
                </a:solidFill>
                <a:latin typeface="Verdana" panose="020B0604030504040204" pitchFamily="34" charset="0"/>
                <a:ea typeface="隶书" panose="02010509060101010101" pitchFamily="49" charset="-122"/>
              </a:defRPr>
            </a:lvl3pPr>
            <a:lvl4pPr marL="1600200" indent="-228600">
              <a:spcBef>
                <a:spcPct val="20000"/>
              </a:spcBef>
              <a:buClr>
                <a:schemeClr val="tx1"/>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4pPr>
            <a:lvl5pPr marL="2057400" indent="-228600">
              <a:spcBef>
                <a:spcPct val="20000"/>
              </a:spcBef>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9pPr>
          </a:lstStyle>
          <a:p>
            <a:pPr algn="ctr" eaLnBrk="1" hangingPunct="1">
              <a:lnSpc>
                <a:spcPct val="60000"/>
              </a:lnSpc>
              <a:spcBef>
                <a:spcPct val="50000"/>
              </a:spcBef>
              <a:buClrTx/>
              <a:buFontTx/>
              <a:buNone/>
            </a:pPr>
            <a:r>
              <a:rPr kumimoji="1" lang="zh-CN" altLang="en-US" sz="2000" dirty="0">
                <a:solidFill>
                  <a:schemeClr val="folHlink"/>
                </a:solidFill>
                <a:latin typeface="微软雅黑" panose="020B0503020204020204" pitchFamily="34" charset="-122"/>
                <a:ea typeface="微软雅黑" panose="020B0503020204020204" pitchFamily="34" charset="-122"/>
                <a:cs typeface="微软雅黑" panose="020B0503020204020204" pitchFamily="34" charset="-122"/>
              </a:rPr>
              <a:t>克雷</a:t>
            </a:r>
            <a:r>
              <a:rPr kumimoji="1" lang="en-US" altLang="zh-CN" sz="2000" dirty="0">
                <a:solidFill>
                  <a:schemeClr val="folHlink"/>
                </a:solidFill>
                <a:latin typeface="微软雅黑" panose="020B0503020204020204" pitchFamily="34" charset="-122"/>
                <a:ea typeface="微软雅黑" panose="020B0503020204020204" pitchFamily="34" charset="-122"/>
                <a:cs typeface="微软雅黑" panose="020B0503020204020204" pitchFamily="34" charset="-122"/>
              </a:rPr>
              <a:t>-1</a:t>
            </a:r>
            <a:endParaRPr kumimoji="1" lang="zh-CN" altLang="en-US" sz="2000" dirty="0">
              <a:solidFill>
                <a:schemeClr val="folHlink"/>
              </a:solidFill>
              <a:latin typeface="微软雅黑" panose="020B0503020204020204" pitchFamily="34" charset="-122"/>
              <a:ea typeface="微软雅黑" panose="020B0503020204020204" pitchFamily="34" charset="-122"/>
              <a:cs typeface="微软雅黑" panose="020B0503020204020204" pitchFamily="34" charset="-122"/>
            </a:endParaRPr>
          </a:p>
          <a:p>
            <a:pPr algn="ctr" eaLnBrk="1" hangingPunct="1">
              <a:lnSpc>
                <a:spcPct val="60000"/>
              </a:lnSpc>
              <a:spcBef>
                <a:spcPct val="50000"/>
              </a:spcBef>
              <a:buClrTx/>
              <a:buFontTx/>
              <a:buNone/>
            </a:pPr>
            <a:r>
              <a:rPr kumimoji="1" lang="en-US" altLang="zh-CN" sz="2000" dirty="0">
                <a:solidFill>
                  <a:schemeClr val="folHlink"/>
                </a:solidFill>
                <a:latin typeface="微软雅黑" panose="020B0503020204020204" pitchFamily="34" charset="-122"/>
                <a:ea typeface="微软雅黑" panose="020B0503020204020204" pitchFamily="34" charset="-122"/>
                <a:cs typeface="微软雅黑" panose="020B0503020204020204" pitchFamily="34" charset="-122"/>
              </a:rPr>
              <a:t>1.6</a:t>
            </a:r>
            <a:r>
              <a:rPr kumimoji="1" lang="zh-CN" altLang="en-US" sz="2000" dirty="0">
                <a:solidFill>
                  <a:schemeClr val="folHlink"/>
                </a:solidFill>
                <a:latin typeface="微软雅黑" panose="020B0503020204020204" pitchFamily="34" charset="-122"/>
                <a:ea typeface="微软雅黑" panose="020B0503020204020204" pitchFamily="34" charset="-122"/>
                <a:cs typeface="微软雅黑" panose="020B0503020204020204" pitchFamily="34" charset="-122"/>
              </a:rPr>
              <a:t>亿</a:t>
            </a:r>
            <a:endParaRPr kumimoji="1" lang="zh-CN" altLang="en-US" sz="2000" dirty="0">
              <a:solidFill>
                <a:schemeClr val="folHlink"/>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3" name="Text Box 24"/>
          <p:cNvSpPr txBox="1">
            <a:spLocks noChangeArrowheads="1"/>
          </p:cNvSpPr>
          <p:nvPr>
            <p:custDataLst>
              <p:tags r:id="rId9"/>
            </p:custDataLst>
          </p:nvPr>
        </p:nvSpPr>
        <p:spPr bwMode="auto">
          <a:xfrm>
            <a:off x="3358661" y="4697707"/>
            <a:ext cx="1944216" cy="6304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a:spcBef>
                <a:spcPct val="20000"/>
              </a:spcBef>
              <a:buClr>
                <a:schemeClr val="tx1"/>
              </a:buClr>
              <a:buFont typeface="Wingdings" panose="05000000000000000000" pitchFamily="2" charset="2"/>
              <a:buChar char="v"/>
              <a:defRPr sz="2800" b="1">
                <a:solidFill>
                  <a:schemeClr val="accent1"/>
                </a:solidFill>
                <a:latin typeface="隶书" panose="02010509060101010101" pitchFamily="49" charset="-122"/>
                <a:ea typeface="隶书" panose="02010509060101010101" pitchFamily="49" charset="-122"/>
              </a:defRPr>
            </a:lvl1pPr>
            <a:lvl2pPr marL="742950" indent="-285750">
              <a:spcBef>
                <a:spcPct val="20000"/>
              </a:spcBef>
              <a:buClr>
                <a:schemeClr val="tx2"/>
              </a:buClr>
              <a:buSzPct val="60000"/>
              <a:buFont typeface="Wingdings" panose="05000000000000000000" pitchFamily="2" charset="2"/>
              <a:buChar char="n"/>
              <a:defRPr sz="2400">
                <a:solidFill>
                  <a:schemeClr val="hlink"/>
                </a:solidFill>
                <a:latin typeface="Verdana" panose="020B0604030504040204" pitchFamily="34" charset="0"/>
                <a:ea typeface="隶书" panose="02010509060101010101" pitchFamily="49"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hlink"/>
                </a:solidFill>
                <a:latin typeface="Verdana" panose="020B0604030504040204" pitchFamily="34" charset="0"/>
                <a:ea typeface="隶书" panose="02010509060101010101" pitchFamily="49" charset="-122"/>
              </a:defRPr>
            </a:lvl3pPr>
            <a:lvl4pPr marL="1600200" indent="-228600">
              <a:spcBef>
                <a:spcPct val="20000"/>
              </a:spcBef>
              <a:buClr>
                <a:schemeClr val="tx1"/>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4pPr>
            <a:lvl5pPr marL="2057400" indent="-228600">
              <a:spcBef>
                <a:spcPct val="20000"/>
              </a:spcBef>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9pPr>
          </a:lstStyle>
          <a:p>
            <a:pPr algn="ctr" eaLnBrk="1" hangingPunct="1">
              <a:lnSpc>
                <a:spcPct val="60000"/>
              </a:lnSpc>
              <a:spcBef>
                <a:spcPct val="50000"/>
              </a:spcBef>
              <a:buClrTx/>
              <a:buFontTx/>
              <a:buNone/>
            </a:pPr>
            <a:r>
              <a:rPr kumimoji="1" lang="zh-CN" altLang="en-US" sz="2000" dirty="0">
                <a:solidFill>
                  <a:schemeClr val="folHlink"/>
                </a:solidFill>
                <a:latin typeface="微软雅黑" panose="020B0503020204020204" pitchFamily="34" charset="-122"/>
                <a:ea typeface="微软雅黑" panose="020B0503020204020204" pitchFamily="34" charset="-122"/>
                <a:cs typeface="微软雅黑" panose="020B0503020204020204" pitchFamily="34" charset="-122"/>
              </a:rPr>
              <a:t>克雷</a:t>
            </a:r>
            <a:r>
              <a:rPr kumimoji="1" lang="en-US" altLang="zh-CN" sz="2000" dirty="0">
                <a:solidFill>
                  <a:schemeClr val="folHlink"/>
                </a:solidFill>
                <a:latin typeface="微软雅黑" panose="020B0503020204020204" pitchFamily="34" charset="-122"/>
                <a:ea typeface="微软雅黑" panose="020B0503020204020204" pitchFamily="34" charset="-122"/>
                <a:cs typeface="微软雅黑" panose="020B0503020204020204" pitchFamily="34" charset="-122"/>
              </a:rPr>
              <a:t>-YMP</a:t>
            </a:r>
            <a:endParaRPr kumimoji="1" lang="en-US" altLang="zh-CN" sz="2000" dirty="0">
              <a:solidFill>
                <a:schemeClr val="folHlink"/>
              </a:solidFill>
              <a:latin typeface="微软雅黑" panose="020B0503020204020204" pitchFamily="34" charset="-122"/>
              <a:ea typeface="微软雅黑" panose="020B0503020204020204" pitchFamily="34" charset="-122"/>
              <a:cs typeface="微软雅黑" panose="020B0503020204020204" pitchFamily="34" charset="-122"/>
            </a:endParaRPr>
          </a:p>
          <a:p>
            <a:pPr algn="ctr" eaLnBrk="1" hangingPunct="1">
              <a:lnSpc>
                <a:spcPct val="60000"/>
              </a:lnSpc>
              <a:spcBef>
                <a:spcPct val="50000"/>
              </a:spcBef>
              <a:buClrTx/>
              <a:buFontTx/>
              <a:buNone/>
            </a:pPr>
            <a:r>
              <a:rPr kumimoji="1" lang="en-US" altLang="zh-CN" sz="2000" dirty="0">
                <a:solidFill>
                  <a:schemeClr val="folHlink"/>
                </a:solidFill>
                <a:latin typeface="微软雅黑" panose="020B0503020204020204" pitchFamily="34" charset="-122"/>
                <a:ea typeface="微软雅黑" panose="020B0503020204020204" pitchFamily="34" charset="-122"/>
                <a:cs typeface="微软雅黑" panose="020B0503020204020204" pitchFamily="34" charset="-122"/>
              </a:rPr>
              <a:t>100</a:t>
            </a:r>
            <a:r>
              <a:rPr kumimoji="1" lang="zh-CN" altLang="en-US" sz="2000" dirty="0">
                <a:solidFill>
                  <a:schemeClr val="folHlink"/>
                </a:solidFill>
                <a:latin typeface="微软雅黑" panose="020B0503020204020204" pitchFamily="34" charset="-122"/>
                <a:ea typeface="微软雅黑" panose="020B0503020204020204" pitchFamily="34" charset="-122"/>
                <a:cs typeface="微软雅黑" panose="020B0503020204020204" pitchFamily="34" charset="-122"/>
              </a:rPr>
              <a:t>亿</a:t>
            </a:r>
            <a:endParaRPr kumimoji="1" lang="zh-CN" altLang="en-US" sz="2000" dirty="0">
              <a:solidFill>
                <a:schemeClr val="folHlink"/>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2" name="Text Box 24"/>
          <p:cNvSpPr txBox="1">
            <a:spLocks noChangeArrowheads="1"/>
          </p:cNvSpPr>
          <p:nvPr>
            <p:custDataLst>
              <p:tags r:id="rId10"/>
            </p:custDataLst>
          </p:nvPr>
        </p:nvSpPr>
        <p:spPr bwMode="auto">
          <a:xfrm>
            <a:off x="4343229" y="3899704"/>
            <a:ext cx="1944216" cy="6304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a:spcBef>
                <a:spcPct val="20000"/>
              </a:spcBef>
              <a:buClr>
                <a:schemeClr val="tx1"/>
              </a:buClr>
              <a:buFont typeface="Wingdings" panose="05000000000000000000" pitchFamily="2" charset="2"/>
              <a:buChar char="v"/>
              <a:defRPr sz="2800" b="1">
                <a:solidFill>
                  <a:schemeClr val="accent1"/>
                </a:solidFill>
                <a:latin typeface="隶书" panose="02010509060101010101" pitchFamily="49" charset="-122"/>
                <a:ea typeface="隶书" panose="02010509060101010101" pitchFamily="49" charset="-122"/>
              </a:defRPr>
            </a:lvl1pPr>
            <a:lvl2pPr marL="742950" indent="-285750">
              <a:spcBef>
                <a:spcPct val="20000"/>
              </a:spcBef>
              <a:buClr>
                <a:schemeClr val="tx2"/>
              </a:buClr>
              <a:buSzPct val="60000"/>
              <a:buFont typeface="Wingdings" panose="05000000000000000000" pitchFamily="2" charset="2"/>
              <a:buChar char="n"/>
              <a:defRPr sz="2400">
                <a:solidFill>
                  <a:schemeClr val="hlink"/>
                </a:solidFill>
                <a:latin typeface="Verdana" panose="020B0604030504040204" pitchFamily="34" charset="0"/>
                <a:ea typeface="隶书" panose="02010509060101010101" pitchFamily="49"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hlink"/>
                </a:solidFill>
                <a:latin typeface="Verdana" panose="020B0604030504040204" pitchFamily="34" charset="0"/>
                <a:ea typeface="隶书" panose="02010509060101010101" pitchFamily="49" charset="-122"/>
              </a:defRPr>
            </a:lvl3pPr>
            <a:lvl4pPr marL="1600200" indent="-228600">
              <a:spcBef>
                <a:spcPct val="20000"/>
              </a:spcBef>
              <a:buClr>
                <a:schemeClr val="tx1"/>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4pPr>
            <a:lvl5pPr marL="2057400" indent="-228600">
              <a:spcBef>
                <a:spcPct val="20000"/>
              </a:spcBef>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9pPr>
          </a:lstStyle>
          <a:p>
            <a:pPr algn="ctr" eaLnBrk="1" hangingPunct="1">
              <a:lnSpc>
                <a:spcPct val="60000"/>
              </a:lnSpc>
              <a:spcBef>
                <a:spcPct val="50000"/>
              </a:spcBef>
              <a:buClrTx/>
              <a:buFontTx/>
              <a:buNone/>
            </a:pPr>
            <a:r>
              <a:rPr kumimoji="1" lang="en-US" altLang="zh-CN" sz="2000" dirty="0">
                <a:solidFill>
                  <a:schemeClr val="folHlink"/>
                </a:solidFill>
                <a:latin typeface="微软雅黑" panose="020B0503020204020204" pitchFamily="34" charset="-122"/>
                <a:ea typeface="微软雅黑" panose="020B0503020204020204" pitchFamily="34" charset="-122"/>
                <a:cs typeface="微软雅黑" panose="020B0503020204020204" pitchFamily="34" charset="-122"/>
              </a:rPr>
              <a:t>ASCI</a:t>
            </a:r>
            <a:r>
              <a:rPr kumimoji="1" lang="zh-CN" altLang="en-US" sz="2000" dirty="0">
                <a:solidFill>
                  <a:schemeClr val="folHlink"/>
                </a:solidFill>
                <a:latin typeface="微软雅黑" panose="020B0503020204020204" pitchFamily="34" charset="-122"/>
                <a:ea typeface="微软雅黑" panose="020B0503020204020204" pitchFamily="34" charset="-122"/>
                <a:cs typeface="微软雅黑" panose="020B0503020204020204" pitchFamily="34" charset="-122"/>
              </a:rPr>
              <a:t>红色选择</a:t>
            </a:r>
            <a:endParaRPr kumimoji="1" lang="en-US" altLang="zh-CN" sz="2000" dirty="0">
              <a:solidFill>
                <a:schemeClr val="folHlink"/>
              </a:solidFill>
              <a:latin typeface="微软雅黑" panose="020B0503020204020204" pitchFamily="34" charset="-122"/>
              <a:ea typeface="微软雅黑" panose="020B0503020204020204" pitchFamily="34" charset="-122"/>
              <a:cs typeface="微软雅黑" panose="020B0503020204020204" pitchFamily="34" charset="-122"/>
            </a:endParaRPr>
          </a:p>
          <a:p>
            <a:pPr algn="ctr" eaLnBrk="1" hangingPunct="1">
              <a:lnSpc>
                <a:spcPct val="60000"/>
              </a:lnSpc>
              <a:spcBef>
                <a:spcPct val="50000"/>
              </a:spcBef>
              <a:buClrTx/>
              <a:buFontTx/>
              <a:buNone/>
            </a:pPr>
            <a:r>
              <a:rPr kumimoji="1" lang="en-US" altLang="zh-CN" sz="2000" dirty="0">
                <a:solidFill>
                  <a:schemeClr val="folHlink"/>
                </a:solidFill>
                <a:latin typeface="微软雅黑" panose="020B0503020204020204" pitchFamily="34" charset="-122"/>
                <a:ea typeface="微软雅黑" panose="020B0503020204020204" pitchFamily="34" charset="-122"/>
                <a:cs typeface="微软雅黑" panose="020B0503020204020204" pitchFamily="34" charset="-122"/>
              </a:rPr>
              <a:t>3</a:t>
            </a:r>
            <a:r>
              <a:rPr kumimoji="1" lang="zh-CN" altLang="en-US" sz="2000" dirty="0">
                <a:solidFill>
                  <a:schemeClr val="folHlink"/>
                </a:solidFill>
                <a:latin typeface="微软雅黑" panose="020B0503020204020204" pitchFamily="34" charset="-122"/>
                <a:ea typeface="微软雅黑" panose="020B0503020204020204" pitchFamily="34" charset="-122"/>
                <a:cs typeface="微软雅黑" panose="020B0503020204020204" pitchFamily="34" charset="-122"/>
              </a:rPr>
              <a:t>万亿</a:t>
            </a:r>
            <a:endParaRPr kumimoji="1" lang="zh-CN" altLang="en-US" sz="2000" dirty="0">
              <a:solidFill>
                <a:schemeClr val="folHlink"/>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3" name="Text Box 24"/>
          <p:cNvSpPr txBox="1">
            <a:spLocks noChangeArrowheads="1"/>
          </p:cNvSpPr>
          <p:nvPr>
            <p:custDataLst>
              <p:tags r:id="rId11"/>
            </p:custDataLst>
          </p:nvPr>
        </p:nvSpPr>
        <p:spPr bwMode="auto">
          <a:xfrm>
            <a:off x="8135762" y="2010238"/>
            <a:ext cx="2252663" cy="6304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lr>
                <a:schemeClr val="tx1"/>
              </a:buClr>
              <a:buFont typeface="Wingdings" panose="05000000000000000000" pitchFamily="2" charset="2"/>
              <a:buChar char="v"/>
              <a:defRPr sz="2800" b="1">
                <a:solidFill>
                  <a:schemeClr val="accent1"/>
                </a:solidFill>
                <a:latin typeface="隶书" panose="02010509060101010101" pitchFamily="49" charset="-122"/>
                <a:ea typeface="隶书" panose="02010509060101010101" pitchFamily="49" charset="-122"/>
              </a:defRPr>
            </a:lvl1pPr>
            <a:lvl2pPr marL="742950" indent="-285750">
              <a:spcBef>
                <a:spcPct val="20000"/>
              </a:spcBef>
              <a:buClr>
                <a:schemeClr val="tx2"/>
              </a:buClr>
              <a:buSzPct val="60000"/>
              <a:buFont typeface="Wingdings" panose="05000000000000000000" pitchFamily="2" charset="2"/>
              <a:buChar char="n"/>
              <a:defRPr sz="2400">
                <a:solidFill>
                  <a:schemeClr val="hlink"/>
                </a:solidFill>
                <a:latin typeface="Verdana" panose="020B0604030504040204" pitchFamily="34" charset="0"/>
                <a:ea typeface="隶书" panose="02010509060101010101" pitchFamily="49"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hlink"/>
                </a:solidFill>
                <a:latin typeface="Verdana" panose="020B0604030504040204" pitchFamily="34" charset="0"/>
                <a:ea typeface="隶书" panose="02010509060101010101" pitchFamily="49" charset="-122"/>
              </a:defRPr>
            </a:lvl3pPr>
            <a:lvl4pPr marL="1600200" indent="-228600">
              <a:spcBef>
                <a:spcPct val="20000"/>
              </a:spcBef>
              <a:buClr>
                <a:schemeClr val="tx1"/>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4pPr>
            <a:lvl5pPr marL="2057400" indent="-228600">
              <a:spcBef>
                <a:spcPct val="20000"/>
              </a:spcBef>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9pPr>
          </a:lstStyle>
          <a:p>
            <a:pPr algn="ctr" eaLnBrk="1" hangingPunct="1">
              <a:lnSpc>
                <a:spcPct val="60000"/>
              </a:lnSpc>
              <a:spcBef>
                <a:spcPct val="50000"/>
              </a:spcBef>
              <a:buClrTx/>
              <a:buFontTx/>
              <a:buNone/>
            </a:pPr>
            <a:r>
              <a:rPr kumimoji="1" lang="en-US" altLang="zh-CN" sz="2000" dirty="0">
                <a:solidFill>
                  <a:schemeClr val="folHlink"/>
                </a:solidFill>
                <a:latin typeface="微软雅黑" panose="020B0503020204020204" pitchFamily="34" charset="-122"/>
                <a:ea typeface="微软雅黑" panose="020B0503020204020204" pitchFamily="34" charset="-122"/>
                <a:cs typeface="微软雅黑" panose="020B0503020204020204" pitchFamily="34" charset="-122"/>
              </a:rPr>
              <a:t>      Frontier	</a:t>
            </a:r>
            <a:endParaRPr kumimoji="1" lang="en-US" altLang="zh-CN" sz="2000" dirty="0">
              <a:solidFill>
                <a:schemeClr val="folHlink"/>
              </a:solidFill>
              <a:latin typeface="微软雅黑" panose="020B0503020204020204" pitchFamily="34" charset="-122"/>
              <a:ea typeface="微软雅黑" panose="020B0503020204020204" pitchFamily="34" charset="-122"/>
              <a:cs typeface="微软雅黑" panose="020B0503020204020204" pitchFamily="34" charset="-122"/>
            </a:endParaRPr>
          </a:p>
          <a:p>
            <a:pPr algn="ctr" eaLnBrk="1" hangingPunct="1">
              <a:lnSpc>
                <a:spcPct val="60000"/>
              </a:lnSpc>
              <a:spcBef>
                <a:spcPct val="50000"/>
              </a:spcBef>
              <a:buClrTx/>
              <a:buFontTx/>
              <a:buNone/>
            </a:pPr>
            <a:r>
              <a:rPr kumimoji="1" lang="en-US" altLang="zh-CN" sz="2000" dirty="0">
                <a:solidFill>
                  <a:schemeClr val="folHlink"/>
                </a:solidFill>
                <a:latin typeface="微软雅黑" panose="020B0503020204020204" pitchFamily="34" charset="-122"/>
                <a:ea typeface="微软雅黑" panose="020B0503020204020204" pitchFamily="34" charset="-122"/>
                <a:cs typeface="微软雅黑" panose="020B0503020204020204" pitchFamily="34" charset="-122"/>
              </a:rPr>
              <a:t>1.1</a:t>
            </a:r>
            <a:r>
              <a:rPr kumimoji="1" lang="zh-CN" altLang="en-US" sz="2000" dirty="0">
                <a:solidFill>
                  <a:schemeClr val="folHlink"/>
                </a:solidFill>
                <a:latin typeface="微软雅黑" panose="020B0503020204020204" pitchFamily="34" charset="-122"/>
                <a:ea typeface="微软雅黑" panose="020B0503020204020204" pitchFamily="34" charset="-122"/>
                <a:cs typeface="微软雅黑" panose="020B0503020204020204" pitchFamily="34" charset="-122"/>
              </a:rPr>
              <a:t>百亿亿</a:t>
            </a:r>
            <a:endParaRPr kumimoji="1" lang="zh-CN" altLang="en-US" sz="2000" dirty="0">
              <a:solidFill>
                <a:schemeClr val="folHlink"/>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ustDataLst>
      <p:tags r:id="rId12"/>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矩形 50"/>
          <p:cNvSpPr/>
          <p:nvPr>
            <p:custDataLst>
              <p:tags r:id="rId1"/>
            </p:custDataLst>
          </p:nvPr>
        </p:nvSpPr>
        <p:spPr>
          <a:xfrm>
            <a:off x="8317230" y="1999615"/>
            <a:ext cx="2676525" cy="1720215"/>
          </a:xfrm>
          <a:prstGeom prst="rect">
            <a:avLst/>
          </a:prstGeom>
          <a:solidFill>
            <a:schemeClr val="accent2">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lnSpc>
                <a:spcPct val="120000"/>
              </a:lnSpc>
            </a:pPr>
            <a:endParaRPr lang="zh-CN" altLang="en-US" sz="1700" dirty="0">
              <a:latin typeface="Arial" panose="020B0604020202020204" pitchFamily="34" charset="0"/>
              <a:ea typeface="微软雅黑" panose="020B0503020204020204" pitchFamily="34" charset="-122"/>
              <a:sym typeface="Arial" panose="020B0604020202020204" pitchFamily="34" charset="0"/>
            </a:endParaRPr>
          </a:p>
        </p:txBody>
      </p:sp>
      <p:sp>
        <p:nvSpPr>
          <p:cNvPr id="53" name="任意多边形: 形状 52"/>
          <p:cNvSpPr/>
          <p:nvPr>
            <p:custDataLst>
              <p:tags r:id="rId2"/>
            </p:custDataLst>
          </p:nvPr>
        </p:nvSpPr>
        <p:spPr>
          <a:xfrm>
            <a:off x="589280" y="1999615"/>
            <a:ext cx="8499475" cy="1720215"/>
          </a:xfrm>
          <a:custGeom>
            <a:avLst/>
            <a:gdLst>
              <a:gd name="connsiteX0" fmla="*/ 0 w 9536217"/>
              <a:gd name="connsiteY0" fmla="*/ 0 h 2238094"/>
              <a:gd name="connsiteX1" fmla="*/ 8673889 w 9536217"/>
              <a:gd name="connsiteY1" fmla="*/ 0 h 2238094"/>
              <a:gd name="connsiteX2" fmla="*/ 9536217 w 9536217"/>
              <a:gd name="connsiteY2" fmla="*/ 2238094 h 2238094"/>
              <a:gd name="connsiteX3" fmla="*/ 0 w 9536217"/>
              <a:gd name="connsiteY3" fmla="*/ 2238094 h 2238094"/>
            </a:gdLst>
            <a:ahLst/>
            <a:cxnLst>
              <a:cxn ang="0">
                <a:pos x="connsiteX0" y="connsiteY0"/>
              </a:cxn>
              <a:cxn ang="0">
                <a:pos x="connsiteX1" y="connsiteY1"/>
              </a:cxn>
              <a:cxn ang="0">
                <a:pos x="connsiteX2" y="connsiteY2"/>
              </a:cxn>
              <a:cxn ang="0">
                <a:pos x="connsiteX3" y="connsiteY3"/>
              </a:cxn>
            </a:cxnLst>
            <a:rect l="l" t="t" r="r" b="b"/>
            <a:pathLst>
              <a:path w="9536217" h="2238094">
                <a:moveTo>
                  <a:pt x="0" y="0"/>
                </a:moveTo>
                <a:lnTo>
                  <a:pt x="8673889" y="0"/>
                </a:lnTo>
                <a:lnTo>
                  <a:pt x="9536217" y="2238094"/>
                </a:lnTo>
                <a:lnTo>
                  <a:pt x="0" y="2238094"/>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lnSpc>
                <a:spcPct val="120000"/>
              </a:lnSpc>
            </a:pPr>
            <a:endParaRPr lang="zh-CN" altLang="en-US" sz="1700">
              <a:latin typeface="Arial" panose="020B0604020202020204" pitchFamily="34" charset="0"/>
              <a:ea typeface="微软雅黑" panose="020B0503020204020204" pitchFamily="34" charset="-122"/>
              <a:sym typeface="Arial" panose="020B0604020202020204" pitchFamily="34" charset="0"/>
            </a:endParaRPr>
          </a:p>
        </p:txBody>
      </p:sp>
      <p:sp>
        <p:nvSpPr>
          <p:cNvPr id="4" name="文本框 3"/>
          <p:cNvSpPr txBox="1"/>
          <p:nvPr>
            <p:custDataLst>
              <p:tags r:id="rId3"/>
            </p:custDataLst>
          </p:nvPr>
        </p:nvSpPr>
        <p:spPr>
          <a:xfrm>
            <a:off x="503571" y="2519535"/>
            <a:ext cx="7662935" cy="918322"/>
          </a:xfrm>
          <a:prstGeom prst="rect">
            <a:avLst/>
          </a:prstGeom>
          <a:noFill/>
        </p:spPr>
        <p:txBody>
          <a:bodyPr wrap="square" lIns="85040" tIns="44221" rIns="85040" bIns="44221" rtlCol="0">
            <a:normAutofit/>
          </a:bodyPr>
          <a:lstStyle>
            <a:defPPr>
              <a:defRPr lang="zh-CN"/>
            </a:defPPr>
            <a:lvl1pPr fontAlgn="auto">
              <a:lnSpc>
                <a:spcPct val="130000"/>
              </a:lnSpc>
              <a:spcAft>
                <a:spcPts val="1000"/>
              </a:spcAft>
              <a:defRPr sz="1600" spc="150"/>
            </a:lvl1pPr>
          </a:lstStyle>
          <a:p>
            <a:pPr lvl="1" indent="0" eaLnBrk="1" hangingPunct="1">
              <a:buFont typeface="Arial" panose="020B0604020202020204" pitchFamily="34" charset="0"/>
              <a:buNone/>
            </a:pPr>
            <a:r>
              <a:rPr lang="zh-CN" altLang="en-US" sz="2000" b="1" dirty="0">
                <a:solidFill>
                  <a:schemeClr val="accent2"/>
                </a:solidFill>
                <a:latin typeface="微软雅黑" panose="020B0503020204020204" pitchFamily="34" charset="-122"/>
                <a:ea typeface="微软雅黑" panose="020B0503020204020204" pitchFamily="34" charset="-122"/>
                <a:cs typeface="微软雅黑" panose="020B0503020204020204" pitchFamily="34" charset="-122"/>
                <a:sym typeface="+mn-ea"/>
              </a:rPr>
              <a:t>恩斯洛的统计，</a:t>
            </a:r>
            <a:r>
              <a:rPr lang="en-US" altLang="zh-CN" sz="2000" b="1" dirty="0">
                <a:solidFill>
                  <a:schemeClr val="accent2"/>
                </a:solidFill>
                <a:latin typeface="微软雅黑" panose="020B0503020204020204" pitchFamily="34" charset="-122"/>
                <a:ea typeface="微软雅黑" panose="020B0503020204020204" pitchFamily="34" charset="-122"/>
                <a:cs typeface="微软雅黑" panose="020B0503020204020204" pitchFamily="34" charset="-122"/>
                <a:sym typeface="+mn-ea"/>
              </a:rPr>
              <a:t>1965-1975</a:t>
            </a:r>
            <a:r>
              <a:rPr lang="zh-CN" altLang="en-US" sz="2000" b="1" dirty="0">
                <a:solidFill>
                  <a:schemeClr val="accent2"/>
                </a:solidFill>
                <a:latin typeface="微软雅黑" panose="020B0503020204020204" pitchFamily="34" charset="-122"/>
                <a:ea typeface="微软雅黑" panose="020B0503020204020204" pitchFamily="34" charset="-122"/>
                <a:cs typeface="微软雅黑" panose="020B0503020204020204" pitchFamily="34" charset="-122"/>
                <a:sym typeface="+mn-ea"/>
              </a:rPr>
              <a:t>年，器件延迟大约缩短到</a:t>
            </a:r>
            <a:r>
              <a:rPr lang="en-US" altLang="zh-CN" sz="2000" b="1" dirty="0">
                <a:solidFill>
                  <a:schemeClr val="accent2"/>
                </a:solidFill>
                <a:latin typeface="微软雅黑" panose="020B0503020204020204" pitchFamily="34" charset="-122"/>
                <a:ea typeface="微软雅黑" panose="020B0503020204020204" pitchFamily="34" charset="-122"/>
                <a:cs typeface="微软雅黑" panose="020B0503020204020204" pitchFamily="34" charset="-122"/>
                <a:sym typeface="+mn-ea"/>
              </a:rPr>
              <a:t>10%</a:t>
            </a:r>
            <a:r>
              <a:rPr lang="zh-CN" altLang="en-US" sz="2000" b="1" dirty="0">
                <a:solidFill>
                  <a:schemeClr val="accent2"/>
                </a:solidFill>
                <a:latin typeface="微软雅黑" panose="020B0503020204020204" pitchFamily="34" charset="-122"/>
                <a:ea typeface="微软雅黑" panose="020B0503020204020204" pitchFamily="34" charset="-122"/>
                <a:cs typeface="微软雅黑" panose="020B0503020204020204" pitchFamily="34" charset="-122"/>
                <a:sym typeface="+mn-ea"/>
              </a:rPr>
              <a:t>，而平均指令时间却缩短为原来的</a:t>
            </a:r>
            <a:r>
              <a:rPr lang="en-US" altLang="zh-CN" sz="2000" b="1" dirty="0">
                <a:solidFill>
                  <a:schemeClr val="accent2"/>
                </a:solidFill>
                <a:latin typeface="微软雅黑" panose="020B0503020204020204" pitchFamily="34" charset="-122"/>
                <a:ea typeface="微软雅黑" panose="020B0503020204020204" pitchFamily="34" charset="-122"/>
                <a:cs typeface="微软雅黑" panose="020B0503020204020204" pitchFamily="34" charset="-122"/>
                <a:sym typeface="+mn-ea"/>
              </a:rPr>
              <a:t>1%</a:t>
            </a:r>
            <a:r>
              <a:rPr lang="zh-CN" altLang="en-US" sz="2000" b="1" dirty="0">
                <a:solidFill>
                  <a:schemeClr val="accent2"/>
                </a:solidFill>
                <a:latin typeface="微软雅黑" panose="020B0503020204020204" pitchFamily="34" charset="-122"/>
                <a:ea typeface="微软雅黑" panose="020B0503020204020204" pitchFamily="34" charset="-122"/>
                <a:cs typeface="微软雅黑" panose="020B0503020204020204" pitchFamily="34" charset="-122"/>
                <a:sym typeface="+mn-ea"/>
              </a:rPr>
              <a:t>。</a:t>
            </a:r>
            <a:endParaRPr lang="zh-CN" altLang="en-US" sz="2000" b="1" dirty="0">
              <a:solidFill>
                <a:schemeClr val="accent2"/>
              </a:solidFill>
              <a:uFillTx/>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43" name="矩形 42"/>
          <p:cNvSpPr/>
          <p:nvPr>
            <p:custDataLst>
              <p:tags r:id="rId4"/>
            </p:custDataLst>
          </p:nvPr>
        </p:nvSpPr>
        <p:spPr>
          <a:xfrm>
            <a:off x="8317230" y="3882390"/>
            <a:ext cx="2676525" cy="172021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lnSpc>
                <a:spcPct val="120000"/>
              </a:lnSpc>
            </a:pPr>
            <a:endParaRPr lang="zh-CN" altLang="en-US" sz="1700" dirty="0">
              <a:latin typeface="Arial" panose="020B0604020202020204" pitchFamily="34" charset="0"/>
              <a:ea typeface="微软雅黑" panose="020B0503020204020204" pitchFamily="34" charset="-122"/>
              <a:sym typeface="Arial" panose="020B0604020202020204" pitchFamily="34" charset="0"/>
            </a:endParaRPr>
          </a:p>
        </p:txBody>
      </p:sp>
      <p:sp>
        <p:nvSpPr>
          <p:cNvPr id="47" name="任意多边形: 形状 46"/>
          <p:cNvSpPr/>
          <p:nvPr>
            <p:custDataLst>
              <p:tags r:id="rId5"/>
            </p:custDataLst>
          </p:nvPr>
        </p:nvSpPr>
        <p:spPr>
          <a:xfrm>
            <a:off x="594360" y="3882390"/>
            <a:ext cx="8756650" cy="1720215"/>
          </a:xfrm>
          <a:custGeom>
            <a:avLst/>
            <a:gdLst>
              <a:gd name="connsiteX0" fmla="*/ 0 w 9536217"/>
              <a:gd name="connsiteY0" fmla="*/ 0 h 2238094"/>
              <a:gd name="connsiteX1" fmla="*/ 8673889 w 9536217"/>
              <a:gd name="connsiteY1" fmla="*/ 0 h 2238094"/>
              <a:gd name="connsiteX2" fmla="*/ 9536217 w 9536217"/>
              <a:gd name="connsiteY2" fmla="*/ 2238094 h 2238094"/>
              <a:gd name="connsiteX3" fmla="*/ 0 w 9536217"/>
              <a:gd name="connsiteY3" fmla="*/ 2238094 h 2238094"/>
            </a:gdLst>
            <a:ahLst/>
            <a:cxnLst>
              <a:cxn ang="0">
                <a:pos x="connsiteX0" y="connsiteY0"/>
              </a:cxn>
              <a:cxn ang="0">
                <a:pos x="connsiteX1" y="connsiteY1"/>
              </a:cxn>
              <a:cxn ang="0">
                <a:pos x="connsiteX2" y="connsiteY2"/>
              </a:cxn>
              <a:cxn ang="0">
                <a:pos x="connsiteX3" y="connsiteY3"/>
              </a:cxn>
            </a:cxnLst>
            <a:rect l="l" t="t" r="r" b="b"/>
            <a:pathLst>
              <a:path w="9536217" h="2238094">
                <a:moveTo>
                  <a:pt x="0" y="0"/>
                </a:moveTo>
                <a:lnTo>
                  <a:pt x="8673889" y="0"/>
                </a:lnTo>
                <a:lnTo>
                  <a:pt x="9536217" y="2238094"/>
                </a:lnTo>
                <a:lnTo>
                  <a:pt x="0" y="2238094"/>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lnSpc>
                <a:spcPct val="120000"/>
              </a:lnSpc>
            </a:pPr>
            <a:endParaRPr lang="zh-CN" altLang="en-US" sz="1700">
              <a:latin typeface="Arial" panose="020B0604020202020204" pitchFamily="34" charset="0"/>
              <a:ea typeface="微软雅黑" panose="020B0503020204020204" pitchFamily="34" charset="-122"/>
              <a:sym typeface="Arial" panose="020B0604020202020204" pitchFamily="34" charset="0"/>
            </a:endParaRPr>
          </a:p>
        </p:txBody>
      </p:sp>
      <p:sp>
        <p:nvSpPr>
          <p:cNvPr id="12" name="文本框 11"/>
          <p:cNvSpPr txBox="1"/>
          <p:nvPr>
            <p:custDataLst>
              <p:tags r:id="rId6"/>
            </p:custDataLst>
          </p:nvPr>
        </p:nvSpPr>
        <p:spPr>
          <a:xfrm>
            <a:off x="738505" y="4491355"/>
            <a:ext cx="5302885" cy="918210"/>
          </a:xfrm>
          <a:prstGeom prst="rect">
            <a:avLst/>
          </a:prstGeom>
          <a:noFill/>
        </p:spPr>
        <p:txBody>
          <a:bodyPr wrap="square" lIns="85040" tIns="44221" rIns="85040" bIns="44221" rtlCol="0">
            <a:normAutofit/>
          </a:bodyPr>
          <a:lstStyle>
            <a:defPPr>
              <a:defRPr lang="zh-CN"/>
            </a:defPPr>
            <a:lvl1pPr fontAlgn="auto">
              <a:lnSpc>
                <a:spcPct val="130000"/>
              </a:lnSpc>
              <a:spcAft>
                <a:spcPts val="1000"/>
              </a:spcAft>
              <a:defRPr sz="1600" spc="150"/>
            </a:lvl1pPr>
          </a:lstStyle>
          <a:p>
            <a:pPr marL="342900" lvl="1" indent="0" algn="l" eaLnBrk="1" fontAlgn="ctr" hangingPunct="1">
              <a:lnSpc>
                <a:spcPct val="120000"/>
              </a:lnSpc>
              <a:spcBef>
                <a:spcPts val="0"/>
              </a:spcBef>
              <a:spcAft>
                <a:spcPts val="0"/>
              </a:spcAft>
              <a:buClr>
                <a:schemeClr val="accent5"/>
              </a:buClr>
              <a:buSzPct val="130000"/>
              <a:buFont typeface="WPS-Bullets" pitchFamily="2" charset="0"/>
              <a:buNone/>
            </a:pPr>
            <a:r>
              <a:rPr lang="zh-CN" altLang="en-US" sz="2000" b="1" dirty="0">
                <a:solidFill>
                  <a:srgbClr val="FFFFFF"/>
                </a:solidFill>
                <a:uFillTx/>
                <a:latin typeface="Arial" panose="020B0604020202020204" pitchFamily="34" charset="0"/>
                <a:ea typeface="微软雅黑" panose="020B0503020204020204" pitchFamily="34" charset="-122"/>
              </a:rPr>
              <a:t>系统性能比器件的性能提高了10倍</a:t>
            </a:r>
            <a:endParaRPr lang="zh-CN" altLang="en-US" sz="2000" b="1" dirty="0">
              <a:solidFill>
                <a:srgbClr val="FFFFFF"/>
              </a:solidFill>
              <a:uFillTx/>
              <a:latin typeface="Arial" panose="020B0604020202020204" pitchFamily="34" charset="0"/>
              <a:ea typeface="微软雅黑" panose="020B0503020204020204" pitchFamily="34" charset="-122"/>
            </a:endParaRPr>
          </a:p>
        </p:txBody>
      </p:sp>
      <p:cxnSp>
        <p:nvCxnSpPr>
          <p:cNvPr id="3" name="直接连接符 2"/>
          <p:cNvCxnSpPr/>
          <p:nvPr>
            <p:custDataLst>
              <p:tags r:id="rId7"/>
            </p:custDataLst>
          </p:nvPr>
        </p:nvCxnSpPr>
        <p:spPr>
          <a:xfrm>
            <a:off x="432010" y="864059"/>
            <a:ext cx="10656242" cy="12000"/>
          </a:xfrm>
          <a:prstGeom prst="line">
            <a:avLst/>
          </a:prstGeom>
          <a:ln w="31750">
            <a:solidFill>
              <a:schemeClr val="accent1"/>
            </a:solidFill>
          </a:ln>
        </p:spPr>
        <p:style>
          <a:lnRef idx="1">
            <a:schemeClr val="dk1"/>
          </a:lnRef>
          <a:fillRef idx="0">
            <a:schemeClr val="dk1"/>
          </a:fillRef>
          <a:effectRef idx="0">
            <a:schemeClr val="dk1"/>
          </a:effectRef>
          <a:fontRef idx="minor">
            <a:schemeClr val="tx1"/>
          </a:fontRef>
        </p:style>
      </p:cxnSp>
      <p:sp>
        <p:nvSpPr>
          <p:cNvPr id="9" name="文本框 6"/>
          <p:cNvSpPr txBox="1"/>
          <p:nvPr>
            <p:custDataLst>
              <p:tags r:id="rId8"/>
            </p:custDataLst>
          </p:nvPr>
        </p:nvSpPr>
        <p:spPr>
          <a:xfrm>
            <a:off x="432010" y="144043"/>
            <a:ext cx="10656242" cy="576013"/>
          </a:xfrm>
          <a:prstGeom prst="rect">
            <a:avLst/>
          </a:prstGeom>
          <a:noFill/>
          <a:ln w="12700">
            <a:miter lim="400000"/>
          </a:ln>
          <a:extLst>
            <a:ext uri="{909E8E84-426E-40DD-AFC4-6F175D3DCCD1}">
              <a14:hiddenFill xmlns:a14="http://schemas.microsoft.com/office/drawing/2010/main">
                <a:solidFill>
                  <a:schemeClr val="accent1"/>
                </a:solidFill>
              </a14:hiddenFill>
            </a:ext>
          </a:extLst>
        </p:spPr>
        <p:txBody>
          <a:bodyPr lIns="0" tIns="0" rIns="0" bIns="0" anchor="ctr" anchorCtr="0">
            <a:normAutofit/>
          </a:bodyPr>
          <a:lstStyle>
            <a:defPPr>
              <a:defRPr lang="zh-CN"/>
            </a:defPPr>
            <a:lvl1pPr>
              <a:lnSpc>
                <a:spcPct val="120000"/>
              </a:lnSpc>
              <a:defRPr sz="3600" b="1">
                <a:solidFill>
                  <a:srgbClr val="FFFFFF"/>
                </a:solidFill>
                <a:latin typeface="微软雅黑" panose="020B0503020204020204" pitchFamily="34" charset="-122"/>
                <a:ea typeface="微软雅黑" panose="020B0503020204020204" pitchFamily="34" charset="-122"/>
                <a:cs typeface="微软雅黑" panose="020B0503020204020204" pitchFamily="34" charset="-122"/>
              </a:defRPr>
            </a:lvl1pPr>
          </a:lstStyle>
          <a:p>
            <a:pPr marL="0" indent="0" algn="l">
              <a:lnSpc>
                <a:spcPct val="100000"/>
              </a:lnSpc>
              <a:spcBef>
                <a:spcPts val="0"/>
              </a:spcBef>
              <a:spcAft>
                <a:spcPts val="0"/>
              </a:spcAft>
              <a:buSzPct val="100000"/>
              <a:buNone/>
            </a:pPr>
            <a:r>
              <a:rPr lang="en-US" altLang="zh-CN" sz="3400" dirty="0">
                <a:solidFill>
                  <a:schemeClr val="dk1">
                    <a:lumMod val="75000"/>
                  </a:schemeClr>
                </a:solidFill>
                <a:latin typeface="Arial" panose="020B0604020202020204" pitchFamily="34" charset="0"/>
              </a:rPr>
              <a:t>1.5 并发性发展及计算机系统的分类</a:t>
            </a:r>
            <a:endParaRPr lang="en-US" altLang="zh-CN" sz="3400" dirty="0">
              <a:solidFill>
                <a:schemeClr val="dk1">
                  <a:lumMod val="75000"/>
                </a:schemeClr>
              </a:solidFill>
              <a:latin typeface="Arial" panose="020B0604020202020204" pitchFamily="34" charset="0"/>
            </a:endParaRPr>
          </a:p>
        </p:txBody>
      </p:sp>
      <p:sp>
        <p:nvSpPr>
          <p:cNvPr id="2" name="AutoShape 4"/>
          <p:cNvSpPr>
            <a:spLocks noChangeArrowheads="1"/>
          </p:cNvSpPr>
          <p:nvPr/>
        </p:nvSpPr>
        <p:spPr bwMode="gray">
          <a:xfrm flipV="1">
            <a:off x="9072245" y="2159635"/>
            <a:ext cx="1614170" cy="1474470"/>
          </a:xfrm>
          <a:prstGeom prst="upArrow">
            <a:avLst>
              <a:gd name="adj1" fmla="val 66602"/>
              <a:gd name="adj2" fmla="val 48259"/>
            </a:avLst>
          </a:prstGeom>
          <a:gradFill rotWithShape="1">
            <a:gsLst>
              <a:gs pos="0">
                <a:schemeClr val="bg1"/>
              </a:gs>
              <a:gs pos="100000">
                <a:schemeClr val="accent2">
                  <a:lumMod val="95000"/>
                </a:schemeClr>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spcBef>
                <a:spcPct val="20000"/>
              </a:spcBef>
              <a:buClr>
                <a:schemeClr val="tx1"/>
              </a:buClr>
              <a:buFont typeface="Wingdings" panose="05000000000000000000" pitchFamily="2" charset="2"/>
              <a:buChar char="v"/>
              <a:defRPr sz="2800" b="1">
                <a:solidFill>
                  <a:schemeClr val="accent1"/>
                </a:solidFill>
                <a:latin typeface="隶书" panose="02010509060101010101" pitchFamily="49" charset="-122"/>
                <a:ea typeface="隶书" panose="02010509060101010101" pitchFamily="49" charset="-122"/>
              </a:defRPr>
            </a:lvl1pPr>
            <a:lvl2pPr marL="742950" indent="-285750">
              <a:spcBef>
                <a:spcPct val="20000"/>
              </a:spcBef>
              <a:buClr>
                <a:schemeClr val="tx2"/>
              </a:buClr>
              <a:buSzPct val="60000"/>
              <a:buFont typeface="Wingdings" panose="05000000000000000000" pitchFamily="2" charset="2"/>
              <a:buChar char="n"/>
              <a:defRPr sz="2400">
                <a:solidFill>
                  <a:schemeClr val="hlink"/>
                </a:solidFill>
                <a:latin typeface="Verdana" panose="020B0604030504040204" pitchFamily="34" charset="0"/>
                <a:ea typeface="隶书" panose="02010509060101010101" pitchFamily="49"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hlink"/>
                </a:solidFill>
                <a:latin typeface="Verdana" panose="020B0604030504040204" pitchFamily="34" charset="0"/>
                <a:ea typeface="隶书" panose="02010509060101010101" pitchFamily="49" charset="-122"/>
              </a:defRPr>
            </a:lvl3pPr>
            <a:lvl4pPr marL="1600200" indent="-228600">
              <a:spcBef>
                <a:spcPct val="20000"/>
              </a:spcBef>
              <a:buClr>
                <a:schemeClr val="tx1"/>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4pPr>
            <a:lvl5pPr marL="2057400" indent="-228600">
              <a:spcBef>
                <a:spcPct val="20000"/>
              </a:spcBef>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9pPr>
          </a:lstStyle>
          <a:p>
            <a:pPr algn="r">
              <a:spcBef>
                <a:spcPct val="0"/>
              </a:spcBef>
              <a:buClrTx/>
              <a:buFontTx/>
              <a:buNone/>
            </a:pPr>
            <a:endParaRPr lang="zh-CN" altLang="en-US" sz="1800" b="0">
              <a:solidFill>
                <a:schemeClr val="tx1"/>
              </a:solidFill>
              <a:latin typeface="Times New Roman" panose="02020603050405020304" pitchFamily="18" charset="0"/>
            </a:endParaRPr>
          </a:p>
        </p:txBody>
      </p:sp>
      <p:sp>
        <p:nvSpPr>
          <p:cNvPr id="5" name="文本框 4"/>
          <p:cNvSpPr txBox="1"/>
          <p:nvPr/>
        </p:nvSpPr>
        <p:spPr>
          <a:xfrm>
            <a:off x="575310" y="1223645"/>
            <a:ext cx="5765800" cy="460375"/>
          </a:xfrm>
          <a:prstGeom prst="rect">
            <a:avLst/>
          </a:prstGeom>
          <a:noFill/>
        </p:spPr>
        <p:txBody>
          <a:bodyPr wrap="square" rtlCol="0" anchor="t">
            <a:spAutoFit/>
          </a:bodyPr>
          <a:lstStyle/>
          <a:p>
            <a:pPr marL="0" indent="0" eaLnBrk="1" hangingPunct="1">
              <a:buFont typeface="Arial" panose="020B0604020202020204" pitchFamily="34" charset="0"/>
              <a:buNone/>
            </a:pPr>
            <a:r>
              <a:rPr lang="zh-CN" altLang="en-US" sz="2400" b="1" dirty="0">
                <a:solidFill>
                  <a:srgbClr val="000000"/>
                </a:solidFill>
                <a:latin typeface="微软雅黑" panose="020B0503020204020204" pitchFamily="34" charset="-122"/>
                <a:ea typeface="微软雅黑" panose="020B0503020204020204" pitchFamily="34" charset="-122"/>
                <a:sym typeface="+mn-ea"/>
              </a:rPr>
              <a:t>系统结构和并行处理技术的重要性</a:t>
            </a:r>
            <a:endParaRPr lang="zh-CN" altLang="en-US" sz="2400" b="1" dirty="0">
              <a:solidFill>
                <a:srgbClr val="000000"/>
              </a:solidFill>
              <a:latin typeface="微软雅黑" panose="020B0503020204020204" pitchFamily="34" charset="-122"/>
              <a:ea typeface="微软雅黑" panose="020B0503020204020204" pitchFamily="34" charset="-122"/>
              <a:sym typeface="+mn-ea"/>
            </a:endParaRPr>
          </a:p>
        </p:txBody>
      </p:sp>
      <p:pic>
        <p:nvPicPr>
          <p:cNvPr id="11" name="图片 10" descr="微信截图_20240112211134"/>
          <p:cNvPicPr>
            <a:picLocks noChangeAspect="1"/>
          </p:cNvPicPr>
          <p:nvPr>
            <p:custDataLst>
              <p:tags r:id="rId9"/>
            </p:custDataLst>
          </p:nvPr>
        </p:nvPicPr>
        <p:blipFill>
          <a:blip r:embed="rId10"/>
          <a:stretch>
            <a:fillRect/>
          </a:stretch>
        </p:blipFill>
        <p:spPr>
          <a:xfrm>
            <a:off x="9216390" y="201295"/>
            <a:ext cx="1895475" cy="485775"/>
          </a:xfrm>
          <a:prstGeom prst="rect">
            <a:avLst/>
          </a:prstGeom>
        </p:spPr>
      </p:pic>
    </p:spTree>
    <p:custDataLst>
      <p:tags r:id="rId1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lide(fromTop)">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custDataLst>
              <p:tags r:id="rId1"/>
            </p:custDataLst>
          </p:nvPr>
        </p:nvCxnSpPr>
        <p:spPr>
          <a:xfrm>
            <a:off x="432010" y="864059"/>
            <a:ext cx="10656242" cy="12000"/>
          </a:xfrm>
          <a:prstGeom prst="line">
            <a:avLst/>
          </a:prstGeom>
          <a:ln w="31750">
            <a:solidFill>
              <a:schemeClr val="accent1"/>
            </a:solidFill>
          </a:ln>
        </p:spPr>
        <p:style>
          <a:lnRef idx="1">
            <a:schemeClr val="dk1"/>
          </a:lnRef>
          <a:fillRef idx="0">
            <a:schemeClr val="dk1"/>
          </a:fillRef>
          <a:effectRef idx="0">
            <a:schemeClr val="dk1"/>
          </a:effectRef>
          <a:fontRef idx="minor">
            <a:schemeClr val="tx1"/>
          </a:fontRef>
        </p:style>
      </p:cxnSp>
      <p:sp>
        <p:nvSpPr>
          <p:cNvPr id="11" name="文本框 6"/>
          <p:cNvSpPr txBox="1"/>
          <p:nvPr>
            <p:custDataLst>
              <p:tags r:id="rId2"/>
            </p:custDataLst>
          </p:nvPr>
        </p:nvSpPr>
        <p:spPr>
          <a:xfrm>
            <a:off x="432010" y="144043"/>
            <a:ext cx="10656242" cy="576013"/>
          </a:xfrm>
          <a:prstGeom prst="rect">
            <a:avLst/>
          </a:prstGeom>
          <a:noFill/>
          <a:ln w="12700">
            <a:miter lim="400000"/>
          </a:ln>
          <a:extLst>
            <a:ext uri="{909E8E84-426E-40DD-AFC4-6F175D3DCCD1}">
              <a14:hiddenFill xmlns:a14="http://schemas.microsoft.com/office/drawing/2010/main">
                <a:solidFill>
                  <a:schemeClr val="accent1"/>
                </a:solidFill>
              </a14:hiddenFill>
            </a:ext>
          </a:extLst>
        </p:spPr>
        <p:txBody>
          <a:bodyPr lIns="0" tIns="0" rIns="0" bIns="0" anchor="ctr" anchorCtr="0">
            <a:normAutofit/>
          </a:bodyPr>
          <a:lstStyle>
            <a:defPPr>
              <a:defRPr lang="zh-CN"/>
            </a:defPPr>
            <a:lvl1pPr>
              <a:lnSpc>
                <a:spcPct val="120000"/>
              </a:lnSpc>
              <a:defRPr sz="3600" b="1">
                <a:solidFill>
                  <a:srgbClr val="FFFFFF"/>
                </a:solidFill>
                <a:latin typeface="微软雅黑" panose="020B0503020204020204" pitchFamily="34" charset="-122"/>
                <a:ea typeface="微软雅黑" panose="020B0503020204020204" pitchFamily="34" charset="-122"/>
                <a:cs typeface="微软雅黑" panose="020B0503020204020204" pitchFamily="34" charset="-122"/>
              </a:defRPr>
            </a:lvl1pPr>
          </a:lstStyle>
          <a:p>
            <a:pPr marL="0" indent="0" algn="l">
              <a:lnSpc>
                <a:spcPct val="100000"/>
              </a:lnSpc>
              <a:spcBef>
                <a:spcPts val="0"/>
              </a:spcBef>
              <a:spcAft>
                <a:spcPts val="0"/>
              </a:spcAft>
              <a:buSzPct val="100000"/>
              <a:buNone/>
            </a:pPr>
            <a:r>
              <a:rPr lang="zh-CN" altLang="en-US" sz="3400" dirty="0">
                <a:solidFill>
                  <a:schemeClr val="dk1">
                    <a:lumMod val="75000"/>
                  </a:schemeClr>
                </a:solidFill>
                <a:latin typeface="Arial" panose="020B0604020202020204" pitchFamily="34" charset="0"/>
              </a:rPr>
              <a:t>天河2号</a:t>
            </a:r>
            <a:endParaRPr lang="zh-CN" altLang="en-US" sz="3400" dirty="0">
              <a:solidFill>
                <a:schemeClr val="dk1">
                  <a:lumMod val="75000"/>
                </a:schemeClr>
              </a:solidFill>
              <a:latin typeface="Arial" panose="020B0604020202020204" pitchFamily="34" charset="0"/>
            </a:endParaRPr>
          </a:p>
        </p:txBody>
      </p:sp>
      <p:sp>
        <p:nvSpPr>
          <p:cNvPr id="12" name="矩形 11"/>
          <p:cNvSpPr/>
          <p:nvPr userDrawn="1">
            <p:custDataLst>
              <p:tags r:id="rId3"/>
            </p:custDataLst>
          </p:nvPr>
        </p:nvSpPr>
        <p:spPr>
          <a:xfrm>
            <a:off x="431800" y="1599717"/>
            <a:ext cx="3601690" cy="3862760"/>
          </a:xfrm>
          <a:prstGeom prst="rect">
            <a:avLst/>
          </a:prstGeom>
          <a:solidFill>
            <a:srgbClr val="F9C9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sz="1700" dirty="0">
              <a:solidFill>
                <a:schemeClr val="lt1"/>
              </a:solidFill>
              <a:latin typeface="微软雅黑" panose="020B0503020204020204" pitchFamily="34" charset="-122"/>
              <a:ea typeface="微软雅黑" panose="020B0503020204020204" pitchFamily="34" charset="-122"/>
              <a:sym typeface="+mn-ea"/>
            </a:endParaRPr>
          </a:p>
        </p:txBody>
      </p:sp>
      <p:sp>
        <p:nvSpPr>
          <p:cNvPr id="9" name="矩形 8"/>
          <p:cNvSpPr/>
          <p:nvPr>
            <p:custDataLst>
              <p:tags r:id="rId4"/>
            </p:custDataLst>
          </p:nvPr>
        </p:nvSpPr>
        <p:spPr>
          <a:xfrm flipH="1">
            <a:off x="4028191" y="1599725"/>
            <a:ext cx="7059581" cy="3862790"/>
          </a:xfrm>
          <a:prstGeom prst="rect">
            <a:avLst/>
          </a:prstGeom>
          <a:pattFill prst="dkUpDiag">
            <a:fgClr>
              <a:schemeClr val="lt2">
                <a:lumMod val="95000"/>
              </a:schemeClr>
            </a:fgClr>
            <a:bgClr>
              <a:schemeClr val="dk1">
                <a:lumMod val="65000"/>
                <a:lumOff val="3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0" dirty="0">
              <a:solidFill>
                <a:schemeClr val="lt1"/>
              </a:solidFill>
              <a:latin typeface="微软雅黑" panose="020B0503020204020204" pitchFamily="34" charset="-122"/>
              <a:ea typeface="微软雅黑" panose="020B0503020204020204" pitchFamily="34" charset="-122"/>
            </a:endParaRPr>
          </a:p>
        </p:txBody>
      </p:sp>
      <p:sp>
        <p:nvSpPr>
          <p:cNvPr id="10" name="矩形 9"/>
          <p:cNvSpPr/>
          <p:nvPr>
            <p:custDataLst>
              <p:tags r:id="rId5"/>
            </p:custDataLst>
          </p:nvPr>
        </p:nvSpPr>
        <p:spPr>
          <a:xfrm flipH="1">
            <a:off x="431800" y="2932238"/>
            <a:ext cx="266397" cy="1198232"/>
          </a:xfrm>
          <a:prstGeom prst="rect">
            <a:avLst/>
          </a:prstGeom>
          <a:pattFill prst="ltUpDiag">
            <a:fgClr>
              <a:schemeClr val="lt2">
                <a:lumMod val="95000"/>
              </a:schemeClr>
            </a:fgClr>
            <a:bgClr>
              <a:schemeClr val="accent1">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6401" tIns="43200" rIns="86401" bIns="43200" numCol="1" spcCol="0" rtlCol="0" fromWordArt="0" anchor="ctr" anchorCtr="0" forceAA="0" compatLnSpc="1">
            <a:noAutofit/>
          </a:bodyPr>
          <a:lstStyle/>
          <a:p>
            <a:pPr lvl="0" algn="ctr">
              <a:buClrTx/>
              <a:buSzTx/>
              <a:buFontTx/>
            </a:pPr>
            <a:endParaRPr lang="zh-CN" altLang="en-US" sz="1700" dirty="0">
              <a:solidFill>
                <a:schemeClr val="lt1"/>
              </a:solidFill>
              <a:latin typeface="微软雅黑" panose="020B0503020204020204" pitchFamily="34" charset="-122"/>
              <a:ea typeface="微软雅黑" panose="020B0503020204020204" pitchFamily="34" charset="-122"/>
              <a:sym typeface="+mn-ea"/>
            </a:endParaRPr>
          </a:p>
        </p:txBody>
      </p:sp>
      <p:sp>
        <p:nvSpPr>
          <p:cNvPr id="14" name="任意多边形: 形状 19"/>
          <p:cNvSpPr/>
          <p:nvPr>
            <p:custDataLst>
              <p:tags r:id="rId6"/>
            </p:custDataLst>
          </p:nvPr>
        </p:nvSpPr>
        <p:spPr>
          <a:xfrm rot="10800000">
            <a:off x="10071735" y="1306830"/>
            <a:ext cx="297180" cy="363220"/>
          </a:xfrm>
          <a:custGeom>
            <a:avLst/>
            <a:gdLst>
              <a:gd name="connsiteX0" fmla="*/ 174788 w 340237"/>
              <a:gd name="connsiteY0" fmla="*/ 0 h 415819"/>
              <a:gd name="connsiteX1" fmla="*/ 340237 w 340237"/>
              <a:gd name="connsiteY1" fmla="*/ 0 h 415819"/>
              <a:gd name="connsiteX2" fmla="*/ 241322 w 340237"/>
              <a:gd name="connsiteY2" fmla="*/ 415819 h 415819"/>
              <a:gd name="connsiteX3" fmla="*/ 0 w 340237"/>
              <a:gd name="connsiteY3" fmla="*/ 415819 h 415819"/>
            </a:gdLst>
            <a:ahLst/>
            <a:cxnLst>
              <a:cxn ang="0">
                <a:pos x="connsiteX0" y="connsiteY0"/>
              </a:cxn>
              <a:cxn ang="0">
                <a:pos x="connsiteX1" y="connsiteY1"/>
              </a:cxn>
              <a:cxn ang="0">
                <a:pos x="connsiteX2" y="connsiteY2"/>
              </a:cxn>
              <a:cxn ang="0">
                <a:pos x="connsiteX3" y="connsiteY3"/>
              </a:cxn>
            </a:cxnLst>
            <a:rect l="l" t="t" r="r" b="b"/>
            <a:pathLst>
              <a:path w="340237" h="415819">
                <a:moveTo>
                  <a:pt x="174788" y="0"/>
                </a:moveTo>
                <a:lnTo>
                  <a:pt x="340237" y="0"/>
                </a:lnTo>
                <a:lnTo>
                  <a:pt x="241322" y="415819"/>
                </a:lnTo>
                <a:lnTo>
                  <a:pt x="0" y="415819"/>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700">
              <a:solidFill>
                <a:schemeClr val="lt1"/>
              </a:solidFill>
              <a:latin typeface="微软雅黑" panose="020B0503020204020204" pitchFamily="34" charset="-122"/>
              <a:ea typeface="微软雅黑" panose="020B0503020204020204" pitchFamily="34" charset="-122"/>
            </a:endParaRPr>
          </a:p>
        </p:txBody>
      </p:sp>
      <p:sp>
        <p:nvSpPr>
          <p:cNvPr id="15" name="任意多边形: 形状 20"/>
          <p:cNvSpPr/>
          <p:nvPr>
            <p:custDataLst>
              <p:tags r:id="rId7"/>
            </p:custDataLst>
          </p:nvPr>
        </p:nvSpPr>
        <p:spPr>
          <a:xfrm rot="10800000">
            <a:off x="9739630" y="1306830"/>
            <a:ext cx="297180" cy="363220"/>
          </a:xfrm>
          <a:custGeom>
            <a:avLst/>
            <a:gdLst>
              <a:gd name="connsiteX0" fmla="*/ 174788 w 340237"/>
              <a:gd name="connsiteY0" fmla="*/ 0 h 415819"/>
              <a:gd name="connsiteX1" fmla="*/ 340237 w 340237"/>
              <a:gd name="connsiteY1" fmla="*/ 0 h 415819"/>
              <a:gd name="connsiteX2" fmla="*/ 241322 w 340237"/>
              <a:gd name="connsiteY2" fmla="*/ 415819 h 415819"/>
              <a:gd name="connsiteX3" fmla="*/ 0 w 340237"/>
              <a:gd name="connsiteY3" fmla="*/ 415819 h 415819"/>
            </a:gdLst>
            <a:ahLst/>
            <a:cxnLst>
              <a:cxn ang="0">
                <a:pos x="connsiteX0" y="connsiteY0"/>
              </a:cxn>
              <a:cxn ang="0">
                <a:pos x="connsiteX1" y="connsiteY1"/>
              </a:cxn>
              <a:cxn ang="0">
                <a:pos x="connsiteX2" y="connsiteY2"/>
              </a:cxn>
              <a:cxn ang="0">
                <a:pos x="connsiteX3" y="connsiteY3"/>
              </a:cxn>
            </a:cxnLst>
            <a:rect l="l" t="t" r="r" b="b"/>
            <a:pathLst>
              <a:path w="340237" h="415819">
                <a:moveTo>
                  <a:pt x="174788" y="0"/>
                </a:moveTo>
                <a:lnTo>
                  <a:pt x="340237" y="0"/>
                </a:lnTo>
                <a:lnTo>
                  <a:pt x="241322" y="415819"/>
                </a:lnTo>
                <a:lnTo>
                  <a:pt x="0" y="415819"/>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700">
              <a:solidFill>
                <a:schemeClr val="lt1"/>
              </a:solidFill>
              <a:latin typeface="微软雅黑" panose="020B0503020204020204" pitchFamily="34" charset="-122"/>
              <a:ea typeface="微软雅黑" panose="020B0503020204020204" pitchFamily="34" charset="-122"/>
            </a:endParaRPr>
          </a:p>
        </p:txBody>
      </p:sp>
      <p:sp>
        <p:nvSpPr>
          <p:cNvPr id="16" name="Title 6"/>
          <p:cNvSpPr txBox="1"/>
          <p:nvPr>
            <p:custDataLst>
              <p:tags r:id="rId8"/>
            </p:custDataLst>
          </p:nvPr>
        </p:nvSpPr>
        <p:spPr>
          <a:xfrm>
            <a:off x="964599" y="2931703"/>
            <a:ext cx="2797192" cy="1198787"/>
          </a:xfrm>
          <a:prstGeom prst="rect">
            <a:avLst/>
          </a:prstGeom>
          <a:noFill/>
          <a:ln w="3175">
            <a:noFill/>
            <a:prstDash val="dash"/>
          </a:ln>
        </p:spPr>
        <p:txBody>
          <a:bodyPr wrap="square" lIns="60000" tIns="24000" rIns="60000" bIns="24000" anchor="ctr"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0" lvl="0" indent="0" algn="l" fontAlgn="auto">
              <a:lnSpc>
                <a:spcPct val="120000"/>
              </a:lnSpc>
              <a:spcBef>
                <a:spcPts val="0"/>
              </a:spcBef>
              <a:spcAft>
                <a:spcPts val="800"/>
              </a:spcAft>
              <a:buSzPct val="100000"/>
              <a:buNone/>
            </a:pPr>
            <a:r>
              <a:rPr lang="zh-CN" altLang="en-US" sz="2000" b="1" spc="100" dirty="0">
                <a:ln w="3175">
                  <a:noFill/>
                  <a:prstDash val="dash"/>
                </a:ln>
                <a:solidFill>
                  <a:schemeClr val="tx1">
                    <a:lumMod val="50000"/>
                  </a:schemeClr>
                </a:solidFill>
                <a:uFillTx/>
                <a:latin typeface="微软雅黑" panose="020B0503020204020204" pitchFamily="34" charset="-122"/>
                <a:ea typeface="微软雅黑" panose="020B0503020204020204" pitchFamily="34" charset="-122"/>
                <a:cs typeface="微软雅黑" panose="020B0503020204020204" pitchFamily="34" charset="-122"/>
              </a:rPr>
              <a:t>“天河二号”以峰值计算速度每秒5.49亿亿次</a:t>
            </a:r>
            <a:endParaRPr lang="zh-CN" altLang="en-US" sz="2000" b="1" spc="100" dirty="0">
              <a:ln w="3175">
                <a:noFill/>
                <a:prstDash val="dash"/>
              </a:ln>
              <a:solidFill>
                <a:schemeClr val="tx1">
                  <a:lumMod val="50000"/>
                </a:schemeClr>
              </a:solidFill>
              <a:uFillTx/>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17" name="图片 16" descr="placingpictureplaceholder"/>
          <p:cNvPicPr>
            <a:picLocks noChangeAspect="1"/>
          </p:cNvPicPr>
          <p:nvPr>
            <p:custDataLst>
              <p:tags r:id="rId9"/>
            </p:custDataLst>
          </p:nvPr>
        </p:nvPicPr>
        <p:blipFill>
          <a:blip r:embed="rId10"/>
          <a:srcRect/>
          <a:stretch>
            <a:fillRect/>
          </a:stretch>
        </p:blipFill>
        <p:spPr>
          <a:xfrm>
            <a:off x="6228546" y="1732916"/>
            <a:ext cx="2648427" cy="1748675"/>
          </a:xfrm>
          <a:prstGeom prst="rect">
            <a:avLst/>
          </a:prstGeom>
        </p:spPr>
      </p:pic>
      <p:pic>
        <p:nvPicPr>
          <p:cNvPr id="18" name="图片 17" descr="placingpictureplaceholder"/>
          <p:cNvPicPr>
            <a:picLocks noChangeAspect="1"/>
          </p:cNvPicPr>
          <p:nvPr>
            <p:custDataLst>
              <p:tags r:id="rId11"/>
            </p:custDataLst>
          </p:nvPr>
        </p:nvPicPr>
        <p:blipFill>
          <a:blip r:embed="rId12"/>
          <a:srcRect/>
          <a:stretch>
            <a:fillRect/>
          </a:stretch>
        </p:blipFill>
        <p:spPr>
          <a:xfrm>
            <a:off x="6228546" y="3569694"/>
            <a:ext cx="2648427" cy="1759583"/>
          </a:xfrm>
          <a:prstGeom prst="rect">
            <a:avLst/>
          </a:prstGeom>
        </p:spPr>
      </p:pic>
      <p:pic>
        <p:nvPicPr>
          <p:cNvPr id="3" name="图片 2" descr="微信截图_20240112211134"/>
          <p:cNvPicPr>
            <a:picLocks noChangeAspect="1"/>
          </p:cNvPicPr>
          <p:nvPr>
            <p:custDataLst>
              <p:tags r:id="rId13"/>
            </p:custDataLst>
          </p:nvPr>
        </p:nvPicPr>
        <p:blipFill>
          <a:blip r:embed="rId14"/>
          <a:stretch>
            <a:fillRect/>
          </a:stretch>
        </p:blipFill>
        <p:spPr>
          <a:xfrm>
            <a:off x="9216390" y="201295"/>
            <a:ext cx="1895475" cy="485775"/>
          </a:xfrm>
          <a:prstGeom prst="rect">
            <a:avLst/>
          </a:prstGeom>
        </p:spPr>
      </p:pic>
    </p:spTree>
    <p:custDataLst>
      <p:tags r:id="rId15"/>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blinds(horizontal)">
                                      <p:cBhvr>
                                        <p:cTn id="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p:cNvSpPr/>
          <p:nvPr>
            <p:custDataLst>
              <p:tags r:id="rId1"/>
            </p:custDataLst>
          </p:nvPr>
        </p:nvSpPr>
        <p:spPr bwMode="auto">
          <a:xfrm>
            <a:off x="6493857" y="3730104"/>
            <a:ext cx="281840" cy="590821"/>
          </a:xfrm>
          <a:custGeom>
            <a:avLst/>
            <a:gdLst>
              <a:gd name="T0" fmla="*/ 132 w 540"/>
              <a:gd name="T1" fmla="*/ 716 h 1133"/>
              <a:gd name="T2" fmla="*/ 4 w 540"/>
              <a:gd name="T3" fmla="*/ 771 h 1133"/>
              <a:gd name="T4" fmla="*/ 140 w 540"/>
              <a:gd name="T5" fmla="*/ 1089 h 1133"/>
              <a:gd name="T6" fmla="*/ 268 w 540"/>
              <a:gd name="T7" fmla="*/ 1034 h 1133"/>
              <a:gd name="T8" fmla="*/ 351 w 540"/>
              <a:gd name="T9" fmla="*/ 1133 h 1133"/>
              <a:gd name="T10" fmla="*/ 540 w 540"/>
              <a:gd name="T11" fmla="*/ 946 h 1133"/>
              <a:gd name="T12" fmla="*/ 427 w 540"/>
              <a:gd name="T13" fmla="*/ 778 h 1133"/>
              <a:gd name="T14" fmla="*/ 540 w 540"/>
              <a:gd name="T15" fmla="*/ 187 h 1133"/>
              <a:gd name="T16" fmla="*/ 351 w 540"/>
              <a:gd name="T17" fmla="*/ 0 h 1133"/>
              <a:gd name="T18" fmla="*/ 258 w 540"/>
              <a:gd name="T19" fmla="*/ 113 h 1133"/>
              <a:gd name="T20" fmla="*/ 129 w 540"/>
              <a:gd name="T21" fmla="*/ 61 h 1133"/>
              <a:gd name="T22" fmla="*/ 0 w 540"/>
              <a:gd name="T23" fmla="*/ 381 h 1133"/>
              <a:gd name="T24" fmla="*/ 129 w 540"/>
              <a:gd name="T25" fmla="*/ 433 h 1133"/>
              <a:gd name="T26" fmla="*/ 132 w 540"/>
              <a:gd name="T27" fmla="*/ 716 h 1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40" h="1133">
                <a:moveTo>
                  <a:pt x="132" y="716"/>
                </a:moveTo>
                <a:cubicBezTo>
                  <a:pt x="4" y="771"/>
                  <a:pt x="4" y="771"/>
                  <a:pt x="4" y="771"/>
                </a:cubicBezTo>
                <a:cubicBezTo>
                  <a:pt x="140" y="1089"/>
                  <a:pt x="140" y="1089"/>
                  <a:pt x="140" y="1089"/>
                </a:cubicBezTo>
                <a:cubicBezTo>
                  <a:pt x="268" y="1034"/>
                  <a:pt x="268" y="1034"/>
                  <a:pt x="268" y="1034"/>
                </a:cubicBezTo>
                <a:cubicBezTo>
                  <a:pt x="293" y="1069"/>
                  <a:pt x="321" y="1103"/>
                  <a:pt x="351" y="1133"/>
                </a:cubicBezTo>
                <a:cubicBezTo>
                  <a:pt x="540" y="946"/>
                  <a:pt x="540" y="946"/>
                  <a:pt x="540" y="946"/>
                </a:cubicBezTo>
                <a:cubicBezTo>
                  <a:pt x="493" y="899"/>
                  <a:pt x="454" y="842"/>
                  <a:pt x="427" y="778"/>
                </a:cubicBezTo>
                <a:cubicBezTo>
                  <a:pt x="339" y="571"/>
                  <a:pt x="391" y="338"/>
                  <a:pt x="540" y="187"/>
                </a:cubicBezTo>
                <a:cubicBezTo>
                  <a:pt x="351" y="0"/>
                  <a:pt x="351" y="0"/>
                  <a:pt x="351" y="0"/>
                </a:cubicBezTo>
                <a:cubicBezTo>
                  <a:pt x="317" y="34"/>
                  <a:pt x="286" y="72"/>
                  <a:pt x="258" y="113"/>
                </a:cubicBezTo>
                <a:cubicBezTo>
                  <a:pt x="129" y="61"/>
                  <a:pt x="129" y="61"/>
                  <a:pt x="129" y="61"/>
                </a:cubicBezTo>
                <a:cubicBezTo>
                  <a:pt x="0" y="381"/>
                  <a:pt x="0" y="381"/>
                  <a:pt x="0" y="381"/>
                </a:cubicBezTo>
                <a:cubicBezTo>
                  <a:pt x="129" y="433"/>
                  <a:pt x="129" y="433"/>
                  <a:pt x="129" y="433"/>
                </a:cubicBezTo>
                <a:cubicBezTo>
                  <a:pt x="113" y="527"/>
                  <a:pt x="114" y="622"/>
                  <a:pt x="132" y="716"/>
                </a:cubicBezTo>
                <a:close/>
              </a:path>
            </a:pathLst>
          </a:custGeom>
          <a:solidFill>
            <a:schemeClr val="accent4"/>
          </a:solidFill>
          <a:ln>
            <a:noFill/>
          </a:ln>
        </p:spPr>
        <p:txBody>
          <a:bodyPr vert="horz" wrap="square" lIns="40563" tIns="20281" rIns="40563" bIns="20281" numCol="1" anchor="t" anchorCtr="0" compatLnSpc="1"/>
          <a:lstStyle/>
          <a:p>
            <a:endParaRPr lang="en-US" sz="800">
              <a:solidFill>
                <a:schemeClr val="accent4"/>
              </a:solidFill>
              <a:latin typeface="Montserrat" pitchFamily="50" charset="0"/>
              <a:ea typeface="微软雅黑" panose="020B0503020204020204" pitchFamily="34" charset="-122"/>
            </a:endParaRPr>
          </a:p>
        </p:txBody>
      </p:sp>
      <p:sp>
        <p:nvSpPr>
          <p:cNvPr id="8" name="Freeform"/>
          <p:cNvSpPr/>
          <p:nvPr>
            <p:custDataLst>
              <p:tags r:id="rId2"/>
            </p:custDataLst>
          </p:nvPr>
        </p:nvSpPr>
        <p:spPr bwMode="auto">
          <a:xfrm>
            <a:off x="7175701" y="3730104"/>
            <a:ext cx="281423" cy="590821"/>
          </a:xfrm>
          <a:custGeom>
            <a:avLst/>
            <a:gdLst>
              <a:gd name="T0" fmla="*/ 189 w 540"/>
              <a:gd name="T1" fmla="*/ 1133 h 1133"/>
              <a:gd name="T2" fmla="*/ 282 w 540"/>
              <a:gd name="T3" fmla="*/ 1020 h 1133"/>
              <a:gd name="T4" fmla="*/ 411 w 540"/>
              <a:gd name="T5" fmla="*/ 1072 h 1133"/>
              <a:gd name="T6" fmla="*/ 540 w 540"/>
              <a:gd name="T7" fmla="*/ 752 h 1133"/>
              <a:gd name="T8" fmla="*/ 411 w 540"/>
              <a:gd name="T9" fmla="*/ 700 h 1133"/>
              <a:gd name="T10" fmla="*/ 408 w 540"/>
              <a:gd name="T11" fmla="*/ 417 h 1133"/>
              <a:gd name="T12" fmla="*/ 536 w 540"/>
              <a:gd name="T13" fmla="*/ 362 h 1133"/>
              <a:gd name="T14" fmla="*/ 401 w 540"/>
              <a:gd name="T15" fmla="*/ 44 h 1133"/>
              <a:gd name="T16" fmla="*/ 272 w 540"/>
              <a:gd name="T17" fmla="*/ 99 h 1133"/>
              <a:gd name="T18" fmla="*/ 189 w 540"/>
              <a:gd name="T19" fmla="*/ 0 h 1133"/>
              <a:gd name="T20" fmla="*/ 0 w 540"/>
              <a:gd name="T21" fmla="*/ 186 h 1133"/>
              <a:gd name="T22" fmla="*/ 113 w 540"/>
              <a:gd name="T23" fmla="*/ 355 h 1133"/>
              <a:gd name="T24" fmla="*/ 0 w 540"/>
              <a:gd name="T25" fmla="*/ 946 h 1133"/>
              <a:gd name="T26" fmla="*/ 189 w 540"/>
              <a:gd name="T27" fmla="*/ 1133 h 1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40" h="1133">
                <a:moveTo>
                  <a:pt x="189" y="1133"/>
                </a:moveTo>
                <a:cubicBezTo>
                  <a:pt x="223" y="1099"/>
                  <a:pt x="254" y="1061"/>
                  <a:pt x="282" y="1020"/>
                </a:cubicBezTo>
                <a:cubicBezTo>
                  <a:pt x="411" y="1072"/>
                  <a:pt x="411" y="1072"/>
                  <a:pt x="411" y="1072"/>
                </a:cubicBezTo>
                <a:cubicBezTo>
                  <a:pt x="540" y="752"/>
                  <a:pt x="540" y="752"/>
                  <a:pt x="540" y="752"/>
                </a:cubicBezTo>
                <a:cubicBezTo>
                  <a:pt x="411" y="700"/>
                  <a:pt x="411" y="700"/>
                  <a:pt x="411" y="700"/>
                </a:cubicBezTo>
                <a:cubicBezTo>
                  <a:pt x="427" y="605"/>
                  <a:pt x="426" y="511"/>
                  <a:pt x="408" y="417"/>
                </a:cubicBezTo>
                <a:cubicBezTo>
                  <a:pt x="536" y="362"/>
                  <a:pt x="536" y="362"/>
                  <a:pt x="536" y="362"/>
                </a:cubicBezTo>
                <a:cubicBezTo>
                  <a:pt x="401" y="44"/>
                  <a:pt x="401" y="44"/>
                  <a:pt x="401" y="44"/>
                </a:cubicBezTo>
                <a:cubicBezTo>
                  <a:pt x="272" y="99"/>
                  <a:pt x="272" y="99"/>
                  <a:pt x="272" y="99"/>
                </a:cubicBezTo>
                <a:cubicBezTo>
                  <a:pt x="247" y="63"/>
                  <a:pt x="219" y="30"/>
                  <a:pt x="189" y="0"/>
                </a:cubicBezTo>
                <a:cubicBezTo>
                  <a:pt x="0" y="186"/>
                  <a:pt x="0" y="186"/>
                  <a:pt x="0" y="186"/>
                </a:cubicBezTo>
                <a:cubicBezTo>
                  <a:pt x="47" y="234"/>
                  <a:pt x="86" y="291"/>
                  <a:pt x="113" y="355"/>
                </a:cubicBezTo>
                <a:cubicBezTo>
                  <a:pt x="201" y="562"/>
                  <a:pt x="149" y="795"/>
                  <a:pt x="0" y="946"/>
                </a:cubicBezTo>
                <a:lnTo>
                  <a:pt x="189" y="1133"/>
                </a:lnTo>
                <a:close/>
              </a:path>
            </a:pathLst>
          </a:custGeom>
          <a:solidFill>
            <a:schemeClr val="accent4"/>
          </a:solidFill>
          <a:ln>
            <a:noFill/>
          </a:ln>
        </p:spPr>
        <p:txBody>
          <a:bodyPr vert="horz" wrap="square" lIns="40563" tIns="20281" rIns="40563" bIns="20281" numCol="1" anchor="t" anchorCtr="0" compatLnSpc="1"/>
          <a:lstStyle/>
          <a:p>
            <a:endParaRPr lang="en-US" sz="800">
              <a:solidFill>
                <a:schemeClr val="accent4"/>
              </a:solidFill>
              <a:latin typeface="Montserrat" pitchFamily="50" charset="0"/>
              <a:ea typeface="微软雅黑" panose="020B0503020204020204" pitchFamily="34" charset="-122"/>
            </a:endParaRPr>
          </a:p>
        </p:txBody>
      </p:sp>
      <p:sp>
        <p:nvSpPr>
          <p:cNvPr id="10" name="Freeform"/>
          <p:cNvSpPr/>
          <p:nvPr>
            <p:custDataLst>
              <p:tags r:id="rId3"/>
            </p:custDataLst>
          </p:nvPr>
        </p:nvSpPr>
        <p:spPr bwMode="auto">
          <a:xfrm>
            <a:off x="6677158" y="3543880"/>
            <a:ext cx="597083" cy="283510"/>
          </a:xfrm>
          <a:custGeom>
            <a:avLst/>
            <a:gdLst>
              <a:gd name="T0" fmla="*/ 1145 w 1145"/>
              <a:gd name="T1" fmla="*/ 357 h 544"/>
              <a:gd name="T2" fmla="*/ 1026 w 1145"/>
              <a:gd name="T3" fmla="*/ 258 h 544"/>
              <a:gd name="T4" fmla="*/ 1078 w 1145"/>
              <a:gd name="T5" fmla="*/ 129 h 544"/>
              <a:gd name="T6" fmla="*/ 758 w 1145"/>
              <a:gd name="T7" fmla="*/ 0 h 544"/>
              <a:gd name="T8" fmla="*/ 706 w 1145"/>
              <a:gd name="T9" fmla="*/ 129 h 544"/>
              <a:gd name="T10" fmla="*/ 423 w 1145"/>
              <a:gd name="T11" fmla="*/ 132 h 544"/>
              <a:gd name="T12" fmla="*/ 368 w 1145"/>
              <a:gd name="T13" fmla="*/ 4 h 544"/>
              <a:gd name="T14" fmla="*/ 50 w 1145"/>
              <a:gd name="T15" fmla="*/ 139 h 544"/>
              <a:gd name="T16" fmla="*/ 105 w 1145"/>
              <a:gd name="T17" fmla="*/ 268 h 544"/>
              <a:gd name="T18" fmla="*/ 0 w 1145"/>
              <a:gd name="T19" fmla="*/ 357 h 544"/>
              <a:gd name="T20" fmla="*/ 189 w 1145"/>
              <a:gd name="T21" fmla="*/ 544 h 544"/>
              <a:gd name="T22" fmla="*/ 361 w 1145"/>
              <a:gd name="T23" fmla="*/ 427 h 544"/>
              <a:gd name="T24" fmla="*/ 361 w 1145"/>
              <a:gd name="T25" fmla="*/ 427 h 544"/>
              <a:gd name="T26" fmla="*/ 572 w 1145"/>
              <a:gd name="T27" fmla="*/ 384 h 544"/>
              <a:gd name="T28" fmla="*/ 956 w 1145"/>
              <a:gd name="T29" fmla="*/ 543 h 544"/>
              <a:gd name="T30" fmla="*/ 1145 w 1145"/>
              <a:gd name="T31" fmla="*/ 357 h 5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45" h="544">
                <a:moveTo>
                  <a:pt x="1145" y="357"/>
                </a:moveTo>
                <a:cubicBezTo>
                  <a:pt x="1109" y="320"/>
                  <a:pt x="1069" y="287"/>
                  <a:pt x="1026" y="258"/>
                </a:cubicBezTo>
                <a:cubicBezTo>
                  <a:pt x="1078" y="129"/>
                  <a:pt x="1078" y="129"/>
                  <a:pt x="1078" y="129"/>
                </a:cubicBezTo>
                <a:cubicBezTo>
                  <a:pt x="758" y="0"/>
                  <a:pt x="758" y="0"/>
                  <a:pt x="758" y="0"/>
                </a:cubicBezTo>
                <a:cubicBezTo>
                  <a:pt x="706" y="129"/>
                  <a:pt x="706" y="129"/>
                  <a:pt x="706" y="129"/>
                </a:cubicBezTo>
                <a:cubicBezTo>
                  <a:pt x="612" y="114"/>
                  <a:pt x="516" y="115"/>
                  <a:pt x="423" y="132"/>
                </a:cubicBezTo>
                <a:cubicBezTo>
                  <a:pt x="368" y="4"/>
                  <a:pt x="368" y="4"/>
                  <a:pt x="368" y="4"/>
                </a:cubicBezTo>
                <a:cubicBezTo>
                  <a:pt x="50" y="139"/>
                  <a:pt x="50" y="139"/>
                  <a:pt x="50" y="139"/>
                </a:cubicBezTo>
                <a:cubicBezTo>
                  <a:pt x="105" y="268"/>
                  <a:pt x="105" y="268"/>
                  <a:pt x="105" y="268"/>
                </a:cubicBezTo>
                <a:cubicBezTo>
                  <a:pt x="67" y="295"/>
                  <a:pt x="32" y="324"/>
                  <a:pt x="0" y="357"/>
                </a:cubicBezTo>
                <a:cubicBezTo>
                  <a:pt x="189" y="544"/>
                  <a:pt x="189" y="544"/>
                  <a:pt x="189" y="544"/>
                </a:cubicBezTo>
                <a:cubicBezTo>
                  <a:pt x="237" y="495"/>
                  <a:pt x="295" y="455"/>
                  <a:pt x="361" y="427"/>
                </a:cubicBezTo>
                <a:cubicBezTo>
                  <a:pt x="361" y="427"/>
                  <a:pt x="361" y="427"/>
                  <a:pt x="361" y="427"/>
                </a:cubicBezTo>
                <a:cubicBezTo>
                  <a:pt x="428" y="398"/>
                  <a:pt x="500" y="384"/>
                  <a:pt x="572" y="384"/>
                </a:cubicBezTo>
                <a:cubicBezTo>
                  <a:pt x="719" y="384"/>
                  <a:pt x="857" y="443"/>
                  <a:pt x="956" y="543"/>
                </a:cubicBezTo>
                <a:lnTo>
                  <a:pt x="1145" y="357"/>
                </a:lnTo>
                <a:close/>
              </a:path>
            </a:pathLst>
          </a:custGeom>
          <a:solidFill>
            <a:schemeClr val="accent4"/>
          </a:solidFill>
          <a:ln>
            <a:noFill/>
          </a:ln>
        </p:spPr>
        <p:txBody>
          <a:bodyPr vert="horz" wrap="square" lIns="40563" tIns="20281" rIns="40563" bIns="20281" numCol="1" anchor="t" anchorCtr="0" compatLnSpc="1"/>
          <a:lstStyle/>
          <a:p>
            <a:endParaRPr lang="en-US" sz="800">
              <a:solidFill>
                <a:schemeClr val="accent4"/>
              </a:solidFill>
              <a:latin typeface="Montserrat" pitchFamily="50" charset="0"/>
              <a:ea typeface="微软雅黑" panose="020B0503020204020204" pitchFamily="34" charset="-122"/>
            </a:endParaRPr>
          </a:p>
        </p:txBody>
      </p:sp>
      <p:sp>
        <p:nvSpPr>
          <p:cNvPr id="11" name="Freeform"/>
          <p:cNvSpPr/>
          <p:nvPr>
            <p:custDataLst>
              <p:tags r:id="rId4"/>
            </p:custDataLst>
          </p:nvPr>
        </p:nvSpPr>
        <p:spPr bwMode="auto">
          <a:xfrm>
            <a:off x="6677158" y="4223219"/>
            <a:ext cx="597083" cy="283927"/>
          </a:xfrm>
          <a:custGeom>
            <a:avLst/>
            <a:gdLst>
              <a:gd name="T0" fmla="*/ 0 w 1145"/>
              <a:gd name="T1" fmla="*/ 187 h 544"/>
              <a:gd name="T2" fmla="*/ 119 w 1145"/>
              <a:gd name="T3" fmla="*/ 286 h 544"/>
              <a:gd name="T4" fmla="*/ 67 w 1145"/>
              <a:gd name="T5" fmla="*/ 415 h 544"/>
              <a:gd name="T6" fmla="*/ 387 w 1145"/>
              <a:gd name="T7" fmla="*/ 544 h 544"/>
              <a:gd name="T8" fmla="*/ 440 w 1145"/>
              <a:gd name="T9" fmla="*/ 415 h 544"/>
              <a:gd name="T10" fmla="*/ 722 w 1145"/>
              <a:gd name="T11" fmla="*/ 412 h 544"/>
              <a:gd name="T12" fmla="*/ 777 w 1145"/>
              <a:gd name="T13" fmla="*/ 540 h 544"/>
              <a:gd name="T14" fmla="*/ 1095 w 1145"/>
              <a:gd name="T15" fmla="*/ 405 h 544"/>
              <a:gd name="T16" fmla="*/ 1040 w 1145"/>
              <a:gd name="T17" fmla="*/ 276 h 544"/>
              <a:gd name="T18" fmla="*/ 1145 w 1145"/>
              <a:gd name="T19" fmla="*/ 187 h 544"/>
              <a:gd name="T20" fmla="*/ 956 w 1145"/>
              <a:gd name="T21" fmla="*/ 0 h 544"/>
              <a:gd name="T22" fmla="*/ 784 w 1145"/>
              <a:gd name="T23" fmla="*/ 117 h 544"/>
              <a:gd name="T24" fmla="*/ 573 w 1145"/>
              <a:gd name="T25" fmla="*/ 160 h 544"/>
              <a:gd name="T26" fmla="*/ 189 w 1145"/>
              <a:gd name="T27" fmla="*/ 0 h 544"/>
              <a:gd name="T28" fmla="*/ 0 w 1145"/>
              <a:gd name="T29" fmla="*/ 187 h 5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145" h="544">
                <a:moveTo>
                  <a:pt x="0" y="187"/>
                </a:moveTo>
                <a:cubicBezTo>
                  <a:pt x="36" y="224"/>
                  <a:pt x="76" y="257"/>
                  <a:pt x="119" y="286"/>
                </a:cubicBezTo>
                <a:cubicBezTo>
                  <a:pt x="67" y="415"/>
                  <a:pt x="67" y="415"/>
                  <a:pt x="67" y="415"/>
                </a:cubicBezTo>
                <a:cubicBezTo>
                  <a:pt x="387" y="544"/>
                  <a:pt x="387" y="544"/>
                  <a:pt x="387" y="544"/>
                </a:cubicBezTo>
                <a:cubicBezTo>
                  <a:pt x="440" y="415"/>
                  <a:pt x="440" y="415"/>
                  <a:pt x="440" y="415"/>
                </a:cubicBezTo>
                <a:cubicBezTo>
                  <a:pt x="533" y="430"/>
                  <a:pt x="629" y="429"/>
                  <a:pt x="722" y="412"/>
                </a:cubicBezTo>
                <a:cubicBezTo>
                  <a:pt x="777" y="540"/>
                  <a:pt x="777" y="540"/>
                  <a:pt x="777" y="540"/>
                </a:cubicBezTo>
                <a:cubicBezTo>
                  <a:pt x="1095" y="405"/>
                  <a:pt x="1095" y="405"/>
                  <a:pt x="1095" y="405"/>
                </a:cubicBezTo>
                <a:cubicBezTo>
                  <a:pt x="1040" y="276"/>
                  <a:pt x="1040" y="276"/>
                  <a:pt x="1040" y="276"/>
                </a:cubicBezTo>
                <a:cubicBezTo>
                  <a:pt x="1078" y="249"/>
                  <a:pt x="1113" y="220"/>
                  <a:pt x="1145" y="187"/>
                </a:cubicBezTo>
                <a:cubicBezTo>
                  <a:pt x="956" y="0"/>
                  <a:pt x="956" y="0"/>
                  <a:pt x="956" y="0"/>
                </a:cubicBezTo>
                <a:cubicBezTo>
                  <a:pt x="908" y="49"/>
                  <a:pt x="850" y="89"/>
                  <a:pt x="784" y="117"/>
                </a:cubicBezTo>
                <a:cubicBezTo>
                  <a:pt x="717" y="146"/>
                  <a:pt x="646" y="160"/>
                  <a:pt x="573" y="160"/>
                </a:cubicBezTo>
                <a:cubicBezTo>
                  <a:pt x="426" y="160"/>
                  <a:pt x="289" y="101"/>
                  <a:pt x="189" y="0"/>
                </a:cubicBezTo>
                <a:lnTo>
                  <a:pt x="0" y="187"/>
                </a:lnTo>
                <a:close/>
              </a:path>
            </a:pathLst>
          </a:custGeom>
          <a:solidFill>
            <a:schemeClr val="accent4"/>
          </a:solidFill>
          <a:ln>
            <a:noFill/>
          </a:ln>
        </p:spPr>
        <p:txBody>
          <a:bodyPr vert="horz" wrap="square" lIns="40563" tIns="20281" rIns="40563" bIns="20281" numCol="1" anchor="t" anchorCtr="0" compatLnSpc="1"/>
          <a:lstStyle/>
          <a:p>
            <a:endParaRPr lang="en-US" sz="800">
              <a:solidFill>
                <a:schemeClr val="accent4"/>
              </a:solidFill>
              <a:latin typeface="Montserrat" pitchFamily="50" charset="0"/>
              <a:ea typeface="微软雅黑" panose="020B0503020204020204" pitchFamily="34" charset="-122"/>
            </a:endParaRPr>
          </a:p>
        </p:txBody>
      </p:sp>
      <p:sp>
        <p:nvSpPr>
          <p:cNvPr id="12" name="Oval"/>
          <p:cNvSpPr>
            <a:spLocks noChangeArrowheads="1"/>
          </p:cNvSpPr>
          <p:nvPr>
            <p:custDataLst>
              <p:tags r:id="rId5"/>
            </p:custDataLst>
          </p:nvPr>
        </p:nvSpPr>
        <p:spPr bwMode="auto">
          <a:xfrm>
            <a:off x="6693859" y="3743049"/>
            <a:ext cx="563680" cy="563680"/>
          </a:xfrm>
          <a:prstGeom prst="ellipse">
            <a:avLst/>
          </a:prstGeom>
          <a:solidFill>
            <a:schemeClr val="accent4">
              <a:lumMod val="50000"/>
            </a:schemeClr>
          </a:solidFill>
          <a:ln>
            <a:noFill/>
          </a:ln>
        </p:spPr>
        <p:txBody>
          <a:bodyPr vert="horz" wrap="square" lIns="40563" tIns="20281" rIns="40563" bIns="20281" numCol="1" anchor="t" anchorCtr="0" compatLnSpc="1"/>
          <a:lstStyle/>
          <a:p>
            <a:endParaRPr lang="en-US" sz="800">
              <a:latin typeface="Montserrat" pitchFamily="50" charset="0"/>
              <a:ea typeface="微软雅黑" panose="020B0503020204020204" pitchFamily="34" charset="-122"/>
            </a:endParaRPr>
          </a:p>
        </p:txBody>
      </p:sp>
      <p:sp>
        <p:nvSpPr>
          <p:cNvPr id="13" name="Freeform"/>
          <p:cNvSpPr>
            <a:spLocks noChangeArrowheads="1"/>
          </p:cNvSpPr>
          <p:nvPr>
            <p:custDataLst>
              <p:tags r:id="rId6"/>
            </p:custDataLst>
          </p:nvPr>
        </p:nvSpPr>
        <p:spPr bwMode="auto">
          <a:xfrm>
            <a:off x="6792003" y="3841192"/>
            <a:ext cx="367394" cy="367394"/>
          </a:xfrm>
          <a:custGeom>
            <a:avLst/>
            <a:gdLst>
              <a:gd name="connsiteX0" fmla="*/ 496094 w 993776"/>
              <a:gd name="connsiteY0" fmla="*/ 50800 h 993776"/>
              <a:gd name="connsiteX1" fmla="*/ 49212 w 993776"/>
              <a:gd name="connsiteY1" fmla="*/ 496888 h 993776"/>
              <a:gd name="connsiteX2" fmla="*/ 496094 w 993776"/>
              <a:gd name="connsiteY2" fmla="*/ 942976 h 993776"/>
              <a:gd name="connsiteX3" fmla="*/ 942976 w 993776"/>
              <a:gd name="connsiteY3" fmla="*/ 496888 h 993776"/>
              <a:gd name="connsiteX4" fmla="*/ 496094 w 993776"/>
              <a:gd name="connsiteY4" fmla="*/ 50800 h 993776"/>
              <a:gd name="connsiteX5" fmla="*/ 496888 w 993776"/>
              <a:gd name="connsiteY5" fmla="*/ 0 h 993776"/>
              <a:gd name="connsiteX6" fmla="*/ 993776 w 993776"/>
              <a:gd name="connsiteY6" fmla="*/ 496888 h 993776"/>
              <a:gd name="connsiteX7" fmla="*/ 496888 w 993776"/>
              <a:gd name="connsiteY7" fmla="*/ 993776 h 993776"/>
              <a:gd name="connsiteX8" fmla="*/ 0 w 993776"/>
              <a:gd name="connsiteY8" fmla="*/ 496888 h 993776"/>
              <a:gd name="connsiteX9" fmla="*/ 496888 w 993776"/>
              <a:gd name="connsiteY9" fmla="*/ 0 h 993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3776" h="993776">
                <a:moveTo>
                  <a:pt x="496094" y="50800"/>
                </a:moveTo>
                <a:cubicBezTo>
                  <a:pt x="249288" y="50800"/>
                  <a:pt x="49212" y="250520"/>
                  <a:pt x="49212" y="496888"/>
                </a:cubicBezTo>
                <a:cubicBezTo>
                  <a:pt x="49212" y="743256"/>
                  <a:pt x="249288" y="942976"/>
                  <a:pt x="496094" y="942976"/>
                </a:cubicBezTo>
                <a:cubicBezTo>
                  <a:pt x="742900" y="942976"/>
                  <a:pt x="942976" y="743256"/>
                  <a:pt x="942976" y="496888"/>
                </a:cubicBezTo>
                <a:cubicBezTo>
                  <a:pt x="942976" y="250520"/>
                  <a:pt x="742900" y="50800"/>
                  <a:pt x="496094" y="50800"/>
                </a:cubicBezTo>
                <a:close/>
                <a:moveTo>
                  <a:pt x="496888" y="0"/>
                </a:moveTo>
                <a:cubicBezTo>
                  <a:pt x="771312" y="0"/>
                  <a:pt x="993776" y="222464"/>
                  <a:pt x="993776" y="496888"/>
                </a:cubicBezTo>
                <a:cubicBezTo>
                  <a:pt x="993776" y="771312"/>
                  <a:pt x="771312" y="993776"/>
                  <a:pt x="496888" y="993776"/>
                </a:cubicBezTo>
                <a:cubicBezTo>
                  <a:pt x="222464" y="993776"/>
                  <a:pt x="0" y="771312"/>
                  <a:pt x="0" y="496888"/>
                </a:cubicBezTo>
                <a:cubicBezTo>
                  <a:pt x="0" y="222464"/>
                  <a:pt x="222464" y="0"/>
                  <a:pt x="496888" y="0"/>
                </a:cubicBezTo>
                <a:close/>
              </a:path>
            </a:pathLst>
          </a:custGeom>
          <a:solidFill>
            <a:schemeClr val="bg1"/>
          </a:solidFill>
          <a:ln>
            <a:noFill/>
          </a:ln>
        </p:spPr>
        <p:txBody>
          <a:bodyPr vert="horz" wrap="square" lIns="40563" tIns="20281" rIns="40563" bIns="20281" numCol="1" anchor="t" anchorCtr="0" compatLnSpc="1">
            <a:noAutofit/>
          </a:bodyPr>
          <a:lstStyle/>
          <a:p>
            <a:endParaRPr lang="en-US" sz="800">
              <a:latin typeface="Montserrat" pitchFamily="50" charset="0"/>
              <a:ea typeface="微软雅黑" panose="020B0503020204020204" pitchFamily="34" charset="-122"/>
            </a:endParaRPr>
          </a:p>
        </p:txBody>
      </p:sp>
      <p:sp>
        <p:nvSpPr>
          <p:cNvPr id="14" name="Oval"/>
          <p:cNvSpPr>
            <a:spLocks noChangeArrowheads="1"/>
          </p:cNvSpPr>
          <p:nvPr>
            <p:custDataLst>
              <p:tags r:id="rId7"/>
            </p:custDataLst>
          </p:nvPr>
        </p:nvSpPr>
        <p:spPr bwMode="auto">
          <a:xfrm>
            <a:off x="6826629" y="3875818"/>
            <a:ext cx="297553" cy="297553"/>
          </a:xfrm>
          <a:prstGeom prst="ellipse">
            <a:avLst/>
          </a:prstGeom>
          <a:solidFill>
            <a:schemeClr val="lt1">
              <a:lumMod val="60000"/>
              <a:lumOff val="40000"/>
            </a:schemeClr>
          </a:solidFill>
          <a:ln>
            <a:noFill/>
          </a:ln>
        </p:spPr>
        <p:txBody>
          <a:bodyPr vert="horz" wrap="square" lIns="40563" tIns="20281" rIns="40563" bIns="20281" numCol="1" anchor="t" anchorCtr="0" compatLnSpc="1"/>
          <a:lstStyle/>
          <a:p>
            <a:endParaRPr lang="en-US" sz="800">
              <a:latin typeface="Montserrat" pitchFamily="50" charset="0"/>
              <a:ea typeface="微软雅黑" panose="020B0503020204020204" pitchFamily="34" charset="-122"/>
            </a:endParaRPr>
          </a:p>
        </p:txBody>
      </p:sp>
      <p:sp>
        <p:nvSpPr>
          <p:cNvPr id="86" name="图标"/>
          <p:cNvSpPr>
            <a:spLocks noChangeArrowheads="1"/>
          </p:cNvSpPr>
          <p:nvPr>
            <p:custDataLst>
              <p:tags r:id="rId8"/>
            </p:custDataLst>
          </p:nvPr>
        </p:nvSpPr>
        <p:spPr bwMode="auto">
          <a:xfrm>
            <a:off x="6931312" y="3969158"/>
            <a:ext cx="84634" cy="114801"/>
          </a:xfrm>
          <a:custGeom>
            <a:avLst/>
            <a:gdLst>
              <a:gd name="T0" fmla="*/ 156272 w 355"/>
              <a:gd name="T1" fmla="*/ 58950 h 487"/>
              <a:gd name="T2" fmla="*/ 156272 w 355"/>
              <a:gd name="T3" fmla="*/ 58950 h 487"/>
              <a:gd name="T4" fmla="*/ 52392 w 355"/>
              <a:gd name="T5" fmla="*/ 7592 h 487"/>
              <a:gd name="T6" fmla="*/ 4065 w 355"/>
              <a:gd name="T7" fmla="*/ 23669 h 487"/>
              <a:gd name="T8" fmla="*/ 0 w 355"/>
              <a:gd name="T9" fmla="*/ 35280 h 487"/>
              <a:gd name="T10" fmla="*/ 4065 w 355"/>
              <a:gd name="T11" fmla="*/ 154073 h 487"/>
              <a:gd name="T12" fmla="*/ 8130 w 355"/>
              <a:gd name="T13" fmla="*/ 162111 h 487"/>
              <a:gd name="T14" fmla="*/ 100267 w 355"/>
              <a:gd name="T15" fmla="*/ 217041 h 487"/>
              <a:gd name="T16" fmla="*/ 104332 w 355"/>
              <a:gd name="T17" fmla="*/ 217041 h 487"/>
              <a:gd name="T18" fmla="*/ 108397 w 355"/>
              <a:gd name="T19" fmla="*/ 217041 h 487"/>
              <a:gd name="T20" fmla="*/ 112010 w 355"/>
              <a:gd name="T21" fmla="*/ 213469 h 487"/>
              <a:gd name="T22" fmla="*/ 112010 w 355"/>
              <a:gd name="T23" fmla="*/ 90657 h 487"/>
              <a:gd name="T24" fmla="*/ 108397 w 355"/>
              <a:gd name="T25" fmla="*/ 82619 h 487"/>
              <a:gd name="T26" fmla="*/ 19873 w 355"/>
              <a:gd name="T27" fmla="*/ 31261 h 487"/>
              <a:gd name="T28" fmla="*/ 32067 w 355"/>
              <a:gd name="T29" fmla="*/ 23669 h 487"/>
              <a:gd name="T30" fmla="*/ 48327 w 355"/>
              <a:gd name="T31" fmla="*/ 19650 h 487"/>
              <a:gd name="T32" fmla="*/ 135948 w 355"/>
              <a:gd name="T33" fmla="*/ 66988 h 487"/>
              <a:gd name="T34" fmla="*/ 140013 w 355"/>
              <a:gd name="T35" fmla="*/ 71007 h 487"/>
              <a:gd name="T36" fmla="*/ 140013 w 355"/>
              <a:gd name="T37" fmla="*/ 189800 h 487"/>
              <a:gd name="T38" fmla="*/ 148142 w 355"/>
              <a:gd name="T39" fmla="*/ 197392 h 487"/>
              <a:gd name="T40" fmla="*/ 159885 w 355"/>
              <a:gd name="T41" fmla="*/ 189800 h 487"/>
              <a:gd name="T42" fmla="*/ 159885 w 355"/>
              <a:gd name="T43" fmla="*/ 62969 h 487"/>
              <a:gd name="T44" fmla="*/ 156272 w 355"/>
              <a:gd name="T45" fmla="*/ 58950 h 487"/>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355" h="487">
                <a:moveTo>
                  <a:pt x="346" y="132"/>
                </a:moveTo>
                <a:lnTo>
                  <a:pt x="346" y="132"/>
                </a:lnTo>
                <a:cubicBezTo>
                  <a:pt x="116" y="17"/>
                  <a:pt x="116" y="17"/>
                  <a:pt x="116" y="17"/>
                </a:cubicBezTo>
                <a:cubicBezTo>
                  <a:pt x="89" y="0"/>
                  <a:pt x="27" y="25"/>
                  <a:pt x="9" y="53"/>
                </a:cubicBezTo>
                <a:cubicBezTo>
                  <a:pt x="0" y="70"/>
                  <a:pt x="0" y="79"/>
                  <a:pt x="0" y="79"/>
                </a:cubicBezTo>
                <a:cubicBezTo>
                  <a:pt x="9" y="345"/>
                  <a:pt x="9" y="345"/>
                  <a:pt x="9" y="345"/>
                </a:cubicBezTo>
                <a:cubicBezTo>
                  <a:pt x="9" y="345"/>
                  <a:pt x="18" y="354"/>
                  <a:pt x="18" y="363"/>
                </a:cubicBezTo>
                <a:cubicBezTo>
                  <a:pt x="36" y="363"/>
                  <a:pt x="222" y="486"/>
                  <a:pt x="222" y="486"/>
                </a:cubicBezTo>
                <a:cubicBezTo>
                  <a:pt x="231" y="486"/>
                  <a:pt x="231" y="486"/>
                  <a:pt x="231" y="486"/>
                </a:cubicBezTo>
                <a:cubicBezTo>
                  <a:pt x="240" y="486"/>
                  <a:pt x="240" y="486"/>
                  <a:pt x="240" y="486"/>
                </a:cubicBezTo>
                <a:cubicBezTo>
                  <a:pt x="248" y="486"/>
                  <a:pt x="248" y="478"/>
                  <a:pt x="248" y="478"/>
                </a:cubicBezTo>
                <a:cubicBezTo>
                  <a:pt x="248" y="203"/>
                  <a:pt x="248" y="203"/>
                  <a:pt x="248" y="203"/>
                </a:cubicBezTo>
                <a:cubicBezTo>
                  <a:pt x="248" y="194"/>
                  <a:pt x="248" y="194"/>
                  <a:pt x="240" y="185"/>
                </a:cubicBezTo>
                <a:cubicBezTo>
                  <a:pt x="44" y="70"/>
                  <a:pt x="44" y="70"/>
                  <a:pt x="44" y="70"/>
                </a:cubicBezTo>
                <a:cubicBezTo>
                  <a:pt x="44" y="70"/>
                  <a:pt x="53" y="61"/>
                  <a:pt x="71" y="53"/>
                </a:cubicBezTo>
                <a:cubicBezTo>
                  <a:pt x="89" y="44"/>
                  <a:pt x="97" y="44"/>
                  <a:pt x="107" y="44"/>
                </a:cubicBezTo>
                <a:cubicBezTo>
                  <a:pt x="107" y="44"/>
                  <a:pt x="293" y="150"/>
                  <a:pt x="301" y="150"/>
                </a:cubicBezTo>
                <a:cubicBezTo>
                  <a:pt x="310" y="159"/>
                  <a:pt x="310" y="159"/>
                  <a:pt x="310" y="159"/>
                </a:cubicBezTo>
                <a:cubicBezTo>
                  <a:pt x="310" y="168"/>
                  <a:pt x="310" y="425"/>
                  <a:pt x="310" y="425"/>
                </a:cubicBezTo>
                <a:cubicBezTo>
                  <a:pt x="310" y="433"/>
                  <a:pt x="319" y="442"/>
                  <a:pt x="328" y="442"/>
                </a:cubicBezTo>
                <a:cubicBezTo>
                  <a:pt x="337" y="442"/>
                  <a:pt x="354" y="433"/>
                  <a:pt x="354" y="425"/>
                </a:cubicBezTo>
                <a:cubicBezTo>
                  <a:pt x="354" y="141"/>
                  <a:pt x="354" y="141"/>
                  <a:pt x="354" y="141"/>
                </a:cubicBezTo>
                <a:lnTo>
                  <a:pt x="346" y="132"/>
                </a:lnTo>
              </a:path>
            </a:pathLst>
          </a:custGeom>
          <a:gradFill>
            <a:gsLst>
              <a:gs pos="2000">
                <a:schemeClr val="accent4"/>
              </a:gs>
              <a:gs pos="100000">
                <a:schemeClr val="accent4">
                  <a:lumMod val="75000"/>
                </a:schemeClr>
              </a:gs>
            </a:gsLst>
            <a:lin ang="2700000" scaled="1"/>
          </a:gradFill>
          <a:ln>
            <a:noFill/>
          </a:ln>
          <a:effectLst/>
        </p:spPr>
        <p:txBody>
          <a:bodyPr wrap="none" lIns="15210" tIns="7605" rIns="15210" bIns="7605" anchor="ctr"/>
          <a:lstStyle/>
          <a:p>
            <a:endParaRPr lang="en-US" sz="800" dirty="0">
              <a:ea typeface="微软雅黑" panose="020B0503020204020204" pitchFamily="34" charset="-122"/>
            </a:endParaRPr>
          </a:p>
        </p:txBody>
      </p:sp>
      <p:sp>
        <p:nvSpPr>
          <p:cNvPr id="16" name="Freeform"/>
          <p:cNvSpPr/>
          <p:nvPr>
            <p:custDataLst>
              <p:tags r:id="rId9"/>
            </p:custDataLst>
          </p:nvPr>
        </p:nvSpPr>
        <p:spPr bwMode="auto">
          <a:xfrm>
            <a:off x="5723242" y="3368033"/>
            <a:ext cx="340123" cy="712997"/>
          </a:xfrm>
          <a:custGeom>
            <a:avLst/>
            <a:gdLst>
              <a:gd name="T0" fmla="*/ 132 w 540"/>
              <a:gd name="T1" fmla="*/ 716 h 1133"/>
              <a:gd name="T2" fmla="*/ 4 w 540"/>
              <a:gd name="T3" fmla="*/ 771 h 1133"/>
              <a:gd name="T4" fmla="*/ 140 w 540"/>
              <a:gd name="T5" fmla="*/ 1089 h 1133"/>
              <a:gd name="T6" fmla="*/ 268 w 540"/>
              <a:gd name="T7" fmla="*/ 1034 h 1133"/>
              <a:gd name="T8" fmla="*/ 351 w 540"/>
              <a:gd name="T9" fmla="*/ 1133 h 1133"/>
              <a:gd name="T10" fmla="*/ 540 w 540"/>
              <a:gd name="T11" fmla="*/ 946 h 1133"/>
              <a:gd name="T12" fmla="*/ 427 w 540"/>
              <a:gd name="T13" fmla="*/ 778 h 1133"/>
              <a:gd name="T14" fmla="*/ 540 w 540"/>
              <a:gd name="T15" fmla="*/ 187 h 1133"/>
              <a:gd name="T16" fmla="*/ 351 w 540"/>
              <a:gd name="T17" fmla="*/ 0 h 1133"/>
              <a:gd name="T18" fmla="*/ 258 w 540"/>
              <a:gd name="T19" fmla="*/ 113 h 1133"/>
              <a:gd name="T20" fmla="*/ 129 w 540"/>
              <a:gd name="T21" fmla="*/ 61 h 1133"/>
              <a:gd name="T22" fmla="*/ 0 w 540"/>
              <a:gd name="T23" fmla="*/ 381 h 1133"/>
              <a:gd name="T24" fmla="*/ 129 w 540"/>
              <a:gd name="T25" fmla="*/ 433 h 1133"/>
              <a:gd name="T26" fmla="*/ 132 w 540"/>
              <a:gd name="T27" fmla="*/ 716 h 1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40" h="1133">
                <a:moveTo>
                  <a:pt x="132" y="716"/>
                </a:moveTo>
                <a:cubicBezTo>
                  <a:pt x="4" y="771"/>
                  <a:pt x="4" y="771"/>
                  <a:pt x="4" y="771"/>
                </a:cubicBezTo>
                <a:cubicBezTo>
                  <a:pt x="140" y="1089"/>
                  <a:pt x="140" y="1089"/>
                  <a:pt x="140" y="1089"/>
                </a:cubicBezTo>
                <a:cubicBezTo>
                  <a:pt x="268" y="1034"/>
                  <a:pt x="268" y="1034"/>
                  <a:pt x="268" y="1034"/>
                </a:cubicBezTo>
                <a:cubicBezTo>
                  <a:pt x="293" y="1069"/>
                  <a:pt x="321" y="1103"/>
                  <a:pt x="351" y="1133"/>
                </a:cubicBezTo>
                <a:cubicBezTo>
                  <a:pt x="540" y="946"/>
                  <a:pt x="540" y="946"/>
                  <a:pt x="540" y="946"/>
                </a:cubicBezTo>
                <a:cubicBezTo>
                  <a:pt x="493" y="899"/>
                  <a:pt x="454" y="842"/>
                  <a:pt x="427" y="778"/>
                </a:cubicBezTo>
                <a:cubicBezTo>
                  <a:pt x="339" y="571"/>
                  <a:pt x="391" y="338"/>
                  <a:pt x="540" y="187"/>
                </a:cubicBezTo>
                <a:cubicBezTo>
                  <a:pt x="351" y="0"/>
                  <a:pt x="351" y="0"/>
                  <a:pt x="351" y="0"/>
                </a:cubicBezTo>
                <a:cubicBezTo>
                  <a:pt x="317" y="34"/>
                  <a:pt x="286" y="72"/>
                  <a:pt x="258" y="113"/>
                </a:cubicBezTo>
                <a:cubicBezTo>
                  <a:pt x="129" y="61"/>
                  <a:pt x="129" y="61"/>
                  <a:pt x="129" y="61"/>
                </a:cubicBezTo>
                <a:cubicBezTo>
                  <a:pt x="0" y="381"/>
                  <a:pt x="0" y="381"/>
                  <a:pt x="0" y="381"/>
                </a:cubicBezTo>
                <a:cubicBezTo>
                  <a:pt x="129" y="433"/>
                  <a:pt x="129" y="433"/>
                  <a:pt x="129" y="433"/>
                </a:cubicBezTo>
                <a:cubicBezTo>
                  <a:pt x="113" y="527"/>
                  <a:pt x="114" y="622"/>
                  <a:pt x="132" y="716"/>
                </a:cubicBezTo>
                <a:close/>
              </a:path>
            </a:pathLst>
          </a:custGeom>
          <a:solidFill>
            <a:schemeClr val="accent3"/>
          </a:solidFill>
          <a:ln>
            <a:noFill/>
          </a:ln>
        </p:spPr>
        <p:txBody>
          <a:bodyPr vert="horz" wrap="square" lIns="40563" tIns="20281" rIns="40563" bIns="20281" numCol="1" anchor="t" anchorCtr="0" compatLnSpc="1"/>
          <a:lstStyle/>
          <a:p>
            <a:endParaRPr lang="en-US" sz="800">
              <a:latin typeface="Montserrat" pitchFamily="50" charset="0"/>
              <a:ea typeface="微软雅黑" panose="020B0503020204020204" pitchFamily="34" charset="-122"/>
            </a:endParaRPr>
          </a:p>
        </p:txBody>
      </p:sp>
      <p:sp>
        <p:nvSpPr>
          <p:cNvPr id="17" name="Freeform"/>
          <p:cNvSpPr/>
          <p:nvPr>
            <p:custDataLst>
              <p:tags r:id="rId10"/>
            </p:custDataLst>
          </p:nvPr>
        </p:nvSpPr>
        <p:spPr bwMode="auto">
          <a:xfrm>
            <a:off x="6546086" y="3368033"/>
            <a:ext cx="339619" cy="712997"/>
          </a:xfrm>
          <a:custGeom>
            <a:avLst/>
            <a:gdLst>
              <a:gd name="T0" fmla="*/ 189 w 540"/>
              <a:gd name="T1" fmla="*/ 1133 h 1133"/>
              <a:gd name="T2" fmla="*/ 282 w 540"/>
              <a:gd name="T3" fmla="*/ 1020 h 1133"/>
              <a:gd name="T4" fmla="*/ 411 w 540"/>
              <a:gd name="T5" fmla="*/ 1072 h 1133"/>
              <a:gd name="T6" fmla="*/ 540 w 540"/>
              <a:gd name="T7" fmla="*/ 752 h 1133"/>
              <a:gd name="T8" fmla="*/ 411 w 540"/>
              <a:gd name="T9" fmla="*/ 700 h 1133"/>
              <a:gd name="T10" fmla="*/ 408 w 540"/>
              <a:gd name="T11" fmla="*/ 417 h 1133"/>
              <a:gd name="T12" fmla="*/ 536 w 540"/>
              <a:gd name="T13" fmla="*/ 362 h 1133"/>
              <a:gd name="T14" fmla="*/ 401 w 540"/>
              <a:gd name="T15" fmla="*/ 44 h 1133"/>
              <a:gd name="T16" fmla="*/ 272 w 540"/>
              <a:gd name="T17" fmla="*/ 99 h 1133"/>
              <a:gd name="T18" fmla="*/ 189 w 540"/>
              <a:gd name="T19" fmla="*/ 0 h 1133"/>
              <a:gd name="T20" fmla="*/ 0 w 540"/>
              <a:gd name="T21" fmla="*/ 186 h 1133"/>
              <a:gd name="T22" fmla="*/ 113 w 540"/>
              <a:gd name="T23" fmla="*/ 355 h 1133"/>
              <a:gd name="T24" fmla="*/ 0 w 540"/>
              <a:gd name="T25" fmla="*/ 946 h 1133"/>
              <a:gd name="T26" fmla="*/ 189 w 540"/>
              <a:gd name="T27" fmla="*/ 1133 h 1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40" h="1133">
                <a:moveTo>
                  <a:pt x="189" y="1133"/>
                </a:moveTo>
                <a:cubicBezTo>
                  <a:pt x="223" y="1099"/>
                  <a:pt x="254" y="1061"/>
                  <a:pt x="282" y="1020"/>
                </a:cubicBezTo>
                <a:cubicBezTo>
                  <a:pt x="411" y="1072"/>
                  <a:pt x="411" y="1072"/>
                  <a:pt x="411" y="1072"/>
                </a:cubicBezTo>
                <a:cubicBezTo>
                  <a:pt x="540" y="752"/>
                  <a:pt x="540" y="752"/>
                  <a:pt x="540" y="752"/>
                </a:cubicBezTo>
                <a:cubicBezTo>
                  <a:pt x="411" y="700"/>
                  <a:pt x="411" y="700"/>
                  <a:pt x="411" y="700"/>
                </a:cubicBezTo>
                <a:cubicBezTo>
                  <a:pt x="427" y="605"/>
                  <a:pt x="426" y="511"/>
                  <a:pt x="408" y="417"/>
                </a:cubicBezTo>
                <a:cubicBezTo>
                  <a:pt x="536" y="362"/>
                  <a:pt x="536" y="362"/>
                  <a:pt x="536" y="362"/>
                </a:cubicBezTo>
                <a:cubicBezTo>
                  <a:pt x="401" y="44"/>
                  <a:pt x="401" y="44"/>
                  <a:pt x="401" y="44"/>
                </a:cubicBezTo>
                <a:cubicBezTo>
                  <a:pt x="272" y="99"/>
                  <a:pt x="272" y="99"/>
                  <a:pt x="272" y="99"/>
                </a:cubicBezTo>
                <a:cubicBezTo>
                  <a:pt x="247" y="63"/>
                  <a:pt x="219" y="30"/>
                  <a:pt x="189" y="0"/>
                </a:cubicBezTo>
                <a:cubicBezTo>
                  <a:pt x="0" y="186"/>
                  <a:pt x="0" y="186"/>
                  <a:pt x="0" y="186"/>
                </a:cubicBezTo>
                <a:cubicBezTo>
                  <a:pt x="47" y="234"/>
                  <a:pt x="86" y="291"/>
                  <a:pt x="113" y="355"/>
                </a:cubicBezTo>
                <a:cubicBezTo>
                  <a:pt x="201" y="562"/>
                  <a:pt x="149" y="795"/>
                  <a:pt x="0" y="946"/>
                </a:cubicBezTo>
                <a:lnTo>
                  <a:pt x="189" y="1133"/>
                </a:lnTo>
                <a:close/>
              </a:path>
            </a:pathLst>
          </a:custGeom>
          <a:solidFill>
            <a:schemeClr val="accent3">
              <a:lumMod val="60000"/>
              <a:lumOff val="40000"/>
            </a:schemeClr>
          </a:solidFill>
          <a:ln>
            <a:noFill/>
          </a:ln>
        </p:spPr>
        <p:txBody>
          <a:bodyPr vert="horz" wrap="square" lIns="40563" tIns="20281" rIns="40563" bIns="20281" numCol="1" anchor="t" anchorCtr="0" compatLnSpc="1"/>
          <a:lstStyle/>
          <a:p>
            <a:endParaRPr lang="en-US" sz="800">
              <a:latin typeface="Montserrat" pitchFamily="50" charset="0"/>
              <a:ea typeface="微软雅黑" panose="020B0503020204020204" pitchFamily="34" charset="-122"/>
            </a:endParaRPr>
          </a:p>
        </p:txBody>
      </p:sp>
      <p:sp>
        <p:nvSpPr>
          <p:cNvPr id="18" name="Freeform"/>
          <p:cNvSpPr/>
          <p:nvPr>
            <p:custDataLst>
              <p:tags r:id="rId11"/>
            </p:custDataLst>
          </p:nvPr>
        </p:nvSpPr>
        <p:spPr bwMode="auto">
          <a:xfrm>
            <a:off x="5944448" y="3143300"/>
            <a:ext cx="720555" cy="342139"/>
          </a:xfrm>
          <a:custGeom>
            <a:avLst/>
            <a:gdLst>
              <a:gd name="T0" fmla="*/ 1145 w 1145"/>
              <a:gd name="T1" fmla="*/ 357 h 544"/>
              <a:gd name="T2" fmla="*/ 1026 w 1145"/>
              <a:gd name="T3" fmla="*/ 258 h 544"/>
              <a:gd name="T4" fmla="*/ 1078 w 1145"/>
              <a:gd name="T5" fmla="*/ 129 h 544"/>
              <a:gd name="T6" fmla="*/ 758 w 1145"/>
              <a:gd name="T7" fmla="*/ 0 h 544"/>
              <a:gd name="T8" fmla="*/ 706 w 1145"/>
              <a:gd name="T9" fmla="*/ 129 h 544"/>
              <a:gd name="T10" fmla="*/ 423 w 1145"/>
              <a:gd name="T11" fmla="*/ 132 h 544"/>
              <a:gd name="T12" fmla="*/ 368 w 1145"/>
              <a:gd name="T13" fmla="*/ 4 h 544"/>
              <a:gd name="T14" fmla="*/ 50 w 1145"/>
              <a:gd name="T15" fmla="*/ 139 h 544"/>
              <a:gd name="T16" fmla="*/ 105 w 1145"/>
              <a:gd name="T17" fmla="*/ 268 h 544"/>
              <a:gd name="T18" fmla="*/ 0 w 1145"/>
              <a:gd name="T19" fmla="*/ 357 h 544"/>
              <a:gd name="T20" fmla="*/ 189 w 1145"/>
              <a:gd name="T21" fmla="*/ 544 h 544"/>
              <a:gd name="T22" fmla="*/ 361 w 1145"/>
              <a:gd name="T23" fmla="*/ 427 h 544"/>
              <a:gd name="T24" fmla="*/ 361 w 1145"/>
              <a:gd name="T25" fmla="*/ 427 h 544"/>
              <a:gd name="T26" fmla="*/ 572 w 1145"/>
              <a:gd name="T27" fmla="*/ 384 h 544"/>
              <a:gd name="T28" fmla="*/ 956 w 1145"/>
              <a:gd name="T29" fmla="*/ 543 h 544"/>
              <a:gd name="T30" fmla="*/ 1145 w 1145"/>
              <a:gd name="T31" fmla="*/ 357 h 5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45" h="544">
                <a:moveTo>
                  <a:pt x="1145" y="357"/>
                </a:moveTo>
                <a:cubicBezTo>
                  <a:pt x="1109" y="320"/>
                  <a:pt x="1069" y="287"/>
                  <a:pt x="1026" y="258"/>
                </a:cubicBezTo>
                <a:cubicBezTo>
                  <a:pt x="1078" y="129"/>
                  <a:pt x="1078" y="129"/>
                  <a:pt x="1078" y="129"/>
                </a:cubicBezTo>
                <a:cubicBezTo>
                  <a:pt x="758" y="0"/>
                  <a:pt x="758" y="0"/>
                  <a:pt x="758" y="0"/>
                </a:cubicBezTo>
                <a:cubicBezTo>
                  <a:pt x="706" y="129"/>
                  <a:pt x="706" y="129"/>
                  <a:pt x="706" y="129"/>
                </a:cubicBezTo>
                <a:cubicBezTo>
                  <a:pt x="612" y="114"/>
                  <a:pt x="516" y="115"/>
                  <a:pt x="423" y="132"/>
                </a:cubicBezTo>
                <a:cubicBezTo>
                  <a:pt x="368" y="4"/>
                  <a:pt x="368" y="4"/>
                  <a:pt x="368" y="4"/>
                </a:cubicBezTo>
                <a:cubicBezTo>
                  <a:pt x="50" y="139"/>
                  <a:pt x="50" y="139"/>
                  <a:pt x="50" y="139"/>
                </a:cubicBezTo>
                <a:cubicBezTo>
                  <a:pt x="105" y="268"/>
                  <a:pt x="105" y="268"/>
                  <a:pt x="105" y="268"/>
                </a:cubicBezTo>
                <a:cubicBezTo>
                  <a:pt x="67" y="295"/>
                  <a:pt x="32" y="324"/>
                  <a:pt x="0" y="357"/>
                </a:cubicBezTo>
                <a:cubicBezTo>
                  <a:pt x="189" y="544"/>
                  <a:pt x="189" y="544"/>
                  <a:pt x="189" y="544"/>
                </a:cubicBezTo>
                <a:cubicBezTo>
                  <a:pt x="237" y="495"/>
                  <a:pt x="295" y="455"/>
                  <a:pt x="361" y="427"/>
                </a:cubicBezTo>
                <a:cubicBezTo>
                  <a:pt x="361" y="427"/>
                  <a:pt x="361" y="427"/>
                  <a:pt x="361" y="427"/>
                </a:cubicBezTo>
                <a:cubicBezTo>
                  <a:pt x="428" y="398"/>
                  <a:pt x="500" y="384"/>
                  <a:pt x="572" y="384"/>
                </a:cubicBezTo>
                <a:cubicBezTo>
                  <a:pt x="719" y="384"/>
                  <a:pt x="857" y="443"/>
                  <a:pt x="956" y="543"/>
                </a:cubicBezTo>
                <a:lnTo>
                  <a:pt x="1145" y="357"/>
                </a:lnTo>
                <a:close/>
              </a:path>
            </a:pathLst>
          </a:custGeom>
          <a:solidFill>
            <a:schemeClr val="accent3"/>
          </a:solidFill>
          <a:ln>
            <a:noFill/>
          </a:ln>
        </p:spPr>
        <p:txBody>
          <a:bodyPr vert="horz" wrap="square" lIns="40563" tIns="20281" rIns="40563" bIns="20281" numCol="1" anchor="t" anchorCtr="0" compatLnSpc="1"/>
          <a:lstStyle/>
          <a:p>
            <a:endParaRPr lang="en-US" sz="800">
              <a:latin typeface="Montserrat" pitchFamily="50" charset="0"/>
              <a:ea typeface="微软雅黑" panose="020B0503020204020204" pitchFamily="34" charset="-122"/>
            </a:endParaRPr>
          </a:p>
        </p:txBody>
      </p:sp>
      <p:sp>
        <p:nvSpPr>
          <p:cNvPr id="19" name="Freeform"/>
          <p:cNvSpPr/>
          <p:nvPr>
            <p:custDataLst>
              <p:tags r:id="rId12"/>
            </p:custDataLst>
          </p:nvPr>
        </p:nvSpPr>
        <p:spPr bwMode="auto">
          <a:xfrm>
            <a:off x="5944448" y="3963121"/>
            <a:ext cx="720555" cy="342641"/>
          </a:xfrm>
          <a:custGeom>
            <a:avLst/>
            <a:gdLst>
              <a:gd name="T0" fmla="*/ 0 w 1145"/>
              <a:gd name="T1" fmla="*/ 187 h 544"/>
              <a:gd name="T2" fmla="*/ 119 w 1145"/>
              <a:gd name="T3" fmla="*/ 286 h 544"/>
              <a:gd name="T4" fmla="*/ 67 w 1145"/>
              <a:gd name="T5" fmla="*/ 415 h 544"/>
              <a:gd name="T6" fmla="*/ 387 w 1145"/>
              <a:gd name="T7" fmla="*/ 544 h 544"/>
              <a:gd name="T8" fmla="*/ 440 w 1145"/>
              <a:gd name="T9" fmla="*/ 415 h 544"/>
              <a:gd name="T10" fmla="*/ 722 w 1145"/>
              <a:gd name="T11" fmla="*/ 412 h 544"/>
              <a:gd name="T12" fmla="*/ 777 w 1145"/>
              <a:gd name="T13" fmla="*/ 540 h 544"/>
              <a:gd name="T14" fmla="*/ 1095 w 1145"/>
              <a:gd name="T15" fmla="*/ 405 h 544"/>
              <a:gd name="T16" fmla="*/ 1040 w 1145"/>
              <a:gd name="T17" fmla="*/ 276 h 544"/>
              <a:gd name="T18" fmla="*/ 1145 w 1145"/>
              <a:gd name="T19" fmla="*/ 187 h 544"/>
              <a:gd name="T20" fmla="*/ 956 w 1145"/>
              <a:gd name="T21" fmla="*/ 0 h 544"/>
              <a:gd name="T22" fmla="*/ 784 w 1145"/>
              <a:gd name="T23" fmla="*/ 117 h 544"/>
              <a:gd name="T24" fmla="*/ 573 w 1145"/>
              <a:gd name="T25" fmla="*/ 160 h 544"/>
              <a:gd name="T26" fmla="*/ 189 w 1145"/>
              <a:gd name="T27" fmla="*/ 0 h 544"/>
              <a:gd name="T28" fmla="*/ 0 w 1145"/>
              <a:gd name="T29" fmla="*/ 187 h 5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145" h="544">
                <a:moveTo>
                  <a:pt x="0" y="187"/>
                </a:moveTo>
                <a:cubicBezTo>
                  <a:pt x="36" y="224"/>
                  <a:pt x="76" y="257"/>
                  <a:pt x="119" y="286"/>
                </a:cubicBezTo>
                <a:cubicBezTo>
                  <a:pt x="67" y="415"/>
                  <a:pt x="67" y="415"/>
                  <a:pt x="67" y="415"/>
                </a:cubicBezTo>
                <a:cubicBezTo>
                  <a:pt x="387" y="544"/>
                  <a:pt x="387" y="544"/>
                  <a:pt x="387" y="544"/>
                </a:cubicBezTo>
                <a:cubicBezTo>
                  <a:pt x="440" y="415"/>
                  <a:pt x="440" y="415"/>
                  <a:pt x="440" y="415"/>
                </a:cubicBezTo>
                <a:cubicBezTo>
                  <a:pt x="533" y="430"/>
                  <a:pt x="629" y="429"/>
                  <a:pt x="722" y="412"/>
                </a:cubicBezTo>
                <a:cubicBezTo>
                  <a:pt x="777" y="540"/>
                  <a:pt x="777" y="540"/>
                  <a:pt x="777" y="540"/>
                </a:cubicBezTo>
                <a:cubicBezTo>
                  <a:pt x="1095" y="405"/>
                  <a:pt x="1095" y="405"/>
                  <a:pt x="1095" y="405"/>
                </a:cubicBezTo>
                <a:cubicBezTo>
                  <a:pt x="1040" y="276"/>
                  <a:pt x="1040" y="276"/>
                  <a:pt x="1040" y="276"/>
                </a:cubicBezTo>
                <a:cubicBezTo>
                  <a:pt x="1078" y="249"/>
                  <a:pt x="1113" y="220"/>
                  <a:pt x="1145" y="187"/>
                </a:cubicBezTo>
                <a:cubicBezTo>
                  <a:pt x="956" y="0"/>
                  <a:pt x="956" y="0"/>
                  <a:pt x="956" y="0"/>
                </a:cubicBezTo>
                <a:cubicBezTo>
                  <a:pt x="908" y="49"/>
                  <a:pt x="850" y="89"/>
                  <a:pt x="784" y="117"/>
                </a:cubicBezTo>
                <a:cubicBezTo>
                  <a:pt x="717" y="146"/>
                  <a:pt x="646" y="160"/>
                  <a:pt x="573" y="160"/>
                </a:cubicBezTo>
                <a:cubicBezTo>
                  <a:pt x="426" y="160"/>
                  <a:pt x="289" y="101"/>
                  <a:pt x="189" y="0"/>
                </a:cubicBezTo>
                <a:lnTo>
                  <a:pt x="0" y="187"/>
                </a:lnTo>
                <a:close/>
              </a:path>
            </a:pathLst>
          </a:custGeom>
          <a:solidFill>
            <a:schemeClr val="accent3"/>
          </a:solidFill>
          <a:ln>
            <a:noFill/>
          </a:ln>
        </p:spPr>
        <p:txBody>
          <a:bodyPr vert="horz" wrap="square" lIns="40563" tIns="20281" rIns="40563" bIns="20281" numCol="1" anchor="t" anchorCtr="0" compatLnSpc="1"/>
          <a:lstStyle/>
          <a:p>
            <a:endParaRPr lang="en-US" sz="800">
              <a:latin typeface="Montserrat" pitchFamily="50" charset="0"/>
              <a:ea typeface="微软雅黑" panose="020B0503020204020204" pitchFamily="34" charset="-122"/>
            </a:endParaRPr>
          </a:p>
        </p:txBody>
      </p:sp>
      <p:sp>
        <p:nvSpPr>
          <p:cNvPr id="20" name="Oval"/>
          <p:cNvSpPr>
            <a:spLocks noChangeArrowheads="1"/>
          </p:cNvSpPr>
          <p:nvPr>
            <p:custDataLst>
              <p:tags r:id="rId13"/>
            </p:custDataLst>
          </p:nvPr>
        </p:nvSpPr>
        <p:spPr bwMode="auto">
          <a:xfrm>
            <a:off x="5964602" y="3383654"/>
            <a:ext cx="680245" cy="680245"/>
          </a:xfrm>
          <a:prstGeom prst="ellipse">
            <a:avLst/>
          </a:prstGeom>
          <a:solidFill>
            <a:schemeClr val="accent3">
              <a:lumMod val="50000"/>
            </a:schemeClr>
          </a:solidFill>
          <a:ln>
            <a:noFill/>
          </a:ln>
        </p:spPr>
        <p:txBody>
          <a:bodyPr vert="horz" wrap="square" lIns="40563" tIns="20281" rIns="40563" bIns="20281" numCol="1" anchor="t" anchorCtr="0" compatLnSpc="1"/>
          <a:lstStyle/>
          <a:p>
            <a:endParaRPr lang="en-US" sz="800">
              <a:latin typeface="Montserrat" pitchFamily="50" charset="0"/>
              <a:ea typeface="微软雅黑" panose="020B0503020204020204" pitchFamily="34" charset="-122"/>
            </a:endParaRPr>
          </a:p>
        </p:txBody>
      </p:sp>
      <p:sp>
        <p:nvSpPr>
          <p:cNvPr id="22" name="Freeform"/>
          <p:cNvSpPr>
            <a:spLocks noChangeArrowheads="1"/>
          </p:cNvSpPr>
          <p:nvPr>
            <p:custDataLst>
              <p:tags r:id="rId14"/>
            </p:custDataLst>
          </p:nvPr>
        </p:nvSpPr>
        <p:spPr bwMode="auto">
          <a:xfrm>
            <a:off x="6083041" y="3502091"/>
            <a:ext cx="443367" cy="443367"/>
          </a:xfrm>
          <a:custGeom>
            <a:avLst/>
            <a:gdLst>
              <a:gd name="connsiteX0" fmla="*/ 496094 w 993776"/>
              <a:gd name="connsiteY0" fmla="*/ 50800 h 993776"/>
              <a:gd name="connsiteX1" fmla="*/ 49212 w 993776"/>
              <a:gd name="connsiteY1" fmla="*/ 496888 h 993776"/>
              <a:gd name="connsiteX2" fmla="*/ 496094 w 993776"/>
              <a:gd name="connsiteY2" fmla="*/ 942976 h 993776"/>
              <a:gd name="connsiteX3" fmla="*/ 942976 w 993776"/>
              <a:gd name="connsiteY3" fmla="*/ 496888 h 993776"/>
              <a:gd name="connsiteX4" fmla="*/ 496094 w 993776"/>
              <a:gd name="connsiteY4" fmla="*/ 50800 h 993776"/>
              <a:gd name="connsiteX5" fmla="*/ 496888 w 993776"/>
              <a:gd name="connsiteY5" fmla="*/ 0 h 993776"/>
              <a:gd name="connsiteX6" fmla="*/ 993776 w 993776"/>
              <a:gd name="connsiteY6" fmla="*/ 496888 h 993776"/>
              <a:gd name="connsiteX7" fmla="*/ 496888 w 993776"/>
              <a:gd name="connsiteY7" fmla="*/ 993776 h 993776"/>
              <a:gd name="connsiteX8" fmla="*/ 0 w 993776"/>
              <a:gd name="connsiteY8" fmla="*/ 496888 h 993776"/>
              <a:gd name="connsiteX9" fmla="*/ 496888 w 993776"/>
              <a:gd name="connsiteY9" fmla="*/ 0 h 993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3776" h="993776">
                <a:moveTo>
                  <a:pt x="496094" y="50800"/>
                </a:moveTo>
                <a:cubicBezTo>
                  <a:pt x="249288" y="50800"/>
                  <a:pt x="49212" y="250520"/>
                  <a:pt x="49212" y="496888"/>
                </a:cubicBezTo>
                <a:cubicBezTo>
                  <a:pt x="49212" y="743256"/>
                  <a:pt x="249288" y="942976"/>
                  <a:pt x="496094" y="942976"/>
                </a:cubicBezTo>
                <a:cubicBezTo>
                  <a:pt x="742900" y="942976"/>
                  <a:pt x="942976" y="743256"/>
                  <a:pt x="942976" y="496888"/>
                </a:cubicBezTo>
                <a:cubicBezTo>
                  <a:pt x="942976" y="250520"/>
                  <a:pt x="742900" y="50800"/>
                  <a:pt x="496094" y="50800"/>
                </a:cubicBezTo>
                <a:close/>
                <a:moveTo>
                  <a:pt x="496888" y="0"/>
                </a:moveTo>
                <a:cubicBezTo>
                  <a:pt x="771312" y="0"/>
                  <a:pt x="993776" y="222464"/>
                  <a:pt x="993776" y="496888"/>
                </a:cubicBezTo>
                <a:cubicBezTo>
                  <a:pt x="993776" y="771312"/>
                  <a:pt x="771312" y="993776"/>
                  <a:pt x="496888" y="993776"/>
                </a:cubicBezTo>
                <a:cubicBezTo>
                  <a:pt x="222464" y="993776"/>
                  <a:pt x="0" y="771312"/>
                  <a:pt x="0" y="496888"/>
                </a:cubicBezTo>
                <a:cubicBezTo>
                  <a:pt x="0" y="222464"/>
                  <a:pt x="222464" y="0"/>
                  <a:pt x="496888" y="0"/>
                </a:cubicBezTo>
                <a:close/>
              </a:path>
            </a:pathLst>
          </a:custGeom>
          <a:solidFill>
            <a:schemeClr val="bg1"/>
          </a:solidFill>
          <a:ln>
            <a:noFill/>
          </a:ln>
        </p:spPr>
        <p:txBody>
          <a:bodyPr vert="horz" wrap="square" lIns="40563" tIns="20281" rIns="40563" bIns="20281" numCol="1" anchor="t" anchorCtr="0" compatLnSpc="1">
            <a:noAutofit/>
          </a:bodyPr>
          <a:lstStyle/>
          <a:p>
            <a:endParaRPr lang="en-US" sz="800">
              <a:latin typeface="Montserrat" pitchFamily="50" charset="0"/>
              <a:ea typeface="微软雅黑" panose="020B0503020204020204" pitchFamily="34" charset="-122"/>
            </a:endParaRPr>
          </a:p>
        </p:txBody>
      </p:sp>
      <p:sp>
        <p:nvSpPr>
          <p:cNvPr id="23" name="Oval"/>
          <p:cNvSpPr>
            <a:spLocks noChangeArrowheads="1"/>
          </p:cNvSpPr>
          <p:nvPr>
            <p:custDataLst>
              <p:tags r:id="rId15"/>
            </p:custDataLst>
          </p:nvPr>
        </p:nvSpPr>
        <p:spPr bwMode="auto">
          <a:xfrm>
            <a:off x="6124829" y="3543878"/>
            <a:ext cx="359086" cy="359086"/>
          </a:xfrm>
          <a:prstGeom prst="ellipse">
            <a:avLst/>
          </a:prstGeom>
          <a:solidFill>
            <a:schemeClr val="lt1">
              <a:lumMod val="60000"/>
              <a:lumOff val="40000"/>
            </a:schemeClr>
          </a:solidFill>
          <a:ln>
            <a:noFill/>
          </a:ln>
        </p:spPr>
        <p:txBody>
          <a:bodyPr vert="horz" wrap="square" lIns="40563" tIns="20281" rIns="40563" bIns="20281" numCol="1" anchor="t" anchorCtr="0" compatLnSpc="1"/>
          <a:lstStyle/>
          <a:p>
            <a:endParaRPr lang="en-US" sz="800">
              <a:latin typeface="Montserrat" pitchFamily="50" charset="0"/>
              <a:ea typeface="微软雅黑" panose="020B0503020204020204" pitchFamily="34" charset="-122"/>
            </a:endParaRPr>
          </a:p>
        </p:txBody>
      </p:sp>
      <p:sp>
        <p:nvSpPr>
          <p:cNvPr id="83" name="图标"/>
          <p:cNvSpPr>
            <a:spLocks noChangeArrowheads="1"/>
          </p:cNvSpPr>
          <p:nvPr>
            <p:custDataLst>
              <p:tags r:id="rId16"/>
            </p:custDataLst>
          </p:nvPr>
        </p:nvSpPr>
        <p:spPr bwMode="auto">
          <a:xfrm>
            <a:off x="6245050" y="3666481"/>
            <a:ext cx="118153" cy="93851"/>
          </a:xfrm>
          <a:custGeom>
            <a:avLst/>
            <a:gdLst>
              <a:gd name="T0" fmla="*/ 111694 w 497"/>
              <a:gd name="T1" fmla="*/ 66842 h 399"/>
              <a:gd name="T2" fmla="*/ 111694 w 497"/>
              <a:gd name="T3" fmla="*/ 66842 h 399"/>
              <a:gd name="T4" fmla="*/ 79717 w 497"/>
              <a:gd name="T5" fmla="*/ 98481 h 399"/>
              <a:gd name="T6" fmla="*/ 111694 w 497"/>
              <a:gd name="T7" fmla="*/ 130119 h 399"/>
              <a:gd name="T8" fmla="*/ 143671 w 497"/>
              <a:gd name="T9" fmla="*/ 98481 h 399"/>
              <a:gd name="T10" fmla="*/ 111694 w 497"/>
              <a:gd name="T11" fmla="*/ 66842 h 399"/>
              <a:gd name="T12" fmla="*/ 199067 w 497"/>
              <a:gd name="T13" fmla="*/ 31193 h 399"/>
              <a:gd name="T14" fmla="*/ 199067 w 497"/>
              <a:gd name="T15" fmla="*/ 31193 h 399"/>
              <a:gd name="T16" fmla="*/ 175197 w 497"/>
              <a:gd name="T17" fmla="*/ 31193 h 399"/>
              <a:gd name="T18" fmla="*/ 163487 w 497"/>
              <a:gd name="T19" fmla="*/ 27182 h 399"/>
              <a:gd name="T20" fmla="*/ 159434 w 497"/>
              <a:gd name="T21" fmla="*/ 3565 h 399"/>
              <a:gd name="T22" fmla="*/ 147274 w 497"/>
              <a:gd name="T23" fmla="*/ 0 h 399"/>
              <a:gd name="T24" fmla="*/ 71610 w 497"/>
              <a:gd name="T25" fmla="*/ 0 h 399"/>
              <a:gd name="T26" fmla="*/ 63954 w 497"/>
              <a:gd name="T27" fmla="*/ 3565 h 399"/>
              <a:gd name="T28" fmla="*/ 55397 w 497"/>
              <a:gd name="T29" fmla="*/ 27182 h 399"/>
              <a:gd name="T30" fmla="*/ 47740 w 497"/>
              <a:gd name="T31" fmla="*/ 31193 h 399"/>
              <a:gd name="T32" fmla="*/ 23870 w 497"/>
              <a:gd name="T33" fmla="*/ 31193 h 399"/>
              <a:gd name="T34" fmla="*/ 0 w 497"/>
              <a:gd name="T35" fmla="*/ 54811 h 399"/>
              <a:gd name="T36" fmla="*/ 0 w 497"/>
              <a:gd name="T37" fmla="*/ 153737 h 399"/>
              <a:gd name="T38" fmla="*/ 23870 w 497"/>
              <a:gd name="T39" fmla="*/ 177354 h 399"/>
              <a:gd name="T40" fmla="*/ 199067 w 497"/>
              <a:gd name="T41" fmla="*/ 177354 h 399"/>
              <a:gd name="T42" fmla="*/ 223388 w 497"/>
              <a:gd name="T43" fmla="*/ 153737 h 399"/>
              <a:gd name="T44" fmla="*/ 223388 w 497"/>
              <a:gd name="T45" fmla="*/ 54811 h 399"/>
              <a:gd name="T46" fmla="*/ 199067 w 497"/>
              <a:gd name="T47" fmla="*/ 31193 h 399"/>
              <a:gd name="T48" fmla="*/ 111694 w 497"/>
              <a:gd name="T49" fmla="*/ 153737 h 399"/>
              <a:gd name="T50" fmla="*/ 111694 w 497"/>
              <a:gd name="T51" fmla="*/ 153737 h 399"/>
              <a:gd name="T52" fmla="*/ 55397 w 497"/>
              <a:gd name="T53" fmla="*/ 98481 h 399"/>
              <a:gd name="T54" fmla="*/ 111694 w 497"/>
              <a:gd name="T55" fmla="*/ 43225 h 399"/>
              <a:gd name="T56" fmla="*/ 167541 w 497"/>
              <a:gd name="T57" fmla="*/ 98481 h 399"/>
              <a:gd name="T58" fmla="*/ 111694 w 497"/>
              <a:gd name="T59" fmla="*/ 153737 h 399"/>
              <a:gd name="T60" fmla="*/ 191411 w 497"/>
              <a:gd name="T61" fmla="*/ 70853 h 399"/>
              <a:gd name="T62" fmla="*/ 191411 w 497"/>
              <a:gd name="T63" fmla="*/ 70853 h 399"/>
              <a:gd name="T64" fmla="*/ 183304 w 497"/>
              <a:gd name="T65" fmla="*/ 62832 h 399"/>
              <a:gd name="T66" fmla="*/ 191411 w 497"/>
              <a:gd name="T67" fmla="*/ 54811 h 399"/>
              <a:gd name="T68" fmla="*/ 199067 w 497"/>
              <a:gd name="T69" fmla="*/ 62832 h 399"/>
              <a:gd name="T70" fmla="*/ 191411 w 497"/>
              <a:gd name="T71" fmla="*/ 70853 h 399"/>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497" h="399">
                <a:moveTo>
                  <a:pt x="248" y="150"/>
                </a:moveTo>
                <a:lnTo>
                  <a:pt x="248" y="150"/>
                </a:lnTo>
                <a:cubicBezTo>
                  <a:pt x="203" y="150"/>
                  <a:pt x="177" y="176"/>
                  <a:pt x="177" y="221"/>
                </a:cubicBezTo>
                <a:cubicBezTo>
                  <a:pt x="177" y="266"/>
                  <a:pt x="203" y="292"/>
                  <a:pt x="248" y="292"/>
                </a:cubicBezTo>
                <a:cubicBezTo>
                  <a:pt x="292" y="292"/>
                  <a:pt x="319" y="266"/>
                  <a:pt x="319" y="221"/>
                </a:cubicBezTo>
                <a:cubicBezTo>
                  <a:pt x="319" y="176"/>
                  <a:pt x="292" y="150"/>
                  <a:pt x="248" y="150"/>
                </a:cubicBezTo>
                <a:close/>
                <a:moveTo>
                  <a:pt x="442" y="70"/>
                </a:moveTo>
                <a:lnTo>
                  <a:pt x="442" y="70"/>
                </a:lnTo>
                <a:cubicBezTo>
                  <a:pt x="389" y="70"/>
                  <a:pt x="389" y="70"/>
                  <a:pt x="389" y="70"/>
                </a:cubicBezTo>
                <a:cubicBezTo>
                  <a:pt x="380" y="70"/>
                  <a:pt x="372" y="70"/>
                  <a:pt x="363" y="61"/>
                </a:cubicBezTo>
                <a:cubicBezTo>
                  <a:pt x="354" y="8"/>
                  <a:pt x="354" y="8"/>
                  <a:pt x="354" y="8"/>
                </a:cubicBezTo>
                <a:cubicBezTo>
                  <a:pt x="345" y="8"/>
                  <a:pt x="336" y="0"/>
                  <a:pt x="327" y="0"/>
                </a:cubicBezTo>
                <a:cubicBezTo>
                  <a:pt x="159" y="0"/>
                  <a:pt x="159" y="0"/>
                  <a:pt x="159" y="0"/>
                </a:cubicBezTo>
                <a:cubicBezTo>
                  <a:pt x="159" y="0"/>
                  <a:pt x="150" y="8"/>
                  <a:pt x="142" y="8"/>
                </a:cubicBezTo>
                <a:cubicBezTo>
                  <a:pt x="123" y="61"/>
                  <a:pt x="123" y="61"/>
                  <a:pt x="123" y="61"/>
                </a:cubicBezTo>
                <a:cubicBezTo>
                  <a:pt x="123" y="70"/>
                  <a:pt x="115" y="70"/>
                  <a:pt x="106" y="70"/>
                </a:cubicBezTo>
                <a:cubicBezTo>
                  <a:pt x="53" y="70"/>
                  <a:pt x="53" y="70"/>
                  <a:pt x="53" y="70"/>
                </a:cubicBezTo>
                <a:cubicBezTo>
                  <a:pt x="17" y="70"/>
                  <a:pt x="0" y="97"/>
                  <a:pt x="0" y="123"/>
                </a:cubicBezTo>
                <a:cubicBezTo>
                  <a:pt x="0" y="345"/>
                  <a:pt x="0" y="345"/>
                  <a:pt x="0" y="345"/>
                </a:cubicBezTo>
                <a:cubicBezTo>
                  <a:pt x="0" y="372"/>
                  <a:pt x="17" y="398"/>
                  <a:pt x="53" y="398"/>
                </a:cubicBezTo>
                <a:cubicBezTo>
                  <a:pt x="442" y="398"/>
                  <a:pt x="442" y="398"/>
                  <a:pt x="442" y="398"/>
                </a:cubicBezTo>
                <a:cubicBezTo>
                  <a:pt x="470" y="398"/>
                  <a:pt x="496" y="372"/>
                  <a:pt x="496" y="345"/>
                </a:cubicBezTo>
                <a:cubicBezTo>
                  <a:pt x="496" y="123"/>
                  <a:pt x="496" y="123"/>
                  <a:pt x="496" y="123"/>
                </a:cubicBezTo>
                <a:cubicBezTo>
                  <a:pt x="496" y="97"/>
                  <a:pt x="470" y="70"/>
                  <a:pt x="442" y="70"/>
                </a:cubicBezTo>
                <a:close/>
                <a:moveTo>
                  <a:pt x="248" y="345"/>
                </a:moveTo>
                <a:lnTo>
                  <a:pt x="248" y="345"/>
                </a:lnTo>
                <a:cubicBezTo>
                  <a:pt x="177" y="345"/>
                  <a:pt x="123" y="292"/>
                  <a:pt x="123" y="221"/>
                </a:cubicBezTo>
                <a:cubicBezTo>
                  <a:pt x="123" y="150"/>
                  <a:pt x="177" y="97"/>
                  <a:pt x="248" y="97"/>
                </a:cubicBezTo>
                <a:cubicBezTo>
                  <a:pt x="319" y="97"/>
                  <a:pt x="372" y="150"/>
                  <a:pt x="372" y="221"/>
                </a:cubicBezTo>
                <a:cubicBezTo>
                  <a:pt x="372" y="292"/>
                  <a:pt x="319" y="345"/>
                  <a:pt x="248" y="345"/>
                </a:cubicBezTo>
                <a:close/>
                <a:moveTo>
                  <a:pt x="425" y="159"/>
                </a:moveTo>
                <a:lnTo>
                  <a:pt x="425" y="159"/>
                </a:lnTo>
                <a:cubicBezTo>
                  <a:pt x="416" y="159"/>
                  <a:pt x="407" y="150"/>
                  <a:pt x="407" y="141"/>
                </a:cubicBezTo>
                <a:cubicBezTo>
                  <a:pt x="407" y="132"/>
                  <a:pt x="416" y="123"/>
                  <a:pt x="425" y="123"/>
                </a:cubicBezTo>
                <a:cubicBezTo>
                  <a:pt x="433" y="123"/>
                  <a:pt x="442" y="132"/>
                  <a:pt x="442" y="141"/>
                </a:cubicBezTo>
                <a:cubicBezTo>
                  <a:pt x="442" y="150"/>
                  <a:pt x="433" y="159"/>
                  <a:pt x="425" y="159"/>
                </a:cubicBezTo>
                <a:close/>
              </a:path>
            </a:pathLst>
          </a:custGeom>
          <a:gradFill flip="none" rotWithShape="1">
            <a:gsLst>
              <a:gs pos="2000">
                <a:schemeClr val="accent3"/>
              </a:gs>
              <a:gs pos="100000">
                <a:schemeClr val="accent3">
                  <a:lumMod val="75000"/>
                </a:schemeClr>
              </a:gs>
            </a:gsLst>
            <a:lin ang="2700000" scaled="1"/>
            <a:tileRect/>
          </a:gradFill>
          <a:ln>
            <a:noFill/>
          </a:ln>
          <a:effectLst/>
        </p:spPr>
        <p:txBody>
          <a:bodyPr wrap="none" lIns="15210" tIns="7605" rIns="15210" bIns="7605" anchor="ctr"/>
          <a:lstStyle/>
          <a:p>
            <a:endParaRPr lang="en-US" sz="800" dirty="0">
              <a:ea typeface="微软雅黑" panose="020B0503020204020204" pitchFamily="34" charset="-122"/>
            </a:endParaRPr>
          </a:p>
        </p:txBody>
      </p:sp>
      <p:sp>
        <p:nvSpPr>
          <p:cNvPr id="27" name="Freeform"/>
          <p:cNvSpPr/>
          <p:nvPr>
            <p:custDataLst>
              <p:tags r:id="rId17"/>
            </p:custDataLst>
          </p:nvPr>
        </p:nvSpPr>
        <p:spPr bwMode="auto">
          <a:xfrm>
            <a:off x="4881919" y="2946175"/>
            <a:ext cx="388363" cy="814124"/>
          </a:xfrm>
          <a:custGeom>
            <a:avLst/>
            <a:gdLst>
              <a:gd name="T0" fmla="*/ 132 w 540"/>
              <a:gd name="T1" fmla="*/ 716 h 1133"/>
              <a:gd name="T2" fmla="*/ 4 w 540"/>
              <a:gd name="T3" fmla="*/ 771 h 1133"/>
              <a:gd name="T4" fmla="*/ 140 w 540"/>
              <a:gd name="T5" fmla="*/ 1089 h 1133"/>
              <a:gd name="T6" fmla="*/ 268 w 540"/>
              <a:gd name="T7" fmla="*/ 1034 h 1133"/>
              <a:gd name="T8" fmla="*/ 351 w 540"/>
              <a:gd name="T9" fmla="*/ 1133 h 1133"/>
              <a:gd name="T10" fmla="*/ 540 w 540"/>
              <a:gd name="T11" fmla="*/ 946 h 1133"/>
              <a:gd name="T12" fmla="*/ 427 w 540"/>
              <a:gd name="T13" fmla="*/ 778 h 1133"/>
              <a:gd name="T14" fmla="*/ 540 w 540"/>
              <a:gd name="T15" fmla="*/ 187 h 1133"/>
              <a:gd name="T16" fmla="*/ 351 w 540"/>
              <a:gd name="T17" fmla="*/ 0 h 1133"/>
              <a:gd name="T18" fmla="*/ 258 w 540"/>
              <a:gd name="T19" fmla="*/ 113 h 1133"/>
              <a:gd name="T20" fmla="*/ 129 w 540"/>
              <a:gd name="T21" fmla="*/ 61 h 1133"/>
              <a:gd name="T22" fmla="*/ 0 w 540"/>
              <a:gd name="T23" fmla="*/ 381 h 1133"/>
              <a:gd name="T24" fmla="*/ 129 w 540"/>
              <a:gd name="T25" fmla="*/ 433 h 1133"/>
              <a:gd name="T26" fmla="*/ 132 w 540"/>
              <a:gd name="T27" fmla="*/ 716 h 1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40" h="1133">
                <a:moveTo>
                  <a:pt x="132" y="716"/>
                </a:moveTo>
                <a:cubicBezTo>
                  <a:pt x="4" y="771"/>
                  <a:pt x="4" y="771"/>
                  <a:pt x="4" y="771"/>
                </a:cubicBezTo>
                <a:cubicBezTo>
                  <a:pt x="140" y="1089"/>
                  <a:pt x="140" y="1089"/>
                  <a:pt x="140" y="1089"/>
                </a:cubicBezTo>
                <a:cubicBezTo>
                  <a:pt x="268" y="1034"/>
                  <a:pt x="268" y="1034"/>
                  <a:pt x="268" y="1034"/>
                </a:cubicBezTo>
                <a:cubicBezTo>
                  <a:pt x="293" y="1069"/>
                  <a:pt x="321" y="1103"/>
                  <a:pt x="351" y="1133"/>
                </a:cubicBezTo>
                <a:cubicBezTo>
                  <a:pt x="540" y="946"/>
                  <a:pt x="540" y="946"/>
                  <a:pt x="540" y="946"/>
                </a:cubicBezTo>
                <a:cubicBezTo>
                  <a:pt x="493" y="899"/>
                  <a:pt x="454" y="842"/>
                  <a:pt x="427" y="778"/>
                </a:cubicBezTo>
                <a:cubicBezTo>
                  <a:pt x="339" y="571"/>
                  <a:pt x="391" y="338"/>
                  <a:pt x="540" y="187"/>
                </a:cubicBezTo>
                <a:cubicBezTo>
                  <a:pt x="351" y="0"/>
                  <a:pt x="351" y="0"/>
                  <a:pt x="351" y="0"/>
                </a:cubicBezTo>
                <a:cubicBezTo>
                  <a:pt x="317" y="34"/>
                  <a:pt x="286" y="72"/>
                  <a:pt x="258" y="113"/>
                </a:cubicBezTo>
                <a:cubicBezTo>
                  <a:pt x="129" y="61"/>
                  <a:pt x="129" y="61"/>
                  <a:pt x="129" y="61"/>
                </a:cubicBezTo>
                <a:cubicBezTo>
                  <a:pt x="0" y="381"/>
                  <a:pt x="0" y="381"/>
                  <a:pt x="0" y="381"/>
                </a:cubicBezTo>
                <a:cubicBezTo>
                  <a:pt x="129" y="433"/>
                  <a:pt x="129" y="433"/>
                  <a:pt x="129" y="433"/>
                </a:cubicBezTo>
                <a:cubicBezTo>
                  <a:pt x="113" y="527"/>
                  <a:pt x="114" y="622"/>
                  <a:pt x="132" y="716"/>
                </a:cubicBezTo>
                <a:close/>
              </a:path>
            </a:pathLst>
          </a:custGeom>
          <a:solidFill>
            <a:schemeClr val="accent2">
              <a:lumMod val="95000"/>
            </a:schemeClr>
          </a:solidFill>
          <a:ln>
            <a:noFill/>
          </a:ln>
        </p:spPr>
        <p:txBody>
          <a:bodyPr vert="horz" wrap="square" lIns="40563" tIns="20281" rIns="40563" bIns="20281" numCol="1" anchor="t" anchorCtr="0" compatLnSpc="1"/>
          <a:lstStyle/>
          <a:p>
            <a:endParaRPr lang="en-US" sz="800">
              <a:latin typeface="Montserrat" pitchFamily="50" charset="0"/>
              <a:ea typeface="微软雅黑" panose="020B0503020204020204" pitchFamily="34" charset="-122"/>
            </a:endParaRPr>
          </a:p>
        </p:txBody>
      </p:sp>
      <p:sp>
        <p:nvSpPr>
          <p:cNvPr id="28" name="Freeform"/>
          <p:cNvSpPr/>
          <p:nvPr>
            <p:custDataLst>
              <p:tags r:id="rId18"/>
            </p:custDataLst>
          </p:nvPr>
        </p:nvSpPr>
        <p:spPr bwMode="auto">
          <a:xfrm>
            <a:off x="5821470" y="2946175"/>
            <a:ext cx="387788" cy="814124"/>
          </a:xfrm>
          <a:custGeom>
            <a:avLst/>
            <a:gdLst>
              <a:gd name="T0" fmla="*/ 189 w 540"/>
              <a:gd name="T1" fmla="*/ 1133 h 1133"/>
              <a:gd name="T2" fmla="*/ 282 w 540"/>
              <a:gd name="T3" fmla="*/ 1020 h 1133"/>
              <a:gd name="T4" fmla="*/ 411 w 540"/>
              <a:gd name="T5" fmla="*/ 1072 h 1133"/>
              <a:gd name="T6" fmla="*/ 540 w 540"/>
              <a:gd name="T7" fmla="*/ 752 h 1133"/>
              <a:gd name="T8" fmla="*/ 411 w 540"/>
              <a:gd name="T9" fmla="*/ 700 h 1133"/>
              <a:gd name="T10" fmla="*/ 408 w 540"/>
              <a:gd name="T11" fmla="*/ 417 h 1133"/>
              <a:gd name="T12" fmla="*/ 536 w 540"/>
              <a:gd name="T13" fmla="*/ 362 h 1133"/>
              <a:gd name="T14" fmla="*/ 401 w 540"/>
              <a:gd name="T15" fmla="*/ 44 h 1133"/>
              <a:gd name="T16" fmla="*/ 272 w 540"/>
              <a:gd name="T17" fmla="*/ 99 h 1133"/>
              <a:gd name="T18" fmla="*/ 189 w 540"/>
              <a:gd name="T19" fmla="*/ 0 h 1133"/>
              <a:gd name="T20" fmla="*/ 0 w 540"/>
              <a:gd name="T21" fmla="*/ 186 h 1133"/>
              <a:gd name="T22" fmla="*/ 113 w 540"/>
              <a:gd name="T23" fmla="*/ 355 h 1133"/>
              <a:gd name="T24" fmla="*/ 0 w 540"/>
              <a:gd name="T25" fmla="*/ 946 h 1133"/>
              <a:gd name="T26" fmla="*/ 189 w 540"/>
              <a:gd name="T27" fmla="*/ 1133 h 1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40" h="1133">
                <a:moveTo>
                  <a:pt x="189" y="1133"/>
                </a:moveTo>
                <a:cubicBezTo>
                  <a:pt x="223" y="1099"/>
                  <a:pt x="254" y="1061"/>
                  <a:pt x="282" y="1020"/>
                </a:cubicBezTo>
                <a:cubicBezTo>
                  <a:pt x="411" y="1072"/>
                  <a:pt x="411" y="1072"/>
                  <a:pt x="411" y="1072"/>
                </a:cubicBezTo>
                <a:cubicBezTo>
                  <a:pt x="540" y="752"/>
                  <a:pt x="540" y="752"/>
                  <a:pt x="540" y="752"/>
                </a:cubicBezTo>
                <a:cubicBezTo>
                  <a:pt x="411" y="700"/>
                  <a:pt x="411" y="700"/>
                  <a:pt x="411" y="700"/>
                </a:cubicBezTo>
                <a:cubicBezTo>
                  <a:pt x="427" y="605"/>
                  <a:pt x="426" y="511"/>
                  <a:pt x="408" y="417"/>
                </a:cubicBezTo>
                <a:cubicBezTo>
                  <a:pt x="536" y="362"/>
                  <a:pt x="536" y="362"/>
                  <a:pt x="536" y="362"/>
                </a:cubicBezTo>
                <a:cubicBezTo>
                  <a:pt x="401" y="44"/>
                  <a:pt x="401" y="44"/>
                  <a:pt x="401" y="44"/>
                </a:cubicBezTo>
                <a:cubicBezTo>
                  <a:pt x="272" y="99"/>
                  <a:pt x="272" y="99"/>
                  <a:pt x="272" y="99"/>
                </a:cubicBezTo>
                <a:cubicBezTo>
                  <a:pt x="247" y="63"/>
                  <a:pt x="219" y="30"/>
                  <a:pt x="189" y="0"/>
                </a:cubicBezTo>
                <a:cubicBezTo>
                  <a:pt x="0" y="186"/>
                  <a:pt x="0" y="186"/>
                  <a:pt x="0" y="186"/>
                </a:cubicBezTo>
                <a:cubicBezTo>
                  <a:pt x="47" y="234"/>
                  <a:pt x="86" y="291"/>
                  <a:pt x="113" y="355"/>
                </a:cubicBezTo>
                <a:cubicBezTo>
                  <a:pt x="201" y="562"/>
                  <a:pt x="149" y="795"/>
                  <a:pt x="0" y="946"/>
                </a:cubicBezTo>
                <a:lnTo>
                  <a:pt x="189" y="1133"/>
                </a:lnTo>
                <a:close/>
              </a:path>
            </a:pathLst>
          </a:custGeom>
          <a:solidFill>
            <a:schemeClr val="accent2"/>
          </a:solidFill>
          <a:ln>
            <a:noFill/>
          </a:ln>
        </p:spPr>
        <p:txBody>
          <a:bodyPr vert="horz" wrap="square" lIns="40563" tIns="20281" rIns="40563" bIns="20281" numCol="1" anchor="t" anchorCtr="0" compatLnSpc="1"/>
          <a:lstStyle/>
          <a:p>
            <a:endParaRPr lang="en-US" sz="800">
              <a:latin typeface="Montserrat" pitchFamily="50" charset="0"/>
              <a:ea typeface="微软雅黑" panose="020B0503020204020204" pitchFamily="34" charset="-122"/>
            </a:endParaRPr>
          </a:p>
        </p:txBody>
      </p:sp>
      <p:sp>
        <p:nvSpPr>
          <p:cNvPr id="29" name="Freeform"/>
          <p:cNvSpPr/>
          <p:nvPr>
            <p:custDataLst>
              <p:tags r:id="rId19"/>
            </p:custDataLst>
          </p:nvPr>
        </p:nvSpPr>
        <p:spPr bwMode="auto">
          <a:xfrm>
            <a:off x="5134498" y="2689567"/>
            <a:ext cx="822754" cy="390664"/>
          </a:xfrm>
          <a:custGeom>
            <a:avLst/>
            <a:gdLst>
              <a:gd name="T0" fmla="*/ 1145 w 1145"/>
              <a:gd name="T1" fmla="*/ 357 h 544"/>
              <a:gd name="T2" fmla="*/ 1026 w 1145"/>
              <a:gd name="T3" fmla="*/ 258 h 544"/>
              <a:gd name="T4" fmla="*/ 1078 w 1145"/>
              <a:gd name="T5" fmla="*/ 129 h 544"/>
              <a:gd name="T6" fmla="*/ 758 w 1145"/>
              <a:gd name="T7" fmla="*/ 0 h 544"/>
              <a:gd name="T8" fmla="*/ 706 w 1145"/>
              <a:gd name="T9" fmla="*/ 129 h 544"/>
              <a:gd name="T10" fmla="*/ 423 w 1145"/>
              <a:gd name="T11" fmla="*/ 132 h 544"/>
              <a:gd name="T12" fmla="*/ 368 w 1145"/>
              <a:gd name="T13" fmla="*/ 4 h 544"/>
              <a:gd name="T14" fmla="*/ 50 w 1145"/>
              <a:gd name="T15" fmla="*/ 139 h 544"/>
              <a:gd name="T16" fmla="*/ 105 w 1145"/>
              <a:gd name="T17" fmla="*/ 268 h 544"/>
              <a:gd name="T18" fmla="*/ 0 w 1145"/>
              <a:gd name="T19" fmla="*/ 357 h 544"/>
              <a:gd name="T20" fmla="*/ 189 w 1145"/>
              <a:gd name="T21" fmla="*/ 544 h 544"/>
              <a:gd name="T22" fmla="*/ 361 w 1145"/>
              <a:gd name="T23" fmla="*/ 427 h 544"/>
              <a:gd name="T24" fmla="*/ 361 w 1145"/>
              <a:gd name="T25" fmla="*/ 427 h 544"/>
              <a:gd name="T26" fmla="*/ 572 w 1145"/>
              <a:gd name="T27" fmla="*/ 384 h 544"/>
              <a:gd name="T28" fmla="*/ 956 w 1145"/>
              <a:gd name="T29" fmla="*/ 543 h 544"/>
              <a:gd name="T30" fmla="*/ 1145 w 1145"/>
              <a:gd name="T31" fmla="*/ 357 h 5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45" h="544">
                <a:moveTo>
                  <a:pt x="1145" y="357"/>
                </a:moveTo>
                <a:cubicBezTo>
                  <a:pt x="1109" y="320"/>
                  <a:pt x="1069" y="287"/>
                  <a:pt x="1026" y="258"/>
                </a:cubicBezTo>
                <a:cubicBezTo>
                  <a:pt x="1078" y="129"/>
                  <a:pt x="1078" y="129"/>
                  <a:pt x="1078" y="129"/>
                </a:cubicBezTo>
                <a:cubicBezTo>
                  <a:pt x="758" y="0"/>
                  <a:pt x="758" y="0"/>
                  <a:pt x="758" y="0"/>
                </a:cubicBezTo>
                <a:cubicBezTo>
                  <a:pt x="706" y="129"/>
                  <a:pt x="706" y="129"/>
                  <a:pt x="706" y="129"/>
                </a:cubicBezTo>
                <a:cubicBezTo>
                  <a:pt x="612" y="114"/>
                  <a:pt x="516" y="115"/>
                  <a:pt x="423" y="132"/>
                </a:cubicBezTo>
                <a:cubicBezTo>
                  <a:pt x="368" y="4"/>
                  <a:pt x="368" y="4"/>
                  <a:pt x="368" y="4"/>
                </a:cubicBezTo>
                <a:cubicBezTo>
                  <a:pt x="50" y="139"/>
                  <a:pt x="50" y="139"/>
                  <a:pt x="50" y="139"/>
                </a:cubicBezTo>
                <a:cubicBezTo>
                  <a:pt x="105" y="268"/>
                  <a:pt x="105" y="268"/>
                  <a:pt x="105" y="268"/>
                </a:cubicBezTo>
                <a:cubicBezTo>
                  <a:pt x="67" y="295"/>
                  <a:pt x="32" y="324"/>
                  <a:pt x="0" y="357"/>
                </a:cubicBezTo>
                <a:cubicBezTo>
                  <a:pt x="189" y="544"/>
                  <a:pt x="189" y="544"/>
                  <a:pt x="189" y="544"/>
                </a:cubicBezTo>
                <a:cubicBezTo>
                  <a:pt x="237" y="495"/>
                  <a:pt x="295" y="455"/>
                  <a:pt x="361" y="427"/>
                </a:cubicBezTo>
                <a:cubicBezTo>
                  <a:pt x="361" y="427"/>
                  <a:pt x="361" y="427"/>
                  <a:pt x="361" y="427"/>
                </a:cubicBezTo>
                <a:cubicBezTo>
                  <a:pt x="428" y="398"/>
                  <a:pt x="500" y="384"/>
                  <a:pt x="572" y="384"/>
                </a:cubicBezTo>
                <a:cubicBezTo>
                  <a:pt x="719" y="384"/>
                  <a:pt x="857" y="443"/>
                  <a:pt x="956" y="543"/>
                </a:cubicBezTo>
                <a:lnTo>
                  <a:pt x="1145" y="357"/>
                </a:lnTo>
                <a:close/>
              </a:path>
            </a:pathLst>
          </a:custGeom>
          <a:solidFill>
            <a:schemeClr val="accent2">
              <a:lumMod val="95000"/>
            </a:schemeClr>
          </a:solidFill>
          <a:ln>
            <a:noFill/>
          </a:ln>
        </p:spPr>
        <p:txBody>
          <a:bodyPr vert="horz" wrap="square" lIns="40563" tIns="20281" rIns="40563" bIns="20281" numCol="1" anchor="t" anchorCtr="0" compatLnSpc="1"/>
          <a:lstStyle/>
          <a:p>
            <a:endParaRPr lang="en-US" sz="800">
              <a:latin typeface="Montserrat" pitchFamily="50" charset="0"/>
              <a:ea typeface="微软雅黑" panose="020B0503020204020204" pitchFamily="34" charset="-122"/>
            </a:endParaRPr>
          </a:p>
        </p:txBody>
      </p:sp>
      <p:sp>
        <p:nvSpPr>
          <p:cNvPr id="30" name="Freeform"/>
          <p:cNvSpPr/>
          <p:nvPr>
            <p:custDataLst>
              <p:tags r:id="rId20"/>
            </p:custDataLst>
          </p:nvPr>
        </p:nvSpPr>
        <p:spPr bwMode="auto">
          <a:xfrm>
            <a:off x="5134498" y="3625666"/>
            <a:ext cx="822754" cy="391240"/>
          </a:xfrm>
          <a:custGeom>
            <a:avLst/>
            <a:gdLst>
              <a:gd name="T0" fmla="*/ 0 w 1145"/>
              <a:gd name="T1" fmla="*/ 187 h 544"/>
              <a:gd name="T2" fmla="*/ 119 w 1145"/>
              <a:gd name="T3" fmla="*/ 286 h 544"/>
              <a:gd name="T4" fmla="*/ 67 w 1145"/>
              <a:gd name="T5" fmla="*/ 415 h 544"/>
              <a:gd name="T6" fmla="*/ 387 w 1145"/>
              <a:gd name="T7" fmla="*/ 544 h 544"/>
              <a:gd name="T8" fmla="*/ 440 w 1145"/>
              <a:gd name="T9" fmla="*/ 415 h 544"/>
              <a:gd name="T10" fmla="*/ 722 w 1145"/>
              <a:gd name="T11" fmla="*/ 412 h 544"/>
              <a:gd name="T12" fmla="*/ 777 w 1145"/>
              <a:gd name="T13" fmla="*/ 540 h 544"/>
              <a:gd name="T14" fmla="*/ 1095 w 1145"/>
              <a:gd name="T15" fmla="*/ 405 h 544"/>
              <a:gd name="T16" fmla="*/ 1040 w 1145"/>
              <a:gd name="T17" fmla="*/ 276 h 544"/>
              <a:gd name="T18" fmla="*/ 1145 w 1145"/>
              <a:gd name="T19" fmla="*/ 187 h 544"/>
              <a:gd name="T20" fmla="*/ 956 w 1145"/>
              <a:gd name="T21" fmla="*/ 0 h 544"/>
              <a:gd name="T22" fmla="*/ 784 w 1145"/>
              <a:gd name="T23" fmla="*/ 117 h 544"/>
              <a:gd name="T24" fmla="*/ 573 w 1145"/>
              <a:gd name="T25" fmla="*/ 160 h 544"/>
              <a:gd name="T26" fmla="*/ 189 w 1145"/>
              <a:gd name="T27" fmla="*/ 0 h 544"/>
              <a:gd name="T28" fmla="*/ 0 w 1145"/>
              <a:gd name="T29" fmla="*/ 187 h 5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145" h="544">
                <a:moveTo>
                  <a:pt x="0" y="187"/>
                </a:moveTo>
                <a:cubicBezTo>
                  <a:pt x="36" y="224"/>
                  <a:pt x="76" y="257"/>
                  <a:pt x="119" y="286"/>
                </a:cubicBezTo>
                <a:cubicBezTo>
                  <a:pt x="67" y="415"/>
                  <a:pt x="67" y="415"/>
                  <a:pt x="67" y="415"/>
                </a:cubicBezTo>
                <a:cubicBezTo>
                  <a:pt x="387" y="544"/>
                  <a:pt x="387" y="544"/>
                  <a:pt x="387" y="544"/>
                </a:cubicBezTo>
                <a:cubicBezTo>
                  <a:pt x="440" y="415"/>
                  <a:pt x="440" y="415"/>
                  <a:pt x="440" y="415"/>
                </a:cubicBezTo>
                <a:cubicBezTo>
                  <a:pt x="533" y="430"/>
                  <a:pt x="629" y="429"/>
                  <a:pt x="722" y="412"/>
                </a:cubicBezTo>
                <a:cubicBezTo>
                  <a:pt x="777" y="540"/>
                  <a:pt x="777" y="540"/>
                  <a:pt x="777" y="540"/>
                </a:cubicBezTo>
                <a:cubicBezTo>
                  <a:pt x="1095" y="405"/>
                  <a:pt x="1095" y="405"/>
                  <a:pt x="1095" y="405"/>
                </a:cubicBezTo>
                <a:cubicBezTo>
                  <a:pt x="1040" y="276"/>
                  <a:pt x="1040" y="276"/>
                  <a:pt x="1040" y="276"/>
                </a:cubicBezTo>
                <a:cubicBezTo>
                  <a:pt x="1078" y="249"/>
                  <a:pt x="1113" y="220"/>
                  <a:pt x="1145" y="187"/>
                </a:cubicBezTo>
                <a:cubicBezTo>
                  <a:pt x="956" y="0"/>
                  <a:pt x="956" y="0"/>
                  <a:pt x="956" y="0"/>
                </a:cubicBezTo>
                <a:cubicBezTo>
                  <a:pt x="908" y="49"/>
                  <a:pt x="850" y="89"/>
                  <a:pt x="784" y="117"/>
                </a:cubicBezTo>
                <a:cubicBezTo>
                  <a:pt x="717" y="146"/>
                  <a:pt x="646" y="160"/>
                  <a:pt x="573" y="160"/>
                </a:cubicBezTo>
                <a:cubicBezTo>
                  <a:pt x="426" y="160"/>
                  <a:pt x="289" y="101"/>
                  <a:pt x="189" y="0"/>
                </a:cubicBezTo>
                <a:lnTo>
                  <a:pt x="0" y="187"/>
                </a:lnTo>
                <a:close/>
              </a:path>
            </a:pathLst>
          </a:custGeom>
          <a:solidFill>
            <a:schemeClr val="accent2">
              <a:lumMod val="95000"/>
            </a:schemeClr>
          </a:solidFill>
          <a:ln>
            <a:noFill/>
          </a:ln>
        </p:spPr>
        <p:txBody>
          <a:bodyPr vert="horz" wrap="square" lIns="40563" tIns="20281" rIns="40563" bIns="20281" numCol="1" anchor="t" anchorCtr="0" compatLnSpc="1"/>
          <a:lstStyle/>
          <a:p>
            <a:endParaRPr lang="en-US" sz="800">
              <a:latin typeface="Montserrat" pitchFamily="50" charset="0"/>
              <a:ea typeface="微软雅黑" panose="020B0503020204020204" pitchFamily="34" charset="-122"/>
            </a:endParaRPr>
          </a:p>
        </p:txBody>
      </p:sp>
      <p:sp>
        <p:nvSpPr>
          <p:cNvPr id="31" name="Oval"/>
          <p:cNvSpPr>
            <a:spLocks noChangeArrowheads="1"/>
          </p:cNvSpPr>
          <p:nvPr>
            <p:custDataLst>
              <p:tags r:id="rId21"/>
            </p:custDataLst>
          </p:nvPr>
        </p:nvSpPr>
        <p:spPr bwMode="auto">
          <a:xfrm>
            <a:off x="5157513" y="2964011"/>
            <a:ext cx="776726" cy="776726"/>
          </a:xfrm>
          <a:prstGeom prst="ellipse">
            <a:avLst/>
          </a:prstGeom>
          <a:solidFill>
            <a:schemeClr val="accent2">
              <a:lumMod val="50000"/>
            </a:schemeClr>
          </a:solidFill>
          <a:ln>
            <a:noFill/>
          </a:ln>
        </p:spPr>
        <p:txBody>
          <a:bodyPr vert="horz" wrap="square" lIns="40563" tIns="20281" rIns="40563" bIns="20281" numCol="1" anchor="t" anchorCtr="0" compatLnSpc="1"/>
          <a:lstStyle/>
          <a:p>
            <a:endParaRPr lang="en-US" sz="800">
              <a:latin typeface="Montserrat" pitchFamily="50" charset="0"/>
              <a:ea typeface="微软雅黑" panose="020B0503020204020204" pitchFamily="34" charset="-122"/>
            </a:endParaRPr>
          </a:p>
        </p:txBody>
      </p:sp>
      <p:sp>
        <p:nvSpPr>
          <p:cNvPr id="33" name="Freeform"/>
          <p:cNvSpPr>
            <a:spLocks noChangeArrowheads="1"/>
          </p:cNvSpPr>
          <p:nvPr>
            <p:custDataLst>
              <p:tags r:id="rId22"/>
            </p:custDataLst>
          </p:nvPr>
        </p:nvSpPr>
        <p:spPr bwMode="auto">
          <a:xfrm>
            <a:off x="5292749" y="3099247"/>
            <a:ext cx="506252" cy="506253"/>
          </a:xfrm>
          <a:custGeom>
            <a:avLst/>
            <a:gdLst>
              <a:gd name="connsiteX0" fmla="*/ 496094 w 993776"/>
              <a:gd name="connsiteY0" fmla="*/ 50800 h 993776"/>
              <a:gd name="connsiteX1" fmla="*/ 49212 w 993776"/>
              <a:gd name="connsiteY1" fmla="*/ 496888 h 993776"/>
              <a:gd name="connsiteX2" fmla="*/ 496094 w 993776"/>
              <a:gd name="connsiteY2" fmla="*/ 942976 h 993776"/>
              <a:gd name="connsiteX3" fmla="*/ 942976 w 993776"/>
              <a:gd name="connsiteY3" fmla="*/ 496888 h 993776"/>
              <a:gd name="connsiteX4" fmla="*/ 496094 w 993776"/>
              <a:gd name="connsiteY4" fmla="*/ 50800 h 993776"/>
              <a:gd name="connsiteX5" fmla="*/ 496888 w 993776"/>
              <a:gd name="connsiteY5" fmla="*/ 0 h 993776"/>
              <a:gd name="connsiteX6" fmla="*/ 993776 w 993776"/>
              <a:gd name="connsiteY6" fmla="*/ 496888 h 993776"/>
              <a:gd name="connsiteX7" fmla="*/ 496888 w 993776"/>
              <a:gd name="connsiteY7" fmla="*/ 993776 h 993776"/>
              <a:gd name="connsiteX8" fmla="*/ 0 w 993776"/>
              <a:gd name="connsiteY8" fmla="*/ 496888 h 993776"/>
              <a:gd name="connsiteX9" fmla="*/ 496888 w 993776"/>
              <a:gd name="connsiteY9" fmla="*/ 0 h 993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3776" h="993776">
                <a:moveTo>
                  <a:pt x="496094" y="50800"/>
                </a:moveTo>
                <a:cubicBezTo>
                  <a:pt x="249288" y="50800"/>
                  <a:pt x="49212" y="250520"/>
                  <a:pt x="49212" y="496888"/>
                </a:cubicBezTo>
                <a:cubicBezTo>
                  <a:pt x="49212" y="743256"/>
                  <a:pt x="249288" y="942976"/>
                  <a:pt x="496094" y="942976"/>
                </a:cubicBezTo>
                <a:cubicBezTo>
                  <a:pt x="742900" y="942976"/>
                  <a:pt x="942976" y="743256"/>
                  <a:pt x="942976" y="496888"/>
                </a:cubicBezTo>
                <a:cubicBezTo>
                  <a:pt x="942976" y="250520"/>
                  <a:pt x="742900" y="50800"/>
                  <a:pt x="496094" y="50800"/>
                </a:cubicBezTo>
                <a:close/>
                <a:moveTo>
                  <a:pt x="496888" y="0"/>
                </a:moveTo>
                <a:cubicBezTo>
                  <a:pt x="771312" y="0"/>
                  <a:pt x="993776" y="222464"/>
                  <a:pt x="993776" y="496888"/>
                </a:cubicBezTo>
                <a:cubicBezTo>
                  <a:pt x="993776" y="771312"/>
                  <a:pt x="771312" y="993776"/>
                  <a:pt x="496888" y="993776"/>
                </a:cubicBezTo>
                <a:cubicBezTo>
                  <a:pt x="222464" y="993776"/>
                  <a:pt x="0" y="771312"/>
                  <a:pt x="0" y="496888"/>
                </a:cubicBezTo>
                <a:cubicBezTo>
                  <a:pt x="0" y="222464"/>
                  <a:pt x="222464" y="0"/>
                  <a:pt x="496888" y="0"/>
                </a:cubicBezTo>
                <a:close/>
              </a:path>
            </a:pathLst>
          </a:custGeom>
          <a:solidFill>
            <a:schemeClr val="bg1"/>
          </a:solidFill>
          <a:ln>
            <a:noFill/>
          </a:ln>
        </p:spPr>
        <p:txBody>
          <a:bodyPr vert="horz" wrap="square" lIns="40563" tIns="20281" rIns="40563" bIns="20281" numCol="1" anchor="t" anchorCtr="0" compatLnSpc="1">
            <a:noAutofit/>
          </a:bodyPr>
          <a:lstStyle/>
          <a:p>
            <a:endParaRPr lang="en-US" sz="800">
              <a:latin typeface="Montserrat" pitchFamily="50" charset="0"/>
              <a:ea typeface="微软雅黑" panose="020B0503020204020204" pitchFamily="34" charset="-122"/>
            </a:endParaRPr>
          </a:p>
        </p:txBody>
      </p:sp>
      <p:sp>
        <p:nvSpPr>
          <p:cNvPr id="34" name="Oval"/>
          <p:cNvSpPr>
            <a:spLocks noChangeArrowheads="1"/>
          </p:cNvSpPr>
          <p:nvPr>
            <p:custDataLst>
              <p:tags r:id="rId23"/>
            </p:custDataLst>
          </p:nvPr>
        </p:nvSpPr>
        <p:spPr bwMode="auto">
          <a:xfrm>
            <a:off x="5340463" y="3146963"/>
            <a:ext cx="410015" cy="410016"/>
          </a:xfrm>
          <a:prstGeom prst="ellipse">
            <a:avLst/>
          </a:prstGeom>
          <a:solidFill>
            <a:schemeClr val="lt1">
              <a:lumMod val="60000"/>
              <a:lumOff val="40000"/>
            </a:schemeClr>
          </a:solidFill>
          <a:ln>
            <a:noFill/>
          </a:ln>
        </p:spPr>
        <p:txBody>
          <a:bodyPr vert="horz" wrap="square" lIns="40563" tIns="20281" rIns="40563" bIns="20281" numCol="1" anchor="t" anchorCtr="0" compatLnSpc="1"/>
          <a:lstStyle/>
          <a:p>
            <a:endParaRPr lang="en-US" sz="800">
              <a:latin typeface="Montserrat" pitchFamily="50" charset="0"/>
              <a:ea typeface="微软雅黑" panose="020B0503020204020204" pitchFamily="34" charset="-122"/>
            </a:endParaRPr>
          </a:p>
        </p:txBody>
      </p:sp>
      <p:sp>
        <p:nvSpPr>
          <p:cNvPr id="85" name="图标"/>
          <p:cNvSpPr>
            <a:spLocks noChangeArrowheads="1"/>
          </p:cNvSpPr>
          <p:nvPr>
            <p:custDataLst>
              <p:tags r:id="rId24"/>
            </p:custDataLst>
          </p:nvPr>
        </p:nvSpPr>
        <p:spPr bwMode="auto">
          <a:xfrm>
            <a:off x="5478774" y="3285722"/>
            <a:ext cx="135286" cy="139580"/>
          </a:xfrm>
          <a:custGeom>
            <a:avLst/>
            <a:gdLst>
              <a:gd name="T0" fmla="*/ 111726 w 444"/>
              <a:gd name="T1" fmla="*/ 150538 h 462"/>
              <a:gd name="T2" fmla="*/ 111726 w 444"/>
              <a:gd name="T3" fmla="*/ 150538 h 462"/>
              <a:gd name="T4" fmla="*/ 144162 w 444"/>
              <a:gd name="T5" fmla="*/ 114802 h 462"/>
              <a:gd name="T6" fmla="*/ 199574 w 444"/>
              <a:gd name="T7" fmla="*/ 31716 h 462"/>
              <a:gd name="T8" fmla="*/ 191916 w 444"/>
              <a:gd name="T9" fmla="*/ 23675 h 462"/>
              <a:gd name="T10" fmla="*/ 155875 w 444"/>
              <a:gd name="T11" fmla="*/ 23675 h 462"/>
              <a:gd name="T12" fmla="*/ 100013 w 444"/>
              <a:gd name="T13" fmla="*/ 0 h 462"/>
              <a:gd name="T14" fmla="*/ 44150 w 444"/>
              <a:gd name="T15" fmla="*/ 23675 h 462"/>
              <a:gd name="T16" fmla="*/ 8109 w 444"/>
              <a:gd name="T17" fmla="*/ 23675 h 462"/>
              <a:gd name="T18" fmla="*/ 0 w 444"/>
              <a:gd name="T19" fmla="*/ 31716 h 462"/>
              <a:gd name="T20" fmla="*/ 55863 w 444"/>
              <a:gd name="T21" fmla="*/ 114802 h 462"/>
              <a:gd name="T22" fmla="*/ 87849 w 444"/>
              <a:gd name="T23" fmla="*/ 150538 h 462"/>
              <a:gd name="T24" fmla="*/ 87849 w 444"/>
              <a:gd name="T25" fmla="*/ 166172 h 462"/>
              <a:gd name="T26" fmla="*/ 48204 w 444"/>
              <a:gd name="T27" fmla="*/ 185827 h 462"/>
              <a:gd name="T28" fmla="*/ 100013 w 444"/>
              <a:gd name="T29" fmla="*/ 205928 h 462"/>
              <a:gd name="T30" fmla="*/ 147766 w 444"/>
              <a:gd name="T31" fmla="*/ 185827 h 462"/>
              <a:gd name="T32" fmla="*/ 111726 w 444"/>
              <a:gd name="T33" fmla="*/ 166172 h 462"/>
              <a:gd name="T34" fmla="*/ 111726 w 444"/>
              <a:gd name="T35" fmla="*/ 150538 h 462"/>
              <a:gd name="T36" fmla="*/ 144162 w 444"/>
              <a:gd name="T37" fmla="*/ 94700 h 462"/>
              <a:gd name="T38" fmla="*/ 144162 w 444"/>
              <a:gd name="T39" fmla="*/ 94700 h 462"/>
              <a:gd name="T40" fmla="*/ 155875 w 444"/>
              <a:gd name="T41" fmla="*/ 39756 h 462"/>
              <a:gd name="T42" fmla="*/ 183807 w 444"/>
              <a:gd name="T43" fmla="*/ 39756 h 462"/>
              <a:gd name="T44" fmla="*/ 144162 w 444"/>
              <a:gd name="T45" fmla="*/ 94700 h 462"/>
              <a:gd name="T46" fmla="*/ 100013 w 444"/>
              <a:gd name="T47" fmla="*/ 16081 h 462"/>
              <a:gd name="T48" fmla="*/ 100013 w 444"/>
              <a:gd name="T49" fmla="*/ 16081 h 462"/>
              <a:gd name="T50" fmla="*/ 144162 w 444"/>
              <a:gd name="T51" fmla="*/ 31716 h 462"/>
              <a:gd name="T52" fmla="*/ 100013 w 444"/>
              <a:gd name="T53" fmla="*/ 51370 h 462"/>
              <a:gd name="T54" fmla="*/ 55863 w 444"/>
              <a:gd name="T55" fmla="*/ 31716 h 462"/>
              <a:gd name="T56" fmla="*/ 100013 w 444"/>
              <a:gd name="T57" fmla="*/ 16081 h 462"/>
              <a:gd name="T58" fmla="*/ 16218 w 444"/>
              <a:gd name="T59" fmla="*/ 39756 h 462"/>
              <a:gd name="T60" fmla="*/ 16218 w 444"/>
              <a:gd name="T61" fmla="*/ 39756 h 462"/>
              <a:gd name="T62" fmla="*/ 44150 w 444"/>
              <a:gd name="T63" fmla="*/ 39756 h 462"/>
              <a:gd name="T64" fmla="*/ 55863 w 444"/>
              <a:gd name="T65" fmla="*/ 94700 h 462"/>
              <a:gd name="T66" fmla="*/ 16218 w 444"/>
              <a:gd name="T67" fmla="*/ 39756 h 462"/>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444" h="462">
                <a:moveTo>
                  <a:pt x="248" y="337"/>
                </a:moveTo>
                <a:lnTo>
                  <a:pt x="248" y="337"/>
                </a:lnTo>
                <a:cubicBezTo>
                  <a:pt x="248" y="302"/>
                  <a:pt x="275" y="283"/>
                  <a:pt x="320" y="257"/>
                </a:cubicBezTo>
                <a:cubicBezTo>
                  <a:pt x="373" y="221"/>
                  <a:pt x="443" y="177"/>
                  <a:pt x="443" y="71"/>
                </a:cubicBezTo>
                <a:cubicBezTo>
                  <a:pt x="443" y="62"/>
                  <a:pt x="434" y="53"/>
                  <a:pt x="426" y="53"/>
                </a:cubicBezTo>
                <a:cubicBezTo>
                  <a:pt x="346" y="53"/>
                  <a:pt x="346" y="53"/>
                  <a:pt x="346" y="53"/>
                </a:cubicBezTo>
                <a:cubicBezTo>
                  <a:pt x="328" y="27"/>
                  <a:pt x="293" y="0"/>
                  <a:pt x="222" y="0"/>
                </a:cubicBezTo>
                <a:cubicBezTo>
                  <a:pt x="151" y="0"/>
                  <a:pt x="116" y="27"/>
                  <a:pt x="98" y="53"/>
                </a:cubicBezTo>
                <a:cubicBezTo>
                  <a:pt x="18" y="53"/>
                  <a:pt x="18" y="53"/>
                  <a:pt x="18" y="53"/>
                </a:cubicBezTo>
                <a:cubicBezTo>
                  <a:pt x="9" y="53"/>
                  <a:pt x="0" y="62"/>
                  <a:pt x="0" y="71"/>
                </a:cubicBezTo>
                <a:cubicBezTo>
                  <a:pt x="0" y="177"/>
                  <a:pt x="62" y="221"/>
                  <a:pt x="124" y="257"/>
                </a:cubicBezTo>
                <a:cubicBezTo>
                  <a:pt x="169" y="283"/>
                  <a:pt x="195" y="302"/>
                  <a:pt x="195" y="337"/>
                </a:cubicBezTo>
                <a:cubicBezTo>
                  <a:pt x="195" y="372"/>
                  <a:pt x="195" y="372"/>
                  <a:pt x="195" y="372"/>
                </a:cubicBezTo>
                <a:cubicBezTo>
                  <a:pt x="142" y="381"/>
                  <a:pt x="107" y="399"/>
                  <a:pt x="107" y="416"/>
                </a:cubicBezTo>
                <a:cubicBezTo>
                  <a:pt x="107" y="443"/>
                  <a:pt x="160" y="461"/>
                  <a:pt x="222" y="461"/>
                </a:cubicBezTo>
                <a:cubicBezTo>
                  <a:pt x="283" y="461"/>
                  <a:pt x="328" y="443"/>
                  <a:pt x="328" y="416"/>
                </a:cubicBezTo>
                <a:cubicBezTo>
                  <a:pt x="328" y="399"/>
                  <a:pt x="302" y="381"/>
                  <a:pt x="248" y="372"/>
                </a:cubicBezTo>
                <a:lnTo>
                  <a:pt x="248" y="337"/>
                </a:lnTo>
                <a:close/>
                <a:moveTo>
                  <a:pt x="320" y="212"/>
                </a:moveTo>
                <a:lnTo>
                  <a:pt x="320" y="212"/>
                </a:lnTo>
                <a:cubicBezTo>
                  <a:pt x="337" y="186"/>
                  <a:pt x="346" y="142"/>
                  <a:pt x="346" y="89"/>
                </a:cubicBezTo>
                <a:cubicBezTo>
                  <a:pt x="408" y="89"/>
                  <a:pt x="408" y="89"/>
                  <a:pt x="408" y="89"/>
                </a:cubicBezTo>
                <a:cubicBezTo>
                  <a:pt x="399" y="151"/>
                  <a:pt x="364" y="186"/>
                  <a:pt x="320" y="212"/>
                </a:cubicBezTo>
                <a:close/>
                <a:moveTo>
                  <a:pt x="222" y="36"/>
                </a:moveTo>
                <a:lnTo>
                  <a:pt x="222" y="36"/>
                </a:lnTo>
                <a:cubicBezTo>
                  <a:pt x="293" y="36"/>
                  <a:pt x="320" y="62"/>
                  <a:pt x="320" y="71"/>
                </a:cubicBezTo>
                <a:cubicBezTo>
                  <a:pt x="320" y="80"/>
                  <a:pt x="293" y="106"/>
                  <a:pt x="222" y="115"/>
                </a:cubicBezTo>
                <a:cubicBezTo>
                  <a:pt x="151" y="106"/>
                  <a:pt x="124" y="80"/>
                  <a:pt x="124" y="71"/>
                </a:cubicBezTo>
                <a:cubicBezTo>
                  <a:pt x="124" y="62"/>
                  <a:pt x="151" y="36"/>
                  <a:pt x="222" y="36"/>
                </a:cubicBezTo>
                <a:close/>
                <a:moveTo>
                  <a:pt x="36" y="89"/>
                </a:moveTo>
                <a:lnTo>
                  <a:pt x="36" y="89"/>
                </a:lnTo>
                <a:cubicBezTo>
                  <a:pt x="98" y="89"/>
                  <a:pt x="98" y="89"/>
                  <a:pt x="98" y="89"/>
                </a:cubicBezTo>
                <a:cubicBezTo>
                  <a:pt x="98" y="142"/>
                  <a:pt x="107" y="186"/>
                  <a:pt x="124" y="212"/>
                </a:cubicBezTo>
                <a:cubicBezTo>
                  <a:pt x="80" y="186"/>
                  <a:pt x="36" y="151"/>
                  <a:pt x="36" y="89"/>
                </a:cubicBezTo>
                <a:close/>
              </a:path>
            </a:pathLst>
          </a:custGeom>
          <a:gradFill>
            <a:gsLst>
              <a:gs pos="2000">
                <a:schemeClr val="accent2"/>
              </a:gs>
              <a:gs pos="100000">
                <a:schemeClr val="accent2">
                  <a:lumMod val="75000"/>
                </a:schemeClr>
              </a:gs>
            </a:gsLst>
            <a:lin ang="2700000" scaled="1"/>
          </a:gradFill>
          <a:ln>
            <a:noFill/>
          </a:ln>
          <a:effectLst/>
        </p:spPr>
        <p:txBody>
          <a:bodyPr wrap="none" lIns="15210" tIns="7605" rIns="15210" bIns="7605" anchor="ctr"/>
          <a:lstStyle/>
          <a:p>
            <a:endParaRPr lang="en-US" sz="800" dirty="0">
              <a:ea typeface="微软雅黑" panose="020B0503020204020204" pitchFamily="34" charset="-122"/>
            </a:endParaRPr>
          </a:p>
        </p:txBody>
      </p:sp>
      <p:sp>
        <p:nvSpPr>
          <p:cNvPr id="47" name="Arc"/>
          <p:cNvSpPr/>
          <p:nvPr>
            <p:custDataLst>
              <p:tags r:id="rId25"/>
            </p:custDataLst>
          </p:nvPr>
        </p:nvSpPr>
        <p:spPr>
          <a:xfrm flipH="1">
            <a:off x="3686110" y="3302375"/>
            <a:ext cx="870994" cy="870994"/>
          </a:xfrm>
          <a:prstGeom prst="arc">
            <a:avLst>
              <a:gd name="adj1" fmla="val 4784862"/>
              <a:gd name="adj2" fmla="val 9106154"/>
            </a:avLst>
          </a:prstGeom>
          <a:ln>
            <a:solidFill>
              <a:schemeClr val="tx1">
                <a:alpha val="30000"/>
              </a:schemeClr>
            </a:solidFill>
            <a:prstDash val="sysDash"/>
            <a:headEnd type="triangle"/>
            <a:tailEnd type="ova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id-ID" sz="800" dirty="0"/>
          </a:p>
        </p:txBody>
      </p:sp>
      <p:sp>
        <p:nvSpPr>
          <p:cNvPr id="48" name="Arc"/>
          <p:cNvSpPr/>
          <p:nvPr>
            <p:custDataLst>
              <p:tags r:id="rId26"/>
            </p:custDataLst>
          </p:nvPr>
        </p:nvSpPr>
        <p:spPr>
          <a:xfrm>
            <a:off x="5873738" y="3908012"/>
            <a:ext cx="870994" cy="870994"/>
          </a:xfrm>
          <a:prstGeom prst="arc">
            <a:avLst>
              <a:gd name="adj1" fmla="val 6480972"/>
              <a:gd name="adj2" fmla="val 11311349"/>
            </a:avLst>
          </a:prstGeom>
          <a:ln>
            <a:solidFill>
              <a:schemeClr val="tx1">
                <a:alpha val="30000"/>
              </a:schemeClr>
            </a:solidFill>
            <a:prstDash val="sysDash"/>
            <a:headEnd type="triangle"/>
            <a:tailEnd type="ova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id-ID" sz="800"/>
          </a:p>
        </p:txBody>
      </p:sp>
      <p:sp>
        <p:nvSpPr>
          <p:cNvPr id="61" name="Arc"/>
          <p:cNvSpPr/>
          <p:nvPr>
            <p:custDataLst>
              <p:tags r:id="rId27"/>
            </p:custDataLst>
          </p:nvPr>
        </p:nvSpPr>
        <p:spPr>
          <a:xfrm flipH="1" flipV="1">
            <a:off x="5130272" y="2185198"/>
            <a:ext cx="870994" cy="870994"/>
          </a:xfrm>
          <a:prstGeom prst="arc">
            <a:avLst>
              <a:gd name="adj1" fmla="val 7639878"/>
              <a:gd name="adj2" fmla="val 11268256"/>
            </a:avLst>
          </a:prstGeom>
          <a:ln>
            <a:solidFill>
              <a:schemeClr val="tx1">
                <a:alpha val="30000"/>
              </a:schemeClr>
            </a:solidFill>
            <a:prstDash val="sysDash"/>
            <a:headEnd type="triangle"/>
            <a:tailEnd type="ova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id-ID" sz="800"/>
          </a:p>
        </p:txBody>
      </p:sp>
      <p:sp>
        <p:nvSpPr>
          <p:cNvPr id="72" name="Arc"/>
          <p:cNvSpPr/>
          <p:nvPr>
            <p:custDataLst>
              <p:tags r:id="rId28"/>
            </p:custDataLst>
          </p:nvPr>
        </p:nvSpPr>
        <p:spPr>
          <a:xfrm flipV="1">
            <a:off x="7096478" y="3085469"/>
            <a:ext cx="870994" cy="870994"/>
          </a:xfrm>
          <a:prstGeom prst="arc">
            <a:avLst>
              <a:gd name="adj1" fmla="val 4784862"/>
              <a:gd name="adj2" fmla="val 9106154"/>
            </a:avLst>
          </a:prstGeom>
          <a:ln>
            <a:solidFill>
              <a:schemeClr val="tx1">
                <a:alpha val="30000"/>
              </a:schemeClr>
            </a:solidFill>
            <a:prstDash val="sysDash"/>
            <a:headEnd type="triangle"/>
            <a:tailEnd type="ova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id-ID" sz="800"/>
          </a:p>
        </p:txBody>
      </p:sp>
      <p:sp>
        <p:nvSpPr>
          <p:cNvPr id="38" name="Freeform"/>
          <p:cNvSpPr/>
          <p:nvPr>
            <p:custDataLst>
              <p:tags r:id="rId29"/>
            </p:custDataLst>
          </p:nvPr>
        </p:nvSpPr>
        <p:spPr bwMode="auto">
          <a:xfrm>
            <a:off x="3723302" y="2496494"/>
            <a:ext cx="480514" cy="1007299"/>
          </a:xfrm>
          <a:custGeom>
            <a:avLst/>
            <a:gdLst>
              <a:gd name="T0" fmla="*/ 132 w 540"/>
              <a:gd name="T1" fmla="*/ 716 h 1133"/>
              <a:gd name="T2" fmla="*/ 4 w 540"/>
              <a:gd name="T3" fmla="*/ 771 h 1133"/>
              <a:gd name="T4" fmla="*/ 140 w 540"/>
              <a:gd name="T5" fmla="*/ 1089 h 1133"/>
              <a:gd name="T6" fmla="*/ 268 w 540"/>
              <a:gd name="T7" fmla="*/ 1034 h 1133"/>
              <a:gd name="T8" fmla="*/ 351 w 540"/>
              <a:gd name="T9" fmla="*/ 1133 h 1133"/>
              <a:gd name="T10" fmla="*/ 540 w 540"/>
              <a:gd name="T11" fmla="*/ 946 h 1133"/>
              <a:gd name="T12" fmla="*/ 427 w 540"/>
              <a:gd name="T13" fmla="*/ 778 h 1133"/>
              <a:gd name="T14" fmla="*/ 540 w 540"/>
              <a:gd name="T15" fmla="*/ 187 h 1133"/>
              <a:gd name="T16" fmla="*/ 351 w 540"/>
              <a:gd name="T17" fmla="*/ 0 h 1133"/>
              <a:gd name="T18" fmla="*/ 258 w 540"/>
              <a:gd name="T19" fmla="*/ 113 h 1133"/>
              <a:gd name="T20" fmla="*/ 129 w 540"/>
              <a:gd name="T21" fmla="*/ 61 h 1133"/>
              <a:gd name="T22" fmla="*/ 0 w 540"/>
              <a:gd name="T23" fmla="*/ 381 h 1133"/>
              <a:gd name="T24" fmla="*/ 129 w 540"/>
              <a:gd name="T25" fmla="*/ 433 h 1133"/>
              <a:gd name="T26" fmla="*/ 132 w 540"/>
              <a:gd name="T27" fmla="*/ 716 h 1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40" h="1133">
                <a:moveTo>
                  <a:pt x="132" y="716"/>
                </a:moveTo>
                <a:cubicBezTo>
                  <a:pt x="4" y="771"/>
                  <a:pt x="4" y="771"/>
                  <a:pt x="4" y="771"/>
                </a:cubicBezTo>
                <a:cubicBezTo>
                  <a:pt x="140" y="1089"/>
                  <a:pt x="140" y="1089"/>
                  <a:pt x="140" y="1089"/>
                </a:cubicBezTo>
                <a:cubicBezTo>
                  <a:pt x="268" y="1034"/>
                  <a:pt x="268" y="1034"/>
                  <a:pt x="268" y="1034"/>
                </a:cubicBezTo>
                <a:cubicBezTo>
                  <a:pt x="293" y="1069"/>
                  <a:pt x="321" y="1103"/>
                  <a:pt x="351" y="1133"/>
                </a:cubicBezTo>
                <a:cubicBezTo>
                  <a:pt x="540" y="946"/>
                  <a:pt x="540" y="946"/>
                  <a:pt x="540" y="946"/>
                </a:cubicBezTo>
                <a:cubicBezTo>
                  <a:pt x="493" y="899"/>
                  <a:pt x="454" y="842"/>
                  <a:pt x="427" y="778"/>
                </a:cubicBezTo>
                <a:cubicBezTo>
                  <a:pt x="339" y="571"/>
                  <a:pt x="391" y="338"/>
                  <a:pt x="540" y="187"/>
                </a:cubicBezTo>
                <a:cubicBezTo>
                  <a:pt x="351" y="0"/>
                  <a:pt x="351" y="0"/>
                  <a:pt x="351" y="0"/>
                </a:cubicBezTo>
                <a:cubicBezTo>
                  <a:pt x="317" y="34"/>
                  <a:pt x="286" y="72"/>
                  <a:pt x="258" y="113"/>
                </a:cubicBezTo>
                <a:cubicBezTo>
                  <a:pt x="129" y="61"/>
                  <a:pt x="129" y="61"/>
                  <a:pt x="129" y="61"/>
                </a:cubicBezTo>
                <a:cubicBezTo>
                  <a:pt x="0" y="381"/>
                  <a:pt x="0" y="381"/>
                  <a:pt x="0" y="381"/>
                </a:cubicBezTo>
                <a:cubicBezTo>
                  <a:pt x="129" y="433"/>
                  <a:pt x="129" y="433"/>
                  <a:pt x="129" y="433"/>
                </a:cubicBezTo>
                <a:cubicBezTo>
                  <a:pt x="113" y="527"/>
                  <a:pt x="114" y="622"/>
                  <a:pt x="132" y="716"/>
                </a:cubicBezTo>
                <a:close/>
              </a:path>
            </a:pathLst>
          </a:custGeom>
          <a:solidFill>
            <a:schemeClr val="accent1"/>
          </a:solidFill>
          <a:ln>
            <a:noFill/>
          </a:ln>
        </p:spPr>
        <p:txBody>
          <a:bodyPr vert="horz" wrap="square" lIns="40563" tIns="20281" rIns="40563" bIns="20281" numCol="1" anchor="t" anchorCtr="0" compatLnSpc="1"/>
          <a:lstStyle/>
          <a:p>
            <a:endParaRPr lang="en-US" sz="800">
              <a:solidFill>
                <a:schemeClr val="accent1"/>
              </a:solidFill>
              <a:latin typeface="Montserrat" pitchFamily="50" charset="0"/>
              <a:ea typeface="微软雅黑" panose="020B0503020204020204" pitchFamily="34" charset="-122"/>
            </a:endParaRPr>
          </a:p>
        </p:txBody>
      </p:sp>
      <p:sp>
        <p:nvSpPr>
          <p:cNvPr id="39" name="Freeform"/>
          <p:cNvSpPr/>
          <p:nvPr>
            <p:custDataLst>
              <p:tags r:id="rId30"/>
            </p:custDataLst>
          </p:nvPr>
        </p:nvSpPr>
        <p:spPr bwMode="auto">
          <a:xfrm>
            <a:off x="4885790" y="2496494"/>
            <a:ext cx="479802" cy="1007299"/>
          </a:xfrm>
          <a:custGeom>
            <a:avLst/>
            <a:gdLst>
              <a:gd name="T0" fmla="*/ 189 w 540"/>
              <a:gd name="T1" fmla="*/ 1133 h 1133"/>
              <a:gd name="T2" fmla="*/ 282 w 540"/>
              <a:gd name="T3" fmla="*/ 1020 h 1133"/>
              <a:gd name="T4" fmla="*/ 411 w 540"/>
              <a:gd name="T5" fmla="*/ 1072 h 1133"/>
              <a:gd name="T6" fmla="*/ 540 w 540"/>
              <a:gd name="T7" fmla="*/ 752 h 1133"/>
              <a:gd name="T8" fmla="*/ 411 w 540"/>
              <a:gd name="T9" fmla="*/ 700 h 1133"/>
              <a:gd name="T10" fmla="*/ 408 w 540"/>
              <a:gd name="T11" fmla="*/ 417 h 1133"/>
              <a:gd name="T12" fmla="*/ 536 w 540"/>
              <a:gd name="T13" fmla="*/ 362 h 1133"/>
              <a:gd name="T14" fmla="*/ 401 w 540"/>
              <a:gd name="T15" fmla="*/ 44 h 1133"/>
              <a:gd name="T16" fmla="*/ 272 w 540"/>
              <a:gd name="T17" fmla="*/ 99 h 1133"/>
              <a:gd name="T18" fmla="*/ 189 w 540"/>
              <a:gd name="T19" fmla="*/ 0 h 1133"/>
              <a:gd name="T20" fmla="*/ 0 w 540"/>
              <a:gd name="T21" fmla="*/ 186 h 1133"/>
              <a:gd name="T22" fmla="*/ 113 w 540"/>
              <a:gd name="T23" fmla="*/ 355 h 1133"/>
              <a:gd name="T24" fmla="*/ 0 w 540"/>
              <a:gd name="T25" fmla="*/ 946 h 1133"/>
              <a:gd name="T26" fmla="*/ 189 w 540"/>
              <a:gd name="T27" fmla="*/ 1133 h 1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40" h="1133">
                <a:moveTo>
                  <a:pt x="189" y="1133"/>
                </a:moveTo>
                <a:cubicBezTo>
                  <a:pt x="223" y="1099"/>
                  <a:pt x="254" y="1061"/>
                  <a:pt x="282" y="1020"/>
                </a:cubicBezTo>
                <a:cubicBezTo>
                  <a:pt x="411" y="1072"/>
                  <a:pt x="411" y="1072"/>
                  <a:pt x="411" y="1072"/>
                </a:cubicBezTo>
                <a:cubicBezTo>
                  <a:pt x="540" y="752"/>
                  <a:pt x="540" y="752"/>
                  <a:pt x="540" y="752"/>
                </a:cubicBezTo>
                <a:cubicBezTo>
                  <a:pt x="411" y="700"/>
                  <a:pt x="411" y="700"/>
                  <a:pt x="411" y="700"/>
                </a:cubicBezTo>
                <a:cubicBezTo>
                  <a:pt x="427" y="605"/>
                  <a:pt x="426" y="511"/>
                  <a:pt x="408" y="417"/>
                </a:cubicBezTo>
                <a:cubicBezTo>
                  <a:pt x="536" y="362"/>
                  <a:pt x="536" y="362"/>
                  <a:pt x="536" y="362"/>
                </a:cubicBezTo>
                <a:cubicBezTo>
                  <a:pt x="401" y="44"/>
                  <a:pt x="401" y="44"/>
                  <a:pt x="401" y="44"/>
                </a:cubicBezTo>
                <a:cubicBezTo>
                  <a:pt x="272" y="99"/>
                  <a:pt x="272" y="99"/>
                  <a:pt x="272" y="99"/>
                </a:cubicBezTo>
                <a:cubicBezTo>
                  <a:pt x="247" y="63"/>
                  <a:pt x="219" y="30"/>
                  <a:pt x="189" y="0"/>
                </a:cubicBezTo>
                <a:cubicBezTo>
                  <a:pt x="0" y="186"/>
                  <a:pt x="0" y="186"/>
                  <a:pt x="0" y="186"/>
                </a:cubicBezTo>
                <a:cubicBezTo>
                  <a:pt x="47" y="234"/>
                  <a:pt x="86" y="291"/>
                  <a:pt x="113" y="355"/>
                </a:cubicBezTo>
                <a:cubicBezTo>
                  <a:pt x="201" y="562"/>
                  <a:pt x="149" y="795"/>
                  <a:pt x="0" y="946"/>
                </a:cubicBezTo>
                <a:lnTo>
                  <a:pt x="189" y="1133"/>
                </a:lnTo>
                <a:close/>
              </a:path>
            </a:pathLst>
          </a:custGeom>
          <a:solidFill>
            <a:schemeClr val="accent1"/>
          </a:solidFill>
          <a:ln>
            <a:noFill/>
          </a:ln>
        </p:spPr>
        <p:txBody>
          <a:bodyPr vert="horz" wrap="square" lIns="40563" tIns="20281" rIns="40563" bIns="20281" numCol="1" anchor="t" anchorCtr="0" compatLnSpc="1"/>
          <a:lstStyle/>
          <a:p>
            <a:endParaRPr lang="en-US" sz="800">
              <a:solidFill>
                <a:schemeClr val="accent1"/>
              </a:solidFill>
              <a:latin typeface="Montserrat" pitchFamily="50" charset="0"/>
              <a:ea typeface="微软雅黑" panose="020B0503020204020204" pitchFamily="34" charset="-122"/>
            </a:endParaRPr>
          </a:p>
        </p:txBody>
      </p:sp>
      <p:sp>
        <p:nvSpPr>
          <p:cNvPr id="40" name="Freeform"/>
          <p:cNvSpPr/>
          <p:nvPr>
            <p:custDataLst>
              <p:tags r:id="rId31"/>
            </p:custDataLst>
          </p:nvPr>
        </p:nvSpPr>
        <p:spPr bwMode="auto">
          <a:xfrm>
            <a:off x="4035815" y="2178998"/>
            <a:ext cx="1017977" cy="483362"/>
          </a:xfrm>
          <a:custGeom>
            <a:avLst/>
            <a:gdLst>
              <a:gd name="T0" fmla="*/ 1145 w 1145"/>
              <a:gd name="T1" fmla="*/ 357 h 544"/>
              <a:gd name="T2" fmla="*/ 1026 w 1145"/>
              <a:gd name="T3" fmla="*/ 258 h 544"/>
              <a:gd name="T4" fmla="*/ 1078 w 1145"/>
              <a:gd name="T5" fmla="*/ 129 h 544"/>
              <a:gd name="T6" fmla="*/ 758 w 1145"/>
              <a:gd name="T7" fmla="*/ 0 h 544"/>
              <a:gd name="T8" fmla="*/ 706 w 1145"/>
              <a:gd name="T9" fmla="*/ 129 h 544"/>
              <a:gd name="T10" fmla="*/ 423 w 1145"/>
              <a:gd name="T11" fmla="*/ 132 h 544"/>
              <a:gd name="T12" fmla="*/ 368 w 1145"/>
              <a:gd name="T13" fmla="*/ 4 h 544"/>
              <a:gd name="T14" fmla="*/ 50 w 1145"/>
              <a:gd name="T15" fmla="*/ 139 h 544"/>
              <a:gd name="T16" fmla="*/ 105 w 1145"/>
              <a:gd name="T17" fmla="*/ 268 h 544"/>
              <a:gd name="T18" fmla="*/ 0 w 1145"/>
              <a:gd name="T19" fmla="*/ 357 h 544"/>
              <a:gd name="T20" fmla="*/ 189 w 1145"/>
              <a:gd name="T21" fmla="*/ 544 h 544"/>
              <a:gd name="T22" fmla="*/ 361 w 1145"/>
              <a:gd name="T23" fmla="*/ 427 h 544"/>
              <a:gd name="T24" fmla="*/ 361 w 1145"/>
              <a:gd name="T25" fmla="*/ 427 h 544"/>
              <a:gd name="T26" fmla="*/ 572 w 1145"/>
              <a:gd name="T27" fmla="*/ 384 h 544"/>
              <a:gd name="T28" fmla="*/ 956 w 1145"/>
              <a:gd name="T29" fmla="*/ 543 h 544"/>
              <a:gd name="T30" fmla="*/ 1145 w 1145"/>
              <a:gd name="T31" fmla="*/ 357 h 5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45" h="544">
                <a:moveTo>
                  <a:pt x="1145" y="357"/>
                </a:moveTo>
                <a:cubicBezTo>
                  <a:pt x="1109" y="320"/>
                  <a:pt x="1069" y="287"/>
                  <a:pt x="1026" y="258"/>
                </a:cubicBezTo>
                <a:cubicBezTo>
                  <a:pt x="1078" y="129"/>
                  <a:pt x="1078" y="129"/>
                  <a:pt x="1078" y="129"/>
                </a:cubicBezTo>
                <a:cubicBezTo>
                  <a:pt x="758" y="0"/>
                  <a:pt x="758" y="0"/>
                  <a:pt x="758" y="0"/>
                </a:cubicBezTo>
                <a:cubicBezTo>
                  <a:pt x="706" y="129"/>
                  <a:pt x="706" y="129"/>
                  <a:pt x="706" y="129"/>
                </a:cubicBezTo>
                <a:cubicBezTo>
                  <a:pt x="612" y="114"/>
                  <a:pt x="516" y="115"/>
                  <a:pt x="423" y="132"/>
                </a:cubicBezTo>
                <a:cubicBezTo>
                  <a:pt x="368" y="4"/>
                  <a:pt x="368" y="4"/>
                  <a:pt x="368" y="4"/>
                </a:cubicBezTo>
                <a:cubicBezTo>
                  <a:pt x="50" y="139"/>
                  <a:pt x="50" y="139"/>
                  <a:pt x="50" y="139"/>
                </a:cubicBezTo>
                <a:cubicBezTo>
                  <a:pt x="105" y="268"/>
                  <a:pt x="105" y="268"/>
                  <a:pt x="105" y="268"/>
                </a:cubicBezTo>
                <a:cubicBezTo>
                  <a:pt x="67" y="295"/>
                  <a:pt x="32" y="324"/>
                  <a:pt x="0" y="357"/>
                </a:cubicBezTo>
                <a:cubicBezTo>
                  <a:pt x="189" y="544"/>
                  <a:pt x="189" y="544"/>
                  <a:pt x="189" y="544"/>
                </a:cubicBezTo>
                <a:cubicBezTo>
                  <a:pt x="237" y="495"/>
                  <a:pt x="295" y="455"/>
                  <a:pt x="361" y="427"/>
                </a:cubicBezTo>
                <a:cubicBezTo>
                  <a:pt x="361" y="427"/>
                  <a:pt x="361" y="427"/>
                  <a:pt x="361" y="427"/>
                </a:cubicBezTo>
                <a:cubicBezTo>
                  <a:pt x="428" y="398"/>
                  <a:pt x="500" y="384"/>
                  <a:pt x="572" y="384"/>
                </a:cubicBezTo>
                <a:cubicBezTo>
                  <a:pt x="719" y="384"/>
                  <a:pt x="857" y="443"/>
                  <a:pt x="956" y="543"/>
                </a:cubicBezTo>
                <a:lnTo>
                  <a:pt x="1145" y="357"/>
                </a:lnTo>
                <a:close/>
              </a:path>
            </a:pathLst>
          </a:custGeom>
          <a:solidFill>
            <a:schemeClr val="accent1"/>
          </a:solidFill>
          <a:ln>
            <a:noFill/>
          </a:ln>
        </p:spPr>
        <p:txBody>
          <a:bodyPr vert="horz" wrap="square" lIns="40563" tIns="20281" rIns="40563" bIns="20281" numCol="1" anchor="t" anchorCtr="0" compatLnSpc="1"/>
          <a:lstStyle/>
          <a:p>
            <a:endParaRPr lang="en-US" sz="800">
              <a:solidFill>
                <a:schemeClr val="accent1"/>
              </a:solidFill>
              <a:latin typeface="Montserrat" pitchFamily="50" charset="0"/>
              <a:ea typeface="微软雅黑" panose="020B0503020204020204" pitchFamily="34" charset="-122"/>
            </a:endParaRPr>
          </a:p>
        </p:txBody>
      </p:sp>
      <p:sp>
        <p:nvSpPr>
          <p:cNvPr id="41" name="Freeform"/>
          <p:cNvSpPr/>
          <p:nvPr>
            <p:custDataLst>
              <p:tags r:id="rId32"/>
            </p:custDataLst>
          </p:nvPr>
        </p:nvSpPr>
        <p:spPr bwMode="auto">
          <a:xfrm>
            <a:off x="4035815" y="3337214"/>
            <a:ext cx="1017977" cy="484074"/>
          </a:xfrm>
          <a:custGeom>
            <a:avLst/>
            <a:gdLst>
              <a:gd name="T0" fmla="*/ 0 w 1145"/>
              <a:gd name="T1" fmla="*/ 187 h 544"/>
              <a:gd name="T2" fmla="*/ 119 w 1145"/>
              <a:gd name="T3" fmla="*/ 286 h 544"/>
              <a:gd name="T4" fmla="*/ 67 w 1145"/>
              <a:gd name="T5" fmla="*/ 415 h 544"/>
              <a:gd name="T6" fmla="*/ 387 w 1145"/>
              <a:gd name="T7" fmla="*/ 544 h 544"/>
              <a:gd name="T8" fmla="*/ 440 w 1145"/>
              <a:gd name="T9" fmla="*/ 415 h 544"/>
              <a:gd name="T10" fmla="*/ 722 w 1145"/>
              <a:gd name="T11" fmla="*/ 412 h 544"/>
              <a:gd name="T12" fmla="*/ 777 w 1145"/>
              <a:gd name="T13" fmla="*/ 540 h 544"/>
              <a:gd name="T14" fmla="*/ 1095 w 1145"/>
              <a:gd name="T15" fmla="*/ 405 h 544"/>
              <a:gd name="T16" fmla="*/ 1040 w 1145"/>
              <a:gd name="T17" fmla="*/ 276 h 544"/>
              <a:gd name="T18" fmla="*/ 1145 w 1145"/>
              <a:gd name="T19" fmla="*/ 187 h 544"/>
              <a:gd name="T20" fmla="*/ 956 w 1145"/>
              <a:gd name="T21" fmla="*/ 0 h 544"/>
              <a:gd name="T22" fmla="*/ 784 w 1145"/>
              <a:gd name="T23" fmla="*/ 117 h 544"/>
              <a:gd name="T24" fmla="*/ 573 w 1145"/>
              <a:gd name="T25" fmla="*/ 160 h 544"/>
              <a:gd name="T26" fmla="*/ 189 w 1145"/>
              <a:gd name="T27" fmla="*/ 0 h 544"/>
              <a:gd name="T28" fmla="*/ 0 w 1145"/>
              <a:gd name="T29" fmla="*/ 187 h 5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145" h="544">
                <a:moveTo>
                  <a:pt x="0" y="187"/>
                </a:moveTo>
                <a:cubicBezTo>
                  <a:pt x="36" y="224"/>
                  <a:pt x="76" y="257"/>
                  <a:pt x="119" y="286"/>
                </a:cubicBezTo>
                <a:cubicBezTo>
                  <a:pt x="67" y="415"/>
                  <a:pt x="67" y="415"/>
                  <a:pt x="67" y="415"/>
                </a:cubicBezTo>
                <a:cubicBezTo>
                  <a:pt x="387" y="544"/>
                  <a:pt x="387" y="544"/>
                  <a:pt x="387" y="544"/>
                </a:cubicBezTo>
                <a:cubicBezTo>
                  <a:pt x="440" y="415"/>
                  <a:pt x="440" y="415"/>
                  <a:pt x="440" y="415"/>
                </a:cubicBezTo>
                <a:cubicBezTo>
                  <a:pt x="533" y="430"/>
                  <a:pt x="629" y="429"/>
                  <a:pt x="722" y="412"/>
                </a:cubicBezTo>
                <a:cubicBezTo>
                  <a:pt x="777" y="540"/>
                  <a:pt x="777" y="540"/>
                  <a:pt x="777" y="540"/>
                </a:cubicBezTo>
                <a:cubicBezTo>
                  <a:pt x="1095" y="405"/>
                  <a:pt x="1095" y="405"/>
                  <a:pt x="1095" y="405"/>
                </a:cubicBezTo>
                <a:cubicBezTo>
                  <a:pt x="1040" y="276"/>
                  <a:pt x="1040" y="276"/>
                  <a:pt x="1040" y="276"/>
                </a:cubicBezTo>
                <a:cubicBezTo>
                  <a:pt x="1078" y="249"/>
                  <a:pt x="1113" y="220"/>
                  <a:pt x="1145" y="187"/>
                </a:cubicBezTo>
                <a:cubicBezTo>
                  <a:pt x="956" y="0"/>
                  <a:pt x="956" y="0"/>
                  <a:pt x="956" y="0"/>
                </a:cubicBezTo>
                <a:cubicBezTo>
                  <a:pt x="908" y="49"/>
                  <a:pt x="850" y="89"/>
                  <a:pt x="784" y="117"/>
                </a:cubicBezTo>
                <a:cubicBezTo>
                  <a:pt x="717" y="146"/>
                  <a:pt x="646" y="160"/>
                  <a:pt x="573" y="160"/>
                </a:cubicBezTo>
                <a:cubicBezTo>
                  <a:pt x="426" y="160"/>
                  <a:pt x="289" y="101"/>
                  <a:pt x="189" y="0"/>
                </a:cubicBezTo>
                <a:lnTo>
                  <a:pt x="0" y="187"/>
                </a:lnTo>
                <a:close/>
              </a:path>
            </a:pathLst>
          </a:custGeom>
          <a:solidFill>
            <a:schemeClr val="accent1"/>
          </a:solidFill>
          <a:ln>
            <a:noFill/>
          </a:ln>
        </p:spPr>
        <p:txBody>
          <a:bodyPr vert="horz" wrap="square" lIns="40563" tIns="20281" rIns="40563" bIns="20281" numCol="1" anchor="t" anchorCtr="0" compatLnSpc="1"/>
          <a:lstStyle/>
          <a:p>
            <a:endParaRPr lang="en-US" sz="800">
              <a:solidFill>
                <a:schemeClr val="accent1"/>
              </a:solidFill>
              <a:latin typeface="Montserrat" pitchFamily="50" charset="0"/>
              <a:ea typeface="微软雅黑" panose="020B0503020204020204" pitchFamily="34" charset="-122"/>
            </a:endParaRPr>
          </a:p>
        </p:txBody>
      </p:sp>
      <p:sp>
        <p:nvSpPr>
          <p:cNvPr id="42" name="Oval"/>
          <p:cNvSpPr>
            <a:spLocks noChangeArrowheads="1"/>
          </p:cNvSpPr>
          <p:nvPr>
            <p:custDataLst>
              <p:tags r:id="rId33"/>
            </p:custDataLst>
          </p:nvPr>
        </p:nvSpPr>
        <p:spPr bwMode="auto">
          <a:xfrm>
            <a:off x="4064290" y="2518562"/>
            <a:ext cx="961027" cy="961027"/>
          </a:xfrm>
          <a:prstGeom prst="ellipse">
            <a:avLst/>
          </a:prstGeom>
          <a:solidFill>
            <a:schemeClr val="accent1">
              <a:lumMod val="50000"/>
            </a:schemeClr>
          </a:solidFill>
          <a:ln>
            <a:noFill/>
          </a:ln>
        </p:spPr>
        <p:txBody>
          <a:bodyPr vert="horz" wrap="square" lIns="40563" tIns="20281" rIns="40563" bIns="20281" numCol="1" anchor="t" anchorCtr="0" compatLnSpc="1"/>
          <a:lstStyle/>
          <a:p>
            <a:endParaRPr lang="en-US" sz="800">
              <a:latin typeface="Montserrat" pitchFamily="50" charset="0"/>
              <a:ea typeface="微软雅黑" panose="020B0503020204020204" pitchFamily="34" charset="-122"/>
            </a:endParaRPr>
          </a:p>
        </p:txBody>
      </p:sp>
      <p:sp>
        <p:nvSpPr>
          <p:cNvPr id="44" name="Freeform"/>
          <p:cNvSpPr>
            <a:spLocks noChangeArrowheads="1"/>
          </p:cNvSpPr>
          <p:nvPr>
            <p:custDataLst>
              <p:tags r:id="rId34"/>
            </p:custDataLst>
          </p:nvPr>
        </p:nvSpPr>
        <p:spPr bwMode="auto">
          <a:xfrm>
            <a:off x="4231615" y="2685888"/>
            <a:ext cx="626375" cy="626375"/>
          </a:xfrm>
          <a:custGeom>
            <a:avLst/>
            <a:gdLst>
              <a:gd name="connsiteX0" fmla="*/ 496094 w 993776"/>
              <a:gd name="connsiteY0" fmla="*/ 50800 h 993776"/>
              <a:gd name="connsiteX1" fmla="*/ 49212 w 993776"/>
              <a:gd name="connsiteY1" fmla="*/ 496888 h 993776"/>
              <a:gd name="connsiteX2" fmla="*/ 496094 w 993776"/>
              <a:gd name="connsiteY2" fmla="*/ 942976 h 993776"/>
              <a:gd name="connsiteX3" fmla="*/ 942976 w 993776"/>
              <a:gd name="connsiteY3" fmla="*/ 496888 h 993776"/>
              <a:gd name="connsiteX4" fmla="*/ 496094 w 993776"/>
              <a:gd name="connsiteY4" fmla="*/ 50800 h 993776"/>
              <a:gd name="connsiteX5" fmla="*/ 496888 w 993776"/>
              <a:gd name="connsiteY5" fmla="*/ 0 h 993776"/>
              <a:gd name="connsiteX6" fmla="*/ 993776 w 993776"/>
              <a:gd name="connsiteY6" fmla="*/ 496888 h 993776"/>
              <a:gd name="connsiteX7" fmla="*/ 496888 w 993776"/>
              <a:gd name="connsiteY7" fmla="*/ 993776 h 993776"/>
              <a:gd name="connsiteX8" fmla="*/ 0 w 993776"/>
              <a:gd name="connsiteY8" fmla="*/ 496888 h 993776"/>
              <a:gd name="connsiteX9" fmla="*/ 496888 w 993776"/>
              <a:gd name="connsiteY9" fmla="*/ 0 h 993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3776" h="993776">
                <a:moveTo>
                  <a:pt x="496094" y="50800"/>
                </a:moveTo>
                <a:cubicBezTo>
                  <a:pt x="249288" y="50800"/>
                  <a:pt x="49212" y="250520"/>
                  <a:pt x="49212" y="496888"/>
                </a:cubicBezTo>
                <a:cubicBezTo>
                  <a:pt x="49212" y="743256"/>
                  <a:pt x="249288" y="942976"/>
                  <a:pt x="496094" y="942976"/>
                </a:cubicBezTo>
                <a:cubicBezTo>
                  <a:pt x="742900" y="942976"/>
                  <a:pt x="942976" y="743256"/>
                  <a:pt x="942976" y="496888"/>
                </a:cubicBezTo>
                <a:cubicBezTo>
                  <a:pt x="942976" y="250520"/>
                  <a:pt x="742900" y="50800"/>
                  <a:pt x="496094" y="50800"/>
                </a:cubicBezTo>
                <a:close/>
                <a:moveTo>
                  <a:pt x="496888" y="0"/>
                </a:moveTo>
                <a:cubicBezTo>
                  <a:pt x="771312" y="0"/>
                  <a:pt x="993776" y="222464"/>
                  <a:pt x="993776" y="496888"/>
                </a:cubicBezTo>
                <a:cubicBezTo>
                  <a:pt x="993776" y="771312"/>
                  <a:pt x="771312" y="993776"/>
                  <a:pt x="496888" y="993776"/>
                </a:cubicBezTo>
                <a:cubicBezTo>
                  <a:pt x="222464" y="993776"/>
                  <a:pt x="0" y="771312"/>
                  <a:pt x="0" y="496888"/>
                </a:cubicBezTo>
                <a:cubicBezTo>
                  <a:pt x="0" y="222464"/>
                  <a:pt x="222464" y="0"/>
                  <a:pt x="496888" y="0"/>
                </a:cubicBezTo>
                <a:close/>
              </a:path>
            </a:pathLst>
          </a:custGeom>
          <a:solidFill>
            <a:schemeClr val="bg1"/>
          </a:solidFill>
          <a:ln>
            <a:noFill/>
          </a:ln>
        </p:spPr>
        <p:txBody>
          <a:bodyPr vert="horz" wrap="square" lIns="40563" tIns="20281" rIns="40563" bIns="20281" numCol="1" anchor="t" anchorCtr="0" compatLnSpc="1">
            <a:noAutofit/>
          </a:bodyPr>
          <a:lstStyle/>
          <a:p>
            <a:endParaRPr lang="en-US" sz="800">
              <a:latin typeface="Montserrat" pitchFamily="50" charset="0"/>
              <a:ea typeface="微软雅黑" panose="020B0503020204020204" pitchFamily="34" charset="-122"/>
            </a:endParaRPr>
          </a:p>
        </p:txBody>
      </p:sp>
      <p:sp>
        <p:nvSpPr>
          <p:cNvPr id="45" name="Oval"/>
          <p:cNvSpPr>
            <a:spLocks noChangeArrowheads="1"/>
          </p:cNvSpPr>
          <p:nvPr>
            <p:custDataLst>
              <p:tags r:id="rId35"/>
            </p:custDataLst>
          </p:nvPr>
        </p:nvSpPr>
        <p:spPr bwMode="auto">
          <a:xfrm>
            <a:off x="4290651" y="2744924"/>
            <a:ext cx="507304" cy="507304"/>
          </a:xfrm>
          <a:prstGeom prst="ellipse">
            <a:avLst/>
          </a:prstGeom>
          <a:solidFill>
            <a:schemeClr val="lt1">
              <a:lumMod val="60000"/>
              <a:lumOff val="40000"/>
            </a:schemeClr>
          </a:solidFill>
          <a:ln>
            <a:noFill/>
          </a:ln>
        </p:spPr>
        <p:txBody>
          <a:bodyPr vert="horz" wrap="square" lIns="40563" tIns="20281" rIns="40563" bIns="20281" numCol="1" anchor="t" anchorCtr="0" compatLnSpc="1"/>
          <a:lstStyle/>
          <a:p>
            <a:endParaRPr lang="en-US" sz="800">
              <a:latin typeface="Montserrat" pitchFamily="50" charset="0"/>
              <a:ea typeface="微软雅黑" panose="020B0503020204020204" pitchFamily="34" charset="-122"/>
            </a:endParaRPr>
          </a:p>
        </p:txBody>
      </p:sp>
      <p:sp>
        <p:nvSpPr>
          <p:cNvPr id="84" name="图标"/>
          <p:cNvSpPr>
            <a:spLocks noChangeArrowheads="1"/>
          </p:cNvSpPr>
          <p:nvPr>
            <p:custDataLst>
              <p:tags r:id="rId36"/>
            </p:custDataLst>
          </p:nvPr>
        </p:nvSpPr>
        <p:spPr bwMode="auto">
          <a:xfrm>
            <a:off x="4441060" y="2898505"/>
            <a:ext cx="201334" cy="157688"/>
          </a:xfrm>
          <a:custGeom>
            <a:avLst/>
            <a:gdLst>
              <a:gd name="T0" fmla="*/ 194710 w 506"/>
              <a:gd name="T1" fmla="*/ 31193 h 399"/>
              <a:gd name="T2" fmla="*/ 194710 w 506"/>
              <a:gd name="T3" fmla="*/ 31193 h 399"/>
              <a:gd name="T4" fmla="*/ 75372 w 506"/>
              <a:gd name="T5" fmla="*/ 15596 h 399"/>
              <a:gd name="T6" fmla="*/ 4038 w 506"/>
              <a:gd name="T7" fmla="*/ 98481 h 399"/>
              <a:gd name="T8" fmla="*/ 87485 w 506"/>
              <a:gd name="T9" fmla="*/ 177354 h 399"/>
              <a:gd name="T10" fmla="*/ 170932 w 506"/>
              <a:gd name="T11" fmla="*/ 138140 h 399"/>
              <a:gd name="T12" fmla="*/ 162856 w 506"/>
              <a:gd name="T13" fmla="*/ 94470 h 399"/>
              <a:gd name="T14" fmla="*/ 210412 w 506"/>
              <a:gd name="T15" fmla="*/ 90460 h 399"/>
              <a:gd name="T16" fmla="*/ 194710 w 506"/>
              <a:gd name="T17" fmla="*/ 31193 h 399"/>
              <a:gd name="T18" fmla="*/ 122927 w 506"/>
              <a:gd name="T19" fmla="*/ 134130 h 399"/>
              <a:gd name="T20" fmla="*/ 122927 w 506"/>
              <a:gd name="T21" fmla="*/ 134130 h 399"/>
              <a:gd name="T22" fmla="*/ 107225 w 506"/>
              <a:gd name="T23" fmla="*/ 118088 h 399"/>
              <a:gd name="T24" fmla="*/ 122927 w 506"/>
              <a:gd name="T25" fmla="*/ 102491 h 399"/>
              <a:gd name="T26" fmla="*/ 138630 w 506"/>
              <a:gd name="T27" fmla="*/ 118088 h 399"/>
              <a:gd name="T28" fmla="*/ 122927 w 506"/>
              <a:gd name="T29" fmla="*/ 134130 h 399"/>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506" h="399">
                <a:moveTo>
                  <a:pt x="434" y="70"/>
                </a:moveTo>
                <a:lnTo>
                  <a:pt x="434" y="70"/>
                </a:lnTo>
                <a:cubicBezTo>
                  <a:pt x="354" y="17"/>
                  <a:pt x="265" y="0"/>
                  <a:pt x="168" y="35"/>
                </a:cubicBezTo>
                <a:cubicBezTo>
                  <a:pt x="89" y="53"/>
                  <a:pt x="9" y="141"/>
                  <a:pt x="9" y="221"/>
                </a:cubicBezTo>
                <a:cubicBezTo>
                  <a:pt x="0" y="319"/>
                  <a:pt x="71" y="398"/>
                  <a:pt x="195" y="398"/>
                </a:cubicBezTo>
                <a:cubicBezTo>
                  <a:pt x="337" y="398"/>
                  <a:pt x="381" y="328"/>
                  <a:pt x="381" y="310"/>
                </a:cubicBezTo>
                <a:cubicBezTo>
                  <a:pt x="390" y="292"/>
                  <a:pt x="328" y="248"/>
                  <a:pt x="363" y="212"/>
                </a:cubicBezTo>
                <a:cubicBezTo>
                  <a:pt x="408" y="168"/>
                  <a:pt x="452" y="203"/>
                  <a:pt x="469" y="203"/>
                </a:cubicBezTo>
                <a:cubicBezTo>
                  <a:pt x="496" y="194"/>
                  <a:pt x="505" y="124"/>
                  <a:pt x="434" y="70"/>
                </a:cubicBezTo>
                <a:close/>
                <a:moveTo>
                  <a:pt x="274" y="301"/>
                </a:moveTo>
                <a:lnTo>
                  <a:pt x="274" y="301"/>
                </a:lnTo>
                <a:cubicBezTo>
                  <a:pt x="248" y="301"/>
                  <a:pt x="239" y="283"/>
                  <a:pt x="239" y="265"/>
                </a:cubicBezTo>
                <a:cubicBezTo>
                  <a:pt x="239" y="248"/>
                  <a:pt x="248" y="230"/>
                  <a:pt x="274" y="230"/>
                </a:cubicBezTo>
                <a:cubicBezTo>
                  <a:pt x="293" y="230"/>
                  <a:pt x="309" y="248"/>
                  <a:pt x="309" y="265"/>
                </a:cubicBezTo>
                <a:cubicBezTo>
                  <a:pt x="309" y="283"/>
                  <a:pt x="293" y="301"/>
                  <a:pt x="274" y="301"/>
                </a:cubicBezTo>
                <a:close/>
              </a:path>
            </a:pathLst>
          </a:custGeom>
          <a:gradFill>
            <a:gsLst>
              <a:gs pos="2000">
                <a:schemeClr val="accent1"/>
              </a:gs>
              <a:gs pos="100000">
                <a:schemeClr val="accent1">
                  <a:lumMod val="75000"/>
                </a:schemeClr>
              </a:gs>
            </a:gsLst>
            <a:lin ang="2700000" scaled="1"/>
          </a:gradFill>
          <a:ln>
            <a:noFill/>
          </a:ln>
          <a:effectLst/>
        </p:spPr>
        <p:txBody>
          <a:bodyPr wrap="none" lIns="15210" tIns="7605" rIns="15210" bIns="7605" anchor="ctr"/>
          <a:lstStyle/>
          <a:p>
            <a:endParaRPr lang="en-US" sz="800" dirty="0">
              <a:ea typeface="微软雅黑" panose="020B0503020204020204" pitchFamily="34" charset="-122"/>
            </a:endParaRPr>
          </a:p>
        </p:txBody>
      </p:sp>
      <p:sp>
        <p:nvSpPr>
          <p:cNvPr id="77" name="文本框"/>
          <p:cNvSpPr txBox="1"/>
          <p:nvPr>
            <p:custDataLst>
              <p:tags r:id="rId37"/>
            </p:custDataLst>
          </p:nvPr>
        </p:nvSpPr>
        <p:spPr>
          <a:xfrm>
            <a:off x="589915" y="4479925"/>
            <a:ext cx="3743325" cy="859155"/>
          </a:xfrm>
          <a:prstGeom prst="rect">
            <a:avLst/>
          </a:prstGeom>
          <a:noFill/>
        </p:spPr>
        <p:txBody>
          <a:bodyPr wrap="square" anchor="t">
            <a:noAutofit/>
          </a:bodyPr>
          <a:lstStyle/>
          <a:p>
            <a:pPr marL="0" lvl="0" indent="0" algn="r" eaLnBrk="1" latinLnBrk="0" hangingPunct="1">
              <a:lnSpc>
                <a:spcPct val="100000"/>
              </a:lnSpc>
              <a:spcBef>
                <a:spcPts val="0"/>
              </a:spcBef>
              <a:spcAft>
                <a:spcPts val="0"/>
              </a:spcAft>
              <a:buSzPct val="100000"/>
            </a:pPr>
            <a:r>
              <a:rPr lang="zh-CN" altLang="en-US" sz="2000" b="1" spc="150" dirty="0">
                <a:solidFill>
                  <a:schemeClr val="dk1">
                    <a:lumMod val="75000"/>
                  </a:schemeClr>
                </a:solidFill>
                <a:latin typeface="微软雅黑" panose="020B0503020204020204" pitchFamily="34" charset="-122"/>
                <a:ea typeface="微软雅黑" panose="020B0503020204020204" pitchFamily="34" charset="-122"/>
                <a:cs typeface="微软雅黑" panose="020B0503020204020204" pitchFamily="34" charset="-122"/>
              </a:rPr>
              <a:t>多核处理器（Multi-core Processor）</a:t>
            </a:r>
            <a:endParaRPr lang="zh-CN" altLang="en-US" sz="2000" b="1" spc="150" dirty="0">
              <a:solidFill>
                <a:schemeClr val="dk1">
                  <a:lumMod val="75000"/>
                </a:schemeClr>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78" name="文本框"/>
          <p:cNvSpPr txBox="1"/>
          <p:nvPr>
            <p:custDataLst>
              <p:tags r:id="rId38"/>
            </p:custDataLst>
          </p:nvPr>
        </p:nvSpPr>
        <p:spPr>
          <a:xfrm>
            <a:off x="1766718" y="4052626"/>
            <a:ext cx="2168355" cy="398310"/>
          </a:xfrm>
          <a:prstGeom prst="rect">
            <a:avLst/>
          </a:prstGeom>
          <a:noFill/>
        </p:spPr>
        <p:txBody>
          <a:bodyPr wrap="square" lIns="0" tIns="0" rIns="0" bIns="0" rtlCol="0" anchor="ctr">
            <a:normAutofit/>
          </a:bodyPr>
          <a:lstStyle/>
          <a:p>
            <a:pPr algn="r"/>
            <a:r>
              <a:rPr lang="en-US" altLang="zh-CN" sz="2455" b="1" spc="300" dirty="0">
                <a:solidFill>
                  <a:schemeClr val="dk1">
                    <a:lumMod val="75000"/>
                  </a:schemeClr>
                </a:solidFill>
                <a:latin typeface="微软雅黑" panose="020B0503020204020204" pitchFamily="34" charset="-122"/>
                <a:ea typeface="微软雅黑" panose="020B0503020204020204" pitchFamily="34" charset="-122"/>
              </a:rPr>
              <a:t>01</a:t>
            </a:r>
            <a:endParaRPr lang="en-US" altLang="zh-CN" sz="2455" b="1" spc="300" dirty="0">
              <a:solidFill>
                <a:schemeClr val="dk1">
                  <a:lumMod val="75000"/>
                </a:schemeClr>
              </a:solidFill>
              <a:latin typeface="微软雅黑" panose="020B0503020204020204" pitchFamily="34" charset="-122"/>
              <a:ea typeface="微软雅黑" panose="020B0503020204020204" pitchFamily="34" charset="-122"/>
            </a:endParaRPr>
          </a:p>
        </p:txBody>
      </p:sp>
      <p:sp>
        <p:nvSpPr>
          <p:cNvPr id="90" name="文本框"/>
          <p:cNvSpPr txBox="1"/>
          <p:nvPr>
            <p:custDataLst>
              <p:tags r:id="rId39"/>
            </p:custDataLst>
          </p:nvPr>
        </p:nvSpPr>
        <p:spPr>
          <a:xfrm>
            <a:off x="7559675" y="3462020"/>
            <a:ext cx="3743325" cy="859155"/>
          </a:xfrm>
          <a:prstGeom prst="rect">
            <a:avLst/>
          </a:prstGeom>
          <a:noFill/>
        </p:spPr>
        <p:txBody>
          <a:bodyPr wrap="square" anchor="t">
            <a:noAutofit/>
          </a:bodyPr>
          <a:lstStyle/>
          <a:p>
            <a:pPr marL="0" lvl="0" indent="0" algn="l" eaLnBrk="1" latinLnBrk="0" hangingPunct="1">
              <a:lnSpc>
                <a:spcPct val="100000"/>
              </a:lnSpc>
              <a:spcBef>
                <a:spcPts val="0"/>
              </a:spcBef>
              <a:spcAft>
                <a:spcPts val="0"/>
              </a:spcAft>
              <a:buSzPct val="100000"/>
            </a:pPr>
            <a:r>
              <a:rPr lang="zh-CN" altLang="en-US" sz="2000" b="1" spc="150" dirty="0">
                <a:solidFill>
                  <a:schemeClr val="dk1">
                    <a:lumMod val="75000"/>
                  </a:schemeClr>
                </a:solidFill>
                <a:latin typeface="微软雅黑" panose="020B0503020204020204" pitchFamily="34" charset="-122"/>
                <a:ea typeface="微软雅黑" panose="020B0503020204020204" pitchFamily="34" charset="-122"/>
                <a:cs typeface="微软雅黑" panose="020B0503020204020204" pitchFamily="34" charset="-122"/>
              </a:rPr>
              <a:t>可重构计算（Reconfigurable Processor）</a:t>
            </a:r>
            <a:endParaRPr lang="zh-CN" altLang="en-US" sz="2000" b="1" spc="150" dirty="0">
              <a:solidFill>
                <a:schemeClr val="dk1">
                  <a:lumMod val="75000"/>
                </a:schemeClr>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91" name="文本框"/>
          <p:cNvSpPr txBox="1"/>
          <p:nvPr>
            <p:custDataLst>
              <p:tags r:id="rId40"/>
            </p:custDataLst>
          </p:nvPr>
        </p:nvSpPr>
        <p:spPr>
          <a:xfrm>
            <a:off x="7870199" y="2998575"/>
            <a:ext cx="2168355" cy="398310"/>
          </a:xfrm>
          <a:prstGeom prst="rect">
            <a:avLst/>
          </a:prstGeom>
          <a:noFill/>
        </p:spPr>
        <p:txBody>
          <a:bodyPr wrap="square" lIns="0" tIns="0" rIns="0" bIns="0" rtlCol="0" anchor="ctr">
            <a:normAutofit/>
          </a:bodyPr>
          <a:lstStyle/>
          <a:p>
            <a:r>
              <a:rPr lang="en-US" altLang="zh-CN" sz="2455" b="1" spc="300" dirty="0">
                <a:solidFill>
                  <a:schemeClr val="dk1">
                    <a:lumMod val="75000"/>
                  </a:schemeClr>
                </a:solidFill>
                <a:latin typeface="微软雅黑" panose="020B0503020204020204" pitchFamily="34" charset="-122"/>
                <a:ea typeface="微软雅黑" panose="020B0503020204020204" pitchFamily="34" charset="-122"/>
              </a:rPr>
              <a:t>04</a:t>
            </a:r>
            <a:endParaRPr lang="en-US" altLang="zh-CN" sz="2455" b="1" spc="300" dirty="0">
              <a:solidFill>
                <a:schemeClr val="dk1">
                  <a:lumMod val="75000"/>
                </a:schemeClr>
              </a:solidFill>
              <a:latin typeface="微软雅黑" panose="020B0503020204020204" pitchFamily="34" charset="-122"/>
              <a:ea typeface="微软雅黑" panose="020B0503020204020204" pitchFamily="34" charset="-122"/>
            </a:endParaRPr>
          </a:p>
        </p:txBody>
      </p:sp>
      <p:sp>
        <p:nvSpPr>
          <p:cNvPr id="93" name="文本框"/>
          <p:cNvSpPr txBox="1"/>
          <p:nvPr>
            <p:custDataLst>
              <p:tags r:id="rId41"/>
            </p:custDataLst>
          </p:nvPr>
        </p:nvSpPr>
        <p:spPr>
          <a:xfrm>
            <a:off x="3167380" y="1584325"/>
            <a:ext cx="5165090" cy="859155"/>
          </a:xfrm>
          <a:prstGeom prst="rect">
            <a:avLst/>
          </a:prstGeom>
          <a:noFill/>
        </p:spPr>
        <p:txBody>
          <a:bodyPr wrap="square" anchor="t">
            <a:noAutofit/>
          </a:bodyPr>
          <a:lstStyle/>
          <a:p>
            <a:pPr marL="0" lvl="0" indent="0" algn="l">
              <a:lnSpc>
                <a:spcPct val="130000"/>
              </a:lnSpc>
              <a:spcBef>
                <a:spcPts val="0"/>
              </a:spcBef>
              <a:spcAft>
                <a:spcPts val="0"/>
              </a:spcAft>
              <a:buSzPct val="100000"/>
            </a:pPr>
            <a:r>
              <a:rPr lang="zh-CN" altLang="en-US" sz="2000" b="1" spc="150" dirty="0">
                <a:solidFill>
                  <a:schemeClr val="dk1">
                    <a:lumMod val="75000"/>
                  </a:schemeClr>
                </a:solidFill>
                <a:latin typeface="微软雅黑" panose="020B0503020204020204" pitchFamily="34" charset="-122"/>
                <a:ea typeface="微软雅黑" panose="020B0503020204020204" pitchFamily="34" charset="-122"/>
                <a:cs typeface="微软雅黑" panose="020B0503020204020204" pitchFamily="34" charset="-122"/>
              </a:rPr>
              <a:t>流处理器（stream processor）</a:t>
            </a:r>
            <a:endParaRPr lang="zh-CN" altLang="en-US" sz="2000" b="1" spc="150" dirty="0">
              <a:solidFill>
                <a:schemeClr val="dk1">
                  <a:lumMod val="75000"/>
                </a:schemeClr>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94" name="文本框"/>
          <p:cNvSpPr txBox="1"/>
          <p:nvPr>
            <p:custDataLst>
              <p:tags r:id="rId42"/>
            </p:custDataLst>
          </p:nvPr>
        </p:nvSpPr>
        <p:spPr>
          <a:xfrm>
            <a:off x="3383575" y="1224267"/>
            <a:ext cx="2168355" cy="398310"/>
          </a:xfrm>
          <a:prstGeom prst="rect">
            <a:avLst/>
          </a:prstGeom>
          <a:noFill/>
        </p:spPr>
        <p:txBody>
          <a:bodyPr wrap="square" lIns="0" tIns="0" rIns="0" bIns="0" rtlCol="0" anchor="ctr">
            <a:normAutofit/>
          </a:bodyPr>
          <a:lstStyle/>
          <a:p>
            <a:pPr algn="r"/>
            <a:r>
              <a:rPr lang="en-US" altLang="zh-CN" sz="2455" b="1" spc="300" dirty="0">
                <a:solidFill>
                  <a:schemeClr val="dk1">
                    <a:lumMod val="75000"/>
                  </a:schemeClr>
                </a:solidFill>
                <a:latin typeface="微软雅黑" panose="020B0503020204020204" pitchFamily="34" charset="-122"/>
                <a:ea typeface="微软雅黑" panose="020B0503020204020204" pitchFamily="34" charset="-122"/>
              </a:rPr>
              <a:t>02</a:t>
            </a:r>
            <a:endParaRPr lang="en-US" altLang="zh-CN" sz="2455" b="1" spc="300" dirty="0">
              <a:solidFill>
                <a:schemeClr val="dk1">
                  <a:lumMod val="75000"/>
                </a:schemeClr>
              </a:solidFill>
              <a:latin typeface="微软雅黑" panose="020B0503020204020204" pitchFamily="34" charset="-122"/>
              <a:ea typeface="微软雅黑" panose="020B0503020204020204" pitchFamily="34" charset="-122"/>
            </a:endParaRPr>
          </a:p>
        </p:txBody>
      </p:sp>
      <p:sp>
        <p:nvSpPr>
          <p:cNvPr id="99" name="文本框"/>
          <p:cNvSpPr txBox="1"/>
          <p:nvPr>
            <p:custDataLst>
              <p:tags r:id="rId43"/>
            </p:custDataLst>
          </p:nvPr>
        </p:nvSpPr>
        <p:spPr>
          <a:xfrm>
            <a:off x="4947920" y="5117465"/>
            <a:ext cx="3743325" cy="859155"/>
          </a:xfrm>
          <a:prstGeom prst="rect">
            <a:avLst/>
          </a:prstGeom>
          <a:noFill/>
        </p:spPr>
        <p:txBody>
          <a:bodyPr wrap="square" anchor="t">
            <a:noAutofit/>
          </a:bodyPr>
          <a:lstStyle/>
          <a:p>
            <a:pPr marL="0" lvl="0" indent="0" algn="l" eaLnBrk="1" latinLnBrk="0" hangingPunct="1">
              <a:lnSpc>
                <a:spcPct val="100000"/>
              </a:lnSpc>
              <a:spcBef>
                <a:spcPts val="0"/>
              </a:spcBef>
              <a:spcAft>
                <a:spcPts val="0"/>
              </a:spcAft>
              <a:buSzPct val="100000"/>
            </a:pPr>
            <a:r>
              <a:rPr lang="en-US" altLang="zh-CN" sz="2000" b="1" spc="150" dirty="0">
                <a:solidFill>
                  <a:schemeClr val="dk1">
                    <a:lumMod val="75000"/>
                  </a:schemeClr>
                </a:solidFill>
                <a:latin typeface="微软雅黑" panose="020B0503020204020204" pitchFamily="34" charset="-122"/>
                <a:ea typeface="微软雅黑" panose="020B0503020204020204" pitchFamily="34" charset="-122"/>
                <a:cs typeface="微软雅黑" panose="020B0503020204020204" pitchFamily="34" charset="-122"/>
              </a:rPr>
              <a:t>PIM（Processor in Memory）</a:t>
            </a:r>
            <a:endParaRPr lang="en-US" altLang="zh-CN" sz="2000" b="1" spc="150" dirty="0">
              <a:solidFill>
                <a:schemeClr val="dk1">
                  <a:lumMod val="75000"/>
                </a:schemeClr>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00" name="文本框"/>
          <p:cNvSpPr txBox="1"/>
          <p:nvPr>
            <p:custDataLst>
              <p:tags r:id="rId44"/>
            </p:custDataLst>
          </p:nvPr>
        </p:nvSpPr>
        <p:spPr>
          <a:xfrm>
            <a:off x="6190062" y="4691208"/>
            <a:ext cx="2168355" cy="398310"/>
          </a:xfrm>
          <a:prstGeom prst="rect">
            <a:avLst/>
          </a:prstGeom>
          <a:noFill/>
        </p:spPr>
        <p:txBody>
          <a:bodyPr wrap="square" lIns="0" tIns="0" rIns="0" bIns="0" rtlCol="0" anchor="ctr">
            <a:normAutofit/>
          </a:bodyPr>
          <a:lstStyle/>
          <a:p>
            <a:r>
              <a:rPr lang="en-US" altLang="zh-CN" sz="2455" b="1" spc="300" dirty="0">
                <a:solidFill>
                  <a:schemeClr val="dk1">
                    <a:lumMod val="75000"/>
                  </a:schemeClr>
                </a:solidFill>
                <a:latin typeface="微软雅黑" panose="020B0503020204020204" pitchFamily="34" charset="-122"/>
                <a:ea typeface="微软雅黑" panose="020B0503020204020204" pitchFamily="34" charset="-122"/>
              </a:rPr>
              <a:t>03</a:t>
            </a:r>
            <a:endParaRPr lang="en-US" altLang="zh-CN" sz="2455" b="1" spc="300" dirty="0">
              <a:solidFill>
                <a:schemeClr val="dk1">
                  <a:lumMod val="75000"/>
                </a:schemeClr>
              </a:solidFill>
              <a:latin typeface="微软雅黑" panose="020B0503020204020204" pitchFamily="34" charset="-122"/>
              <a:ea typeface="微软雅黑" panose="020B0503020204020204" pitchFamily="34" charset="-122"/>
            </a:endParaRPr>
          </a:p>
        </p:txBody>
      </p:sp>
      <p:cxnSp>
        <p:nvCxnSpPr>
          <p:cNvPr id="3" name="直接连接符 2"/>
          <p:cNvCxnSpPr/>
          <p:nvPr>
            <p:custDataLst>
              <p:tags r:id="rId45"/>
            </p:custDataLst>
          </p:nvPr>
        </p:nvCxnSpPr>
        <p:spPr>
          <a:xfrm>
            <a:off x="432010" y="864059"/>
            <a:ext cx="10656242" cy="12000"/>
          </a:xfrm>
          <a:prstGeom prst="line">
            <a:avLst/>
          </a:prstGeom>
          <a:ln w="31750">
            <a:solidFill>
              <a:schemeClr val="accent1"/>
            </a:solidFill>
          </a:ln>
        </p:spPr>
        <p:style>
          <a:lnRef idx="1">
            <a:schemeClr val="dk1"/>
          </a:lnRef>
          <a:fillRef idx="0">
            <a:schemeClr val="dk1"/>
          </a:fillRef>
          <a:effectRef idx="0">
            <a:schemeClr val="dk1"/>
          </a:effectRef>
          <a:fontRef idx="minor">
            <a:schemeClr val="tx1"/>
          </a:fontRef>
        </p:style>
      </p:cxnSp>
      <p:sp>
        <p:nvSpPr>
          <p:cNvPr id="9" name="文本框 6"/>
          <p:cNvSpPr txBox="1"/>
          <p:nvPr>
            <p:custDataLst>
              <p:tags r:id="rId46"/>
            </p:custDataLst>
          </p:nvPr>
        </p:nvSpPr>
        <p:spPr>
          <a:xfrm>
            <a:off x="432010" y="144043"/>
            <a:ext cx="10656242" cy="576013"/>
          </a:xfrm>
          <a:prstGeom prst="rect">
            <a:avLst/>
          </a:prstGeom>
          <a:noFill/>
          <a:ln w="12700">
            <a:miter lim="400000"/>
          </a:ln>
          <a:extLst>
            <a:ext uri="{909E8E84-426E-40DD-AFC4-6F175D3DCCD1}">
              <a14:hiddenFill xmlns:a14="http://schemas.microsoft.com/office/drawing/2010/main">
                <a:solidFill>
                  <a:schemeClr val="accent1"/>
                </a:solidFill>
              </a14:hiddenFill>
            </a:ext>
          </a:extLst>
        </p:spPr>
        <p:txBody>
          <a:bodyPr lIns="0" tIns="0" rIns="0" bIns="0" anchor="ctr" anchorCtr="0">
            <a:normAutofit/>
          </a:bodyPr>
          <a:lstStyle>
            <a:defPPr>
              <a:defRPr lang="zh-CN"/>
            </a:defPPr>
            <a:lvl1pPr>
              <a:lnSpc>
                <a:spcPct val="120000"/>
              </a:lnSpc>
              <a:defRPr sz="3600" b="1">
                <a:solidFill>
                  <a:srgbClr val="FFFFFF"/>
                </a:solidFill>
                <a:latin typeface="微软雅黑" panose="020B0503020204020204" pitchFamily="34" charset="-122"/>
                <a:ea typeface="微软雅黑" panose="020B0503020204020204" pitchFamily="34" charset="-122"/>
                <a:cs typeface="微软雅黑" panose="020B0503020204020204" pitchFamily="34" charset="-122"/>
              </a:defRPr>
            </a:lvl1pPr>
          </a:lstStyle>
          <a:p>
            <a:pPr marL="0" indent="0" algn="l">
              <a:lnSpc>
                <a:spcPct val="100000"/>
              </a:lnSpc>
              <a:spcBef>
                <a:spcPts val="0"/>
              </a:spcBef>
              <a:spcAft>
                <a:spcPts val="0"/>
              </a:spcAft>
              <a:buSzPct val="100000"/>
              <a:buNone/>
            </a:pPr>
            <a:r>
              <a:rPr lang="zh-CN" altLang="en-US" sz="3400" dirty="0">
                <a:solidFill>
                  <a:schemeClr val="dk1">
                    <a:lumMod val="75000"/>
                  </a:schemeClr>
                </a:solidFill>
                <a:latin typeface="Arial" panose="020B0604020202020204" pitchFamily="34" charset="0"/>
              </a:rPr>
              <a:t>先进的微体系结构</a:t>
            </a:r>
            <a:endParaRPr lang="zh-CN" altLang="en-US" sz="3400" dirty="0">
              <a:solidFill>
                <a:schemeClr val="dk1">
                  <a:lumMod val="75000"/>
                </a:schemeClr>
              </a:solidFill>
              <a:latin typeface="Arial" panose="020B0604020202020204" pitchFamily="34" charset="0"/>
            </a:endParaRPr>
          </a:p>
        </p:txBody>
      </p:sp>
      <p:pic>
        <p:nvPicPr>
          <p:cNvPr id="2" name="图片 1" descr="微信截图_20240112211134"/>
          <p:cNvPicPr>
            <a:picLocks noChangeAspect="1"/>
          </p:cNvPicPr>
          <p:nvPr>
            <p:custDataLst>
              <p:tags r:id="rId47"/>
            </p:custDataLst>
          </p:nvPr>
        </p:nvPicPr>
        <p:blipFill>
          <a:blip r:embed="rId48"/>
          <a:stretch>
            <a:fillRect/>
          </a:stretch>
        </p:blipFill>
        <p:spPr>
          <a:xfrm>
            <a:off x="9216390" y="201295"/>
            <a:ext cx="1895475" cy="485775"/>
          </a:xfrm>
          <a:prstGeom prst="rect">
            <a:avLst/>
          </a:prstGeom>
        </p:spPr>
      </p:pic>
    </p:spTree>
    <p:custDataLst>
      <p:tags r:id="rId49"/>
    </p:custData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custDataLst>
              <p:tags r:id="rId1"/>
            </p:custDataLst>
          </p:nvPr>
        </p:nvCxnSpPr>
        <p:spPr>
          <a:xfrm>
            <a:off x="432010" y="864059"/>
            <a:ext cx="10656242" cy="12000"/>
          </a:xfrm>
          <a:prstGeom prst="line">
            <a:avLst/>
          </a:prstGeom>
          <a:ln w="31750">
            <a:solidFill>
              <a:schemeClr val="accent1"/>
            </a:solidFill>
          </a:ln>
        </p:spPr>
        <p:style>
          <a:lnRef idx="1">
            <a:schemeClr val="dk1"/>
          </a:lnRef>
          <a:fillRef idx="0">
            <a:schemeClr val="dk1"/>
          </a:fillRef>
          <a:effectRef idx="0">
            <a:schemeClr val="dk1"/>
          </a:effectRef>
          <a:fontRef idx="minor">
            <a:schemeClr val="tx1"/>
          </a:fontRef>
        </p:style>
      </p:cxnSp>
      <p:sp>
        <p:nvSpPr>
          <p:cNvPr id="16" name="文本框 6"/>
          <p:cNvSpPr txBox="1"/>
          <p:nvPr>
            <p:custDataLst>
              <p:tags r:id="rId2"/>
            </p:custDataLst>
          </p:nvPr>
        </p:nvSpPr>
        <p:spPr>
          <a:xfrm>
            <a:off x="432010" y="144043"/>
            <a:ext cx="10656242" cy="576013"/>
          </a:xfrm>
          <a:prstGeom prst="rect">
            <a:avLst/>
          </a:prstGeom>
          <a:noFill/>
          <a:ln w="12700">
            <a:miter lim="400000"/>
          </a:ln>
          <a:extLst>
            <a:ext uri="{909E8E84-426E-40DD-AFC4-6F175D3DCCD1}">
              <a14:hiddenFill xmlns:a14="http://schemas.microsoft.com/office/drawing/2010/main">
                <a:solidFill>
                  <a:schemeClr val="accent1"/>
                </a:solidFill>
              </a14:hiddenFill>
            </a:ext>
          </a:extLst>
        </p:spPr>
        <p:txBody>
          <a:bodyPr lIns="0" tIns="0" rIns="0" bIns="0" anchor="ctr" anchorCtr="0">
            <a:normAutofit/>
          </a:bodyPr>
          <a:lstStyle>
            <a:defPPr>
              <a:defRPr lang="zh-CN"/>
            </a:defPPr>
            <a:lvl1pPr>
              <a:lnSpc>
                <a:spcPct val="120000"/>
              </a:lnSpc>
              <a:defRPr sz="3600" b="1">
                <a:solidFill>
                  <a:srgbClr val="FFFFFF"/>
                </a:solidFill>
                <a:latin typeface="微软雅黑" panose="020B0503020204020204" pitchFamily="34" charset="-122"/>
                <a:ea typeface="微软雅黑" panose="020B0503020204020204" pitchFamily="34" charset="-122"/>
                <a:cs typeface="微软雅黑" panose="020B0503020204020204" pitchFamily="34" charset="-122"/>
              </a:defRPr>
            </a:lvl1pPr>
          </a:lstStyle>
          <a:p>
            <a:pPr marL="0" indent="0" algn="l">
              <a:lnSpc>
                <a:spcPct val="100000"/>
              </a:lnSpc>
              <a:spcBef>
                <a:spcPts val="0"/>
              </a:spcBef>
              <a:spcAft>
                <a:spcPts val="0"/>
              </a:spcAft>
              <a:buSzPct val="100000"/>
              <a:buNone/>
            </a:pPr>
            <a:r>
              <a:rPr lang="zh-CN" altLang="en-US" sz="3400" dirty="0">
                <a:solidFill>
                  <a:schemeClr val="dk1">
                    <a:lumMod val="75000"/>
                  </a:schemeClr>
                </a:solidFill>
                <a:latin typeface="Arial" panose="020B0604020202020204" pitchFamily="34" charset="0"/>
              </a:rPr>
              <a:t>研究的目的意义</a:t>
            </a:r>
            <a:endParaRPr lang="zh-CN" altLang="en-US" sz="3400" dirty="0">
              <a:solidFill>
                <a:schemeClr val="dk1">
                  <a:lumMod val="75000"/>
                </a:schemeClr>
              </a:solidFill>
              <a:latin typeface="Arial" panose="020B0604020202020204" pitchFamily="34" charset="0"/>
            </a:endParaRPr>
          </a:p>
        </p:txBody>
      </p:sp>
      <p:sp>
        <p:nvSpPr>
          <p:cNvPr id="11" name="Rectangle 3"/>
          <p:cNvSpPr txBox="1">
            <a:spLocks noChangeArrowheads="1"/>
          </p:cNvSpPr>
          <p:nvPr>
            <p:custDataLst>
              <p:tags r:id="rId3"/>
            </p:custDataLst>
          </p:nvPr>
        </p:nvSpPr>
        <p:spPr bwMode="auto">
          <a:xfrm>
            <a:off x="677545" y="1344930"/>
            <a:ext cx="7210425" cy="424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rmAutofit/>
          </a:bodyPr>
          <a:lstStyle>
            <a:lvl1pPr marL="323850" indent="-323850" algn="l" rtl="0" fontAlgn="base">
              <a:spcBef>
                <a:spcPct val="20000"/>
              </a:spcBef>
              <a:spcAft>
                <a:spcPct val="0"/>
              </a:spcAft>
              <a:buChar char="•"/>
              <a:defRPr sz="1890">
                <a:solidFill>
                  <a:schemeClr val="accent1"/>
                </a:solidFill>
                <a:latin typeface="+mn-lt"/>
                <a:ea typeface="+mn-ea"/>
                <a:cs typeface="+mn-cs"/>
              </a:defRPr>
            </a:lvl1pPr>
            <a:lvl2pPr marL="701675" indent="-269875" algn="l" rtl="0" eaLnBrk="0" fontAlgn="base" hangingPunct="0">
              <a:spcBef>
                <a:spcPct val="20000"/>
              </a:spcBef>
              <a:spcAft>
                <a:spcPct val="0"/>
              </a:spcAft>
              <a:buChar char="–"/>
              <a:defRPr sz="1890">
                <a:solidFill>
                  <a:schemeClr val="accent1"/>
                </a:solidFill>
                <a:latin typeface="+mn-lt"/>
                <a:ea typeface="仿宋_GB2312" pitchFamily="49" charset="-122"/>
              </a:defRPr>
            </a:lvl2pPr>
            <a:lvl3pPr marL="1079500" indent="-215900" algn="l" rtl="0" eaLnBrk="0" fontAlgn="base" hangingPunct="0">
              <a:spcBef>
                <a:spcPct val="20000"/>
              </a:spcBef>
              <a:spcAft>
                <a:spcPct val="0"/>
              </a:spcAft>
              <a:buChar char="•"/>
              <a:defRPr sz="2265">
                <a:solidFill>
                  <a:schemeClr val="accent1"/>
                </a:solidFill>
                <a:latin typeface="+mn-lt"/>
                <a:ea typeface="宋体" panose="02010600030101010101" pitchFamily="2" charset="-122"/>
              </a:defRPr>
            </a:lvl3pPr>
            <a:lvl4pPr marL="1511300" indent="-215900" algn="l" rtl="0" eaLnBrk="0" fontAlgn="base" hangingPunct="0">
              <a:spcBef>
                <a:spcPct val="20000"/>
              </a:spcBef>
              <a:spcAft>
                <a:spcPct val="0"/>
              </a:spcAft>
              <a:buChar char="–"/>
              <a:defRPr sz="1890">
                <a:solidFill>
                  <a:schemeClr val="accent1"/>
                </a:solidFill>
                <a:latin typeface="+mn-lt"/>
                <a:ea typeface="宋体" panose="02010600030101010101" pitchFamily="2" charset="-122"/>
              </a:defRPr>
            </a:lvl4pPr>
            <a:lvl5pPr marL="1943735" indent="-215900" algn="l" rtl="0" eaLnBrk="0" fontAlgn="base" hangingPunct="0">
              <a:spcBef>
                <a:spcPct val="20000"/>
              </a:spcBef>
              <a:spcAft>
                <a:spcPct val="0"/>
              </a:spcAft>
              <a:buChar char="»"/>
              <a:defRPr sz="1890">
                <a:solidFill>
                  <a:schemeClr val="accent1"/>
                </a:solidFill>
                <a:latin typeface="+mn-lt"/>
                <a:ea typeface="宋体" panose="02010600030101010101" pitchFamily="2" charset="-122"/>
              </a:defRPr>
            </a:lvl5pPr>
            <a:lvl6pPr marL="2375535" indent="-215900" algn="l" rtl="0" eaLnBrk="0" fontAlgn="base" hangingPunct="0">
              <a:spcBef>
                <a:spcPct val="20000"/>
              </a:spcBef>
              <a:spcAft>
                <a:spcPct val="0"/>
              </a:spcAft>
              <a:buChar char="»"/>
              <a:defRPr sz="1890">
                <a:solidFill>
                  <a:schemeClr val="tx1"/>
                </a:solidFill>
                <a:latin typeface="+mn-lt"/>
                <a:ea typeface="宋体" panose="02010600030101010101" pitchFamily="2" charset="-122"/>
              </a:defRPr>
            </a:lvl6pPr>
            <a:lvl7pPr marL="2807335" indent="-215900" algn="l" rtl="0" eaLnBrk="0" fontAlgn="base" hangingPunct="0">
              <a:spcBef>
                <a:spcPct val="20000"/>
              </a:spcBef>
              <a:spcAft>
                <a:spcPct val="0"/>
              </a:spcAft>
              <a:buChar char="»"/>
              <a:defRPr sz="1890">
                <a:solidFill>
                  <a:schemeClr val="tx1"/>
                </a:solidFill>
                <a:latin typeface="+mn-lt"/>
                <a:ea typeface="宋体" panose="02010600030101010101" pitchFamily="2" charset="-122"/>
              </a:defRPr>
            </a:lvl7pPr>
            <a:lvl8pPr marL="3239135" indent="-215900" algn="l" rtl="0" eaLnBrk="0" fontAlgn="base" hangingPunct="0">
              <a:spcBef>
                <a:spcPct val="20000"/>
              </a:spcBef>
              <a:spcAft>
                <a:spcPct val="0"/>
              </a:spcAft>
              <a:buChar char="»"/>
              <a:defRPr sz="1890">
                <a:solidFill>
                  <a:schemeClr val="tx1"/>
                </a:solidFill>
                <a:latin typeface="+mn-lt"/>
                <a:ea typeface="宋体" panose="02010600030101010101" pitchFamily="2" charset="-122"/>
              </a:defRPr>
            </a:lvl8pPr>
            <a:lvl9pPr marL="3670935" indent="-215900" algn="l" rtl="0" eaLnBrk="0" fontAlgn="base" hangingPunct="0">
              <a:spcBef>
                <a:spcPct val="20000"/>
              </a:spcBef>
              <a:spcAft>
                <a:spcPct val="0"/>
              </a:spcAft>
              <a:buChar char="»"/>
              <a:defRPr sz="1890">
                <a:solidFill>
                  <a:schemeClr val="tx1"/>
                </a:solidFill>
                <a:latin typeface="+mn-lt"/>
                <a:ea typeface="宋体" panose="02010600030101010101" pitchFamily="2" charset="-122"/>
              </a:defRPr>
            </a:lvl9pPr>
          </a:lstStyle>
          <a:p>
            <a:pPr eaLnBrk="1" latinLnBrk="0" hangingPunct="1">
              <a:lnSpc>
                <a:spcPct val="130000"/>
              </a:lnSpc>
              <a:spcBef>
                <a:spcPts val="0"/>
              </a:spcBef>
              <a:buFontTx/>
            </a:pPr>
            <a:r>
              <a:rPr lang="zh-CN" altLang="en-US" sz="2000" b="1" kern="0" dirty="0">
                <a:solidFill>
                  <a:schemeClr val="dk1">
                    <a:lumMod val="75000"/>
                  </a:schemeClr>
                </a:solidFill>
                <a:latin typeface="微软雅黑" panose="020B0503020204020204" pitchFamily="34" charset="-122"/>
                <a:ea typeface="微软雅黑" panose="020B0503020204020204" pitchFamily="34" charset="-122"/>
              </a:rPr>
              <a:t>新的转折点</a:t>
            </a:r>
            <a:endParaRPr lang="zh-CN" altLang="en-US" sz="2000" b="1" kern="0" dirty="0">
              <a:solidFill>
                <a:schemeClr val="dk1">
                  <a:lumMod val="75000"/>
                </a:schemeClr>
              </a:solidFill>
              <a:latin typeface="微软雅黑" panose="020B0503020204020204" pitchFamily="34" charset="-122"/>
              <a:ea typeface="微软雅黑" panose="020B0503020204020204" pitchFamily="34" charset="-122"/>
            </a:endParaRPr>
          </a:p>
          <a:p>
            <a:pPr lvl="1" eaLnBrk="1" latinLnBrk="0" hangingPunct="1">
              <a:lnSpc>
                <a:spcPct val="130000"/>
              </a:lnSpc>
              <a:spcBef>
                <a:spcPts val="0"/>
              </a:spcBef>
              <a:buFontTx/>
            </a:pPr>
            <a:r>
              <a:rPr lang="zh-CN" altLang="en-US" sz="2000" b="1" kern="0" dirty="0">
                <a:solidFill>
                  <a:srgbClr val="4472C4"/>
                </a:solidFill>
                <a:latin typeface="微软雅黑" panose="020B0503020204020204" pitchFamily="34" charset="-122"/>
                <a:ea typeface="微软雅黑" panose="020B0503020204020204" pitchFamily="34" charset="-122"/>
                <a:cs typeface="楷体_GB2312"/>
              </a:rPr>
              <a:t>硬件成本降低，软硬件划分界面向硬件方向移动</a:t>
            </a:r>
            <a:endParaRPr lang="zh-CN" altLang="en-US" sz="2000" b="1" kern="0" dirty="0">
              <a:solidFill>
                <a:srgbClr val="4472C4"/>
              </a:solidFill>
              <a:latin typeface="微软雅黑" panose="020B0503020204020204" pitchFamily="34" charset="-122"/>
              <a:ea typeface="微软雅黑" panose="020B0503020204020204" pitchFamily="34" charset="-122"/>
              <a:cs typeface="楷体_GB2312"/>
            </a:endParaRPr>
          </a:p>
          <a:p>
            <a:pPr eaLnBrk="1" latinLnBrk="0" hangingPunct="1">
              <a:lnSpc>
                <a:spcPct val="130000"/>
              </a:lnSpc>
              <a:spcBef>
                <a:spcPts val="0"/>
              </a:spcBef>
              <a:buFontTx/>
            </a:pPr>
            <a:r>
              <a:rPr lang="zh-CN" altLang="en-US" sz="2000" b="1" kern="0" dirty="0">
                <a:solidFill>
                  <a:schemeClr val="dk1">
                    <a:lumMod val="75000"/>
                  </a:schemeClr>
                </a:solidFill>
                <a:latin typeface="微软雅黑" panose="020B0503020204020204" pitchFamily="34" charset="-122"/>
                <a:ea typeface="微软雅黑" panose="020B0503020204020204" pitchFamily="34" charset="-122"/>
                <a:cs typeface="楷体_GB2312"/>
              </a:rPr>
              <a:t>提高算法中蕴含的并行性</a:t>
            </a:r>
            <a:endParaRPr lang="zh-CN" altLang="en-US" sz="2000" b="1" kern="0" dirty="0">
              <a:solidFill>
                <a:schemeClr val="dk1">
                  <a:lumMod val="75000"/>
                </a:schemeClr>
              </a:solidFill>
              <a:latin typeface="微软雅黑" panose="020B0503020204020204" pitchFamily="34" charset="-122"/>
              <a:ea typeface="微软雅黑" panose="020B0503020204020204" pitchFamily="34" charset="-122"/>
              <a:cs typeface="楷体_GB2312"/>
            </a:endParaRPr>
          </a:p>
          <a:p>
            <a:pPr lvl="1" eaLnBrk="1" latinLnBrk="0" hangingPunct="1">
              <a:lnSpc>
                <a:spcPct val="130000"/>
              </a:lnSpc>
              <a:spcBef>
                <a:spcPts val="0"/>
              </a:spcBef>
              <a:buFontTx/>
            </a:pPr>
            <a:r>
              <a:rPr lang="zh-CN" altLang="en-US" sz="2000" b="1" kern="0" dirty="0">
                <a:solidFill>
                  <a:srgbClr val="4472C4"/>
                </a:solidFill>
                <a:latin typeface="微软雅黑" panose="020B0503020204020204" pitchFamily="34" charset="-122"/>
                <a:ea typeface="微软雅黑" panose="020B0503020204020204" pitchFamily="34" charset="-122"/>
                <a:cs typeface="楷体_GB2312"/>
              </a:rPr>
              <a:t>高级语言串行编程模式</a:t>
            </a:r>
            <a:r>
              <a:rPr lang="en-US" altLang="zh-CN" sz="2000" b="1" kern="0" dirty="0">
                <a:solidFill>
                  <a:srgbClr val="4472C4"/>
                </a:solidFill>
                <a:latin typeface="微软雅黑" panose="020B0503020204020204" pitchFamily="34" charset="-122"/>
                <a:ea typeface="微软雅黑" panose="020B0503020204020204" pitchFamily="34" charset="-122"/>
                <a:cs typeface="楷体_GB2312"/>
              </a:rPr>
              <a:t>——VHDL</a:t>
            </a:r>
            <a:r>
              <a:rPr lang="zh-CN" altLang="en-US" sz="2000" b="1" kern="0" dirty="0">
                <a:solidFill>
                  <a:srgbClr val="4472C4"/>
                </a:solidFill>
                <a:latin typeface="微软雅黑" panose="020B0503020204020204" pitchFamily="34" charset="-122"/>
                <a:ea typeface="微软雅黑" panose="020B0503020204020204" pitchFamily="34" charset="-122"/>
                <a:cs typeface="楷体_GB2312"/>
              </a:rPr>
              <a:t>并行编程模式</a:t>
            </a:r>
            <a:endParaRPr lang="zh-CN" altLang="en-US" sz="2000" b="1" kern="0" dirty="0">
              <a:solidFill>
                <a:srgbClr val="4472C4"/>
              </a:solidFill>
              <a:latin typeface="微软雅黑" panose="020B0503020204020204" pitchFamily="34" charset="-122"/>
              <a:ea typeface="微软雅黑" panose="020B0503020204020204" pitchFamily="34" charset="-122"/>
              <a:cs typeface="楷体_GB2312"/>
            </a:endParaRPr>
          </a:p>
          <a:p>
            <a:pPr eaLnBrk="1" latinLnBrk="0" hangingPunct="1">
              <a:lnSpc>
                <a:spcPct val="130000"/>
              </a:lnSpc>
              <a:spcBef>
                <a:spcPts val="0"/>
              </a:spcBef>
              <a:buFontTx/>
            </a:pPr>
            <a:r>
              <a:rPr lang="zh-CN" altLang="en-US" sz="2000" b="1" kern="0" dirty="0">
                <a:solidFill>
                  <a:schemeClr val="dk1">
                    <a:lumMod val="75000"/>
                  </a:schemeClr>
                </a:solidFill>
                <a:latin typeface="微软雅黑" panose="020B0503020204020204" pitchFamily="34" charset="-122"/>
                <a:ea typeface="微软雅黑" panose="020B0503020204020204" pitchFamily="34" charset="-122"/>
                <a:cs typeface="楷体_GB2312"/>
              </a:rPr>
              <a:t>同构多核的并行性有局限</a:t>
            </a:r>
            <a:endParaRPr lang="zh-CN" altLang="en-US" sz="2000" b="1" kern="0" dirty="0">
              <a:solidFill>
                <a:schemeClr val="dk1">
                  <a:lumMod val="75000"/>
                </a:schemeClr>
              </a:solidFill>
              <a:latin typeface="微软雅黑" panose="020B0503020204020204" pitchFamily="34" charset="-122"/>
              <a:ea typeface="微软雅黑" panose="020B0503020204020204" pitchFamily="34" charset="-122"/>
              <a:cs typeface="楷体_GB2312"/>
            </a:endParaRPr>
          </a:p>
          <a:p>
            <a:pPr lvl="1" eaLnBrk="1" latinLnBrk="0" hangingPunct="1">
              <a:lnSpc>
                <a:spcPct val="130000"/>
              </a:lnSpc>
              <a:spcBef>
                <a:spcPts val="0"/>
              </a:spcBef>
              <a:buFontTx/>
            </a:pPr>
            <a:r>
              <a:rPr lang="en-US" altLang="zh-CN" sz="2000" b="1" kern="0" dirty="0">
                <a:solidFill>
                  <a:srgbClr val="4472C4"/>
                </a:solidFill>
                <a:latin typeface="微软雅黑" panose="020B0503020204020204" pitchFamily="34" charset="-122"/>
                <a:ea typeface="微软雅黑" panose="020B0503020204020204" pitchFamily="34" charset="-122"/>
                <a:cs typeface="楷体_GB2312"/>
              </a:rPr>
              <a:t>Amdahl</a:t>
            </a:r>
            <a:r>
              <a:rPr lang="zh-CN" altLang="en-US" sz="2000" b="1" kern="0" dirty="0">
                <a:solidFill>
                  <a:srgbClr val="4472C4"/>
                </a:solidFill>
                <a:latin typeface="微软雅黑" panose="020B0503020204020204" pitchFamily="34" charset="-122"/>
                <a:ea typeface="微软雅黑" panose="020B0503020204020204" pitchFamily="34" charset="-122"/>
                <a:cs typeface="楷体_GB2312"/>
              </a:rPr>
              <a:t>定律</a:t>
            </a:r>
            <a:endParaRPr lang="zh-CN" altLang="en-US" sz="2000" b="1" kern="0" dirty="0">
              <a:solidFill>
                <a:srgbClr val="4472C4"/>
              </a:solidFill>
              <a:latin typeface="微软雅黑" panose="020B0503020204020204" pitchFamily="34" charset="-122"/>
              <a:ea typeface="微软雅黑" panose="020B0503020204020204" pitchFamily="34" charset="-122"/>
              <a:cs typeface="楷体_GB2312"/>
            </a:endParaRPr>
          </a:p>
          <a:p>
            <a:pPr eaLnBrk="1" latinLnBrk="0" hangingPunct="1">
              <a:lnSpc>
                <a:spcPct val="130000"/>
              </a:lnSpc>
              <a:spcBef>
                <a:spcPts val="0"/>
              </a:spcBef>
              <a:buFontTx/>
            </a:pPr>
            <a:r>
              <a:rPr lang="zh-CN" altLang="en-US" sz="2000" b="1" kern="0" dirty="0">
                <a:solidFill>
                  <a:schemeClr val="dk1">
                    <a:lumMod val="75000"/>
                  </a:schemeClr>
                </a:solidFill>
                <a:latin typeface="微软雅黑" panose="020B0503020204020204" pitchFamily="34" charset="-122"/>
                <a:ea typeface="微软雅黑" panose="020B0503020204020204" pitchFamily="34" charset="-122"/>
                <a:cs typeface="楷体_GB2312"/>
              </a:rPr>
              <a:t>高性能转向高效能</a:t>
            </a:r>
            <a:endParaRPr lang="zh-CN" altLang="en-US" sz="2000" b="1" kern="0" dirty="0">
              <a:solidFill>
                <a:schemeClr val="dk1">
                  <a:lumMod val="75000"/>
                </a:schemeClr>
              </a:solidFill>
              <a:latin typeface="微软雅黑" panose="020B0503020204020204" pitchFamily="34" charset="-122"/>
              <a:ea typeface="微软雅黑" panose="020B0503020204020204" pitchFamily="34" charset="-122"/>
              <a:cs typeface="楷体_GB2312"/>
            </a:endParaRPr>
          </a:p>
          <a:p>
            <a:pPr lvl="1" eaLnBrk="1" latinLnBrk="0" hangingPunct="1">
              <a:lnSpc>
                <a:spcPct val="130000"/>
              </a:lnSpc>
              <a:spcBef>
                <a:spcPts val="0"/>
              </a:spcBef>
              <a:buFontTx/>
            </a:pPr>
            <a:r>
              <a:rPr lang="zh-CN" altLang="en-US" sz="2000" b="1" kern="0" dirty="0">
                <a:solidFill>
                  <a:srgbClr val="4472C4"/>
                </a:solidFill>
                <a:latin typeface="微软雅黑" panose="020B0503020204020204" pitchFamily="34" charset="-122"/>
                <a:ea typeface="微软雅黑" panose="020B0503020204020204" pitchFamily="34" charset="-122"/>
                <a:cs typeface="楷体_GB2312"/>
              </a:rPr>
              <a:t>一个</a:t>
            </a:r>
            <a:r>
              <a:rPr lang="en-US" altLang="zh-CN" sz="2000" b="1" kern="0" dirty="0">
                <a:solidFill>
                  <a:srgbClr val="4472C4"/>
                </a:solidFill>
                <a:latin typeface="微软雅黑" panose="020B0503020204020204" pitchFamily="34" charset="-122"/>
                <a:ea typeface="微软雅黑" panose="020B0503020204020204" pitchFamily="34" charset="-122"/>
                <a:cs typeface="楷体_GB2312"/>
              </a:rPr>
              <a:t>200Mhz</a:t>
            </a:r>
            <a:r>
              <a:rPr lang="zh-CN" altLang="en-US" sz="2000" b="1" kern="0" dirty="0">
                <a:solidFill>
                  <a:srgbClr val="4472C4"/>
                </a:solidFill>
                <a:latin typeface="微软雅黑" panose="020B0503020204020204" pitchFamily="34" charset="-122"/>
                <a:ea typeface="微软雅黑" panose="020B0503020204020204" pitchFamily="34" charset="-122"/>
                <a:cs typeface="楷体_GB2312"/>
              </a:rPr>
              <a:t>的</a:t>
            </a:r>
            <a:r>
              <a:rPr lang="en-US" altLang="zh-CN" sz="2000" b="1" kern="0" dirty="0">
                <a:solidFill>
                  <a:srgbClr val="4472C4"/>
                </a:solidFill>
                <a:latin typeface="微软雅黑" panose="020B0503020204020204" pitchFamily="34" charset="-122"/>
                <a:ea typeface="微软雅黑" panose="020B0503020204020204" pitchFamily="34" charset="-122"/>
                <a:cs typeface="楷体_GB2312"/>
              </a:rPr>
              <a:t>FPGA</a:t>
            </a:r>
            <a:r>
              <a:rPr lang="zh-CN" altLang="en-US" sz="2000" b="1" kern="0" dirty="0">
                <a:solidFill>
                  <a:srgbClr val="4472C4"/>
                </a:solidFill>
                <a:latin typeface="微软雅黑" panose="020B0503020204020204" pitchFamily="34" charset="-122"/>
                <a:ea typeface="微软雅黑" panose="020B0503020204020204" pitchFamily="34" charset="-122"/>
                <a:cs typeface="楷体_GB2312"/>
              </a:rPr>
              <a:t>处理能力将远远超过一个</a:t>
            </a:r>
            <a:r>
              <a:rPr lang="en-US" altLang="zh-CN" sz="2000" b="1" kern="0" dirty="0">
                <a:solidFill>
                  <a:srgbClr val="4472C4"/>
                </a:solidFill>
                <a:latin typeface="微软雅黑" panose="020B0503020204020204" pitchFamily="34" charset="-122"/>
                <a:ea typeface="微软雅黑" panose="020B0503020204020204" pitchFamily="34" charset="-122"/>
                <a:cs typeface="楷体_GB2312"/>
              </a:rPr>
              <a:t>3Ghz</a:t>
            </a:r>
            <a:r>
              <a:rPr lang="zh-CN" altLang="en-US" sz="2000" b="1" kern="0" dirty="0">
                <a:solidFill>
                  <a:srgbClr val="4472C4"/>
                </a:solidFill>
                <a:latin typeface="微软雅黑" panose="020B0503020204020204" pitchFamily="34" charset="-122"/>
                <a:ea typeface="微软雅黑" panose="020B0503020204020204" pitchFamily="34" charset="-122"/>
                <a:cs typeface="楷体_GB2312"/>
              </a:rPr>
              <a:t>的通用</a:t>
            </a:r>
            <a:r>
              <a:rPr lang="en-US" altLang="zh-CN" sz="2000" b="1" kern="0" dirty="0">
                <a:solidFill>
                  <a:srgbClr val="4472C4"/>
                </a:solidFill>
                <a:latin typeface="微软雅黑" panose="020B0503020204020204" pitchFamily="34" charset="-122"/>
                <a:ea typeface="微软雅黑" panose="020B0503020204020204" pitchFamily="34" charset="-122"/>
                <a:cs typeface="楷体_GB2312"/>
              </a:rPr>
              <a:t>CPU</a:t>
            </a:r>
            <a:r>
              <a:rPr lang="zh-CN" altLang="en-US" sz="2000" b="1" kern="0" dirty="0">
                <a:solidFill>
                  <a:srgbClr val="4472C4"/>
                </a:solidFill>
                <a:latin typeface="微软雅黑" panose="020B0503020204020204" pitchFamily="34" charset="-122"/>
                <a:ea typeface="微软雅黑" panose="020B0503020204020204" pitchFamily="34" charset="-122"/>
                <a:cs typeface="楷体_GB2312"/>
              </a:rPr>
              <a:t>，然而功耗仅仅是后者的</a:t>
            </a:r>
            <a:r>
              <a:rPr lang="en-US" altLang="zh-CN" sz="2000" b="1" kern="0" dirty="0">
                <a:solidFill>
                  <a:srgbClr val="4472C4"/>
                </a:solidFill>
                <a:latin typeface="微软雅黑" panose="020B0503020204020204" pitchFamily="34" charset="-122"/>
                <a:ea typeface="微软雅黑" panose="020B0503020204020204" pitchFamily="34" charset="-122"/>
                <a:cs typeface="楷体_GB2312"/>
              </a:rPr>
              <a:t>1/4</a:t>
            </a:r>
            <a:endParaRPr lang="en-US" altLang="zh-CN" sz="2000" b="1" kern="0" dirty="0">
              <a:solidFill>
                <a:srgbClr val="4472C4"/>
              </a:solidFill>
              <a:latin typeface="微软雅黑" panose="020B0503020204020204" pitchFamily="34" charset="-122"/>
              <a:ea typeface="微软雅黑" panose="020B0503020204020204" pitchFamily="34" charset="-122"/>
              <a:cs typeface="楷体_GB2312"/>
            </a:endParaRPr>
          </a:p>
        </p:txBody>
      </p:sp>
      <p:sp>
        <p:nvSpPr>
          <p:cNvPr id="14" name="AutoShape 6"/>
          <p:cNvSpPr>
            <a:spLocks noChangeArrowheads="1"/>
          </p:cNvSpPr>
          <p:nvPr>
            <p:custDataLst>
              <p:tags r:id="rId4"/>
            </p:custDataLst>
          </p:nvPr>
        </p:nvSpPr>
        <p:spPr bwMode="auto">
          <a:xfrm>
            <a:off x="7344410" y="2447925"/>
            <a:ext cx="3392170" cy="2604770"/>
          </a:xfrm>
          <a:prstGeom prst="irregularSeal1">
            <a:avLst/>
          </a:prstGeom>
          <a:solidFill>
            <a:srgbClr val="FF0000"/>
          </a:solidFill>
          <a:ln w="9525">
            <a:no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normAutofit/>
          </a:bodyPr>
          <a:lstStyle>
            <a:lvl1pPr>
              <a:spcBef>
                <a:spcPct val="20000"/>
              </a:spcBef>
              <a:buClr>
                <a:schemeClr val="tx1"/>
              </a:buClr>
              <a:buFont typeface="Wingdings" panose="05000000000000000000" pitchFamily="2" charset="2"/>
              <a:buChar char="v"/>
              <a:defRPr sz="2800" b="1">
                <a:solidFill>
                  <a:schemeClr val="accent1"/>
                </a:solidFill>
                <a:latin typeface="隶书" panose="02010509060101010101" pitchFamily="49" charset="-122"/>
                <a:ea typeface="隶书" panose="02010509060101010101" pitchFamily="49" charset="-122"/>
              </a:defRPr>
            </a:lvl1pPr>
            <a:lvl2pPr marL="742950" indent="-285750">
              <a:spcBef>
                <a:spcPct val="20000"/>
              </a:spcBef>
              <a:buClr>
                <a:schemeClr val="tx2"/>
              </a:buClr>
              <a:buSzPct val="60000"/>
              <a:buFont typeface="Wingdings" panose="05000000000000000000" pitchFamily="2" charset="2"/>
              <a:buChar char="n"/>
              <a:defRPr sz="2400">
                <a:solidFill>
                  <a:schemeClr val="hlink"/>
                </a:solidFill>
                <a:latin typeface="Verdana" panose="020B0604030504040204" pitchFamily="34" charset="0"/>
                <a:ea typeface="隶书" panose="02010509060101010101" pitchFamily="49"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hlink"/>
                </a:solidFill>
                <a:latin typeface="Verdana" panose="020B0604030504040204" pitchFamily="34" charset="0"/>
                <a:ea typeface="隶书" panose="02010509060101010101" pitchFamily="49" charset="-122"/>
              </a:defRPr>
            </a:lvl3pPr>
            <a:lvl4pPr marL="1600200" indent="-228600">
              <a:spcBef>
                <a:spcPct val="20000"/>
              </a:spcBef>
              <a:buClr>
                <a:schemeClr val="tx1"/>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4pPr>
            <a:lvl5pPr marL="2057400" indent="-228600">
              <a:spcBef>
                <a:spcPct val="20000"/>
              </a:spcBef>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9pPr>
          </a:lstStyle>
          <a:p>
            <a:pPr algn="ctr">
              <a:spcBef>
                <a:spcPct val="0"/>
              </a:spcBef>
              <a:buClrTx/>
              <a:buFontTx/>
              <a:buNone/>
            </a:pPr>
            <a:r>
              <a:rPr lang="zh-CN" altLang="en-US" sz="2000">
                <a:solidFill>
                  <a:srgbClr val="FFFFFF"/>
                </a:solidFill>
                <a:latin typeface="微软雅黑" panose="020B0503020204020204" pitchFamily="34" charset="-122"/>
                <a:ea typeface="微软雅黑" panose="020B0503020204020204" pitchFamily="34" charset="-122"/>
                <a:cs typeface="微软雅黑" panose="020B0503020204020204" pitchFamily="34" charset="-122"/>
              </a:rPr>
              <a:t>基于</a:t>
            </a:r>
            <a:r>
              <a:rPr lang="en-US" altLang="zh-CN" sz="2000">
                <a:solidFill>
                  <a:srgbClr val="FFFFFF"/>
                </a:solidFill>
                <a:latin typeface="微软雅黑" panose="020B0503020204020204" pitchFamily="34" charset="-122"/>
                <a:ea typeface="微软雅黑" panose="020B0503020204020204" pitchFamily="34" charset="-122"/>
                <a:cs typeface="微软雅黑" panose="020B0503020204020204" pitchFamily="34" charset="-122"/>
              </a:rPr>
              <a:t>FPGA</a:t>
            </a:r>
            <a:r>
              <a:rPr lang="zh-CN" altLang="en-US" sz="2000">
                <a:solidFill>
                  <a:srgbClr val="FFFFFF"/>
                </a:solidFill>
                <a:latin typeface="微软雅黑" panose="020B0503020204020204" pitchFamily="34" charset="-122"/>
                <a:ea typeface="微软雅黑" panose="020B0503020204020204" pitchFamily="34" charset="-122"/>
                <a:cs typeface="微软雅黑" panose="020B0503020204020204" pitchFamily="34" charset="-122"/>
              </a:rPr>
              <a:t>的异构</a:t>
            </a:r>
            <a:endParaRPr lang="zh-CN" altLang="en-US" sz="2000">
              <a:solidFill>
                <a:srgbClr val="FFFFFF"/>
              </a:solidFill>
              <a:latin typeface="微软雅黑" panose="020B0503020204020204" pitchFamily="34" charset="-122"/>
              <a:ea typeface="微软雅黑" panose="020B0503020204020204" pitchFamily="34" charset="-122"/>
              <a:cs typeface="微软雅黑" panose="020B0503020204020204" pitchFamily="34" charset="-122"/>
            </a:endParaRPr>
          </a:p>
          <a:p>
            <a:pPr algn="ctr">
              <a:spcBef>
                <a:spcPct val="0"/>
              </a:spcBef>
              <a:buClrTx/>
              <a:buFontTx/>
              <a:buNone/>
            </a:pPr>
            <a:r>
              <a:rPr lang="zh-CN" altLang="en-US" sz="2000">
                <a:solidFill>
                  <a:srgbClr val="FFFFFF"/>
                </a:solidFill>
                <a:latin typeface="微软雅黑" panose="020B0503020204020204" pitchFamily="34" charset="-122"/>
                <a:ea typeface="微软雅黑" panose="020B0503020204020204" pitchFamily="34" charset="-122"/>
                <a:cs typeface="微软雅黑" panose="020B0503020204020204" pitchFamily="34" charset="-122"/>
              </a:rPr>
              <a:t>硬件加速</a:t>
            </a:r>
            <a:endParaRPr lang="zh-CN" altLang="en-US" sz="2000">
              <a:solidFill>
                <a:srgbClr val="FFFFFF"/>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5" name="AutoShape 7"/>
          <p:cNvSpPr>
            <a:spLocks noChangeArrowheads="1"/>
          </p:cNvSpPr>
          <p:nvPr>
            <p:custDataLst>
              <p:tags r:id="rId5"/>
            </p:custDataLst>
          </p:nvPr>
        </p:nvSpPr>
        <p:spPr bwMode="auto">
          <a:xfrm>
            <a:off x="647065" y="1366520"/>
            <a:ext cx="6546850" cy="1690370"/>
          </a:xfrm>
          <a:prstGeom prst="flowChartAlternateProcess">
            <a:avLst/>
          </a:prstGeom>
          <a:noFill/>
          <a:ln w="25400">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normAutofit/>
          </a:bodyPr>
          <a:lstStyle>
            <a:lvl1pPr>
              <a:spcBef>
                <a:spcPct val="20000"/>
              </a:spcBef>
              <a:buClr>
                <a:schemeClr val="tx1"/>
              </a:buClr>
              <a:buFont typeface="Wingdings" panose="05000000000000000000" pitchFamily="2" charset="2"/>
              <a:buChar char="v"/>
              <a:defRPr sz="2800" b="1">
                <a:solidFill>
                  <a:schemeClr val="accent1"/>
                </a:solidFill>
                <a:latin typeface="隶书" panose="02010509060101010101" pitchFamily="49" charset="-122"/>
                <a:ea typeface="隶书" panose="02010509060101010101" pitchFamily="49" charset="-122"/>
              </a:defRPr>
            </a:lvl1pPr>
            <a:lvl2pPr marL="742950" indent="-285750">
              <a:spcBef>
                <a:spcPct val="20000"/>
              </a:spcBef>
              <a:buClr>
                <a:schemeClr val="tx2"/>
              </a:buClr>
              <a:buSzPct val="60000"/>
              <a:buFont typeface="Wingdings" panose="05000000000000000000" pitchFamily="2" charset="2"/>
              <a:buChar char="n"/>
              <a:defRPr sz="2400">
                <a:solidFill>
                  <a:schemeClr val="hlink"/>
                </a:solidFill>
                <a:latin typeface="Verdana" panose="020B0604030504040204" pitchFamily="34" charset="0"/>
                <a:ea typeface="隶书" panose="02010509060101010101" pitchFamily="49"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hlink"/>
                </a:solidFill>
                <a:latin typeface="Verdana" panose="020B0604030504040204" pitchFamily="34" charset="0"/>
                <a:ea typeface="隶书" panose="02010509060101010101" pitchFamily="49" charset="-122"/>
              </a:defRPr>
            </a:lvl3pPr>
            <a:lvl4pPr marL="1600200" indent="-228600">
              <a:spcBef>
                <a:spcPct val="20000"/>
              </a:spcBef>
              <a:buClr>
                <a:schemeClr val="tx1"/>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4pPr>
            <a:lvl5pPr marL="2057400" indent="-228600">
              <a:spcBef>
                <a:spcPct val="20000"/>
              </a:spcBef>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9pPr>
          </a:lstStyle>
          <a:p>
            <a:pPr algn="r">
              <a:spcBef>
                <a:spcPct val="0"/>
              </a:spcBef>
              <a:buClrTx/>
              <a:buFontTx/>
              <a:buNone/>
            </a:pPr>
            <a:endParaRPr lang="zh-CN" altLang="en-US" sz="1800" b="0">
              <a:solidFill>
                <a:schemeClr val="tx1"/>
              </a:solidFill>
              <a:latin typeface="Times New Roman" panose="02020603050405020304" pitchFamily="18" charset="0"/>
            </a:endParaRPr>
          </a:p>
        </p:txBody>
      </p:sp>
      <p:pic>
        <p:nvPicPr>
          <p:cNvPr id="3" name="图片 2" descr="微信截图_20240112211134"/>
          <p:cNvPicPr>
            <a:picLocks noChangeAspect="1"/>
          </p:cNvPicPr>
          <p:nvPr>
            <p:custDataLst>
              <p:tags r:id="rId6"/>
            </p:custDataLst>
          </p:nvPr>
        </p:nvPicPr>
        <p:blipFill>
          <a:blip r:embed="rId7"/>
          <a:stretch>
            <a:fillRect/>
          </a:stretch>
        </p:blipFill>
        <p:spPr>
          <a:xfrm>
            <a:off x="9216390" y="201295"/>
            <a:ext cx="1895475" cy="485775"/>
          </a:xfrm>
          <a:prstGeom prst="rect">
            <a:avLst/>
          </a:prstGeom>
        </p:spPr>
      </p:pic>
    </p:spTree>
    <p:custDataLst>
      <p:tags r:id="rId8"/>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0"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edge">
                                      <p:cBhvr>
                                        <p:cTn id="7" dur="10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20" presetClass="entr" presetSubtype="0"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wedge">
                                      <p:cBhvr>
                                        <p:cTn id="12" dur="1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直接连接符 7"/>
          <p:cNvCxnSpPr/>
          <p:nvPr>
            <p:custDataLst>
              <p:tags r:id="rId1"/>
            </p:custDataLst>
          </p:nvPr>
        </p:nvCxnSpPr>
        <p:spPr>
          <a:xfrm>
            <a:off x="432010" y="864059"/>
            <a:ext cx="10656242" cy="12000"/>
          </a:xfrm>
          <a:prstGeom prst="line">
            <a:avLst/>
          </a:prstGeom>
          <a:ln w="31750">
            <a:solidFill>
              <a:schemeClr val="accent1"/>
            </a:solidFill>
          </a:ln>
        </p:spPr>
        <p:style>
          <a:lnRef idx="1">
            <a:schemeClr val="dk1"/>
          </a:lnRef>
          <a:fillRef idx="0">
            <a:schemeClr val="dk1"/>
          </a:fillRef>
          <a:effectRef idx="0">
            <a:schemeClr val="dk1"/>
          </a:effectRef>
          <a:fontRef idx="minor">
            <a:schemeClr val="tx1"/>
          </a:fontRef>
        </p:style>
      </p:cxnSp>
      <p:sp>
        <p:nvSpPr>
          <p:cNvPr id="12" name="文本框 6"/>
          <p:cNvSpPr txBox="1"/>
          <p:nvPr>
            <p:custDataLst>
              <p:tags r:id="rId2"/>
            </p:custDataLst>
          </p:nvPr>
        </p:nvSpPr>
        <p:spPr>
          <a:xfrm>
            <a:off x="432010" y="144043"/>
            <a:ext cx="10656242" cy="576013"/>
          </a:xfrm>
          <a:prstGeom prst="rect">
            <a:avLst/>
          </a:prstGeom>
          <a:noFill/>
          <a:ln w="12700">
            <a:miter lim="400000"/>
          </a:ln>
          <a:extLst>
            <a:ext uri="{909E8E84-426E-40DD-AFC4-6F175D3DCCD1}">
              <a14:hiddenFill xmlns:a14="http://schemas.microsoft.com/office/drawing/2010/main">
                <a:solidFill>
                  <a:schemeClr val="accent1"/>
                </a:solidFill>
              </a14:hiddenFill>
            </a:ext>
          </a:extLst>
        </p:spPr>
        <p:txBody>
          <a:bodyPr lIns="0" tIns="0" rIns="0" bIns="0" anchor="ctr" anchorCtr="0">
            <a:normAutofit/>
          </a:bodyPr>
          <a:lstStyle>
            <a:defPPr>
              <a:defRPr lang="zh-CN"/>
            </a:defPPr>
            <a:lvl1pPr>
              <a:lnSpc>
                <a:spcPct val="120000"/>
              </a:lnSpc>
              <a:defRPr sz="3600" b="1">
                <a:solidFill>
                  <a:srgbClr val="FFFFFF"/>
                </a:solidFill>
                <a:latin typeface="微软雅黑" panose="020B0503020204020204" pitchFamily="34" charset="-122"/>
                <a:ea typeface="微软雅黑" panose="020B0503020204020204" pitchFamily="34" charset="-122"/>
                <a:cs typeface="微软雅黑" panose="020B0503020204020204" pitchFamily="34" charset="-122"/>
              </a:defRPr>
            </a:lvl1pPr>
          </a:lstStyle>
          <a:p>
            <a:pPr marL="0" indent="0" algn="l">
              <a:lnSpc>
                <a:spcPct val="100000"/>
              </a:lnSpc>
              <a:spcBef>
                <a:spcPts val="0"/>
              </a:spcBef>
              <a:spcAft>
                <a:spcPts val="0"/>
              </a:spcAft>
              <a:buSzPct val="100000"/>
              <a:buNone/>
            </a:pPr>
            <a:r>
              <a:rPr lang="zh-CN" altLang="en-US" sz="3400" dirty="0">
                <a:solidFill>
                  <a:schemeClr val="dk1">
                    <a:lumMod val="75000"/>
                  </a:schemeClr>
                </a:solidFill>
                <a:latin typeface="Arial" panose="020B0604020202020204" pitchFamily="34" charset="0"/>
              </a:rPr>
              <a:t>异构多核计算模型分类</a:t>
            </a:r>
            <a:endParaRPr lang="zh-CN" altLang="en-US" sz="3400" dirty="0">
              <a:solidFill>
                <a:schemeClr val="dk1">
                  <a:lumMod val="75000"/>
                </a:schemeClr>
              </a:solidFill>
              <a:latin typeface="Arial" panose="020B0604020202020204" pitchFamily="34" charset="0"/>
            </a:endParaRPr>
          </a:p>
        </p:txBody>
      </p:sp>
      <p:sp>
        <p:nvSpPr>
          <p:cNvPr id="9" name="Rectangle 4"/>
          <p:cNvSpPr>
            <a:spLocks noChangeArrowheads="1"/>
          </p:cNvSpPr>
          <p:nvPr>
            <p:custDataLst>
              <p:tags r:id="rId3"/>
            </p:custDataLst>
          </p:nvPr>
        </p:nvSpPr>
        <p:spPr bwMode="auto">
          <a:xfrm>
            <a:off x="431800" y="2405144"/>
            <a:ext cx="106553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ormAutofit fontScale="25000" lnSpcReduction="20000"/>
          </a:bodyPr>
          <a:lstStyle>
            <a:lvl1pPr>
              <a:spcBef>
                <a:spcPct val="20000"/>
              </a:spcBef>
              <a:buClr>
                <a:schemeClr val="tx1"/>
              </a:buClr>
              <a:buFont typeface="Wingdings" panose="05000000000000000000" pitchFamily="2" charset="2"/>
              <a:buChar char="v"/>
              <a:defRPr sz="2800" b="1">
                <a:solidFill>
                  <a:schemeClr val="accent1"/>
                </a:solidFill>
                <a:latin typeface="隶书" panose="02010509060101010101" pitchFamily="49" charset="-122"/>
                <a:ea typeface="隶书" panose="02010509060101010101" pitchFamily="49" charset="-122"/>
              </a:defRPr>
            </a:lvl1pPr>
            <a:lvl2pPr marL="742950" indent="-285750">
              <a:spcBef>
                <a:spcPct val="20000"/>
              </a:spcBef>
              <a:buClr>
                <a:schemeClr val="tx2"/>
              </a:buClr>
              <a:buSzPct val="60000"/>
              <a:buFont typeface="Wingdings" panose="05000000000000000000" pitchFamily="2" charset="2"/>
              <a:buChar char="n"/>
              <a:defRPr sz="2400">
                <a:solidFill>
                  <a:schemeClr val="hlink"/>
                </a:solidFill>
                <a:latin typeface="Verdana" panose="020B0604030504040204" pitchFamily="34" charset="0"/>
                <a:ea typeface="隶书" panose="02010509060101010101" pitchFamily="49"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hlink"/>
                </a:solidFill>
                <a:latin typeface="Verdana" panose="020B0604030504040204" pitchFamily="34" charset="0"/>
                <a:ea typeface="隶书" panose="02010509060101010101" pitchFamily="49" charset="-122"/>
              </a:defRPr>
            </a:lvl3pPr>
            <a:lvl4pPr marL="1600200" indent="-228600">
              <a:spcBef>
                <a:spcPct val="20000"/>
              </a:spcBef>
              <a:buClr>
                <a:schemeClr val="tx1"/>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4pPr>
            <a:lvl5pPr marL="2057400" indent="-228600">
              <a:spcBef>
                <a:spcPct val="20000"/>
              </a:spcBef>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9pPr>
          </a:lstStyle>
          <a:p>
            <a:pPr algn="r">
              <a:spcBef>
                <a:spcPct val="0"/>
              </a:spcBef>
              <a:buClrTx/>
              <a:buFontTx/>
              <a:buNone/>
            </a:pPr>
            <a:endParaRPr lang="zh-CN" altLang="en-US" sz="1800" b="0">
              <a:solidFill>
                <a:schemeClr val="tx1"/>
              </a:solidFill>
              <a:latin typeface="Times New Roman" panose="02020603050405020304" pitchFamily="18" charset="0"/>
            </a:endParaRPr>
          </a:p>
        </p:txBody>
      </p:sp>
      <p:graphicFrame>
        <p:nvGraphicFramePr>
          <p:cNvPr id="10" name="Object 5"/>
          <p:cNvGraphicFramePr>
            <a:graphicFrameLocks noChangeAspect="1"/>
          </p:cNvGraphicFramePr>
          <p:nvPr/>
        </p:nvGraphicFramePr>
        <p:xfrm>
          <a:off x="1439545" y="1295400"/>
          <a:ext cx="8555990" cy="4465955"/>
        </p:xfrm>
        <a:graphic>
          <a:graphicData uri="http://schemas.openxmlformats.org/presentationml/2006/ole">
            <mc:AlternateContent xmlns:mc="http://schemas.openxmlformats.org/markup-compatibility/2006">
              <mc:Choice xmlns:v="urn:schemas-microsoft-com:vml" Requires="v">
                <p:oleObj spid="_x0000_s6" name="Visio" r:id="rId4" imgW="6837045" imgH="3263900" progId="Visio.Drawing.11">
                  <p:embed/>
                </p:oleObj>
              </mc:Choice>
              <mc:Fallback>
                <p:oleObj name="Visio" r:id="rId4" imgW="6837045" imgH="3263900" progId="Visio.Drawing.11">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39545" y="1295400"/>
                        <a:ext cx="8555990" cy="44659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2" name="图片 1" descr="微信截图_20240112211134"/>
          <p:cNvPicPr>
            <a:picLocks noChangeAspect="1"/>
          </p:cNvPicPr>
          <p:nvPr>
            <p:custDataLst>
              <p:tags r:id="rId6"/>
            </p:custDataLst>
          </p:nvPr>
        </p:nvPicPr>
        <p:blipFill>
          <a:blip r:embed="rId7"/>
          <a:stretch>
            <a:fillRect/>
          </a:stretch>
        </p:blipFill>
        <p:spPr>
          <a:xfrm>
            <a:off x="9216390" y="201295"/>
            <a:ext cx="1895475" cy="485775"/>
          </a:xfrm>
          <a:prstGeom prst="rect">
            <a:avLst/>
          </a:prstGeom>
        </p:spPr>
      </p:pic>
    </p:spTree>
    <p:custDataLst>
      <p:tags r:id="rId8"/>
    </p:custData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userDrawn="1">
            <p:custDataLst>
              <p:tags r:id="rId1"/>
            </p:custDataLst>
          </p:nvPr>
        </p:nvSpPr>
        <p:spPr>
          <a:xfrm>
            <a:off x="431800" y="1022985"/>
            <a:ext cx="10642600" cy="5083175"/>
          </a:xfrm>
          <a:prstGeom prst="rect">
            <a:avLst/>
          </a:prstGeom>
          <a:solidFill>
            <a:srgbClr val="F9C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0">
              <a:solidFill>
                <a:schemeClr val="lt1"/>
              </a:solidFill>
              <a:latin typeface="微软雅黑" panose="020B0503020204020204" pitchFamily="34" charset="-122"/>
              <a:ea typeface="微软雅黑" panose="020B0503020204020204" pitchFamily="34" charset="-122"/>
            </a:endParaRPr>
          </a:p>
        </p:txBody>
      </p:sp>
      <p:cxnSp>
        <p:nvCxnSpPr>
          <p:cNvPr id="11" name="直接连接符 10"/>
          <p:cNvCxnSpPr/>
          <p:nvPr>
            <p:custDataLst>
              <p:tags r:id="rId2"/>
            </p:custDataLst>
          </p:nvPr>
        </p:nvCxnSpPr>
        <p:spPr>
          <a:xfrm>
            <a:off x="432010" y="865539"/>
            <a:ext cx="10656242" cy="12000"/>
          </a:xfrm>
          <a:prstGeom prst="line">
            <a:avLst/>
          </a:prstGeom>
          <a:ln w="31750">
            <a:solidFill>
              <a:schemeClr val="accent1"/>
            </a:solidFill>
          </a:ln>
        </p:spPr>
        <p:style>
          <a:lnRef idx="1">
            <a:schemeClr val="dk1"/>
          </a:lnRef>
          <a:fillRef idx="0">
            <a:schemeClr val="dk1"/>
          </a:fillRef>
          <a:effectRef idx="0">
            <a:schemeClr val="dk1"/>
          </a:effectRef>
          <a:fontRef idx="minor">
            <a:schemeClr val="tx1"/>
          </a:fontRef>
        </p:style>
      </p:cxnSp>
      <p:sp>
        <p:nvSpPr>
          <p:cNvPr id="9" name="文本框 6"/>
          <p:cNvSpPr txBox="1"/>
          <p:nvPr>
            <p:custDataLst>
              <p:tags r:id="rId3"/>
            </p:custDataLst>
          </p:nvPr>
        </p:nvSpPr>
        <p:spPr>
          <a:xfrm>
            <a:off x="432010" y="144043"/>
            <a:ext cx="10656242" cy="576013"/>
          </a:xfrm>
          <a:prstGeom prst="rect">
            <a:avLst/>
          </a:prstGeom>
          <a:noFill/>
          <a:ln w="12700">
            <a:miter lim="400000"/>
          </a:ln>
          <a:extLst>
            <a:ext uri="{909E8E84-426E-40DD-AFC4-6F175D3DCCD1}">
              <a14:hiddenFill xmlns:a14="http://schemas.microsoft.com/office/drawing/2010/main">
                <a:solidFill>
                  <a:schemeClr val="accent1"/>
                </a:solidFill>
              </a14:hiddenFill>
            </a:ext>
          </a:extLst>
        </p:spPr>
        <p:txBody>
          <a:bodyPr lIns="0" tIns="0" rIns="0" bIns="0" anchor="b" anchorCtr="0">
            <a:normAutofit/>
          </a:bodyPr>
          <a:lstStyle>
            <a:defPPr>
              <a:defRPr lang="zh-CN"/>
            </a:defPPr>
            <a:lvl1pPr>
              <a:lnSpc>
                <a:spcPct val="120000"/>
              </a:lnSpc>
              <a:defRPr sz="3600" b="1">
                <a:solidFill>
                  <a:srgbClr val="FFFFFF"/>
                </a:solidFill>
                <a:latin typeface="微软雅黑" panose="020B0503020204020204" pitchFamily="34" charset="-122"/>
                <a:ea typeface="微软雅黑" panose="020B0503020204020204" pitchFamily="34" charset="-122"/>
                <a:cs typeface="微软雅黑" panose="020B0503020204020204" pitchFamily="34" charset="-122"/>
              </a:defRPr>
            </a:lvl1pPr>
          </a:lstStyle>
          <a:p>
            <a:pPr marL="0" indent="0" algn="l">
              <a:lnSpc>
                <a:spcPct val="100000"/>
              </a:lnSpc>
              <a:spcBef>
                <a:spcPts val="0"/>
              </a:spcBef>
              <a:spcAft>
                <a:spcPts val="0"/>
              </a:spcAft>
              <a:buSzPct val="100000"/>
              <a:buNone/>
            </a:pPr>
            <a:r>
              <a:rPr lang="zh-CN" altLang="en-US" sz="3400" dirty="0">
                <a:solidFill>
                  <a:schemeClr val="dk1">
                    <a:lumMod val="75000"/>
                  </a:schemeClr>
                </a:solidFill>
                <a:latin typeface="Arial" panose="020B0604020202020204" pitchFamily="34" charset="0"/>
              </a:rPr>
              <a:t>各分类研究进展</a:t>
            </a:r>
            <a:endParaRPr lang="zh-CN" altLang="en-US" sz="3400" dirty="0">
              <a:solidFill>
                <a:schemeClr val="dk1">
                  <a:lumMod val="75000"/>
                </a:schemeClr>
              </a:solidFill>
              <a:latin typeface="Arial" panose="020B0604020202020204" pitchFamily="34" charset="0"/>
            </a:endParaRPr>
          </a:p>
        </p:txBody>
      </p:sp>
      <p:cxnSp>
        <p:nvCxnSpPr>
          <p:cNvPr id="14" name="直接连接符 13"/>
          <p:cNvCxnSpPr/>
          <p:nvPr>
            <p:custDataLst>
              <p:tags r:id="rId4"/>
            </p:custDataLst>
          </p:nvPr>
        </p:nvCxnSpPr>
        <p:spPr>
          <a:xfrm>
            <a:off x="4535667" y="3134890"/>
            <a:ext cx="0" cy="2193290"/>
          </a:xfrm>
          <a:prstGeom prst="line">
            <a:avLst/>
          </a:prstGeom>
          <a:ln w="6350" cmpd="sng">
            <a:solidFill>
              <a:schemeClr val="accent1">
                <a:lumMod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custDataLst>
              <p:tags r:id="rId5"/>
            </p:custDataLst>
          </p:nvPr>
        </p:nvCxnSpPr>
        <p:spPr>
          <a:xfrm>
            <a:off x="877811" y="3134890"/>
            <a:ext cx="7725410" cy="0"/>
          </a:xfrm>
          <a:prstGeom prst="line">
            <a:avLst/>
          </a:prstGeom>
          <a:ln w="6350" cmpd="sng">
            <a:solidFill>
              <a:schemeClr val="accent1">
                <a:lumMod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custDataLst>
              <p:tags r:id="rId6"/>
            </p:custDataLst>
          </p:nvPr>
        </p:nvCxnSpPr>
        <p:spPr>
          <a:xfrm>
            <a:off x="3656766" y="1397617"/>
            <a:ext cx="0" cy="1737271"/>
          </a:xfrm>
          <a:prstGeom prst="line">
            <a:avLst/>
          </a:prstGeom>
          <a:ln w="6350" cmpd="sng">
            <a:solidFill>
              <a:schemeClr val="accent1">
                <a:lumMod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custDataLst>
              <p:tags r:id="rId7"/>
            </p:custDataLst>
          </p:nvPr>
        </p:nvCxnSpPr>
        <p:spPr>
          <a:xfrm>
            <a:off x="6412749" y="1397617"/>
            <a:ext cx="0" cy="1737271"/>
          </a:xfrm>
          <a:prstGeom prst="line">
            <a:avLst/>
          </a:prstGeom>
          <a:ln w="6350" cmpd="sng">
            <a:solidFill>
              <a:schemeClr val="accent1">
                <a:lumMod val="50000"/>
              </a:schemeClr>
            </a:solidFill>
            <a:prstDash val="solid"/>
          </a:ln>
        </p:spPr>
        <p:style>
          <a:lnRef idx="1">
            <a:schemeClr val="accent1"/>
          </a:lnRef>
          <a:fillRef idx="0">
            <a:schemeClr val="accent1"/>
          </a:fillRef>
          <a:effectRef idx="0">
            <a:schemeClr val="accent1"/>
          </a:effectRef>
          <a:fontRef idx="minor">
            <a:schemeClr val="tx1"/>
          </a:fontRef>
        </p:style>
      </p:cxnSp>
      <p:sp>
        <p:nvSpPr>
          <p:cNvPr id="18" name="矩形 17"/>
          <p:cNvSpPr/>
          <p:nvPr>
            <p:custDataLst>
              <p:tags r:id="rId8"/>
            </p:custDataLst>
          </p:nvPr>
        </p:nvSpPr>
        <p:spPr>
          <a:xfrm>
            <a:off x="819150" y="1397635"/>
            <a:ext cx="2631440" cy="1703070"/>
          </a:xfrm>
          <a:prstGeom prst="rect">
            <a:avLst/>
          </a:prstGeom>
        </p:spPr>
        <p:txBody>
          <a:bodyPr anchor="ctr">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R="0" lvl="0" indent="0" algn="l" defTabSz="914400" rtl="0" fontAlgn="auto">
              <a:lnSpc>
                <a:spcPct val="130000"/>
              </a:lnSpc>
              <a:spcBef>
                <a:spcPts val="0"/>
              </a:spcBef>
              <a:spcAft>
                <a:spcPts val="0"/>
              </a:spcAft>
              <a:buClr>
                <a:srgbClr val="000000">
                  <a:lumMod val="75000"/>
                  <a:lumOff val="25000"/>
                </a:srgbClr>
              </a:buClr>
              <a:buSzPct val="90000"/>
              <a:buNone/>
            </a:pPr>
            <a:r>
              <a:rPr kumimoji="0" lang="zh-CN" altLang="en-US" sz="1600" b="1" i="0" u="none" kern="1200" cap="none" spc="150" normalizeH="0" noProof="0" dirty="0">
                <a:ln>
                  <a:noFill/>
                </a:ln>
                <a:solidFill>
                  <a:schemeClr val="tx1">
                    <a:lumMod val="50000"/>
                  </a:schemeClr>
                </a:solidFill>
                <a:effectLst/>
                <a:uLnTx/>
                <a:uFillTx/>
                <a:latin typeface="Arial" panose="020B0604020202020204" pitchFamily="34" charset="0"/>
                <a:ea typeface="微软雅黑" panose="020B0503020204020204" pitchFamily="34" charset="-122"/>
              </a:rPr>
              <a:t>寄存器级耦合方式：多伦多大学开发的OneChip系统和Northwestern大学开发的Chimaera系统；</a:t>
            </a:r>
            <a:endParaRPr kumimoji="0" lang="zh-CN" altLang="en-US" sz="1600" b="1" i="0" u="none" kern="1200" cap="none" spc="150" normalizeH="0" noProof="0" dirty="0">
              <a:ln>
                <a:noFill/>
              </a:ln>
              <a:solidFill>
                <a:schemeClr val="tx1">
                  <a:lumMod val="50000"/>
                </a:schemeClr>
              </a:solidFill>
              <a:effectLst/>
              <a:uLnTx/>
              <a:uFillTx/>
              <a:latin typeface="Arial" panose="020B0604020202020204" pitchFamily="34" charset="0"/>
              <a:ea typeface="微软雅黑" panose="020B0503020204020204" pitchFamily="34" charset="-122"/>
            </a:endParaRPr>
          </a:p>
        </p:txBody>
      </p:sp>
      <p:sp>
        <p:nvSpPr>
          <p:cNvPr id="19" name="矩形 18"/>
          <p:cNvSpPr/>
          <p:nvPr>
            <p:custDataLst>
              <p:tags r:id="rId9"/>
            </p:custDataLst>
          </p:nvPr>
        </p:nvSpPr>
        <p:spPr>
          <a:xfrm>
            <a:off x="3862070" y="1397635"/>
            <a:ext cx="2499995" cy="1480820"/>
          </a:xfrm>
          <a:prstGeom prst="rect">
            <a:avLst/>
          </a:prstGeom>
          <a:ln>
            <a:noFill/>
          </a:ln>
        </p:spPr>
        <p:txBody>
          <a:bodyPr anchor="ctr">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R="0" lvl="0" indent="0" algn="l" defTabSz="914400" rtl="0" fontAlgn="auto">
              <a:lnSpc>
                <a:spcPct val="130000"/>
              </a:lnSpc>
              <a:spcBef>
                <a:spcPts val="0"/>
              </a:spcBef>
              <a:spcAft>
                <a:spcPts val="0"/>
              </a:spcAft>
              <a:buClr>
                <a:srgbClr val="000000">
                  <a:lumMod val="75000"/>
                  <a:lumOff val="25000"/>
                </a:srgbClr>
              </a:buClr>
              <a:buSzPct val="90000"/>
              <a:buNone/>
            </a:pPr>
            <a:r>
              <a:rPr kumimoji="0" lang="zh-CN" altLang="en-US" sz="1600" b="1" i="0" u="none" kern="1200" cap="none" spc="150" normalizeH="0" noProof="0" dirty="0">
                <a:ln>
                  <a:noFill/>
                </a:ln>
                <a:solidFill>
                  <a:schemeClr val="tx1">
                    <a:lumMod val="50000"/>
                  </a:schemeClr>
                </a:solidFill>
                <a:effectLst/>
                <a:uLnTx/>
                <a:uFillTx/>
                <a:latin typeface="Arial" panose="020B0604020202020204" pitchFamily="34" charset="0"/>
                <a:ea typeface="微软雅黑" panose="020B0503020204020204" pitchFamily="34" charset="-122"/>
              </a:rPr>
              <a:t>协处理器级耦合方式：Berkeley大学研制的Grap可重构加速部件；</a:t>
            </a:r>
            <a:endParaRPr kumimoji="0" lang="zh-CN" altLang="en-US" sz="1600" b="1" i="0" u="none" kern="1200" cap="none" spc="150" normalizeH="0" noProof="0" dirty="0">
              <a:ln>
                <a:noFill/>
              </a:ln>
              <a:solidFill>
                <a:schemeClr val="tx1">
                  <a:lumMod val="50000"/>
                </a:schemeClr>
              </a:solidFill>
              <a:effectLst/>
              <a:uLnTx/>
              <a:uFillTx/>
              <a:latin typeface="Arial" panose="020B0604020202020204" pitchFamily="34" charset="0"/>
              <a:ea typeface="微软雅黑" panose="020B0503020204020204" pitchFamily="34" charset="-122"/>
            </a:endParaRPr>
          </a:p>
        </p:txBody>
      </p:sp>
      <p:sp>
        <p:nvSpPr>
          <p:cNvPr id="20" name="矩形 19"/>
          <p:cNvSpPr/>
          <p:nvPr>
            <p:custDataLst>
              <p:tags r:id="rId10"/>
            </p:custDataLst>
          </p:nvPr>
        </p:nvSpPr>
        <p:spPr>
          <a:xfrm>
            <a:off x="6546215" y="1397635"/>
            <a:ext cx="2056765" cy="1480820"/>
          </a:xfrm>
          <a:prstGeom prst="rect">
            <a:avLst/>
          </a:prstGeom>
          <a:ln>
            <a:noFill/>
          </a:ln>
        </p:spPr>
        <p:txBody>
          <a:bodyPr anchor="ctr">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R="0" lvl="0" indent="0" algn="l" defTabSz="914400" rtl="0" fontAlgn="auto">
              <a:lnSpc>
                <a:spcPct val="130000"/>
              </a:lnSpc>
              <a:spcBef>
                <a:spcPts val="0"/>
              </a:spcBef>
              <a:spcAft>
                <a:spcPts val="0"/>
              </a:spcAft>
              <a:buClr>
                <a:srgbClr val="000000">
                  <a:lumMod val="75000"/>
                  <a:lumOff val="25000"/>
                </a:srgbClr>
              </a:buClr>
              <a:buSzPct val="90000"/>
              <a:buNone/>
            </a:pPr>
            <a:r>
              <a:rPr kumimoji="0" lang="zh-CN" altLang="en-US" sz="1600" b="1" i="0" u="none" kern="1200" cap="none" spc="150" normalizeH="0" noProof="0" dirty="0">
                <a:ln>
                  <a:noFill/>
                </a:ln>
                <a:solidFill>
                  <a:schemeClr val="tx1">
                    <a:lumMod val="50000"/>
                  </a:schemeClr>
                </a:solidFill>
                <a:effectLst/>
                <a:uLnTx/>
                <a:uFillTx/>
                <a:latin typeface="Arial" panose="020B0604020202020204" pitchFamily="34" charset="0"/>
                <a:ea typeface="微软雅黑" panose="020B0503020204020204" pitchFamily="34" charset="-122"/>
              </a:rPr>
              <a:t>存储器级耦合方式：香港中文大学开发的Pilchard系统；</a:t>
            </a:r>
            <a:endParaRPr kumimoji="0" lang="zh-CN" altLang="en-US" sz="1600" b="1" i="0" u="none" kern="1200" cap="none" spc="150" normalizeH="0" noProof="0" dirty="0">
              <a:ln>
                <a:noFill/>
              </a:ln>
              <a:solidFill>
                <a:schemeClr val="tx1">
                  <a:lumMod val="50000"/>
                </a:schemeClr>
              </a:solidFill>
              <a:effectLst/>
              <a:uLnTx/>
              <a:uFillTx/>
              <a:latin typeface="Arial" panose="020B0604020202020204" pitchFamily="34" charset="0"/>
              <a:ea typeface="微软雅黑" panose="020B0503020204020204" pitchFamily="34" charset="-122"/>
            </a:endParaRPr>
          </a:p>
        </p:txBody>
      </p:sp>
      <p:sp>
        <p:nvSpPr>
          <p:cNvPr id="21" name="矩形 20"/>
          <p:cNvSpPr/>
          <p:nvPr>
            <p:custDataLst>
              <p:tags r:id="rId11"/>
            </p:custDataLst>
          </p:nvPr>
        </p:nvSpPr>
        <p:spPr>
          <a:xfrm>
            <a:off x="767080" y="3103880"/>
            <a:ext cx="3679190" cy="2515870"/>
          </a:xfrm>
          <a:prstGeom prst="rect">
            <a:avLst/>
          </a:prstGeom>
          <a:ln>
            <a:noFill/>
          </a:ln>
        </p:spPr>
        <p:txBody>
          <a:bodyPr anchor="ctr">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R="0" lvl="0" indent="0" algn="l" defTabSz="914400" rtl="0" fontAlgn="auto">
              <a:lnSpc>
                <a:spcPct val="130000"/>
              </a:lnSpc>
              <a:spcBef>
                <a:spcPts val="0"/>
              </a:spcBef>
              <a:spcAft>
                <a:spcPts val="0"/>
              </a:spcAft>
              <a:buClr>
                <a:srgbClr val="000000">
                  <a:lumMod val="75000"/>
                  <a:lumOff val="25000"/>
                </a:srgbClr>
              </a:buClr>
              <a:buSzPct val="90000"/>
              <a:buNone/>
            </a:pPr>
            <a:r>
              <a:rPr kumimoji="0" lang="zh-CN" altLang="en-US" sz="1600" b="1" i="0" u="none" kern="1200" cap="none" spc="150" normalizeH="0" noProof="0" dirty="0">
                <a:ln>
                  <a:noFill/>
                </a:ln>
                <a:solidFill>
                  <a:schemeClr val="tx1">
                    <a:lumMod val="50000"/>
                  </a:schemeClr>
                </a:solidFill>
                <a:effectLst/>
                <a:uLnTx/>
                <a:uFillTx/>
                <a:latin typeface="Arial" panose="020B0604020202020204" pitchFamily="34" charset="0"/>
                <a:ea typeface="微软雅黑" panose="020B0503020204020204" pitchFamily="34" charset="-122"/>
              </a:rPr>
              <a:t>中国科学院计算研究所开发的一款与Pilchard结构类似的可重构硬件加速部件，主要用于生物计算，但此加速平台最大的不足就是DDR不支持热插拔，因此也就不适合进行动态可重构的研究，不易扩充；</a:t>
            </a:r>
            <a:endParaRPr kumimoji="0" lang="zh-CN" altLang="en-US" sz="1600" b="1" i="0" u="none" kern="1200" cap="none" spc="150" normalizeH="0" noProof="0" dirty="0">
              <a:ln>
                <a:noFill/>
              </a:ln>
              <a:solidFill>
                <a:schemeClr val="tx1">
                  <a:lumMod val="50000"/>
                </a:schemeClr>
              </a:solidFill>
              <a:effectLst/>
              <a:uLnTx/>
              <a:uFillTx/>
              <a:latin typeface="Arial" panose="020B0604020202020204" pitchFamily="34" charset="0"/>
              <a:ea typeface="微软雅黑" panose="020B0503020204020204" pitchFamily="34" charset="-122"/>
            </a:endParaRPr>
          </a:p>
        </p:txBody>
      </p:sp>
      <p:sp>
        <p:nvSpPr>
          <p:cNvPr id="22" name="矩形 21"/>
          <p:cNvSpPr/>
          <p:nvPr>
            <p:custDataLst>
              <p:tags r:id="rId12"/>
            </p:custDataLst>
          </p:nvPr>
        </p:nvSpPr>
        <p:spPr>
          <a:xfrm>
            <a:off x="4895850" y="3455670"/>
            <a:ext cx="3117215" cy="1480820"/>
          </a:xfrm>
          <a:prstGeom prst="rect">
            <a:avLst/>
          </a:prstGeom>
          <a:ln>
            <a:noFill/>
          </a:ln>
        </p:spPr>
        <p:txBody>
          <a:bodyPr anchor="ctr">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R="0" lvl="0" indent="0" algn="l" defTabSz="914400" rtl="0" fontAlgn="auto">
              <a:lnSpc>
                <a:spcPct val="130000"/>
              </a:lnSpc>
              <a:spcBef>
                <a:spcPts val="0"/>
              </a:spcBef>
              <a:spcAft>
                <a:spcPts val="0"/>
              </a:spcAft>
              <a:buClr>
                <a:srgbClr val="000000">
                  <a:lumMod val="75000"/>
                  <a:lumOff val="25000"/>
                </a:srgbClr>
              </a:buClr>
              <a:buSzPct val="90000"/>
              <a:buNone/>
            </a:pPr>
            <a:r>
              <a:rPr kumimoji="0" lang="zh-CN" altLang="en-US" sz="1600" b="1" i="0" u="none" kern="1200" cap="none" spc="150" normalizeH="0" noProof="0" dirty="0">
                <a:ln>
                  <a:noFill/>
                </a:ln>
                <a:solidFill>
                  <a:schemeClr val="tx1">
                    <a:lumMod val="50000"/>
                  </a:schemeClr>
                </a:solidFill>
                <a:effectLst/>
                <a:uLnTx/>
                <a:uFillTx/>
                <a:latin typeface="Arial" panose="020B0604020202020204" pitchFamily="34" charset="0"/>
                <a:ea typeface="微软雅黑" panose="020B0503020204020204" pitchFamily="34" charset="-122"/>
              </a:rPr>
              <a:t>基于外部总线的可重构系统有：PCI-PipeRench和GRIP是基于PCI总线的</a:t>
            </a:r>
            <a:endParaRPr kumimoji="0" lang="zh-CN" altLang="en-US" sz="1600" b="1" i="0" u="none" kern="1200" cap="none" spc="150" normalizeH="0" noProof="0" dirty="0">
              <a:ln>
                <a:noFill/>
              </a:ln>
              <a:solidFill>
                <a:schemeClr val="tx1">
                  <a:lumMod val="50000"/>
                </a:schemeClr>
              </a:solidFill>
              <a:effectLst/>
              <a:uLnTx/>
              <a:uFillTx/>
              <a:latin typeface="Arial" panose="020B0604020202020204" pitchFamily="34" charset="0"/>
              <a:ea typeface="微软雅黑" panose="020B0503020204020204" pitchFamily="34" charset="-122"/>
            </a:endParaRPr>
          </a:p>
        </p:txBody>
      </p:sp>
      <p:sp>
        <p:nvSpPr>
          <p:cNvPr id="8" name="AutoShape 5"/>
          <p:cNvSpPr>
            <a:spLocks noChangeArrowheads="1"/>
          </p:cNvSpPr>
          <p:nvPr/>
        </p:nvSpPr>
        <p:spPr bwMode="auto">
          <a:xfrm>
            <a:off x="7776210" y="3888105"/>
            <a:ext cx="3168015" cy="2176780"/>
          </a:xfrm>
          <a:prstGeom prst="irregularSeal1">
            <a:avLst/>
          </a:prstGeom>
          <a:solidFill>
            <a:srgbClr val="FF0000"/>
          </a:solidFill>
          <a:ln w="9525">
            <a:no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1"/>
              </a:buClr>
              <a:buFont typeface="Wingdings" panose="05000000000000000000" pitchFamily="2" charset="2"/>
              <a:buChar char="v"/>
              <a:defRPr sz="2800" b="1">
                <a:solidFill>
                  <a:schemeClr val="accent1"/>
                </a:solidFill>
                <a:latin typeface="隶书" panose="02010509060101010101" pitchFamily="49" charset="-122"/>
                <a:ea typeface="隶书" panose="02010509060101010101" pitchFamily="49" charset="-122"/>
              </a:defRPr>
            </a:lvl1pPr>
            <a:lvl2pPr marL="742950" indent="-285750">
              <a:spcBef>
                <a:spcPct val="20000"/>
              </a:spcBef>
              <a:buClr>
                <a:schemeClr val="tx2"/>
              </a:buClr>
              <a:buSzPct val="60000"/>
              <a:buFont typeface="Wingdings" panose="05000000000000000000" pitchFamily="2" charset="2"/>
              <a:buChar char="n"/>
              <a:defRPr sz="2400">
                <a:solidFill>
                  <a:schemeClr val="hlink"/>
                </a:solidFill>
                <a:latin typeface="Verdana" panose="020B0604030504040204" pitchFamily="34" charset="0"/>
                <a:ea typeface="隶书" panose="02010509060101010101" pitchFamily="49"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hlink"/>
                </a:solidFill>
                <a:latin typeface="Verdana" panose="020B0604030504040204" pitchFamily="34" charset="0"/>
                <a:ea typeface="隶书" panose="02010509060101010101" pitchFamily="49" charset="-122"/>
              </a:defRPr>
            </a:lvl3pPr>
            <a:lvl4pPr marL="1600200" indent="-228600">
              <a:spcBef>
                <a:spcPct val="20000"/>
              </a:spcBef>
              <a:buClr>
                <a:schemeClr val="tx1"/>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4pPr>
            <a:lvl5pPr marL="2057400" indent="-228600">
              <a:spcBef>
                <a:spcPct val="20000"/>
              </a:spcBef>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9pPr>
          </a:lstStyle>
          <a:p>
            <a:pPr algn="ctr">
              <a:spcBef>
                <a:spcPct val="0"/>
              </a:spcBef>
              <a:buClrTx/>
              <a:buFontTx/>
              <a:buNone/>
            </a:pPr>
            <a:r>
              <a:rPr lang="zh-CN" altLang="en-US" sz="2000">
                <a:solidFill>
                  <a:srgbClr val="FFFFFF"/>
                </a:solidFill>
                <a:latin typeface="微软雅黑" panose="020B0503020204020204" pitchFamily="34" charset="-122"/>
                <a:ea typeface="微软雅黑" panose="020B0503020204020204" pitchFamily="34" charset="-122"/>
                <a:cs typeface="微软雅黑" panose="020B0503020204020204" pitchFamily="34" charset="-122"/>
              </a:rPr>
              <a:t>基于</a:t>
            </a:r>
            <a:r>
              <a:rPr lang="en-US" altLang="zh-CN" sz="2000">
                <a:solidFill>
                  <a:srgbClr val="FFFFFF"/>
                </a:solidFill>
                <a:latin typeface="微软雅黑" panose="020B0503020204020204" pitchFamily="34" charset="-122"/>
                <a:ea typeface="微软雅黑" panose="020B0503020204020204" pitchFamily="34" charset="-122"/>
                <a:cs typeface="微软雅黑" panose="020B0503020204020204" pitchFamily="34" charset="-122"/>
              </a:rPr>
              <a:t>PCI-E</a:t>
            </a:r>
            <a:endParaRPr lang="en-US" altLang="zh-CN" sz="2000">
              <a:solidFill>
                <a:srgbClr val="FFFFFF"/>
              </a:solidFill>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4" name="Picture 4" descr="2007816152346802_2副本"/>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rot="19570083">
            <a:off x="8821420" y="1591310"/>
            <a:ext cx="1649730" cy="1927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图片 2" descr="微信截图_20240112211134"/>
          <p:cNvPicPr>
            <a:picLocks noChangeAspect="1"/>
          </p:cNvPicPr>
          <p:nvPr>
            <p:custDataLst>
              <p:tags r:id="rId14"/>
            </p:custDataLst>
          </p:nvPr>
        </p:nvPicPr>
        <p:blipFill>
          <a:blip r:embed="rId15"/>
          <a:stretch>
            <a:fillRect/>
          </a:stretch>
        </p:blipFill>
        <p:spPr>
          <a:xfrm>
            <a:off x="9216390" y="201295"/>
            <a:ext cx="1895475" cy="485775"/>
          </a:xfrm>
          <a:prstGeom prst="rect">
            <a:avLst/>
          </a:prstGeom>
        </p:spPr>
      </p:pic>
    </p:spTree>
    <p:custDataLst>
      <p:tags r:id="rId16"/>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edge">
                                      <p:cBhvr>
                                        <p:cTn id="7" dur="1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0"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edge">
                                      <p:cBhvr>
                                        <p:cTn id="12" dur="10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8" presetClass="entr" presetSubtype="16"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diamond(in)">
                                      <p:cBhvr>
                                        <p:cTn id="17"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8"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燕尾形 22"/>
          <p:cNvSpPr/>
          <p:nvPr>
            <p:custDataLst>
              <p:tags r:id="rId1"/>
            </p:custDataLst>
          </p:nvPr>
        </p:nvSpPr>
        <p:spPr>
          <a:xfrm>
            <a:off x="647065" y="1295400"/>
            <a:ext cx="2579370" cy="483870"/>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eaLnBrk="1" hangingPunct="1"/>
            <a:r>
              <a:rPr lang="en-US" altLang="zh-CN" sz="2000" b="1" dirty="0">
                <a:solidFill>
                  <a:schemeClr val="accent2"/>
                </a:solidFill>
                <a:latin typeface="宋体" panose="02010600030101010101" pitchFamily="2" charset="-122"/>
                <a:sym typeface="+mn-ea"/>
              </a:rPr>
              <a:t>  </a:t>
            </a:r>
            <a:r>
              <a:rPr lang="zh-CN" altLang="en-US" sz="2000" b="1" dirty="0">
                <a:solidFill>
                  <a:schemeClr val="accent2"/>
                </a:solidFill>
                <a:latin typeface="宋体" panose="02010600030101010101" pitchFamily="2" charset="-122"/>
                <a:sym typeface="+mn-ea"/>
              </a:rPr>
              <a:t>寄存器级：</a:t>
            </a:r>
            <a:endParaRPr lang="zh-CN" altLang="en-US" sz="2000" b="1" dirty="0">
              <a:solidFill>
                <a:schemeClr val="accent2"/>
              </a:solidFill>
              <a:latin typeface="宋体" panose="02010600030101010101" pitchFamily="2" charset="-122"/>
              <a:ea typeface="微软雅黑" panose="020B0503020204020204" pitchFamily="34" charset="-122"/>
              <a:sym typeface="+mn-ea"/>
            </a:endParaRPr>
          </a:p>
        </p:txBody>
      </p:sp>
      <p:sp>
        <p:nvSpPr>
          <p:cNvPr id="11" name="燕尾形 10"/>
          <p:cNvSpPr/>
          <p:nvPr>
            <p:custDataLst>
              <p:tags r:id="rId2"/>
            </p:custDataLst>
          </p:nvPr>
        </p:nvSpPr>
        <p:spPr>
          <a:xfrm>
            <a:off x="647700" y="2198370"/>
            <a:ext cx="2578735" cy="483870"/>
          </a:xfrm>
          <a:prstGeom prst="chevr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en-US" altLang="zh-CN" sz="2000" b="1" dirty="0">
                <a:solidFill>
                  <a:schemeClr val="accent2"/>
                </a:solidFill>
                <a:latin typeface="微软雅黑" panose="020B0503020204020204" pitchFamily="34" charset="-122"/>
                <a:ea typeface="微软雅黑" panose="020B0503020204020204" pitchFamily="34" charset="-122"/>
                <a:sym typeface="+mn-ea"/>
              </a:rPr>
              <a:t>   </a:t>
            </a:r>
            <a:r>
              <a:rPr lang="zh-CN" altLang="en-US" sz="2000" b="1" dirty="0">
                <a:solidFill>
                  <a:schemeClr val="accent2"/>
                </a:solidFill>
                <a:latin typeface="微软雅黑" panose="020B0503020204020204" pitchFamily="34" charset="-122"/>
                <a:ea typeface="微软雅黑" panose="020B0503020204020204" pitchFamily="34" charset="-122"/>
                <a:sym typeface="+mn-ea"/>
              </a:rPr>
              <a:t>协处理器级：</a:t>
            </a:r>
            <a:endParaRPr lang="zh-CN" altLang="en-US" sz="2000" b="1" dirty="0">
              <a:solidFill>
                <a:schemeClr val="accent2"/>
              </a:solidFill>
              <a:latin typeface="微软雅黑" panose="020B0503020204020204" pitchFamily="34" charset="-122"/>
              <a:ea typeface="微软雅黑" panose="020B0503020204020204" pitchFamily="34" charset="-122"/>
              <a:sym typeface="+mn-ea"/>
            </a:endParaRPr>
          </a:p>
        </p:txBody>
      </p:sp>
      <p:sp>
        <p:nvSpPr>
          <p:cNvPr id="13" name="燕尾形 12"/>
          <p:cNvSpPr/>
          <p:nvPr>
            <p:custDataLst>
              <p:tags r:id="rId3"/>
            </p:custDataLst>
          </p:nvPr>
        </p:nvSpPr>
        <p:spPr>
          <a:xfrm>
            <a:off x="645795" y="3101340"/>
            <a:ext cx="2580640" cy="483870"/>
          </a:xfrm>
          <a:prstGeom prst="chevron">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solidFill>
                  <a:schemeClr val="accent2"/>
                </a:solidFill>
                <a:latin typeface="微软雅黑" panose="020B0503020204020204" pitchFamily="34" charset="-122"/>
                <a:ea typeface="微软雅黑" panose="020B0503020204020204" pitchFamily="34" charset="-122"/>
                <a:sym typeface="+mn-ea"/>
              </a:rPr>
              <a:t>  </a:t>
            </a:r>
            <a:r>
              <a:rPr lang="zh-CN" altLang="en-US" sz="2000" b="1" dirty="0">
                <a:solidFill>
                  <a:schemeClr val="accent2"/>
                </a:solidFill>
                <a:latin typeface="微软雅黑" panose="020B0503020204020204" pitchFamily="34" charset="-122"/>
                <a:ea typeface="微软雅黑" panose="020B0503020204020204" pitchFamily="34" charset="-122"/>
                <a:sym typeface="+mn-ea"/>
              </a:rPr>
              <a:t>存储器级：</a:t>
            </a:r>
            <a:endParaRPr lang="zh-CN" altLang="en-US" sz="2000" b="1" dirty="0">
              <a:solidFill>
                <a:schemeClr val="accent2"/>
              </a:solidFill>
              <a:latin typeface="微软雅黑" panose="020B0503020204020204" pitchFamily="34" charset="-122"/>
              <a:ea typeface="微软雅黑" panose="020B0503020204020204" pitchFamily="34" charset="-122"/>
              <a:sym typeface="+mn-ea"/>
            </a:endParaRPr>
          </a:p>
        </p:txBody>
      </p:sp>
      <p:sp>
        <p:nvSpPr>
          <p:cNvPr id="14" name="燕尾形 10"/>
          <p:cNvSpPr/>
          <p:nvPr>
            <p:custDataLst>
              <p:tags r:id="rId4"/>
            </p:custDataLst>
          </p:nvPr>
        </p:nvSpPr>
        <p:spPr>
          <a:xfrm>
            <a:off x="645795" y="4031615"/>
            <a:ext cx="2580640" cy="483870"/>
          </a:xfrm>
          <a:prstGeom prst="chevr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en-US" altLang="zh-CN" sz="2000" b="1" dirty="0">
                <a:solidFill>
                  <a:schemeClr val="accent2"/>
                </a:solidFill>
                <a:latin typeface="微软雅黑" panose="020B0503020204020204" pitchFamily="34" charset="-122"/>
                <a:ea typeface="微软雅黑" panose="020B0503020204020204" pitchFamily="34" charset="-122"/>
                <a:sym typeface="+mn-ea"/>
              </a:rPr>
              <a:t>  </a:t>
            </a:r>
            <a:r>
              <a:rPr lang="zh-CN" altLang="en-US" sz="2000" b="1" dirty="0">
                <a:solidFill>
                  <a:schemeClr val="accent2"/>
                </a:solidFill>
                <a:latin typeface="微软雅黑" panose="020B0503020204020204" pitchFamily="34" charset="-122"/>
                <a:ea typeface="微软雅黑" panose="020B0503020204020204" pitchFamily="34" charset="-122"/>
                <a:sym typeface="+mn-ea"/>
              </a:rPr>
              <a:t>外部总线级：</a:t>
            </a:r>
            <a:endParaRPr lang="zh-CN" altLang="en-US" sz="2000" b="1" dirty="0">
              <a:solidFill>
                <a:schemeClr val="accent2"/>
              </a:solidFill>
              <a:latin typeface="微软雅黑" panose="020B0503020204020204" pitchFamily="34" charset="-122"/>
              <a:ea typeface="微软雅黑" panose="020B0503020204020204" pitchFamily="34" charset="-122"/>
              <a:sym typeface="+mn-ea"/>
            </a:endParaRPr>
          </a:p>
        </p:txBody>
      </p:sp>
      <p:cxnSp>
        <p:nvCxnSpPr>
          <p:cNvPr id="3" name="直接连接符 2"/>
          <p:cNvCxnSpPr/>
          <p:nvPr>
            <p:custDataLst>
              <p:tags r:id="rId5"/>
            </p:custDataLst>
          </p:nvPr>
        </p:nvCxnSpPr>
        <p:spPr>
          <a:xfrm>
            <a:off x="432010" y="864059"/>
            <a:ext cx="10656242" cy="12000"/>
          </a:xfrm>
          <a:prstGeom prst="line">
            <a:avLst/>
          </a:prstGeom>
          <a:ln w="31750">
            <a:solidFill>
              <a:schemeClr val="accent1"/>
            </a:solidFill>
          </a:ln>
        </p:spPr>
        <p:style>
          <a:lnRef idx="1">
            <a:schemeClr val="dk1"/>
          </a:lnRef>
          <a:fillRef idx="0">
            <a:schemeClr val="dk1"/>
          </a:fillRef>
          <a:effectRef idx="0">
            <a:schemeClr val="dk1"/>
          </a:effectRef>
          <a:fontRef idx="minor">
            <a:schemeClr val="tx1"/>
          </a:fontRef>
        </p:style>
      </p:cxnSp>
      <p:sp>
        <p:nvSpPr>
          <p:cNvPr id="9" name="文本框 6"/>
          <p:cNvSpPr txBox="1"/>
          <p:nvPr>
            <p:custDataLst>
              <p:tags r:id="rId6"/>
            </p:custDataLst>
          </p:nvPr>
        </p:nvSpPr>
        <p:spPr>
          <a:xfrm>
            <a:off x="432010" y="144043"/>
            <a:ext cx="10656242" cy="576013"/>
          </a:xfrm>
          <a:prstGeom prst="rect">
            <a:avLst/>
          </a:prstGeom>
          <a:noFill/>
          <a:ln w="12700">
            <a:miter lim="400000"/>
          </a:ln>
          <a:extLst>
            <a:ext uri="{909E8E84-426E-40DD-AFC4-6F175D3DCCD1}">
              <a14:hiddenFill xmlns:a14="http://schemas.microsoft.com/office/drawing/2010/main">
                <a:solidFill>
                  <a:schemeClr val="accent1"/>
                </a:solidFill>
              </a14:hiddenFill>
            </a:ext>
          </a:extLst>
        </p:spPr>
        <p:txBody>
          <a:bodyPr lIns="0" tIns="0" rIns="0" bIns="0" anchor="ctr" anchorCtr="0">
            <a:normAutofit/>
          </a:bodyPr>
          <a:lstStyle>
            <a:defPPr>
              <a:defRPr lang="zh-CN"/>
            </a:defPPr>
            <a:lvl1pPr>
              <a:lnSpc>
                <a:spcPct val="120000"/>
              </a:lnSpc>
              <a:defRPr sz="3600" b="1">
                <a:solidFill>
                  <a:srgbClr val="FFFFFF"/>
                </a:solidFill>
                <a:latin typeface="微软雅黑" panose="020B0503020204020204" pitchFamily="34" charset="-122"/>
                <a:ea typeface="微软雅黑" panose="020B0503020204020204" pitchFamily="34" charset="-122"/>
                <a:cs typeface="微软雅黑" panose="020B0503020204020204" pitchFamily="34" charset="-122"/>
              </a:defRPr>
            </a:lvl1pPr>
          </a:lstStyle>
          <a:p>
            <a:pPr marL="0" indent="0" algn="l">
              <a:lnSpc>
                <a:spcPct val="100000"/>
              </a:lnSpc>
              <a:spcBef>
                <a:spcPts val="0"/>
              </a:spcBef>
              <a:spcAft>
                <a:spcPts val="0"/>
              </a:spcAft>
              <a:buSzPct val="100000"/>
              <a:buNone/>
            </a:pPr>
            <a:r>
              <a:rPr lang="zh-CN" altLang="en-US" sz="3400" dirty="0">
                <a:solidFill>
                  <a:schemeClr val="dk1">
                    <a:lumMod val="75000"/>
                  </a:schemeClr>
                </a:solidFill>
                <a:latin typeface="Arial" panose="020B0604020202020204" pitchFamily="34" charset="0"/>
              </a:rPr>
              <a:t>各分类研究进展</a:t>
            </a:r>
            <a:endParaRPr lang="zh-CN" altLang="en-US" sz="3400" dirty="0">
              <a:solidFill>
                <a:schemeClr val="dk1">
                  <a:lumMod val="75000"/>
                </a:schemeClr>
              </a:solidFill>
              <a:latin typeface="Arial" panose="020B0604020202020204" pitchFamily="34" charset="0"/>
            </a:endParaRPr>
          </a:p>
        </p:txBody>
      </p:sp>
      <p:sp>
        <p:nvSpPr>
          <p:cNvPr id="2" name="文本框 1"/>
          <p:cNvSpPr txBox="1"/>
          <p:nvPr/>
        </p:nvSpPr>
        <p:spPr>
          <a:xfrm>
            <a:off x="3336290" y="1367790"/>
            <a:ext cx="4231005" cy="398780"/>
          </a:xfrm>
          <a:prstGeom prst="rect">
            <a:avLst/>
          </a:prstGeom>
          <a:noFill/>
        </p:spPr>
        <p:txBody>
          <a:bodyPr wrap="square" rtlCol="0" anchor="t">
            <a:spAutoFit/>
          </a:bodyPr>
          <a:lstStyle/>
          <a:p>
            <a:pPr eaLnBrk="1" hangingPunct="1"/>
            <a:r>
              <a:rPr lang="zh-CN" altLang="en-US" sz="2000" b="1" dirty="0">
                <a:solidFill>
                  <a:srgbClr val="4472C4"/>
                </a:solidFill>
                <a:latin typeface="微软雅黑" panose="020B0503020204020204" pitchFamily="34" charset="-122"/>
                <a:ea typeface="微软雅黑" panose="020B0503020204020204" pitchFamily="34" charset="-122"/>
                <a:sym typeface="+mn-ea"/>
              </a:rPr>
              <a:t>不易实现，不适用于计算密集型</a:t>
            </a:r>
            <a:endParaRPr lang="zh-CN" altLang="en-US" sz="2000" b="1" dirty="0">
              <a:solidFill>
                <a:srgbClr val="4472C4"/>
              </a:solidFill>
              <a:latin typeface="微软雅黑" panose="020B0503020204020204" pitchFamily="34" charset="-122"/>
              <a:ea typeface="微软雅黑" panose="020B0503020204020204" pitchFamily="34" charset="-122"/>
              <a:sym typeface="+mn-ea"/>
            </a:endParaRPr>
          </a:p>
        </p:txBody>
      </p:sp>
      <p:sp>
        <p:nvSpPr>
          <p:cNvPr id="7" name="文本框 6"/>
          <p:cNvSpPr txBox="1"/>
          <p:nvPr/>
        </p:nvSpPr>
        <p:spPr>
          <a:xfrm>
            <a:off x="3311525" y="2232025"/>
            <a:ext cx="5322570" cy="398780"/>
          </a:xfrm>
          <a:prstGeom prst="rect">
            <a:avLst/>
          </a:prstGeom>
          <a:noFill/>
        </p:spPr>
        <p:txBody>
          <a:bodyPr wrap="square" rtlCol="0">
            <a:spAutoFit/>
          </a:bodyPr>
          <a:lstStyle/>
          <a:p>
            <a:pPr eaLnBrk="1" hangingPunct="1"/>
            <a:r>
              <a:rPr lang="zh-CN" altLang="en-US" sz="2000" b="1" dirty="0">
                <a:solidFill>
                  <a:srgbClr val="4472C4"/>
                </a:solidFill>
                <a:latin typeface="微软雅黑" panose="020B0503020204020204" pitchFamily="34" charset="-122"/>
                <a:ea typeface="微软雅黑" panose="020B0503020204020204" pitchFamily="34" charset="-122"/>
                <a:sym typeface="+mn-ea"/>
              </a:rPr>
              <a:t>增加指令，不易扩充，不适用于计算密集型</a:t>
            </a:r>
            <a:endParaRPr lang="zh-CN" altLang="en-US" sz="2000" b="1" dirty="0">
              <a:solidFill>
                <a:srgbClr val="4472C4"/>
              </a:solidFill>
              <a:latin typeface="微软雅黑" panose="020B0503020204020204" pitchFamily="34" charset="-122"/>
              <a:ea typeface="微软雅黑" panose="020B0503020204020204" pitchFamily="34" charset="-122"/>
              <a:sym typeface="+mn-ea"/>
            </a:endParaRPr>
          </a:p>
        </p:txBody>
      </p:sp>
      <p:sp>
        <p:nvSpPr>
          <p:cNvPr id="15" name="文本框 14"/>
          <p:cNvSpPr txBox="1"/>
          <p:nvPr/>
        </p:nvSpPr>
        <p:spPr>
          <a:xfrm>
            <a:off x="3336290" y="3095625"/>
            <a:ext cx="4411980" cy="398780"/>
          </a:xfrm>
          <a:prstGeom prst="rect">
            <a:avLst/>
          </a:prstGeom>
          <a:noFill/>
        </p:spPr>
        <p:txBody>
          <a:bodyPr wrap="square" rtlCol="0" anchor="t">
            <a:spAutoFit/>
          </a:bodyPr>
          <a:lstStyle/>
          <a:p>
            <a:r>
              <a:rPr lang="zh-CN" altLang="en-US" sz="2000" b="1" dirty="0">
                <a:solidFill>
                  <a:srgbClr val="4472C4"/>
                </a:solidFill>
                <a:latin typeface="微软雅黑" panose="020B0503020204020204" pitchFamily="34" charset="-122"/>
                <a:ea typeface="微软雅黑" panose="020B0503020204020204" pitchFamily="34" charset="-122"/>
                <a:cs typeface="微软雅黑" panose="020B0503020204020204" pitchFamily="34" charset="-122"/>
                <a:sym typeface="+mn-ea"/>
              </a:rPr>
              <a:t>接口不易扩充，</a:t>
            </a:r>
            <a:r>
              <a:rPr lang="en-US" altLang="zh-CN" sz="2000" b="1" dirty="0">
                <a:solidFill>
                  <a:srgbClr val="4472C4"/>
                </a:solidFill>
                <a:latin typeface="微软雅黑" panose="020B0503020204020204" pitchFamily="34" charset="-122"/>
                <a:ea typeface="微软雅黑" panose="020B0503020204020204" pitchFamily="34" charset="-122"/>
                <a:cs typeface="微软雅黑" panose="020B0503020204020204" pitchFamily="34" charset="-122"/>
                <a:sym typeface="+mn-ea"/>
              </a:rPr>
              <a:t>DDR2</a:t>
            </a:r>
            <a:r>
              <a:rPr lang="zh-CN" altLang="en-US" sz="2000" b="1" dirty="0">
                <a:solidFill>
                  <a:srgbClr val="4472C4"/>
                </a:solidFill>
                <a:latin typeface="微软雅黑" panose="020B0503020204020204" pitchFamily="34" charset="-122"/>
                <a:ea typeface="微软雅黑" panose="020B0503020204020204" pitchFamily="34" charset="-122"/>
                <a:cs typeface="微软雅黑" panose="020B0503020204020204" pitchFamily="34" charset="-122"/>
                <a:sym typeface="+mn-ea"/>
              </a:rPr>
              <a:t>接口设计复杂</a:t>
            </a:r>
            <a:endParaRPr lang="zh-CN" altLang="en-US" sz="2000" b="1" dirty="0">
              <a:solidFill>
                <a:srgbClr val="4472C4"/>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16" name="文本框 15"/>
          <p:cNvSpPr txBox="1"/>
          <p:nvPr/>
        </p:nvSpPr>
        <p:spPr>
          <a:xfrm>
            <a:off x="3311525" y="3959225"/>
            <a:ext cx="7308215" cy="1691640"/>
          </a:xfrm>
          <a:prstGeom prst="rect">
            <a:avLst/>
          </a:prstGeom>
          <a:noFill/>
        </p:spPr>
        <p:txBody>
          <a:bodyPr wrap="square" rtlCol="0" anchor="t">
            <a:spAutoFit/>
          </a:bodyPr>
          <a:lstStyle/>
          <a:p>
            <a:pPr marL="0" indent="0" eaLnBrk="1" latinLnBrk="0" hangingPunct="1">
              <a:lnSpc>
                <a:spcPct val="130000"/>
              </a:lnSpc>
            </a:pPr>
            <a:r>
              <a:rPr lang="zh-CN" altLang="en-US" sz="2000"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基于</a:t>
            </a:r>
            <a:r>
              <a:rPr lang="en-US" altLang="zh-CN" sz="2000"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PCI</a:t>
            </a:r>
            <a:r>
              <a:rPr lang="zh-CN" altLang="en-US" sz="2000"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总线实现的，传输率低（</a:t>
            </a:r>
            <a:r>
              <a:rPr lang="en-US" altLang="zh-CN" sz="2000"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PCI 32</a:t>
            </a:r>
            <a:r>
              <a:rPr lang="zh-CN" altLang="en-US" sz="2000"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总线规格的传输效率仅为</a:t>
            </a:r>
            <a:r>
              <a:rPr lang="en-US" altLang="zh-CN" sz="2000"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133MB/s</a:t>
            </a:r>
            <a:r>
              <a:rPr lang="zh-CN" altLang="en-US" sz="2000"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 </a:t>
            </a:r>
            <a:r>
              <a:rPr lang="en-US" altLang="zh-CN" sz="2000"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PCI</a:t>
            </a:r>
            <a:r>
              <a:rPr lang="zh-CN" altLang="en-US" sz="2000"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总线传输受到很多规格限制，影响可重构加速部件与系统之间的数据通信，更重要的是</a:t>
            </a:r>
            <a:r>
              <a:rPr lang="en-US" altLang="zh-CN" sz="2000"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PCI</a:t>
            </a:r>
            <a:r>
              <a:rPr lang="zh-CN" altLang="en-US" sz="2000"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总线也缺乏功耗管理，不能满足对低功耗的要求。</a:t>
            </a:r>
            <a:endParaRPr lang="zh-CN" altLang="en-US" sz="2000"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pic>
        <p:nvPicPr>
          <p:cNvPr id="4" name="图片 3" descr="微信截图_20240112211134"/>
          <p:cNvPicPr>
            <a:picLocks noChangeAspect="1"/>
          </p:cNvPicPr>
          <p:nvPr>
            <p:custDataLst>
              <p:tags r:id="rId7"/>
            </p:custDataLst>
          </p:nvPr>
        </p:nvPicPr>
        <p:blipFill>
          <a:blip r:embed="rId8"/>
          <a:stretch>
            <a:fillRect/>
          </a:stretch>
        </p:blipFill>
        <p:spPr>
          <a:xfrm>
            <a:off x="9216390" y="201295"/>
            <a:ext cx="1895475" cy="485775"/>
          </a:xfrm>
          <a:prstGeom prst="rect">
            <a:avLst/>
          </a:prstGeom>
        </p:spPr>
      </p:pic>
    </p:spTree>
    <p:custDataLst>
      <p:tags r:id="rId9"/>
    </p:custData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custDataLst>
              <p:tags r:id="rId1"/>
            </p:custDataLst>
          </p:nvPr>
        </p:nvCxnSpPr>
        <p:spPr>
          <a:xfrm>
            <a:off x="432010" y="864059"/>
            <a:ext cx="10656242" cy="12000"/>
          </a:xfrm>
          <a:prstGeom prst="line">
            <a:avLst/>
          </a:prstGeom>
          <a:ln w="31750">
            <a:solidFill>
              <a:schemeClr val="accent1"/>
            </a:solidFill>
          </a:ln>
        </p:spPr>
        <p:style>
          <a:lnRef idx="1">
            <a:schemeClr val="dk1"/>
          </a:lnRef>
          <a:fillRef idx="0">
            <a:schemeClr val="dk1"/>
          </a:fillRef>
          <a:effectRef idx="0">
            <a:schemeClr val="dk1"/>
          </a:effectRef>
          <a:fontRef idx="minor">
            <a:schemeClr val="tx1"/>
          </a:fontRef>
        </p:style>
      </p:cxnSp>
      <p:sp>
        <p:nvSpPr>
          <p:cNvPr id="14" name="文本框 6"/>
          <p:cNvSpPr txBox="1"/>
          <p:nvPr>
            <p:custDataLst>
              <p:tags r:id="rId2"/>
            </p:custDataLst>
          </p:nvPr>
        </p:nvSpPr>
        <p:spPr>
          <a:xfrm>
            <a:off x="432010" y="144043"/>
            <a:ext cx="10656242" cy="576013"/>
          </a:xfrm>
          <a:prstGeom prst="rect">
            <a:avLst/>
          </a:prstGeom>
          <a:noFill/>
          <a:ln w="12700">
            <a:miter lim="400000"/>
          </a:ln>
          <a:extLst>
            <a:ext uri="{909E8E84-426E-40DD-AFC4-6F175D3DCCD1}">
              <a14:hiddenFill xmlns:a14="http://schemas.microsoft.com/office/drawing/2010/main">
                <a:solidFill>
                  <a:schemeClr val="accent1"/>
                </a:solidFill>
              </a14:hiddenFill>
            </a:ext>
          </a:extLst>
        </p:spPr>
        <p:txBody>
          <a:bodyPr lIns="0" tIns="0" rIns="0" bIns="0" anchor="ctr" anchorCtr="0">
            <a:normAutofit/>
          </a:bodyPr>
          <a:lstStyle>
            <a:defPPr>
              <a:defRPr lang="zh-CN"/>
            </a:defPPr>
            <a:lvl1pPr>
              <a:lnSpc>
                <a:spcPct val="120000"/>
              </a:lnSpc>
              <a:defRPr sz="3600" b="1">
                <a:solidFill>
                  <a:srgbClr val="FFFFFF"/>
                </a:solidFill>
                <a:latin typeface="微软雅黑" panose="020B0503020204020204" pitchFamily="34" charset="-122"/>
                <a:ea typeface="微软雅黑" panose="020B0503020204020204" pitchFamily="34" charset="-122"/>
                <a:cs typeface="微软雅黑" panose="020B0503020204020204" pitchFamily="34" charset="-122"/>
              </a:defRPr>
            </a:lvl1pPr>
          </a:lstStyle>
          <a:p>
            <a:pPr marL="0" indent="0" algn="l">
              <a:lnSpc>
                <a:spcPct val="100000"/>
              </a:lnSpc>
              <a:spcBef>
                <a:spcPts val="0"/>
              </a:spcBef>
              <a:spcAft>
                <a:spcPts val="0"/>
              </a:spcAft>
              <a:buSzPct val="100000"/>
              <a:buNone/>
            </a:pPr>
            <a:r>
              <a:rPr lang="zh-CN" altLang="en-US" sz="3400" dirty="0">
                <a:solidFill>
                  <a:schemeClr val="dk1">
                    <a:lumMod val="75000"/>
                  </a:schemeClr>
                </a:solidFill>
                <a:latin typeface="Arial" panose="020B0604020202020204" pitchFamily="34" charset="0"/>
              </a:rPr>
              <a:t>循环展开技术举例</a:t>
            </a:r>
            <a:endParaRPr lang="zh-CN" altLang="en-US" sz="3400" dirty="0">
              <a:solidFill>
                <a:schemeClr val="dk1">
                  <a:lumMod val="75000"/>
                </a:schemeClr>
              </a:solidFill>
              <a:latin typeface="Arial" panose="020B0604020202020204" pitchFamily="34" charset="0"/>
            </a:endParaRPr>
          </a:p>
        </p:txBody>
      </p:sp>
      <p:sp>
        <p:nvSpPr>
          <p:cNvPr id="3" name="Rectangle 4"/>
          <p:cNvSpPr>
            <a:spLocks noChangeArrowheads="1"/>
          </p:cNvSpPr>
          <p:nvPr>
            <p:custDataLst>
              <p:tags r:id="rId3"/>
            </p:custDataLst>
          </p:nvPr>
        </p:nvSpPr>
        <p:spPr bwMode="auto">
          <a:xfrm>
            <a:off x="1151890" y="1295083"/>
            <a:ext cx="2821940" cy="7067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indent="228600">
              <a:spcBef>
                <a:spcPct val="20000"/>
              </a:spcBef>
              <a:buClr>
                <a:schemeClr val="tx1"/>
              </a:buClr>
              <a:buFont typeface="Wingdings" panose="05000000000000000000" pitchFamily="2" charset="2"/>
              <a:buChar char="v"/>
              <a:defRPr sz="2800" b="1">
                <a:solidFill>
                  <a:schemeClr val="accent1"/>
                </a:solidFill>
                <a:latin typeface="隶书" panose="02010509060101010101" pitchFamily="49" charset="-122"/>
                <a:ea typeface="隶书" panose="02010509060101010101" pitchFamily="49" charset="-122"/>
              </a:defRPr>
            </a:lvl1pPr>
            <a:lvl2pPr marL="742950" indent="-285750">
              <a:spcBef>
                <a:spcPct val="20000"/>
              </a:spcBef>
              <a:buClr>
                <a:schemeClr val="tx2"/>
              </a:buClr>
              <a:buSzPct val="60000"/>
              <a:buFont typeface="Wingdings" panose="05000000000000000000" pitchFamily="2" charset="2"/>
              <a:buChar char="n"/>
              <a:defRPr sz="2400">
                <a:solidFill>
                  <a:schemeClr val="hlink"/>
                </a:solidFill>
                <a:latin typeface="Verdana" panose="020B0604030504040204" pitchFamily="34" charset="0"/>
                <a:ea typeface="隶书" panose="02010509060101010101" pitchFamily="49"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hlink"/>
                </a:solidFill>
                <a:latin typeface="Verdana" panose="020B0604030504040204" pitchFamily="34" charset="0"/>
                <a:ea typeface="隶书" panose="02010509060101010101" pitchFamily="49" charset="-122"/>
              </a:defRPr>
            </a:lvl3pPr>
            <a:lvl4pPr marL="1600200" indent="-228600">
              <a:spcBef>
                <a:spcPct val="20000"/>
              </a:spcBef>
              <a:buClr>
                <a:schemeClr val="tx1"/>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4pPr>
            <a:lvl5pPr marL="2057400" indent="-228600">
              <a:spcBef>
                <a:spcPct val="20000"/>
              </a:spcBef>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9pPr>
          </a:lstStyle>
          <a:p>
            <a:pPr algn="ctr">
              <a:spcBef>
                <a:spcPct val="0"/>
              </a:spcBef>
              <a:buClrTx/>
              <a:buFontTx/>
              <a:buNone/>
            </a:pPr>
            <a:r>
              <a:rPr lang="en-US" altLang="zh-CN" sz="2000">
                <a:solidFill>
                  <a:srgbClr val="000000"/>
                </a:solidFill>
                <a:latin typeface="Times New Roman" panose="02020603050405020304" pitchFamily="18" charset="0"/>
                <a:ea typeface="宋体" panose="02010600030101010101" pitchFamily="2" charset="-122"/>
              </a:rPr>
              <a:t>for (i=1000; i&gt;0; i=i-1)</a:t>
            </a:r>
            <a:endParaRPr lang="en-US" altLang="zh-CN" sz="2000">
              <a:solidFill>
                <a:srgbClr val="000000"/>
              </a:solidFill>
              <a:latin typeface="Times New Roman" panose="02020603050405020304" pitchFamily="18" charset="0"/>
              <a:ea typeface="宋体" panose="02010600030101010101" pitchFamily="2" charset="-122"/>
            </a:endParaRPr>
          </a:p>
          <a:p>
            <a:pPr algn="ctr">
              <a:spcBef>
                <a:spcPct val="0"/>
              </a:spcBef>
              <a:buClrTx/>
              <a:buFontTx/>
              <a:buNone/>
            </a:pPr>
            <a:r>
              <a:rPr lang="en-US" altLang="zh-CN" sz="2000">
                <a:solidFill>
                  <a:srgbClr val="000000"/>
                </a:solidFill>
                <a:latin typeface="Times New Roman" panose="02020603050405020304" pitchFamily="18" charset="0"/>
                <a:ea typeface="宋体" panose="02010600030101010101" pitchFamily="2" charset="-122"/>
              </a:rPr>
              <a:t>A(i) = A(i) + k; </a:t>
            </a:r>
            <a:endParaRPr lang="en-US" altLang="zh-CN" sz="2000">
              <a:solidFill>
                <a:srgbClr val="000000"/>
              </a:solidFill>
              <a:latin typeface="Times New Roman" panose="02020603050405020304" pitchFamily="18" charset="0"/>
              <a:ea typeface="宋体" panose="02010600030101010101" pitchFamily="2" charset="-122"/>
            </a:endParaRPr>
          </a:p>
        </p:txBody>
      </p:sp>
      <p:sp>
        <p:nvSpPr>
          <p:cNvPr id="4" name="Rectangle 5"/>
          <p:cNvSpPr>
            <a:spLocks noChangeArrowheads="1"/>
          </p:cNvSpPr>
          <p:nvPr>
            <p:custDataLst>
              <p:tags r:id="rId4"/>
            </p:custDataLst>
          </p:nvPr>
        </p:nvSpPr>
        <p:spPr bwMode="auto">
          <a:xfrm>
            <a:off x="986473" y="1988661"/>
            <a:ext cx="4046537" cy="22453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indent="228600">
              <a:spcBef>
                <a:spcPct val="20000"/>
              </a:spcBef>
              <a:buClr>
                <a:schemeClr val="tx1"/>
              </a:buClr>
              <a:buFont typeface="Wingdings" panose="05000000000000000000" pitchFamily="2" charset="2"/>
              <a:buChar char="v"/>
              <a:defRPr sz="2800" b="1">
                <a:solidFill>
                  <a:schemeClr val="accent1"/>
                </a:solidFill>
                <a:latin typeface="隶书" panose="02010509060101010101" pitchFamily="49" charset="-122"/>
                <a:ea typeface="隶书" panose="02010509060101010101" pitchFamily="49" charset="-122"/>
              </a:defRPr>
            </a:lvl1pPr>
            <a:lvl2pPr marL="742950" indent="-285750">
              <a:spcBef>
                <a:spcPct val="20000"/>
              </a:spcBef>
              <a:buClr>
                <a:schemeClr val="tx2"/>
              </a:buClr>
              <a:buSzPct val="60000"/>
              <a:buFont typeface="Wingdings" panose="05000000000000000000" pitchFamily="2" charset="2"/>
              <a:buChar char="n"/>
              <a:defRPr sz="2400">
                <a:solidFill>
                  <a:schemeClr val="hlink"/>
                </a:solidFill>
                <a:latin typeface="Verdana" panose="020B0604030504040204" pitchFamily="34" charset="0"/>
                <a:ea typeface="隶书" panose="02010509060101010101" pitchFamily="49"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hlink"/>
                </a:solidFill>
                <a:latin typeface="Verdana" panose="020B0604030504040204" pitchFamily="34" charset="0"/>
                <a:ea typeface="隶书" panose="02010509060101010101" pitchFamily="49" charset="-122"/>
              </a:defRPr>
            </a:lvl3pPr>
            <a:lvl4pPr marL="1600200" indent="-228600">
              <a:spcBef>
                <a:spcPct val="20000"/>
              </a:spcBef>
              <a:buClr>
                <a:schemeClr val="tx1"/>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4pPr>
            <a:lvl5pPr marL="2057400" indent="-228600">
              <a:spcBef>
                <a:spcPct val="20000"/>
              </a:spcBef>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9pPr>
          </a:lstStyle>
          <a:p>
            <a:pPr>
              <a:spcBef>
                <a:spcPct val="0"/>
              </a:spcBef>
              <a:buClrTx/>
              <a:buFontTx/>
              <a:buNone/>
            </a:pPr>
            <a:r>
              <a:rPr lang="en-US" altLang="zh-CN" sz="2000">
                <a:solidFill>
                  <a:srgbClr val="000000"/>
                </a:solidFill>
                <a:latin typeface="Times New Roman" panose="02020603050405020304" pitchFamily="18" charset="0"/>
                <a:ea typeface="宋体" panose="02010600030101010101" pitchFamily="2" charset="-122"/>
              </a:rPr>
              <a:t>      Loop:	</a:t>
            </a:r>
            <a:endParaRPr lang="en-US" altLang="zh-CN" sz="2000">
              <a:solidFill>
                <a:srgbClr val="000000"/>
              </a:solidFill>
              <a:latin typeface="Times New Roman" panose="02020603050405020304" pitchFamily="18" charset="0"/>
              <a:ea typeface="宋体" panose="02010600030101010101" pitchFamily="2" charset="-122"/>
            </a:endParaRPr>
          </a:p>
          <a:p>
            <a:pPr>
              <a:spcBef>
                <a:spcPct val="0"/>
              </a:spcBef>
              <a:buClrTx/>
              <a:buFontTx/>
              <a:buNone/>
            </a:pPr>
            <a:r>
              <a:rPr lang="en-US" altLang="zh-CN" sz="2000">
                <a:solidFill>
                  <a:srgbClr val="000000"/>
                </a:solidFill>
                <a:latin typeface="Times New Roman" panose="02020603050405020304" pitchFamily="18" charset="0"/>
                <a:ea typeface="宋体" panose="02010600030101010101" pitchFamily="2" charset="-122"/>
              </a:rPr>
              <a:t>      L.D	F0,0(R1)	</a:t>
            </a:r>
            <a:endParaRPr lang="en-US" altLang="zh-CN" sz="2000">
              <a:solidFill>
                <a:srgbClr val="000000"/>
              </a:solidFill>
              <a:latin typeface="Times New Roman" panose="02020603050405020304" pitchFamily="18" charset="0"/>
              <a:ea typeface="宋体" panose="02010600030101010101" pitchFamily="2" charset="-122"/>
            </a:endParaRPr>
          </a:p>
          <a:p>
            <a:pPr>
              <a:spcBef>
                <a:spcPct val="0"/>
              </a:spcBef>
              <a:buClrTx/>
              <a:buFontTx/>
              <a:buNone/>
            </a:pPr>
            <a:r>
              <a:rPr lang="en-US" altLang="zh-CN" sz="2000">
                <a:solidFill>
                  <a:srgbClr val="000000"/>
                </a:solidFill>
                <a:latin typeface="Times New Roman" panose="02020603050405020304" pitchFamily="18" charset="0"/>
                <a:ea typeface="宋体" panose="02010600030101010101" pitchFamily="2" charset="-122"/>
              </a:rPr>
              <a:t>      ADD.D	F4,F0,F2	</a:t>
            </a:r>
            <a:endParaRPr lang="en-US" altLang="zh-CN" sz="2000">
              <a:solidFill>
                <a:srgbClr val="000000"/>
              </a:solidFill>
              <a:latin typeface="Times New Roman" panose="02020603050405020304" pitchFamily="18" charset="0"/>
              <a:ea typeface="宋体" panose="02010600030101010101" pitchFamily="2" charset="-122"/>
            </a:endParaRPr>
          </a:p>
          <a:p>
            <a:pPr>
              <a:spcBef>
                <a:spcPct val="0"/>
              </a:spcBef>
              <a:buClrTx/>
              <a:buFontTx/>
              <a:buNone/>
            </a:pPr>
            <a:r>
              <a:rPr lang="en-US" altLang="zh-CN" sz="2000">
                <a:solidFill>
                  <a:srgbClr val="000000"/>
                </a:solidFill>
                <a:latin typeface="Times New Roman" panose="02020603050405020304" pitchFamily="18" charset="0"/>
                <a:ea typeface="宋体" panose="02010600030101010101" pitchFamily="2" charset="-122"/>
              </a:rPr>
              <a:t>      S.D	4,0(R1)		</a:t>
            </a:r>
            <a:endParaRPr lang="en-US" altLang="zh-CN" sz="2000">
              <a:solidFill>
                <a:srgbClr val="000000"/>
              </a:solidFill>
              <a:latin typeface="Times New Roman" panose="02020603050405020304" pitchFamily="18" charset="0"/>
              <a:ea typeface="宋体" panose="02010600030101010101" pitchFamily="2" charset="-122"/>
            </a:endParaRPr>
          </a:p>
          <a:p>
            <a:pPr>
              <a:spcBef>
                <a:spcPct val="0"/>
              </a:spcBef>
              <a:buClrTx/>
              <a:buFontTx/>
              <a:buNone/>
            </a:pPr>
            <a:r>
              <a:rPr lang="en-US" altLang="zh-CN" sz="2000">
                <a:solidFill>
                  <a:srgbClr val="000000"/>
                </a:solidFill>
                <a:latin typeface="Times New Roman" panose="02020603050405020304" pitchFamily="18" charset="0"/>
                <a:ea typeface="宋体" panose="02010600030101010101" pitchFamily="2" charset="-122"/>
              </a:rPr>
              <a:t>      DADDUI	R1,R1,#-8</a:t>
            </a:r>
            <a:endParaRPr lang="en-US" altLang="zh-CN" sz="2000">
              <a:solidFill>
                <a:srgbClr val="000000"/>
              </a:solidFill>
              <a:latin typeface="Times New Roman" panose="02020603050405020304" pitchFamily="18" charset="0"/>
              <a:ea typeface="宋体" panose="02010600030101010101" pitchFamily="2" charset="-122"/>
            </a:endParaRPr>
          </a:p>
          <a:p>
            <a:pPr>
              <a:spcBef>
                <a:spcPct val="0"/>
              </a:spcBef>
              <a:buClrTx/>
              <a:buFontTx/>
              <a:buNone/>
            </a:pPr>
            <a:r>
              <a:rPr lang="en-US" altLang="zh-CN" sz="2000">
                <a:solidFill>
                  <a:srgbClr val="000000"/>
                </a:solidFill>
                <a:latin typeface="Times New Roman" panose="02020603050405020304" pitchFamily="18" charset="0"/>
                <a:ea typeface="宋体" panose="02010600030101010101" pitchFamily="2" charset="-122"/>
              </a:rPr>
              <a:t>      </a:t>
            </a:r>
            <a:r>
              <a:rPr lang="en-US" altLang="zh-CN" sz="2000">
                <a:solidFill>
                  <a:srgbClr val="FF0000"/>
                </a:solidFill>
                <a:latin typeface="Times New Roman" panose="02020603050405020304" pitchFamily="18" charset="0"/>
                <a:ea typeface="宋体" panose="02010600030101010101" pitchFamily="2" charset="-122"/>
              </a:rPr>
              <a:t>BNE	R1,R2,Loop</a:t>
            </a:r>
            <a:r>
              <a:rPr lang="en-US" altLang="zh-CN" sz="2000" b="0">
                <a:solidFill>
                  <a:schemeClr val="tx1"/>
                </a:solidFill>
                <a:latin typeface="Times New Roman" panose="02020603050405020304" pitchFamily="18" charset="0"/>
                <a:ea typeface="宋体" panose="02010600030101010101" pitchFamily="2" charset="-122"/>
              </a:rPr>
              <a:t>		</a:t>
            </a:r>
            <a:endParaRPr lang="zh-CN" altLang="en-US" sz="2000" b="0">
              <a:solidFill>
                <a:schemeClr val="tx1"/>
              </a:solidFill>
              <a:latin typeface="Times New Roman" panose="02020603050405020304" pitchFamily="18" charset="0"/>
              <a:ea typeface="宋体" panose="02010600030101010101" pitchFamily="2" charset="-122"/>
            </a:endParaRPr>
          </a:p>
        </p:txBody>
      </p:sp>
      <p:sp>
        <p:nvSpPr>
          <p:cNvPr id="8" name="Rectangle 6"/>
          <p:cNvSpPr>
            <a:spLocks noChangeArrowheads="1"/>
          </p:cNvSpPr>
          <p:nvPr>
            <p:custDataLst>
              <p:tags r:id="rId5"/>
            </p:custDataLst>
          </p:nvPr>
        </p:nvSpPr>
        <p:spPr bwMode="auto">
          <a:xfrm>
            <a:off x="1185228" y="4288632"/>
            <a:ext cx="2885440" cy="1630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indent="228600">
              <a:spcBef>
                <a:spcPct val="20000"/>
              </a:spcBef>
              <a:buClr>
                <a:schemeClr val="tx1"/>
              </a:buClr>
              <a:buFont typeface="Wingdings" panose="05000000000000000000" pitchFamily="2" charset="2"/>
              <a:buChar char="v"/>
              <a:defRPr sz="2800" b="1">
                <a:solidFill>
                  <a:schemeClr val="accent1"/>
                </a:solidFill>
                <a:latin typeface="隶书" panose="02010509060101010101" pitchFamily="49" charset="-122"/>
                <a:ea typeface="隶书" panose="02010509060101010101" pitchFamily="49" charset="-122"/>
              </a:defRPr>
            </a:lvl1pPr>
            <a:lvl2pPr marL="742950" indent="-285750">
              <a:spcBef>
                <a:spcPct val="20000"/>
              </a:spcBef>
              <a:buClr>
                <a:schemeClr val="tx2"/>
              </a:buClr>
              <a:buSzPct val="60000"/>
              <a:buFont typeface="Wingdings" panose="05000000000000000000" pitchFamily="2" charset="2"/>
              <a:buChar char="n"/>
              <a:defRPr sz="2400">
                <a:solidFill>
                  <a:schemeClr val="hlink"/>
                </a:solidFill>
                <a:latin typeface="Verdana" panose="020B0604030504040204" pitchFamily="34" charset="0"/>
                <a:ea typeface="隶书" panose="02010509060101010101" pitchFamily="49"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hlink"/>
                </a:solidFill>
                <a:latin typeface="Verdana" panose="020B0604030504040204" pitchFamily="34" charset="0"/>
                <a:ea typeface="隶书" panose="02010509060101010101" pitchFamily="49" charset="-122"/>
              </a:defRPr>
            </a:lvl3pPr>
            <a:lvl4pPr marL="1600200" indent="-228600">
              <a:spcBef>
                <a:spcPct val="20000"/>
              </a:spcBef>
              <a:buClr>
                <a:schemeClr val="tx1"/>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4pPr>
            <a:lvl5pPr marL="2057400" indent="-228600">
              <a:spcBef>
                <a:spcPct val="20000"/>
              </a:spcBef>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9pPr>
          </a:lstStyle>
          <a:p>
            <a:pPr algn="ctr">
              <a:spcBef>
                <a:spcPct val="0"/>
              </a:spcBef>
              <a:buClrTx/>
              <a:buFontTx/>
              <a:buNone/>
            </a:pPr>
            <a:r>
              <a:rPr lang="en-US" altLang="zh-CN" sz="2000">
                <a:solidFill>
                  <a:schemeClr val="hlink"/>
                </a:solidFill>
                <a:latin typeface="Times New Roman" panose="02020603050405020304" pitchFamily="18" charset="0"/>
                <a:ea typeface="宋体" panose="02010600030101010101" pitchFamily="2" charset="-122"/>
              </a:rPr>
              <a:t>for  (i=1000; i&gt;0; i=i-4)</a:t>
            </a:r>
            <a:endParaRPr lang="en-US" altLang="zh-CN" sz="2000">
              <a:solidFill>
                <a:schemeClr val="hlink"/>
              </a:solidFill>
              <a:latin typeface="Times New Roman" panose="02020603050405020304" pitchFamily="18" charset="0"/>
              <a:ea typeface="宋体" panose="02010600030101010101" pitchFamily="2" charset="-122"/>
            </a:endParaRPr>
          </a:p>
          <a:p>
            <a:pPr algn="ctr">
              <a:spcBef>
                <a:spcPct val="0"/>
              </a:spcBef>
              <a:buClrTx/>
              <a:buFontTx/>
              <a:buNone/>
            </a:pPr>
            <a:r>
              <a:rPr lang="en-US" altLang="zh-CN" sz="2000">
                <a:solidFill>
                  <a:schemeClr val="hlink"/>
                </a:solidFill>
                <a:latin typeface="Times New Roman" panose="02020603050405020304" pitchFamily="18" charset="0"/>
                <a:ea typeface="宋体" panose="02010600030101010101" pitchFamily="2" charset="-122"/>
              </a:rPr>
              <a:t>A(i-0) = A(i-0) + k; </a:t>
            </a:r>
            <a:endParaRPr lang="en-US" altLang="zh-CN" sz="2000">
              <a:solidFill>
                <a:schemeClr val="hlink"/>
              </a:solidFill>
              <a:latin typeface="Times New Roman" panose="02020603050405020304" pitchFamily="18" charset="0"/>
              <a:ea typeface="宋体" panose="02010600030101010101" pitchFamily="2" charset="-122"/>
            </a:endParaRPr>
          </a:p>
          <a:p>
            <a:pPr algn="ctr">
              <a:spcBef>
                <a:spcPct val="0"/>
              </a:spcBef>
              <a:buClrTx/>
              <a:buFontTx/>
              <a:buNone/>
            </a:pPr>
            <a:r>
              <a:rPr lang="en-US" altLang="zh-CN" sz="2000">
                <a:solidFill>
                  <a:schemeClr val="hlink"/>
                </a:solidFill>
                <a:latin typeface="Times New Roman" panose="02020603050405020304" pitchFamily="18" charset="0"/>
                <a:ea typeface="宋体" panose="02010600030101010101" pitchFamily="2" charset="-122"/>
              </a:rPr>
              <a:t>A(i-1) = A(i-1) + k;</a:t>
            </a:r>
            <a:endParaRPr lang="en-US" altLang="zh-CN" sz="2000">
              <a:solidFill>
                <a:schemeClr val="hlink"/>
              </a:solidFill>
              <a:latin typeface="Times New Roman" panose="02020603050405020304" pitchFamily="18" charset="0"/>
              <a:ea typeface="宋体" panose="02010600030101010101" pitchFamily="2" charset="-122"/>
            </a:endParaRPr>
          </a:p>
          <a:p>
            <a:pPr algn="ctr">
              <a:spcBef>
                <a:spcPct val="0"/>
              </a:spcBef>
              <a:buClrTx/>
              <a:buFontTx/>
              <a:buNone/>
            </a:pPr>
            <a:r>
              <a:rPr lang="en-US" altLang="zh-CN" sz="2000">
                <a:solidFill>
                  <a:schemeClr val="hlink"/>
                </a:solidFill>
                <a:latin typeface="Times New Roman" panose="02020603050405020304" pitchFamily="18" charset="0"/>
                <a:ea typeface="宋体" panose="02010600030101010101" pitchFamily="2" charset="-122"/>
              </a:rPr>
              <a:t>A(i-2) = A(i-2) + k;</a:t>
            </a:r>
            <a:endParaRPr lang="en-US" altLang="zh-CN" sz="2000">
              <a:solidFill>
                <a:schemeClr val="hlink"/>
              </a:solidFill>
              <a:latin typeface="Times New Roman" panose="02020603050405020304" pitchFamily="18" charset="0"/>
              <a:ea typeface="宋体" panose="02010600030101010101" pitchFamily="2" charset="-122"/>
            </a:endParaRPr>
          </a:p>
          <a:p>
            <a:pPr algn="ctr">
              <a:spcBef>
                <a:spcPct val="0"/>
              </a:spcBef>
              <a:buClrTx/>
              <a:buFontTx/>
              <a:buNone/>
            </a:pPr>
            <a:r>
              <a:rPr lang="en-US" altLang="zh-CN" sz="2000">
                <a:solidFill>
                  <a:schemeClr val="hlink"/>
                </a:solidFill>
                <a:latin typeface="Times New Roman" panose="02020603050405020304" pitchFamily="18" charset="0"/>
                <a:ea typeface="宋体" panose="02010600030101010101" pitchFamily="2" charset="-122"/>
              </a:rPr>
              <a:t>A(i-3) = A(i-3) + k;</a:t>
            </a:r>
            <a:endParaRPr lang="en-US" altLang="zh-CN" sz="2000">
              <a:solidFill>
                <a:schemeClr val="hlink"/>
              </a:solidFill>
              <a:latin typeface="Times New Roman" panose="02020603050405020304" pitchFamily="18" charset="0"/>
              <a:ea typeface="宋体" panose="02010600030101010101" pitchFamily="2" charset="-122"/>
            </a:endParaRPr>
          </a:p>
        </p:txBody>
      </p:sp>
      <p:sp>
        <p:nvSpPr>
          <p:cNvPr id="9" name="Rectangle 7"/>
          <p:cNvSpPr>
            <a:spLocks noChangeArrowheads="1"/>
          </p:cNvSpPr>
          <p:nvPr>
            <p:custDataLst>
              <p:tags r:id="rId6"/>
            </p:custDataLst>
          </p:nvPr>
        </p:nvSpPr>
        <p:spPr bwMode="auto">
          <a:xfrm>
            <a:off x="5255578" y="1152049"/>
            <a:ext cx="3105150" cy="51079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indent="228600">
              <a:spcBef>
                <a:spcPct val="20000"/>
              </a:spcBef>
              <a:buClr>
                <a:schemeClr val="tx1"/>
              </a:buClr>
              <a:buFont typeface="Wingdings" panose="05000000000000000000" pitchFamily="2" charset="2"/>
              <a:buChar char="v"/>
              <a:defRPr sz="2800" b="1">
                <a:solidFill>
                  <a:schemeClr val="accent1"/>
                </a:solidFill>
                <a:latin typeface="隶书" panose="02010509060101010101" pitchFamily="49" charset="-122"/>
                <a:ea typeface="隶书" panose="02010509060101010101" pitchFamily="49" charset="-122"/>
              </a:defRPr>
            </a:lvl1pPr>
            <a:lvl2pPr marL="742950" indent="-285750">
              <a:spcBef>
                <a:spcPct val="20000"/>
              </a:spcBef>
              <a:buClr>
                <a:schemeClr val="tx2"/>
              </a:buClr>
              <a:buSzPct val="60000"/>
              <a:buFont typeface="Wingdings" panose="05000000000000000000" pitchFamily="2" charset="2"/>
              <a:buChar char="n"/>
              <a:defRPr sz="2400">
                <a:solidFill>
                  <a:schemeClr val="hlink"/>
                </a:solidFill>
                <a:latin typeface="Verdana" panose="020B0604030504040204" pitchFamily="34" charset="0"/>
                <a:ea typeface="隶书" panose="02010509060101010101" pitchFamily="49"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hlink"/>
                </a:solidFill>
                <a:latin typeface="Verdana" panose="020B0604030504040204" pitchFamily="34" charset="0"/>
                <a:ea typeface="隶书" panose="02010509060101010101" pitchFamily="49" charset="-122"/>
              </a:defRPr>
            </a:lvl3pPr>
            <a:lvl4pPr marL="1600200" indent="-228600">
              <a:spcBef>
                <a:spcPct val="20000"/>
              </a:spcBef>
              <a:buClr>
                <a:schemeClr val="tx1"/>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4pPr>
            <a:lvl5pPr marL="2057400" indent="-228600">
              <a:spcBef>
                <a:spcPct val="20000"/>
              </a:spcBef>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9pPr>
          </a:lstStyle>
          <a:p>
            <a:pPr>
              <a:spcBef>
                <a:spcPct val="0"/>
              </a:spcBef>
              <a:buClrTx/>
              <a:buFontTx/>
              <a:buNone/>
            </a:pPr>
            <a:r>
              <a:rPr lang="en-US" altLang="zh-CN" sz="2000">
                <a:solidFill>
                  <a:srgbClr val="000000"/>
                </a:solidFill>
                <a:latin typeface="Times New Roman" panose="02020603050405020304" pitchFamily="18" charset="0"/>
                <a:ea typeface="宋体" panose="02010600030101010101" pitchFamily="2" charset="-122"/>
              </a:rPr>
              <a:t>Loop:	</a:t>
            </a:r>
            <a:endParaRPr lang="en-US" altLang="zh-CN" sz="2000">
              <a:solidFill>
                <a:srgbClr val="000000"/>
              </a:solidFill>
              <a:latin typeface="Times New Roman" panose="02020603050405020304" pitchFamily="18" charset="0"/>
              <a:ea typeface="宋体" panose="02010600030101010101" pitchFamily="2" charset="-122"/>
            </a:endParaRPr>
          </a:p>
          <a:p>
            <a:pPr>
              <a:spcBef>
                <a:spcPct val="0"/>
              </a:spcBef>
              <a:buClrTx/>
              <a:buFontTx/>
              <a:buNone/>
            </a:pPr>
            <a:r>
              <a:rPr lang="en-US" altLang="zh-CN" sz="2000">
                <a:solidFill>
                  <a:srgbClr val="000000"/>
                </a:solidFill>
                <a:latin typeface="Times New Roman" panose="02020603050405020304" pitchFamily="18" charset="0"/>
                <a:ea typeface="宋体" panose="02010600030101010101" pitchFamily="2" charset="-122"/>
              </a:rPr>
              <a:t>L.D	 F0,0(R1)</a:t>
            </a:r>
            <a:endParaRPr lang="en-US" altLang="zh-CN" sz="2000">
              <a:solidFill>
                <a:srgbClr val="000000"/>
              </a:solidFill>
              <a:latin typeface="Times New Roman" panose="02020603050405020304" pitchFamily="18" charset="0"/>
              <a:ea typeface="宋体" panose="02010600030101010101" pitchFamily="2" charset="-122"/>
            </a:endParaRPr>
          </a:p>
          <a:p>
            <a:pPr>
              <a:spcBef>
                <a:spcPct val="0"/>
              </a:spcBef>
              <a:buClrTx/>
              <a:buFontTx/>
              <a:buNone/>
            </a:pPr>
            <a:r>
              <a:rPr lang="en-US" altLang="zh-CN" sz="2000">
                <a:solidFill>
                  <a:srgbClr val="000000"/>
                </a:solidFill>
                <a:latin typeface="Times New Roman" panose="02020603050405020304" pitchFamily="18" charset="0"/>
                <a:ea typeface="宋体" panose="02010600030101010101" pitchFamily="2" charset="-122"/>
              </a:rPr>
              <a:t>L.D	 F6,-8(R1)</a:t>
            </a:r>
            <a:endParaRPr lang="en-US" altLang="zh-CN" sz="2000">
              <a:solidFill>
                <a:srgbClr val="000000"/>
              </a:solidFill>
              <a:latin typeface="Times New Roman" panose="02020603050405020304" pitchFamily="18" charset="0"/>
              <a:ea typeface="宋体" panose="02010600030101010101" pitchFamily="2" charset="-122"/>
            </a:endParaRPr>
          </a:p>
          <a:p>
            <a:pPr>
              <a:spcBef>
                <a:spcPct val="0"/>
              </a:spcBef>
              <a:buClrTx/>
              <a:buFontTx/>
              <a:buNone/>
            </a:pPr>
            <a:r>
              <a:rPr lang="en-US" altLang="zh-CN" sz="2000">
                <a:solidFill>
                  <a:srgbClr val="000000"/>
                </a:solidFill>
                <a:latin typeface="Times New Roman" panose="02020603050405020304" pitchFamily="18" charset="0"/>
                <a:ea typeface="宋体" panose="02010600030101010101" pitchFamily="2" charset="-122"/>
              </a:rPr>
              <a:t>L.D	 F10,-16(R1)</a:t>
            </a:r>
            <a:endParaRPr lang="en-US" altLang="zh-CN" sz="2000">
              <a:solidFill>
                <a:srgbClr val="000000"/>
              </a:solidFill>
              <a:latin typeface="Times New Roman" panose="02020603050405020304" pitchFamily="18" charset="0"/>
              <a:ea typeface="宋体" panose="02010600030101010101" pitchFamily="2" charset="-122"/>
            </a:endParaRPr>
          </a:p>
          <a:p>
            <a:pPr>
              <a:spcBef>
                <a:spcPct val="0"/>
              </a:spcBef>
              <a:buClrTx/>
              <a:buFontTx/>
              <a:buNone/>
            </a:pPr>
            <a:r>
              <a:rPr lang="en-US" altLang="zh-CN" sz="2000">
                <a:solidFill>
                  <a:srgbClr val="000000"/>
                </a:solidFill>
                <a:latin typeface="Times New Roman" panose="02020603050405020304" pitchFamily="18" charset="0"/>
                <a:ea typeface="宋体" panose="02010600030101010101" pitchFamily="2" charset="-122"/>
              </a:rPr>
              <a:t>L.D	 F14,-24(R1)</a:t>
            </a:r>
            <a:endParaRPr lang="en-US" altLang="zh-CN" sz="2000">
              <a:solidFill>
                <a:srgbClr val="000000"/>
              </a:solidFill>
              <a:latin typeface="Times New Roman" panose="02020603050405020304" pitchFamily="18" charset="0"/>
              <a:ea typeface="宋体" panose="02010600030101010101" pitchFamily="2" charset="-122"/>
            </a:endParaRPr>
          </a:p>
          <a:p>
            <a:pPr>
              <a:spcBef>
                <a:spcPct val="0"/>
              </a:spcBef>
              <a:buClrTx/>
              <a:buFontTx/>
              <a:buNone/>
            </a:pPr>
            <a:r>
              <a:rPr lang="en-US" altLang="zh-CN" sz="2000">
                <a:solidFill>
                  <a:srgbClr val="000000"/>
                </a:solidFill>
                <a:latin typeface="Times New Roman" panose="02020603050405020304" pitchFamily="18" charset="0"/>
                <a:ea typeface="宋体" panose="02010600030101010101" pitchFamily="2" charset="-122"/>
              </a:rPr>
              <a:t>ADD.D F4,F0,F2</a:t>
            </a:r>
            <a:endParaRPr lang="en-US" altLang="zh-CN" sz="2000">
              <a:solidFill>
                <a:srgbClr val="000000"/>
              </a:solidFill>
              <a:latin typeface="Times New Roman" panose="02020603050405020304" pitchFamily="18" charset="0"/>
              <a:ea typeface="宋体" panose="02010600030101010101" pitchFamily="2" charset="-122"/>
            </a:endParaRPr>
          </a:p>
          <a:p>
            <a:pPr>
              <a:spcBef>
                <a:spcPct val="0"/>
              </a:spcBef>
              <a:buClrTx/>
              <a:buFontTx/>
              <a:buNone/>
            </a:pPr>
            <a:r>
              <a:rPr lang="en-US" altLang="zh-CN" sz="2000">
                <a:solidFill>
                  <a:srgbClr val="000000"/>
                </a:solidFill>
                <a:latin typeface="Times New Roman" panose="02020603050405020304" pitchFamily="18" charset="0"/>
                <a:ea typeface="宋体" panose="02010600030101010101" pitchFamily="2" charset="-122"/>
              </a:rPr>
              <a:t>ADD.D F8,F6,F2</a:t>
            </a:r>
            <a:endParaRPr lang="en-US" altLang="zh-CN" sz="2000">
              <a:solidFill>
                <a:srgbClr val="000000"/>
              </a:solidFill>
              <a:latin typeface="Times New Roman" panose="02020603050405020304" pitchFamily="18" charset="0"/>
              <a:ea typeface="宋体" panose="02010600030101010101" pitchFamily="2" charset="-122"/>
            </a:endParaRPr>
          </a:p>
          <a:p>
            <a:pPr>
              <a:spcBef>
                <a:spcPct val="0"/>
              </a:spcBef>
              <a:buClrTx/>
              <a:buFontTx/>
              <a:buNone/>
            </a:pPr>
            <a:r>
              <a:rPr lang="en-US" altLang="zh-CN" sz="2000">
                <a:solidFill>
                  <a:srgbClr val="000000"/>
                </a:solidFill>
                <a:latin typeface="Times New Roman" panose="02020603050405020304" pitchFamily="18" charset="0"/>
                <a:ea typeface="宋体" panose="02010600030101010101" pitchFamily="2" charset="-122"/>
              </a:rPr>
              <a:t>ADD.D F12,F10,F2</a:t>
            </a:r>
            <a:endParaRPr lang="en-US" altLang="zh-CN" sz="2000">
              <a:solidFill>
                <a:srgbClr val="000000"/>
              </a:solidFill>
              <a:latin typeface="Times New Roman" panose="02020603050405020304" pitchFamily="18" charset="0"/>
              <a:ea typeface="宋体" panose="02010600030101010101" pitchFamily="2" charset="-122"/>
            </a:endParaRPr>
          </a:p>
          <a:p>
            <a:pPr>
              <a:spcBef>
                <a:spcPct val="0"/>
              </a:spcBef>
              <a:buClrTx/>
              <a:buFontTx/>
              <a:buNone/>
            </a:pPr>
            <a:r>
              <a:rPr lang="en-US" altLang="zh-CN" sz="2000">
                <a:solidFill>
                  <a:srgbClr val="000000"/>
                </a:solidFill>
                <a:latin typeface="Times New Roman" panose="02020603050405020304" pitchFamily="18" charset="0"/>
                <a:ea typeface="宋体" panose="02010600030101010101" pitchFamily="2" charset="-122"/>
              </a:rPr>
              <a:t>ADD.D F16,F14,F2</a:t>
            </a:r>
            <a:endParaRPr lang="en-US" altLang="zh-CN" sz="2000">
              <a:solidFill>
                <a:srgbClr val="000000"/>
              </a:solidFill>
              <a:latin typeface="Times New Roman" panose="02020603050405020304" pitchFamily="18" charset="0"/>
              <a:ea typeface="宋体" panose="02010600030101010101" pitchFamily="2" charset="-122"/>
            </a:endParaRPr>
          </a:p>
          <a:p>
            <a:pPr>
              <a:spcBef>
                <a:spcPct val="0"/>
              </a:spcBef>
              <a:buClrTx/>
              <a:buFontTx/>
              <a:buNone/>
            </a:pPr>
            <a:r>
              <a:rPr lang="en-US" altLang="zh-CN" sz="2000">
                <a:solidFill>
                  <a:srgbClr val="000000"/>
                </a:solidFill>
                <a:latin typeface="Times New Roman" panose="02020603050405020304" pitchFamily="18" charset="0"/>
                <a:ea typeface="宋体" panose="02010600030101010101" pitchFamily="2" charset="-122"/>
              </a:rPr>
              <a:t>S.D	 F4, 0(R1)</a:t>
            </a:r>
            <a:endParaRPr lang="en-US" altLang="zh-CN" sz="2000">
              <a:solidFill>
                <a:srgbClr val="000000"/>
              </a:solidFill>
              <a:latin typeface="Times New Roman" panose="02020603050405020304" pitchFamily="18" charset="0"/>
              <a:ea typeface="宋体" panose="02010600030101010101" pitchFamily="2" charset="-122"/>
            </a:endParaRPr>
          </a:p>
          <a:p>
            <a:pPr marL="0" eaLnBrk="1" latinLnBrk="0" hangingPunct="1">
              <a:lnSpc>
                <a:spcPct val="130000"/>
              </a:lnSpc>
              <a:spcBef>
                <a:spcPct val="0"/>
              </a:spcBef>
              <a:buClrTx/>
              <a:buFontTx/>
              <a:buNone/>
            </a:pPr>
            <a:r>
              <a:rPr lang="en-US" altLang="zh-CN" sz="2000">
                <a:solidFill>
                  <a:srgbClr val="000000"/>
                </a:solidFill>
                <a:latin typeface="Times New Roman" panose="02020603050405020304" pitchFamily="18" charset="0"/>
                <a:ea typeface="宋体" panose="02010600030101010101" pitchFamily="2" charset="-122"/>
              </a:rPr>
              <a:t>S.D	 F8, -8(R1)</a:t>
            </a:r>
            <a:endParaRPr lang="en-US" altLang="zh-CN" sz="2000">
              <a:solidFill>
                <a:srgbClr val="000000"/>
              </a:solidFill>
              <a:latin typeface="Times New Roman" panose="02020603050405020304" pitchFamily="18" charset="0"/>
              <a:ea typeface="宋体" panose="02010600030101010101" pitchFamily="2" charset="-122"/>
            </a:endParaRPr>
          </a:p>
          <a:p>
            <a:pPr>
              <a:spcBef>
                <a:spcPct val="0"/>
              </a:spcBef>
              <a:buClrTx/>
              <a:buFontTx/>
              <a:buNone/>
            </a:pPr>
            <a:r>
              <a:rPr lang="en-US" altLang="zh-CN" sz="2000">
                <a:solidFill>
                  <a:srgbClr val="000000"/>
                </a:solidFill>
                <a:latin typeface="Times New Roman" panose="02020603050405020304" pitchFamily="18" charset="0"/>
                <a:ea typeface="宋体" panose="02010600030101010101" pitchFamily="2" charset="-122"/>
              </a:rPr>
              <a:t>DADDUI R1,R1,#-32</a:t>
            </a:r>
            <a:endParaRPr lang="en-US" altLang="zh-CN" sz="2000">
              <a:solidFill>
                <a:srgbClr val="000000"/>
              </a:solidFill>
              <a:latin typeface="Times New Roman" panose="02020603050405020304" pitchFamily="18" charset="0"/>
              <a:ea typeface="宋体" panose="02010600030101010101" pitchFamily="2" charset="-122"/>
            </a:endParaRPr>
          </a:p>
          <a:p>
            <a:pPr>
              <a:spcBef>
                <a:spcPct val="0"/>
              </a:spcBef>
              <a:buClrTx/>
              <a:buFontTx/>
              <a:buNone/>
            </a:pPr>
            <a:r>
              <a:rPr lang="en-US" altLang="zh-CN" sz="2000">
                <a:solidFill>
                  <a:srgbClr val="000000"/>
                </a:solidFill>
                <a:latin typeface="Times New Roman" panose="02020603050405020304" pitchFamily="18" charset="0"/>
                <a:ea typeface="宋体" panose="02010600030101010101" pitchFamily="2" charset="-122"/>
              </a:rPr>
              <a:t>S.D	 16(R1),F12</a:t>
            </a:r>
            <a:endParaRPr lang="en-US" altLang="zh-CN" sz="2000">
              <a:solidFill>
                <a:srgbClr val="000000"/>
              </a:solidFill>
              <a:latin typeface="Times New Roman" panose="02020603050405020304" pitchFamily="18" charset="0"/>
              <a:ea typeface="宋体" panose="02010600030101010101" pitchFamily="2" charset="-122"/>
            </a:endParaRPr>
          </a:p>
          <a:p>
            <a:pPr>
              <a:spcBef>
                <a:spcPct val="0"/>
              </a:spcBef>
              <a:buClrTx/>
              <a:buFontTx/>
              <a:buNone/>
            </a:pPr>
            <a:r>
              <a:rPr lang="en-US" altLang="zh-CN" sz="2000">
                <a:solidFill>
                  <a:srgbClr val="FF0000"/>
                </a:solidFill>
                <a:latin typeface="Times New Roman" panose="02020603050405020304" pitchFamily="18" charset="0"/>
                <a:ea typeface="宋体" panose="02010600030101010101" pitchFamily="2" charset="-122"/>
              </a:rPr>
              <a:t>BNEZ	 R1,LOOP</a:t>
            </a:r>
            <a:endParaRPr lang="en-US" altLang="zh-CN" sz="2000">
              <a:solidFill>
                <a:srgbClr val="FF0000"/>
              </a:solidFill>
              <a:latin typeface="Times New Roman" panose="02020603050405020304" pitchFamily="18" charset="0"/>
              <a:ea typeface="宋体" panose="02010600030101010101" pitchFamily="2" charset="-122"/>
            </a:endParaRPr>
          </a:p>
          <a:p>
            <a:pPr>
              <a:spcBef>
                <a:spcPct val="0"/>
              </a:spcBef>
              <a:buClrTx/>
              <a:buFontTx/>
              <a:buNone/>
            </a:pPr>
            <a:r>
              <a:rPr lang="en-US" altLang="zh-CN" sz="2000">
                <a:solidFill>
                  <a:srgbClr val="000000"/>
                </a:solidFill>
                <a:latin typeface="Times New Roman" panose="02020603050405020304" pitchFamily="18" charset="0"/>
                <a:ea typeface="宋体" panose="02010600030101010101" pitchFamily="2" charset="-122"/>
              </a:rPr>
              <a:t>S.D	 8(R1),F16</a:t>
            </a:r>
            <a:endParaRPr lang="en-US" altLang="zh-CN" sz="2000">
              <a:solidFill>
                <a:srgbClr val="000000"/>
              </a:solidFill>
              <a:latin typeface="Times New Roman" panose="02020603050405020304" pitchFamily="18" charset="0"/>
              <a:ea typeface="宋体" panose="02010600030101010101" pitchFamily="2" charset="-122"/>
            </a:endParaRPr>
          </a:p>
        </p:txBody>
      </p:sp>
      <p:pic>
        <p:nvPicPr>
          <p:cNvPr id="11" name="图片 10" descr="微信截图_20240112211134"/>
          <p:cNvPicPr>
            <a:picLocks noChangeAspect="1"/>
          </p:cNvPicPr>
          <p:nvPr>
            <p:custDataLst>
              <p:tags r:id="rId7"/>
            </p:custDataLst>
          </p:nvPr>
        </p:nvPicPr>
        <p:blipFill>
          <a:blip r:embed="rId8"/>
          <a:stretch>
            <a:fillRect/>
          </a:stretch>
        </p:blipFill>
        <p:spPr>
          <a:xfrm>
            <a:off x="9216390" y="201295"/>
            <a:ext cx="1895475" cy="485775"/>
          </a:xfrm>
          <a:prstGeom prst="rect">
            <a:avLst/>
          </a:prstGeom>
        </p:spPr>
      </p:pic>
    </p:spTree>
    <p:custDataLst>
      <p:tags r:id="rId9"/>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custDataLst>
              <p:tags r:id="rId1"/>
            </p:custDataLst>
          </p:nvPr>
        </p:nvCxnSpPr>
        <p:spPr>
          <a:xfrm>
            <a:off x="432010" y="864059"/>
            <a:ext cx="10656242" cy="12000"/>
          </a:xfrm>
          <a:prstGeom prst="line">
            <a:avLst/>
          </a:prstGeom>
          <a:ln w="31750">
            <a:solidFill>
              <a:schemeClr val="accent1"/>
            </a:solidFill>
          </a:ln>
        </p:spPr>
        <p:style>
          <a:lnRef idx="1">
            <a:schemeClr val="dk1"/>
          </a:lnRef>
          <a:fillRef idx="0">
            <a:schemeClr val="dk1"/>
          </a:fillRef>
          <a:effectRef idx="0">
            <a:schemeClr val="dk1"/>
          </a:effectRef>
          <a:fontRef idx="minor">
            <a:schemeClr val="tx1"/>
          </a:fontRef>
        </p:style>
      </p:cxnSp>
      <p:sp>
        <p:nvSpPr>
          <p:cNvPr id="41" name="文本框 6"/>
          <p:cNvSpPr txBox="1"/>
          <p:nvPr>
            <p:custDataLst>
              <p:tags r:id="rId2"/>
            </p:custDataLst>
          </p:nvPr>
        </p:nvSpPr>
        <p:spPr>
          <a:xfrm>
            <a:off x="432010" y="144043"/>
            <a:ext cx="10656242" cy="576013"/>
          </a:xfrm>
          <a:prstGeom prst="rect">
            <a:avLst/>
          </a:prstGeom>
          <a:noFill/>
          <a:ln w="12700">
            <a:miter lim="400000"/>
          </a:ln>
          <a:extLst>
            <a:ext uri="{909E8E84-426E-40DD-AFC4-6F175D3DCCD1}">
              <a14:hiddenFill xmlns:a14="http://schemas.microsoft.com/office/drawing/2010/main">
                <a:solidFill>
                  <a:schemeClr val="accent1"/>
                </a:solidFill>
              </a14:hiddenFill>
            </a:ext>
          </a:extLst>
        </p:spPr>
        <p:txBody>
          <a:bodyPr lIns="0" tIns="0" rIns="0" bIns="0" anchor="ctr" anchorCtr="0">
            <a:normAutofit/>
          </a:bodyPr>
          <a:lstStyle>
            <a:defPPr>
              <a:defRPr lang="zh-CN"/>
            </a:defPPr>
            <a:lvl1pPr>
              <a:lnSpc>
                <a:spcPct val="120000"/>
              </a:lnSpc>
              <a:defRPr sz="3600" b="1">
                <a:solidFill>
                  <a:srgbClr val="FFFFFF"/>
                </a:solidFill>
                <a:latin typeface="微软雅黑" panose="020B0503020204020204" pitchFamily="34" charset="-122"/>
                <a:ea typeface="微软雅黑" panose="020B0503020204020204" pitchFamily="34" charset="-122"/>
                <a:cs typeface="微软雅黑" panose="020B0503020204020204" pitchFamily="34" charset="-122"/>
              </a:defRPr>
            </a:lvl1pPr>
          </a:lstStyle>
          <a:p>
            <a:pPr marL="0" indent="0" algn="l">
              <a:lnSpc>
                <a:spcPct val="100000"/>
              </a:lnSpc>
              <a:spcBef>
                <a:spcPts val="0"/>
              </a:spcBef>
              <a:spcAft>
                <a:spcPts val="0"/>
              </a:spcAft>
              <a:buSzPct val="100000"/>
              <a:buNone/>
            </a:pPr>
            <a:r>
              <a:rPr lang="zh-CN" altLang="en-US" sz="3400" dirty="0">
                <a:solidFill>
                  <a:schemeClr val="dk1">
                    <a:lumMod val="75000"/>
                  </a:schemeClr>
                </a:solidFill>
                <a:latin typeface="Arial" panose="020B0604020202020204" pitchFamily="34" charset="0"/>
              </a:rPr>
              <a:t>高性能计算机体系结构</a:t>
            </a:r>
            <a:endParaRPr lang="zh-CN" altLang="en-US" sz="3400" dirty="0">
              <a:solidFill>
                <a:schemeClr val="dk1">
                  <a:lumMod val="75000"/>
                </a:schemeClr>
              </a:solidFill>
              <a:latin typeface="Arial" panose="020B0604020202020204" pitchFamily="34" charset="0"/>
            </a:endParaRPr>
          </a:p>
        </p:txBody>
      </p:sp>
      <p:sp>
        <p:nvSpPr>
          <p:cNvPr id="24" name="Rectangle 2"/>
          <p:cNvSpPr txBox="1">
            <a:spLocks noChangeArrowheads="1"/>
          </p:cNvSpPr>
          <p:nvPr>
            <p:custDataLst>
              <p:tags r:id="rId3"/>
            </p:custDataLst>
          </p:nvPr>
        </p:nvSpPr>
        <p:spPr bwMode="auto">
          <a:xfrm>
            <a:off x="434340" y="1727241"/>
            <a:ext cx="6138905" cy="4023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rmAutofit/>
          </a:bodyPr>
          <a:lstStyle>
            <a:lvl1pPr marL="323850" indent="-323850" algn="l" rtl="0" fontAlgn="base">
              <a:spcBef>
                <a:spcPct val="20000"/>
              </a:spcBef>
              <a:spcAft>
                <a:spcPct val="0"/>
              </a:spcAft>
              <a:buChar char="•"/>
              <a:defRPr sz="1890">
                <a:solidFill>
                  <a:schemeClr val="accent1"/>
                </a:solidFill>
                <a:latin typeface="+mn-lt"/>
                <a:ea typeface="+mn-ea"/>
                <a:cs typeface="+mn-cs"/>
              </a:defRPr>
            </a:lvl1pPr>
            <a:lvl2pPr marL="701675" indent="-269875" algn="l" rtl="0" eaLnBrk="0" fontAlgn="base" hangingPunct="0">
              <a:spcBef>
                <a:spcPct val="20000"/>
              </a:spcBef>
              <a:spcAft>
                <a:spcPct val="0"/>
              </a:spcAft>
              <a:buChar char="–"/>
              <a:defRPr sz="1890">
                <a:solidFill>
                  <a:schemeClr val="accent1"/>
                </a:solidFill>
                <a:latin typeface="+mn-lt"/>
                <a:ea typeface="仿宋_GB2312" pitchFamily="49" charset="-122"/>
              </a:defRPr>
            </a:lvl2pPr>
            <a:lvl3pPr marL="1079500" indent="-215900" algn="l" rtl="0" eaLnBrk="0" fontAlgn="base" hangingPunct="0">
              <a:spcBef>
                <a:spcPct val="20000"/>
              </a:spcBef>
              <a:spcAft>
                <a:spcPct val="0"/>
              </a:spcAft>
              <a:buChar char="•"/>
              <a:defRPr sz="2265">
                <a:solidFill>
                  <a:schemeClr val="accent1"/>
                </a:solidFill>
                <a:latin typeface="+mn-lt"/>
                <a:ea typeface="宋体" panose="02010600030101010101" pitchFamily="2" charset="-122"/>
              </a:defRPr>
            </a:lvl3pPr>
            <a:lvl4pPr marL="1511300" indent="-215900" algn="l" rtl="0" eaLnBrk="0" fontAlgn="base" hangingPunct="0">
              <a:spcBef>
                <a:spcPct val="20000"/>
              </a:spcBef>
              <a:spcAft>
                <a:spcPct val="0"/>
              </a:spcAft>
              <a:buChar char="–"/>
              <a:defRPr sz="1890">
                <a:solidFill>
                  <a:schemeClr val="accent1"/>
                </a:solidFill>
                <a:latin typeface="+mn-lt"/>
                <a:ea typeface="宋体" panose="02010600030101010101" pitchFamily="2" charset="-122"/>
              </a:defRPr>
            </a:lvl4pPr>
            <a:lvl5pPr marL="1943735" indent="-215900" algn="l" rtl="0" eaLnBrk="0" fontAlgn="base" hangingPunct="0">
              <a:spcBef>
                <a:spcPct val="20000"/>
              </a:spcBef>
              <a:spcAft>
                <a:spcPct val="0"/>
              </a:spcAft>
              <a:buChar char="»"/>
              <a:defRPr sz="1890">
                <a:solidFill>
                  <a:schemeClr val="accent1"/>
                </a:solidFill>
                <a:latin typeface="+mn-lt"/>
                <a:ea typeface="宋体" panose="02010600030101010101" pitchFamily="2" charset="-122"/>
              </a:defRPr>
            </a:lvl5pPr>
            <a:lvl6pPr marL="2375535" indent="-215900" algn="l" rtl="0" eaLnBrk="0" fontAlgn="base" hangingPunct="0">
              <a:spcBef>
                <a:spcPct val="20000"/>
              </a:spcBef>
              <a:spcAft>
                <a:spcPct val="0"/>
              </a:spcAft>
              <a:buChar char="»"/>
              <a:defRPr sz="1890">
                <a:solidFill>
                  <a:schemeClr val="tx1"/>
                </a:solidFill>
                <a:latin typeface="+mn-lt"/>
                <a:ea typeface="宋体" panose="02010600030101010101" pitchFamily="2" charset="-122"/>
              </a:defRPr>
            </a:lvl6pPr>
            <a:lvl7pPr marL="2807335" indent="-215900" algn="l" rtl="0" eaLnBrk="0" fontAlgn="base" hangingPunct="0">
              <a:spcBef>
                <a:spcPct val="20000"/>
              </a:spcBef>
              <a:spcAft>
                <a:spcPct val="0"/>
              </a:spcAft>
              <a:buChar char="»"/>
              <a:defRPr sz="1890">
                <a:solidFill>
                  <a:schemeClr val="tx1"/>
                </a:solidFill>
                <a:latin typeface="+mn-lt"/>
                <a:ea typeface="宋体" panose="02010600030101010101" pitchFamily="2" charset="-122"/>
              </a:defRPr>
            </a:lvl7pPr>
            <a:lvl8pPr marL="3239135" indent="-215900" algn="l" rtl="0" eaLnBrk="0" fontAlgn="base" hangingPunct="0">
              <a:spcBef>
                <a:spcPct val="20000"/>
              </a:spcBef>
              <a:spcAft>
                <a:spcPct val="0"/>
              </a:spcAft>
              <a:buChar char="»"/>
              <a:defRPr sz="1890">
                <a:solidFill>
                  <a:schemeClr val="tx1"/>
                </a:solidFill>
                <a:latin typeface="+mn-lt"/>
                <a:ea typeface="宋体" panose="02010600030101010101" pitchFamily="2" charset="-122"/>
              </a:defRPr>
            </a:lvl8pPr>
            <a:lvl9pPr marL="3670935" indent="-215900" algn="l" rtl="0" eaLnBrk="0" fontAlgn="base" hangingPunct="0">
              <a:spcBef>
                <a:spcPct val="20000"/>
              </a:spcBef>
              <a:spcAft>
                <a:spcPct val="0"/>
              </a:spcAft>
              <a:buChar char="»"/>
              <a:defRPr sz="1890">
                <a:solidFill>
                  <a:schemeClr val="tx1"/>
                </a:solidFill>
                <a:latin typeface="+mn-lt"/>
                <a:ea typeface="宋体" panose="02010600030101010101" pitchFamily="2" charset="-122"/>
              </a:defRPr>
            </a:lvl9pPr>
          </a:lstStyle>
          <a:p>
            <a:pPr eaLnBrk="1" latinLnBrk="0" hangingPunct="1">
              <a:lnSpc>
                <a:spcPct val="130000"/>
              </a:lnSpc>
              <a:spcBef>
                <a:spcPts val="0"/>
              </a:spcBef>
              <a:buClr>
                <a:schemeClr val="accent2"/>
              </a:buClr>
              <a:buFont typeface="Wingdings" panose="05000000000000000000" pitchFamily="2" charset="2"/>
              <a:buChar char="p"/>
            </a:pPr>
            <a:r>
              <a:rPr lang="en-US" altLang="zh-CN" sz="2000" b="1" kern="0" dirty="0">
                <a:solidFill>
                  <a:schemeClr val="dk1">
                    <a:lumMod val="75000"/>
                  </a:schemeClr>
                </a:solidFill>
                <a:latin typeface="微软雅黑" panose="020B0503020204020204" pitchFamily="34" charset="-122"/>
                <a:ea typeface="微软雅黑" panose="020B0503020204020204" pitchFamily="34" charset="-122"/>
              </a:rPr>
              <a:t>Parallel Vector Processor(PVP)</a:t>
            </a:r>
            <a:endParaRPr lang="en-US" altLang="zh-CN" sz="2000" b="1" kern="0" dirty="0">
              <a:solidFill>
                <a:schemeClr val="dk1">
                  <a:lumMod val="75000"/>
                </a:schemeClr>
              </a:solidFill>
              <a:latin typeface="微软雅黑" panose="020B0503020204020204" pitchFamily="34" charset="-122"/>
              <a:ea typeface="微软雅黑" panose="020B0503020204020204" pitchFamily="34" charset="-122"/>
            </a:endParaRPr>
          </a:p>
          <a:p>
            <a:pPr lvl="1" eaLnBrk="1" latinLnBrk="0" hangingPunct="1">
              <a:lnSpc>
                <a:spcPct val="130000"/>
              </a:lnSpc>
              <a:spcBef>
                <a:spcPts val="0"/>
              </a:spcBef>
              <a:buClr>
                <a:srgbClr val="FF0000"/>
              </a:buClr>
              <a:buFont typeface="Wingdings" panose="05000000000000000000" pitchFamily="2" charset="2"/>
              <a:buChar char="Ø"/>
            </a:pPr>
            <a:r>
              <a:rPr lang="zh-CN" altLang="en-US" sz="2000" b="1" kern="0" dirty="0">
                <a:solidFill>
                  <a:srgbClr val="4472C4"/>
                </a:solidFill>
                <a:latin typeface="微软雅黑" panose="020B0503020204020204" pitchFamily="34" charset="-122"/>
                <a:ea typeface="微软雅黑" panose="020B0503020204020204" pitchFamily="34" charset="-122"/>
                <a:cs typeface="楷体_GB2312"/>
              </a:rPr>
              <a:t>连接方式：</a:t>
            </a:r>
            <a:r>
              <a:rPr lang="en-US" altLang="zh-CN" sz="2000" b="1" kern="0" dirty="0">
                <a:solidFill>
                  <a:srgbClr val="4472C4"/>
                </a:solidFill>
                <a:latin typeface="微软雅黑" panose="020B0503020204020204" pitchFamily="34" charset="-122"/>
                <a:ea typeface="微软雅黑" panose="020B0503020204020204" pitchFamily="34" charset="-122"/>
                <a:cs typeface="楷体_GB2312"/>
              </a:rPr>
              <a:t>crossbar</a:t>
            </a:r>
            <a:endParaRPr lang="en-US" altLang="zh-CN" sz="2000" b="1" kern="0" dirty="0">
              <a:solidFill>
                <a:srgbClr val="4472C4"/>
              </a:solidFill>
              <a:latin typeface="微软雅黑" panose="020B0503020204020204" pitchFamily="34" charset="-122"/>
              <a:ea typeface="微软雅黑" panose="020B0503020204020204" pitchFamily="34" charset="-122"/>
              <a:cs typeface="楷体_GB2312"/>
            </a:endParaRPr>
          </a:p>
          <a:p>
            <a:pPr lvl="1" eaLnBrk="1" latinLnBrk="0" hangingPunct="1">
              <a:lnSpc>
                <a:spcPct val="130000"/>
              </a:lnSpc>
              <a:spcBef>
                <a:spcPts val="0"/>
              </a:spcBef>
              <a:buClr>
                <a:srgbClr val="FF0000"/>
              </a:buClr>
              <a:buFont typeface="Wingdings" panose="05000000000000000000" pitchFamily="2" charset="2"/>
              <a:buChar char="Ø"/>
            </a:pPr>
            <a:r>
              <a:rPr lang="zh-CN" altLang="zh-CN" sz="2000" b="1" kern="0" dirty="0">
                <a:solidFill>
                  <a:srgbClr val="4472C4"/>
                </a:solidFill>
                <a:latin typeface="微软雅黑" panose="020B0503020204020204" pitchFamily="34" charset="-122"/>
                <a:ea typeface="微软雅黑" panose="020B0503020204020204" pitchFamily="34" charset="-122"/>
                <a:cs typeface="楷体_GB2312"/>
              </a:rPr>
              <a:t>结点间通信：</a:t>
            </a:r>
            <a:r>
              <a:rPr lang="en-US" altLang="zh-CN" sz="2000" b="1" kern="0" dirty="0">
                <a:solidFill>
                  <a:srgbClr val="4472C4"/>
                </a:solidFill>
                <a:latin typeface="微软雅黑" panose="020B0503020204020204" pitchFamily="34" charset="-122"/>
                <a:ea typeface="微软雅黑" panose="020B0503020204020204" pitchFamily="34" charset="-122"/>
                <a:cs typeface="楷体_GB2312"/>
              </a:rPr>
              <a:t>shared variable</a:t>
            </a:r>
            <a:endParaRPr lang="en-US" altLang="zh-CN" sz="2000" b="1" kern="0" dirty="0">
              <a:solidFill>
                <a:srgbClr val="4472C4"/>
              </a:solidFill>
              <a:latin typeface="微软雅黑" panose="020B0503020204020204" pitchFamily="34" charset="-122"/>
              <a:ea typeface="微软雅黑" panose="020B0503020204020204" pitchFamily="34" charset="-122"/>
              <a:cs typeface="楷体_GB2312"/>
            </a:endParaRPr>
          </a:p>
          <a:p>
            <a:pPr lvl="1" eaLnBrk="1" latinLnBrk="0" hangingPunct="1">
              <a:lnSpc>
                <a:spcPct val="130000"/>
              </a:lnSpc>
              <a:spcBef>
                <a:spcPts val="0"/>
              </a:spcBef>
              <a:buClr>
                <a:srgbClr val="FF0000"/>
              </a:buClr>
              <a:buFont typeface="Wingdings" panose="05000000000000000000" pitchFamily="2" charset="2"/>
              <a:buChar char="Ø"/>
            </a:pPr>
            <a:r>
              <a:rPr lang="zh-CN" altLang="en-US" sz="2000" b="1" kern="0" dirty="0">
                <a:solidFill>
                  <a:srgbClr val="4472C4"/>
                </a:solidFill>
                <a:latin typeface="微软雅黑" panose="020B0503020204020204" pitchFamily="34" charset="-122"/>
                <a:ea typeface="微软雅黑" panose="020B0503020204020204" pitchFamily="34" charset="-122"/>
                <a:cs typeface="楷体_GB2312"/>
              </a:rPr>
              <a:t>单一系统映象：完全支持</a:t>
            </a:r>
            <a:endParaRPr lang="zh-CN" altLang="en-US" sz="2000" b="1" kern="0" dirty="0">
              <a:solidFill>
                <a:srgbClr val="4472C4"/>
              </a:solidFill>
              <a:latin typeface="微软雅黑" panose="020B0503020204020204" pitchFamily="34" charset="-122"/>
              <a:ea typeface="微软雅黑" panose="020B0503020204020204" pitchFamily="34" charset="-122"/>
              <a:cs typeface="楷体_GB2312"/>
            </a:endParaRPr>
          </a:p>
          <a:p>
            <a:pPr lvl="1" eaLnBrk="1" latinLnBrk="0" hangingPunct="1">
              <a:lnSpc>
                <a:spcPct val="130000"/>
              </a:lnSpc>
              <a:spcBef>
                <a:spcPts val="0"/>
              </a:spcBef>
              <a:buClr>
                <a:srgbClr val="FF0000"/>
              </a:buClr>
              <a:buFont typeface="Wingdings" panose="05000000000000000000" pitchFamily="2" charset="2"/>
              <a:buChar char="Ø"/>
            </a:pPr>
            <a:r>
              <a:rPr lang="zh-CN" altLang="en-US" sz="2000" b="1" kern="0" dirty="0">
                <a:solidFill>
                  <a:srgbClr val="4472C4"/>
                </a:solidFill>
                <a:latin typeface="微软雅黑" panose="020B0503020204020204" pitchFamily="34" charset="-122"/>
                <a:ea typeface="微软雅黑" panose="020B0503020204020204" pitchFamily="34" charset="-122"/>
                <a:cs typeface="楷体_GB2312"/>
              </a:rPr>
              <a:t>地址空间：</a:t>
            </a:r>
            <a:r>
              <a:rPr lang="en-US" altLang="zh-CN" sz="2000" b="1" kern="0" dirty="0">
                <a:solidFill>
                  <a:srgbClr val="4472C4"/>
                </a:solidFill>
                <a:latin typeface="微软雅黑" panose="020B0503020204020204" pitchFamily="34" charset="-122"/>
                <a:ea typeface="微软雅黑" panose="020B0503020204020204" pitchFamily="34" charset="-122"/>
                <a:cs typeface="楷体_GB2312"/>
              </a:rPr>
              <a:t>single</a:t>
            </a:r>
            <a:endParaRPr lang="en-US" altLang="zh-CN" sz="2000" b="1" kern="0" dirty="0">
              <a:solidFill>
                <a:srgbClr val="4472C4"/>
              </a:solidFill>
              <a:latin typeface="微软雅黑" panose="020B0503020204020204" pitchFamily="34" charset="-122"/>
              <a:ea typeface="微软雅黑" panose="020B0503020204020204" pitchFamily="34" charset="-122"/>
              <a:cs typeface="楷体_GB2312"/>
            </a:endParaRPr>
          </a:p>
          <a:p>
            <a:pPr lvl="1" eaLnBrk="1" latinLnBrk="0" hangingPunct="1">
              <a:lnSpc>
                <a:spcPct val="130000"/>
              </a:lnSpc>
              <a:spcBef>
                <a:spcPts val="0"/>
              </a:spcBef>
              <a:buClr>
                <a:srgbClr val="FF0000"/>
              </a:buClr>
              <a:buFont typeface="Wingdings" panose="05000000000000000000" pitchFamily="2" charset="2"/>
              <a:buChar char="Ø"/>
            </a:pPr>
            <a:r>
              <a:rPr lang="zh-CN" altLang="en-US" sz="2000" b="1" kern="0" dirty="0">
                <a:solidFill>
                  <a:srgbClr val="4472C4"/>
                </a:solidFill>
                <a:latin typeface="微软雅黑" panose="020B0503020204020204" pitchFamily="34" charset="-122"/>
                <a:ea typeface="微软雅黑" panose="020B0503020204020204" pitchFamily="34" charset="-122"/>
                <a:cs typeface="楷体_GB2312"/>
              </a:rPr>
              <a:t>操作系统：单一副本</a:t>
            </a:r>
            <a:endParaRPr lang="zh-CN" altLang="en-US" sz="2000" b="1" kern="0" dirty="0">
              <a:solidFill>
                <a:srgbClr val="4472C4"/>
              </a:solidFill>
              <a:latin typeface="微软雅黑" panose="020B0503020204020204" pitchFamily="34" charset="-122"/>
              <a:ea typeface="微软雅黑" panose="020B0503020204020204" pitchFamily="34" charset="-122"/>
              <a:cs typeface="楷体_GB2312"/>
            </a:endParaRPr>
          </a:p>
          <a:p>
            <a:pPr lvl="1" eaLnBrk="1" latinLnBrk="0" hangingPunct="1">
              <a:lnSpc>
                <a:spcPct val="130000"/>
              </a:lnSpc>
              <a:spcBef>
                <a:spcPts val="0"/>
              </a:spcBef>
              <a:buClr>
                <a:srgbClr val="FF0000"/>
              </a:buClr>
              <a:buFont typeface="Wingdings" panose="05000000000000000000" pitchFamily="2" charset="2"/>
              <a:buChar char="Ø"/>
            </a:pPr>
            <a:r>
              <a:rPr lang="zh-CN" altLang="en-US" sz="2000" b="1" kern="0" dirty="0">
                <a:solidFill>
                  <a:srgbClr val="4472C4"/>
                </a:solidFill>
                <a:latin typeface="微软雅黑" panose="020B0503020204020204" pitchFamily="34" charset="-122"/>
                <a:ea typeface="微软雅黑" panose="020B0503020204020204" pitchFamily="34" charset="-122"/>
                <a:cs typeface="楷体_GB2312"/>
              </a:rPr>
              <a:t>典型机器：</a:t>
            </a:r>
            <a:r>
              <a:rPr lang="en-US" altLang="zh-CN" sz="2000" b="1" kern="0" dirty="0">
                <a:solidFill>
                  <a:srgbClr val="4472C4"/>
                </a:solidFill>
                <a:latin typeface="微软雅黑" panose="020B0503020204020204" pitchFamily="34" charset="-122"/>
                <a:ea typeface="微软雅黑" panose="020B0503020204020204" pitchFamily="34" charset="-122"/>
                <a:cs typeface="楷体_GB2312"/>
              </a:rPr>
              <a:t>Cray C-90,NEC SX-4,YH</a:t>
            </a:r>
            <a:r>
              <a:rPr lang="zh-CN" altLang="en-US" sz="2000" b="1" kern="0" dirty="0">
                <a:solidFill>
                  <a:srgbClr val="4472C4"/>
                </a:solidFill>
                <a:latin typeface="微软雅黑" panose="020B0503020204020204" pitchFamily="34" charset="-122"/>
                <a:ea typeface="微软雅黑" panose="020B0503020204020204" pitchFamily="34" charset="-122"/>
                <a:cs typeface="楷体_GB2312"/>
              </a:rPr>
              <a:t>－</a:t>
            </a:r>
            <a:r>
              <a:rPr lang="en-US" altLang="zh-CN" sz="2000" b="1" kern="0" dirty="0">
                <a:solidFill>
                  <a:srgbClr val="4472C4"/>
                </a:solidFill>
                <a:latin typeface="微软雅黑" panose="020B0503020204020204" pitchFamily="34" charset="-122"/>
                <a:ea typeface="微软雅黑" panose="020B0503020204020204" pitchFamily="34" charset="-122"/>
                <a:cs typeface="楷体_GB2312"/>
              </a:rPr>
              <a:t>2</a:t>
            </a:r>
            <a:endParaRPr lang="en-US" altLang="zh-CN" sz="2000" b="1" kern="0" dirty="0">
              <a:solidFill>
                <a:srgbClr val="4472C4"/>
              </a:solidFill>
              <a:latin typeface="微软雅黑" panose="020B0503020204020204" pitchFamily="34" charset="-122"/>
              <a:ea typeface="微软雅黑" panose="020B0503020204020204" pitchFamily="34" charset="-122"/>
              <a:cs typeface="楷体_GB2312"/>
            </a:endParaRPr>
          </a:p>
        </p:txBody>
      </p:sp>
      <p:sp>
        <p:nvSpPr>
          <p:cNvPr id="25" name="Text Box 4"/>
          <p:cNvSpPr txBox="1">
            <a:spLocks noChangeArrowheads="1"/>
          </p:cNvSpPr>
          <p:nvPr>
            <p:custDataLst>
              <p:tags r:id="rId4"/>
            </p:custDataLst>
          </p:nvPr>
        </p:nvSpPr>
        <p:spPr bwMode="auto">
          <a:xfrm>
            <a:off x="6480141" y="1810577"/>
            <a:ext cx="852849" cy="440082"/>
          </a:xfrm>
          <a:prstGeom prst="rect">
            <a:avLst/>
          </a:prstGeom>
          <a:solidFill>
            <a:srgbClr val="00B0F0"/>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ormAutofit/>
          </a:bodyPr>
          <a:lstStyle>
            <a:lvl1pPr>
              <a:spcBef>
                <a:spcPct val="20000"/>
              </a:spcBef>
              <a:buClr>
                <a:schemeClr val="tx1"/>
              </a:buClr>
              <a:buFont typeface="Wingdings" panose="05000000000000000000" pitchFamily="2" charset="2"/>
              <a:buChar char="v"/>
              <a:defRPr sz="2800" b="1">
                <a:solidFill>
                  <a:schemeClr val="accent1"/>
                </a:solidFill>
                <a:latin typeface="隶书" panose="02010509060101010101" pitchFamily="49" charset="-122"/>
                <a:ea typeface="隶书" panose="02010509060101010101" pitchFamily="49" charset="-122"/>
              </a:defRPr>
            </a:lvl1pPr>
            <a:lvl2pPr marL="742950" indent="-285750">
              <a:spcBef>
                <a:spcPct val="20000"/>
              </a:spcBef>
              <a:buClr>
                <a:schemeClr val="tx2"/>
              </a:buClr>
              <a:buSzPct val="60000"/>
              <a:buFont typeface="Wingdings" panose="05000000000000000000" pitchFamily="2" charset="2"/>
              <a:buChar char="n"/>
              <a:defRPr sz="2400">
                <a:solidFill>
                  <a:schemeClr val="hlink"/>
                </a:solidFill>
                <a:latin typeface="Verdana" panose="020B0604030504040204" pitchFamily="34" charset="0"/>
                <a:ea typeface="隶书" panose="02010509060101010101" pitchFamily="49"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hlink"/>
                </a:solidFill>
                <a:latin typeface="Verdana" panose="020B0604030504040204" pitchFamily="34" charset="0"/>
                <a:ea typeface="隶书" panose="02010509060101010101" pitchFamily="49" charset="-122"/>
              </a:defRPr>
            </a:lvl3pPr>
            <a:lvl4pPr marL="1600200" indent="-228600">
              <a:spcBef>
                <a:spcPct val="20000"/>
              </a:spcBef>
              <a:buClr>
                <a:schemeClr val="tx1"/>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4pPr>
            <a:lvl5pPr marL="2057400" indent="-228600">
              <a:spcBef>
                <a:spcPct val="20000"/>
              </a:spcBef>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9pPr>
          </a:lstStyle>
          <a:p>
            <a:pPr algn="ctr">
              <a:spcBef>
                <a:spcPct val="50000"/>
              </a:spcBef>
              <a:buClrTx/>
              <a:buFontTx/>
              <a:buNone/>
            </a:pPr>
            <a:r>
              <a:rPr kumimoji="1" lang="en-US" altLang="zh-CN" sz="1800">
                <a:solidFill>
                  <a:srgbClr val="FFFFFF"/>
                </a:solidFill>
                <a:latin typeface="Arial" panose="020B0604020202020204" pitchFamily="34" charset="0"/>
                <a:ea typeface="微软雅黑" panose="020B0503020204020204" pitchFamily="34" charset="-122"/>
              </a:rPr>
              <a:t>VP</a:t>
            </a:r>
            <a:endParaRPr kumimoji="1" lang="en-US" altLang="zh-CN" sz="1800">
              <a:solidFill>
                <a:srgbClr val="FFFFFF"/>
              </a:solidFill>
              <a:latin typeface="Arial" panose="020B0604020202020204" pitchFamily="34" charset="0"/>
              <a:ea typeface="微软雅黑" panose="020B0503020204020204" pitchFamily="34" charset="-122"/>
            </a:endParaRPr>
          </a:p>
        </p:txBody>
      </p:sp>
      <p:sp>
        <p:nvSpPr>
          <p:cNvPr id="26" name="Text Box 5"/>
          <p:cNvSpPr txBox="1">
            <a:spLocks noChangeArrowheads="1"/>
          </p:cNvSpPr>
          <p:nvPr>
            <p:custDataLst>
              <p:tags r:id="rId5"/>
            </p:custDataLst>
          </p:nvPr>
        </p:nvSpPr>
        <p:spPr bwMode="auto">
          <a:xfrm>
            <a:off x="7632701" y="1810577"/>
            <a:ext cx="854366" cy="440082"/>
          </a:xfrm>
          <a:prstGeom prst="rect">
            <a:avLst/>
          </a:prstGeom>
          <a:solidFill>
            <a:srgbClr val="00B0F0"/>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ormAutofit/>
          </a:bodyPr>
          <a:lstStyle>
            <a:lvl1pPr>
              <a:spcBef>
                <a:spcPct val="20000"/>
              </a:spcBef>
              <a:buClr>
                <a:schemeClr val="tx1"/>
              </a:buClr>
              <a:buFont typeface="Wingdings" panose="05000000000000000000" pitchFamily="2" charset="2"/>
              <a:buChar char="v"/>
              <a:defRPr sz="2800" b="1">
                <a:solidFill>
                  <a:schemeClr val="accent1"/>
                </a:solidFill>
                <a:latin typeface="隶书" panose="02010509060101010101" pitchFamily="49" charset="-122"/>
                <a:ea typeface="隶书" panose="02010509060101010101" pitchFamily="49" charset="-122"/>
              </a:defRPr>
            </a:lvl1pPr>
            <a:lvl2pPr marL="742950" indent="-285750">
              <a:spcBef>
                <a:spcPct val="20000"/>
              </a:spcBef>
              <a:buClr>
                <a:schemeClr val="tx2"/>
              </a:buClr>
              <a:buSzPct val="60000"/>
              <a:buFont typeface="Wingdings" panose="05000000000000000000" pitchFamily="2" charset="2"/>
              <a:buChar char="n"/>
              <a:defRPr sz="2400">
                <a:solidFill>
                  <a:schemeClr val="hlink"/>
                </a:solidFill>
                <a:latin typeface="Verdana" panose="020B0604030504040204" pitchFamily="34" charset="0"/>
                <a:ea typeface="隶书" panose="02010509060101010101" pitchFamily="49"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hlink"/>
                </a:solidFill>
                <a:latin typeface="Verdana" panose="020B0604030504040204" pitchFamily="34" charset="0"/>
                <a:ea typeface="隶书" panose="02010509060101010101" pitchFamily="49" charset="-122"/>
              </a:defRPr>
            </a:lvl3pPr>
            <a:lvl4pPr marL="1600200" indent="-228600">
              <a:spcBef>
                <a:spcPct val="20000"/>
              </a:spcBef>
              <a:buClr>
                <a:schemeClr val="tx1"/>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4pPr>
            <a:lvl5pPr marL="2057400" indent="-228600">
              <a:spcBef>
                <a:spcPct val="20000"/>
              </a:spcBef>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9pPr>
          </a:lstStyle>
          <a:p>
            <a:pPr algn="ctr">
              <a:spcBef>
                <a:spcPct val="50000"/>
              </a:spcBef>
              <a:buClrTx/>
              <a:buFontTx/>
              <a:buNone/>
            </a:pPr>
            <a:r>
              <a:rPr kumimoji="1" lang="en-US" altLang="zh-CN" sz="1800" dirty="0">
                <a:solidFill>
                  <a:srgbClr val="FFFFFF"/>
                </a:solidFill>
                <a:latin typeface="Arial" panose="020B0604020202020204" pitchFamily="34" charset="0"/>
                <a:ea typeface="微软雅黑" panose="020B0503020204020204" pitchFamily="34" charset="-122"/>
              </a:rPr>
              <a:t>VP</a:t>
            </a:r>
            <a:endParaRPr kumimoji="1" lang="en-US" altLang="zh-CN" sz="1800" dirty="0">
              <a:solidFill>
                <a:srgbClr val="FFFFFF"/>
              </a:solidFill>
              <a:latin typeface="Arial" panose="020B0604020202020204" pitchFamily="34" charset="0"/>
              <a:ea typeface="微软雅黑" panose="020B0503020204020204" pitchFamily="34" charset="-122"/>
            </a:endParaRPr>
          </a:p>
        </p:txBody>
      </p:sp>
      <p:sp>
        <p:nvSpPr>
          <p:cNvPr id="27" name="Text Box 6"/>
          <p:cNvSpPr txBox="1">
            <a:spLocks noChangeArrowheads="1"/>
          </p:cNvSpPr>
          <p:nvPr>
            <p:custDataLst>
              <p:tags r:id="rId6"/>
            </p:custDataLst>
          </p:nvPr>
        </p:nvSpPr>
        <p:spPr bwMode="auto">
          <a:xfrm>
            <a:off x="9992452" y="1810577"/>
            <a:ext cx="852090" cy="440082"/>
          </a:xfrm>
          <a:prstGeom prst="rect">
            <a:avLst/>
          </a:prstGeom>
          <a:solidFill>
            <a:srgbClr val="00B0F0"/>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ormAutofit/>
          </a:bodyPr>
          <a:lstStyle>
            <a:lvl1pPr>
              <a:spcBef>
                <a:spcPct val="20000"/>
              </a:spcBef>
              <a:buClr>
                <a:schemeClr val="tx1"/>
              </a:buClr>
              <a:buFont typeface="Wingdings" panose="05000000000000000000" pitchFamily="2" charset="2"/>
              <a:buChar char="v"/>
              <a:defRPr sz="2800" b="1">
                <a:solidFill>
                  <a:schemeClr val="accent1"/>
                </a:solidFill>
                <a:latin typeface="隶书" panose="02010509060101010101" pitchFamily="49" charset="-122"/>
                <a:ea typeface="隶书" panose="02010509060101010101" pitchFamily="49" charset="-122"/>
              </a:defRPr>
            </a:lvl1pPr>
            <a:lvl2pPr marL="742950" indent="-285750">
              <a:spcBef>
                <a:spcPct val="20000"/>
              </a:spcBef>
              <a:buClr>
                <a:schemeClr val="tx2"/>
              </a:buClr>
              <a:buSzPct val="60000"/>
              <a:buFont typeface="Wingdings" panose="05000000000000000000" pitchFamily="2" charset="2"/>
              <a:buChar char="n"/>
              <a:defRPr sz="2400">
                <a:solidFill>
                  <a:schemeClr val="hlink"/>
                </a:solidFill>
                <a:latin typeface="Verdana" panose="020B0604030504040204" pitchFamily="34" charset="0"/>
                <a:ea typeface="隶书" panose="02010509060101010101" pitchFamily="49"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hlink"/>
                </a:solidFill>
                <a:latin typeface="Verdana" panose="020B0604030504040204" pitchFamily="34" charset="0"/>
                <a:ea typeface="隶书" panose="02010509060101010101" pitchFamily="49" charset="-122"/>
              </a:defRPr>
            </a:lvl3pPr>
            <a:lvl4pPr marL="1600200" indent="-228600">
              <a:spcBef>
                <a:spcPct val="20000"/>
              </a:spcBef>
              <a:buClr>
                <a:schemeClr val="tx1"/>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4pPr>
            <a:lvl5pPr marL="2057400" indent="-228600">
              <a:spcBef>
                <a:spcPct val="20000"/>
              </a:spcBef>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9pPr>
          </a:lstStyle>
          <a:p>
            <a:pPr algn="ctr">
              <a:spcBef>
                <a:spcPct val="50000"/>
              </a:spcBef>
              <a:buClrTx/>
              <a:buFontTx/>
              <a:buNone/>
            </a:pPr>
            <a:r>
              <a:rPr kumimoji="1" lang="en-US" altLang="zh-CN" sz="1800" dirty="0">
                <a:solidFill>
                  <a:srgbClr val="FFFFFF"/>
                </a:solidFill>
                <a:latin typeface="Arial" panose="020B0604020202020204" pitchFamily="34" charset="0"/>
                <a:ea typeface="微软雅黑" panose="020B0503020204020204" pitchFamily="34" charset="-122"/>
              </a:rPr>
              <a:t>VP</a:t>
            </a:r>
            <a:endParaRPr kumimoji="1" lang="en-US" altLang="zh-CN" sz="1800" dirty="0">
              <a:solidFill>
                <a:srgbClr val="FFFFFF"/>
              </a:solidFill>
              <a:latin typeface="Arial" panose="020B0604020202020204" pitchFamily="34" charset="0"/>
              <a:ea typeface="微软雅黑" panose="020B0503020204020204" pitchFamily="34" charset="-122"/>
            </a:endParaRPr>
          </a:p>
        </p:txBody>
      </p:sp>
      <p:sp>
        <p:nvSpPr>
          <p:cNvPr id="28" name="Text Box 7"/>
          <p:cNvSpPr txBox="1">
            <a:spLocks noChangeArrowheads="1"/>
          </p:cNvSpPr>
          <p:nvPr>
            <p:custDataLst>
              <p:tags r:id="rId7"/>
            </p:custDataLst>
          </p:nvPr>
        </p:nvSpPr>
        <p:spPr bwMode="auto">
          <a:xfrm>
            <a:off x="6480141" y="3064052"/>
            <a:ext cx="4516912" cy="440082"/>
          </a:xfrm>
          <a:prstGeom prst="rect">
            <a:avLst/>
          </a:prstGeom>
          <a:solidFill>
            <a:srgbClr val="00B0F0"/>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ormAutofit/>
          </a:bodyPr>
          <a:lstStyle>
            <a:lvl1pPr>
              <a:spcBef>
                <a:spcPct val="20000"/>
              </a:spcBef>
              <a:buClr>
                <a:schemeClr val="tx1"/>
              </a:buClr>
              <a:buFont typeface="Wingdings" panose="05000000000000000000" pitchFamily="2" charset="2"/>
              <a:buChar char="v"/>
              <a:defRPr sz="2800" b="1">
                <a:solidFill>
                  <a:schemeClr val="accent1"/>
                </a:solidFill>
                <a:latin typeface="隶书" panose="02010509060101010101" pitchFamily="49" charset="-122"/>
                <a:ea typeface="隶书" panose="02010509060101010101" pitchFamily="49" charset="-122"/>
              </a:defRPr>
            </a:lvl1pPr>
            <a:lvl2pPr marL="742950" indent="-285750">
              <a:spcBef>
                <a:spcPct val="20000"/>
              </a:spcBef>
              <a:buClr>
                <a:schemeClr val="tx2"/>
              </a:buClr>
              <a:buSzPct val="60000"/>
              <a:buFont typeface="Wingdings" panose="05000000000000000000" pitchFamily="2" charset="2"/>
              <a:buChar char="n"/>
              <a:defRPr sz="2400">
                <a:solidFill>
                  <a:schemeClr val="hlink"/>
                </a:solidFill>
                <a:latin typeface="Verdana" panose="020B0604030504040204" pitchFamily="34" charset="0"/>
                <a:ea typeface="隶书" panose="02010509060101010101" pitchFamily="49"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hlink"/>
                </a:solidFill>
                <a:latin typeface="Verdana" panose="020B0604030504040204" pitchFamily="34" charset="0"/>
                <a:ea typeface="隶书" panose="02010509060101010101" pitchFamily="49" charset="-122"/>
              </a:defRPr>
            </a:lvl3pPr>
            <a:lvl4pPr marL="1600200" indent="-228600">
              <a:spcBef>
                <a:spcPct val="20000"/>
              </a:spcBef>
              <a:buClr>
                <a:schemeClr val="tx1"/>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4pPr>
            <a:lvl5pPr marL="2057400" indent="-228600">
              <a:spcBef>
                <a:spcPct val="20000"/>
              </a:spcBef>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9pPr>
          </a:lstStyle>
          <a:p>
            <a:pPr algn="ctr">
              <a:spcBef>
                <a:spcPct val="50000"/>
              </a:spcBef>
              <a:buClrTx/>
              <a:buFontTx/>
              <a:buNone/>
            </a:pPr>
            <a:r>
              <a:rPr kumimoji="1" lang="en-US" altLang="zh-CN" sz="1800" dirty="0">
                <a:solidFill>
                  <a:srgbClr val="FFFFFF"/>
                </a:solidFill>
                <a:latin typeface="Arial" panose="020B0604020202020204" pitchFamily="34" charset="0"/>
                <a:ea typeface="微软雅黑" panose="020B0503020204020204" pitchFamily="34" charset="-122"/>
              </a:rPr>
              <a:t>CROSSBAR </a:t>
            </a:r>
            <a:endParaRPr kumimoji="1" lang="en-US" altLang="zh-CN" sz="1800" dirty="0">
              <a:solidFill>
                <a:srgbClr val="FFFFFF"/>
              </a:solidFill>
              <a:latin typeface="Arial" panose="020B0604020202020204" pitchFamily="34" charset="0"/>
              <a:ea typeface="微软雅黑" panose="020B0503020204020204" pitchFamily="34" charset="-122"/>
            </a:endParaRPr>
          </a:p>
        </p:txBody>
      </p:sp>
      <p:sp>
        <p:nvSpPr>
          <p:cNvPr id="29" name="Text Box 8"/>
          <p:cNvSpPr txBox="1">
            <a:spLocks noChangeArrowheads="1"/>
          </p:cNvSpPr>
          <p:nvPr>
            <p:custDataLst>
              <p:tags r:id="rId8"/>
            </p:custDataLst>
          </p:nvPr>
        </p:nvSpPr>
        <p:spPr bwMode="auto">
          <a:xfrm>
            <a:off x="6533255" y="4197167"/>
            <a:ext cx="849814" cy="440082"/>
          </a:xfrm>
          <a:prstGeom prst="rect">
            <a:avLst/>
          </a:prstGeom>
          <a:solidFill>
            <a:srgbClr val="00B0F0"/>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ormAutofit/>
          </a:bodyPr>
          <a:lstStyle>
            <a:lvl1pPr>
              <a:spcBef>
                <a:spcPct val="20000"/>
              </a:spcBef>
              <a:buClr>
                <a:schemeClr val="tx1"/>
              </a:buClr>
              <a:buFont typeface="Wingdings" panose="05000000000000000000" pitchFamily="2" charset="2"/>
              <a:buChar char="v"/>
              <a:defRPr sz="2800" b="1">
                <a:solidFill>
                  <a:schemeClr val="accent1"/>
                </a:solidFill>
                <a:latin typeface="隶书" panose="02010509060101010101" pitchFamily="49" charset="-122"/>
                <a:ea typeface="隶书" panose="02010509060101010101" pitchFamily="49" charset="-122"/>
              </a:defRPr>
            </a:lvl1pPr>
            <a:lvl2pPr marL="742950" indent="-285750">
              <a:spcBef>
                <a:spcPct val="20000"/>
              </a:spcBef>
              <a:buClr>
                <a:schemeClr val="tx2"/>
              </a:buClr>
              <a:buSzPct val="60000"/>
              <a:buFont typeface="Wingdings" panose="05000000000000000000" pitchFamily="2" charset="2"/>
              <a:buChar char="n"/>
              <a:defRPr sz="2400">
                <a:solidFill>
                  <a:schemeClr val="hlink"/>
                </a:solidFill>
                <a:latin typeface="Verdana" panose="020B0604030504040204" pitchFamily="34" charset="0"/>
                <a:ea typeface="隶书" panose="02010509060101010101" pitchFamily="49"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hlink"/>
                </a:solidFill>
                <a:latin typeface="Verdana" panose="020B0604030504040204" pitchFamily="34" charset="0"/>
                <a:ea typeface="隶书" panose="02010509060101010101" pitchFamily="49" charset="-122"/>
              </a:defRPr>
            </a:lvl3pPr>
            <a:lvl4pPr marL="1600200" indent="-228600">
              <a:spcBef>
                <a:spcPct val="20000"/>
              </a:spcBef>
              <a:buClr>
                <a:schemeClr val="tx1"/>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4pPr>
            <a:lvl5pPr marL="2057400" indent="-228600">
              <a:spcBef>
                <a:spcPct val="20000"/>
              </a:spcBef>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9pPr>
          </a:lstStyle>
          <a:p>
            <a:pPr algn="ctr">
              <a:spcBef>
                <a:spcPct val="50000"/>
              </a:spcBef>
              <a:buClrTx/>
              <a:buFontTx/>
              <a:buNone/>
            </a:pPr>
            <a:r>
              <a:rPr kumimoji="1" lang="en-US" altLang="zh-CN" sz="1800">
                <a:solidFill>
                  <a:srgbClr val="FFFFFF"/>
                </a:solidFill>
                <a:latin typeface="Arial" panose="020B0604020202020204" pitchFamily="34" charset="0"/>
                <a:ea typeface="微软雅黑" panose="020B0503020204020204" pitchFamily="34" charset="-122"/>
              </a:rPr>
              <a:t>SM</a:t>
            </a:r>
            <a:endParaRPr kumimoji="1" lang="en-US" altLang="zh-CN" sz="1800">
              <a:solidFill>
                <a:srgbClr val="FFFFFF"/>
              </a:solidFill>
              <a:latin typeface="Arial" panose="020B0604020202020204" pitchFamily="34" charset="0"/>
              <a:ea typeface="微软雅黑" panose="020B0503020204020204" pitchFamily="34" charset="-122"/>
            </a:endParaRPr>
          </a:p>
        </p:txBody>
      </p:sp>
      <p:sp>
        <p:nvSpPr>
          <p:cNvPr id="30" name="Line 9"/>
          <p:cNvSpPr>
            <a:spLocks noChangeShapeType="1"/>
          </p:cNvSpPr>
          <p:nvPr>
            <p:custDataLst>
              <p:tags r:id="rId9"/>
            </p:custDataLst>
          </p:nvPr>
        </p:nvSpPr>
        <p:spPr bwMode="auto">
          <a:xfrm>
            <a:off x="8888453" y="2019236"/>
            <a:ext cx="802771" cy="0"/>
          </a:xfrm>
          <a:prstGeom prst="line">
            <a:avLst/>
          </a:prstGeom>
          <a:noFill/>
          <a:ln w="76200">
            <a:solidFill>
              <a:schemeClr val="tx1"/>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ormAutofit fontScale="25000" lnSpcReduction="20000"/>
          </a:bodyPr>
          <a:lstStyle/>
          <a:p>
            <a:endParaRPr lang="zh-CN" altLang="en-US" sz="1800">
              <a:ea typeface="微软雅黑" panose="020B0503020204020204" pitchFamily="34" charset="-122"/>
            </a:endParaRPr>
          </a:p>
        </p:txBody>
      </p:sp>
      <p:sp>
        <p:nvSpPr>
          <p:cNvPr id="31" name="Text Box 10"/>
          <p:cNvSpPr txBox="1">
            <a:spLocks noChangeArrowheads="1"/>
          </p:cNvSpPr>
          <p:nvPr>
            <p:custDataLst>
              <p:tags r:id="rId10"/>
            </p:custDataLst>
          </p:nvPr>
        </p:nvSpPr>
        <p:spPr bwMode="auto">
          <a:xfrm>
            <a:off x="7782936" y="4195650"/>
            <a:ext cx="858160" cy="440082"/>
          </a:xfrm>
          <a:prstGeom prst="rect">
            <a:avLst/>
          </a:prstGeom>
          <a:solidFill>
            <a:srgbClr val="00B0F0"/>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ormAutofit/>
          </a:bodyPr>
          <a:lstStyle>
            <a:lvl1pPr>
              <a:spcBef>
                <a:spcPct val="20000"/>
              </a:spcBef>
              <a:buClr>
                <a:schemeClr val="tx1"/>
              </a:buClr>
              <a:buFont typeface="Wingdings" panose="05000000000000000000" pitchFamily="2" charset="2"/>
              <a:buChar char="v"/>
              <a:defRPr sz="2800" b="1">
                <a:solidFill>
                  <a:schemeClr val="accent1"/>
                </a:solidFill>
                <a:latin typeface="隶书" panose="02010509060101010101" pitchFamily="49" charset="-122"/>
                <a:ea typeface="隶书" panose="02010509060101010101" pitchFamily="49" charset="-122"/>
              </a:defRPr>
            </a:lvl1pPr>
            <a:lvl2pPr marL="742950" indent="-285750">
              <a:spcBef>
                <a:spcPct val="20000"/>
              </a:spcBef>
              <a:buClr>
                <a:schemeClr val="tx2"/>
              </a:buClr>
              <a:buSzPct val="60000"/>
              <a:buFont typeface="Wingdings" panose="05000000000000000000" pitchFamily="2" charset="2"/>
              <a:buChar char="n"/>
              <a:defRPr sz="2400">
                <a:solidFill>
                  <a:schemeClr val="hlink"/>
                </a:solidFill>
                <a:latin typeface="Verdana" panose="020B0604030504040204" pitchFamily="34" charset="0"/>
                <a:ea typeface="隶书" panose="02010509060101010101" pitchFamily="49"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hlink"/>
                </a:solidFill>
                <a:latin typeface="Verdana" panose="020B0604030504040204" pitchFamily="34" charset="0"/>
                <a:ea typeface="隶书" panose="02010509060101010101" pitchFamily="49" charset="-122"/>
              </a:defRPr>
            </a:lvl3pPr>
            <a:lvl4pPr marL="1600200" indent="-228600">
              <a:spcBef>
                <a:spcPct val="20000"/>
              </a:spcBef>
              <a:buClr>
                <a:schemeClr val="tx1"/>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4pPr>
            <a:lvl5pPr marL="2057400" indent="-228600">
              <a:spcBef>
                <a:spcPct val="20000"/>
              </a:spcBef>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9pPr>
          </a:lstStyle>
          <a:p>
            <a:pPr algn="ctr">
              <a:spcBef>
                <a:spcPct val="50000"/>
              </a:spcBef>
              <a:buClrTx/>
              <a:buFontTx/>
              <a:buNone/>
            </a:pPr>
            <a:r>
              <a:rPr kumimoji="1" lang="en-US" altLang="zh-CN" sz="1800" dirty="0">
                <a:solidFill>
                  <a:srgbClr val="FFFFFF"/>
                </a:solidFill>
                <a:latin typeface="Arial" panose="020B0604020202020204" pitchFamily="34" charset="0"/>
                <a:ea typeface="微软雅黑" panose="020B0503020204020204" pitchFamily="34" charset="-122"/>
              </a:rPr>
              <a:t>SM</a:t>
            </a:r>
            <a:endParaRPr kumimoji="1" lang="en-US" altLang="zh-CN" sz="1800" dirty="0">
              <a:solidFill>
                <a:srgbClr val="FFFFFF"/>
              </a:solidFill>
              <a:latin typeface="Arial" panose="020B0604020202020204" pitchFamily="34" charset="0"/>
              <a:ea typeface="微软雅黑" panose="020B0503020204020204" pitchFamily="34" charset="-122"/>
            </a:endParaRPr>
          </a:p>
        </p:txBody>
      </p:sp>
      <p:sp>
        <p:nvSpPr>
          <p:cNvPr id="32" name="Text Box 11"/>
          <p:cNvSpPr txBox="1">
            <a:spLocks noChangeArrowheads="1"/>
          </p:cNvSpPr>
          <p:nvPr>
            <p:custDataLst>
              <p:tags r:id="rId11"/>
            </p:custDataLst>
          </p:nvPr>
        </p:nvSpPr>
        <p:spPr bwMode="auto">
          <a:xfrm>
            <a:off x="9941615" y="4128879"/>
            <a:ext cx="854366" cy="440082"/>
          </a:xfrm>
          <a:prstGeom prst="rect">
            <a:avLst/>
          </a:prstGeom>
          <a:solidFill>
            <a:srgbClr val="00B0F0"/>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ormAutofit/>
          </a:bodyPr>
          <a:lstStyle>
            <a:lvl1pPr>
              <a:spcBef>
                <a:spcPct val="20000"/>
              </a:spcBef>
              <a:buClr>
                <a:schemeClr val="tx1"/>
              </a:buClr>
              <a:buFont typeface="Wingdings" panose="05000000000000000000" pitchFamily="2" charset="2"/>
              <a:buChar char="v"/>
              <a:defRPr sz="2800" b="1">
                <a:solidFill>
                  <a:schemeClr val="accent1"/>
                </a:solidFill>
                <a:latin typeface="隶书" panose="02010509060101010101" pitchFamily="49" charset="-122"/>
                <a:ea typeface="隶书" panose="02010509060101010101" pitchFamily="49" charset="-122"/>
              </a:defRPr>
            </a:lvl1pPr>
            <a:lvl2pPr marL="742950" indent="-285750">
              <a:spcBef>
                <a:spcPct val="20000"/>
              </a:spcBef>
              <a:buClr>
                <a:schemeClr val="tx2"/>
              </a:buClr>
              <a:buSzPct val="60000"/>
              <a:buFont typeface="Wingdings" panose="05000000000000000000" pitchFamily="2" charset="2"/>
              <a:buChar char="n"/>
              <a:defRPr sz="2400">
                <a:solidFill>
                  <a:schemeClr val="hlink"/>
                </a:solidFill>
                <a:latin typeface="Verdana" panose="020B0604030504040204" pitchFamily="34" charset="0"/>
                <a:ea typeface="隶书" panose="02010509060101010101" pitchFamily="49"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hlink"/>
                </a:solidFill>
                <a:latin typeface="Verdana" panose="020B0604030504040204" pitchFamily="34" charset="0"/>
                <a:ea typeface="隶书" panose="02010509060101010101" pitchFamily="49" charset="-122"/>
              </a:defRPr>
            </a:lvl3pPr>
            <a:lvl4pPr marL="1600200" indent="-228600">
              <a:spcBef>
                <a:spcPct val="20000"/>
              </a:spcBef>
              <a:buClr>
                <a:schemeClr val="tx1"/>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4pPr>
            <a:lvl5pPr marL="2057400" indent="-228600">
              <a:spcBef>
                <a:spcPct val="20000"/>
              </a:spcBef>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9pPr>
          </a:lstStyle>
          <a:p>
            <a:pPr algn="ctr">
              <a:spcBef>
                <a:spcPct val="50000"/>
              </a:spcBef>
              <a:buClrTx/>
              <a:buFontTx/>
              <a:buNone/>
            </a:pPr>
            <a:r>
              <a:rPr kumimoji="1" lang="en-US" altLang="zh-CN" sz="1800">
                <a:solidFill>
                  <a:srgbClr val="FFFFFF"/>
                </a:solidFill>
                <a:latin typeface="Arial" panose="020B0604020202020204" pitchFamily="34" charset="0"/>
                <a:ea typeface="微软雅黑" panose="020B0503020204020204" pitchFamily="34" charset="-122"/>
              </a:rPr>
              <a:t>SM</a:t>
            </a:r>
            <a:endParaRPr kumimoji="1" lang="en-US" altLang="zh-CN" sz="1800">
              <a:solidFill>
                <a:srgbClr val="FFFFFF"/>
              </a:solidFill>
              <a:latin typeface="Arial" panose="020B0604020202020204" pitchFamily="34" charset="0"/>
              <a:ea typeface="微软雅黑" panose="020B0503020204020204" pitchFamily="34" charset="-122"/>
            </a:endParaRPr>
          </a:p>
        </p:txBody>
      </p:sp>
      <p:sp>
        <p:nvSpPr>
          <p:cNvPr id="33" name="Line 12"/>
          <p:cNvSpPr>
            <a:spLocks noChangeShapeType="1"/>
          </p:cNvSpPr>
          <p:nvPr>
            <p:custDataLst>
              <p:tags r:id="rId12"/>
            </p:custDataLst>
          </p:nvPr>
        </p:nvSpPr>
        <p:spPr bwMode="auto">
          <a:xfrm>
            <a:off x="8888453" y="4407345"/>
            <a:ext cx="802771" cy="274320"/>
          </a:xfrm>
          <a:prstGeom prst="line">
            <a:avLst/>
          </a:prstGeom>
          <a:noFill/>
          <a:ln w="76200">
            <a:solidFill>
              <a:schemeClr val="tx1"/>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ormAutofit fontScale="25000" lnSpcReduction="20000"/>
          </a:bodyPr>
          <a:lstStyle/>
          <a:p>
            <a:endParaRPr lang="zh-CN" altLang="en-US" sz="1800">
              <a:ea typeface="微软雅黑" panose="020B0503020204020204" pitchFamily="34" charset="-122"/>
            </a:endParaRPr>
          </a:p>
        </p:txBody>
      </p:sp>
      <p:sp>
        <p:nvSpPr>
          <p:cNvPr id="34" name="Line 13"/>
          <p:cNvSpPr>
            <a:spLocks noChangeShapeType="1"/>
          </p:cNvSpPr>
          <p:nvPr>
            <p:custDataLst>
              <p:tags r:id="rId13"/>
            </p:custDataLst>
          </p:nvPr>
        </p:nvSpPr>
        <p:spPr bwMode="auto">
          <a:xfrm>
            <a:off x="6881527" y="2367508"/>
            <a:ext cx="0" cy="696544"/>
          </a:xfrm>
          <a:prstGeom prst="line">
            <a:avLst/>
          </a:prstGeom>
          <a:noFill/>
          <a:ln w="571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ormAutofit fontScale="25000" lnSpcReduction="20000"/>
          </a:bodyPr>
          <a:lstStyle/>
          <a:p>
            <a:endParaRPr lang="zh-CN" altLang="en-US" sz="1800">
              <a:ea typeface="微软雅黑" panose="020B0503020204020204" pitchFamily="34" charset="-122"/>
            </a:endParaRPr>
          </a:p>
        </p:txBody>
      </p:sp>
      <p:sp>
        <p:nvSpPr>
          <p:cNvPr id="35" name="Line 14"/>
          <p:cNvSpPr>
            <a:spLocks noChangeShapeType="1"/>
          </p:cNvSpPr>
          <p:nvPr>
            <p:custDataLst>
              <p:tags r:id="rId14"/>
            </p:custDataLst>
          </p:nvPr>
        </p:nvSpPr>
        <p:spPr bwMode="auto">
          <a:xfrm>
            <a:off x="8035604" y="2367508"/>
            <a:ext cx="0" cy="696544"/>
          </a:xfrm>
          <a:prstGeom prst="line">
            <a:avLst/>
          </a:prstGeom>
          <a:noFill/>
          <a:ln w="571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ormAutofit fontScale="25000" lnSpcReduction="20000"/>
          </a:bodyPr>
          <a:lstStyle/>
          <a:p>
            <a:endParaRPr lang="zh-CN" altLang="en-US" sz="1800">
              <a:ea typeface="微软雅黑" panose="020B0503020204020204" pitchFamily="34" charset="-122"/>
            </a:endParaRPr>
          </a:p>
        </p:txBody>
      </p:sp>
      <p:sp>
        <p:nvSpPr>
          <p:cNvPr id="36" name="Line 15"/>
          <p:cNvSpPr>
            <a:spLocks noChangeShapeType="1"/>
          </p:cNvSpPr>
          <p:nvPr>
            <p:custDataLst>
              <p:tags r:id="rId15"/>
            </p:custDataLst>
          </p:nvPr>
        </p:nvSpPr>
        <p:spPr bwMode="auto">
          <a:xfrm>
            <a:off x="10394596" y="2367508"/>
            <a:ext cx="0" cy="696544"/>
          </a:xfrm>
          <a:prstGeom prst="line">
            <a:avLst/>
          </a:prstGeom>
          <a:noFill/>
          <a:ln w="571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ormAutofit fontScale="25000" lnSpcReduction="20000"/>
          </a:bodyPr>
          <a:lstStyle/>
          <a:p>
            <a:endParaRPr lang="zh-CN" altLang="en-US" sz="1800">
              <a:ea typeface="微软雅黑" panose="020B0503020204020204" pitchFamily="34" charset="-122"/>
            </a:endParaRPr>
          </a:p>
        </p:txBody>
      </p:sp>
      <p:sp>
        <p:nvSpPr>
          <p:cNvPr id="37" name="Line 16"/>
          <p:cNvSpPr>
            <a:spLocks noChangeShapeType="1"/>
          </p:cNvSpPr>
          <p:nvPr>
            <p:custDataLst>
              <p:tags r:id="rId16"/>
            </p:custDataLst>
          </p:nvPr>
        </p:nvSpPr>
        <p:spPr bwMode="auto">
          <a:xfrm>
            <a:off x="6881527" y="3621742"/>
            <a:ext cx="0" cy="576185"/>
          </a:xfrm>
          <a:prstGeom prst="line">
            <a:avLst/>
          </a:prstGeom>
          <a:noFill/>
          <a:ln w="571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ormAutofit fontScale="25000" lnSpcReduction="20000"/>
          </a:bodyPr>
          <a:lstStyle/>
          <a:p>
            <a:endParaRPr lang="zh-CN" altLang="en-US" sz="1800">
              <a:ea typeface="微软雅黑" panose="020B0503020204020204" pitchFamily="34" charset="-122"/>
            </a:endParaRPr>
          </a:p>
        </p:txBody>
      </p:sp>
      <p:sp>
        <p:nvSpPr>
          <p:cNvPr id="38" name="Line 17"/>
          <p:cNvSpPr>
            <a:spLocks noChangeShapeType="1"/>
          </p:cNvSpPr>
          <p:nvPr>
            <p:custDataLst>
              <p:tags r:id="rId17"/>
            </p:custDataLst>
          </p:nvPr>
        </p:nvSpPr>
        <p:spPr bwMode="auto">
          <a:xfrm>
            <a:off x="8085683" y="3621742"/>
            <a:ext cx="0" cy="576185"/>
          </a:xfrm>
          <a:prstGeom prst="line">
            <a:avLst/>
          </a:prstGeom>
          <a:noFill/>
          <a:ln w="571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ormAutofit fontScale="25000" lnSpcReduction="20000"/>
          </a:bodyPr>
          <a:lstStyle/>
          <a:p>
            <a:endParaRPr lang="zh-CN" altLang="en-US" sz="1800">
              <a:ea typeface="微软雅黑" panose="020B0503020204020204" pitchFamily="34" charset="-122"/>
            </a:endParaRPr>
          </a:p>
        </p:txBody>
      </p:sp>
      <p:sp>
        <p:nvSpPr>
          <p:cNvPr id="39" name="Line 18"/>
          <p:cNvSpPr>
            <a:spLocks noChangeShapeType="1"/>
          </p:cNvSpPr>
          <p:nvPr>
            <p:custDataLst>
              <p:tags r:id="rId18"/>
            </p:custDataLst>
          </p:nvPr>
        </p:nvSpPr>
        <p:spPr bwMode="auto">
          <a:xfrm>
            <a:off x="10394596" y="3551936"/>
            <a:ext cx="0" cy="576185"/>
          </a:xfrm>
          <a:prstGeom prst="line">
            <a:avLst/>
          </a:prstGeom>
          <a:noFill/>
          <a:ln w="571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ormAutofit fontScale="25000" lnSpcReduction="20000"/>
          </a:bodyPr>
          <a:lstStyle/>
          <a:p>
            <a:endParaRPr lang="zh-CN" altLang="en-US" sz="1800">
              <a:ea typeface="微软雅黑" panose="020B0503020204020204" pitchFamily="34" charset="-122"/>
            </a:endParaRPr>
          </a:p>
        </p:txBody>
      </p:sp>
      <p:sp>
        <p:nvSpPr>
          <p:cNvPr id="40" name="Text Box 19"/>
          <p:cNvSpPr txBox="1">
            <a:spLocks noChangeArrowheads="1"/>
          </p:cNvSpPr>
          <p:nvPr/>
        </p:nvSpPr>
        <p:spPr bwMode="auto">
          <a:xfrm>
            <a:off x="7272170" y="4944269"/>
            <a:ext cx="3114720" cy="4552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ormAutofit/>
          </a:bodyPr>
          <a:lstStyle>
            <a:lvl1pPr>
              <a:spcBef>
                <a:spcPct val="20000"/>
              </a:spcBef>
              <a:buClr>
                <a:schemeClr val="tx1"/>
              </a:buClr>
              <a:buFont typeface="Wingdings" panose="05000000000000000000" pitchFamily="2" charset="2"/>
              <a:buChar char="v"/>
              <a:defRPr sz="2800" b="1">
                <a:solidFill>
                  <a:schemeClr val="accent1"/>
                </a:solidFill>
                <a:latin typeface="隶书" panose="02010509060101010101" pitchFamily="49" charset="-122"/>
                <a:ea typeface="隶书" panose="02010509060101010101" pitchFamily="49" charset="-122"/>
              </a:defRPr>
            </a:lvl1pPr>
            <a:lvl2pPr marL="742950" indent="-285750">
              <a:spcBef>
                <a:spcPct val="20000"/>
              </a:spcBef>
              <a:buClr>
                <a:schemeClr val="tx2"/>
              </a:buClr>
              <a:buSzPct val="60000"/>
              <a:buFont typeface="Wingdings" panose="05000000000000000000" pitchFamily="2" charset="2"/>
              <a:buChar char="n"/>
              <a:defRPr sz="2400">
                <a:solidFill>
                  <a:schemeClr val="hlink"/>
                </a:solidFill>
                <a:latin typeface="Verdana" panose="020B0604030504040204" pitchFamily="34" charset="0"/>
                <a:ea typeface="隶书" panose="02010509060101010101" pitchFamily="49"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hlink"/>
                </a:solidFill>
                <a:latin typeface="Verdana" panose="020B0604030504040204" pitchFamily="34" charset="0"/>
                <a:ea typeface="隶书" panose="02010509060101010101" pitchFamily="49" charset="-122"/>
              </a:defRPr>
            </a:lvl3pPr>
            <a:lvl4pPr marL="1600200" indent="-228600">
              <a:spcBef>
                <a:spcPct val="20000"/>
              </a:spcBef>
              <a:buClr>
                <a:schemeClr val="tx1"/>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4pPr>
            <a:lvl5pPr marL="2057400" indent="-228600">
              <a:spcBef>
                <a:spcPct val="20000"/>
              </a:spcBef>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9pPr>
          </a:lstStyle>
          <a:p>
            <a:pPr algn="ctr">
              <a:spcBef>
                <a:spcPct val="50000"/>
              </a:spcBef>
              <a:buClrTx/>
              <a:buFontTx/>
              <a:buNone/>
            </a:pPr>
            <a:r>
              <a:rPr kumimoji="1" lang="en-US" altLang="zh-CN" sz="20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PVP</a:t>
            </a:r>
            <a:r>
              <a:rPr kumimoji="1" lang="zh-CN" altLang="en-US" sz="20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体系结构</a:t>
            </a:r>
            <a:endParaRPr kumimoji="1" lang="zh-CN" altLang="en-US" sz="20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11" name="图片 10" descr="微信截图_20240112211134"/>
          <p:cNvPicPr>
            <a:picLocks noChangeAspect="1"/>
          </p:cNvPicPr>
          <p:nvPr>
            <p:custDataLst>
              <p:tags r:id="rId19"/>
            </p:custDataLst>
          </p:nvPr>
        </p:nvPicPr>
        <p:blipFill>
          <a:blip r:embed="rId20"/>
          <a:stretch>
            <a:fillRect/>
          </a:stretch>
        </p:blipFill>
        <p:spPr>
          <a:xfrm>
            <a:off x="9216390" y="201295"/>
            <a:ext cx="1895475" cy="485775"/>
          </a:xfrm>
          <a:prstGeom prst="rect">
            <a:avLst/>
          </a:prstGeom>
        </p:spPr>
      </p:pic>
    </p:spTree>
    <p:custDataLst>
      <p:tags r:id="rId21"/>
    </p:custData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custDataLst>
              <p:tags r:id="rId1"/>
            </p:custDataLst>
          </p:nvPr>
        </p:nvCxnSpPr>
        <p:spPr>
          <a:xfrm>
            <a:off x="432010" y="864059"/>
            <a:ext cx="10656242" cy="12000"/>
          </a:xfrm>
          <a:prstGeom prst="line">
            <a:avLst/>
          </a:prstGeom>
          <a:ln w="31750">
            <a:solidFill>
              <a:schemeClr val="accent1"/>
            </a:solidFill>
          </a:ln>
        </p:spPr>
        <p:style>
          <a:lnRef idx="1">
            <a:schemeClr val="dk1"/>
          </a:lnRef>
          <a:fillRef idx="0">
            <a:schemeClr val="dk1"/>
          </a:fillRef>
          <a:effectRef idx="0">
            <a:schemeClr val="dk1"/>
          </a:effectRef>
          <a:fontRef idx="minor">
            <a:schemeClr val="tx1"/>
          </a:fontRef>
        </p:style>
      </p:cxnSp>
      <p:sp>
        <p:nvSpPr>
          <p:cNvPr id="41" name="文本框 6"/>
          <p:cNvSpPr txBox="1"/>
          <p:nvPr>
            <p:custDataLst>
              <p:tags r:id="rId2"/>
            </p:custDataLst>
          </p:nvPr>
        </p:nvSpPr>
        <p:spPr>
          <a:xfrm>
            <a:off x="432010" y="144043"/>
            <a:ext cx="10656242" cy="576013"/>
          </a:xfrm>
          <a:prstGeom prst="rect">
            <a:avLst/>
          </a:prstGeom>
          <a:noFill/>
          <a:ln w="12700">
            <a:miter lim="400000"/>
          </a:ln>
          <a:extLst>
            <a:ext uri="{909E8E84-426E-40DD-AFC4-6F175D3DCCD1}">
              <a14:hiddenFill xmlns:a14="http://schemas.microsoft.com/office/drawing/2010/main">
                <a:solidFill>
                  <a:schemeClr val="accent1"/>
                </a:solidFill>
              </a14:hiddenFill>
            </a:ext>
          </a:extLst>
        </p:spPr>
        <p:txBody>
          <a:bodyPr lIns="0" tIns="0" rIns="0" bIns="0" anchor="ctr" anchorCtr="0">
            <a:normAutofit/>
          </a:bodyPr>
          <a:lstStyle>
            <a:defPPr>
              <a:defRPr lang="zh-CN"/>
            </a:defPPr>
            <a:lvl1pPr>
              <a:lnSpc>
                <a:spcPct val="120000"/>
              </a:lnSpc>
              <a:defRPr sz="3600" b="1">
                <a:solidFill>
                  <a:srgbClr val="FFFFFF"/>
                </a:solidFill>
                <a:latin typeface="微软雅黑" panose="020B0503020204020204" pitchFamily="34" charset="-122"/>
                <a:ea typeface="微软雅黑" panose="020B0503020204020204" pitchFamily="34" charset="-122"/>
                <a:cs typeface="微软雅黑" panose="020B0503020204020204" pitchFamily="34" charset="-122"/>
              </a:defRPr>
            </a:lvl1pPr>
          </a:lstStyle>
          <a:p>
            <a:pPr marL="0" indent="0" algn="l">
              <a:lnSpc>
                <a:spcPct val="100000"/>
              </a:lnSpc>
              <a:spcBef>
                <a:spcPts val="0"/>
              </a:spcBef>
              <a:spcAft>
                <a:spcPts val="0"/>
              </a:spcAft>
              <a:buSzPct val="100000"/>
              <a:buNone/>
            </a:pPr>
            <a:r>
              <a:rPr lang="zh-CN" altLang="en-US" sz="3400" dirty="0">
                <a:solidFill>
                  <a:schemeClr val="dk1">
                    <a:lumMod val="75000"/>
                  </a:schemeClr>
                </a:solidFill>
                <a:latin typeface="Arial" panose="020B0604020202020204" pitchFamily="34" charset="0"/>
              </a:rPr>
              <a:t>高性能计算机体系结构</a:t>
            </a:r>
            <a:endParaRPr lang="zh-CN" altLang="en-US" sz="3400" dirty="0">
              <a:solidFill>
                <a:schemeClr val="dk1">
                  <a:lumMod val="75000"/>
                </a:schemeClr>
              </a:solidFill>
              <a:latin typeface="Arial" panose="020B0604020202020204" pitchFamily="34" charset="0"/>
            </a:endParaRPr>
          </a:p>
        </p:txBody>
      </p:sp>
      <p:sp>
        <p:nvSpPr>
          <p:cNvPr id="24" name="Rectangle 2"/>
          <p:cNvSpPr txBox="1">
            <a:spLocks noChangeArrowheads="1"/>
          </p:cNvSpPr>
          <p:nvPr>
            <p:custDataLst>
              <p:tags r:id="rId3"/>
            </p:custDataLst>
          </p:nvPr>
        </p:nvSpPr>
        <p:spPr bwMode="auto">
          <a:xfrm>
            <a:off x="863698" y="1871345"/>
            <a:ext cx="6170794" cy="4763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rmAutofit/>
          </a:bodyPr>
          <a:lstStyle>
            <a:lvl1pPr marL="323850" indent="-323850" algn="l" rtl="0" fontAlgn="base">
              <a:spcBef>
                <a:spcPct val="20000"/>
              </a:spcBef>
              <a:spcAft>
                <a:spcPct val="0"/>
              </a:spcAft>
              <a:buChar char="•"/>
              <a:defRPr sz="1890">
                <a:solidFill>
                  <a:schemeClr val="accent1"/>
                </a:solidFill>
                <a:latin typeface="+mn-lt"/>
                <a:ea typeface="+mn-ea"/>
                <a:cs typeface="+mn-cs"/>
              </a:defRPr>
            </a:lvl1pPr>
            <a:lvl2pPr marL="701675" indent="-269875" algn="l" rtl="0" eaLnBrk="0" fontAlgn="base" hangingPunct="0">
              <a:spcBef>
                <a:spcPct val="20000"/>
              </a:spcBef>
              <a:spcAft>
                <a:spcPct val="0"/>
              </a:spcAft>
              <a:buChar char="–"/>
              <a:defRPr sz="1890">
                <a:solidFill>
                  <a:schemeClr val="accent1"/>
                </a:solidFill>
                <a:latin typeface="+mn-lt"/>
                <a:ea typeface="仿宋_GB2312" pitchFamily="49" charset="-122"/>
              </a:defRPr>
            </a:lvl2pPr>
            <a:lvl3pPr marL="1079500" indent="-215900" algn="l" rtl="0" eaLnBrk="0" fontAlgn="base" hangingPunct="0">
              <a:spcBef>
                <a:spcPct val="20000"/>
              </a:spcBef>
              <a:spcAft>
                <a:spcPct val="0"/>
              </a:spcAft>
              <a:buChar char="•"/>
              <a:defRPr sz="2265">
                <a:solidFill>
                  <a:schemeClr val="accent1"/>
                </a:solidFill>
                <a:latin typeface="+mn-lt"/>
                <a:ea typeface="宋体" panose="02010600030101010101" pitchFamily="2" charset="-122"/>
              </a:defRPr>
            </a:lvl3pPr>
            <a:lvl4pPr marL="1511300" indent="-215900" algn="l" rtl="0" eaLnBrk="0" fontAlgn="base" hangingPunct="0">
              <a:spcBef>
                <a:spcPct val="20000"/>
              </a:spcBef>
              <a:spcAft>
                <a:spcPct val="0"/>
              </a:spcAft>
              <a:buChar char="–"/>
              <a:defRPr sz="1890">
                <a:solidFill>
                  <a:schemeClr val="accent1"/>
                </a:solidFill>
                <a:latin typeface="+mn-lt"/>
                <a:ea typeface="宋体" panose="02010600030101010101" pitchFamily="2" charset="-122"/>
              </a:defRPr>
            </a:lvl4pPr>
            <a:lvl5pPr marL="1943735" indent="-215900" algn="l" rtl="0" eaLnBrk="0" fontAlgn="base" hangingPunct="0">
              <a:spcBef>
                <a:spcPct val="20000"/>
              </a:spcBef>
              <a:spcAft>
                <a:spcPct val="0"/>
              </a:spcAft>
              <a:buChar char="»"/>
              <a:defRPr sz="1890">
                <a:solidFill>
                  <a:schemeClr val="accent1"/>
                </a:solidFill>
                <a:latin typeface="+mn-lt"/>
                <a:ea typeface="宋体" panose="02010600030101010101" pitchFamily="2" charset="-122"/>
              </a:defRPr>
            </a:lvl5pPr>
            <a:lvl6pPr marL="2375535" indent="-215900" algn="l" rtl="0" eaLnBrk="0" fontAlgn="base" hangingPunct="0">
              <a:spcBef>
                <a:spcPct val="20000"/>
              </a:spcBef>
              <a:spcAft>
                <a:spcPct val="0"/>
              </a:spcAft>
              <a:buChar char="»"/>
              <a:defRPr sz="1890">
                <a:solidFill>
                  <a:schemeClr val="tx1"/>
                </a:solidFill>
                <a:latin typeface="+mn-lt"/>
                <a:ea typeface="宋体" panose="02010600030101010101" pitchFamily="2" charset="-122"/>
              </a:defRPr>
            </a:lvl6pPr>
            <a:lvl7pPr marL="2807335" indent="-215900" algn="l" rtl="0" eaLnBrk="0" fontAlgn="base" hangingPunct="0">
              <a:spcBef>
                <a:spcPct val="20000"/>
              </a:spcBef>
              <a:spcAft>
                <a:spcPct val="0"/>
              </a:spcAft>
              <a:buChar char="»"/>
              <a:defRPr sz="1890">
                <a:solidFill>
                  <a:schemeClr val="tx1"/>
                </a:solidFill>
                <a:latin typeface="+mn-lt"/>
                <a:ea typeface="宋体" panose="02010600030101010101" pitchFamily="2" charset="-122"/>
              </a:defRPr>
            </a:lvl7pPr>
            <a:lvl8pPr marL="3239135" indent="-215900" algn="l" rtl="0" eaLnBrk="0" fontAlgn="base" hangingPunct="0">
              <a:spcBef>
                <a:spcPct val="20000"/>
              </a:spcBef>
              <a:spcAft>
                <a:spcPct val="0"/>
              </a:spcAft>
              <a:buChar char="»"/>
              <a:defRPr sz="1890">
                <a:solidFill>
                  <a:schemeClr val="tx1"/>
                </a:solidFill>
                <a:latin typeface="+mn-lt"/>
                <a:ea typeface="宋体" panose="02010600030101010101" pitchFamily="2" charset="-122"/>
              </a:defRPr>
            </a:lvl8pPr>
            <a:lvl9pPr marL="3670935" indent="-215900" algn="l" rtl="0" eaLnBrk="0" fontAlgn="base" hangingPunct="0">
              <a:spcBef>
                <a:spcPct val="20000"/>
              </a:spcBef>
              <a:spcAft>
                <a:spcPct val="0"/>
              </a:spcAft>
              <a:buChar char="»"/>
              <a:defRPr sz="1890">
                <a:solidFill>
                  <a:schemeClr val="tx1"/>
                </a:solidFill>
                <a:latin typeface="+mn-lt"/>
                <a:ea typeface="宋体" panose="02010600030101010101" pitchFamily="2" charset="-122"/>
              </a:defRPr>
            </a:lvl9pPr>
          </a:lstStyle>
          <a:p>
            <a:pPr eaLnBrk="1" latinLnBrk="0" hangingPunct="1">
              <a:lnSpc>
                <a:spcPct val="130000"/>
              </a:lnSpc>
              <a:spcBef>
                <a:spcPts val="0"/>
              </a:spcBef>
              <a:buClr>
                <a:schemeClr val="accent2"/>
              </a:buClr>
              <a:buFont typeface="Wingdings" panose="05000000000000000000" pitchFamily="2" charset="2"/>
              <a:buChar char="p"/>
            </a:pPr>
            <a:r>
              <a:rPr lang="en-US" altLang="zh-CN" sz="2000" b="1" kern="0" dirty="0">
                <a:solidFill>
                  <a:schemeClr val="dk1">
                    <a:lumMod val="75000"/>
                  </a:schemeClr>
                </a:solidFill>
                <a:latin typeface="微软雅黑" panose="020B0503020204020204" pitchFamily="34" charset="-122"/>
                <a:ea typeface="微软雅黑" panose="020B0503020204020204" pitchFamily="34" charset="-122"/>
              </a:rPr>
              <a:t>Symmetric Multiprocessors (SMP)</a:t>
            </a:r>
            <a:endParaRPr lang="en-US" altLang="zh-CN" sz="2000" b="1" kern="0" dirty="0">
              <a:solidFill>
                <a:schemeClr val="dk1">
                  <a:lumMod val="75000"/>
                </a:schemeClr>
              </a:solidFill>
              <a:latin typeface="微软雅黑" panose="020B0503020204020204" pitchFamily="34" charset="-122"/>
              <a:ea typeface="微软雅黑" panose="020B0503020204020204" pitchFamily="34" charset="-122"/>
            </a:endParaRPr>
          </a:p>
          <a:p>
            <a:pPr lvl="1" eaLnBrk="1" latinLnBrk="0" hangingPunct="1">
              <a:lnSpc>
                <a:spcPct val="130000"/>
              </a:lnSpc>
              <a:spcBef>
                <a:spcPts val="0"/>
              </a:spcBef>
              <a:buClr>
                <a:srgbClr val="FF0000"/>
              </a:buClr>
              <a:buFont typeface="Wingdings" panose="05000000000000000000" pitchFamily="2" charset="2"/>
              <a:buChar char="Ø"/>
            </a:pPr>
            <a:r>
              <a:rPr lang="zh-CN" altLang="en-US" sz="2000" b="1" kern="0" dirty="0">
                <a:solidFill>
                  <a:srgbClr val="4472C4"/>
                </a:solidFill>
                <a:latin typeface="微软雅黑" panose="020B0503020204020204" pitchFamily="34" charset="-122"/>
                <a:ea typeface="微软雅黑" panose="020B0503020204020204" pitchFamily="34" charset="-122"/>
                <a:cs typeface="楷体_GB2312"/>
              </a:rPr>
              <a:t>连接方式：</a:t>
            </a:r>
            <a:r>
              <a:rPr lang="en-US" altLang="zh-CN" sz="2000" b="1" kern="0" dirty="0">
                <a:solidFill>
                  <a:srgbClr val="4472C4"/>
                </a:solidFill>
                <a:latin typeface="微软雅黑" panose="020B0503020204020204" pitchFamily="34" charset="-122"/>
                <a:ea typeface="微软雅黑" panose="020B0503020204020204" pitchFamily="34" charset="-122"/>
                <a:cs typeface="楷体_GB2312"/>
              </a:rPr>
              <a:t>bus/crossbar(</a:t>
            </a:r>
            <a:r>
              <a:rPr lang="zh-CN" altLang="en-US" sz="2000" b="1" kern="0" dirty="0">
                <a:solidFill>
                  <a:srgbClr val="4472C4"/>
                </a:solidFill>
                <a:latin typeface="微软雅黑" panose="020B0503020204020204" pitchFamily="34" charset="-122"/>
                <a:ea typeface="微软雅黑" panose="020B0503020204020204" pitchFamily="34" charset="-122"/>
                <a:cs typeface="楷体_GB2312"/>
              </a:rPr>
              <a:t>交叉开关</a:t>
            </a:r>
            <a:r>
              <a:rPr lang="zh-CN" altLang="en-US" sz="2000" kern="0" dirty="0">
                <a:solidFill>
                  <a:srgbClr val="4472C4"/>
                </a:solidFill>
                <a:latin typeface="微软雅黑" panose="020B0503020204020204" pitchFamily="34" charset="-122"/>
                <a:ea typeface="微软雅黑" panose="020B0503020204020204" pitchFamily="34" charset="-122"/>
                <a:cs typeface="楷体_GB2312"/>
              </a:rPr>
              <a:t> </a:t>
            </a:r>
            <a:r>
              <a:rPr lang="en-US" altLang="zh-CN" sz="2000" b="1" kern="0" dirty="0">
                <a:solidFill>
                  <a:srgbClr val="4472C4"/>
                </a:solidFill>
                <a:latin typeface="微软雅黑" panose="020B0503020204020204" pitchFamily="34" charset="-122"/>
                <a:ea typeface="微软雅黑" panose="020B0503020204020204" pitchFamily="34" charset="-122"/>
                <a:cs typeface="楷体_GB2312"/>
              </a:rPr>
              <a:t>)</a:t>
            </a:r>
            <a:endParaRPr lang="en-US" altLang="zh-CN" sz="2000" b="1" kern="0" dirty="0">
              <a:solidFill>
                <a:srgbClr val="4472C4"/>
              </a:solidFill>
              <a:latin typeface="微软雅黑" panose="020B0503020204020204" pitchFamily="34" charset="-122"/>
              <a:ea typeface="微软雅黑" panose="020B0503020204020204" pitchFamily="34" charset="-122"/>
              <a:cs typeface="楷体_GB2312"/>
            </a:endParaRPr>
          </a:p>
          <a:p>
            <a:pPr lvl="1" eaLnBrk="1" latinLnBrk="0" hangingPunct="1">
              <a:lnSpc>
                <a:spcPct val="130000"/>
              </a:lnSpc>
              <a:spcBef>
                <a:spcPts val="0"/>
              </a:spcBef>
              <a:buClr>
                <a:srgbClr val="FF0000"/>
              </a:buClr>
              <a:buFont typeface="Wingdings" panose="05000000000000000000" pitchFamily="2" charset="2"/>
              <a:buChar char="Ø"/>
            </a:pPr>
            <a:r>
              <a:rPr lang="zh-CN" altLang="zh-CN" sz="2000" b="1" kern="0" dirty="0">
                <a:solidFill>
                  <a:srgbClr val="4472C4"/>
                </a:solidFill>
                <a:latin typeface="微软雅黑" panose="020B0503020204020204" pitchFamily="34" charset="-122"/>
                <a:ea typeface="微软雅黑" panose="020B0503020204020204" pitchFamily="34" charset="-122"/>
                <a:cs typeface="楷体_GB2312"/>
              </a:rPr>
              <a:t>结点间通信：</a:t>
            </a:r>
            <a:r>
              <a:rPr lang="en-US" altLang="zh-CN" sz="2000" b="1" kern="0" dirty="0">
                <a:solidFill>
                  <a:srgbClr val="4472C4"/>
                </a:solidFill>
                <a:latin typeface="微软雅黑" panose="020B0503020204020204" pitchFamily="34" charset="-122"/>
                <a:ea typeface="微软雅黑" panose="020B0503020204020204" pitchFamily="34" charset="-122"/>
                <a:cs typeface="楷体_GB2312"/>
              </a:rPr>
              <a:t>shared variable</a:t>
            </a:r>
            <a:endParaRPr lang="en-US" altLang="zh-CN" sz="2000" b="1" kern="0" dirty="0">
              <a:solidFill>
                <a:srgbClr val="4472C4"/>
              </a:solidFill>
              <a:latin typeface="微软雅黑" panose="020B0503020204020204" pitchFamily="34" charset="-122"/>
              <a:ea typeface="微软雅黑" panose="020B0503020204020204" pitchFamily="34" charset="-122"/>
              <a:cs typeface="楷体_GB2312"/>
            </a:endParaRPr>
          </a:p>
          <a:p>
            <a:pPr lvl="1" eaLnBrk="1" latinLnBrk="0" hangingPunct="1">
              <a:lnSpc>
                <a:spcPct val="130000"/>
              </a:lnSpc>
              <a:spcBef>
                <a:spcPts val="0"/>
              </a:spcBef>
              <a:buClr>
                <a:srgbClr val="FF0000"/>
              </a:buClr>
              <a:buFont typeface="Wingdings" panose="05000000000000000000" pitchFamily="2" charset="2"/>
              <a:buChar char="Ø"/>
            </a:pPr>
            <a:r>
              <a:rPr lang="zh-CN" altLang="en-US" sz="2000" b="1" kern="0" dirty="0">
                <a:solidFill>
                  <a:srgbClr val="4472C4"/>
                </a:solidFill>
                <a:latin typeface="微软雅黑" panose="020B0503020204020204" pitchFamily="34" charset="-122"/>
                <a:ea typeface="微软雅黑" panose="020B0503020204020204" pitchFamily="34" charset="-122"/>
                <a:cs typeface="楷体_GB2312"/>
              </a:rPr>
              <a:t>单一系统映象：完全支持</a:t>
            </a:r>
            <a:endParaRPr lang="zh-CN" altLang="en-US" sz="2000" b="1" kern="0" dirty="0">
              <a:solidFill>
                <a:srgbClr val="4472C4"/>
              </a:solidFill>
              <a:latin typeface="微软雅黑" panose="020B0503020204020204" pitchFamily="34" charset="-122"/>
              <a:ea typeface="微软雅黑" panose="020B0503020204020204" pitchFamily="34" charset="-122"/>
              <a:cs typeface="楷体_GB2312"/>
            </a:endParaRPr>
          </a:p>
          <a:p>
            <a:pPr lvl="1" eaLnBrk="1" latinLnBrk="0" hangingPunct="1">
              <a:lnSpc>
                <a:spcPct val="130000"/>
              </a:lnSpc>
              <a:spcBef>
                <a:spcPts val="0"/>
              </a:spcBef>
              <a:buClr>
                <a:srgbClr val="FF0000"/>
              </a:buClr>
              <a:buFont typeface="Wingdings" panose="05000000000000000000" pitchFamily="2" charset="2"/>
              <a:buChar char="Ø"/>
            </a:pPr>
            <a:r>
              <a:rPr lang="zh-CN" altLang="en-US" sz="2000" b="1" kern="0" dirty="0">
                <a:solidFill>
                  <a:srgbClr val="4472C4"/>
                </a:solidFill>
                <a:latin typeface="微软雅黑" panose="020B0503020204020204" pitchFamily="34" charset="-122"/>
                <a:ea typeface="微软雅黑" panose="020B0503020204020204" pitchFamily="34" charset="-122"/>
                <a:cs typeface="楷体_GB2312"/>
              </a:rPr>
              <a:t>地址空间：</a:t>
            </a:r>
            <a:r>
              <a:rPr lang="en-US" altLang="zh-CN" sz="2000" b="1" kern="0" dirty="0">
                <a:solidFill>
                  <a:srgbClr val="4472C4"/>
                </a:solidFill>
                <a:latin typeface="微软雅黑" panose="020B0503020204020204" pitchFamily="34" charset="-122"/>
                <a:ea typeface="微软雅黑" panose="020B0503020204020204" pitchFamily="34" charset="-122"/>
                <a:cs typeface="楷体_GB2312"/>
              </a:rPr>
              <a:t>single</a:t>
            </a:r>
            <a:endParaRPr lang="en-US" altLang="zh-CN" sz="2000" b="1" kern="0" dirty="0">
              <a:solidFill>
                <a:srgbClr val="4472C4"/>
              </a:solidFill>
              <a:latin typeface="微软雅黑" panose="020B0503020204020204" pitchFamily="34" charset="-122"/>
              <a:ea typeface="微软雅黑" panose="020B0503020204020204" pitchFamily="34" charset="-122"/>
              <a:cs typeface="楷体_GB2312"/>
            </a:endParaRPr>
          </a:p>
          <a:p>
            <a:pPr lvl="1" eaLnBrk="1" latinLnBrk="0" hangingPunct="1">
              <a:lnSpc>
                <a:spcPct val="130000"/>
              </a:lnSpc>
              <a:spcBef>
                <a:spcPts val="0"/>
              </a:spcBef>
              <a:buClr>
                <a:srgbClr val="FF0000"/>
              </a:buClr>
              <a:buFont typeface="Wingdings" panose="05000000000000000000" pitchFamily="2" charset="2"/>
              <a:buChar char="Ø"/>
            </a:pPr>
            <a:r>
              <a:rPr lang="zh-CN" altLang="en-US" sz="2000" b="1" kern="0" dirty="0">
                <a:solidFill>
                  <a:srgbClr val="4472C4"/>
                </a:solidFill>
                <a:latin typeface="微软雅黑" panose="020B0503020204020204" pitchFamily="34" charset="-122"/>
                <a:ea typeface="微软雅黑" panose="020B0503020204020204" pitchFamily="34" charset="-122"/>
                <a:cs typeface="楷体_GB2312"/>
              </a:rPr>
              <a:t>操作系统：单一副本</a:t>
            </a:r>
            <a:endParaRPr lang="zh-CN" altLang="en-US" sz="2000" b="1" kern="0" dirty="0">
              <a:solidFill>
                <a:srgbClr val="4472C4"/>
              </a:solidFill>
              <a:latin typeface="微软雅黑" panose="020B0503020204020204" pitchFamily="34" charset="-122"/>
              <a:ea typeface="微软雅黑" panose="020B0503020204020204" pitchFamily="34" charset="-122"/>
              <a:cs typeface="楷体_GB2312"/>
            </a:endParaRPr>
          </a:p>
          <a:p>
            <a:pPr lvl="1" eaLnBrk="1" latinLnBrk="0" hangingPunct="1">
              <a:lnSpc>
                <a:spcPct val="130000"/>
              </a:lnSpc>
              <a:spcBef>
                <a:spcPts val="0"/>
              </a:spcBef>
              <a:buClr>
                <a:srgbClr val="FF0000"/>
              </a:buClr>
              <a:buFont typeface="Wingdings" panose="05000000000000000000" pitchFamily="2" charset="2"/>
              <a:buChar char="Ø"/>
            </a:pPr>
            <a:r>
              <a:rPr lang="zh-CN" altLang="en-US" sz="2000" b="1" kern="0" dirty="0">
                <a:solidFill>
                  <a:srgbClr val="4472C4"/>
                </a:solidFill>
                <a:latin typeface="微软雅黑" panose="020B0503020204020204" pitchFamily="34" charset="-122"/>
                <a:ea typeface="微软雅黑" panose="020B0503020204020204" pitchFamily="34" charset="-122"/>
                <a:cs typeface="楷体_GB2312"/>
              </a:rPr>
              <a:t>典型机器：</a:t>
            </a:r>
            <a:r>
              <a:rPr lang="en-US" altLang="zh-CN" sz="2000" b="1" kern="0" dirty="0">
                <a:solidFill>
                  <a:srgbClr val="4472C4"/>
                </a:solidFill>
                <a:latin typeface="微软雅黑" panose="020B0503020204020204" pitchFamily="34" charset="-122"/>
                <a:ea typeface="微软雅黑" panose="020B0503020204020204" pitchFamily="34" charset="-122"/>
                <a:cs typeface="楷体_GB2312"/>
              </a:rPr>
              <a:t>IBM R50</a:t>
            </a:r>
            <a:endParaRPr lang="en-US" altLang="zh-CN" sz="2000" b="1" kern="0" dirty="0">
              <a:solidFill>
                <a:srgbClr val="4472C4"/>
              </a:solidFill>
              <a:latin typeface="微软雅黑" panose="020B0503020204020204" pitchFamily="34" charset="-122"/>
              <a:ea typeface="微软雅黑" panose="020B0503020204020204" pitchFamily="34" charset="-122"/>
              <a:cs typeface="楷体_GB2312"/>
            </a:endParaRPr>
          </a:p>
        </p:txBody>
      </p:sp>
      <p:sp>
        <p:nvSpPr>
          <p:cNvPr id="25" name="Text Box 4"/>
          <p:cNvSpPr txBox="1">
            <a:spLocks noChangeArrowheads="1"/>
          </p:cNvSpPr>
          <p:nvPr>
            <p:custDataLst>
              <p:tags r:id="rId4"/>
            </p:custDataLst>
          </p:nvPr>
        </p:nvSpPr>
        <p:spPr bwMode="auto">
          <a:xfrm>
            <a:off x="6840319" y="2026883"/>
            <a:ext cx="717619" cy="386858"/>
          </a:xfrm>
          <a:prstGeom prst="rect">
            <a:avLst/>
          </a:prstGeom>
          <a:solidFill>
            <a:srgbClr val="00B0F0"/>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ormAutofit/>
          </a:bodyPr>
          <a:lstStyle>
            <a:lvl1pPr>
              <a:spcBef>
                <a:spcPct val="20000"/>
              </a:spcBef>
              <a:buClr>
                <a:schemeClr val="tx1"/>
              </a:buClr>
              <a:buFont typeface="Wingdings" panose="05000000000000000000" pitchFamily="2" charset="2"/>
              <a:buChar char="v"/>
              <a:defRPr sz="2800" b="1">
                <a:solidFill>
                  <a:schemeClr val="accent1"/>
                </a:solidFill>
                <a:latin typeface="隶书" panose="02010509060101010101" pitchFamily="49" charset="-122"/>
                <a:ea typeface="隶书" panose="02010509060101010101" pitchFamily="49" charset="-122"/>
              </a:defRPr>
            </a:lvl1pPr>
            <a:lvl2pPr marL="742950" indent="-285750">
              <a:spcBef>
                <a:spcPct val="20000"/>
              </a:spcBef>
              <a:buClr>
                <a:schemeClr val="tx2"/>
              </a:buClr>
              <a:buSzPct val="60000"/>
              <a:buFont typeface="Wingdings" panose="05000000000000000000" pitchFamily="2" charset="2"/>
              <a:buChar char="n"/>
              <a:defRPr sz="2400">
                <a:solidFill>
                  <a:schemeClr val="hlink"/>
                </a:solidFill>
                <a:latin typeface="Verdana" panose="020B0604030504040204" pitchFamily="34" charset="0"/>
                <a:ea typeface="隶书" panose="02010509060101010101" pitchFamily="49"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hlink"/>
                </a:solidFill>
                <a:latin typeface="Verdana" panose="020B0604030504040204" pitchFamily="34" charset="0"/>
                <a:ea typeface="隶书" panose="02010509060101010101" pitchFamily="49" charset="-122"/>
              </a:defRPr>
            </a:lvl3pPr>
            <a:lvl4pPr marL="1600200" indent="-228600">
              <a:spcBef>
                <a:spcPct val="20000"/>
              </a:spcBef>
              <a:buClr>
                <a:schemeClr val="tx1"/>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4pPr>
            <a:lvl5pPr marL="2057400" indent="-228600">
              <a:spcBef>
                <a:spcPct val="20000"/>
              </a:spcBef>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9pPr>
          </a:lstStyle>
          <a:p>
            <a:pPr algn="ctr">
              <a:spcBef>
                <a:spcPct val="50000"/>
              </a:spcBef>
              <a:buClrTx/>
              <a:buFontTx/>
              <a:buNone/>
            </a:pPr>
            <a:r>
              <a:rPr kumimoji="1" lang="en-US" altLang="zh-CN" sz="1600" dirty="0">
                <a:solidFill>
                  <a:srgbClr val="FFFFFF"/>
                </a:solidFill>
                <a:latin typeface="Arial" panose="020B0604020202020204" pitchFamily="34" charset="0"/>
                <a:ea typeface="微软雅黑" panose="020B0503020204020204" pitchFamily="34" charset="-122"/>
              </a:rPr>
              <a:t>P/C</a:t>
            </a:r>
            <a:endParaRPr kumimoji="1" lang="en-US" altLang="zh-CN" sz="1600" dirty="0">
              <a:solidFill>
                <a:srgbClr val="FFFFFF"/>
              </a:solidFill>
              <a:latin typeface="Arial" panose="020B0604020202020204" pitchFamily="34" charset="0"/>
              <a:ea typeface="微软雅黑" panose="020B0503020204020204" pitchFamily="34" charset="-122"/>
            </a:endParaRPr>
          </a:p>
        </p:txBody>
      </p:sp>
      <p:sp>
        <p:nvSpPr>
          <p:cNvPr id="26" name="Text Box 5"/>
          <p:cNvSpPr txBox="1">
            <a:spLocks noChangeArrowheads="1"/>
          </p:cNvSpPr>
          <p:nvPr>
            <p:custDataLst>
              <p:tags r:id="rId5"/>
            </p:custDataLst>
          </p:nvPr>
        </p:nvSpPr>
        <p:spPr bwMode="auto">
          <a:xfrm>
            <a:off x="7810744" y="2026883"/>
            <a:ext cx="717619" cy="386858"/>
          </a:xfrm>
          <a:prstGeom prst="rect">
            <a:avLst/>
          </a:prstGeom>
          <a:solidFill>
            <a:srgbClr val="00B0F0"/>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ormAutofit/>
          </a:bodyPr>
          <a:lstStyle>
            <a:lvl1pPr>
              <a:spcBef>
                <a:spcPct val="20000"/>
              </a:spcBef>
              <a:buClr>
                <a:schemeClr val="tx1"/>
              </a:buClr>
              <a:buFont typeface="Wingdings" panose="05000000000000000000" pitchFamily="2" charset="2"/>
              <a:buChar char="v"/>
              <a:defRPr sz="2800" b="1">
                <a:solidFill>
                  <a:schemeClr val="accent1"/>
                </a:solidFill>
                <a:latin typeface="隶书" panose="02010509060101010101" pitchFamily="49" charset="-122"/>
                <a:ea typeface="隶书" panose="02010509060101010101" pitchFamily="49" charset="-122"/>
              </a:defRPr>
            </a:lvl1pPr>
            <a:lvl2pPr marL="742950" indent="-285750">
              <a:spcBef>
                <a:spcPct val="20000"/>
              </a:spcBef>
              <a:buClr>
                <a:schemeClr val="tx2"/>
              </a:buClr>
              <a:buSzPct val="60000"/>
              <a:buFont typeface="Wingdings" panose="05000000000000000000" pitchFamily="2" charset="2"/>
              <a:buChar char="n"/>
              <a:defRPr sz="2400">
                <a:solidFill>
                  <a:schemeClr val="hlink"/>
                </a:solidFill>
                <a:latin typeface="Verdana" panose="020B0604030504040204" pitchFamily="34" charset="0"/>
                <a:ea typeface="隶书" panose="02010509060101010101" pitchFamily="49"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hlink"/>
                </a:solidFill>
                <a:latin typeface="Verdana" panose="020B0604030504040204" pitchFamily="34" charset="0"/>
                <a:ea typeface="隶书" panose="02010509060101010101" pitchFamily="49" charset="-122"/>
              </a:defRPr>
            </a:lvl3pPr>
            <a:lvl4pPr marL="1600200" indent="-228600">
              <a:spcBef>
                <a:spcPct val="20000"/>
              </a:spcBef>
              <a:buClr>
                <a:schemeClr val="tx1"/>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4pPr>
            <a:lvl5pPr marL="2057400" indent="-228600">
              <a:spcBef>
                <a:spcPct val="20000"/>
              </a:spcBef>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9pPr>
          </a:lstStyle>
          <a:p>
            <a:pPr algn="ctr">
              <a:spcBef>
                <a:spcPct val="50000"/>
              </a:spcBef>
              <a:buClrTx/>
              <a:buFontTx/>
              <a:buNone/>
            </a:pPr>
            <a:r>
              <a:rPr kumimoji="1" lang="en-US" altLang="zh-CN" sz="1600">
                <a:solidFill>
                  <a:srgbClr val="FFFFFF"/>
                </a:solidFill>
                <a:latin typeface="Arial" panose="020B0604020202020204" pitchFamily="34" charset="0"/>
                <a:ea typeface="微软雅黑" panose="020B0503020204020204" pitchFamily="34" charset="-122"/>
              </a:rPr>
              <a:t>P/C</a:t>
            </a:r>
            <a:endParaRPr kumimoji="1" lang="en-US" altLang="zh-CN" sz="1600">
              <a:solidFill>
                <a:srgbClr val="FFFFFF"/>
              </a:solidFill>
              <a:latin typeface="Arial" panose="020B0604020202020204" pitchFamily="34" charset="0"/>
              <a:ea typeface="微软雅黑" panose="020B0503020204020204" pitchFamily="34" charset="-122"/>
            </a:endParaRPr>
          </a:p>
        </p:txBody>
      </p:sp>
      <p:sp>
        <p:nvSpPr>
          <p:cNvPr id="27" name="Text Box 6"/>
          <p:cNvSpPr txBox="1">
            <a:spLocks noChangeArrowheads="1"/>
          </p:cNvSpPr>
          <p:nvPr>
            <p:custDataLst>
              <p:tags r:id="rId6"/>
            </p:custDataLst>
          </p:nvPr>
        </p:nvSpPr>
        <p:spPr bwMode="auto">
          <a:xfrm>
            <a:off x="9793849" y="2026883"/>
            <a:ext cx="717619" cy="386858"/>
          </a:xfrm>
          <a:prstGeom prst="rect">
            <a:avLst/>
          </a:prstGeom>
          <a:solidFill>
            <a:srgbClr val="00B0F0"/>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ormAutofit/>
          </a:bodyPr>
          <a:lstStyle>
            <a:lvl1pPr>
              <a:spcBef>
                <a:spcPct val="20000"/>
              </a:spcBef>
              <a:buClr>
                <a:schemeClr val="tx1"/>
              </a:buClr>
              <a:buFont typeface="Wingdings" panose="05000000000000000000" pitchFamily="2" charset="2"/>
              <a:buChar char="v"/>
              <a:defRPr sz="2800" b="1">
                <a:solidFill>
                  <a:schemeClr val="accent1"/>
                </a:solidFill>
                <a:latin typeface="隶书" panose="02010509060101010101" pitchFamily="49" charset="-122"/>
                <a:ea typeface="隶书" panose="02010509060101010101" pitchFamily="49" charset="-122"/>
              </a:defRPr>
            </a:lvl1pPr>
            <a:lvl2pPr marL="742950" indent="-285750">
              <a:spcBef>
                <a:spcPct val="20000"/>
              </a:spcBef>
              <a:buClr>
                <a:schemeClr val="tx2"/>
              </a:buClr>
              <a:buSzPct val="60000"/>
              <a:buFont typeface="Wingdings" panose="05000000000000000000" pitchFamily="2" charset="2"/>
              <a:buChar char="n"/>
              <a:defRPr sz="2400">
                <a:solidFill>
                  <a:schemeClr val="hlink"/>
                </a:solidFill>
                <a:latin typeface="Verdana" panose="020B0604030504040204" pitchFamily="34" charset="0"/>
                <a:ea typeface="隶书" panose="02010509060101010101" pitchFamily="49"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hlink"/>
                </a:solidFill>
                <a:latin typeface="Verdana" panose="020B0604030504040204" pitchFamily="34" charset="0"/>
                <a:ea typeface="隶书" panose="02010509060101010101" pitchFamily="49" charset="-122"/>
              </a:defRPr>
            </a:lvl3pPr>
            <a:lvl4pPr marL="1600200" indent="-228600">
              <a:spcBef>
                <a:spcPct val="20000"/>
              </a:spcBef>
              <a:buClr>
                <a:schemeClr val="tx1"/>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4pPr>
            <a:lvl5pPr marL="2057400" indent="-228600">
              <a:spcBef>
                <a:spcPct val="20000"/>
              </a:spcBef>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9pPr>
          </a:lstStyle>
          <a:p>
            <a:pPr algn="ctr">
              <a:spcBef>
                <a:spcPct val="50000"/>
              </a:spcBef>
              <a:buClrTx/>
              <a:buFontTx/>
              <a:buNone/>
            </a:pPr>
            <a:r>
              <a:rPr kumimoji="1" lang="en-US" altLang="zh-CN" sz="1600" dirty="0">
                <a:solidFill>
                  <a:srgbClr val="FFFFFF"/>
                </a:solidFill>
                <a:latin typeface="Arial" panose="020B0604020202020204" pitchFamily="34" charset="0"/>
                <a:ea typeface="微软雅黑" panose="020B0503020204020204" pitchFamily="34" charset="-122"/>
              </a:rPr>
              <a:t>P/C</a:t>
            </a:r>
            <a:endParaRPr kumimoji="1" lang="en-US" altLang="zh-CN" sz="1600" dirty="0">
              <a:solidFill>
                <a:srgbClr val="FFFFFF"/>
              </a:solidFill>
              <a:latin typeface="Arial" panose="020B0604020202020204" pitchFamily="34" charset="0"/>
              <a:ea typeface="微软雅黑" panose="020B0503020204020204" pitchFamily="34" charset="-122"/>
            </a:endParaRPr>
          </a:p>
        </p:txBody>
      </p:sp>
      <p:sp>
        <p:nvSpPr>
          <p:cNvPr id="28" name="Text Box 7"/>
          <p:cNvSpPr txBox="1">
            <a:spLocks noChangeArrowheads="1"/>
          </p:cNvSpPr>
          <p:nvPr>
            <p:custDataLst>
              <p:tags r:id="rId7"/>
            </p:custDataLst>
          </p:nvPr>
        </p:nvSpPr>
        <p:spPr bwMode="auto">
          <a:xfrm>
            <a:off x="6840319" y="3282169"/>
            <a:ext cx="3799373" cy="386858"/>
          </a:xfrm>
          <a:prstGeom prst="rect">
            <a:avLst/>
          </a:prstGeom>
          <a:solidFill>
            <a:srgbClr val="00B0F0"/>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ormAutofit/>
          </a:bodyPr>
          <a:lstStyle>
            <a:lvl1pPr>
              <a:spcBef>
                <a:spcPct val="20000"/>
              </a:spcBef>
              <a:buClr>
                <a:schemeClr val="tx1"/>
              </a:buClr>
              <a:buFont typeface="Wingdings" panose="05000000000000000000" pitchFamily="2" charset="2"/>
              <a:buChar char="v"/>
              <a:defRPr sz="2800" b="1">
                <a:solidFill>
                  <a:schemeClr val="accent1"/>
                </a:solidFill>
                <a:latin typeface="隶书" panose="02010509060101010101" pitchFamily="49" charset="-122"/>
                <a:ea typeface="隶书" panose="02010509060101010101" pitchFamily="49" charset="-122"/>
              </a:defRPr>
            </a:lvl1pPr>
            <a:lvl2pPr marL="742950" indent="-285750">
              <a:spcBef>
                <a:spcPct val="20000"/>
              </a:spcBef>
              <a:buClr>
                <a:schemeClr val="tx2"/>
              </a:buClr>
              <a:buSzPct val="60000"/>
              <a:buFont typeface="Wingdings" panose="05000000000000000000" pitchFamily="2" charset="2"/>
              <a:buChar char="n"/>
              <a:defRPr sz="2400">
                <a:solidFill>
                  <a:schemeClr val="hlink"/>
                </a:solidFill>
                <a:latin typeface="Verdana" panose="020B0604030504040204" pitchFamily="34" charset="0"/>
                <a:ea typeface="隶书" panose="02010509060101010101" pitchFamily="49"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hlink"/>
                </a:solidFill>
                <a:latin typeface="Verdana" panose="020B0604030504040204" pitchFamily="34" charset="0"/>
                <a:ea typeface="隶书" panose="02010509060101010101" pitchFamily="49" charset="-122"/>
              </a:defRPr>
            </a:lvl3pPr>
            <a:lvl4pPr marL="1600200" indent="-228600">
              <a:spcBef>
                <a:spcPct val="20000"/>
              </a:spcBef>
              <a:buClr>
                <a:schemeClr val="tx1"/>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4pPr>
            <a:lvl5pPr marL="2057400" indent="-228600">
              <a:spcBef>
                <a:spcPct val="20000"/>
              </a:spcBef>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9pPr>
          </a:lstStyle>
          <a:p>
            <a:pPr algn="ctr">
              <a:spcBef>
                <a:spcPct val="50000"/>
              </a:spcBef>
              <a:buClrTx/>
              <a:buFontTx/>
              <a:buNone/>
            </a:pPr>
            <a:r>
              <a:rPr kumimoji="1" lang="en-US" altLang="zh-CN" sz="1600">
                <a:solidFill>
                  <a:srgbClr val="FFFFFF"/>
                </a:solidFill>
                <a:latin typeface="Arial" panose="020B0604020202020204" pitchFamily="34" charset="0"/>
                <a:ea typeface="微软雅黑" panose="020B0503020204020204" pitchFamily="34" charset="-122"/>
              </a:rPr>
              <a:t>BUS OR CROSSBAR </a:t>
            </a:r>
            <a:endParaRPr kumimoji="1" lang="en-US" altLang="zh-CN" sz="1600">
              <a:solidFill>
                <a:srgbClr val="FFFFFF"/>
              </a:solidFill>
              <a:latin typeface="Arial" panose="020B0604020202020204" pitchFamily="34" charset="0"/>
              <a:ea typeface="微软雅黑" panose="020B0503020204020204" pitchFamily="34" charset="-122"/>
            </a:endParaRPr>
          </a:p>
        </p:txBody>
      </p:sp>
      <p:sp>
        <p:nvSpPr>
          <p:cNvPr id="29" name="Text Box 8"/>
          <p:cNvSpPr txBox="1">
            <a:spLocks noChangeArrowheads="1"/>
          </p:cNvSpPr>
          <p:nvPr>
            <p:custDataLst>
              <p:tags r:id="rId8"/>
            </p:custDataLst>
          </p:nvPr>
        </p:nvSpPr>
        <p:spPr bwMode="auto">
          <a:xfrm>
            <a:off x="6884032" y="4463873"/>
            <a:ext cx="716162" cy="386858"/>
          </a:xfrm>
          <a:prstGeom prst="rect">
            <a:avLst/>
          </a:prstGeom>
          <a:solidFill>
            <a:srgbClr val="00B0F0"/>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ormAutofit/>
          </a:bodyPr>
          <a:lstStyle>
            <a:lvl1pPr>
              <a:spcBef>
                <a:spcPct val="20000"/>
              </a:spcBef>
              <a:buClr>
                <a:schemeClr val="tx1"/>
              </a:buClr>
              <a:buFont typeface="Wingdings" panose="05000000000000000000" pitchFamily="2" charset="2"/>
              <a:buChar char="v"/>
              <a:defRPr sz="2800" b="1">
                <a:solidFill>
                  <a:schemeClr val="accent1"/>
                </a:solidFill>
                <a:latin typeface="隶书" panose="02010509060101010101" pitchFamily="49" charset="-122"/>
                <a:ea typeface="隶书" panose="02010509060101010101" pitchFamily="49" charset="-122"/>
              </a:defRPr>
            </a:lvl1pPr>
            <a:lvl2pPr marL="742950" indent="-285750">
              <a:spcBef>
                <a:spcPct val="20000"/>
              </a:spcBef>
              <a:buClr>
                <a:schemeClr val="tx2"/>
              </a:buClr>
              <a:buSzPct val="60000"/>
              <a:buFont typeface="Wingdings" panose="05000000000000000000" pitchFamily="2" charset="2"/>
              <a:buChar char="n"/>
              <a:defRPr sz="2400">
                <a:solidFill>
                  <a:schemeClr val="hlink"/>
                </a:solidFill>
                <a:latin typeface="Verdana" panose="020B0604030504040204" pitchFamily="34" charset="0"/>
                <a:ea typeface="隶书" panose="02010509060101010101" pitchFamily="49"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hlink"/>
                </a:solidFill>
                <a:latin typeface="Verdana" panose="020B0604030504040204" pitchFamily="34" charset="0"/>
                <a:ea typeface="隶书" panose="02010509060101010101" pitchFamily="49" charset="-122"/>
              </a:defRPr>
            </a:lvl3pPr>
            <a:lvl4pPr marL="1600200" indent="-228600">
              <a:spcBef>
                <a:spcPct val="20000"/>
              </a:spcBef>
              <a:buClr>
                <a:schemeClr val="tx1"/>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4pPr>
            <a:lvl5pPr marL="2057400" indent="-228600">
              <a:spcBef>
                <a:spcPct val="20000"/>
              </a:spcBef>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9pPr>
          </a:lstStyle>
          <a:p>
            <a:pPr algn="ctr">
              <a:spcBef>
                <a:spcPct val="50000"/>
              </a:spcBef>
              <a:buClrTx/>
              <a:buFontTx/>
              <a:buNone/>
            </a:pPr>
            <a:r>
              <a:rPr kumimoji="1" lang="en-US" altLang="zh-CN" sz="1600">
                <a:solidFill>
                  <a:srgbClr val="FFFFFF"/>
                </a:solidFill>
                <a:latin typeface="Arial" panose="020B0604020202020204" pitchFamily="34" charset="0"/>
                <a:ea typeface="微软雅黑" panose="020B0503020204020204" pitchFamily="34" charset="-122"/>
              </a:rPr>
              <a:t>SM</a:t>
            </a:r>
            <a:endParaRPr kumimoji="1" lang="en-US" altLang="zh-CN" sz="1600">
              <a:solidFill>
                <a:srgbClr val="FFFFFF"/>
              </a:solidFill>
              <a:latin typeface="Arial" panose="020B0604020202020204" pitchFamily="34" charset="0"/>
              <a:ea typeface="微软雅黑" panose="020B0503020204020204" pitchFamily="34" charset="-122"/>
            </a:endParaRPr>
          </a:p>
        </p:txBody>
      </p:sp>
      <p:sp>
        <p:nvSpPr>
          <p:cNvPr id="30" name="Line 9"/>
          <p:cNvSpPr>
            <a:spLocks noChangeShapeType="1"/>
          </p:cNvSpPr>
          <p:nvPr>
            <p:custDataLst>
              <p:tags r:id="rId9"/>
            </p:custDataLst>
          </p:nvPr>
        </p:nvSpPr>
        <p:spPr bwMode="auto">
          <a:xfrm>
            <a:off x="8866408" y="2235247"/>
            <a:ext cx="675363" cy="0"/>
          </a:xfrm>
          <a:prstGeom prst="line">
            <a:avLst/>
          </a:prstGeom>
          <a:noFill/>
          <a:ln w="76200">
            <a:solidFill>
              <a:schemeClr val="tx1"/>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ormAutofit fontScale="25000" lnSpcReduction="20000"/>
          </a:bodyPr>
          <a:lstStyle/>
          <a:p>
            <a:endParaRPr lang="zh-CN" altLang="en-US" sz="1800">
              <a:ea typeface="微软雅黑" panose="020B0503020204020204" pitchFamily="34" charset="-122"/>
            </a:endParaRPr>
          </a:p>
        </p:txBody>
      </p:sp>
      <p:sp>
        <p:nvSpPr>
          <p:cNvPr id="31" name="Text Box 10"/>
          <p:cNvSpPr txBox="1">
            <a:spLocks noChangeArrowheads="1"/>
          </p:cNvSpPr>
          <p:nvPr>
            <p:custDataLst>
              <p:tags r:id="rId10"/>
            </p:custDataLst>
          </p:nvPr>
        </p:nvSpPr>
        <p:spPr bwMode="auto">
          <a:xfrm>
            <a:off x="7938239" y="4463873"/>
            <a:ext cx="717619" cy="386858"/>
          </a:xfrm>
          <a:prstGeom prst="rect">
            <a:avLst/>
          </a:prstGeom>
          <a:solidFill>
            <a:srgbClr val="00B0F0"/>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ormAutofit/>
          </a:bodyPr>
          <a:lstStyle>
            <a:lvl1pPr>
              <a:spcBef>
                <a:spcPct val="20000"/>
              </a:spcBef>
              <a:buClr>
                <a:schemeClr val="tx1"/>
              </a:buClr>
              <a:buFont typeface="Wingdings" panose="05000000000000000000" pitchFamily="2" charset="2"/>
              <a:buChar char="v"/>
              <a:defRPr sz="2800" b="1">
                <a:solidFill>
                  <a:schemeClr val="accent1"/>
                </a:solidFill>
                <a:latin typeface="隶书" panose="02010509060101010101" pitchFamily="49" charset="-122"/>
                <a:ea typeface="隶书" panose="02010509060101010101" pitchFamily="49" charset="-122"/>
              </a:defRPr>
            </a:lvl1pPr>
            <a:lvl2pPr marL="742950" indent="-285750">
              <a:spcBef>
                <a:spcPct val="20000"/>
              </a:spcBef>
              <a:buClr>
                <a:schemeClr val="tx2"/>
              </a:buClr>
              <a:buSzPct val="60000"/>
              <a:buFont typeface="Wingdings" panose="05000000000000000000" pitchFamily="2" charset="2"/>
              <a:buChar char="n"/>
              <a:defRPr sz="2400">
                <a:solidFill>
                  <a:schemeClr val="hlink"/>
                </a:solidFill>
                <a:latin typeface="Verdana" panose="020B0604030504040204" pitchFamily="34" charset="0"/>
                <a:ea typeface="隶书" panose="02010509060101010101" pitchFamily="49"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hlink"/>
                </a:solidFill>
                <a:latin typeface="Verdana" panose="020B0604030504040204" pitchFamily="34" charset="0"/>
                <a:ea typeface="隶书" panose="02010509060101010101" pitchFamily="49" charset="-122"/>
              </a:defRPr>
            </a:lvl3pPr>
            <a:lvl4pPr marL="1600200" indent="-228600">
              <a:spcBef>
                <a:spcPct val="20000"/>
              </a:spcBef>
              <a:buClr>
                <a:schemeClr val="tx1"/>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4pPr>
            <a:lvl5pPr marL="2057400" indent="-228600">
              <a:spcBef>
                <a:spcPct val="20000"/>
              </a:spcBef>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9pPr>
          </a:lstStyle>
          <a:p>
            <a:pPr algn="ctr">
              <a:spcBef>
                <a:spcPct val="50000"/>
              </a:spcBef>
              <a:buClrTx/>
              <a:buFontTx/>
              <a:buNone/>
            </a:pPr>
            <a:r>
              <a:rPr kumimoji="1" lang="en-US" altLang="zh-CN" sz="1600" dirty="0">
                <a:solidFill>
                  <a:srgbClr val="FFFFFF"/>
                </a:solidFill>
                <a:latin typeface="Arial" panose="020B0604020202020204" pitchFamily="34" charset="0"/>
                <a:ea typeface="微软雅黑" panose="020B0503020204020204" pitchFamily="34" charset="-122"/>
              </a:rPr>
              <a:t>SM</a:t>
            </a:r>
            <a:endParaRPr kumimoji="1" lang="en-US" altLang="zh-CN" sz="1600" dirty="0">
              <a:solidFill>
                <a:srgbClr val="FFFFFF"/>
              </a:solidFill>
              <a:latin typeface="Arial" panose="020B0604020202020204" pitchFamily="34" charset="0"/>
              <a:ea typeface="微软雅黑" panose="020B0503020204020204" pitchFamily="34" charset="-122"/>
            </a:endParaRPr>
          </a:p>
        </p:txBody>
      </p:sp>
      <p:sp>
        <p:nvSpPr>
          <p:cNvPr id="32" name="Text Box 11"/>
          <p:cNvSpPr txBox="1">
            <a:spLocks noChangeArrowheads="1"/>
          </p:cNvSpPr>
          <p:nvPr>
            <p:custDataLst>
              <p:tags r:id="rId11"/>
            </p:custDataLst>
          </p:nvPr>
        </p:nvSpPr>
        <p:spPr bwMode="auto">
          <a:xfrm>
            <a:off x="9751593" y="4395389"/>
            <a:ext cx="717619" cy="386858"/>
          </a:xfrm>
          <a:prstGeom prst="rect">
            <a:avLst/>
          </a:prstGeom>
          <a:solidFill>
            <a:srgbClr val="00B0F0"/>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ormAutofit/>
          </a:bodyPr>
          <a:lstStyle>
            <a:lvl1pPr>
              <a:spcBef>
                <a:spcPct val="20000"/>
              </a:spcBef>
              <a:buClr>
                <a:schemeClr val="tx1"/>
              </a:buClr>
              <a:buFont typeface="Wingdings" panose="05000000000000000000" pitchFamily="2" charset="2"/>
              <a:buChar char="v"/>
              <a:defRPr sz="2800" b="1">
                <a:solidFill>
                  <a:schemeClr val="accent1"/>
                </a:solidFill>
                <a:latin typeface="隶书" panose="02010509060101010101" pitchFamily="49" charset="-122"/>
                <a:ea typeface="隶书" panose="02010509060101010101" pitchFamily="49" charset="-122"/>
              </a:defRPr>
            </a:lvl1pPr>
            <a:lvl2pPr marL="742950" indent="-285750">
              <a:spcBef>
                <a:spcPct val="20000"/>
              </a:spcBef>
              <a:buClr>
                <a:schemeClr val="tx2"/>
              </a:buClr>
              <a:buSzPct val="60000"/>
              <a:buFont typeface="Wingdings" panose="05000000000000000000" pitchFamily="2" charset="2"/>
              <a:buChar char="n"/>
              <a:defRPr sz="2400">
                <a:solidFill>
                  <a:schemeClr val="hlink"/>
                </a:solidFill>
                <a:latin typeface="Verdana" panose="020B0604030504040204" pitchFamily="34" charset="0"/>
                <a:ea typeface="隶书" panose="02010509060101010101" pitchFamily="49"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hlink"/>
                </a:solidFill>
                <a:latin typeface="Verdana" panose="020B0604030504040204" pitchFamily="34" charset="0"/>
                <a:ea typeface="隶书" panose="02010509060101010101" pitchFamily="49" charset="-122"/>
              </a:defRPr>
            </a:lvl3pPr>
            <a:lvl4pPr marL="1600200" indent="-228600">
              <a:spcBef>
                <a:spcPct val="20000"/>
              </a:spcBef>
              <a:buClr>
                <a:schemeClr val="tx1"/>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4pPr>
            <a:lvl5pPr marL="2057400" indent="-228600">
              <a:spcBef>
                <a:spcPct val="20000"/>
              </a:spcBef>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9pPr>
          </a:lstStyle>
          <a:p>
            <a:pPr algn="ctr">
              <a:spcBef>
                <a:spcPct val="50000"/>
              </a:spcBef>
              <a:buClrTx/>
              <a:buFontTx/>
              <a:buNone/>
            </a:pPr>
            <a:r>
              <a:rPr kumimoji="1" lang="en-US" altLang="zh-CN" sz="1600" dirty="0">
                <a:solidFill>
                  <a:srgbClr val="FFFFFF"/>
                </a:solidFill>
                <a:latin typeface="Arial" panose="020B0604020202020204" pitchFamily="34" charset="0"/>
                <a:ea typeface="微软雅黑" panose="020B0503020204020204" pitchFamily="34" charset="-122"/>
              </a:rPr>
              <a:t>SM</a:t>
            </a:r>
            <a:endParaRPr kumimoji="1" lang="en-US" altLang="zh-CN" sz="1600" dirty="0">
              <a:solidFill>
                <a:srgbClr val="FFFFFF"/>
              </a:solidFill>
              <a:latin typeface="Arial" panose="020B0604020202020204" pitchFamily="34" charset="0"/>
              <a:ea typeface="微软雅黑" panose="020B0503020204020204" pitchFamily="34" charset="-122"/>
            </a:endParaRPr>
          </a:p>
        </p:txBody>
      </p:sp>
      <p:sp>
        <p:nvSpPr>
          <p:cNvPr id="33" name="Line 12"/>
          <p:cNvSpPr>
            <a:spLocks noChangeShapeType="1"/>
          </p:cNvSpPr>
          <p:nvPr>
            <p:custDataLst>
              <p:tags r:id="rId12"/>
            </p:custDataLst>
          </p:nvPr>
        </p:nvSpPr>
        <p:spPr bwMode="auto">
          <a:xfrm>
            <a:off x="8866408" y="4673694"/>
            <a:ext cx="675363" cy="0"/>
          </a:xfrm>
          <a:prstGeom prst="line">
            <a:avLst/>
          </a:prstGeom>
          <a:noFill/>
          <a:ln w="76200">
            <a:solidFill>
              <a:schemeClr val="tx1"/>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ormAutofit fontScale="25000" lnSpcReduction="20000"/>
          </a:bodyPr>
          <a:lstStyle/>
          <a:p>
            <a:endParaRPr lang="zh-CN" altLang="en-US" sz="1800">
              <a:ea typeface="微软雅黑" panose="020B0503020204020204" pitchFamily="34" charset="-122"/>
            </a:endParaRPr>
          </a:p>
        </p:txBody>
      </p:sp>
      <p:sp>
        <p:nvSpPr>
          <p:cNvPr id="34" name="Line 13"/>
          <p:cNvSpPr>
            <a:spLocks noChangeShapeType="1"/>
          </p:cNvSpPr>
          <p:nvPr>
            <p:custDataLst>
              <p:tags r:id="rId13"/>
            </p:custDataLst>
          </p:nvPr>
        </p:nvSpPr>
        <p:spPr bwMode="auto">
          <a:xfrm>
            <a:off x="7177636" y="2584221"/>
            <a:ext cx="0" cy="696491"/>
          </a:xfrm>
          <a:prstGeom prst="line">
            <a:avLst/>
          </a:prstGeom>
          <a:noFill/>
          <a:ln w="571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ormAutofit fontScale="25000" lnSpcReduction="20000"/>
          </a:bodyPr>
          <a:lstStyle/>
          <a:p>
            <a:endParaRPr lang="zh-CN" altLang="en-US" sz="1800">
              <a:ea typeface="微软雅黑" panose="020B0503020204020204" pitchFamily="34" charset="-122"/>
            </a:endParaRPr>
          </a:p>
        </p:txBody>
      </p:sp>
      <p:sp>
        <p:nvSpPr>
          <p:cNvPr id="35" name="Line 14"/>
          <p:cNvSpPr>
            <a:spLocks noChangeShapeType="1"/>
          </p:cNvSpPr>
          <p:nvPr>
            <p:custDataLst>
              <p:tags r:id="rId14"/>
            </p:custDataLst>
          </p:nvPr>
        </p:nvSpPr>
        <p:spPr bwMode="auto">
          <a:xfrm>
            <a:off x="8148789" y="2584221"/>
            <a:ext cx="0" cy="696491"/>
          </a:xfrm>
          <a:prstGeom prst="line">
            <a:avLst/>
          </a:prstGeom>
          <a:noFill/>
          <a:ln w="571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ormAutofit fontScale="25000" lnSpcReduction="20000"/>
          </a:bodyPr>
          <a:lstStyle/>
          <a:p>
            <a:endParaRPr lang="zh-CN" altLang="en-US" sz="1800">
              <a:ea typeface="微软雅黑" panose="020B0503020204020204" pitchFamily="34" charset="-122"/>
            </a:endParaRPr>
          </a:p>
        </p:txBody>
      </p:sp>
      <p:sp>
        <p:nvSpPr>
          <p:cNvPr id="36" name="Line 15"/>
          <p:cNvSpPr>
            <a:spLocks noChangeShapeType="1"/>
          </p:cNvSpPr>
          <p:nvPr>
            <p:custDataLst>
              <p:tags r:id="rId15"/>
            </p:custDataLst>
          </p:nvPr>
        </p:nvSpPr>
        <p:spPr bwMode="auto">
          <a:xfrm>
            <a:off x="10132623" y="2584221"/>
            <a:ext cx="0" cy="696491"/>
          </a:xfrm>
          <a:prstGeom prst="line">
            <a:avLst/>
          </a:prstGeom>
          <a:noFill/>
          <a:ln w="571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ormAutofit fontScale="25000" lnSpcReduction="20000"/>
          </a:bodyPr>
          <a:lstStyle/>
          <a:p>
            <a:endParaRPr lang="zh-CN" altLang="en-US" sz="1800">
              <a:ea typeface="微软雅黑" panose="020B0503020204020204" pitchFamily="34" charset="-122"/>
            </a:endParaRPr>
          </a:p>
        </p:txBody>
      </p:sp>
      <p:sp>
        <p:nvSpPr>
          <p:cNvPr id="37" name="Line 16"/>
          <p:cNvSpPr>
            <a:spLocks noChangeShapeType="1"/>
          </p:cNvSpPr>
          <p:nvPr>
            <p:custDataLst>
              <p:tags r:id="rId16"/>
            </p:custDataLst>
          </p:nvPr>
        </p:nvSpPr>
        <p:spPr bwMode="auto">
          <a:xfrm>
            <a:off x="7177636" y="3838051"/>
            <a:ext cx="0" cy="627279"/>
          </a:xfrm>
          <a:prstGeom prst="line">
            <a:avLst/>
          </a:prstGeom>
          <a:noFill/>
          <a:ln w="571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ormAutofit fontScale="25000" lnSpcReduction="20000"/>
          </a:bodyPr>
          <a:lstStyle/>
          <a:p>
            <a:endParaRPr lang="zh-CN" altLang="en-US" sz="1800">
              <a:ea typeface="微软雅黑" panose="020B0503020204020204" pitchFamily="34" charset="-122"/>
            </a:endParaRPr>
          </a:p>
        </p:txBody>
      </p:sp>
      <p:sp>
        <p:nvSpPr>
          <p:cNvPr id="38" name="Line 17"/>
          <p:cNvSpPr>
            <a:spLocks noChangeShapeType="1"/>
          </p:cNvSpPr>
          <p:nvPr>
            <p:custDataLst>
              <p:tags r:id="rId17"/>
            </p:custDataLst>
          </p:nvPr>
        </p:nvSpPr>
        <p:spPr bwMode="auto">
          <a:xfrm>
            <a:off x="8191045" y="3838051"/>
            <a:ext cx="0" cy="627279"/>
          </a:xfrm>
          <a:prstGeom prst="line">
            <a:avLst/>
          </a:prstGeom>
          <a:noFill/>
          <a:ln w="571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ormAutofit fontScale="25000" lnSpcReduction="20000"/>
          </a:bodyPr>
          <a:lstStyle/>
          <a:p>
            <a:endParaRPr lang="zh-CN" altLang="en-US" sz="1800">
              <a:ea typeface="微软雅黑" panose="020B0503020204020204" pitchFamily="34" charset="-122"/>
            </a:endParaRPr>
          </a:p>
        </p:txBody>
      </p:sp>
      <p:sp>
        <p:nvSpPr>
          <p:cNvPr id="39" name="Line 18"/>
          <p:cNvSpPr>
            <a:spLocks noChangeShapeType="1"/>
          </p:cNvSpPr>
          <p:nvPr>
            <p:custDataLst>
              <p:tags r:id="rId18"/>
            </p:custDataLst>
          </p:nvPr>
        </p:nvSpPr>
        <p:spPr bwMode="auto">
          <a:xfrm>
            <a:off x="10132623" y="3768110"/>
            <a:ext cx="0" cy="627279"/>
          </a:xfrm>
          <a:prstGeom prst="line">
            <a:avLst/>
          </a:prstGeom>
          <a:noFill/>
          <a:ln w="571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ormAutofit fontScale="25000" lnSpcReduction="20000"/>
          </a:bodyPr>
          <a:lstStyle/>
          <a:p>
            <a:endParaRPr lang="zh-CN" altLang="en-US" sz="1800">
              <a:ea typeface="微软雅黑" panose="020B0503020204020204" pitchFamily="34" charset="-122"/>
            </a:endParaRPr>
          </a:p>
        </p:txBody>
      </p:sp>
      <p:sp>
        <p:nvSpPr>
          <p:cNvPr id="40" name="Rectangle 19"/>
          <p:cNvSpPr>
            <a:spLocks noChangeArrowheads="1"/>
          </p:cNvSpPr>
          <p:nvPr>
            <p:custDataLst>
              <p:tags r:id="rId19"/>
            </p:custDataLst>
          </p:nvPr>
        </p:nvSpPr>
        <p:spPr bwMode="auto">
          <a:xfrm>
            <a:off x="7200102" y="5040229"/>
            <a:ext cx="3222000" cy="8269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lvl1pPr marL="342900" indent="-342900">
              <a:spcBef>
                <a:spcPct val="20000"/>
              </a:spcBef>
              <a:buClr>
                <a:schemeClr val="tx1"/>
              </a:buClr>
              <a:buFont typeface="Wingdings" panose="05000000000000000000" pitchFamily="2" charset="2"/>
              <a:buChar char="v"/>
              <a:defRPr sz="2800" b="1">
                <a:solidFill>
                  <a:schemeClr val="accent1"/>
                </a:solidFill>
                <a:latin typeface="隶书" panose="02010509060101010101" pitchFamily="49" charset="-122"/>
                <a:ea typeface="隶书" panose="02010509060101010101" pitchFamily="49" charset="-122"/>
              </a:defRPr>
            </a:lvl1pPr>
            <a:lvl2pPr marL="742950" indent="-285750">
              <a:spcBef>
                <a:spcPct val="20000"/>
              </a:spcBef>
              <a:buClr>
                <a:schemeClr val="tx2"/>
              </a:buClr>
              <a:buSzPct val="60000"/>
              <a:buFont typeface="Wingdings" panose="05000000000000000000" pitchFamily="2" charset="2"/>
              <a:buChar char="n"/>
              <a:defRPr sz="2400">
                <a:solidFill>
                  <a:schemeClr val="hlink"/>
                </a:solidFill>
                <a:latin typeface="Verdana" panose="020B0604030504040204" pitchFamily="34" charset="0"/>
                <a:ea typeface="隶书" panose="02010509060101010101" pitchFamily="49"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hlink"/>
                </a:solidFill>
                <a:latin typeface="Verdana" panose="020B0604030504040204" pitchFamily="34" charset="0"/>
                <a:ea typeface="隶书" panose="02010509060101010101" pitchFamily="49" charset="-122"/>
              </a:defRPr>
            </a:lvl3pPr>
            <a:lvl4pPr marL="1600200" indent="-228600">
              <a:spcBef>
                <a:spcPct val="20000"/>
              </a:spcBef>
              <a:buClr>
                <a:schemeClr val="tx1"/>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4pPr>
            <a:lvl5pPr marL="2057400" indent="-228600">
              <a:spcBef>
                <a:spcPct val="20000"/>
              </a:spcBef>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9pPr>
          </a:lstStyle>
          <a:p>
            <a:pPr algn="ctr" eaLnBrk="1" hangingPunct="1">
              <a:lnSpc>
                <a:spcPct val="110000"/>
              </a:lnSpc>
              <a:spcBef>
                <a:spcPct val="50000"/>
              </a:spcBef>
              <a:buFont typeface="Wingdings" panose="05000000000000000000" pitchFamily="2" charset="2"/>
              <a:buNone/>
            </a:pPr>
            <a:r>
              <a:rPr lang="zh-CN" altLang="en-US" sz="2000">
                <a:solidFill>
                  <a:schemeClr val="dk1">
                    <a:lumMod val="75000"/>
                  </a:schemeClr>
                </a:solidFill>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2000">
                <a:solidFill>
                  <a:schemeClr val="dk1">
                    <a:lumMod val="75000"/>
                  </a:schemeClr>
                </a:solidFill>
                <a:latin typeface="微软雅黑" panose="020B0503020204020204" pitchFamily="34" charset="-122"/>
                <a:ea typeface="微软雅黑" panose="020B0503020204020204" pitchFamily="34" charset="-122"/>
                <a:cs typeface="微软雅黑" panose="020B0503020204020204" pitchFamily="34" charset="-122"/>
              </a:rPr>
              <a:t>SMP</a:t>
            </a:r>
            <a:r>
              <a:rPr lang="zh-CN" altLang="en-US" sz="2000">
                <a:solidFill>
                  <a:schemeClr val="dk1">
                    <a:lumMod val="75000"/>
                  </a:schemeClr>
                </a:solidFill>
                <a:latin typeface="微软雅黑" panose="020B0503020204020204" pitchFamily="34" charset="-122"/>
                <a:ea typeface="微软雅黑" panose="020B0503020204020204" pitchFamily="34" charset="-122"/>
                <a:cs typeface="微软雅黑" panose="020B0503020204020204" pitchFamily="34" charset="-122"/>
              </a:rPr>
              <a:t>体系结构</a:t>
            </a:r>
            <a:endParaRPr lang="zh-CN" altLang="en-US" sz="2000">
              <a:solidFill>
                <a:schemeClr val="dk1">
                  <a:lumMod val="75000"/>
                </a:schemeClr>
              </a:solidFill>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11" name="图片 10" descr="微信截图_20240112211134"/>
          <p:cNvPicPr>
            <a:picLocks noChangeAspect="1"/>
          </p:cNvPicPr>
          <p:nvPr>
            <p:custDataLst>
              <p:tags r:id="rId20"/>
            </p:custDataLst>
          </p:nvPr>
        </p:nvPicPr>
        <p:blipFill>
          <a:blip r:embed="rId21"/>
          <a:stretch>
            <a:fillRect/>
          </a:stretch>
        </p:blipFill>
        <p:spPr>
          <a:xfrm>
            <a:off x="9216390" y="201295"/>
            <a:ext cx="1895475" cy="485775"/>
          </a:xfrm>
          <a:prstGeom prst="rect">
            <a:avLst/>
          </a:prstGeom>
        </p:spPr>
      </p:pic>
    </p:spTree>
    <p:custDataLst>
      <p:tags r:id="rId22"/>
    </p:custData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custDataLst>
              <p:tags r:id="rId1"/>
            </p:custDataLst>
          </p:nvPr>
        </p:nvCxnSpPr>
        <p:spPr>
          <a:xfrm>
            <a:off x="432010" y="864059"/>
            <a:ext cx="10656242" cy="12000"/>
          </a:xfrm>
          <a:prstGeom prst="line">
            <a:avLst/>
          </a:prstGeom>
          <a:ln w="31750">
            <a:solidFill>
              <a:schemeClr val="accent1"/>
            </a:solidFill>
          </a:ln>
        </p:spPr>
        <p:style>
          <a:lnRef idx="1">
            <a:schemeClr val="dk1"/>
          </a:lnRef>
          <a:fillRef idx="0">
            <a:schemeClr val="dk1"/>
          </a:fillRef>
          <a:effectRef idx="0">
            <a:schemeClr val="dk1"/>
          </a:effectRef>
          <a:fontRef idx="minor">
            <a:schemeClr val="tx1"/>
          </a:fontRef>
        </p:style>
      </p:cxnSp>
      <p:sp>
        <p:nvSpPr>
          <p:cNvPr id="72" name="文本框 6"/>
          <p:cNvSpPr txBox="1"/>
          <p:nvPr>
            <p:custDataLst>
              <p:tags r:id="rId2"/>
            </p:custDataLst>
          </p:nvPr>
        </p:nvSpPr>
        <p:spPr>
          <a:xfrm>
            <a:off x="432010" y="144043"/>
            <a:ext cx="10656242" cy="576013"/>
          </a:xfrm>
          <a:prstGeom prst="rect">
            <a:avLst/>
          </a:prstGeom>
          <a:noFill/>
          <a:ln w="12700">
            <a:miter lim="400000"/>
          </a:ln>
          <a:extLst>
            <a:ext uri="{909E8E84-426E-40DD-AFC4-6F175D3DCCD1}">
              <a14:hiddenFill xmlns:a14="http://schemas.microsoft.com/office/drawing/2010/main">
                <a:solidFill>
                  <a:schemeClr val="accent1"/>
                </a:solidFill>
              </a14:hiddenFill>
            </a:ext>
          </a:extLst>
        </p:spPr>
        <p:txBody>
          <a:bodyPr lIns="0" tIns="0" rIns="0" bIns="0" anchor="ctr" anchorCtr="0">
            <a:normAutofit/>
          </a:bodyPr>
          <a:lstStyle>
            <a:defPPr>
              <a:defRPr lang="zh-CN"/>
            </a:defPPr>
            <a:lvl1pPr>
              <a:lnSpc>
                <a:spcPct val="120000"/>
              </a:lnSpc>
              <a:defRPr sz="3600" b="1">
                <a:solidFill>
                  <a:srgbClr val="FFFFFF"/>
                </a:solidFill>
                <a:latin typeface="微软雅黑" panose="020B0503020204020204" pitchFamily="34" charset="-122"/>
                <a:ea typeface="微软雅黑" panose="020B0503020204020204" pitchFamily="34" charset="-122"/>
                <a:cs typeface="微软雅黑" panose="020B0503020204020204" pitchFamily="34" charset="-122"/>
              </a:defRPr>
            </a:lvl1pPr>
          </a:lstStyle>
          <a:p>
            <a:pPr marL="0" indent="0" algn="l">
              <a:lnSpc>
                <a:spcPct val="100000"/>
              </a:lnSpc>
              <a:spcBef>
                <a:spcPts val="0"/>
              </a:spcBef>
              <a:spcAft>
                <a:spcPts val="0"/>
              </a:spcAft>
              <a:buSzPct val="100000"/>
              <a:buNone/>
            </a:pPr>
            <a:r>
              <a:rPr lang="zh-CN" altLang="en-US" sz="3400" dirty="0">
                <a:solidFill>
                  <a:schemeClr val="dk1">
                    <a:lumMod val="75000"/>
                  </a:schemeClr>
                </a:solidFill>
                <a:latin typeface="Arial" panose="020B0604020202020204" pitchFamily="34" charset="0"/>
              </a:rPr>
              <a:t>高性能计算机体系系统</a:t>
            </a:r>
            <a:endParaRPr lang="zh-CN" altLang="en-US" sz="3400" dirty="0">
              <a:solidFill>
                <a:schemeClr val="dk1">
                  <a:lumMod val="75000"/>
                </a:schemeClr>
              </a:solidFill>
              <a:latin typeface="Arial" panose="020B0604020202020204" pitchFamily="34" charset="0"/>
            </a:endParaRPr>
          </a:p>
        </p:txBody>
      </p:sp>
      <p:sp>
        <p:nvSpPr>
          <p:cNvPr id="39" name="Rectangle 2"/>
          <p:cNvSpPr txBox="1">
            <a:spLocks noChangeArrowheads="1"/>
          </p:cNvSpPr>
          <p:nvPr>
            <p:custDataLst>
              <p:tags r:id="rId3"/>
            </p:custDataLst>
          </p:nvPr>
        </p:nvSpPr>
        <p:spPr bwMode="auto">
          <a:xfrm>
            <a:off x="503555" y="1583690"/>
            <a:ext cx="5315585"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rmAutofit/>
          </a:bodyPr>
          <a:lstStyle>
            <a:lvl1pPr marL="323850" indent="-323850" algn="l" rtl="0" fontAlgn="base">
              <a:spcBef>
                <a:spcPct val="20000"/>
              </a:spcBef>
              <a:spcAft>
                <a:spcPct val="0"/>
              </a:spcAft>
              <a:buChar char="•"/>
              <a:defRPr sz="1890">
                <a:solidFill>
                  <a:schemeClr val="accent1"/>
                </a:solidFill>
                <a:latin typeface="+mn-lt"/>
                <a:ea typeface="+mn-ea"/>
                <a:cs typeface="+mn-cs"/>
              </a:defRPr>
            </a:lvl1pPr>
            <a:lvl2pPr marL="701675" indent="-269875" algn="l" rtl="0" eaLnBrk="0" fontAlgn="base" hangingPunct="0">
              <a:spcBef>
                <a:spcPct val="20000"/>
              </a:spcBef>
              <a:spcAft>
                <a:spcPct val="0"/>
              </a:spcAft>
              <a:buChar char="–"/>
              <a:defRPr sz="1890">
                <a:solidFill>
                  <a:schemeClr val="accent1"/>
                </a:solidFill>
                <a:latin typeface="+mn-lt"/>
                <a:ea typeface="仿宋_GB2312" pitchFamily="49" charset="-122"/>
              </a:defRPr>
            </a:lvl2pPr>
            <a:lvl3pPr marL="1079500" indent="-215900" algn="l" rtl="0" eaLnBrk="0" fontAlgn="base" hangingPunct="0">
              <a:spcBef>
                <a:spcPct val="20000"/>
              </a:spcBef>
              <a:spcAft>
                <a:spcPct val="0"/>
              </a:spcAft>
              <a:buChar char="•"/>
              <a:defRPr sz="2265">
                <a:solidFill>
                  <a:schemeClr val="accent1"/>
                </a:solidFill>
                <a:latin typeface="+mn-lt"/>
                <a:ea typeface="宋体" panose="02010600030101010101" pitchFamily="2" charset="-122"/>
              </a:defRPr>
            </a:lvl3pPr>
            <a:lvl4pPr marL="1511300" indent="-215900" algn="l" rtl="0" eaLnBrk="0" fontAlgn="base" hangingPunct="0">
              <a:spcBef>
                <a:spcPct val="20000"/>
              </a:spcBef>
              <a:spcAft>
                <a:spcPct val="0"/>
              </a:spcAft>
              <a:buChar char="–"/>
              <a:defRPr sz="1890">
                <a:solidFill>
                  <a:schemeClr val="accent1"/>
                </a:solidFill>
                <a:latin typeface="+mn-lt"/>
                <a:ea typeface="宋体" panose="02010600030101010101" pitchFamily="2" charset="-122"/>
              </a:defRPr>
            </a:lvl4pPr>
            <a:lvl5pPr marL="1943735" indent="-215900" algn="l" rtl="0" eaLnBrk="0" fontAlgn="base" hangingPunct="0">
              <a:spcBef>
                <a:spcPct val="20000"/>
              </a:spcBef>
              <a:spcAft>
                <a:spcPct val="0"/>
              </a:spcAft>
              <a:buChar char="»"/>
              <a:defRPr sz="1890">
                <a:solidFill>
                  <a:schemeClr val="accent1"/>
                </a:solidFill>
                <a:latin typeface="+mn-lt"/>
                <a:ea typeface="宋体" panose="02010600030101010101" pitchFamily="2" charset="-122"/>
              </a:defRPr>
            </a:lvl5pPr>
            <a:lvl6pPr marL="2375535" indent="-215900" algn="l" rtl="0" eaLnBrk="0" fontAlgn="base" hangingPunct="0">
              <a:spcBef>
                <a:spcPct val="20000"/>
              </a:spcBef>
              <a:spcAft>
                <a:spcPct val="0"/>
              </a:spcAft>
              <a:buChar char="»"/>
              <a:defRPr sz="1890">
                <a:solidFill>
                  <a:schemeClr val="tx1"/>
                </a:solidFill>
                <a:latin typeface="+mn-lt"/>
                <a:ea typeface="宋体" panose="02010600030101010101" pitchFamily="2" charset="-122"/>
              </a:defRPr>
            </a:lvl6pPr>
            <a:lvl7pPr marL="2807335" indent="-215900" algn="l" rtl="0" eaLnBrk="0" fontAlgn="base" hangingPunct="0">
              <a:spcBef>
                <a:spcPct val="20000"/>
              </a:spcBef>
              <a:spcAft>
                <a:spcPct val="0"/>
              </a:spcAft>
              <a:buChar char="»"/>
              <a:defRPr sz="1890">
                <a:solidFill>
                  <a:schemeClr val="tx1"/>
                </a:solidFill>
                <a:latin typeface="+mn-lt"/>
                <a:ea typeface="宋体" panose="02010600030101010101" pitchFamily="2" charset="-122"/>
              </a:defRPr>
            </a:lvl7pPr>
            <a:lvl8pPr marL="3239135" indent="-215900" algn="l" rtl="0" eaLnBrk="0" fontAlgn="base" hangingPunct="0">
              <a:spcBef>
                <a:spcPct val="20000"/>
              </a:spcBef>
              <a:spcAft>
                <a:spcPct val="0"/>
              </a:spcAft>
              <a:buChar char="»"/>
              <a:defRPr sz="1890">
                <a:solidFill>
                  <a:schemeClr val="tx1"/>
                </a:solidFill>
                <a:latin typeface="+mn-lt"/>
                <a:ea typeface="宋体" panose="02010600030101010101" pitchFamily="2" charset="-122"/>
              </a:defRPr>
            </a:lvl8pPr>
            <a:lvl9pPr marL="3670935" indent="-215900" algn="l" rtl="0" eaLnBrk="0" fontAlgn="base" hangingPunct="0">
              <a:spcBef>
                <a:spcPct val="20000"/>
              </a:spcBef>
              <a:spcAft>
                <a:spcPct val="0"/>
              </a:spcAft>
              <a:buChar char="»"/>
              <a:defRPr sz="1890">
                <a:solidFill>
                  <a:schemeClr val="tx1"/>
                </a:solidFill>
                <a:latin typeface="+mn-lt"/>
                <a:ea typeface="宋体" panose="02010600030101010101" pitchFamily="2" charset="-122"/>
              </a:defRPr>
            </a:lvl9pPr>
          </a:lstStyle>
          <a:p>
            <a:pPr eaLnBrk="1" latinLnBrk="0" hangingPunct="1">
              <a:lnSpc>
                <a:spcPct val="130000"/>
              </a:lnSpc>
              <a:spcBef>
                <a:spcPts val="0"/>
              </a:spcBef>
              <a:buClr>
                <a:schemeClr val="accent2"/>
              </a:buClr>
              <a:buFont typeface="Wingdings" panose="05000000000000000000" pitchFamily="2" charset="2"/>
              <a:buChar char="p"/>
            </a:pPr>
            <a:r>
              <a:rPr lang="en-US" altLang="zh-CN" sz="2000" b="1" kern="0" dirty="0">
                <a:solidFill>
                  <a:schemeClr val="dk1">
                    <a:lumMod val="75000"/>
                  </a:schemeClr>
                </a:solidFill>
                <a:latin typeface="微软雅黑" panose="020B0503020204020204" pitchFamily="34" charset="-122"/>
                <a:ea typeface="微软雅黑" panose="020B0503020204020204" pitchFamily="34" charset="-122"/>
              </a:rPr>
              <a:t>Cache-Coherent Nonuniform</a:t>
            </a:r>
            <a:endParaRPr lang="en-US" altLang="zh-CN" sz="2000" b="1" kern="0" dirty="0">
              <a:solidFill>
                <a:schemeClr val="dk1">
                  <a:lumMod val="75000"/>
                </a:schemeClr>
              </a:solidFill>
              <a:latin typeface="微软雅黑" panose="020B0503020204020204" pitchFamily="34" charset="-122"/>
              <a:ea typeface="微软雅黑" panose="020B0503020204020204" pitchFamily="34" charset="-122"/>
            </a:endParaRPr>
          </a:p>
          <a:p>
            <a:pPr eaLnBrk="1" latinLnBrk="0" hangingPunct="1">
              <a:lnSpc>
                <a:spcPct val="130000"/>
              </a:lnSpc>
              <a:spcBef>
                <a:spcPts val="0"/>
              </a:spcBef>
              <a:buClr>
                <a:schemeClr val="accent2"/>
              </a:buClr>
              <a:buFont typeface="Wingdings" panose="05000000000000000000" pitchFamily="2" charset="2"/>
              <a:buChar char="p"/>
            </a:pPr>
            <a:r>
              <a:rPr lang="en-US" altLang="zh-CN" sz="2000" b="1" kern="0" dirty="0">
                <a:solidFill>
                  <a:schemeClr val="dk1">
                    <a:lumMod val="75000"/>
                  </a:schemeClr>
                </a:solidFill>
                <a:latin typeface="微软雅黑" panose="020B0503020204020204" pitchFamily="34" charset="-122"/>
                <a:ea typeface="微软雅黑" panose="020B0503020204020204" pitchFamily="34" charset="-122"/>
              </a:rPr>
              <a:t>Memory Access (CC-NUMA)</a:t>
            </a:r>
            <a:r>
              <a:rPr lang="zh-CN" altLang="en-US" sz="2000" b="1" kern="0" dirty="0">
                <a:solidFill>
                  <a:schemeClr val="dk1">
                    <a:lumMod val="75000"/>
                  </a:schemeClr>
                </a:solidFill>
                <a:latin typeface="微软雅黑" panose="020B0503020204020204" pitchFamily="34" charset="-122"/>
                <a:ea typeface="微软雅黑" panose="020B0503020204020204" pitchFamily="34" charset="-122"/>
              </a:rPr>
              <a:t>高速缓存一致性均匀存储访问</a:t>
            </a:r>
            <a:endParaRPr lang="zh-CN" altLang="en-US" sz="2000" b="1" kern="0" dirty="0">
              <a:solidFill>
                <a:schemeClr val="dk1">
                  <a:lumMod val="75000"/>
                </a:schemeClr>
              </a:solidFill>
              <a:latin typeface="微软雅黑" panose="020B0503020204020204" pitchFamily="34" charset="-122"/>
              <a:ea typeface="微软雅黑" panose="020B0503020204020204" pitchFamily="34" charset="-122"/>
            </a:endParaRPr>
          </a:p>
          <a:p>
            <a:pPr eaLnBrk="1" latinLnBrk="0" hangingPunct="1">
              <a:lnSpc>
                <a:spcPct val="130000"/>
              </a:lnSpc>
              <a:spcBef>
                <a:spcPts val="0"/>
              </a:spcBef>
              <a:buClr>
                <a:schemeClr val="accent2"/>
              </a:buClr>
              <a:buFont typeface="Wingdings" panose="05000000000000000000" pitchFamily="2" charset="2"/>
              <a:buNone/>
            </a:pPr>
            <a:endParaRPr lang="en-US" altLang="zh-CN" sz="2000" kern="0" dirty="0">
              <a:solidFill>
                <a:schemeClr val="dk1">
                  <a:lumMod val="75000"/>
                </a:schemeClr>
              </a:solidFill>
              <a:latin typeface="微软雅黑" panose="020B0503020204020204" pitchFamily="34" charset="-122"/>
              <a:ea typeface="微软雅黑" panose="020B0503020204020204" pitchFamily="34" charset="-122"/>
            </a:endParaRPr>
          </a:p>
          <a:p>
            <a:pPr lvl="1" eaLnBrk="1" latinLnBrk="0" hangingPunct="1">
              <a:lnSpc>
                <a:spcPct val="130000"/>
              </a:lnSpc>
              <a:spcBef>
                <a:spcPts val="0"/>
              </a:spcBef>
              <a:buClr>
                <a:srgbClr val="FF0000"/>
              </a:buClr>
              <a:buFont typeface="Wingdings" panose="05000000000000000000" pitchFamily="2" charset="2"/>
              <a:buChar char="Ø"/>
            </a:pPr>
            <a:r>
              <a:rPr lang="zh-CN" altLang="en-US" sz="2000" b="1" kern="0" dirty="0">
                <a:solidFill>
                  <a:srgbClr val="4472C4"/>
                </a:solidFill>
                <a:latin typeface="微软雅黑" panose="020B0503020204020204" pitchFamily="34" charset="-122"/>
                <a:ea typeface="微软雅黑" panose="020B0503020204020204" pitchFamily="34" charset="-122"/>
                <a:cs typeface="楷体_GB2312"/>
              </a:rPr>
              <a:t>结点间通信：</a:t>
            </a:r>
            <a:r>
              <a:rPr lang="en-US" altLang="zh-CN" sz="2000" b="1" kern="0" dirty="0">
                <a:solidFill>
                  <a:srgbClr val="4472C4"/>
                </a:solidFill>
                <a:latin typeface="微软雅黑" panose="020B0503020204020204" pitchFamily="34" charset="-122"/>
                <a:ea typeface="微软雅黑" panose="020B0503020204020204" pitchFamily="34" charset="-122"/>
                <a:cs typeface="楷体_GB2312"/>
              </a:rPr>
              <a:t>shared variable</a:t>
            </a:r>
            <a:endParaRPr lang="en-US" altLang="zh-CN" sz="2000" b="1" kern="0" dirty="0">
              <a:solidFill>
                <a:srgbClr val="4472C4"/>
              </a:solidFill>
              <a:latin typeface="微软雅黑" panose="020B0503020204020204" pitchFamily="34" charset="-122"/>
              <a:ea typeface="微软雅黑" panose="020B0503020204020204" pitchFamily="34" charset="-122"/>
              <a:cs typeface="楷体_GB2312"/>
            </a:endParaRPr>
          </a:p>
          <a:p>
            <a:pPr lvl="1" eaLnBrk="1" latinLnBrk="0" hangingPunct="1">
              <a:lnSpc>
                <a:spcPct val="130000"/>
              </a:lnSpc>
              <a:spcBef>
                <a:spcPts val="0"/>
              </a:spcBef>
              <a:buClr>
                <a:srgbClr val="FF0000"/>
              </a:buClr>
              <a:buFont typeface="Wingdings" panose="05000000000000000000" pitchFamily="2" charset="2"/>
              <a:buChar char="Ø"/>
            </a:pPr>
            <a:r>
              <a:rPr lang="zh-CN" altLang="en-US" sz="2000" b="1" kern="0" dirty="0">
                <a:solidFill>
                  <a:srgbClr val="4472C4"/>
                </a:solidFill>
                <a:latin typeface="微软雅黑" panose="020B0503020204020204" pitchFamily="34" charset="-122"/>
                <a:ea typeface="微软雅黑" panose="020B0503020204020204" pitchFamily="34" charset="-122"/>
                <a:cs typeface="楷体_GB2312"/>
              </a:rPr>
              <a:t>单一系统映象：完全支持</a:t>
            </a:r>
            <a:endParaRPr lang="zh-CN" altLang="en-US" sz="2000" b="1" kern="0" dirty="0">
              <a:solidFill>
                <a:srgbClr val="4472C4"/>
              </a:solidFill>
              <a:latin typeface="微软雅黑" panose="020B0503020204020204" pitchFamily="34" charset="-122"/>
              <a:ea typeface="微软雅黑" panose="020B0503020204020204" pitchFamily="34" charset="-122"/>
              <a:cs typeface="楷体_GB2312"/>
            </a:endParaRPr>
          </a:p>
          <a:p>
            <a:pPr lvl="1" eaLnBrk="1" latinLnBrk="0" hangingPunct="1">
              <a:lnSpc>
                <a:spcPct val="130000"/>
              </a:lnSpc>
              <a:spcBef>
                <a:spcPts val="0"/>
              </a:spcBef>
              <a:buClr>
                <a:srgbClr val="FF0000"/>
              </a:buClr>
              <a:buFont typeface="Wingdings" panose="05000000000000000000" pitchFamily="2" charset="2"/>
              <a:buChar char="Ø"/>
            </a:pPr>
            <a:r>
              <a:rPr lang="zh-CN" altLang="en-US" sz="2000" b="1" kern="0" dirty="0">
                <a:solidFill>
                  <a:srgbClr val="4472C4"/>
                </a:solidFill>
                <a:latin typeface="微软雅黑" panose="020B0503020204020204" pitchFamily="34" charset="-122"/>
                <a:ea typeface="微软雅黑" panose="020B0503020204020204" pitchFamily="34" charset="-122"/>
                <a:cs typeface="楷体_GB2312"/>
              </a:rPr>
              <a:t>地址空间：单一</a:t>
            </a:r>
            <a:endParaRPr lang="zh-CN" altLang="en-US" sz="2000" b="1" kern="0" dirty="0">
              <a:solidFill>
                <a:srgbClr val="4472C4"/>
              </a:solidFill>
              <a:latin typeface="微软雅黑" panose="020B0503020204020204" pitchFamily="34" charset="-122"/>
              <a:ea typeface="微软雅黑" panose="020B0503020204020204" pitchFamily="34" charset="-122"/>
              <a:cs typeface="楷体_GB2312"/>
            </a:endParaRPr>
          </a:p>
          <a:p>
            <a:pPr lvl="1" eaLnBrk="1" latinLnBrk="0" hangingPunct="1">
              <a:lnSpc>
                <a:spcPct val="130000"/>
              </a:lnSpc>
              <a:spcBef>
                <a:spcPts val="0"/>
              </a:spcBef>
              <a:buClr>
                <a:srgbClr val="FF0000"/>
              </a:buClr>
              <a:buFont typeface="Wingdings" panose="05000000000000000000" pitchFamily="2" charset="2"/>
              <a:buChar char="Ø"/>
            </a:pPr>
            <a:r>
              <a:rPr lang="zh-CN" altLang="en-US" sz="2000" b="1" kern="0" dirty="0">
                <a:solidFill>
                  <a:srgbClr val="4472C4"/>
                </a:solidFill>
                <a:latin typeface="微软雅黑" panose="020B0503020204020204" pitchFamily="34" charset="-122"/>
                <a:ea typeface="微软雅黑" panose="020B0503020204020204" pitchFamily="34" charset="-122"/>
                <a:cs typeface="楷体_GB2312"/>
              </a:rPr>
              <a:t>操作系统：单一</a:t>
            </a:r>
            <a:r>
              <a:rPr lang="en-US" altLang="zh-CN" sz="2000" b="1" kern="0" dirty="0">
                <a:solidFill>
                  <a:srgbClr val="4472C4"/>
                </a:solidFill>
                <a:latin typeface="微软雅黑" panose="020B0503020204020204" pitchFamily="34" charset="-122"/>
                <a:ea typeface="微软雅黑" panose="020B0503020204020204" pitchFamily="34" charset="-122"/>
                <a:cs typeface="楷体_GB2312"/>
              </a:rPr>
              <a:t>/</a:t>
            </a:r>
            <a:r>
              <a:rPr lang="zh-CN" altLang="en-US" sz="2000" b="1" kern="0" dirty="0">
                <a:solidFill>
                  <a:srgbClr val="4472C4"/>
                </a:solidFill>
                <a:latin typeface="微软雅黑" panose="020B0503020204020204" pitchFamily="34" charset="-122"/>
                <a:ea typeface="微软雅黑" panose="020B0503020204020204" pitchFamily="34" charset="-122"/>
                <a:cs typeface="楷体_GB2312"/>
              </a:rPr>
              <a:t>多副本</a:t>
            </a:r>
            <a:endParaRPr lang="zh-CN" altLang="en-US" sz="2000" b="1" kern="0" dirty="0">
              <a:solidFill>
                <a:srgbClr val="4472C4"/>
              </a:solidFill>
              <a:latin typeface="微软雅黑" panose="020B0503020204020204" pitchFamily="34" charset="-122"/>
              <a:ea typeface="微软雅黑" panose="020B0503020204020204" pitchFamily="34" charset="-122"/>
              <a:cs typeface="楷体_GB2312"/>
            </a:endParaRPr>
          </a:p>
          <a:p>
            <a:pPr lvl="1" eaLnBrk="1" latinLnBrk="0" hangingPunct="1">
              <a:lnSpc>
                <a:spcPct val="130000"/>
              </a:lnSpc>
              <a:spcBef>
                <a:spcPts val="0"/>
              </a:spcBef>
              <a:buClr>
                <a:srgbClr val="FF0000"/>
              </a:buClr>
              <a:buFont typeface="Wingdings" panose="05000000000000000000" pitchFamily="2" charset="2"/>
              <a:buChar char="Ø"/>
            </a:pPr>
            <a:r>
              <a:rPr lang="zh-CN" altLang="en-US" sz="2000" b="1" kern="0" dirty="0">
                <a:solidFill>
                  <a:srgbClr val="4472C4"/>
                </a:solidFill>
                <a:latin typeface="微软雅黑" panose="020B0503020204020204" pitchFamily="34" charset="-122"/>
                <a:ea typeface="微软雅黑" panose="020B0503020204020204" pitchFamily="34" charset="-122"/>
                <a:cs typeface="楷体_GB2312"/>
              </a:rPr>
              <a:t>典型机器：</a:t>
            </a:r>
            <a:r>
              <a:rPr lang="en-US" altLang="zh-CN" sz="2000" b="1" kern="0" dirty="0">
                <a:solidFill>
                  <a:srgbClr val="4472C4"/>
                </a:solidFill>
                <a:latin typeface="微软雅黑" panose="020B0503020204020204" pitchFamily="34" charset="-122"/>
                <a:ea typeface="微软雅黑" panose="020B0503020204020204" pitchFamily="34" charset="-122"/>
                <a:cs typeface="楷体_GB2312"/>
              </a:rPr>
              <a:t>SGI </a:t>
            </a:r>
            <a:r>
              <a:rPr lang="en-US" altLang="zh-CN" sz="2000" b="1" kern="0" dirty="0" err="1">
                <a:solidFill>
                  <a:srgbClr val="4472C4"/>
                </a:solidFill>
                <a:latin typeface="微软雅黑" panose="020B0503020204020204" pitchFamily="34" charset="-122"/>
                <a:ea typeface="微软雅黑" panose="020B0503020204020204" pitchFamily="34" charset="-122"/>
                <a:cs typeface="楷体_GB2312"/>
              </a:rPr>
              <a:t>Altix</a:t>
            </a:r>
            <a:r>
              <a:rPr lang="en-US" altLang="zh-CN" sz="2000" b="1" kern="0" dirty="0">
                <a:solidFill>
                  <a:srgbClr val="4472C4"/>
                </a:solidFill>
                <a:latin typeface="微软雅黑" panose="020B0503020204020204" pitchFamily="34" charset="-122"/>
                <a:ea typeface="微软雅黑" panose="020B0503020204020204" pitchFamily="34" charset="-122"/>
                <a:cs typeface="楷体_GB2312"/>
              </a:rPr>
              <a:t> 4700</a:t>
            </a:r>
            <a:endParaRPr lang="en-US" altLang="zh-CN" sz="2000" b="1" kern="0" dirty="0">
              <a:solidFill>
                <a:srgbClr val="4472C4"/>
              </a:solidFill>
              <a:latin typeface="微软雅黑" panose="020B0503020204020204" pitchFamily="34" charset="-122"/>
              <a:ea typeface="微软雅黑" panose="020B0503020204020204" pitchFamily="34" charset="-122"/>
              <a:cs typeface="楷体_GB2312"/>
            </a:endParaRPr>
          </a:p>
        </p:txBody>
      </p:sp>
      <p:sp>
        <p:nvSpPr>
          <p:cNvPr id="40" name="Rectangle 4"/>
          <p:cNvSpPr>
            <a:spLocks noChangeArrowheads="1"/>
          </p:cNvSpPr>
          <p:nvPr>
            <p:custDataLst>
              <p:tags r:id="rId4"/>
            </p:custDataLst>
          </p:nvPr>
        </p:nvSpPr>
        <p:spPr bwMode="auto">
          <a:xfrm>
            <a:off x="5926519" y="1699609"/>
            <a:ext cx="2342956" cy="2203949"/>
          </a:xfrm>
          <a:prstGeom prst="rect">
            <a:avLst/>
          </a:prstGeom>
          <a:noFill/>
          <a:ln w="12700">
            <a:solidFill>
              <a:schemeClr val="tx1"/>
            </a:solidFill>
            <a:prstDash val="sysDot"/>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normAutofit/>
          </a:bodyPr>
          <a:lstStyle>
            <a:lvl1pPr>
              <a:spcBef>
                <a:spcPct val="20000"/>
              </a:spcBef>
              <a:buClr>
                <a:schemeClr val="tx1"/>
              </a:buClr>
              <a:buFont typeface="Wingdings" panose="05000000000000000000" pitchFamily="2" charset="2"/>
              <a:buChar char="v"/>
              <a:defRPr sz="2800" b="1">
                <a:solidFill>
                  <a:schemeClr val="accent1"/>
                </a:solidFill>
                <a:latin typeface="隶书" panose="02010509060101010101" pitchFamily="49" charset="-122"/>
                <a:ea typeface="隶书" panose="02010509060101010101" pitchFamily="49" charset="-122"/>
              </a:defRPr>
            </a:lvl1pPr>
            <a:lvl2pPr marL="742950" indent="-285750">
              <a:spcBef>
                <a:spcPct val="20000"/>
              </a:spcBef>
              <a:buClr>
                <a:schemeClr val="tx2"/>
              </a:buClr>
              <a:buSzPct val="60000"/>
              <a:buFont typeface="Wingdings" panose="05000000000000000000" pitchFamily="2" charset="2"/>
              <a:buChar char="n"/>
              <a:defRPr sz="2400">
                <a:solidFill>
                  <a:schemeClr val="hlink"/>
                </a:solidFill>
                <a:latin typeface="Verdana" panose="020B0604030504040204" pitchFamily="34" charset="0"/>
                <a:ea typeface="隶书" panose="02010509060101010101" pitchFamily="49"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hlink"/>
                </a:solidFill>
                <a:latin typeface="Verdana" panose="020B0604030504040204" pitchFamily="34" charset="0"/>
                <a:ea typeface="隶书" panose="02010509060101010101" pitchFamily="49" charset="-122"/>
              </a:defRPr>
            </a:lvl3pPr>
            <a:lvl4pPr marL="1600200" indent="-228600">
              <a:spcBef>
                <a:spcPct val="20000"/>
              </a:spcBef>
              <a:buClr>
                <a:schemeClr val="tx1"/>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4pPr>
            <a:lvl5pPr marL="2057400" indent="-228600">
              <a:spcBef>
                <a:spcPct val="20000"/>
              </a:spcBef>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9pPr>
          </a:lstStyle>
          <a:p>
            <a:pPr algn="r">
              <a:spcBef>
                <a:spcPct val="0"/>
              </a:spcBef>
              <a:buClrTx/>
              <a:buFontTx/>
              <a:buNone/>
            </a:pPr>
            <a:endParaRPr lang="zh-CN" altLang="en-US" sz="1800" b="0">
              <a:solidFill>
                <a:schemeClr val="tx1"/>
              </a:solidFill>
              <a:latin typeface="Times New Roman" panose="02020603050405020304" pitchFamily="18" charset="0"/>
            </a:endParaRPr>
          </a:p>
        </p:txBody>
      </p:sp>
      <p:sp>
        <p:nvSpPr>
          <p:cNvPr id="41" name="Text Box 5"/>
          <p:cNvSpPr txBox="1">
            <a:spLocks noChangeArrowheads="1"/>
          </p:cNvSpPr>
          <p:nvPr>
            <p:custDataLst>
              <p:tags r:id="rId5"/>
            </p:custDataLst>
          </p:nvPr>
        </p:nvSpPr>
        <p:spPr bwMode="auto">
          <a:xfrm>
            <a:off x="6090014" y="1944493"/>
            <a:ext cx="500570" cy="522177"/>
          </a:xfrm>
          <a:prstGeom prst="rect">
            <a:avLst/>
          </a:prstGeom>
          <a:solidFill>
            <a:srgbClr val="00B0F0"/>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ormAutofit/>
          </a:bodyPr>
          <a:lstStyle>
            <a:lvl1pPr>
              <a:spcBef>
                <a:spcPct val="20000"/>
              </a:spcBef>
              <a:buClr>
                <a:schemeClr val="tx1"/>
              </a:buClr>
              <a:buFont typeface="Wingdings" panose="05000000000000000000" pitchFamily="2" charset="2"/>
              <a:buChar char="v"/>
              <a:defRPr sz="2800" b="1">
                <a:solidFill>
                  <a:schemeClr val="accent1"/>
                </a:solidFill>
                <a:latin typeface="隶书" panose="02010509060101010101" pitchFamily="49" charset="-122"/>
                <a:ea typeface="隶书" panose="02010509060101010101" pitchFamily="49" charset="-122"/>
              </a:defRPr>
            </a:lvl1pPr>
            <a:lvl2pPr marL="742950" indent="-285750">
              <a:spcBef>
                <a:spcPct val="20000"/>
              </a:spcBef>
              <a:buClr>
                <a:schemeClr val="tx2"/>
              </a:buClr>
              <a:buSzPct val="60000"/>
              <a:buFont typeface="Wingdings" panose="05000000000000000000" pitchFamily="2" charset="2"/>
              <a:buChar char="n"/>
              <a:defRPr sz="2400">
                <a:solidFill>
                  <a:schemeClr val="hlink"/>
                </a:solidFill>
                <a:latin typeface="Verdana" panose="020B0604030504040204" pitchFamily="34" charset="0"/>
                <a:ea typeface="隶书" panose="02010509060101010101" pitchFamily="49"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hlink"/>
                </a:solidFill>
                <a:latin typeface="Verdana" panose="020B0604030504040204" pitchFamily="34" charset="0"/>
                <a:ea typeface="隶书" panose="02010509060101010101" pitchFamily="49" charset="-122"/>
              </a:defRPr>
            </a:lvl3pPr>
            <a:lvl4pPr marL="1600200" indent="-228600">
              <a:spcBef>
                <a:spcPct val="20000"/>
              </a:spcBef>
              <a:buClr>
                <a:schemeClr val="tx1"/>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4pPr>
            <a:lvl5pPr marL="2057400" indent="-228600">
              <a:spcBef>
                <a:spcPct val="20000"/>
              </a:spcBef>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9pPr>
          </a:lstStyle>
          <a:p>
            <a:pPr algn="ctr">
              <a:spcBef>
                <a:spcPct val="50000"/>
              </a:spcBef>
              <a:buClrTx/>
              <a:buFontTx/>
              <a:buNone/>
            </a:pPr>
            <a:r>
              <a:rPr kumimoji="1" lang="en-US" altLang="zh-CN" sz="1200" dirty="0">
                <a:solidFill>
                  <a:srgbClr val="FFFFFF"/>
                </a:solidFill>
                <a:latin typeface="Arial" panose="020B0604020202020204" pitchFamily="34" charset="0"/>
                <a:ea typeface="微软雅黑" panose="020B0503020204020204" pitchFamily="34" charset="-122"/>
              </a:rPr>
              <a:t>P/C</a:t>
            </a:r>
            <a:endParaRPr kumimoji="1" lang="en-US" altLang="zh-CN" sz="1200" dirty="0">
              <a:solidFill>
                <a:srgbClr val="FFFFFF"/>
              </a:solidFill>
              <a:latin typeface="Arial" panose="020B0604020202020204" pitchFamily="34" charset="0"/>
              <a:ea typeface="微软雅黑" panose="020B0503020204020204" pitchFamily="34" charset="-122"/>
            </a:endParaRPr>
          </a:p>
        </p:txBody>
      </p:sp>
      <p:sp>
        <p:nvSpPr>
          <p:cNvPr id="42" name="Text Box 6"/>
          <p:cNvSpPr txBox="1">
            <a:spLocks noChangeArrowheads="1"/>
          </p:cNvSpPr>
          <p:nvPr>
            <p:custDataLst>
              <p:tags r:id="rId6"/>
            </p:custDataLst>
          </p:nvPr>
        </p:nvSpPr>
        <p:spPr bwMode="auto">
          <a:xfrm>
            <a:off x="6824664" y="1944493"/>
            <a:ext cx="550987" cy="312586"/>
          </a:xfrm>
          <a:prstGeom prst="rect">
            <a:avLst/>
          </a:prstGeom>
          <a:solidFill>
            <a:srgbClr val="00B0F0"/>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ormAutofit/>
          </a:bodyPr>
          <a:lstStyle>
            <a:lvl1pPr>
              <a:spcBef>
                <a:spcPct val="20000"/>
              </a:spcBef>
              <a:buClr>
                <a:schemeClr val="tx1"/>
              </a:buClr>
              <a:buFont typeface="Wingdings" panose="05000000000000000000" pitchFamily="2" charset="2"/>
              <a:buChar char="v"/>
              <a:defRPr sz="2800" b="1">
                <a:solidFill>
                  <a:schemeClr val="accent1"/>
                </a:solidFill>
                <a:latin typeface="隶书" panose="02010509060101010101" pitchFamily="49" charset="-122"/>
                <a:ea typeface="隶书" panose="02010509060101010101" pitchFamily="49" charset="-122"/>
              </a:defRPr>
            </a:lvl1pPr>
            <a:lvl2pPr marL="742950" indent="-285750">
              <a:spcBef>
                <a:spcPct val="20000"/>
              </a:spcBef>
              <a:buClr>
                <a:schemeClr val="tx2"/>
              </a:buClr>
              <a:buSzPct val="60000"/>
              <a:buFont typeface="Wingdings" panose="05000000000000000000" pitchFamily="2" charset="2"/>
              <a:buChar char="n"/>
              <a:defRPr sz="2400">
                <a:solidFill>
                  <a:schemeClr val="hlink"/>
                </a:solidFill>
                <a:latin typeface="Verdana" panose="020B0604030504040204" pitchFamily="34" charset="0"/>
                <a:ea typeface="隶书" panose="02010509060101010101" pitchFamily="49"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hlink"/>
                </a:solidFill>
                <a:latin typeface="Verdana" panose="020B0604030504040204" pitchFamily="34" charset="0"/>
                <a:ea typeface="隶书" panose="02010509060101010101" pitchFamily="49" charset="-122"/>
              </a:defRPr>
            </a:lvl3pPr>
            <a:lvl4pPr marL="1600200" indent="-228600">
              <a:spcBef>
                <a:spcPct val="20000"/>
              </a:spcBef>
              <a:buClr>
                <a:schemeClr val="tx1"/>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4pPr>
            <a:lvl5pPr marL="2057400" indent="-228600">
              <a:spcBef>
                <a:spcPct val="20000"/>
              </a:spcBef>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9pPr>
          </a:lstStyle>
          <a:p>
            <a:pPr>
              <a:spcBef>
                <a:spcPct val="50000"/>
              </a:spcBef>
              <a:buClrTx/>
              <a:buFontTx/>
              <a:buNone/>
            </a:pPr>
            <a:r>
              <a:rPr kumimoji="1" lang="en-US" altLang="zh-CN" sz="1200" dirty="0">
                <a:solidFill>
                  <a:srgbClr val="FFFFFF"/>
                </a:solidFill>
                <a:latin typeface="Arial" panose="020B0604020202020204" pitchFamily="34" charset="0"/>
                <a:ea typeface="微软雅黑" panose="020B0503020204020204" pitchFamily="34" charset="-122"/>
              </a:rPr>
              <a:t>P/C</a:t>
            </a:r>
            <a:endParaRPr kumimoji="1" lang="en-US" altLang="zh-CN" sz="1200" dirty="0">
              <a:solidFill>
                <a:srgbClr val="FFFFFF"/>
              </a:solidFill>
              <a:latin typeface="Arial" panose="020B0604020202020204" pitchFamily="34" charset="0"/>
              <a:ea typeface="微软雅黑" panose="020B0503020204020204" pitchFamily="34" charset="-122"/>
            </a:endParaRPr>
          </a:p>
        </p:txBody>
      </p:sp>
      <p:sp>
        <p:nvSpPr>
          <p:cNvPr id="43" name="Text Box 7"/>
          <p:cNvSpPr txBox="1">
            <a:spLocks noChangeArrowheads="1"/>
          </p:cNvSpPr>
          <p:nvPr>
            <p:custDataLst>
              <p:tags r:id="rId7"/>
            </p:custDataLst>
          </p:nvPr>
        </p:nvSpPr>
        <p:spPr bwMode="auto">
          <a:xfrm>
            <a:off x="7559313" y="1944493"/>
            <a:ext cx="500570" cy="347878"/>
          </a:xfrm>
          <a:prstGeom prst="rect">
            <a:avLst/>
          </a:prstGeom>
          <a:solidFill>
            <a:srgbClr val="00B0F0"/>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ormAutofit/>
          </a:bodyPr>
          <a:lstStyle>
            <a:lvl1pPr>
              <a:spcBef>
                <a:spcPct val="20000"/>
              </a:spcBef>
              <a:buClr>
                <a:schemeClr val="tx1"/>
              </a:buClr>
              <a:buFont typeface="Wingdings" panose="05000000000000000000" pitchFamily="2" charset="2"/>
              <a:buChar char="v"/>
              <a:defRPr sz="2800" b="1">
                <a:solidFill>
                  <a:schemeClr val="accent1"/>
                </a:solidFill>
                <a:latin typeface="隶书" panose="02010509060101010101" pitchFamily="49" charset="-122"/>
                <a:ea typeface="隶书" panose="02010509060101010101" pitchFamily="49" charset="-122"/>
              </a:defRPr>
            </a:lvl1pPr>
            <a:lvl2pPr marL="742950" indent="-285750">
              <a:spcBef>
                <a:spcPct val="20000"/>
              </a:spcBef>
              <a:buClr>
                <a:schemeClr val="tx2"/>
              </a:buClr>
              <a:buSzPct val="60000"/>
              <a:buFont typeface="Wingdings" panose="05000000000000000000" pitchFamily="2" charset="2"/>
              <a:buChar char="n"/>
              <a:defRPr sz="2400">
                <a:solidFill>
                  <a:schemeClr val="hlink"/>
                </a:solidFill>
                <a:latin typeface="Verdana" panose="020B0604030504040204" pitchFamily="34" charset="0"/>
                <a:ea typeface="隶书" panose="02010509060101010101" pitchFamily="49"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hlink"/>
                </a:solidFill>
                <a:latin typeface="Verdana" panose="020B0604030504040204" pitchFamily="34" charset="0"/>
                <a:ea typeface="隶书" panose="02010509060101010101" pitchFamily="49" charset="-122"/>
              </a:defRPr>
            </a:lvl3pPr>
            <a:lvl4pPr marL="1600200" indent="-228600">
              <a:spcBef>
                <a:spcPct val="20000"/>
              </a:spcBef>
              <a:buClr>
                <a:schemeClr val="tx1"/>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4pPr>
            <a:lvl5pPr marL="2057400" indent="-228600">
              <a:spcBef>
                <a:spcPct val="20000"/>
              </a:spcBef>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9pPr>
          </a:lstStyle>
          <a:p>
            <a:pPr algn="ctr">
              <a:spcBef>
                <a:spcPct val="50000"/>
              </a:spcBef>
              <a:buClrTx/>
              <a:buFontTx/>
              <a:buNone/>
            </a:pPr>
            <a:r>
              <a:rPr kumimoji="1" lang="en-US" altLang="zh-CN" sz="1400" dirty="0">
                <a:solidFill>
                  <a:srgbClr val="FFFFFF"/>
                </a:solidFill>
                <a:latin typeface="Arial" panose="020B0604020202020204" pitchFamily="34" charset="0"/>
                <a:ea typeface="微软雅黑" panose="020B0503020204020204" pitchFamily="34" charset="-122"/>
              </a:rPr>
              <a:t>M</a:t>
            </a:r>
            <a:endParaRPr kumimoji="1" lang="en-US" altLang="zh-CN" sz="1400" dirty="0">
              <a:solidFill>
                <a:srgbClr val="FFFFFF"/>
              </a:solidFill>
              <a:latin typeface="Arial" panose="020B0604020202020204" pitchFamily="34" charset="0"/>
              <a:ea typeface="微软雅黑" panose="020B0503020204020204" pitchFamily="34" charset="-122"/>
            </a:endParaRPr>
          </a:p>
        </p:txBody>
      </p:sp>
      <p:sp>
        <p:nvSpPr>
          <p:cNvPr id="44" name="Text Box 8"/>
          <p:cNvSpPr txBox="1">
            <a:spLocks noChangeArrowheads="1"/>
          </p:cNvSpPr>
          <p:nvPr>
            <p:custDataLst>
              <p:tags r:id="rId8"/>
            </p:custDataLst>
          </p:nvPr>
        </p:nvSpPr>
        <p:spPr bwMode="auto">
          <a:xfrm>
            <a:off x="6007186" y="2598475"/>
            <a:ext cx="2128323" cy="347878"/>
          </a:xfrm>
          <a:prstGeom prst="rect">
            <a:avLst/>
          </a:prstGeom>
          <a:solidFill>
            <a:srgbClr val="00B0F0"/>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ormAutofit/>
          </a:bodyPr>
          <a:lstStyle>
            <a:lvl1pPr>
              <a:spcBef>
                <a:spcPct val="20000"/>
              </a:spcBef>
              <a:buClr>
                <a:schemeClr val="tx1"/>
              </a:buClr>
              <a:buFont typeface="Wingdings" panose="05000000000000000000" pitchFamily="2" charset="2"/>
              <a:buChar char="v"/>
              <a:defRPr sz="2800" b="1">
                <a:solidFill>
                  <a:schemeClr val="accent1"/>
                </a:solidFill>
                <a:latin typeface="隶书" panose="02010509060101010101" pitchFamily="49" charset="-122"/>
                <a:ea typeface="隶书" panose="02010509060101010101" pitchFamily="49" charset="-122"/>
              </a:defRPr>
            </a:lvl1pPr>
            <a:lvl2pPr marL="742950" indent="-285750">
              <a:spcBef>
                <a:spcPct val="20000"/>
              </a:spcBef>
              <a:buClr>
                <a:schemeClr val="tx2"/>
              </a:buClr>
              <a:buSzPct val="60000"/>
              <a:buFont typeface="Wingdings" panose="05000000000000000000" pitchFamily="2" charset="2"/>
              <a:buChar char="n"/>
              <a:defRPr sz="2400">
                <a:solidFill>
                  <a:schemeClr val="hlink"/>
                </a:solidFill>
                <a:latin typeface="Verdana" panose="020B0604030504040204" pitchFamily="34" charset="0"/>
                <a:ea typeface="隶书" panose="02010509060101010101" pitchFamily="49"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hlink"/>
                </a:solidFill>
                <a:latin typeface="Verdana" panose="020B0604030504040204" pitchFamily="34" charset="0"/>
                <a:ea typeface="隶书" panose="02010509060101010101" pitchFamily="49" charset="-122"/>
              </a:defRPr>
            </a:lvl3pPr>
            <a:lvl4pPr marL="1600200" indent="-228600">
              <a:spcBef>
                <a:spcPct val="20000"/>
              </a:spcBef>
              <a:buClr>
                <a:schemeClr val="tx1"/>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4pPr>
            <a:lvl5pPr marL="2057400" indent="-228600">
              <a:spcBef>
                <a:spcPct val="20000"/>
              </a:spcBef>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9pPr>
          </a:lstStyle>
          <a:p>
            <a:pPr algn="ctr">
              <a:spcBef>
                <a:spcPct val="50000"/>
              </a:spcBef>
              <a:buClrTx/>
              <a:buFontTx/>
              <a:buNone/>
            </a:pPr>
            <a:r>
              <a:rPr kumimoji="1" lang="en-US" altLang="zh-CN" sz="1400" dirty="0">
                <a:solidFill>
                  <a:srgbClr val="FFFFFF"/>
                </a:solidFill>
                <a:latin typeface="Arial" panose="020B0604020202020204" pitchFamily="34" charset="0"/>
                <a:ea typeface="微软雅黑" panose="020B0503020204020204" pitchFamily="34" charset="-122"/>
              </a:rPr>
              <a:t>Bus or Crossbar</a:t>
            </a:r>
            <a:endParaRPr kumimoji="1" lang="en-US" altLang="zh-CN" sz="1400" dirty="0">
              <a:solidFill>
                <a:srgbClr val="FFFFFF"/>
              </a:solidFill>
              <a:latin typeface="Arial" panose="020B0604020202020204" pitchFamily="34" charset="0"/>
              <a:ea typeface="微软雅黑" panose="020B0503020204020204" pitchFamily="34" charset="-122"/>
            </a:endParaRPr>
          </a:p>
        </p:txBody>
      </p:sp>
      <p:sp>
        <p:nvSpPr>
          <p:cNvPr id="45" name="Text Box 9"/>
          <p:cNvSpPr txBox="1">
            <a:spLocks noChangeArrowheads="1"/>
          </p:cNvSpPr>
          <p:nvPr>
            <p:custDataLst>
              <p:tags r:id="rId9"/>
            </p:custDataLst>
          </p:nvPr>
        </p:nvSpPr>
        <p:spPr bwMode="auto">
          <a:xfrm>
            <a:off x="6010787" y="3293511"/>
            <a:ext cx="545945" cy="347878"/>
          </a:xfrm>
          <a:prstGeom prst="rect">
            <a:avLst/>
          </a:prstGeom>
          <a:solidFill>
            <a:srgbClr val="00B0F0"/>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ormAutofit/>
          </a:bodyPr>
          <a:lstStyle>
            <a:lvl1pPr>
              <a:spcBef>
                <a:spcPct val="20000"/>
              </a:spcBef>
              <a:buClr>
                <a:schemeClr val="tx1"/>
              </a:buClr>
              <a:buFont typeface="Wingdings" panose="05000000000000000000" pitchFamily="2" charset="2"/>
              <a:buChar char="v"/>
              <a:defRPr sz="2800" b="1">
                <a:solidFill>
                  <a:schemeClr val="accent1"/>
                </a:solidFill>
                <a:latin typeface="隶书" panose="02010509060101010101" pitchFamily="49" charset="-122"/>
                <a:ea typeface="隶书" panose="02010509060101010101" pitchFamily="49" charset="-122"/>
              </a:defRPr>
            </a:lvl1pPr>
            <a:lvl2pPr marL="742950" indent="-285750">
              <a:spcBef>
                <a:spcPct val="20000"/>
              </a:spcBef>
              <a:buClr>
                <a:schemeClr val="tx2"/>
              </a:buClr>
              <a:buSzPct val="60000"/>
              <a:buFont typeface="Wingdings" panose="05000000000000000000" pitchFamily="2" charset="2"/>
              <a:buChar char="n"/>
              <a:defRPr sz="2400">
                <a:solidFill>
                  <a:schemeClr val="hlink"/>
                </a:solidFill>
                <a:latin typeface="Verdana" panose="020B0604030504040204" pitchFamily="34" charset="0"/>
                <a:ea typeface="隶书" panose="02010509060101010101" pitchFamily="49"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hlink"/>
                </a:solidFill>
                <a:latin typeface="Verdana" panose="020B0604030504040204" pitchFamily="34" charset="0"/>
                <a:ea typeface="隶书" panose="02010509060101010101" pitchFamily="49" charset="-122"/>
              </a:defRPr>
            </a:lvl3pPr>
            <a:lvl4pPr marL="1600200" indent="-228600">
              <a:spcBef>
                <a:spcPct val="20000"/>
              </a:spcBef>
              <a:buClr>
                <a:schemeClr val="tx1"/>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4pPr>
            <a:lvl5pPr marL="2057400" indent="-228600">
              <a:spcBef>
                <a:spcPct val="20000"/>
              </a:spcBef>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9pPr>
          </a:lstStyle>
          <a:p>
            <a:pPr algn="ctr">
              <a:spcBef>
                <a:spcPct val="50000"/>
              </a:spcBef>
              <a:buClrTx/>
              <a:buFontTx/>
              <a:buNone/>
            </a:pPr>
            <a:r>
              <a:rPr kumimoji="1" lang="en-US" altLang="zh-CN" sz="1400">
                <a:solidFill>
                  <a:srgbClr val="FFFFFF"/>
                </a:solidFill>
                <a:latin typeface="Arial" panose="020B0604020202020204" pitchFamily="34" charset="0"/>
                <a:ea typeface="微软雅黑" panose="020B0503020204020204" pitchFamily="34" charset="-122"/>
              </a:rPr>
              <a:t>I/O</a:t>
            </a:r>
            <a:endParaRPr kumimoji="1" lang="en-US" altLang="zh-CN" sz="1400">
              <a:solidFill>
                <a:srgbClr val="FFFFFF"/>
              </a:solidFill>
              <a:latin typeface="Arial" panose="020B0604020202020204" pitchFamily="34" charset="0"/>
              <a:ea typeface="微软雅黑" panose="020B0503020204020204" pitchFamily="34" charset="-122"/>
            </a:endParaRPr>
          </a:p>
        </p:txBody>
      </p:sp>
      <p:sp>
        <p:nvSpPr>
          <p:cNvPr id="46" name="Text Box 10"/>
          <p:cNvSpPr txBox="1">
            <a:spLocks noChangeArrowheads="1"/>
          </p:cNvSpPr>
          <p:nvPr>
            <p:custDataLst>
              <p:tags r:id="rId10"/>
            </p:custDataLst>
          </p:nvPr>
        </p:nvSpPr>
        <p:spPr bwMode="auto">
          <a:xfrm>
            <a:off x="6762002" y="3293511"/>
            <a:ext cx="1421043" cy="592041"/>
          </a:xfrm>
          <a:prstGeom prst="rect">
            <a:avLst/>
          </a:prstGeom>
          <a:solidFill>
            <a:srgbClr val="00B0F0"/>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ormAutofit/>
          </a:bodyPr>
          <a:lstStyle>
            <a:lvl1pPr>
              <a:spcBef>
                <a:spcPct val="20000"/>
              </a:spcBef>
              <a:buClr>
                <a:schemeClr val="tx1"/>
              </a:buClr>
              <a:buFont typeface="Wingdings" panose="05000000000000000000" pitchFamily="2" charset="2"/>
              <a:buChar char="v"/>
              <a:defRPr sz="2800" b="1">
                <a:solidFill>
                  <a:schemeClr val="accent1"/>
                </a:solidFill>
                <a:latin typeface="隶书" panose="02010509060101010101" pitchFamily="49" charset="-122"/>
                <a:ea typeface="隶书" panose="02010509060101010101" pitchFamily="49" charset="-122"/>
              </a:defRPr>
            </a:lvl1pPr>
            <a:lvl2pPr marL="742950" indent="-285750">
              <a:spcBef>
                <a:spcPct val="20000"/>
              </a:spcBef>
              <a:buClr>
                <a:schemeClr val="tx2"/>
              </a:buClr>
              <a:buSzPct val="60000"/>
              <a:buFont typeface="Wingdings" panose="05000000000000000000" pitchFamily="2" charset="2"/>
              <a:buChar char="n"/>
              <a:defRPr sz="2400">
                <a:solidFill>
                  <a:schemeClr val="hlink"/>
                </a:solidFill>
                <a:latin typeface="Verdana" panose="020B0604030504040204" pitchFamily="34" charset="0"/>
                <a:ea typeface="隶书" panose="02010509060101010101" pitchFamily="49"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hlink"/>
                </a:solidFill>
                <a:latin typeface="Verdana" panose="020B0604030504040204" pitchFamily="34" charset="0"/>
                <a:ea typeface="隶书" panose="02010509060101010101" pitchFamily="49" charset="-122"/>
              </a:defRPr>
            </a:lvl3pPr>
            <a:lvl4pPr marL="1600200" indent="-228600">
              <a:spcBef>
                <a:spcPct val="20000"/>
              </a:spcBef>
              <a:buClr>
                <a:schemeClr val="tx1"/>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4pPr>
            <a:lvl5pPr marL="2057400" indent="-228600">
              <a:spcBef>
                <a:spcPct val="20000"/>
              </a:spcBef>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9pPr>
          </a:lstStyle>
          <a:p>
            <a:pPr>
              <a:spcBef>
                <a:spcPct val="50000"/>
              </a:spcBef>
              <a:buClrTx/>
              <a:buFontTx/>
              <a:buNone/>
            </a:pPr>
            <a:r>
              <a:rPr kumimoji="1" lang="en-US" altLang="zh-CN" sz="1400" dirty="0">
                <a:solidFill>
                  <a:srgbClr val="FFFFFF"/>
                </a:solidFill>
                <a:latin typeface="Arial" panose="020B0604020202020204" pitchFamily="34" charset="0"/>
                <a:ea typeface="微软雅黑" panose="020B0503020204020204" pitchFamily="34" charset="-122"/>
              </a:rPr>
              <a:t>NIC, DIR,RC</a:t>
            </a:r>
            <a:endParaRPr kumimoji="1" lang="en-US" altLang="zh-CN" sz="1400" dirty="0">
              <a:solidFill>
                <a:srgbClr val="FFFFFF"/>
              </a:solidFill>
              <a:latin typeface="Arial" panose="020B0604020202020204" pitchFamily="34" charset="0"/>
              <a:ea typeface="微软雅黑" panose="020B0503020204020204" pitchFamily="34" charset="-122"/>
            </a:endParaRPr>
          </a:p>
        </p:txBody>
      </p:sp>
      <p:sp>
        <p:nvSpPr>
          <p:cNvPr id="47" name="Line 11"/>
          <p:cNvSpPr>
            <a:spLocks noChangeShapeType="1"/>
          </p:cNvSpPr>
          <p:nvPr>
            <p:custDataLst>
              <p:tags r:id="rId11"/>
            </p:custDataLst>
          </p:nvPr>
        </p:nvSpPr>
        <p:spPr bwMode="auto">
          <a:xfrm>
            <a:off x="6334897" y="2270764"/>
            <a:ext cx="0" cy="311866"/>
          </a:xfrm>
          <a:prstGeom prst="line">
            <a:avLst/>
          </a:prstGeom>
          <a:noFill/>
          <a:ln w="571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ormAutofit fontScale="25000" lnSpcReduction="20000"/>
          </a:bodyPr>
          <a:lstStyle/>
          <a:p>
            <a:endParaRPr lang="zh-CN" altLang="en-US" sz="1800">
              <a:ea typeface="微软雅黑" panose="020B0503020204020204" pitchFamily="34" charset="-122"/>
            </a:endParaRPr>
          </a:p>
        </p:txBody>
      </p:sp>
      <p:sp>
        <p:nvSpPr>
          <p:cNvPr id="48" name="Line 12"/>
          <p:cNvSpPr>
            <a:spLocks noChangeShapeType="1"/>
          </p:cNvSpPr>
          <p:nvPr>
            <p:custDataLst>
              <p:tags r:id="rId12"/>
            </p:custDataLst>
          </p:nvPr>
        </p:nvSpPr>
        <p:spPr bwMode="auto">
          <a:xfrm>
            <a:off x="7069547" y="2270764"/>
            <a:ext cx="0" cy="311866"/>
          </a:xfrm>
          <a:prstGeom prst="line">
            <a:avLst/>
          </a:prstGeom>
          <a:noFill/>
          <a:ln w="571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ormAutofit fontScale="25000" lnSpcReduction="20000"/>
          </a:bodyPr>
          <a:lstStyle/>
          <a:p>
            <a:endParaRPr lang="zh-CN" altLang="en-US" sz="1800">
              <a:ea typeface="微软雅黑" panose="020B0503020204020204" pitchFamily="34" charset="-122"/>
            </a:endParaRPr>
          </a:p>
        </p:txBody>
      </p:sp>
      <p:sp>
        <p:nvSpPr>
          <p:cNvPr id="49" name="Line 13"/>
          <p:cNvSpPr>
            <a:spLocks noChangeShapeType="1"/>
          </p:cNvSpPr>
          <p:nvPr>
            <p:custDataLst>
              <p:tags r:id="rId13"/>
            </p:custDataLst>
          </p:nvPr>
        </p:nvSpPr>
        <p:spPr bwMode="auto">
          <a:xfrm>
            <a:off x="7804197" y="2270764"/>
            <a:ext cx="0" cy="311866"/>
          </a:xfrm>
          <a:prstGeom prst="line">
            <a:avLst/>
          </a:prstGeom>
          <a:noFill/>
          <a:ln w="571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ormAutofit fontScale="25000" lnSpcReduction="20000"/>
          </a:bodyPr>
          <a:lstStyle/>
          <a:p>
            <a:endParaRPr lang="zh-CN" altLang="en-US" sz="1800">
              <a:ea typeface="微软雅黑" panose="020B0503020204020204" pitchFamily="34" charset="-122"/>
            </a:endParaRPr>
          </a:p>
        </p:txBody>
      </p:sp>
      <p:sp>
        <p:nvSpPr>
          <p:cNvPr id="50" name="Line 14"/>
          <p:cNvSpPr>
            <a:spLocks noChangeShapeType="1"/>
          </p:cNvSpPr>
          <p:nvPr>
            <p:custDataLst>
              <p:tags r:id="rId14"/>
            </p:custDataLst>
          </p:nvPr>
        </p:nvSpPr>
        <p:spPr bwMode="auto">
          <a:xfrm>
            <a:off x="6302486" y="2985246"/>
            <a:ext cx="0" cy="309705"/>
          </a:xfrm>
          <a:prstGeom prst="line">
            <a:avLst/>
          </a:prstGeom>
          <a:noFill/>
          <a:ln w="571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ormAutofit fontScale="25000" lnSpcReduction="20000"/>
          </a:bodyPr>
          <a:lstStyle/>
          <a:p>
            <a:endParaRPr lang="zh-CN" altLang="en-US" sz="1800">
              <a:ea typeface="微软雅黑" panose="020B0503020204020204" pitchFamily="34" charset="-122"/>
            </a:endParaRPr>
          </a:p>
        </p:txBody>
      </p:sp>
      <p:sp>
        <p:nvSpPr>
          <p:cNvPr id="51" name="Line 15"/>
          <p:cNvSpPr>
            <a:spLocks noChangeShapeType="1"/>
          </p:cNvSpPr>
          <p:nvPr>
            <p:custDataLst>
              <p:tags r:id="rId15"/>
            </p:custDataLst>
          </p:nvPr>
        </p:nvSpPr>
        <p:spPr bwMode="auto">
          <a:xfrm>
            <a:off x="7388615" y="2985246"/>
            <a:ext cx="0" cy="309705"/>
          </a:xfrm>
          <a:prstGeom prst="line">
            <a:avLst/>
          </a:prstGeom>
          <a:noFill/>
          <a:ln w="571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ormAutofit fontScale="25000" lnSpcReduction="20000"/>
          </a:bodyPr>
          <a:lstStyle/>
          <a:p>
            <a:endParaRPr lang="zh-CN" altLang="en-US" sz="1800">
              <a:ea typeface="微软雅黑" panose="020B0503020204020204" pitchFamily="34" charset="-122"/>
            </a:endParaRPr>
          </a:p>
        </p:txBody>
      </p:sp>
      <p:sp>
        <p:nvSpPr>
          <p:cNvPr id="52" name="Line 16"/>
          <p:cNvSpPr>
            <a:spLocks noChangeShapeType="1"/>
          </p:cNvSpPr>
          <p:nvPr>
            <p:custDataLst>
              <p:tags r:id="rId16"/>
            </p:custDataLst>
          </p:nvPr>
        </p:nvSpPr>
        <p:spPr bwMode="auto">
          <a:xfrm>
            <a:off x="6579781" y="2108708"/>
            <a:ext cx="291699" cy="0"/>
          </a:xfrm>
          <a:prstGeom prst="line">
            <a:avLst/>
          </a:prstGeom>
          <a:noFill/>
          <a:ln w="76200">
            <a:solidFill>
              <a:schemeClr val="tx1"/>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ormAutofit fontScale="25000" lnSpcReduction="20000"/>
          </a:bodyPr>
          <a:lstStyle/>
          <a:p>
            <a:endParaRPr lang="zh-CN" altLang="en-US" sz="1800">
              <a:ea typeface="微软雅黑" panose="020B0503020204020204" pitchFamily="34" charset="-122"/>
            </a:endParaRPr>
          </a:p>
        </p:txBody>
      </p:sp>
      <p:sp>
        <p:nvSpPr>
          <p:cNvPr id="53" name="Text Box 17"/>
          <p:cNvSpPr txBox="1">
            <a:spLocks noChangeArrowheads="1"/>
          </p:cNvSpPr>
          <p:nvPr>
            <p:custDataLst>
              <p:tags r:id="rId17"/>
            </p:custDataLst>
          </p:nvPr>
        </p:nvSpPr>
        <p:spPr bwMode="auto">
          <a:xfrm>
            <a:off x="6252069" y="4476153"/>
            <a:ext cx="4469118" cy="347878"/>
          </a:xfrm>
          <a:prstGeom prst="rect">
            <a:avLst/>
          </a:prstGeom>
          <a:solidFill>
            <a:srgbClr val="00B0F0"/>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ormAutofit/>
          </a:bodyPr>
          <a:lstStyle>
            <a:lvl1pPr>
              <a:spcBef>
                <a:spcPct val="20000"/>
              </a:spcBef>
              <a:buClr>
                <a:schemeClr val="tx1"/>
              </a:buClr>
              <a:buFont typeface="Wingdings" panose="05000000000000000000" pitchFamily="2" charset="2"/>
              <a:buChar char="v"/>
              <a:defRPr sz="2800" b="1">
                <a:solidFill>
                  <a:schemeClr val="accent1"/>
                </a:solidFill>
                <a:latin typeface="隶书" panose="02010509060101010101" pitchFamily="49" charset="-122"/>
                <a:ea typeface="隶书" panose="02010509060101010101" pitchFamily="49" charset="-122"/>
              </a:defRPr>
            </a:lvl1pPr>
            <a:lvl2pPr marL="742950" indent="-285750">
              <a:spcBef>
                <a:spcPct val="20000"/>
              </a:spcBef>
              <a:buClr>
                <a:schemeClr val="tx2"/>
              </a:buClr>
              <a:buSzPct val="60000"/>
              <a:buFont typeface="Wingdings" panose="05000000000000000000" pitchFamily="2" charset="2"/>
              <a:buChar char="n"/>
              <a:defRPr sz="2400">
                <a:solidFill>
                  <a:schemeClr val="hlink"/>
                </a:solidFill>
                <a:latin typeface="Verdana" panose="020B0604030504040204" pitchFamily="34" charset="0"/>
                <a:ea typeface="隶书" panose="02010509060101010101" pitchFamily="49"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hlink"/>
                </a:solidFill>
                <a:latin typeface="Verdana" panose="020B0604030504040204" pitchFamily="34" charset="0"/>
                <a:ea typeface="隶书" panose="02010509060101010101" pitchFamily="49" charset="-122"/>
              </a:defRPr>
            </a:lvl3pPr>
            <a:lvl4pPr marL="1600200" indent="-228600">
              <a:spcBef>
                <a:spcPct val="20000"/>
              </a:spcBef>
              <a:buClr>
                <a:schemeClr val="tx1"/>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4pPr>
            <a:lvl5pPr marL="2057400" indent="-228600">
              <a:spcBef>
                <a:spcPct val="20000"/>
              </a:spcBef>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9pPr>
          </a:lstStyle>
          <a:p>
            <a:pPr algn="ctr">
              <a:spcBef>
                <a:spcPct val="50000"/>
              </a:spcBef>
              <a:buClrTx/>
              <a:buFontTx/>
              <a:buNone/>
            </a:pPr>
            <a:r>
              <a:rPr kumimoji="1" lang="en-US" altLang="zh-CN" sz="1400">
                <a:solidFill>
                  <a:srgbClr val="FFFFFF"/>
                </a:solidFill>
                <a:latin typeface="Arial" panose="020B0604020202020204" pitchFamily="34" charset="0"/>
                <a:ea typeface="微软雅黑" panose="020B0503020204020204" pitchFamily="34" charset="-122"/>
              </a:rPr>
              <a:t>System Internet Network</a:t>
            </a:r>
            <a:endParaRPr kumimoji="1" lang="en-US" altLang="zh-CN" sz="1400">
              <a:solidFill>
                <a:srgbClr val="FFFFFF"/>
              </a:solidFill>
              <a:latin typeface="Arial" panose="020B0604020202020204" pitchFamily="34" charset="0"/>
              <a:ea typeface="微软雅黑" panose="020B0503020204020204" pitchFamily="34" charset="-122"/>
            </a:endParaRPr>
          </a:p>
        </p:txBody>
      </p:sp>
      <p:sp>
        <p:nvSpPr>
          <p:cNvPr id="54" name="Line 18"/>
          <p:cNvSpPr>
            <a:spLocks noChangeShapeType="1"/>
          </p:cNvSpPr>
          <p:nvPr>
            <p:custDataLst>
              <p:tags r:id="rId18"/>
            </p:custDataLst>
          </p:nvPr>
        </p:nvSpPr>
        <p:spPr bwMode="auto">
          <a:xfrm flipH="1">
            <a:off x="7559313" y="3658675"/>
            <a:ext cx="0" cy="817478"/>
          </a:xfrm>
          <a:prstGeom prst="line">
            <a:avLst/>
          </a:prstGeom>
          <a:noFill/>
          <a:ln w="571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ormAutofit fontScale="25000" lnSpcReduction="20000"/>
          </a:bodyPr>
          <a:lstStyle/>
          <a:p>
            <a:endParaRPr lang="zh-CN" altLang="en-US" sz="1800">
              <a:ea typeface="微软雅黑" panose="020B0503020204020204" pitchFamily="34" charset="-122"/>
            </a:endParaRPr>
          </a:p>
        </p:txBody>
      </p:sp>
      <p:sp>
        <p:nvSpPr>
          <p:cNvPr id="56" name="Line 19"/>
          <p:cNvSpPr>
            <a:spLocks noChangeShapeType="1"/>
          </p:cNvSpPr>
          <p:nvPr>
            <p:custDataLst>
              <p:tags r:id="rId19"/>
            </p:custDataLst>
          </p:nvPr>
        </p:nvSpPr>
        <p:spPr bwMode="auto">
          <a:xfrm>
            <a:off x="10010306" y="3658675"/>
            <a:ext cx="0" cy="817478"/>
          </a:xfrm>
          <a:prstGeom prst="line">
            <a:avLst/>
          </a:prstGeom>
          <a:noFill/>
          <a:ln w="571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ormAutofit fontScale="25000" lnSpcReduction="20000"/>
          </a:bodyPr>
          <a:lstStyle/>
          <a:p>
            <a:endParaRPr lang="zh-CN" altLang="en-US" sz="1800">
              <a:ea typeface="微软雅黑" panose="020B0503020204020204" pitchFamily="34" charset="-122"/>
            </a:endParaRPr>
          </a:p>
        </p:txBody>
      </p:sp>
      <p:sp>
        <p:nvSpPr>
          <p:cNvPr id="57" name="Line 20"/>
          <p:cNvSpPr>
            <a:spLocks noChangeShapeType="1"/>
          </p:cNvSpPr>
          <p:nvPr>
            <p:custDataLst>
              <p:tags r:id="rId20"/>
            </p:custDataLst>
          </p:nvPr>
        </p:nvSpPr>
        <p:spPr bwMode="auto">
          <a:xfrm>
            <a:off x="8310529" y="2617921"/>
            <a:ext cx="214633" cy="0"/>
          </a:xfrm>
          <a:prstGeom prst="line">
            <a:avLst/>
          </a:prstGeom>
          <a:noFill/>
          <a:ln w="76200">
            <a:solidFill>
              <a:schemeClr val="tx1"/>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ormAutofit fontScale="25000" lnSpcReduction="20000"/>
          </a:bodyPr>
          <a:lstStyle/>
          <a:p>
            <a:endParaRPr lang="zh-CN" altLang="en-US" sz="1800">
              <a:ea typeface="微软雅黑" panose="020B0503020204020204" pitchFamily="34" charset="-122"/>
            </a:endParaRPr>
          </a:p>
        </p:txBody>
      </p:sp>
      <p:sp>
        <p:nvSpPr>
          <p:cNvPr id="58" name="Rectangle 21"/>
          <p:cNvSpPr>
            <a:spLocks noChangeArrowheads="1"/>
          </p:cNvSpPr>
          <p:nvPr>
            <p:custDataLst>
              <p:tags r:id="rId21"/>
            </p:custDataLst>
          </p:nvPr>
        </p:nvSpPr>
        <p:spPr bwMode="auto">
          <a:xfrm>
            <a:off x="8621674" y="1732020"/>
            <a:ext cx="2342956" cy="2203949"/>
          </a:xfrm>
          <a:prstGeom prst="rect">
            <a:avLst/>
          </a:prstGeom>
          <a:noFill/>
          <a:ln w="12700">
            <a:solidFill>
              <a:schemeClr val="tx1"/>
            </a:solidFill>
            <a:prstDash val="sysDot"/>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normAutofit/>
          </a:bodyPr>
          <a:lstStyle>
            <a:lvl1pPr>
              <a:spcBef>
                <a:spcPct val="20000"/>
              </a:spcBef>
              <a:buClr>
                <a:schemeClr val="tx1"/>
              </a:buClr>
              <a:buFont typeface="Wingdings" panose="05000000000000000000" pitchFamily="2" charset="2"/>
              <a:buChar char="v"/>
              <a:defRPr sz="2800" b="1">
                <a:solidFill>
                  <a:schemeClr val="accent1"/>
                </a:solidFill>
                <a:latin typeface="隶书" panose="02010509060101010101" pitchFamily="49" charset="-122"/>
                <a:ea typeface="隶书" panose="02010509060101010101" pitchFamily="49" charset="-122"/>
              </a:defRPr>
            </a:lvl1pPr>
            <a:lvl2pPr marL="742950" indent="-285750">
              <a:spcBef>
                <a:spcPct val="20000"/>
              </a:spcBef>
              <a:buClr>
                <a:schemeClr val="tx2"/>
              </a:buClr>
              <a:buSzPct val="60000"/>
              <a:buFont typeface="Wingdings" panose="05000000000000000000" pitchFamily="2" charset="2"/>
              <a:buChar char="n"/>
              <a:defRPr sz="2400">
                <a:solidFill>
                  <a:schemeClr val="hlink"/>
                </a:solidFill>
                <a:latin typeface="Verdana" panose="020B0604030504040204" pitchFamily="34" charset="0"/>
                <a:ea typeface="隶书" panose="02010509060101010101" pitchFamily="49"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hlink"/>
                </a:solidFill>
                <a:latin typeface="Verdana" panose="020B0604030504040204" pitchFamily="34" charset="0"/>
                <a:ea typeface="隶书" panose="02010509060101010101" pitchFamily="49" charset="-122"/>
              </a:defRPr>
            </a:lvl3pPr>
            <a:lvl4pPr marL="1600200" indent="-228600">
              <a:spcBef>
                <a:spcPct val="20000"/>
              </a:spcBef>
              <a:buClr>
                <a:schemeClr val="tx1"/>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4pPr>
            <a:lvl5pPr marL="2057400" indent="-228600">
              <a:spcBef>
                <a:spcPct val="20000"/>
              </a:spcBef>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9pPr>
          </a:lstStyle>
          <a:p>
            <a:pPr algn="r">
              <a:spcBef>
                <a:spcPct val="0"/>
              </a:spcBef>
              <a:buClrTx/>
              <a:buFontTx/>
              <a:buNone/>
            </a:pPr>
            <a:endParaRPr lang="zh-CN" altLang="en-US" sz="1800" b="0">
              <a:solidFill>
                <a:schemeClr val="tx1"/>
              </a:solidFill>
              <a:latin typeface="Times New Roman" panose="02020603050405020304" pitchFamily="18" charset="0"/>
            </a:endParaRPr>
          </a:p>
        </p:txBody>
      </p:sp>
      <p:sp>
        <p:nvSpPr>
          <p:cNvPr id="59" name="Text Box 22"/>
          <p:cNvSpPr txBox="1">
            <a:spLocks noChangeArrowheads="1"/>
          </p:cNvSpPr>
          <p:nvPr>
            <p:custDataLst>
              <p:tags r:id="rId22"/>
            </p:custDataLst>
          </p:nvPr>
        </p:nvSpPr>
        <p:spPr bwMode="auto">
          <a:xfrm>
            <a:off x="8636079" y="1926487"/>
            <a:ext cx="500570" cy="522177"/>
          </a:xfrm>
          <a:prstGeom prst="rect">
            <a:avLst/>
          </a:prstGeom>
          <a:solidFill>
            <a:srgbClr val="00B0F0"/>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ormAutofit/>
          </a:bodyPr>
          <a:lstStyle>
            <a:lvl1pPr>
              <a:spcBef>
                <a:spcPct val="20000"/>
              </a:spcBef>
              <a:buClr>
                <a:schemeClr val="tx1"/>
              </a:buClr>
              <a:buFont typeface="Wingdings" panose="05000000000000000000" pitchFamily="2" charset="2"/>
              <a:buChar char="v"/>
              <a:defRPr sz="2800" b="1">
                <a:solidFill>
                  <a:schemeClr val="accent1"/>
                </a:solidFill>
                <a:latin typeface="隶书" panose="02010509060101010101" pitchFamily="49" charset="-122"/>
                <a:ea typeface="隶书" panose="02010509060101010101" pitchFamily="49" charset="-122"/>
              </a:defRPr>
            </a:lvl1pPr>
            <a:lvl2pPr marL="742950" indent="-285750">
              <a:spcBef>
                <a:spcPct val="20000"/>
              </a:spcBef>
              <a:buClr>
                <a:schemeClr val="tx2"/>
              </a:buClr>
              <a:buSzPct val="60000"/>
              <a:buFont typeface="Wingdings" panose="05000000000000000000" pitchFamily="2" charset="2"/>
              <a:buChar char="n"/>
              <a:defRPr sz="2400">
                <a:solidFill>
                  <a:schemeClr val="hlink"/>
                </a:solidFill>
                <a:latin typeface="Verdana" panose="020B0604030504040204" pitchFamily="34" charset="0"/>
                <a:ea typeface="隶书" panose="02010509060101010101" pitchFamily="49"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hlink"/>
                </a:solidFill>
                <a:latin typeface="Verdana" panose="020B0604030504040204" pitchFamily="34" charset="0"/>
                <a:ea typeface="隶书" panose="02010509060101010101" pitchFamily="49" charset="-122"/>
              </a:defRPr>
            </a:lvl3pPr>
            <a:lvl4pPr marL="1600200" indent="-228600">
              <a:spcBef>
                <a:spcPct val="20000"/>
              </a:spcBef>
              <a:buClr>
                <a:schemeClr val="tx1"/>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4pPr>
            <a:lvl5pPr marL="2057400" indent="-228600">
              <a:spcBef>
                <a:spcPct val="20000"/>
              </a:spcBef>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9pPr>
          </a:lstStyle>
          <a:p>
            <a:pPr algn="ctr">
              <a:spcBef>
                <a:spcPct val="50000"/>
              </a:spcBef>
              <a:buClrTx/>
              <a:buFontTx/>
              <a:buNone/>
            </a:pPr>
            <a:r>
              <a:rPr kumimoji="1" lang="en-US" altLang="zh-CN" sz="1200">
                <a:solidFill>
                  <a:srgbClr val="FFFFFF"/>
                </a:solidFill>
                <a:latin typeface="Arial" panose="020B0604020202020204" pitchFamily="34" charset="0"/>
                <a:ea typeface="微软雅黑" panose="020B0503020204020204" pitchFamily="34" charset="-122"/>
              </a:rPr>
              <a:t>P/C</a:t>
            </a:r>
            <a:endParaRPr kumimoji="1" lang="en-US" altLang="zh-CN" sz="1200">
              <a:solidFill>
                <a:srgbClr val="FFFFFF"/>
              </a:solidFill>
              <a:latin typeface="Arial" panose="020B0604020202020204" pitchFamily="34" charset="0"/>
              <a:ea typeface="微软雅黑" panose="020B0503020204020204" pitchFamily="34" charset="-122"/>
            </a:endParaRPr>
          </a:p>
        </p:txBody>
      </p:sp>
      <p:sp>
        <p:nvSpPr>
          <p:cNvPr id="60" name="Text Box 23"/>
          <p:cNvSpPr txBox="1">
            <a:spLocks noChangeArrowheads="1"/>
          </p:cNvSpPr>
          <p:nvPr>
            <p:custDataLst>
              <p:tags r:id="rId23"/>
            </p:custDataLst>
          </p:nvPr>
        </p:nvSpPr>
        <p:spPr bwMode="auto">
          <a:xfrm>
            <a:off x="9370729" y="1926487"/>
            <a:ext cx="550987" cy="312586"/>
          </a:xfrm>
          <a:prstGeom prst="rect">
            <a:avLst/>
          </a:prstGeom>
          <a:solidFill>
            <a:srgbClr val="00B0F0"/>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ormAutofit/>
          </a:bodyPr>
          <a:lstStyle>
            <a:lvl1pPr>
              <a:spcBef>
                <a:spcPct val="20000"/>
              </a:spcBef>
              <a:buClr>
                <a:schemeClr val="tx1"/>
              </a:buClr>
              <a:buFont typeface="Wingdings" panose="05000000000000000000" pitchFamily="2" charset="2"/>
              <a:buChar char="v"/>
              <a:defRPr sz="2800" b="1">
                <a:solidFill>
                  <a:schemeClr val="accent1"/>
                </a:solidFill>
                <a:latin typeface="隶书" panose="02010509060101010101" pitchFamily="49" charset="-122"/>
                <a:ea typeface="隶书" panose="02010509060101010101" pitchFamily="49" charset="-122"/>
              </a:defRPr>
            </a:lvl1pPr>
            <a:lvl2pPr marL="742950" indent="-285750">
              <a:spcBef>
                <a:spcPct val="20000"/>
              </a:spcBef>
              <a:buClr>
                <a:schemeClr val="tx2"/>
              </a:buClr>
              <a:buSzPct val="60000"/>
              <a:buFont typeface="Wingdings" panose="05000000000000000000" pitchFamily="2" charset="2"/>
              <a:buChar char="n"/>
              <a:defRPr sz="2400">
                <a:solidFill>
                  <a:schemeClr val="hlink"/>
                </a:solidFill>
                <a:latin typeface="Verdana" panose="020B0604030504040204" pitchFamily="34" charset="0"/>
                <a:ea typeface="隶书" panose="02010509060101010101" pitchFamily="49"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hlink"/>
                </a:solidFill>
                <a:latin typeface="Verdana" panose="020B0604030504040204" pitchFamily="34" charset="0"/>
                <a:ea typeface="隶书" panose="02010509060101010101" pitchFamily="49" charset="-122"/>
              </a:defRPr>
            </a:lvl3pPr>
            <a:lvl4pPr marL="1600200" indent="-228600">
              <a:spcBef>
                <a:spcPct val="20000"/>
              </a:spcBef>
              <a:buClr>
                <a:schemeClr val="tx1"/>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4pPr>
            <a:lvl5pPr marL="2057400" indent="-228600">
              <a:spcBef>
                <a:spcPct val="20000"/>
              </a:spcBef>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9pPr>
          </a:lstStyle>
          <a:p>
            <a:pPr>
              <a:spcBef>
                <a:spcPct val="50000"/>
              </a:spcBef>
              <a:buClrTx/>
              <a:buFontTx/>
              <a:buNone/>
            </a:pPr>
            <a:r>
              <a:rPr kumimoji="1" lang="en-US" altLang="zh-CN" sz="1200">
                <a:solidFill>
                  <a:srgbClr val="FFFFFF"/>
                </a:solidFill>
                <a:latin typeface="Arial" panose="020B0604020202020204" pitchFamily="34" charset="0"/>
                <a:ea typeface="微软雅黑" panose="020B0503020204020204" pitchFamily="34" charset="-122"/>
              </a:rPr>
              <a:t>P/C</a:t>
            </a:r>
            <a:endParaRPr kumimoji="1" lang="en-US" altLang="zh-CN" sz="1200">
              <a:solidFill>
                <a:srgbClr val="FFFFFF"/>
              </a:solidFill>
              <a:latin typeface="Arial" panose="020B0604020202020204" pitchFamily="34" charset="0"/>
              <a:ea typeface="微软雅黑" panose="020B0503020204020204" pitchFamily="34" charset="-122"/>
            </a:endParaRPr>
          </a:p>
        </p:txBody>
      </p:sp>
      <p:sp>
        <p:nvSpPr>
          <p:cNvPr id="61" name="Text Box 24"/>
          <p:cNvSpPr txBox="1">
            <a:spLocks noChangeArrowheads="1"/>
          </p:cNvSpPr>
          <p:nvPr>
            <p:custDataLst>
              <p:tags r:id="rId24"/>
            </p:custDataLst>
          </p:nvPr>
        </p:nvSpPr>
        <p:spPr bwMode="auto">
          <a:xfrm>
            <a:off x="10105378" y="1926487"/>
            <a:ext cx="500570" cy="347878"/>
          </a:xfrm>
          <a:prstGeom prst="rect">
            <a:avLst/>
          </a:prstGeom>
          <a:solidFill>
            <a:srgbClr val="00B0F0"/>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ormAutofit/>
          </a:bodyPr>
          <a:lstStyle>
            <a:lvl1pPr>
              <a:spcBef>
                <a:spcPct val="20000"/>
              </a:spcBef>
              <a:buClr>
                <a:schemeClr val="tx1"/>
              </a:buClr>
              <a:buFont typeface="Wingdings" panose="05000000000000000000" pitchFamily="2" charset="2"/>
              <a:buChar char="v"/>
              <a:defRPr sz="2800" b="1">
                <a:solidFill>
                  <a:schemeClr val="accent1"/>
                </a:solidFill>
                <a:latin typeface="隶书" panose="02010509060101010101" pitchFamily="49" charset="-122"/>
                <a:ea typeface="隶书" panose="02010509060101010101" pitchFamily="49" charset="-122"/>
              </a:defRPr>
            </a:lvl1pPr>
            <a:lvl2pPr marL="742950" indent="-285750">
              <a:spcBef>
                <a:spcPct val="20000"/>
              </a:spcBef>
              <a:buClr>
                <a:schemeClr val="tx2"/>
              </a:buClr>
              <a:buSzPct val="60000"/>
              <a:buFont typeface="Wingdings" panose="05000000000000000000" pitchFamily="2" charset="2"/>
              <a:buChar char="n"/>
              <a:defRPr sz="2400">
                <a:solidFill>
                  <a:schemeClr val="hlink"/>
                </a:solidFill>
                <a:latin typeface="Verdana" panose="020B0604030504040204" pitchFamily="34" charset="0"/>
                <a:ea typeface="隶书" panose="02010509060101010101" pitchFamily="49"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hlink"/>
                </a:solidFill>
                <a:latin typeface="Verdana" panose="020B0604030504040204" pitchFamily="34" charset="0"/>
                <a:ea typeface="隶书" panose="02010509060101010101" pitchFamily="49" charset="-122"/>
              </a:defRPr>
            </a:lvl3pPr>
            <a:lvl4pPr marL="1600200" indent="-228600">
              <a:spcBef>
                <a:spcPct val="20000"/>
              </a:spcBef>
              <a:buClr>
                <a:schemeClr val="tx1"/>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4pPr>
            <a:lvl5pPr marL="2057400" indent="-228600">
              <a:spcBef>
                <a:spcPct val="20000"/>
              </a:spcBef>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9pPr>
          </a:lstStyle>
          <a:p>
            <a:pPr algn="ctr">
              <a:spcBef>
                <a:spcPct val="50000"/>
              </a:spcBef>
              <a:buClrTx/>
              <a:buFontTx/>
              <a:buNone/>
            </a:pPr>
            <a:r>
              <a:rPr kumimoji="1" lang="en-US" altLang="zh-CN" sz="1400" dirty="0">
                <a:solidFill>
                  <a:srgbClr val="FFFFFF"/>
                </a:solidFill>
                <a:latin typeface="Arial" panose="020B0604020202020204" pitchFamily="34" charset="0"/>
                <a:ea typeface="微软雅黑" panose="020B0503020204020204" pitchFamily="34" charset="-122"/>
              </a:rPr>
              <a:t>M</a:t>
            </a:r>
            <a:endParaRPr kumimoji="1" lang="en-US" altLang="zh-CN" sz="1400" dirty="0">
              <a:solidFill>
                <a:srgbClr val="FFFFFF"/>
              </a:solidFill>
              <a:latin typeface="Arial" panose="020B0604020202020204" pitchFamily="34" charset="0"/>
              <a:ea typeface="微软雅黑" panose="020B0503020204020204" pitchFamily="34" charset="-122"/>
            </a:endParaRPr>
          </a:p>
        </p:txBody>
      </p:sp>
      <p:sp>
        <p:nvSpPr>
          <p:cNvPr id="62" name="Text Box 25"/>
          <p:cNvSpPr txBox="1">
            <a:spLocks noChangeArrowheads="1"/>
          </p:cNvSpPr>
          <p:nvPr>
            <p:custDataLst>
              <p:tags r:id="rId25"/>
            </p:custDataLst>
          </p:nvPr>
        </p:nvSpPr>
        <p:spPr bwMode="auto">
          <a:xfrm>
            <a:off x="8553251" y="2580469"/>
            <a:ext cx="2128323" cy="347878"/>
          </a:xfrm>
          <a:prstGeom prst="rect">
            <a:avLst/>
          </a:prstGeom>
          <a:solidFill>
            <a:srgbClr val="00B0F0"/>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ormAutofit/>
          </a:bodyPr>
          <a:lstStyle>
            <a:lvl1pPr>
              <a:spcBef>
                <a:spcPct val="20000"/>
              </a:spcBef>
              <a:buClr>
                <a:schemeClr val="tx1"/>
              </a:buClr>
              <a:buFont typeface="Wingdings" panose="05000000000000000000" pitchFamily="2" charset="2"/>
              <a:buChar char="v"/>
              <a:defRPr sz="2800" b="1">
                <a:solidFill>
                  <a:schemeClr val="accent1"/>
                </a:solidFill>
                <a:latin typeface="隶书" panose="02010509060101010101" pitchFamily="49" charset="-122"/>
                <a:ea typeface="隶书" panose="02010509060101010101" pitchFamily="49" charset="-122"/>
              </a:defRPr>
            </a:lvl1pPr>
            <a:lvl2pPr marL="742950" indent="-285750">
              <a:spcBef>
                <a:spcPct val="20000"/>
              </a:spcBef>
              <a:buClr>
                <a:schemeClr val="tx2"/>
              </a:buClr>
              <a:buSzPct val="60000"/>
              <a:buFont typeface="Wingdings" panose="05000000000000000000" pitchFamily="2" charset="2"/>
              <a:buChar char="n"/>
              <a:defRPr sz="2400">
                <a:solidFill>
                  <a:schemeClr val="hlink"/>
                </a:solidFill>
                <a:latin typeface="Verdana" panose="020B0604030504040204" pitchFamily="34" charset="0"/>
                <a:ea typeface="隶书" panose="02010509060101010101" pitchFamily="49"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hlink"/>
                </a:solidFill>
                <a:latin typeface="Verdana" panose="020B0604030504040204" pitchFamily="34" charset="0"/>
                <a:ea typeface="隶书" panose="02010509060101010101" pitchFamily="49" charset="-122"/>
              </a:defRPr>
            </a:lvl3pPr>
            <a:lvl4pPr marL="1600200" indent="-228600">
              <a:spcBef>
                <a:spcPct val="20000"/>
              </a:spcBef>
              <a:buClr>
                <a:schemeClr val="tx1"/>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4pPr>
            <a:lvl5pPr marL="2057400" indent="-228600">
              <a:spcBef>
                <a:spcPct val="20000"/>
              </a:spcBef>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9pPr>
          </a:lstStyle>
          <a:p>
            <a:pPr algn="ctr">
              <a:spcBef>
                <a:spcPct val="50000"/>
              </a:spcBef>
              <a:buClrTx/>
              <a:buFontTx/>
              <a:buNone/>
            </a:pPr>
            <a:r>
              <a:rPr kumimoji="1" lang="en-US" altLang="zh-CN" sz="1400" dirty="0">
                <a:solidFill>
                  <a:srgbClr val="FFFFFF"/>
                </a:solidFill>
                <a:latin typeface="Arial" panose="020B0604020202020204" pitchFamily="34" charset="0"/>
                <a:ea typeface="微软雅黑" panose="020B0503020204020204" pitchFamily="34" charset="-122"/>
              </a:rPr>
              <a:t>Bus or Crossbar</a:t>
            </a:r>
            <a:endParaRPr kumimoji="1" lang="en-US" altLang="zh-CN" sz="1400" dirty="0">
              <a:solidFill>
                <a:srgbClr val="FFFFFF"/>
              </a:solidFill>
              <a:latin typeface="Arial" panose="020B0604020202020204" pitchFamily="34" charset="0"/>
              <a:ea typeface="微软雅黑" panose="020B0503020204020204" pitchFamily="34" charset="-122"/>
            </a:endParaRPr>
          </a:p>
        </p:txBody>
      </p:sp>
      <p:sp>
        <p:nvSpPr>
          <p:cNvPr id="63" name="Text Box 26"/>
          <p:cNvSpPr txBox="1">
            <a:spLocks noChangeArrowheads="1"/>
          </p:cNvSpPr>
          <p:nvPr>
            <p:custDataLst>
              <p:tags r:id="rId26"/>
            </p:custDataLst>
          </p:nvPr>
        </p:nvSpPr>
        <p:spPr bwMode="auto">
          <a:xfrm>
            <a:off x="8556852" y="3275505"/>
            <a:ext cx="545945" cy="347878"/>
          </a:xfrm>
          <a:prstGeom prst="rect">
            <a:avLst/>
          </a:prstGeom>
          <a:solidFill>
            <a:srgbClr val="00B0F0"/>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ormAutofit/>
          </a:bodyPr>
          <a:lstStyle>
            <a:lvl1pPr>
              <a:spcBef>
                <a:spcPct val="20000"/>
              </a:spcBef>
              <a:buClr>
                <a:schemeClr val="tx1"/>
              </a:buClr>
              <a:buFont typeface="Wingdings" panose="05000000000000000000" pitchFamily="2" charset="2"/>
              <a:buChar char="v"/>
              <a:defRPr sz="2800" b="1">
                <a:solidFill>
                  <a:schemeClr val="accent1"/>
                </a:solidFill>
                <a:latin typeface="隶书" panose="02010509060101010101" pitchFamily="49" charset="-122"/>
                <a:ea typeface="隶书" panose="02010509060101010101" pitchFamily="49" charset="-122"/>
              </a:defRPr>
            </a:lvl1pPr>
            <a:lvl2pPr marL="742950" indent="-285750">
              <a:spcBef>
                <a:spcPct val="20000"/>
              </a:spcBef>
              <a:buClr>
                <a:schemeClr val="tx2"/>
              </a:buClr>
              <a:buSzPct val="60000"/>
              <a:buFont typeface="Wingdings" panose="05000000000000000000" pitchFamily="2" charset="2"/>
              <a:buChar char="n"/>
              <a:defRPr sz="2400">
                <a:solidFill>
                  <a:schemeClr val="hlink"/>
                </a:solidFill>
                <a:latin typeface="Verdana" panose="020B0604030504040204" pitchFamily="34" charset="0"/>
                <a:ea typeface="隶书" panose="02010509060101010101" pitchFamily="49"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hlink"/>
                </a:solidFill>
                <a:latin typeface="Verdana" panose="020B0604030504040204" pitchFamily="34" charset="0"/>
                <a:ea typeface="隶书" panose="02010509060101010101" pitchFamily="49" charset="-122"/>
              </a:defRPr>
            </a:lvl3pPr>
            <a:lvl4pPr marL="1600200" indent="-228600">
              <a:spcBef>
                <a:spcPct val="20000"/>
              </a:spcBef>
              <a:buClr>
                <a:schemeClr val="tx1"/>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4pPr>
            <a:lvl5pPr marL="2057400" indent="-228600">
              <a:spcBef>
                <a:spcPct val="20000"/>
              </a:spcBef>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9pPr>
          </a:lstStyle>
          <a:p>
            <a:pPr algn="ctr">
              <a:spcBef>
                <a:spcPct val="50000"/>
              </a:spcBef>
              <a:buClrTx/>
              <a:buFontTx/>
              <a:buNone/>
            </a:pPr>
            <a:r>
              <a:rPr kumimoji="1" lang="en-US" altLang="zh-CN" sz="1400" dirty="0">
                <a:solidFill>
                  <a:srgbClr val="FFFFFF"/>
                </a:solidFill>
                <a:latin typeface="Arial" panose="020B0604020202020204" pitchFamily="34" charset="0"/>
                <a:ea typeface="微软雅黑" panose="020B0503020204020204" pitchFamily="34" charset="-122"/>
              </a:rPr>
              <a:t>I/O</a:t>
            </a:r>
            <a:endParaRPr kumimoji="1" lang="en-US" altLang="zh-CN" sz="1400" dirty="0">
              <a:solidFill>
                <a:srgbClr val="FFFFFF"/>
              </a:solidFill>
              <a:latin typeface="Arial" panose="020B0604020202020204" pitchFamily="34" charset="0"/>
              <a:ea typeface="微软雅黑" panose="020B0503020204020204" pitchFamily="34" charset="-122"/>
            </a:endParaRPr>
          </a:p>
        </p:txBody>
      </p:sp>
      <p:sp>
        <p:nvSpPr>
          <p:cNvPr id="64" name="Text Box 27"/>
          <p:cNvSpPr txBox="1">
            <a:spLocks noChangeArrowheads="1"/>
          </p:cNvSpPr>
          <p:nvPr>
            <p:custDataLst>
              <p:tags r:id="rId27"/>
            </p:custDataLst>
          </p:nvPr>
        </p:nvSpPr>
        <p:spPr bwMode="auto">
          <a:xfrm>
            <a:off x="9308067" y="3275505"/>
            <a:ext cx="1421043" cy="592041"/>
          </a:xfrm>
          <a:prstGeom prst="rect">
            <a:avLst/>
          </a:prstGeom>
          <a:solidFill>
            <a:srgbClr val="00B0F0"/>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ormAutofit/>
          </a:bodyPr>
          <a:lstStyle>
            <a:lvl1pPr>
              <a:spcBef>
                <a:spcPct val="20000"/>
              </a:spcBef>
              <a:buClr>
                <a:schemeClr val="tx1"/>
              </a:buClr>
              <a:buFont typeface="Wingdings" panose="05000000000000000000" pitchFamily="2" charset="2"/>
              <a:buChar char="v"/>
              <a:defRPr sz="2800" b="1">
                <a:solidFill>
                  <a:schemeClr val="accent1"/>
                </a:solidFill>
                <a:latin typeface="隶书" panose="02010509060101010101" pitchFamily="49" charset="-122"/>
                <a:ea typeface="隶书" panose="02010509060101010101" pitchFamily="49" charset="-122"/>
              </a:defRPr>
            </a:lvl1pPr>
            <a:lvl2pPr marL="742950" indent="-285750">
              <a:spcBef>
                <a:spcPct val="20000"/>
              </a:spcBef>
              <a:buClr>
                <a:schemeClr val="tx2"/>
              </a:buClr>
              <a:buSzPct val="60000"/>
              <a:buFont typeface="Wingdings" panose="05000000000000000000" pitchFamily="2" charset="2"/>
              <a:buChar char="n"/>
              <a:defRPr sz="2400">
                <a:solidFill>
                  <a:schemeClr val="hlink"/>
                </a:solidFill>
                <a:latin typeface="Verdana" panose="020B0604030504040204" pitchFamily="34" charset="0"/>
                <a:ea typeface="隶书" panose="02010509060101010101" pitchFamily="49"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hlink"/>
                </a:solidFill>
                <a:latin typeface="Verdana" panose="020B0604030504040204" pitchFamily="34" charset="0"/>
                <a:ea typeface="隶书" panose="02010509060101010101" pitchFamily="49" charset="-122"/>
              </a:defRPr>
            </a:lvl3pPr>
            <a:lvl4pPr marL="1600200" indent="-228600">
              <a:spcBef>
                <a:spcPct val="20000"/>
              </a:spcBef>
              <a:buClr>
                <a:schemeClr val="tx1"/>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4pPr>
            <a:lvl5pPr marL="2057400" indent="-228600">
              <a:spcBef>
                <a:spcPct val="20000"/>
              </a:spcBef>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9pPr>
          </a:lstStyle>
          <a:p>
            <a:pPr>
              <a:spcBef>
                <a:spcPct val="50000"/>
              </a:spcBef>
              <a:buClrTx/>
              <a:buFontTx/>
              <a:buNone/>
            </a:pPr>
            <a:r>
              <a:rPr kumimoji="1" lang="en-US" altLang="zh-CN" sz="1400" dirty="0">
                <a:solidFill>
                  <a:srgbClr val="FFFFFF"/>
                </a:solidFill>
                <a:latin typeface="Arial" panose="020B0604020202020204" pitchFamily="34" charset="0"/>
                <a:ea typeface="微软雅黑" panose="020B0503020204020204" pitchFamily="34" charset="-122"/>
              </a:rPr>
              <a:t>NIC, DIR,RC</a:t>
            </a:r>
            <a:endParaRPr kumimoji="1" lang="en-US" altLang="zh-CN" sz="1400" dirty="0">
              <a:solidFill>
                <a:srgbClr val="FFFFFF"/>
              </a:solidFill>
              <a:latin typeface="Arial" panose="020B0604020202020204" pitchFamily="34" charset="0"/>
              <a:ea typeface="微软雅黑" panose="020B0503020204020204" pitchFamily="34" charset="-122"/>
            </a:endParaRPr>
          </a:p>
        </p:txBody>
      </p:sp>
      <p:sp>
        <p:nvSpPr>
          <p:cNvPr id="65" name="Line 28"/>
          <p:cNvSpPr>
            <a:spLocks noChangeShapeType="1"/>
          </p:cNvSpPr>
          <p:nvPr>
            <p:custDataLst>
              <p:tags r:id="rId28"/>
            </p:custDataLst>
          </p:nvPr>
        </p:nvSpPr>
        <p:spPr bwMode="auto">
          <a:xfrm>
            <a:off x="8880962" y="2252757"/>
            <a:ext cx="0" cy="311866"/>
          </a:xfrm>
          <a:prstGeom prst="line">
            <a:avLst/>
          </a:prstGeom>
          <a:noFill/>
          <a:ln w="571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ormAutofit fontScale="25000" lnSpcReduction="20000"/>
          </a:bodyPr>
          <a:lstStyle/>
          <a:p>
            <a:endParaRPr lang="zh-CN" altLang="en-US" sz="1800">
              <a:ea typeface="微软雅黑" panose="020B0503020204020204" pitchFamily="34" charset="-122"/>
            </a:endParaRPr>
          </a:p>
        </p:txBody>
      </p:sp>
      <p:sp>
        <p:nvSpPr>
          <p:cNvPr id="66" name="Line 29"/>
          <p:cNvSpPr>
            <a:spLocks noChangeShapeType="1"/>
          </p:cNvSpPr>
          <p:nvPr>
            <p:custDataLst>
              <p:tags r:id="rId29"/>
            </p:custDataLst>
          </p:nvPr>
        </p:nvSpPr>
        <p:spPr bwMode="auto">
          <a:xfrm>
            <a:off x="9615612" y="2252757"/>
            <a:ext cx="0" cy="311866"/>
          </a:xfrm>
          <a:prstGeom prst="line">
            <a:avLst/>
          </a:prstGeom>
          <a:noFill/>
          <a:ln w="571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ormAutofit fontScale="25000" lnSpcReduction="20000"/>
          </a:bodyPr>
          <a:lstStyle/>
          <a:p>
            <a:endParaRPr lang="zh-CN" altLang="en-US" sz="1800">
              <a:ea typeface="微软雅黑" panose="020B0503020204020204" pitchFamily="34" charset="-122"/>
            </a:endParaRPr>
          </a:p>
        </p:txBody>
      </p:sp>
      <p:sp>
        <p:nvSpPr>
          <p:cNvPr id="67" name="Line 30"/>
          <p:cNvSpPr>
            <a:spLocks noChangeShapeType="1"/>
          </p:cNvSpPr>
          <p:nvPr>
            <p:custDataLst>
              <p:tags r:id="rId30"/>
            </p:custDataLst>
          </p:nvPr>
        </p:nvSpPr>
        <p:spPr bwMode="auto">
          <a:xfrm>
            <a:off x="10350262" y="2252757"/>
            <a:ext cx="0" cy="311866"/>
          </a:xfrm>
          <a:prstGeom prst="line">
            <a:avLst/>
          </a:prstGeom>
          <a:noFill/>
          <a:ln w="571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ormAutofit fontScale="25000" lnSpcReduction="20000"/>
          </a:bodyPr>
          <a:lstStyle/>
          <a:p>
            <a:endParaRPr lang="zh-CN" altLang="en-US" sz="1800">
              <a:ea typeface="微软雅黑" panose="020B0503020204020204" pitchFamily="34" charset="-122"/>
            </a:endParaRPr>
          </a:p>
        </p:txBody>
      </p:sp>
      <p:sp>
        <p:nvSpPr>
          <p:cNvPr id="68" name="Line 31"/>
          <p:cNvSpPr>
            <a:spLocks noChangeShapeType="1"/>
          </p:cNvSpPr>
          <p:nvPr>
            <p:custDataLst>
              <p:tags r:id="rId31"/>
            </p:custDataLst>
          </p:nvPr>
        </p:nvSpPr>
        <p:spPr bwMode="auto">
          <a:xfrm>
            <a:off x="8848551" y="2967240"/>
            <a:ext cx="0" cy="309705"/>
          </a:xfrm>
          <a:prstGeom prst="line">
            <a:avLst/>
          </a:prstGeom>
          <a:noFill/>
          <a:ln w="571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ormAutofit fontScale="25000" lnSpcReduction="20000"/>
          </a:bodyPr>
          <a:lstStyle/>
          <a:p>
            <a:endParaRPr lang="zh-CN" altLang="en-US" sz="1800">
              <a:ea typeface="微软雅黑" panose="020B0503020204020204" pitchFamily="34" charset="-122"/>
            </a:endParaRPr>
          </a:p>
        </p:txBody>
      </p:sp>
      <p:sp>
        <p:nvSpPr>
          <p:cNvPr id="69" name="Line 32"/>
          <p:cNvSpPr>
            <a:spLocks noChangeShapeType="1"/>
          </p:cNvSpPr>
          <p:nvPr>
            <p:custDataLst>
              <p:tags r:id="rId32"/>
            </p:custDataLst>
          </p:nvPr>
        </p:nvSpPr>
        <p:spPr bwMode="auto">
          <a:xfrm>
            <a:off x="9934680" y="2967240"/>
            <a:ext cx="0" cy="309705"/>
          </a:xfrm>
          <a:prstGeom prst="line">
            <a:avLst/>
          </a:prstGeom>
          <a:noFill/>
          <a:ln w="571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ormAutofit fontScale="25000" lnSpcReduction="20000"/>
          </a:bodyPr>
          <a:lstStyle/>
          <a:p>
            <a:endParaRPr lang="zh-CN" altLang="en-US" sz="1800">
              <a:ea typeface="微软雅黑" panose="020B0503020204020204" pitchFamily="34" charset="-122"/>
            </a:endParaRPr>
          </a:p>
        </p:txBody>
      </p:sp>
      <p:sp>
        <p:nvSpPr>
          <p:cNvPr id="70" name="Line 33"/>
          <p:cNvSpPr>
            <a:spLocks noChangeShapeType="1"/>
          </p:cNvSpPr>
          <p:nvPr>
            <p:custDataLst>
              <p:tags r:id="rId33"/>
            </p:custDataLst>
          </p:nvPr>
        </p:nvSpPr>
        <p:spPr bwMode="auto">
          <a:xfrm>
            <a:off x="9125846" y="2090702"/>
            <a:ext cx="291699" cy="0"/>
          </a:xfrm>
          <a:prstGeom prst="line">
            <a:avLst/>
          </a:prstGeom>
          <a:noFill/>
          <a:ln w="76200">
            <a:solidFill>
              <a:schemeClr val="tx1"/>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ormAutofit fontScale="25000" lnSpcReduction="20000"/>
          </a:bodyPr>
          <a:lstStyle/>
          <a:p>
            <a:endParaRPr lang="zh-CN" altLang="en-US" sz="1800">
              <a:ea typeface="微软雅黑" panose="020B0503020204020204" pitchFamily="34" charset="-122"/>
            </a:endParaRPr>
          </a:p>
        </p:txBody>
      </p:sp>
      <p:sp>
        <p:nvSpPr>
          <p:cNvPr id="71" name="Text Box 34"/>
          <p:cNvSpPr txBox="1">
            <a:spLocks noChangeArrowheads="1"/>
          </p:cNvSpPr>
          <p:nvPr/>
        </p:nvSpPr>
        <p:spPr bwMode="auto">
          <a:xfrm>
            <a:off x="6415896" y="4998202"/>
            <a:ext cx="4002759" cy="452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ormAutofit/>
          </a:bodyPr>
          <a:lstStyle>
            <a:lvl1pPr>
              <a:spcBef>
                <a:spcPct val="20000"/>
              </a:spcBef>
              <a:buClr>
                <a:schemeClr val="tx1"/>
              </a:buClr>
              <a:buFont typeface="Wingdings" panose="05000000000000000000" pitchFamily="2" charset="2"/>
              <a:buChar char="v"/>
              <a:defRPr sz="2800" b="1">
                <a:solidFill>
                  <a:schemeClr val="accent1"/>
                </a:solidFill>
                <a:latin typeface="隶书" panose="02010509060101010101" pitchFamily="49" charset="-122"/>
                <a:ea typeface="隶书" panose="02010509060101010101" pitchFamily="49" charset="-122"/>
              </a:defRPr>
            </a:lvl1pPr>
            <a:lvl2pPr marL="742950" indent="-285750">
              <a:spcBef>
                <a:spcPct val="20000"/>
              </a:spcBef>
              <a:buClr>
                <a:schemeClr val="tx2"/>
              </a:buClr>
              <a:buSzPct val="60000"/>
              <a:buFont typeface="Wingdings" panose="05000000000000000000" pitchFamily="2" charset="2"/>
              <a:buChar char="n"/>
              <a:defRPr sz="2400">
                <a:solidFill>
                  <a:schemeClr val="hlink"/>
                </a:solidFill>
                <a:latin typeface="Verdana" panose="020B0604030504040204" pitchFamily="34" charset="0"/>
                <a:ea typeface="隶书" panose="02010509060101010101" pitchFamily="49"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hlink"/>
                </a:solidFill>
                <a:latin typeface="Verdana" panose="020B0604030504040204" pitchFamily="34" charset="0"/>
                <a:ea typeface="隶书" panose="02010509060101010101" pitchFamily="49" charset="-122"/>
              </a:defRPr>
            </a:lvl3pPr>
            <a:lvl4pPr marL="1600200" indent="-228600">
              <a:spcBef>
                <a:spcPct val="20000"/>
              </a:spcBef>
              <a:buClr>
                <a:schemeClr val="tx1"/>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4pPr>
            <a:lvl5pPr marL="2057400" indent="-228600">
              <a:spcBef>
                <a:spcPct val="20000"/>
              </a:spcBef>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9pPr>
          </a:lstStyle>
          <a:p>
            <a:pPr algn="ctr">
              <a:spcBef>
                <a:spcPct val="50000"/>
              </a:spcBef>
              <a:buClrTx/>
              <a:buFontTx/>
              <a:buNone/>
            </a:pPr>
            <a:r>
              <a:rPr kumimoji="1" lang="en-US" altLang="zh-CN" sz="20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CC-NUMA</a:t>
            </a:r>
            <a:r>
              <a:rPr kumimoji="1" lang="zh-CN" altLang="en-US" sz="20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体系结构</a:t>
            </a:r>
            <a:endParaRPr kumimoji="1" lang="zh-CN" altLang="en-US" sz="20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11" name="图片 10" descr="微信截图_20240112211134"/>
          <p:cNvPicPr>
            <a:picLocks noChangeAspect="1"/>
          </p:cNvPicPr>
          <p:nvPr>
            <p:custDataLst>
              <p:tags r:id="rId34"/>
            </p:custDataLst>
          </p:nvPr>
        </p:nvPicPr>
        <p:blipFill>
          <a:blip r:embed="rId35"/>
          <a:stretch>
            <a:fillRect/>
          </a:stretch>
        </p:blipFill>
        <p:spPr>
          <a:xfrm>
            <a:off x="9216390" y="201295"/>
            <a:ext cx="1895475" cy="485775"/>
          </a:xfrm>
          <a:prstGeom prst="rect">
            <a:avLst/>
          </a:prstGeom>
        </p:spPr>
      </p:pic>
    </p:spTree>
    <p:custDataLst>
      <p:tags r:id="rId36"/>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custDataLst>
              <p:tags r:id="rId1"/>
            </p:custDataLst>
          </p:nvPr>
        </p:nvSpPr>
        <p:spPr>
          <a:xfrm flipH="1">
            <a:off x="431800" y="5816600"/>
            <a:ext cx="10562590" cy="419735"/>
          </a:xfrm>
          <a:prstGeom prst="rect">
            <a:avLst/>
          </a:prstGeom>
          <a:solidFill>
            <a:srgbClr val="4472C4"/>
          </a:solidFill>
          <a:ln>
            <a:noFill/>
          </a:ln>
          <a:effectLst>
            <a:outerShdw blurRad="63500" algn="ctr" rotWithShape="0">
              <a:schemeClr val="tx1">
                <a:lumMod val="50000"/>
                <a:lumOff val="50000"/>
                <a:alpha val="1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lnSpc>
                <a:spcPct val="120000"/>
              </a:lnSpc>
            </a:pPr>
            <a:endParaRPr kumimoji="1" lang="zh-CN" altLang="en-US" sz="1510" b="1">
              <a:solidFill>
                <a:schemeClr val="accent2"/>
              </a:solidFill>
              <a:latin typeface="Arial" panose="020B0604020202020204" pitchFamily="34" charset="0"/>
              <a:ea typeface="微软雅黑" panose="020B0503020204020204" pitchFamily="34" charset="-122"/>
              <a:sym typeface="Arial" panose="020B0604020202020204" pitchFamily="34" charset="0"/>
            </a:endParaRPr>
          </a:p>
        </p:txBody>
      </p:sp>
      <p:sp>
        <p:nvSpPr>
          <p:cNvPr id="15" name="矩形 14"/>
          <p:cNvSpPr/>
          <p:nvPr>
            <p:custDataLst>
              <p:tags r:id="rId2"/>
            </p:custDataLst>
          </p:nvPr>
        </p:nvSpPr>
        <p:spPr>
          <a:xfrm flipH="1">
            <a:off x="431800" y="5374005"/>
            <a:ext cx="10562590" cy="419735"/>
          </a:xfrm>
          <a:prstGeom prst="rect">
            <a:avLst/>
          </a:prstGeom>
          <a:solidFill>
            <a:srgbClr val="4472C4"/>
          </a:solidFill>
          <a:ln>
            <a:noFill/>
          </a:ln>
          <a:effectLst>
            <a:outerShdw blurRad="63500" algn="ctr" rotWithShape="0">
              <a:schemeClr val="tx1">
                <a:lumMod val="50000"/>
                <a:lumOff val="50000"/>
                <a:alpha val="1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lnSpc>
                <a:spcPct val="120000"/>
              </a:lnSpc>
            </a:pPr>
            <a:endParaRPr kumimoji="1" lang="zh-CN" altLang="en-US" sz="1510" b="1">
              <a:solidFill>
                <a:schemeClr val="accent2"/>
              </a:solidFill>
              <a:latin typeface="Arial" panose="020B0604020202020204" pitchFamily="34" charset="0"/>
              <a:ea typeface="微软雅黑" panose="020B0503020204020204" pitchFamily="34" charset="-122"/>
              <a:sym typeface="Arial" panose="020B0604020202020204" pitchFamily="34" charset="0"/>
            </a:endParaRPr>
          </a:p>
        </p:txBody>
      </p:sp>
      <p:sp>
        <p:nvSpPr>
          <p:cNvPr id="13" name="矩形 12"/>
          <p:cNvSpPr/>
          <p:nvPr>
            <p:custDataLst>
              <p:tags r:id="rId3"/>
            </p:custDataLst>
          </p:nvPr>
        </p:nvSpPr>
        <p:spPr>
          <a:xfrm flipH="1">
            <a:off x="433070" y="4931410"/>
            <a:ext cx="10562590" cy="419735"/>
          </a:xfrm>
          <a:prstGeom prst="rect">
            <a:avLst/>
          </a:prstGeom>
          <a:solidFill>
            <a:srgbClr val="4472C4"/>
          </a:solidFill>
          <a:ln>
            <a:noFill/>
          </a:ln>
          <a:effectLst>
            <a:outerShdw blurRad="63500" algn="ctr" rotWithShape="0">
              <a:schemeClr val="tx1">
                <a:lumMod val="50000"/>
                <a:lumOff val="50000"/>
                <a:alpha val="1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lnSpc>
                <a:spcPct val="120000"/>
              </a:lnSpc>
            </a:pPr>
            <a:endParaRPr kumimoji="1" lang="zh-CN" altLang="en-US" sz="1510" b="1">
              <a:solidFill>
                <a:schemeClr val="accent2"/>
              </a:solidFill>
              <a:latin typeface="Arial" panose="020B0604020202020204" pitchFamily="34" charset="0"/>
              <a:ea typeface="微软雅黑" panose="020B0503020204020204" pitchFamily="34" charset="-122"/>
              <a:sym typeface="Arial" panose="020B0604020202020204" pitchFamily="34" charset="0"/>
            </a:endParaRPr>
          </a:p>
        </p:txBody>
      </p:sp>
      <p:sp>
        <p:nvSpPr>
          <p:cNvPr id="10" name="矩形 9"/>
          <p:cNvSpPr/>
          <p:nvPr>
            <p:custDataLst>
              <p:tags r:id="rId4"/>
            </p:custDataLst>
          </p:nvPr>
        </p:nvSpPr>
        <p:spPr>
          <a:xfrm flipH="1">
            <a:off x="432435" y="4488815"/>
            <a:ext cx="10562590" cy="419735"/>
          </a:xfrm>
          <a:prstGeom prst="rect">
            <a:avLst/>
          </a:prstGeom>
          <a:solidFill>
            <a:srgbClr val="4472C4"/>
          </a:solidFill>
          <a:ln>
            <a:noFill/>
          </a:ln>
          <a:effectLst>
            <a:outerShdw blurRad="63500" algn="ctr" rotWithShape="0">
              <a:schemeClr val="tx1">
                <a:lumMod val="50000"/>
                <a:lumOff val="50000"/>
                <a:alpha val="1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lnSpc>
                <a:spcPct val="120000"/>
              </a:lnSpc>
            </a:pPr>
            <a:endParaRPr kumimoji="1" lang="zh-CN" altLang="en-US" sz="1510" b="1">
              <a:solidFill>
                <a:schemeClr val="accent2"/>
              </a:solidFill>
              <a:latin typeface="Arial" panose="020B0604020202020204" pitchFamily="34" charset="0"/>
              <a:ea typeface="微软雅黑" panose="020B0503020204020204" pitchFamily="34" charset="-122"/>
              <a:sym typeface="Arial" panose="020B0604020202020204" pitchFamily="34" charset="0"/>
            </a:endParaRPr>
          </a:p>
        </p:txBody>
      </p:sp>
      <p:sp>
        <p:nvSpPr>
          <p:cNvPr id="7" name="矩形 6"/>
          <p:cNvSpPr/>
          <p:nvPr>
            <p:custDataLst>
              <p:tags r:id="rId5"/>
            </p:custDataLst>
          </p:nvPr>
        </p:nvSpPr>
        <p:spPr>
          <a:xfrm flipH="1">
            <a:off x="431800" y="1450340"/>
            <a:ext cx="10562590" cy="3015615"/>
          </a:xfrm>
          <a:prstGeom prst="rect">
            <a:avLst/>
          </a:prstGeom>
          <a:solidFill>
            <a:srgbClr val="4472C4"/>
          </a:solidFill>
          <a:ln>
            <a:noFill/>
          </a:ln>
          <a:effectLst>
            <a:outerShdw blurRad="63500" algn="ctr" rotWithShape="0">
              <a:schemeClr val="tx1">
                <a:lumMod val="50000"/>
                <a:lumOff val="50000"/>
                <a:alpha val="1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lnSpc>
                <a:spcPct val="120000"/>
              </a:lnSpc>
            </a:pPr>
            <a:endParaRPr kumimoji="1" lang="zh-CN" altLang="en-US" sz="1510" b="1">
              <a:solidFill>
                <a:schemeClr val="accent2"/>
              </a:solidFill>
              <a:latin typeface="Arial" panose="020B0604020202020204" pitchFamily="34" charset="0"/>
              <a:ea typeface="微软雅黑" panose="020B0503020204020204" pitchFamily="34" charset="-122"/>
              <a:sym typeface="Arial" panose="020B0604020202020204" pitchFamily="34" charset="0"/>
            </a:endParaRPr>
          </a:p>
        </p:txBody>
      </p:sp>
      <p:sp>
        <p:nvSpPr>
          <p:cNvPr id="20" name="矩形 19"/>
          <p:cNvSpPr/>
          <p:nvPr>
            <p:custDataLst>
              <p:tags r:id="rId6"/>
            </p:custDataLst>
          </p:nvPr>
        </p:nvSpPr>
        <p:spPr>
          <a:xfrm flipH="1">
            <a:off x="432435" y="1007745"/>
            <a:ext cx="10562590" cy="419735"/>
          </a:xfrm>
          <a:prstGeom prst="rect">
            <a:avLst/>
          </a:prstGeom>
          <a:solidFill>
            <a:srgbClr val="4472C4">
              <a:alpha val="25000"/>
            </a:srgbClr>
          </a:solidFill>
          <a:ln>
            <a:noFill/>
          </a:ln>
          <a:effectLst>
            <a:outerShdw blurRad="63500" algn="ctr" rotWithShape="0">
              <a:schemeClr val="tx1">
                <a:lumMod val="50000"/>
                <a:lumOff val="50000"/>
                <a:alpha val="1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lnSpc>
                <a:spcPct val="120000"/>
              </a:lnSpc>
            </a:pPr>
            <a:endParaRPr kumimoji="1" lang="zh-CN" altLang="en-US" sz="1510" b="1">
              <a:solidFill>
                <a:schemeClr val="accent2"/>
              </a:solidFill>
              <a:latin typeface="Arial" panose="020B0604020202020204" pitchFamily="34" charset="0"/>
              <a:ea typeface="微软雅黑" panose="020B0503020204020204" pitchFamily="34" charset="-122"/>
              <a:sym typeface="Arial" panose="020B0604020202020204" pitchFamily="34" charset="0"/>
            </a:endParaRPr>
          </a:p>
        </p:txBody>
      </p:sp>
      <p:cxnSp>
        <p:nvCxnSpPr>
          <p:cNvPr id="3" name="直接连接符 2"/>
          <p:cNvCxnSpPr/>
          <p:nvPr>
            <p:custDataLst>
              <p:tags r:id="rId7"/>
            </p:custDataLst>
          </p:nvPr>
        </p:nvCxnSpPr>
        <p:spPr>
          <a:xfrm>
            <a:off x="432010" y="864059"/>
            <a:ext cx="10656242" cy="12000"/>
          </a:xfrm>
          <a:prstGeom prst="line">
            <a:avLst/>
          </a:prstGeom>
          <a:ln w="31750">
            <a:solidFill>
              <a:schemeClr val="accent1"/>
            </a:solidFill>
          </a:ln>
        </p:spPr>
        <p:style>
          <a:lnRef idx="1">
            <a:schemeClr val="dk1"/>
          </a:lnRef>
          <a:fillRef idx="0">
            <a:schemeClr val="dk1"/>
          </a:fillRef>
          <a:effectRef idx="0">
            <a:schemeClr val="dk1"/>
          </a:effectRef>
          <a:fontRef idx="minor">
            <a:schemeClr val="tx1"/>
          </a:fontRef>
        </p:style>
      </p:cxnSp>
      <p:sp>
        <p:nvSpPr>
          <p:cNvPr id="9" name="文本框 6"/>
          <p:cNvSpPr txBox="1"/>
          <p:nvPr>
            <p:custDataLst>
              <p:tags r:id="rId8"/>
            </p:custDataLst>
          </p:nvPr>
        </p:nvSpPr>
        <p:spPr>
          <a:xfrm>
            <a:off x="432010" y="144043"/>
            <a:ext cx="10656242" cy="576013"/>
          </a:xfrm>
          <a:prstGeom prst="rect">
            <a:avLst/>
          </a:prstGeom>
          <a:noFill/>
          <a:ln w="12700">
            <a:miter lim="400000"/>
          </a:ln>
          <a:extLst>
            <a:ext uri="{909E8E84-426E-40DD-AFC4-6F175D3DCCD1}">
              <a14:hiddenFill xmlns:a14="http://schemas.microsoft.com/office/drawing/2010/main">
                <a:solidFill>
                  <a:schemeClr val="accent1"/>
                </a:solidFill>
              </a14:hiddenFill>
            </a:ext>
          </a:extLst>
        </p:spPr>
        <p:txBody>
          <a:bodyPr lIns="0" tIns="0" rIns="0" bIns="0" anchor="ctr" anchorCtr="0">
            <a:normAutofit/>
          </a:bodyPr>
          <a:lstStyle>
            <a:defPPr>
              <a:defRPr lang="zh-CN"/>
            </a:defPPr>
            <a:lvl1pPr>
              <a:lnSpc>
                <a:spcPct val="120000"/>
              </a:lnSpc>
              <a:defRPr sz="3600" b="1">
                <a:solidFill>
                  <a:srgbClr val="FFFFFF"/>
                </a:solidFill>
                <a:latin typeface="微软雅黑" panose="020B0503020204020204" pitchFamily="34" charset="-122"/>
                <a:ea typeface="微软雅黑" panose="020B0503020204020204" pitchFamily="34" charset="-122"/>
                <a:cs typeface="微软雅黑" panose="020B0503020204020204" pitchFamily="34" charset="-122"/>
              </a:defRPr>
            </a:lvl1pPr>
          </a:lstStyle>
          <a:p>
            <a:pPr marL="0" indent="0" algn="l">
              <a:lnSpc>
                <a:spcPct val="100000"/>
              </a:lnSpc>
              <a:spcBef>
                <a:spcPts val="0"/>
              </a:spcBef>
              <a:spcAft>
                <a:spcPts val="0"/>
              </a:spcAft>
              <a:buSzPct val="100000"/>
              <a:buNone/>
            </a:pPr>
            <a:r>
              <a:rPr lang="zh-CN" altLang="en-US" sz="3400" dirty="0">
                <a:solidFill>
                  <a:schemeClr val="dk1">
                    <a:lumMod val="75000"/>
                  </a:schemeClr>
                </a:solidFill>
                <a:latin typeface="Arial" panose="020B0604020202020204" pitchFamily="34" charset="0"/>
              </a:rPr>
              <a:t>主要内容</a:t>
            </a:r>
            <a:endParaRPr lang="zh-CN" altLang="en-US" sz="3400" dirty="0">
              <a:solidFill>
                <a:schemeClr val="dk1">
                  <a:lumMod val="75000"/>
                </a:schemeClr>
              </a:solidFill>
              <a:latin typeface="Arial" panose="020B0604020202020204" pitchFamily="34" charset="0"/>
            </a:endParaRPr>
          </a:p>
        </p:txBody>
      </p:sp>
      <p:sp>
        <p:nvSpPr>
          <p:cNvPr id="4" name="文本框 3"/>
          <p:cNvSpPr txBox="1"/>
          <p:nvPr/>
        </p:nvSpPr>
        <p:spPr>
          <a:xfrm>
            <a:off x="934085" y="998220"/>
            <a:ext cx="6146165" cy="451485"/>
          </a:xfrm>
          <a:prstGeom prst="rect">
            <a:avLst/>
          </a:prstGeom>
          <a:noFill/>
        </p:spPr>
        <p:txBody>
          <a:bodyPr wrap="square" rtlCol="0" anchor="t">
            <a:noAutofit/>
          </a:bodyPr>
          <a:lstStyle/>
          <a:p>
            <a:pPr eaLnBrk="1" latinLnBrk="0" hangingPunct="1">
              <a:lnSpc>
                <a:spcPct val="120000"/>
              </a:lnSpc>
            </a:pPr>
            <a:r>
              <a:rPr lang="en-US" altLang="zh-CN" sz="1800" dirty="0">
                <a:solidFill>
                  <a:srgbClr val="FF0000"/>
                </a:solidFill>
                <a:latin typeface="微软雅黑" panose="020B0503020204020204" pitchFamily="34" charset="-122"/>
                <a:ea typeface="微软雅黑" panose="020B0503020204020204" pitchFamily="34" charset="-122"/>
                <a:sym typeface="+mn-ea"/>
              </a:rPr>
              <a:t>1.5.0 </a:t>
            </a:r>
            <a:r>
              <a:rPr lang="zh-CN" altLang="en-US" sz="1800" dirty="0">
                <a:solidFill>
                  <a:srgbClr val="FF0000"/>
                </a:solidFill>
                <a:latin typeface="微软雅黑" panose="020B0503020204020204" pitchFamily="34" charset="-122"/>
                <a:ea typeface="微软雅黑" panose="020B0503020204020204" pitchFamily="34" charset="-122"/>
                <a:sym typeface="+mn-ea"/>
              </a:rPr>
              <a:t>计算机系统结构的并行性</a:t>
            </a:r>
            <a:r>
              <a:rPr lang="en-US" altLang="zh-CN" sz="1800" dirty="0">
                <a:solidFill>
                  <a:srgbClr val="FF0000"/>
                </a:solidFill>
                <a:latin typeface="微软雅黑" panose="020B0503020204020204" pitchFamily="34" charset="-122"/>
                <a:ea typeface="微软雅黑" panose="020B0503020204020204" pitchFamily="34" charset="-122"/>
                <a:sym typeface="+mn-ea"/>
              </a:rPr>
              <a:t>—</a:t>
            </a:r>
            <a:r>
              <a:rPr lang="zh-CN" altLang="en-US" sz="1800" dirty="0">
                <a:solidFill>
                  <a:srgbClr val="FF0000"/>
                </a:solidFill>
                <a:latin typeface="微软雅黑" panose="020B0503020204020204" pitchFamily="34" charset="-122"/>
                <a:ea typeface="微软雅黑" panose="020B0503020204020204" pitchFamily="34" charset="-122"/>
                <a:sym typeface="+mn-ea"/>
              </a:rPr>
              <a:t>概念</a:t>
            </a:r>
            <a:endParaRPr lang="zh-CN" altLang="en-US" sz="1800" dirty="0">
              <a:solidFill>
                <a:srgbClr val="FF0000"/>
              </a:solidFill>
              <a:latin typeface="微软雅黑" panose="020B0503020204020204" pitchFamily="34" charset="-122"/>
              <a:ea typeface="微软雅黑" panose="020B0503020204020204" pitchFamily="34" charset="-122"/>
            </a:endParaRPr>
          </a:p>
          <a:p>
            <a:pPr eaLnBrk="1" latinLnBrk="0" hangingPunct="1">
              <a:lnSpc>
                <a:spcPct val="120000"/>
              </a:lnSpc>
            </a:pPr>
            <a:endParaRPr lang="zh-CN" altLang="en-US" sz="1800" b="1" dirty="0">
              <a:solidFill>
                <a:srgbClr val="FF0000"/>
              </a:solidFill>
              <a:latin typeface="微软雅黑" panose="020B0503020204020204" pitchFamily="34" charset="-122"/>
              <a:ea typeface="微软雅黑" panose="020B0503020204020204" pitchFamily="34" charset="-122"/>
              <a:sym typeface="+mn-ea"/>
            </a:endParaRPr>
          </a:p>
        </p:txBody>
      </p:sp>
      <p:sp>
        <p:nvSpPr>
          <p:cNvPr id="8" name="文本框 7"/>
          <p:cNvSpPr txBox="1"/>
          <p:nvPr/>
        </p:nvSpPr>
        <p:spPr>
          <a:xfrm>
            <a:off x="934085" y="1450340"/>
            <a:ext cx="5765800" cy="3226435"/>
          </a:xfrm>
          <a:prstGeom prst="rect">
            <a:avLst/>
          </a:prstGeom>
          <a:noFill/>
        </p:spPr>
        <p:txBody>
          <a:bodyPr wrap="square" rtlCol="0" anchor="t">
            <a:spAutoFit/>
          </a:bodyPr>
          <a:lstStyle/>
          <a:p>
            <a:pPr eaLnBrk="1" latinLnBrk="0" hangingPunct="1">
              <a:lnSpc>
                <a:spcPct val="120000"/>
              </a:lnSpc>
            </a:pPr>
            <a:r>
              <a:rPr lang="en-US" altLang="zh-CN" sz="1800" dirty="0">
                <a:solidFill>
                  <a:schemeClr val="accent2"/>
                </a:solidFill>
                <a:latin typeface="微软雅黑" panose="020B0503020204020204" pitchFamily="34" charset="-122"/>
                <a:ea typeface="微软雅黑" panose="020B0503020204020204" pitchFamily="34" charset="-122"/>
                <a:sym typeface="+mn-ea"/>
              </a:rPr>
              <a:t>1.5.1. </a:t>
            </a:r>
            <a:r>
              <a:rPr lang="zh-CN" altLang="en-US" sz="1800" dirty="0">
                <a:solidFill>
                  <a:schemeClr val="accent2"/>
                </a:solidFill>
                <a:latin typeface="微软雅黑" panose="020B0503020204020204" pitchFamily="34" charset="-122"/>
                <a:ea typeface="微软雅黑" panose="020B0503020204020204" pitchFamily="34" charset="-122"/>
                <a:sym typeface="+mn-ea"/>
              </a:rPr>
              <a:t>计算机系统结构的并行性</a:t>
            </a:r>
            <a:r>
              <a:rPr lang="en-US" altLang="zh-CN" sz="1800" dirty="0">
                <a:solidFill>
                  <a:schemeClr val="accent2"/>
                </a:solidFill>
                <a:latin typeface="微软雅黑" panose="020B0503020204020204" pitchFamily="34" charset="-122"/>
                <a:ea typeface="微软雅黑" panose="020B0503020204020204" pitchFamily="34" charset="-122"/>
                <a:sym typeface="+mn-ea"/>
              </a:rPr>
              <a:t>—</a:t>
            </a:r>
            <a:r>
              <a:rPr lang="zh-CN" altLang="en-US" sz="1800" dirty="0">
                <a:solidFill>
                  <a:schemeClr val="accent2"/>
                </a:solidFill>
                <a:latin typeface="微软雅黑" panose="020B0503020204020204" pitchFamily="34" charset="-122"/>
                <a:ea typeface="微软雅黑" panose="020B0503020204020204" pitchFamily="34" charset="-122"/>
                <a:sym typeface="+mn-ea"/>
              </a:rPr>
              <a:t>等级划分</a:t>
            </a:r>
            <a:endParaRPr lang="zh-CN" altLang="en-US" sz="1800" dirty="0">
              <a:solidFill>
                <a:schemeClr val="accent2"/>
              </a:solidFill>
              <a:latin typeface="微软雅黑" panose="020B0503020204020204" pitchFamily="34" charset="-122"/>
              <a:ea typeface="微软雅黑" panose="020B0503020204020204" pitchFamily="34" charset="-122"/>
            </a:endParaRPr>
          </a:p>
          <a:p>
            <a:pPr marL="774700" lvl="1" indent="-342900" eaLnBrk="1" latinLnBrk="0" hangingPunct="1">
              <a:lnSpc>
                <a:spcPct val="120000"/>
              </a:lnSpc>
              <a:buFont typeface="Wingdings" panose="05000000000000000000" charset="0"/>
              <a:buChar char="Ø"/>
            </a:pPr>
            <a:r>
              <a:rPr lang="zh-CN" altLang="en-US" sz="1800" b="1" dirty="0">
                <a:solidFill>
                  <a:schemeClr val="accent2"/>
                </a:solidFill>
                <a:latin typeface="微软雅黑" panose="020B0503020204020204" pitchFamily="34" charset="-122"/>
                <a:ea typeface="微软雅黑" panose="020B0503020204020204" pitchFamily="34" charset="-122"/>
                <a:sym typeface="+mn-ea"/>
              </a:rPr>
              <a:t>从计算机系统中执行程序粒度的角度</a:t>
            </a:r>
            <a:endParaRPr lang="zh-CN" altLang="en-US" sz="1800" b="1" dirty="0">
              <a:solidFill>
                <a:schemeClr val="accent2"/>
              </a:solidFill>
              <a:latin typeface="微软雅黑" panose="020B0503020204020204" pitchFamily="34" charset="-122"/>
              <a:ea typeface="微软雅黑" panose="020B0503020204020204" pitchFamily="34" charset="-122"/>
            </a:endParaRPr>
          </a:p>
          <a:p>
            <a:pPr marL="1206500" lvl="2" indent="-342900" eaLnBrk="1" latinLnBrk="0" hangingPunct="1">
              <a:lnSpc>
                <a:spcPct val="120000"/>
              </a:lnSpc>
              <a:buFont typeface="Arial" panose="020B0604020202020204" pitchFamily="34" charset="0"/>
              <a:buChar char="•"/>
            </a:pPr>
            <a:r>
              <a:rPr lang="zh-CN" altLang="en-US" sz="1600" b="1" dirty="0">
                <a:solidFill>
                  <a:schemeClr val="accent2"/>
                </a:solidFill>
                <a:latin typeface="微软雅黑" panose="020B0503020204020204" pitchFamily="34" charset="-122"/>
                <a:ea typeface="微软雅黑" panose="020B0503020204020204" pitchFamily="34" charset="-122"/>
                <a:sym typeface="+mn-ea"/>
              </a:rPr>
              <a:t>指令内部</a:t>
            </a:r>
            <a:endParaRPr lang="zh-CN" altLang="en-US" sz="1600" b="1" dirty="0">
              <a:solidFill>
                <a:schemeClr val="accent2"/>
              </a:solidFill>
              <a:latin typeface="微软雅黑" panose="020B0503020204020204" pitchFamily="34" charset="-122"/>
              <a:ea typeface="微软雅黑" panose="020B0503020204020204" pitchFamily="34" charset="-122"/>
            </a:endParaRPr>
          </a:p>
          <a:p>
            <a:pPr marL="1206500" lvl="2" indent="-342900" eaLnBrk="1" latinLnBrk="0" hangingPunct="1">
              <a:lnSpc>
                <a:spcPct val="120000"/>
              </a:lnSpc>
              <a:buFont typeface="Arial" panose="020B0604020202020204" pitchFamily="34" charset="0"/>
              <a:buChar char="•"/>
            </a:pPr>
            <a:r>
              <a:rPr lang="zh-CN" altLang="en-US" sz="1600" b="1" dirty="0">
                <a:solidFill>
                  <a:schemeClr val="accent2"/>
                </a:solidFill>
                <a:latin typeface="微软雅黑" panose="020B0503020204020204" pitchFamily="34" charset="-122"/>
                <a:ea typeface="微软雅黑" panose="020B0503020204020204" pitchFamily="34" charset="-122"/>
                <a:sym typeface="+mn-ea"/>
              </a:rPr>
              <a:t>指令之间</a:t>
            </a:r>
            <a:endParaRPr lang="zh-CN" altLang="en-US" sz="1600" b="1" dirty="0">
              <a:solidFill>
                <a:schemeClr val="accent2"/>
              </a:solidFill>
              <a:latin typeface="微软雅黑" panose="020B0503020204020204" pitchFamily="34" charset="-122"/>
              <a:ea typeface="微软雅黑" panose="020B0503020204020204" pitchFamily="34" charset="-122"/>
            </a:endParaRPr>
          </a:p>
          <a:p>
            <a:pPr marL="1206500" lvl="2" indent="-342900" eaLnBrk="1" latinLnBrk="0" hangingPunct="1">
              <a:lnSpc>
                <a:spcPct val="120000"/>
              </a:lnSpc>
              <a:buFont typeface="Arial" panose="020B0604020202020204" pitchFamily="34" charset="0"/>
              <a:buChar char="•"/>
            </a:pPr>
            <a:r>
              <a:rPr lang="zh-CN" altLang="en-US" sz="1600" b="1" dirty="0">
                <a:solidFill>
                  <a:schemeClr val="accent2"/>
                </a:solidFill>
                <a:latin typeface="微软雅黑" panose="020B0503020204020204" pitchFamily="34" charset="-122"/>
                <a:ea typeface="微软雅黑" panose="020B0503020204020204" pitchFamily="34" charset="-122"/>
                <a:sym typeface="+mn-ea"/>
              </a:rPr>
              <a:t>任务或进程之间</a:t>
            </a:r>
            <a:endParaRPr lang="zh-CN" altLang="en-US" sz="1600" b="1" dirty="0">
              <a:solidFill>
                <a:schemeClr val="accent2"/>
              </a:solidFill>
              <a:latin typeface="微软雅黑" panose="020B0503020204020204" pitchFamily="34" charset="-122"/>
              <a:ea typeface="微软雅黑" panose="020B0503020204020204" pitchFamily="34" charset="-122"/>
            </a:endParaRPr>
          </a:p>
          <a:p>
            <a:pPr marL="1206500" lvl="2" indent="-342900" eaLnBrk="1" latinLnBrk="0" hangingPunct="1">
              <a:lnSpc>
                <a:spcPct val="120000"/>
              </a:lnSpc>
              <a:buFont typeface="Arial" panose="020B0604020202020204" pitchFamily="34" charset="0"/>
              <a:buChar char="•"/>
            </a:pPr>
            <a:r>
              <a:rPr lang="zh-CN" altLang="en-US" sz="1600" b="1" dirty="0">
                <a:solidFill>
                  <a:schemeClr val="accent2"/>
                </a:solidFill>
                <a:latin typeface="微软雅黑" panose="020B0503020204020204" pitchFamily="34" charset="-122"/>
                <a:ea typeface="微软雅黑" panose="020B0503020204020204" pitchFamily="34" charset="-122"/>
                <a:sym typeface="+mn-ea"/>
              </a:rPr>
              <a:t>作业或程序之间</a:t>
            </a:r>
            <a:endParaRPr lang="zh-CN" altLang="en-US" sz="1800" b="1" dirty="0">
              <a:solidFill>
                <a:schemeClr val="accent2"/>
              </a:solidFill>
              <a:latin typeface="微软雅黑" panose="020B0503020204020204" pitchFamily="34" charset="-122"/>
              <a:ea typeface="微软雅黑" panose="020B0503020204020204" pitchFamily="34" charset="-122"/>
            </a:endParaRPr>
          </a:p>
          <a:p>
            <a:pPr marL="774700" lvl="1" indent="-342900" eaLnBrk="1" latinLnBrk="0" hangingPunct="1">
              <a:lnSpc>
                <a:spcPct val="120000"/>
              </a:lnSpc>
              <a:buFont typeface="Wingdings" panose="05000000000000000000" charset="0"/>
              <a:buChar char="Ø"/>
            </a:pPr>
            <a:r>
              <a:rPr lang="zh-CN" altLang="en-US" sz="1800" b="1" dirty="0">
                <a:solidFill>
                  <a:schemeClr val="accent2"/>
                </a:solidFill>
                <a:latin typeface="微软雅黑" panose="020B0503020204020204" pitchFamily="34" charset="-122"/>
                <a:ea typeface="微软雅黑" panose="020B0503020204020204" pitchFamily="34" charset="-122"/>
                <a:sym typeface="+mn-ea"/>
              </a:rPr>
              <a:t>从计算机系统中数据处理的角度</a:t>
            </a:r>
            <a:endParaRPr lang="zh-CN" altLang="en-US" sz="1800" b="1" dirty="0">
              <a:solidFill>
                <a:schemeClr val="accent2"/>
              </a:solidFill>
              <a:latin typeface="微软雅黑" panose="020B0503020204020204" pitchFamily="34" charset="-122"/>
              <a:ea typeface="微软雅黑" panose="020B0503020204020204" pitchFamily="34" charset="-122"/>
            </a:endParaRPr>
          </a:p>
          <a:p>
            <a:pPr marL="1206500" lvl="2" indent="-342900" eaLnBrk="1" latinLnBrk="0" hangingPunct="1">
              <a:lnSpc>
                <a:spcPct val="120000"/>
              </a:lnSpc>
              <a:buFont typeface="Arial" panose="020B0604020202020204" pitchFamily="34" charset="0"/>
              <a:buChar char="•"/>
            </a:pPr>
            <a:r>
              <a:rPr lang="zh-CN" altLang="en-US" sz="1600" b="1" dirty="0">
                <a:solidFill>
                  <a:schemeClr val="accent2"/>
                </a:solidFill>
                <a:latin typeface="微软雅黑" panose="020B0503020204020204" pitchFamily="34" charset="-122"/>
                <a:ea typeface="微软雅黑" panose="020B0503020204020204" pitchFamily="34" charset="-122"/>
                <a:sym typeface="+mn-ea"/>
              </a:rPr>
              <a:t>位串字串、位片串字并、位并字串、全并行</a:t>
            </a:r>
            <a:endParaRPr lang="zh-CN" altLang="en-US" sz="1800" b="1" dirty="0">
              <a:solidFill>
                <a:schemeClr val="accent2"/>
              </a:solidFill>
              <a:latin typeface="微软雅黑" panose="020B0503020204020204" pitchFamily="34" charset="-122"/>
              <a:ea typeface="微软雅黑" panose="020B0503020204020204" pitchFamily="34" charset="-122"/>
            </a:endParaRPr>
          </a:p>
          <a:p>
            <a:pPr marL="774700" lvl="1" indent="-342900" eaLnBrk="1" latinLnBrk="0" hangingPunct="1">
              <a:lnSpc>
                <a:spcPct val="120000"/>
              </a:lnSpc>
              <a:buFont typeface="Wingdings" panose="05000000000000000000" charset="0"/>
              <a:buChar char="Ø"/>
            </a:pPr>
            <a:r>
              <a:rPr lang="zh-CN" altLang="en-US" sz="1800" b="1" dirty="0">
                <a:solidFill>
                  <a:schemeClr val="accent2"/>
                </a:solidFill>
                <a:latin typeface="微软雅黑" panose="020B0503020204020204" pitchFamily="34" charset="-122"/>
                <a:ea typeface="微软雅黑" panose="020B0503020204020204" pitchFamily="34" charset="-122"/>
                <a:sym typeface="+mn-ea"/>
              </a:rPr>
              <a:t>计算机信息加工的各个步骤和阶段</a:t>
            </a:r>
            <a:endParaRPr lang="en-US" altLang="zh-CN" sz="1800" b="1" dirty="0">
              <a:solidFill>
                <a:schemeClr val="accent2"/>
              </a:solidFill>
              <a:latin typeface="微软雅黑" panose="020B0503020204020204" pitchFamily="34" charset="-122"/>
              <a:ea typeface="微软雅黑" panose="020B0503020204020204" pitchFamily="34" charset="-122"/>
            </a:endParaRPr>
          </a:p>
          <a:p>
            <a:pPr marL="0" lvl="1" indent="0" eaLnBrk="1" latinLnBrk="0" hangingPunct="1">
              <a:lnSpc>
                <a:spcPct val="120000"/>
              </a:lnSpc>
              <a:buClr>
                <a:schemeClr val="tx1"/>
              </a:buClr>
              <a:buFont typeface="Wingdings" panose="05000000000000000000" pitchFamily="2" charset="2"/>
              <a:buNone/>
            </a:pPr>
            <a:endParaRPr lang="en-US" altLang="zh-CN" sz="1800" b="1" dirty="0">
              <a:solidFill>
                <a:schemeClr val="accent2"/>
              </a:solidFill>
              <a:latin typeface="微软雅黑" panose="020B0503020204020204" pitchFamily="34" charset="-122"/>
              <a:ea typeface="微软雅黑" panose="020B0503020204020204" pitchFamily="34" charset="-122"/>
              <a:sym typeface="+mn-ea"/>
            </a:endParaRPr>
          </a:p>
        </p:txBody>
      </p:sp>
      <p:sp>
        <p:nvSpPr>
          <p:cNvPr id="11" name="文本框 10"/>
          <p:cNvSpPr txBox="1"/>
          <p:nvPr/>
        </p:nvSpPr>
        <p:spPr>
          <a:xfrm>
            <a:off x="934720" y="4488815"/>
            <a:ext cx="5765800" cy="755650"/>
          </a:xfrm>
          <a:prstGeom prst="rect">
            <a:avLst/>
          </a:prstGeom>
          <a:noFill/>
        </p:spPr>
        <p:txBody>
          <a:bodyPr wrap="square" rtlCol="0" anchor="t">
            <a:spAutoFit/>
          </a:bodyPr>
          <a:lstStyle/>
          <a:p>
            <a:pPr marL="0" lvl="1" indent="0" eaLnBrk="1" latinLnBrk="0" hangingPunct="1">
              <a:lnSpc>
                <a:spcPct val="120000"/>
              </a:lnSpc>
              <a:buClr>
                <a:schemeClr val="tx1"/>
              </a:buClr>
              <a:buFont typeface="Wingdings" panose="05000000000000000000" pitchFamily="2" charset="2"/>
              <a:buNone/>
            </a:pPr>
            <a:r>
              <a:rPr lang="en-US" altLang="zh-CN" sz="1800" b="1" dirty="0">
                <a:solidFill>
                  <a:schemeClr val="accent2"/>
                </a:solidFill>
                <a:latin typeface="微软雅黑" panose="020B0503020204020204" pitchFamily="34" charset="-122"/>
                <a:ea typeface="微软雅黑" panose="020B0503020204020204" pitchFamily="34" charset="-122"/>
                <a:sym typeface="+mn-ea"/>
              </a:rPr>
              <a:t>1.5.2 </a:t>
            </a:r>
            <a:r>
              <a:rPr lang="zh-CN" altLang="en-US" sz="1800" b="1" dirty="0">
                <a:solidFill>
                  <a:schemeClr val="accent2"/>
                </a:solidFill>
                <a:latin typeface="微软雅黑" panose="020B0503020204020204" pitchFamily="34" charset="-122"/>
                <a:ea typeface="微软雅黑" panose="020B0503020204020204" pitchFamily="34" charset="-122"/>
                <a:sym typeface="+mn-ea"/>
              </a:rPr>
              <a:t>计算机系统结构的并行性</a:t>
            </a:r>
            <a:r>
              <a:rPr lang="en-US" altLang="zh-CN" sz="1800" b="1" dirty="0">
                <a:solidFill>
                  <a:schemeClr val="accent2"/>
                </a:solidFill>
                <a:latin typeface="微软雅黑" panose="020B0503020204020204" pitchFamily="34" charset="-122"/>
                <a:ea typeface="微软雅黑" panose="020B0503020204020204" pitchFamily="34" charset="-122"/>
                <a:sym typeface="+mn-ea"/>
              </a:rPr>
              <a:t>—</a:t>
            </a:r>
            <a:r>
              <a:rPr lang="zh-CN" altLang="en-US" sz="1800" b="1" dirty="0">
                <a:solidFill>
                  <a:schemeClr val="accent2"/>
                </a:solidFill>
                <a:latin typeface="微软雅黑" panose="020B0503020204020204" pitchFamily="34" charset="-122"/>
                <a:ea typeface="微软雅黑" panose="020B0503020204020204" pitchFamily="34" charset="-122"/>
                <a:sym typeface="+mn-ea"/>
              </a:rPr>
              <a:t>开发途径</a:t>
            </a:r>
            <a:endParaRPr lang="en-US" altLang="zh-CN" sz="1800" b="1" dirty="0">
              <a:solidFill>
                <a:schemeClr val="accent2"/>
              </a:solidFill>
              <a:latin typeface="微软雅黑" panose="020B0503020204020204" pitchFamily="34" charset="-122"/>
              <a:ea typeface="微软雅黑" panose="020B0503020204020204" pitchFamily="34" charset="-122"/>
            </a:endParaRPr>
          </a:p>
          <a:p>
            <a:pPr marL="0" lvl="1" indent="0" eaLnBrk="1" latinLnBrk="0" hangingPunct="1">
              <a:lnSpc>
                <a:spcPct val="120000"/>
              </a:lnSpc>
              <a:buClr>
                <a:schemeClr val="tx1"/>
              </a:buClr>
              <a:buFont typeface="Wingdings" panose="05000000000000000000" pitchFamily="2" charset="2"/>
              <a:buNone/>
            </a:pPr>
            <a:endParaRPr lang="en-US" altLang="zh-CN" sz="1800" b="1" dirty="0">
              <a:solidFill>
                <a:schemeClr val="accent2"/>
              </a:solidFill>
              <a:latin typeface="微软雅黑" panose="020B0503020204020204" pitchFamily="34" charset="-122"/>
              <a:ea typeface="微软雅黑" panose="020B0503020204020204" pitchFamily="34" charset="-122"/>
              <a:sym typeface="+mn-ea"/>
            </a:endParaRPr>
          </a:p>
        </p:txBody>
      </p:sp>
      <p:sp>
        <p:nvSpPr>
          <p:cNvPr id="12" name="文本框 11"/>
          <p:cNvSpPr txBox="1"/>
          <p:nvPr/>
        </p:nvSpPr>
        <p:spPr>
          <a:xfrm>
            <a:off x="934720" y="4931410"/>
            <a:ext cx="5765800" cy="755650"/>
          </a:xfrm>
          <a:prstGeom prst="rect">
            <a:avLst/>
          </a:prstGeom>
          <a:noFill/>
        </p:spPr>
        <p:txBody>
          <a:bodyPr wrap="square" rtlCol="0" anchor="t">
            <a:spAutoFit/>
          </a:bodyPr>
          <a:lstStyle/>
          <a:p>
            <a:pPr marL="0" lvl="1" indent="0" eaLnBrk="1" latinLnBrk="0" hangingPunct="1">
              <a:lnSpc>
                <a:spcPct val="120000"/>
              </a:lnSpc>
              <a:buClr>
                <a:schemeClr val="tx1"/>
              </a:buClr>
              <a:buFont typeface="Wingdings" panose="05000000000000000000" pitchFamily="2" charset="2"/>
              <a:buNone/>
            </a:pPr>
            <a:r>
              <a:rPr lang="en-US" altLang="zh-CN" sz="1800" b="1" dirty="0">
                <a:solidFill>
                  <a:schemeClr val="accent2"/>
                </a:solidFill>
                <a:latin typeface="微软雅黑" panose="020B0503020204020204" pitchFamily="34" charset="-122"/>
                <a:ea typeface="微软雅黑" panose="020B0503020204020204" pitchFamily="34" charset="-122"/>
                <a:sym typeface="+mn-ea"/>
              </a:rPr>
              <a:t>1.5.3 </a:t>
            </a:r>
            <a:r>
              <a:rPr lang="zh-CN" altLang="en-US" sz="1800" b="1" dirty="0">
                <a:solidFill>
                  <a:schemeClr val="accent2"/>
                </a:solidFill>
                <a:latin typeface="微软雅黑" panose="020B0503020204020204" pitchFamily="34" charset="-122"/>
                <a:ea typeface="微软雅黑" panose="020B0503020204020204" pitchFamily="34" charset="-122"/>
                <a:sym typeface="+mn-ea"/>
              </a:rPr>
              <a:t>计算机系统结构向并行处理系统的发展</a:t>
            </a:r>
            <a:endParaRPr lang="en-US" altLang="zh-CN" sz="1800" b="1" dirty="0">
              <a:solidFill>
                <a:schemeClr val="accent2"/>
              </a:solidFill>
              <a:latin typeface="微软雅黑" panose="020B0503020204020204" pitchFamily="34" charset="-122"/>
              <a:ea typeface="微软雅黑" panose="020B0503020204020204" pitchFamily="34" charset="-122"/>
            </a:endParaRPr>
          </a:p>
          <a:p>
            <a:pPr marL="0" lvl="1" indent="0" eaLnBrk="1" latinLnBrk="0" hangingPunct="1">
              <a:lnSpc>
                <a:spcPct val="120000"/>
              </a:lnSpc>
              <a:buClr>
                <a:schemeClr val="tx1"/>
              </a:buClr>
              <a:buFont typeface="Wingdings" panose="05000000000000000000" pitchFamily="2" charset="2"/>
              <a:buNone/>
            </a:pPr>
            <a:endParaRPr lang="en-US" altLang="zh-CN" sz="1800" b="1" dirty="0">
              <a:solidFill>
                <a:schemeClr val="accent2"/>
              </a:solidFill>
              <a:latin typeface="微软雅黑" panose="020B0503020204020204" pitchFamily="34" charset="-122"/>
              <a:ea typeface="微软雅黑" panose="020B0503020204020204" pitchFamily="34" charset="-122"/>
              <a:sym typeface="+mn-ea"/>
            </a:endParaRPr>
          </a:p>
        </p:txBody>
      </p:sp>
      <p:sp>
        <p:nvSpPr>
          <p:cNvPr id="14" name="文本框 13"/>
          <p:cNvSpPr txBox="1"/>
          <p:nvPr/>
        </p:nvSpPr>
        <p:spPr>
          <a:xfrm>
            <a:off x="934085" y="5351145"/>
            <a:ext cx="5765800" cy="755650"/>
          </a:xfrm>
          <a:prstGeom prst="rect">
            <a:avLst/>
          </a:prstGeom>
          <a:noFill/>
        </p:spPr>
        <p:txBody>
          <a:bodyPr wrap="square" rtlCol="0" anchor="t">
            <a:spAutoFit/>
          </a:bodyPr>
          <a:lstStyle/>
          <a:p>
            <a:pPr marL="0" lvl="1" indent="0" eaLnBrk="1" latinLnBrk="0" hangingPunct="1">
              <a:lnSpc>
                <a:spcPct val="120000"/>
              </a:lnSpc>
              <a:buClr>
                <a:schemeClr val="tx1"/>
              </a:buClr>
              <a:buFont typeface="Wingdings" panose="05000000000000000000" pitchFamily="2" charset="2"/>
              <a:buNone/>
            </a:pPr>
            <a:r>
              <a:rPr lang="en-US" altLang="zh-CN" sz="1800" b="1" dirty="0">
                <a:solidFill>
                  <a:schemeClr val="accent2"/>
                </a:solidFill>
                <a:latin typeface="微软雅黑" panose="020B0503020204020204" pitchFamily="34" charset="-122"/>
                <a:ea typeface="微软雅黑" panose="020B0503020204020204" pitchFamily="34" charset="-122"/>
                <a:sym typeface="+mn-ea"/>
              </a:rPr>
              <a:t>1.5.4 </a:t>
            </a:r>
            <a:r>
              <a:rPr lang="zh-CN" altLang="en-US" sz="1800" b="1" dirty="0">
                <a:solidFill>
                  <a:schemeClr val="accent2"/>
                </a:solidFill>
                <a:latin typeface="微软雅黑" panose="020B0503020204020204" pitchFamily="34" charset="-122"/>
                <a:ea typeface="微软雅黑" panose="020B0503020204020204" pitchFamily="34" charset="-122"/>
                <a:sym typeface="+mn-ea"/>
              </a:rPr>
              <a:t>多机系统、耦合性及计算机系统的分类</a:t>
            </a:r>
            <a:endParaRPr lang="en-US" altLang="zh-CN" sz="1800" b="1" dirty="0">
              <a:solidFill>
                <a:schemeClr val="accent2"/>
              </a:solidFill>
              <a:latin typeface="微软雅黑" panose="020B0503020204020204" pitchFamily="34" charset="-122"/>
              <a:ea typeface="微软雅黑" panose="020B0503020204020204" pitchFamily="34" charset="-122"/>
            </a:endParaRPr>
          </a:p>
          <a:p>
            <a:pPr marL="0" lvl="1" indent="0" eaLnBrk="1" latinLnBrk="0" hangingPunct="1">
              <a:lnSpc>
                <a:spcPct val="120000"/>
              </a:lnSpc>
              <a:buClr>
                <a:schemeClr val="tx1"/>
              </a:buClr>
              <a:buFont typeface="Wingdings" panose="05000000000000000000" pitchFamily="2" charset="2"/>
              <a:buNone/>
            </a:pPr>
            <a:endParaRPr lang="en-US" altLang="zh-CN" sz="1800" b="1" dirty="0">
              <a:solidFill>
                <a:schemeClr val="accent2"/>
              </a:solidFill>
              <a:latin typeface="微软雅黑" panose="020B0503020204020204" pitchFamily="34" charset="-122"/>
              <a:ea typeface="微软雅黑" panose="020B0503020204020204" pitchFamily="34" charset="-122"/>
              <a:sym typeface="+mn-ea"/>
            </a:endParaRPr>
          </a:p>
        </p:txBody>
      </p:sp>
      <p:sp>
        <p:nvSpPr>
          <p:cNvPr id="16" name="文本框 15"/>
          <p:cNvSpPr txBox="1"/>
          <p:nvPr/>
        </p:nvSpPr>
        <p:spPr>
          <a:xfrm>
            <a:off x="934085" y="5795010"/>
            <a:ext cx="5765800" cy="423545"/>
          </a:xfrm>
          <a:prstGeom prst="rect">
            <a:avLst/>
          </a:prstGeom>
          <a:noFill/>
        </p:spPr>
        <p:txBody>
          <a:bodyPr wrap="square" rtlCol="0" anchor="t">
            <a:spAutoFit/>
          </a:bodyPr>
          <a:lstStyle/>
          <a:p>
            <a:pPr marL="0" lvl="1" indent="0" eaLnBrk="1" latinLnBrk="0" hangingPunct="1">
              <a:lnSpc>
                <a:spcPct val="120000"/>
              </a:lnSpc>
              <a:buClr>
                <a:schemeClr val="tx1"/>
              </a:buClr>
              <a:buFont typeface="Wingdings" panose="05000000000000000000" pitchFamily="2" charset="2"/>
              <a:buNone/>
            </a:pPr>
            <a:r>
              <a:rPr lang="en-US" altLang="zh-CN" sz="1800" b="1" dirty="0">
                <a:solidFill>
                  <a:schemeClr val="accent2"/>
                </a:solidFill>
                <a:latin typeface="微软雅黑" panose="020B0503020204020204" pitchFamily="34" charset="-122"/>
                <a:ea typeface="微软雅黑" panose="020B0503020204020204" pitchFamily="34" charset="-122"/>
                <a:sym typeface="+mn-ea"/>
              </a:rPr>
              <a:t>1.5.5 </a:t>
            </a:r>
            <a:r>
              <a:rPr lang="zh-CN" altLang="en-US" sz="1800" b="1" dirty="0">
                <a:solidFill>
                  <a:schemeClr val="accent2"/>
                </a:solidFill>
                <a:latin typeface="微软雅黑" panose="020B0503020204020204" pitchFamily="34" charset="-122"/>
                <a:ea typeface="微软雅黑" panose="020B0503020204020204" pitchFamily="34" charset="-122"/>
                <a:sym typeface="+mn-ea"/>
              </a:rPr>
              <a:t>并行性发展历史</a:t>
            </a:r>
            <a:endParaRPr lang="zh-CN" altLang="en-US" sz="1800" b="1" dirty="0">
              <a:solidFill>
                <a:schemeClr val="accent2"/>
              </a:solidFill>
              <a:latin typeface="微软雅黑" panose="020B0503020204020204" pitchFamily="34" charset="-122"/>
              <a:ea typeface="微软雅黑" panose="020B0503020204020204" pitchFamily="34" charset="-122"/>
              <a:sym typeface="+mn-ea"/>
            </a:endParaRPr>
          </a:p>
        </p:txBody>
      </p:sp>
      <p:pic>
        <p:nvPicPr>
          <p:cNvPr id="2" name="图片 1" descr="微信截图_20240112211134"/>
          <p:cNvPicPr>
            <a:picLocks noChangeAspect="1"/>
          </p:cNvPicPr>
          <p:nvPr>
            <p:custDataLst>
              <p:tags r:id="rId9"/>
            </p:custDataLst>
          </p:nvPr>
        </p:nvPicPr>
        <p:blipFill>
          <a:blip r:embed="rId10"/>
          <a:stretch>
            <a:fillRect/>
          </a:stretch>
        </p:blipFill>
        <p:spPr>
          <a:xfrm>
            <a:off x="9216390" y="201295"/>
            <a:ext cx="1895475" cy="485775"/>
          </a:xfrm>
          <a:prstGeom prst="rect">
            <a:avLst/>
          </a:prstGeom>
        </p:spPr>
      </p:pic>
    </p:spTree>
    <p:custDataLst>
      <p:tags r:id="rId11"/>
    </p:custData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custDataLst>
              <p:tags r:id="rId1"/>
            </p:custDataLst>
          </p:nvPr>
        </p:nvCxnSpPr>
        <p:spPr>
          <a:xfrm>
            <a:off x="432010" y="864059"/>
            <a:ext cx="10656242" cy="12000"/>
          </a:xfrm>
          <a:prstGeom prst="line">
            <a:avLst/>
          </a:prstGeom>
          <a:ln w="31750">
            <a:solidFill>
              <a:schemeClr val="accent1"/>
            </a:solidFill>
          </a:ln>
        </p:spPr>
        <p:style>
          <a:lnRef idx="1">
            <a:schemeClr val="dk1"/>
          </a:lnRef>
          <a:fillRef idx="0">
            <a:schemeClr val="dk1"/>
          </a:fillRef>
          <a:effectRef idx="0">
            <a:schemeClr val="dk1"/>
          </a:effectRef>
          <a:fontRef idx="minor">
            <a:schemeClr val="tx1"/>
          </a:fontRef>
        </p:style>
      </p:cxnSp>
      <p:sp>
        <p:nvSpPr>
          <p:cNvPr id="56" name="文本框 6"/>
          <p:cNvSpPr txBox="1"/>
          <p:nvPr>
            <p:custDataLst>
              <p:tags r:id="rId2"/>
            </p:custDataLst>
          </p:nvPr>
        </p:nvSpPr>
        <p:spPr>
          <a:xfrm>
            <a:off x="432010" y="144043"/>
            <a:ext cx="10656242" cy="576013"/>
          </a:xfrm>
          <a:prstGeom prst="rect">
            <a:avLst/>
          </a:prstGeom>
          <a:noFill/>
          <a:ln w="12700">
            <a:miter lim="400000"/>
          </a:ln>
          <a:extLst>
            <a:ext uri="{909E8E84-426E-40DD-AFC4-6F175D3DCCD1}">
              <a14:hiddenFill xmlns:a14="http://schemas.microsoft.com/office/drawing/2010/main">
                <a:solidFill>
                  <a:schemeClr val="accent1"/>
                </a:solidFill>
              </a14:hiddenFill>
            </a:ext>
          </a:extLst>
        </p:spPr>
        <p:txBody>
          <a:bodyPr lIns="0" tIns="0" rIns="0" bIns="0" anchor="ctr" anchorCtr="0">
            <a:normAutofit/>
          </a:bodyPr>
          <a:lstStyle>
            <a:defPPr>
              <a:defRPr lang="zh-CN"/>
            </a:defPPr>
            <a:lvl1pPr>
              <a:lnSpc>
                <a:spcPct val="120000"/>
              </a:lnSpc>
              <a:defRPr sz="3600" b="1">
                <a:solidFill>
                  <a:srgbClr val="FFFFFF"/>
                </a:solidFill>
                <a:latin typeface="微软雅黑" panose="020B0503020204020204" pitchFamily="34" charset="-122"/>
                <a:ea typeface="微软雅黑" panose="020B0503020204020204" pitchFamily="34" charset="-122"/>
                <a:cs typeface="微软雅黑" panose="020B0503020204020204" pitchFamily="34" charset="-122"/>
              </a:defRPr>
            </a:lvl1pPr>
          </a:lstStyle>
          <a:p>
            <a:pPr marL="0" indent="0" algn="l">
              <a:lnSpc>
                <a:spcPct val="100000"/>
              </a:lnSpc>
              <a:spcBef>
                <a:spcPts val="0"/>
              </a:spcBef>
              <a:spcAft>
                <a:spcPts val="0"/>
              </a:spcAft>
              <a:buSzPct val="100000"/>
              <a:buNone/>
            </a:pPr>
            <a:r>
              <a:rPr lang="zh-CN" altLang="en-US" sz="3400" dirty="0">
                <a:solidFill>
                  <a:schemeClr val="dk1">
                    <a:lumMod val="75000"/>
                  </a:schemeClr>
                </a:solidFill>
                <a:latin typeface="Arial" panose="020B0604020202020204" pitchFamily="34" charset="0"/>
              </a:rPr>
              <a:t>高性能计算机体系结构</a:t>
            </a:r>
            <a:endParaRPr lang="zh-CN" altLang="en-US" sz="3400" dirty="0">
              <a:solidFill>
                <a:schemeClr val="dk1">
                  <a:lumMod val="75000"/>
                </a:schemeClr>
              </a:solidFill>
              <a:latin typeface="Arial" panose="020B0604020202020204" pitchFamily="34" charset="0"/>
            </a:endParaRPr>
          </a:p>
        </p:txBody>
      </p:sp>
      <p:sp>
        <p:nvSpPr>
          <p:cNvPr id="31" name="Rectangle 2"/>
          <p:cNvSpPr txBox="1">
            <a:spLocks noChangeArrowheads="1"/>
          </p:cNvSpPr>
          <p:nvPr>
            <p:custDataLst>
              <p:tags r:id="rId3"/>
            </p:custDataLst>
          </p:nvPr>
        </p:nvSpPr>
        <p:spPr bwMode="auto">
          <a:xfrm>
            <a:off x="432013" y="1482778"/>
            <a:ext cx="6274945" cy="4071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rmAutofit/>
          </a:bodyPr>
          <a:lstStyle>
            <a:lvl1pPr marL="323850" indent="-323850" algn="l" rtl="0" fontAlgn="base">
              <a:spcBef>
                <a:spcPct val="20000"/>
              </a:spcBef>
              <a:spcAft>
                <a:spcPct val="0"/>
              </a:spcAft>
              <a:buChar char="•"/>
              <a:defRPr sz="1890">
                <a:solidFill>
                  <a:schemeClr val="accent1"/>
                </a:solidFill>
                <a:latin typeface="+mn-lt"/>
                <a:ea typeface="+mn-ea"/>
                <a:cs typeface="+mn-cs"/>
              </a:defRPr>
            </a:lvl1pPr>
            <a:lvl2pPr marL="701675" indent="-269875" algn="l" rtl="0" eaLnBrk="0" fontAlgn="base" hangingPunct="0">
              <a:spcBef>
                <a:spcPct val="20000"/>
              </a:spcBef>
              <a:spcAft>
                <a:spcPct val="0"/>
              </a:spcAft>
              <a:buChar char="–"/>
              <a:defRPr sz="1890">
                <a:solidFill>
                  <a:schemeClr val="accent1"/>
                </a:solidFill>
                <a:latin typeface="+mn-lt"/>
                <a:ea typeface="仿宋_GB2312" pitchFamily="49" charset="-122"/>
              </a:defRPr>
            </a:lvl2pPr>
            <a:lvl3pPr marL="1079500" indent="-215900" algn="l" rtl="0" eaLnBrk="0" fontAlgn="base" hangingPunct="0">
              <a:spcBef>
                <a:spcPct val="20000"/>
              </a:spcBef>
              <a:spcAft>
                <a:spcPct val="0"/>
              </a:spcAft>
              <a:buChar char="•"/>
              <a:defRPr sz="2265">
                <a:solidFill>
                  <a:schemeClr val="accent1"/>
                </a:solidFill>
                <a:latin typeface="+mn-lt"/>
                <a:ea typeface="宋体" panose="02010600030101010101" pitchFamily="2" charset="-122"/>
              </a:defRPr>
            </a:lvl3pPr>
            <a:lvl4pPr marL="1511300" indent="-215900" algn="l" rtl="0" eaLnBrk="0" fontAlgn="base" hangingPunct="0">
              <a:spcBef>
                <a:spcPct val="20000"/>
              </a:spcBef>
              <a:spcAft>
                <a:spcPct val="0"/>
              </a:spcAft>
              <a:buChar char="–"/>
              <a:defRPr sz="1890">
                <a:solidFill>
                  <a:schemeClr val="accent1"/>
                </a:solidFill>
                <a:latin typeface="+mn-lt"/>
                <a:ea typeface="宋体" panose="02010600030101010101" pitchFamily="2" charset="-122"/>
              </a:defRPr>
            </a:lvl4pPr>
            <a:lvl5pPr marL="1943735" indent="-215900" algn="l" rtl="0" eaLnBrk="0" fontAlgn="base" hangingPunct="0">
              <a:spcBef>
                <a:spcPct val="20000"/>
              </a:spcBef>
              <a:spcAft>
                <a:spcPct val="0"/>
              </a:spcAft>
              <a:buChar char="»"/>
              <a:defRPr sz="1890">
                <a:solidFill>
                  <a:schemeClr val="accent1"/>
                </a:solidFill>
                <a:latin typeface="+mn-lt"/>
                <a:ea typeface="宋体" panose="02010600030101010101" pitchFamily="2" charset="-122"/>
              </a:defRPr>
            </a:lvl5pPr>
            <a:lvl6pPr marL="2375535" indent="-215900" algn="l" rtl="0" eaLnBrk="0" fontAlgn="base" hangingPunct="0">
              <a:spcBef>
                <a:spcPct val="20000"/>
              </a:spcBef>
              <a:spcAft>
                <a:spcPct val="0"/>
              </a:spcAft>
              <a:buChar char="»"/>
              <a:defRPr sz="1890">
                <a:solidFill>
                  <a:schemeClr val="tx1"/>
                </a:solidFill>
                <a:latin typeface="+mn-lt"/>
                <a:ea typeface="宋体" panose="02010600030101010101" pitchFamily="2" charset="-122"/>
              </a:defRPr>
            </a:lvl6pPr>
            <a:lvl7pPr marL="2807335" indent="-215900" algn="l" rtl="0" eaLnBrk="0" fontAlgn="base" hangingPunct="0">
              <a:spcBef>
                <a:spcPct val="20000"/>
              </a:spcBef>
              <a:spcAft>
                <a:spcPct val="0"/>
              </a:spcAft>
              <a:buChar char="»"/>
              <a:defRPr sz="1890">
                <a:solidFill>
                  <a:schemeClr val="tx1"/>
                </a:solidFill>
                <a:latin typeface="+mn-lt"/>
                <a:ea typeface="宋体" panose="02010600030101010101" pitchFamily="2" charset="-122"/>
              </a:defRPr>
            </a:lvl7pPr>
            <a:lvl8pPr marL="3239135" indent="-215900" algn="l" rtl="0" eaLnBrk="0" fontAlgn="base" hangingPunct="0">
              <a:spcBef>
                <a:spcPct val="20000"/>
              </a:spcBef>
              <a:spcAft>
                <a:spcPct val="0"/>
              </a:spcAft>
              <a:buChar char="»"/>
              <a:defRPr sz="1890">
                <a:solidFill>
                  <a:schemeClr val="tx1"/>
                </a:solidFill>
                <a:latin typeface="+mn-lt"/>
                <a:ea typeface="宋体" panose="02010600030101010101" pitchFamily="2" charset="-122"/>
              </a:defRPr>
            </a:lvl8pPr>
            <a:lvl9pPr marL="3670935" indent="-215900" algn="l" rtl="0" eaLnBrk="0" fontAlgn="base" hangingPunct="0">
              <a:spcBef>
                <a:spcPct val="20000"/>
              </a:spcBef>
              <a:spcAft>
                <a:spcPct val="0"/>
              </a:spcAft>
              <a:buChar char="»"/>
              <a:defRPr sz="1890">
                <a:solidFill>
                  <a:schemeClr val="tx1"/>
                </a:solidFill>
                <a:latin typeface="+mn-lt"/>
                <a:ea typeface="宋体" panose="02010600030101010101" pitchFamily="2" charset="-122"/>
              </a:defRPr>
            </a:lvl9pPr>
          </a:lstStyle>
          <a:p>
            <a:pPr marL="476250" indent="-285750" defTabSz="913130" eaLnBrk="1" latinLnBrk="0" hangingPunct="1">
              <a:lnSpc>
                <a:spcPct val="130000"/>
              </a:lnSpc>
              <a:spcBef>
                <a:spcPts val="0"/>
              </a:spcBef>
              <a:buClr>
                <a:schemeClr val="accent2"/>
              </a:buClr>
              <a:buFont typeface="Wingdings" panose="05000000000000000000" pitchFamily="2" charset="2"/>
              <a:buChar char="p"/>
            </a:pPr>
            <a:r>
              <a:rPr lang="en-US" altLang="zh-CN" sz="2000" b="1" kern="0" dirty="0">
                <a:solidFill>
                  <a:schemeClr val="dk1">
                    <a:lumMod val="75000"/>
                  </a:schemeClr>
                </a:solidFill>
                <a:latin typeface="微软雅黑" panose="020B0503020204020204" pitchFamily="34" charset="-122"/>
                <a:ea typeface="微软雅黑" panose="020B0503020204020204" pitchFamily="34" charset="-122"/>
              </a:rPr>
              <a:t>Massively Parallel Processors(MPP)</a:t>
            </a:r>
            <a:endParaRPr lang="en-US" altLang="zh-CN" sz="2000" b="1" kern="0" dirty="0">
              <a:solidFill>
                <a:schemeClr val="dk1">
                  <a:lumMod val="75000"/>
                </a:schemeClr>
              </a:solidFill>
              <a:latin typeface="微软雅黑" panose="020B0503020204020204" pitchFamily="34" charset="-122"/>
              <a:ea typeface="微软雅黑" panose="020B0503020204020204" pitchFamily="34" charset="-122"/>
            </a:endParaRPr>
          </a:p>
          <a:p>
            <a:pPr marL="1009650" lvl="1" indent="-342900" defTabSz="913130" eaLnBrk="1" latinLnBrk="0" hangingPunct="1">
              <a:lnSpc>
                <a:spcPct val="130000"/>
              </a:lnSpc>
              <a:spcBef>
                <a:spcPts val="0"/>
              </a:spcBef>
              <a:buClr>
                <a:srgbClr val="FF0000"/>
              </a:buClr>
              <a:buFont typeface="Wingdings" panose="05000000000000000000" pitchFamily="2" charset="2"/>
              <a:buChar char="Ø"/>
            </a:pPr>
            <a:r>
              <a:rPr lang="zh-CN" altLang="en-US" sz="2000" b="1" kern="0" dirty="0">
                <a:solidFill>
                  <a:srgbClr val="4472C4"/>
                </a:solidFill>
                <a:latin typeface="微软雅黑" panose="020B0503020204020204" pitchFamily="34" charset="-122"/>
                <a:ea typeface="微软雅黑" panose="020B0503020204020204" pitchFamily="34" charset="-122"/>
                <a:cs typeface="楷体_GB2312"/>
              </a:rPr>
              <a:t>连接方式：高速互连网</a:t>
            </a:r>
            <a:r>
              <a:rPr lang="en-US" altLang="zh-CN" sz="2000" b="1" kern="0" dirty="0">
                <a:solidFill>
                  <a:srgbClr val="4472C4"/>
                </a:solidFill>
                <a:latin typeface="微软雅黑" panose="020B0503020204020204" pitchFamily="34" charset="-122"/>
                <a:ea typeface="微软雅黑" panose="020B0503020204020204" pitchFamily="34" charset="-122"/>
                <a:cs typeface="楷体_GB2312"/>
              </a:rPr>
              <a:t>/</a:t>
            </a:r>
            <a:r>
              <a:rPr lang="zh-CN" altLang="en-US" sz="2000" b="1" kern="0" dirty="0">
                <a:solidFill>
                  <a:srgbClr val="4472C4"/>
                </a:solidFill>
                <a:latin typeface="微软雅黑" panose="020B0503020204020204" pitchFamily="34" charset="-122"/>
                <a:ea typeface="微软雅黑" panose="020B0503020204020204" pitchFamily="34" charset="-122"/>
                <a:cs typeface="楷体_GB2312"/>
              </a:rPr>
              <a:t>交叉开关</a:t>
            </a:r>
            <a:endParaRPr lang="zh-CN" altLang="en-US" sz="2000" b="1" kern="0" dirty="0">
              <a:solidFill>
                <a:srgbClr val="4472C4"/>
              </a:solidFill>
              <a:latin typeface="微软雅黑" panose="020B0503020204020204" pitchFamily="34" charset="-122"/>
              <a:ea typeface="微软雅黑" panose="020B0503020204020204" pitchFamily="34" charset="-122"/>
              <a:cs typeface="楷体_GB2312"/>
            </a:endParaRPr>
          </a:p>
          <a:p>
            <a:pPr marL="1009650" lvl="1" indent="-342900" defTabSz="913130" eaLnBrk="1" latinLnBrk="0" hangingPunct="1">
              <a:lnSpc>
                <a:spcPct val="130000"/>
              </a:lnSpc>
              <a:spcBef>
                <a:spcPts val="0"/>
              </a:spcBef>
              <a:buClr>
                <a:srgbClr val="FF0000"/>
              </a:buClr>
              <a:buFont typeface="Wingdings" panose="05000000000000000000" pitchFamily="2" charset="2"/>
              <a:buChar char="Ø"/>
            </a:pPr>
            <a:r>
              <a:rPr lang="zh-CN" altLang="en-US" sz="2000" b="1" kern="0" dirty="0">
                <a:solidFill>
                  <a:srgbClr val="4472C4"/>
                </a:solidFill>
                <a:latin typeface="微软雅黑" panose="020B0503020204020204" pitchFamily="34" charset="-122"/>
                <a:ea typeface="微软雅黑" panose="020B0503020204020204" pitchFamily="34" charset="-122"/>
                <a:cs typeface="楷体_GB2312"/>
              </a:rPr>
              <a:t>操作系统：多副本 </a:t>
            </a:r>
            <a:r>
              <a:rPr lang="en-US" altLang="zh-CN" sz="2000" b="1" kern="0" dirty="0">
                <a:solidFill>
                  <a:srgbClr val="4472C4"/>
                </a:solidFill>
                <a:latin typeface="微软雅黑" panose="020B0503020204020204" pitchFamily="34" charset="-122"/>
                <a:ea typeface="微软雅黑" panose="020B0503020204020204" pitchFamily="34" charset="-122"/>
                <a:cs typeface="楷体_GB2312"/>
              </a:rPr>
              <a:t>Micro-kernel OS/layered OS</a:t>
            </a:r>
            <a:endParaRPr lang="en-US" altLang="zh-CN" sz="2000" b="1" kern="0" dirty="0">
              <a:solidFill>
                <a:srgbClr val="4472C4"/>
              </a:solidFill>
              <a:latin typeface="微软雅黑" panose="020B0503020204020204" pitchFamily="34" charset="-122"/>
              <a:ea typeface="微软雅黑" panose="020B0503020204020204" pitchFamily="34" charset="-122"/>
              <a:cs typeface="楷体_GB2312"/>
            </a:endParaRPr>
          </a:p>
          <a:p>
            <a:pPr marL="1009650" lvl="1" indent="-342900" defTabSz="913130" eaLnBrk="1" latinLnBrk="0" hangingPunct="1">
              <a:lnSpc>
                <a:spcPct val="130000"/>
              </a:lnSpc>
              <a:spcBef>
                <a:spcPts val="0"/>
              </a:spcBef>
              <a:buClr>
                <a:srgbClr val="FF0000"/>
              </a:buClr>
              <a:buFont typeface="Wingdings" panose="05000000000000000000" pitchFamily="2" charset="2"/>
              <a:buChar char="Ø"/>
            </a:pPr>
            <a:r>
              <a:rPr lang="zh-CN" altLang="en-US" sz="2000" b="1" kern="0" dirty="0">
                <a:solidFill>
                  <a:srgbClr val="4472C4"/>
                </a:solidFill>
                <a:latin typeface="微软雅黑" panose="020B0503020204020204" pitchFamily="34" charset="-122"/>
                <a:ea typeface="微软雅黑" panose="020B0503020204020204" pitchFamily="34" charset="-122"/>
                <a:cs typeface="楷体_GB2312"/>
              </a:rPr>
              <a:t>单一系统映象：部分支持</a:t>
            </a:r>
            <a:endParaRPr lang="zh-CN" altLang="en-US" sz="2000" b="1" kern="0" dirty="0">
              <a:solidFill>
                <a:srgbClr val="4472C4"/>
              </a:solidFill>
              <a:latin typeface="微软雅黑" panose="020B0503020204020204" pitchFamily="34" charset="-122"/>
              <a:ea typeface="微软雅黑" panose="020B0503020204020204" pitchFamily="34" charset="-122"/>
              <a:cs typeface="楷体_GB2312"/>
            </a:endParaRPr>
          </a:p>
          <a:p>
            <a:pPr marL="1009650" lvl="1" indent="-342900" defTabSz="913130" eaLnBrk="1" latinLnBrk="0" hangingPunct="1">
              <a:lnSpc>
                <a:spcPct val="130000"/>
              </a:lnSpc>
              <a:spcBef>
                <a:spcPts val="0"/>
              </a:spcBef>
              <a:buClr>
                <a:srgbClr val="FF0000"/>
              </a:buClr>
              <a:buFont typeface="Wingdings" panose="05000000000000000000" pitchFamily="2" charset="2"/>
              <a:buChar char="Ø"/>
            </a:pPr>
            <a:r>
              <a:rPr lang="en-US" altLang="en-US" sz="2000" b="1" kern="0" dirty="0" err="1">
                <a:solidFill>
                  <a:srgbClr val="4472C4"/>
                </a:solidFill>
                <a:latin typeface="微软雅黑" panose="020B0503020204020204" pitchFamily="34" charset="-122"/>
                <a:ea typeface="微软雅黑" panose="020B0503020204020204" pitchFamily="34" charset="-122"/>
                <a:cs typeface="楷体_GB2312"/>
              </a:rPr>
              <a:t>结点间通信：</a:t>
            </a:r>
            <a:r>
              <a:rPr lang="en-US" altLang="zh-CN" sz="2000" b="1" kern="0" dirty="0" err="1">
                <a:solidFill>
                  <a:srgbClr val="4472C4"/>
                </a:solidFill>
                <a:latin typeface="微软雅黑" panose="020B0503020204020204" pitchFamily="34" charset="-122"/>
                <a:ea typeface="微软雅黑" panose="020B0503020204020204" pitchFamily="34" charset="-122"/>
                <a:cs typeface="楷体_GB2312"/>
              </a:rPr>
              <a:t>Message</a:t>
            </a:r>
            <a:r>
              <a:rPr lang="en-US" altLang="zh-CN" sz="2000" b="1" kern="0" dirty="0">
                <a:solidFill>
                  <a:srgbClr val="4472C4"/>
                </a:solidFill>
                <a:latin typeface="微软雅黑" panose="020B0503020204020204" pitchFamily="34" charset="-122"/>
                <a:ea typeface="微软雅黑" panose="020B0503020204020204" pitchFamily="34" charset="-122"/>
                <a:cs typeface="楷体_GB2312"/>
              </a:rPr>
              <a:t> passing/shared memory</a:t>
            </a:r>
            <a:endParaRPr lang="en-US" altLang="zh-CN" sz="2000" b="1" kern="0" dirty="0">
              <a:solidFill>
                <a:srgbClr val="4472C4"/>
              </a:solidFill>
              <a:latin typeface="微软雅黑" panose="020B0503020204020204" pitchFamily="34" charset="-122"/>
              <a:ea typeface="微软雅黑" panose="020B0503020204020204" pitchFamily="34" charset="-122"/>
              <a:cs typeface="楷体_GB2312"/>
            </a:endParaRPr>
          </a:p>
          <a:p>
            <a:pPr marL="1009650" lvl="1" indent="-342900" defTabSz="913130" eaLnBrk="1" latinLnBrk="0" hangingPunct="1">
              <a:lnSpc>
                <a:spcPct val="130000"/>
              </a:lnSpc>
              <a:spcBef>
                <a:spcPts val="0"/>
              </a:spcBef>
              <a:buClr>
                <a:srgbClr val="FF0000"/>
              </a:buClr>
              <a:buFont typeface="Wingdings" panose="05000000000000000000" pitchFamily="2" charset="2"/>
              <a:buChar char="Ø"/>
            </a:pPr>
            <a:r>
              <a:rPr lang="zh-CN" altLang="en-US" sz="2000" b="1" kern="0" dirty="0">
                <a:solidFill>
                  <a:srgbClr val="4472C4"/>
                </a:solidFill>
                <a:latin typeface="微软雅黑" panose="020B0503020204020204" pitchFamily="34" charset="-122"/>
                <a:ea typeface="微软雅黑" panose="020B0503020204020204" pitchFamily="34" charset="-122"/>
                <a:cs typeface="楷体_GB2312"/>
              </a:rPr>
              <a:t>地址空间：多</a:t>
            </a:r>
            <a:r>
              <a:rPr lang="en-US" altLang="zh-CN" sz="2000" b="1" kern="0" dirty="0">
                <a:solidFill>
                  <a:srgbClr val="4472C4"/>
                </a:solidFill>
                <a:latin typeface="微软雅黑" panose="020B0503020204020204" pitchFamily="34" charset="-122"/>
                <a:ea typeface="微软雅黑" panose="020B0503020204020204" pitchFamily="34" charset="-122"/>
                <a:cs typeface="楷体_GB2312"/>
              </a:rPr>
              <a:t>/</a:t>
            </a:r>
            <a:r>
              <a:rPr lang="zh-CN" altLang="en-US" sz="2000" b="1" kern="0" dirty="0">
                <a:solidFill>
                  <a:srgbClr val="4472C4"/>
                </a:solidFill>
                <a:latin typeface="微软雅黑" panose="020B0503020204020204" pitchFamily="34" charset="-122"/>
                <a:ea typeface="微软雅黑" panose="020B0503020204020204" pitchFamily="34" charset="-122"/>
                <a:cs typeface="楷体_GB2312"/>
              </a:rPr>
              <a:t>单（</a:t>
            </a:r>
            <a:r>
              <a:rPr lang="en-US" altLang="zh-CN" sz="2000" b="1" kern="0" dirty="0">
                <a:solidFill>
                  <a:srgbClr val="4472C4"/>
                </a:solidFill>
                <a:latin typeface="微软雅黑" panose="020B0503020204020204" pitchFamily="34" charset="-122"/>
                <a:ea typeface="微软雅黑" panose="020B0503020204020204" pitchFamily="34" charset="-122"/>
                <a:cs typeface="楷体_GB2312"/>
              </a:rPr>
              <a:t>DSM</a:t>
            </a:r>
            <a:r>
              <a:rPr lang="zh-CN" altLang="en-US" sz="2000" b="1" kern="0" dirty="0">
                <a:solidFill>
                  <a:srgbClr val="4472C4"/>
                </a:solidFill>
                <a:latin typeface="微软雅黑" panose="020B0503020204020204" pitchFamily="34" charset="-122"/>
                <a:ea typeface="微软雅黑" panose="020B0503020204020204" pitchFamily="34" charset="-122"/>
                <a:cs typeface="楷体_GB2312"/>
              </a:rPr>
              <a:t>）</a:t>
            </a:r>
            <a:endParaRPr lang="zh-CN" altLang="en-US" sz="2000" b="1" kern="0" dirty="0">
              <a:solidFill>
                <a:srgbClr val="4472C4"/>
              </a:solidFill>
              <a:latin typeface="微软雅黑" panose="020B0503020204020204" pitchFamily="34" charset="-122"/>
              <a:ea typeface="微软雅黑" panose="020B0503020204020204" pitchFamily="34" charset="-122"/>
              <a:cs typeface="楷体_GB2312"/>
            </a:endParaRPr>
          </a:p>
          <a:p>
            <a:pPr marL="1009650" lvl="1" indent="-342900" defTabSz="913130" eaLnBrk="1" latinLnBrk="0" hangingPunct="1">
              <a:lnSpc>
                <a:spcPct val="130000"/>
              </a:lnSpc>
              <a:spcBef>
                <a:spcPts val="0"/>
              </a:spcBef>
              <a:buClr>
                <a:srgbClr val="FF0000"/>
              </a:buClr>
              <a:buFont typeface="Wingdings" panose="05000000000000000000" pitchFamily="2" charset="2"/>
              <a:buChar char="Ø"/>
            </a:pPr>
            <a:r>
              <a:rPr lang="zh-CN" altLang="en-US" sz="2000" b="1" kern="0" dirty="0">
                <a:solidFill>
                  <a:srgbClr val="4472C4"/>
                </a:solidFill>
                <a:latin typeface="微软雅黑" panose="020B0503020204020204" pitchFamily="34" charset="-122"/>
                <a:ea typeface="微软雅黑" panose="020B0503020204020204" pitchFamily="34" charset="-122"/>
                <a:cs typeface="楷体_GB2312"/>
              </a:rPr>
              <a:t>典型机器：</a:t>
            </a:r>
            <a:r>
              <a:rPr lang="en-US" altLang="zh-CN" sz="2000" b="1" kern="0" dirty="0">
                <a:solidFill>
                  <a:srgbClr val="4472C4"/>
                </a:solidFill>
                <a:latin typeface="微软雅黑" panose="020B0503020204020204" pitchFamily="34" charset="-122"/>
                <a:ea typeface="微软雅黑" panose="020B0503020204020204" pitchFamily="34" charset="-122"/>
                <a:cs typeface="楷体_GB2312"/>
              </a:rPr>
              <a:t>Intel Paragon</a:t>
            </a:r>
            <a:r>
              <a:rPr lang="zh-CN" altLang="en-US" sz="2000" b="1" kern="0" dirty="0">
                <a:solidFill>
                  <a:srgbClr val="4472C4"/>
                </a:solidFill>
                <a:latin typeface="微软雅黑" panose="020B0503020204020204" pitchFamily="34" charset="-122"/>
                <a:ea typeface="微软雅黑" panose="020B0503020204020204" pitchFamily="34" charset="-122"/>
                <a:cs typeface="楷体_GB2312"/>
              </a:rPr>
              <a:t>、</a:t>
            </a:r>
            <a:r>
              <a:rPr lang="en-US" altLang="zh-CN" sz="2000" b="1" kern="0" dirty="0">
                <a:solidFill>
                  <a:srgbClr val="4472C4"/>
                </a:solidFill>
                <a:latin typeface="微软雅黑" panose="020B0503020204020204" pitchFamily="34" charset="-122"/>
                <a:ea typeface="微软雅黑" panose="020B0503020204020204" pitchFamily="34" charset="-122"/>
                <a:cs typeface="楷体_GB2312"/>
              </a:rPr>
              <a:t>YH</a:t>
            </a:r>
            <a:r>
              <a:rPr lang="zh-CN" altLang="en-US" sz="2000" b="1" kern="0" dirty="0">
                <a:solidFill>
                  <a:srgbClr val="4472C4"/>
                </a:solidFill>
                <a:latin typeface="微软雅黑" panose="020B0503020204020204" pitchFamily="34" charset="-122"/>
                <a:ea typeface="微软雅黑" panose="020B0503020204020204" pitchFamily="34" charset="-122"/>
                <a:cs typeface="楷体_GB2312"/>
              </a:rPr>
              <a:t>－</a:t>
            </a:r>
            <a:r>
              <a:rPr lang="en-US" altLang="zh-CN" sz="2000" b="1" kern="0" dirty="0">
                <a:solidFill>
                  <a:srgbClr val="4472C4"/>
                </a:solidFill>
                <a:latin typeface="微软雅黑" panose="020B0503020204020204" pitchFamily="34" charset="-122"/>
                <a:ea typeface="微软雅黑" panose="020B0503020204020204" pitchFamily="34" charset="-122"/>
                <a:cs typeface="楷体_GB2312"/>
              </a:rPr>
              <a:t>3</a:t>
            </a:r>
            <a:endParaRPr lang="en-US" altLang="zh-CN" sz="2000" b="1" kern="0" dirty="0">
              <a:solidFill>
                <a:srgbClr val="4472C4"/>
              </a:solidFill>
              <a:latin typeface="微软雅黑" panose="020B0503020204020204" pitchFamily="34" charset="-122"/>
              <a:ea typeface="微软雅黑" panose="020B0503020204020204" pitchFamily="34" charset="-122"/>
              <a:cs typeface="楷体_GB2312"/>
            </a:endParaRPr>
          </a:p>
        </p:txBody>
      </p:sp>
      <p:sp>
        <p:nvSpPr>
          <p:cNvPr id="32" name="Text Box 4"/>
          <p:cNvSpPr txBox="1">
            <a:spLocks noChangeArrowheads="1"/>
          </p:cNvSpPr>
          <p:nvPr>
            <p:custDataLst>
              <p:tags r:id="rId4"/>
            </p:custDataLst>
          </p:nvPr>
        </p:nvSpPr>
        <p:spPr bwMode="auto">
          <a:xfrm>
            <a:off x="7504568" y="1809111"/>
            <a:ext cx="591105" cy="355869"/>
          </a:xfrm>
          <a:prstGeom prst="rect">
            <a:avLst/>
          </a:prstGeom>
          <a:solidFill>
            <a:srgbClr val="00B0F0"/>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ormAutofit/>
          </a:bodyPr>
          <a:lstStyle>
            <a:lvl1pPr>
              <a:spcBef>
                <a:spcPct val="20000"/>
              </a:spcBef>
              <a:buClr>
                <a:schemeClr val="tx1"/>
              </a:buClr>
              <a:buFont typeface="Wingdings" panose="05000000000000000000" pitchFamily="2" charset="2"/>
              <a:buChar char="v"/>
              <a:defRPr sz="2800" b="1">
                <a:solidFill>
                  <a:schemeClr val="accent1"/>
                </a:solidFill>
                <a:latin typeface="隶书" panose="02010509060101010101" pitchFamily="49" charset="-122"/>
                <a:ea typeface="隶书" panose="02010509060101010101" pitchFamily="49" charset="-122"/>
              </a:defRPr>
            </a:lvl1pPr>
            <a:lvl2pPr marL="742950" indent="-285750">
              <a:spcBef>
                <a:spcPct val="20000"/>
              </a:spcBef>
              <a:buClr>
                <a:schemeClr val="tx2"/>
              </a:buClr>
              <a:buSzPct val="60000"/>
              <a:buFont typeface="Wingdings" panose="05000000000000000000" pitchFamily="2" charset="2"/>
              <a:buChar char="n"/>
              <a:defRPr sz="2400">
                <a:solidFill>
                  <a:schemeClr val="hlink"/>
                </a:solidFill>
                <a:latin typeface="Verdana" panose="020B0604030504040204" pitchFamily="34" charset="0"/>
                <a:ea typeface="隶书" panose="02010509060101010101" pitchFamily="49"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hlink"/>
                </a:solidFill>
                <a:latin typeface="Verdana" panose="020B0604030504040204" pitchFamily="34" charset="0"/>
                <a:ea typeface="隶书" panose="02010509060101010101" pitchFamily="49" charset="-122"/>
              </a:defRPr>
            </a:lvl3pPr>
            <a:lvl4pPr marL="1600200" indent="-228600">
              <a:spcBef>
                <a:spcPct val="20000"/>
              </a:spcBef>
              <a:buClr>
                <a:schemeClr val="tx1"/>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4pPr>
            <a:lvl5pPr marL="2057400" indent="-228600">
              <a:spcBef>
                <a:spcPct val="20000"/>
              </a:spcBef>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9pPr>
          </a:lstStyle>
          <a:p>
            <a:pPr algn="ctr">
              <a:spcBef>
                <a:spcPct val="50000"/>
              </a:spcBef>
              <a:buClrTx/>
              <a:buFontTx/>
              <a:buNone/>
            </a:pPr>
            <a:r>
              <a:rPr kumimoji="1" lang="en-US" altLang="zh-CN" sz="1600" dirty="0">
                <a:solidFill>
                  <a:srgbClr val="FFFFFF"/>
                </a:solidFill>
                <a:latin typeface="Arial" panose="020B0604020202020204" pitchFamily="34" charset="0"/>
                <a:ea typeface="微软雅黑" panose="020B0503020204020204" pitchFamily="34" charset="-122"/>
              </a:rPr>
              <a:t>P/C</a:t>
            </a:r>
            <a:endParaRPr kumimoji="1" lang="en-US" altLang="zh-CN" sz="1600" dirty="0">
              <a:solidFill>
                <a:srgbClr val="FFFFFF"/>
              </a:solidFill>
              <a:latin typeface="Arial" panose="020B0604020202020204" pitchFamily="34" charset="0"/>
              <a:ea typeface="微软雅黑" panose="020B0503020204020204" pitchFamily="34" charset="-122"/>
            </a:endParaRPr>
          </a:p>
        </p:txBody>
      </p:sp>
      <p:sp>
        <p:nvSpPr>
          <p:cNvPr id="33" name="Text Box 5"/>
          <p:cNvSpPr txBox="1">
            <a:spLocks noChangeArrowheads="1"/>
          </p:cNvSpPr>
          <p:nvPr>
            <p:custDataLst>
              <p:tags r:id="rId5"/>
            </p:custDataLst>
          </p:nvPr>
        </p:nvSpPr>
        <p:spPr bwMode="auto">
          <a:xfrm>
            <a:off x="7504568" y="2495383"/>
            <a:ext cx="591105" cy="355869"/>
          </a:xfrm>
          <a:prstGeom prst="rect">
            <a:avLst/>
          </a:prstGeom>
          <a:solidFill>
            <a:srgbClr val="00B0F0"/>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ormAutofit/>
          </a:bodyPr>
          <a:lstStyle>
            <a:lvl1pPr>
              <a:spcBef>
                <a:spcPct val="20000"/>
              </a:spcBef>
              <a:buClr>
                <a:schemeClr val="tx1"/>
              </a:buClr>
              <a:buFont typeface="Wingdings" panose="05000000000000000000" pitchFamily="2" charset="2"/>
              <a:buChar char="v"/>
              <a:defRPr sz="2800" b="1">
                <a:solidFill>
                  <a:schemeClr val="accent1"/>
                </a:solidFill>
                <a:latin typeface="隶书" panose="02010509060101010101" pitchFamily="49" charset="-122"/>
                <a:ea typeface="隶书" panose="02010509060101010101" pitchFamily="49" charset="-122"/>
              </a:defRPr>
            </a:lvl1pPr>
            <a:lvl2pPr marL="742950" indent="-285750">
              <a:spcBef>
                <a:spcPct val="20000"/>
              </a:spcBef>
              <a:buClr>
                <a:schemeClr val="tx2"/>
              </a:buClr>
              <a:buSzPct val="60000"/>
              <a:buFont typeface="Wingdings" panose="05000000000000000000" pitchFamily="2" charset="2"/>
              <a:buChar char="n"/>
              <a:defRPr sz="2400">
                <a:solidFill>
                  <a:schemeClr val="hlink"/>
                </a:solidFill>
                <a:latin typeface="Verdana" panose="020B0604030504040204" pitchFamily="34" charset="0"/>
                <a:ea typeface="隶书" panose="02010509060101010101" pitchFamily="49"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hlink"/>
                </a:solidFill>
                <a:latin typeface="Verdana" panose="020B0604030504040204" pitchFamily="34" charset="0"/>
                <a:ea typeface="隶书" panose="02010509060101010101" pitchFamily="49" charset="-122"/>
              </a:defRPr>
            </a:lvl3pPr>
            <a:lvl4pPr marL="1600200" indent="-228600">
              <a:spcBef>
                <a:spcPct val="20000"/>
              </a:spcBef>
              <a:buClr>
                <a:schemeClr val="tx1"/>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4pPr>
            <a:lvl5pPr marL="2057400" indent="-228600">
              <a:spcBef>
                <a:spcPct val="20000"/>
              </a:spcBef>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9pPr>
          </a:lstStyle>
          <a:p>
            <a:pPr algn="ctr">
              <a:spcBef>
                <a:spcPct val="50000"/>
              </a:spcBef>
              <a:buClrTx/>
              <a:buFontTx/>
              <a:buNone/>
            </a:pPr>
            <a:r>
              <a:rPr kumimoji="1" lang="en-US" altLang="zh-CN" sz="1600" dirty="0">
                <a:solidFill>
                  <a:srgbClr val="FFFFFF"/>
                </a:solidFill>
                <a:latin typeface="Arial" panose="020B0604020202020204" pitchFamily="34" charset="0"/>
                <a:ea typeface="微软雅黑" panose="020B0503020204020204" pitchFamily="34" charset="-122"/>
              </a:rPr>
              <a:t>LM</a:t>
            </a:r>
            <a:endParaRPr kumimoji="1" lang="en-US" altLang="zh-CN" sz="1600" dirty="0">
              <a:solidFill>
                <a:srgbClr val="FFFFFF"/>
              </a:solidFill>
              <a:latin typeface="Arial" panose="020B0604020202020204" pitchFamily="34" charset="0"/>
              <a:ea typeface="微软雅黑" panose="020B0503020204020204" pitchFamily="34" charset="-122"/>
            </a:endParaRPr>
          </a:p>
        </p:txBody>
      </p:sp>
      <p:sp>
        <p:nvSpPr>
          <p:cNvPr id="34" name="Text Box 6"/>
          <p:cNvSpPr txBox="1">
            <a:spLocks noChangeArrowheads="1"/>
          </p:cNvSpPr>
          <p:nvPr>
            <p:custDataLst>
              <p:tags r:id="rId6"/>
            </p:custDataLst>
          </p:nvPr>
        </p:nvSpPr>
        <p:spPr bwMode="auto">
          <a:xfrm>
            <a:off x="7505238" y="3128709"/>
            <a:ext cx="589764" cy="615902"/>
          </a:xfrm>
          <a:prstGeom prst="rect">
            <a:avLst/>
          </a:prstGeom>
          <a:solidFill>
            <a:srgbClr val="00B0F0"/>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ormAutofit/>
          </a:bodyPr>
          <a:lstStyle>
            <a:lvl1pPr>
              <a:spcBef>
                <a:spcPct val="20000"/>
              </a:spcBef>
              <a:buClr>
                <a:schemeClr val="tx1"/>
              </a:buClr>
              <a:buFont typeface="Wingdings" panose="05000000000000000000" pitchFamily="2" charset="2"/>
              <a:buChar char="v"/>
              <a:defRPr sz="2800" b="1">
                <a:solidFill>
                  <a:schemeClr val="accent1"/>
                </a:solidFill>
                <a:latin typeface="隶书" panose="02010509060101010101" pitchFamily="49" charset="-122"/>
                <a:ea typeface="隶书" panose="02010509060101010101" pitchFamily="49" charset="-122"/>
              </a:defRPr>
            </a:lvl1pPr>
            <a:lvl2pPr marL="742950" indent="-285750">
              <a:spcBef>
                <a:spcPct val="20000"/>
              </a:spcBef>
              <a:buClr>
                <a:schemeClr val="tx2"/>
              </a:buClr>
              <a:buSzPct val="60000"/>
              <a:buFont typeface="Wingdings" panose="05000000000000000000" pitchFamily="2" charset="2"/>
              <a:buChar char="n"/>
              <a:defRPr sz="2400">
                <a:solidFill>
                  <a:schemeClr val="hlink"/>
                </a:solidFill>
                <a:latin typeface="Verdana" panose="020B0604030504040204" pitchFamily="34" charset="0"/>
                <a:ea typeface="隶书" panose="02010509060101010101" pitchFamily="49"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hlink"/>
                </a:solidFill>
                <a:latin typeface="Verdana" panose="020B0604030504040204" pitchFamily="34" charset="0"/>
                <a:ea typeface="隶书" panose="02010509060101010101" pitchFamily="49" charset="-122"/>
              </a:defRPr>
            </a:lvl3pPr>
            <a:lvl4pPr marL="1600200" indent="-228600">
              <a:spcBef>
                <a:spcPct val="20000"/>
              </a:spcBef>
              <a:buClr>
                <a:schemeClr val="tx1"/>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4pPr>
            <a:lvl5pPr marL="2057400" indent="-228600">
              <a:spcBef>
                <a:spcPct val="20000"/>
              </a:spcBef>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9pPr>
          </a:lstStyle>
          <a:p>
            <a:pPr algn="ctr">
              <a:spcBef>
                <a:spcPct val="50000"/>
              </a:spcBef>
              <a:buClrTx/>
              <a:buFontTx/>
              <a:buNone/>
            </a:pPr>
            <a:r>
              <a:rPr kumimoji="1" lang="en-US" altLang="zh-CN" sz="1600" dirty="0">
                <a:solidFill>
                  <a:srgbClr val="FFFFFF"/>
                </a:solidFill>
                <a:latin typeface="Arial" panose="020B0604020202020204" pitchFamily="34" charset="0"/>
                <a:ea typeface="微软雅黑" panose="020B0503020204020204" pitchFamily="34" charset="-122"/>
              </a:rPr>
              <a:t>NIC</a:t>
            </a:r>
            <a:endParaRPr kumimoji="1" lang="en-US" altLang="zh-CN" sz="1600" dirty="0">
              <a:solidFill>
                <a:srgbClr val="FFFFFF"/>
              </a:solidFill>
              <a:latin typeface="Arial" panose="020B0604020202020204" pitchFamily="34" charset="0"/>
              <a:ea typeface="微软雅黑" panose="020B0503020204020204" pitchFamily="34" charset="-122"/>
            </a:endParaRPr>
          </a:p>
        </p:txBody>
      </p:sp>
      <p:sp>
        <p:nvSpPr>
          <p:cNvPr id="35" name="Line 7"/>
          <p:cNvSpPr>
            <a:spLocks noChangeShapeType="1"/>
          </p:cNvSpPr>
          <p:nvPr>
            <p:custDataLst>
              <p:tags r:id="rId7"/>
            </p:custDataLst>
          </p:nvPr>
        </p:nvSpPr>
        <p:spPr bwMode="auto">
          <a:xfrm>
            <a:off x="7329649" y="1966605"/>
            <a:ext cx="174249" cy="0"/>
          </a:xfrm>
          <a:prstGeom prst="line">
            <a:avLst/>
          </a:prstGeom>
          <a:noFill/>
          <a:ln w="571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ormAutofit fontScale="25000" lnSpcReduction="20000"/>
          </a:bodyPr>
          <a:lstStyle/>
          <a:p>
            <a:endParaRPr lang="zh-CN" altLang="en-US" sz="1800">
              <a:ea typeface="微软雅黑" panose="020B0503020204020204" pitchFamily="34" charset="-122"/>
            </a:endParaRPr>
          </a:p>
        </p:txBody>
      </p:sp>
      <p:sp>
        <p:nvSpPr>
          <p:cNvPr id="36" name="Line 8"/>
          <p:cNvSpPr>
            <a:spLocks noChangeShapeType="1"/>
          </p:cNvSpPr>
          <p:nvPr>
            <p:custDataLst>
              <p:tags r:id="rId8"/>
            </p:custDataLst>
          </p:nvPr>
        </p:nvSpPr>
        <p:spPr bwMode="auto">
          <a:xfrm>
            <a:off x="7329649" y="1966605"/>
            <a:ext cx="0" cy="1374553"/>
          </a:xfrm>
          <a:prstGeom prst="line">
            <a:avLst/>
          </a:prstGeom>
          <a:noFill/>
          <a:ln w="571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ormAutofit fontScale="25000" lnSpcReduction="20000"/>
          </a:bodyPr>
          <a:lstStyle/>
          <a:p>
            <a:endParaRPr lang="zh-CN" altLang="en-US" sz="1800">
              <a:ea typeface="微软雅黑" panose="020B0503020204020204" pitchFamily="34" charset="-122"/>
            </a:endParaRPr>
          </a:p>
        </p:txBody>
      </p:sp>
      <p:sp>
        <p:nvSpPr>
          <p:cNvPr id="37" name="Line 9"/>
          <p:cNvSpPr>
            <a:spLocks noChangeShapeType="1"/>
          </p:cNvSpPr>
          <p:nvPr>
            <p:custDataLst>
              <p:tags r:id="rId9"/>
            </p:custDataLst>
          </p:nvPr>
        </p:nvSpPr>
        <p:spPr bwMode="auto">
          <a:xfrm>
            <a:off x="7329649" y="3341158"/>
            <a:ext cx="174249" cy="0"/>
          </a:xfrm>
          <a:prstGeom prst="line">
            <a:avLst/>
          </a:prstGeom>
          <a:noFill/>
          <a:ln w="571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ormAutofit fontScale="25000" lnSpcReduction="20000"/>
          </a:bodyPr>
          <a:lstStyle/>
          <a:p>
            <a:endParaRPr lang="zh-CN" altLang="en-US" sz="1800">
              <a:ea typeface="微软雅黑" panose="020B0503020204020204" pitchFamily="34" charset="-122"/>
            </a:endParaRPr>
          </a:p>
        </p:txBody>
      </p:sp>
      <p:sp>
        <p:nvSpPr>
          <p:cNvPr id="38" name="Line 10"/>
          <p:cNvSpPr>
            <a:spLocks noChangeShapeType="1"/>
          </p:cNvSpPr>
          <p:nvPr>
            <p:custDataLst>
              <p:tags r:id="rId10"/>
            </p:custDataLst>
          </p:nvPr>
        </p:nvSpPr>
        <p:spPr bwMode="auto">
          <a:xfrm>
            <a:off x="7329649" y="2654217"/>
            <a:ext cx="174249" cy="0"/>
          </a:xfrm>
          <a:prstGeom prst="line">
            <a:avLst/>
          </a:prstGeom>
          <a:noFill/>
          <a:ln w="571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ormAutofit fontScale="25000" lnSpcReduction="20000"/>
          </a:bodyPr>
          <a:lstStyle/>
          <a:p>
            <a:endParaRPr lang="zh-CN" altLang="en-US" sz="1800">
              <a:ea typeface="微软雅黑" panose="020B0503020204020204" pitchFamily="34" charset="-122"/>
            </a:endParaRPr>
          </a:p>
        </p:txBody>
      </p:sp>
      <p:sp>
        <p:nvSpPr>
          <p:cNvPr id="39" name="Text Box 11"/>
          <p:cNvSpPr txBox="1">
            <a:spLocks noChangeArrowheads="1"/>
          </p:cNvSpPr>
          <p:nvPr>
            <p:custDataLst>
              <p:tags r:id="rId11"/>
            </p:custDataLst>
          </p:nvPr>
        </p:nvSpPr>
        <p:spPr bwMode="auto">
          <a:xfrm>
            <a:off x="9173333" y="1860716"/>
            <a:ext cx="591105" cy="355869"/>
          </a:xfrm>
          <a:prstGeom prst="rect">
            <a:avLst/>
          </a:prstGeom>
          <a:solidFill>
            <a:srgbClr val="00B0F0"/>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ormAutofit/>
          </a:bodyPr>
          <a:lstStyle>
            <a:lvl1pPr>
              <a:spcBef>
                <a:spcPct val="20000"/>
              </a:spcBef>
              <a:buClr>
                <a:schemeClr val="tx1"/>
              </a:buClr>
              <a:buFont typeface="Wingdings" panose="05000000000000000000" pitchFamily="2" charset="2"/>
              <a:buChar char="v"/>
              <a:defRPr sz="2800" b="1">
                <a:solidFill>
                  <a:schemeClr val="accent1"/>
                </a:solidFill>
                <a:latin typeface="隶书" panose="02010509060101010101" pitchFamily="49" charset="-122"/>
                <a:ea typeface="隶书" panose="02010509060101010101" pitchFamily="49" charset="-122"/>
              </a:defRPr>
            </a:lvl1pPr>
            <a:lvl2pPr marL="742950" indent="-285750">
              <a:spcBef>
                <a:spcPct val="20000"/>
              </a:spcBef>
              <a:buClr>
                <a:schemeClr val="tx2"/>
              </a:buClr>
              <a:buSzPct val="60000"/>
              <a:buFont typeface="Wingdings" panose="05000000000000000000" pitchFamily="2" charset="2"/>
              <a:buChar char="n"/>
              <a:defRPr sz="2400">
                <a:solidFill>
                  <a:schemeClr val="hlink"/>
                </a:solidFill>
                <a:latin typeface="Verdana" panose="020B0604030504040204" pitchFamily="34" charset="0"/>
                <a:ea typeface="隶书" panose="02010509060101010101" pitchFamily="49"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hlink"/>
                </a:solidFill>
                <a:latin typeface="Verdana" panose="020B0604030504040204" pitchFamily="34" charset="0"/>
                <a:ea typeface="隶书" panose="02010509060101010101" pitchFamily="49" charset="-122"/>
              </a:defRPr>
            </a:lvl3pPr>
            <a:lvl4pPr marL="1600200" indent="-228600">
              <a:spcBef>
                <a:spcPct val="20000"/>
              </a:spcBef>
              <a:buClr>
                <a:schemeClr val="tx1"/>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4pPr>
            <a:lvl5pPr marL="2057400" indent="-228600">
              <a:spcBef>
                <a:spcPct val="20000"/>
              </a:spcBef>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9pPr>
          </a:lstStyle>
          <a:p>
            <a:pPr algn="ctr">
              <a:spcBef>
                <a:spcPct val="50000"/>
              </a:spcBef>
              <a:buClrTx/>
              <a:buFontTx/>
              <a:buNone/>
            </a:pPr>
            <a:r>
              <a:rPr kumimoji="1" lang="en-US" altLang="zh-CN" sz="1600" dirty="0">
                <a:solidFill>
                  <a:srgbClr val="FFFFFF"/>
                </a:solidFill>
                <a:latin typeface="Arial" panose="020B0604020202020204" pitchFamily="34" charset="0"/>
                <a:ea typeface="微软雅黑" panose="020B0503020204020204" pitchFamily="34" charset="-122"/>
              </a:rPr>
              <a:t>P/C</a:t>
            </a:r>
            <a:endParaRPr kumimoji="1" lang="en-US" altLang="zh-CN" sz="1600" dirty="0">
              <a:solidFill>
                <a:srgbClr val="FFFFFF"/>
              </a:solidFill>
              <a:latin typeface="Arial" panose="020B0604020202020204" pitchFamily="34" charset="0"/>
              <a:ea typeface="微软雅黑" panose="020B0503020204020204" pitchFamily="34" charset="-122"/>
            </a:endParaRPr>
          </a:p>
        </p:txBody>
      </p:sp>
      <p:sp>
        <p:nvSpPr>
          <p:cNvPr id="40" name="Text Box 12"/>
          <p:cNvSpPr txBox="1">
            <a:spLocks noChangeArrowheads="1"/>
          </p:cNvSpPr>
          <p:nvPr>
            <p:custDataLst>
              <p:tags r:id="rId12"/>
            </p:custDataLst>
          </p:nvPr>
        </p:nvSpPr>
        <p:spPr bwMode="auto">
          <a:xfrm>
            <a:off x="9173333" y="2546987"/>
            <a:ext cx="591105" cy="355869"/>
          </a:xfrm>
          <a:prstGeom prst="rect">
            <a:avLst/>
          </a:prstGeom>
          <a:solidFill>
            <a:srgbClr val="00B0F0"/>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ormAutofit/>
          </a:bodyPr>
          <a:lstStyle>
            <a:lvl1pPr>
              <a:spcBef>
                <a:spcPct val="20000"/>
              </a:spcBef>
              <a:buClr>
                <a:schemeClr val="tx1"/>
              </a:buClr>
              <a:buFont typeface="Wingdings" panose="05000000000000000000" pitchFamily="2" charset="2"/>
              <a:buChar char="v"/>
              <a:defRPr sz="2800" b="1">
                <a:solidFill>
                  <a:schemeClr val="accent1"/>
                </a:solidFill>
                <a:latin typeface="隶书" panose="02010509060101010101" pitchFamily="49" charset="-122"/>
                <a:ea typeface="隶书" panose="02010509060101010101" pitchFamily="49" charset="-122"/>
              </a:defRPr>
            </a:lvl1pPr>
            <a:lvl2pPr marL="742950" indent="-285750">
              <a:spcBef>
                <a:spcPct val="20000"/>
              </a:spcBef>
              <a:buClr>
                <a:schemeClr val="tx2"/>
              </a:buClr>
              <a:buSzPct val="60000"/>
              <a:buFont typeface="Wingdings" panose="05000000000000000000" pitchFamily="2" charset="2"/>
              <a:buChar char="n"/>
              <a:defRPr sz="2400">
                <a:solidFill>
                  <a:schemeClr val="hlink"/>
                </a:solidFill>
                <a:latin typeface="Verdana" panose="020B0604030504040204" pitchFamily="34" charset="0"/>
                <a:ea typeface="隶书" panose="02010509060101010101" pitchFamily="49"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hlink"/>
                </a:solidFill>
                <a:latin typeface="Verdana" panose="020B0604030504040204" pitchFamily="34" charset="0"/>
                <a:ea typeface="隶书" panose="02010509060101010101" pitchFamily="49" charset="-122"/>
              </a:defRPr>
            </a:lvl3pPr>
            <a:lvl4pPr marL="1600200" indent="-228600">
              <a:spcBef>
                <a:spcPct val="20000"/>
              </a:spcBef>
              <a:buClr>
                <a:schemeClr val="tx1"/>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4pPr>
            <a:lvl5pPr marL="2057400" indent="-228600">
              <a:spcBef>
                <a:spcPct val="20000"/>
              </a:spcBef>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9pPr>
          </a:lstStyle>
          <a:p>
            <a:pPr algn="ctr">
              <a:spcBef>
                <a:spcPct val="50000"/>
              </a:spcBef>
              <a:buClrTx/>
              <a:buFontTx/>
              <a:buNone/>
            </a:pPr>
            <a:r>
              <a:rPr kumimoji="1" lang="en-US" altLang="zh-CN" sz="1600">
                <a:solidFill>
                  <a:srgbClr val="FFFFFF"/>
                </a:solidFill>
                <a:latin typeface="Arial" panose="020B0604020202020204" pitchFamily="34" charset="0"/>
                <a:ea typeface="微软雅黑" panose="020B0503020204020204" pitchFamily="34" charset="-122"/>
              </a:rPr>
              <a:t>LM</a:t>
            </a:r>
            <a:endParaRPr kumimoji="1" lang="en-US" altLang="zh-CN" sz="1600">
              <a:solidFill>
                <a:srgbClr val="FFFFFF"/>
              </a:solidFill>
              <a:latin typeface="Arial" panose="020B0604020202020204" pitchFamily="34" charset="0"/>
              <a:ea typeface="微软雅黑" panose="020B0503020204020204" pitchFamily="34" charset="-122"/>
            </a:endParaRPr>
          </a:p>
        </p:txBody>
      </p:sp>
      <p:sp>
        <p:nvSpPr>
          <p:cNvPr id="41" name="Text Box 13"/>
          <p:cNvSpPr txBox="1">
            <a:spLocks noChangeArrowheads="1"/>
          </p:cNvSpPr>
          <p:nvPr>
            <p:custDataLst>
              <p:tags r:id="rId13"/>
            </p:custDataLst>
          </p:nvPr>
        </p:nvSpPr>
        <p:spPr bwMode="auto">
          <a:xfrm>
            <a:off x="9174673" y="3182324"/>
            <a:ext cx="589764" cy="615902"/>
          </a:xfrm>
          <a:prstGeom prst="rect">
            <a:avLst/>
          </a:prstGeom>
          <a:solidFill>
            <a:srgbClr val="00B0F0"/>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ormAutofit/>
          </a:bodyPr>
          <a:lstStyle>
            <a:lvl1pPr>
              <a:spcBef>
                <a:spcPct val="20000"/>
              </a:spcBef>
              <a:buClr>
                <a:schemeClr val="tx1"/>
              </a:buClr>
              <a:buFont typeface="Wingdings" panose="05000000000000000000" pitchFamily="2" charset="2"/>
              <a:buChar char="v"/>
              <a:defRPr sz="2800" b="1">
                <a:solidFill>
                  <a:schemeClr val="accent1"/>
                </a:solidFill>
                <a:latin typeface="隶书" panose="02010509060101010101" pitchFamily="49" charset="-122"/>
                <a:ea typeface="隶书" panose="02010509060101010101" pitchFamily="49" charset="-122"/>
              </a:defRPr>
            </a:lvl1pPr>
            <a:lvl2pPr marL="742950" indent="-285750">
              <a:spcBef>
                <a:spcPct val="20000"/>
              </a:spcBef>
              <a:buClr>
                <a:schemeClr val="tx2"/>
              </a:buClr>
              <a:buSzPct val="60000"/>
              <a:buFont typeface="Wingdings" panose="05000000000000000000" pitchFamily="2" charset="2"/>
              <a:buChar char="n"/>
              <a:defRPr sz="2400">
                <a:solidFill>
                  <a:schemeClr val="hlink"/>
                </a:solidFill>
                <a:latin typeface="Verdana" panose="020B0604030504040204" pitchFamily="34" charset="0"/>
                <a:ea typeface="隶书" panose="02010509060101010101" pitchFamily="49"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hlink"/>
                </a:solidFill>
                <a:latin typeface="Verdana" panose="020B0604030504040204" pitchFamily="34" charset="0"/>
                <a:ea typeface="隶书" panose="02010509060101010101" pitchFamily="49" charset="-122"/>
              </a:defRPr>
            </a:lvl3pPr>
            <a:lvl4pPr marL="1600200" indent="-228600">
              <a:spcBef>
                <a:spcPct val="20000"/>
              </a:spcBef>
              <a:buClr>
                <a:schemeClr val="tx1"/>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4pPr>
            <a:lvl5pPr marL="2057400" indent="-228600">
              <a:spcBef>
                <a:spcPct val="20000"/>
              </a:spcBef>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9pPr>
          </a:lstStyle>
          <a:p>
            <a:pPr algn="ctr">
              <a:spcBef>
                <a:spcPct val="50000"/>
              </a:spcBef>
              <a:buClrTx/>
              <a:buFontTx/>
              <a:buNone/>
            </a:pPr>
            <a:r>
              <a:rPr kumimoji="1" lang="en-US" altLang="zh-CN" sz="1600" dirty="0">
                <a:solidFill>
                  <a:srgbClr val="FFFFFF"/>
                </a:solidFill>
                <a:latin typeface="Arial" panose="020B0604020202020204" pitchFamily="34" charset="0"/>
                <a:ea typeface="微软雅黑" panose="020B0503020204020204" pitchFamily="34" charset="-122"/>
              </a:rPr>
              <a:t>NIC</a:t>
            </a:r>
            <a:endParaRPr kumimoji="1" lang="en-US" altLang="zh-CN" sz="1600" dirty="0">
              <a:solidFill>
                <a:srgbClr val="FFFFFF"/>
              </a:solidFill>
              <a:latin typeface="Arial" panose="020B0604020202020204" pitchFamily="34" charset="0"/>
              <a:ea typeface="微软雅黑" panose="020B0503020204020204" pitchFamily="34" charset="-122"/>
            </a:endParaRPr>
          </a:p>
        </p:txBody>
      </p:sp>
      <p:sp>
        <p:nvSpPr>
          <p:cNvPr id="42" name="Line 14"/>
          <p:cNvSpPr>
            <a:spLocks noChangeShapeType="1"/>
          </p:cNvSpPr>
          <p:nvPr>
            <p:custDataLst>
              <p:tags r:id="rId14"/>
            </p:custDataLst>
          </p:nvPr>
        </p:nvSpPr>
        <p:spPr bwMode="auto">
          <a:xfrm>
            <a:off x="8999084" y="2019550"/>
            <a:ext cx="173578" cy="0"/>
          </a:xfrm>
          <a:prstGeom prst="line">
            <a:avLst/>
          </a:prstGeom>
          <a:noFill/>
          <a:ln w="571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ormAutofit fontScale="25000" lnSpcReduction="20000"/>
          </a:bodyPr>
          <a:lstStyle/>
          <a:p>
            <a:endParaRPr lang="zh-CN" altLang="en-US" sz="1800">
              <a:ea typeface="微软雅黑" panose="020B0503020204020204" pitchFamily="34" charset="-122"/>
            </a:endParaRPr>
          </a:p>
        </p:txBody>
      </p:sp>
      <p:sp>
        <p:nvSpPr>
          <p:cNvPr id="43" name="Line 15"/>
          <p:cNvSpPr>
            <a:spLocks noChangeShapeType="1"/>
          </p:cNvSpPr>
          <p:nvPr>
            <p:custDataLst>
              <p:tags r:id="rId15"/>
            </p:custDataLst>
          </p:nvPr>
        </p:nvSpPr>
        <p:spPr bwMode="auto">
          <a:xfrm>
            <a:off x="8999084" y="2019550"/>
            <a:ext cx="0" cy="1374553"/>
          </a:xfrm>
          <a:prstGeom prst="line">
            <a:avLst/>
          </a:prstGeom>
          <a:noFill/>
          <a:ln w="571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ormAutofit fontScale="25000" lnSpcReduction="20000"/>
          </a:bodyPr>
          <a:lstStyle/>
          <a:p>
            <a:endParaRPr lang="zh-CN" altLang="en-US" sz="1800">
              <a:ea typeface="微软雅黑" panose="020B0503020204020204" pitchFamily="34" charset="-122"/>
            </a:endParaRPr>
          </a:p>
        </p:txBody>
      </p:sp>
      <p:sp>
        <p:nvSpPr>
          <p:cNvPr id="44" name="Line 16"/>
          <p:cNvSpPr>
            <a:spLocks noChangeShapeType="1"/>
          </p:cNvSpPr>
          <p:nvPr>
            <p:custDataLst>
              <p:tags r:id="rId16"/>
            </p:custDataLst>
          </p:nvPr>
        </p:nvSpPr>
        <p:spPr bwMode="auto">
          <a:xfrm>
            <a:off x="8999084" y="3394103"/>
            <a:ext cx="173578" cy="0"/>
          </a:xfrm>
          <a:prstGeom prst="line">
            <a:avLst/>
          </a:prstGeom>
          <a:noFill/>
          <a:ln w="571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ormAutofit fontScale="25000" lnSpcReduction="20000"/>
          </a:bodyPr>
          <a:lstStyle/>
          <a:p>
            <a:endParaRPr lang="zh-CN" altLang="en-US" sz="1800">
              <a:ea typeface="微软雅黑" panose="020B0503020204020204" pitchFamily="34" charset="-122"/>
            </a:endParaRPr>
          </a:p>
        </p:txBody>
      </p:sp>
      <p:sp>
        <p:nvSpPr>
          <p:cNvPr id="45" name="Line 17"/>
          <p:cNvSpPr>
            <a:spLocks noChangeShapeType="1"/>
          </p:cNvSpPr>
          <p:nvPr>
            <p:custDataLst>
              <p:tags r:id="rId17"/>
            </p:custDataLst>
          </p:nvPr>
        </p:nvSpPr>
        <p:spPr bwMode="auto">
          <a:xfrm>
            <a:off x="8999084" y="2707162"/>
            <a:ext cx="173578" cy="0"/>
          </a:xfrm>
          <a:prstGeom prst="line">
            <a:avLst/>
          </a:prstGeom>
          <a:noFill/>
          <a:ln w="571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ormAutofit fontScale="25000" lnSpcReduction="20000"/>
          </a:bodyPr>
          <a:lstStyle/>
          <a:p>
            <a:endParaRPr lang="zh-CN" altLang="en-US" sz="1800">
              <a:ea typeface="微软雅黑" panose="020B0503020204020204" pitchFamily="34" charset="-122"/>
            </a:endParaRPr>
          </a:p>
        </p:txBody>
      </p:sp>
      <p:sp>
        <p:nvSpPr>
          <p:cNvPr id="46" name="Text Box 18"/>
          <p:cNvSpPr txBox="1">
            <a:spLocks noChangeArrowheads="1"/>
          </p:cNvSpPr>
          <p:nvPr>
            <p:custDataLst>
              <p:tags r:id="rId18"/>
            </p:custDataLst>
          </p:nvPr>
        </p:nvSpPr>
        <p:spPr bwMode="auto">
          <a:xfrm>
            <a:off x="7052862" y="3869936"/>
            <a:ext cx="3545288" cy="355869"/>
          </a:xfrm>
          <a:prstGeom prst="rect">
            <a:avLst/>
          </a:prstGeom>
          <a:solidFill>
            <a:srgbClr val="00B0F0"/>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ormAutofit/>
          </a:bodyPr>
          <a:lstStyle>
            <a:lvl1pPr>
              <a:spcBef>
                <a:spcPct val="20000"/>
              </a:spcBef>
              <a:buClr>
                <a:schemeClr val="tx1"/>
              </a:buClr>
              <a:buFont typeface="Wingdings" panose="05000000000000000000" pitchFamily="2" charset="2"/>
              <a:buChar char="v"/>
              <a:defRPr sz="2800" b="1">
                <a:solidFill>
                  <a:schemeClr val="accent1"/>
                </a:solidFill>
                <a:latin typeface="隶书" panose="02010509060101010101" pitchFamily="49" charset="-122"/>
                <a:ea typeface="隶书" panose="02010509060101010101" pitchFamily="49" charset="-122"/>
              </a:defRPr>
            </a:lvl1pPr>
            <a:lvl2pPr marL="742950" indent="-285750">
              <a:spcBef>
                <a:spcPct val="20000"/>
              </a:spcBef>
              <a:buClr>
                <a:schemeClr val="tx2"/>
              </a:buClr>
              <a:buSzPct val="60000"/>
              <a:buFont typeface="Wingdings" panose="05000000000000000000" pitchFamily="2" charset="2"/>
              <a:buChar char="n"/>
              <a:defRPr sz="2400">
                <a:solidFill>
                  <a:schemeClr val="hlink"/>
                </a:solidFill>
                <a:latin typeface="Verdana" panose="020B0604030504040204" pitchFamily="34" charset="0"/>
                <a:ea typeface="隶书" panose="02010509060101010101" pitchFamily="49"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hlink"/>
                </a:solidFill>
                <a:latin typeface="Verdana" panose="020B0604030504040204" pitchFamily="34" charset="0"/>
                <a:ea typeface="隶书" panose="02010509060101010101" pitchFamily="49" charset="-122"/>
              </a:defRPr>
            </a:lvl3pPr>
            <a:lvl4pPr marL="1600200" indent="-228600">
              <a:spcBef>
                <a:spcPct val="20000"/>
              </a:spcBef>
              <a:buClr>
                <a:schemeClr val="tx1"/>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4pPr>
            <a:lvl5pPr marL="2057400" indent="-228600">
              <a:spcBef>
                <a:spcPct val="20000"/>
              </a:spcBef>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9pPr>
          </a:lstStyle>
          <a:p>
            <a:pPr algn="ctr">
              <a:spcBef>
                <a:spcPct val="50000"/>
              </a:spcBef>
              <a:buClrTx/>
              <a:buFontTx/>
              <a:buNone/>
            </a:pPr>
            <a:r>
              <a:rPr kumimoji="1" lang="en-US" altLang="zh-CN" sz="1600" dirty="0">
                <a:solidFill>
                  <a:srgbClr val="FFFFFF"/>
                </a:solidFill>
                <a:latin typeface="Arial" panose="020B0604020202020204" pitchFamily="34" charset="0"/>
                <a:ea typeface="微软雅黑" panose="020B0503020204020204" pitchFamily="34" charset="-122"/>
              </a:rPr>
              <a:t>Custom-Designed Network</a:t>
            </a:r>
            <a:endParaRPr kumimoji="1" lang="en-US" altLang="zh-CN" sz="1600" dirty="0">
              <a:solidFill>
                <a:srgbClr val="FFFFFF"/>
              </a:solidFill>
              <a:latin typeface="Arial" panose="020B0604020202020204" pitchFamily="34" charset="0"/>
              <a:ea typeface="微软雅黑" panose="020B0503020204020204" pitchFamily="34" charset="-122"/>
            </a:endParaRPr>
          </a:p>
        </p:txBody>
      </p:sp>
      <p:sp>
        <p:nvSpPr>
          <p:cNvPr id="47" name="Line 19"/>
          <p:cNvSpPr>
            <a:spLocks noChangeShapeType="1"/>
          </p:cNvSpPr>
          <p:nvPr>
            <p:custDataLst>
              <p:tags r:id="rId19"/>
            </p:custDataLst>
          </p:nvPr>
        </p:nvSpPr>
        <p:spPr bwMode="auto">
          <a:xfrm>
            <a:off x="7747175" y="3552937"/>
            <a:ext cx="0" cy="264054"/>
          </a:xfrm>
          <a:prstGeom prst="line">
            <a:avLst/>
          </a:prstGeom>
          <a:noFill/>
          <a:ln w="571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ormAutofit fontScale="25000" lnSpcReduction="20000"/>
          </a:bodyPr>
          <a:lstStyle/>
          <a:p>
            <a:endParaRPr lang="zh-CN" altLang="en-US" sz="1800">
              <a:ea typeface="微软雅黑" panose="020B0503020204020204" pitchFamily="34" charset="-122"/>
            </a:endParaRPr>
          </a:p>
        </p:txBody>
      </p:sp>
      <p:sp>
        <p:nvSpPr>
          <p:cNvPr id="48" name="Line 20"/>
          <p:cNvSpPr>
            <a:spLocks noChangeShapeType="1"/>
          </p:cNvSpPr>
          <p:nvPr>
            <p:custDataLst>
              <p:tags r:id="rId20"/>
            </p:custDataLst>
          </p:nvPr>
        </p:nvSpPr>
        <p:spPr bwMode="auto">
          <a:xfrm>
            <a:off x="9415940" y="3605882"/>
            <a:ext cx="0" cy="211779"/>
          </a:xfrm>
          <a:prstGeom prst="line">
            <a:avLst/>
          </a:prstGeom>
          <a:noFill/>
          <a:ln w="571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ormAutofit fontScale="25000" lnSpcReduction="20000"/>
          </a:bodyPr>
          <a:lstStyle/>
          <a:p>
            <a:endParaRPr lang="zh-CN" altLang="en-US" sz="1800">
              <a:ea typeface="微软雅黑" panose="020B0503020204020204" pitchFamily="34" charset="-122"/>
            </a:endParaRPr>
          </a:p>
        </p:txBody>
      </p:sp>
      <p:sp>
        <p:nvSpPr>
          <p:cNvPr id="49" name="Line 21"/>
          <p:cNvSpPr>
            <a:spLocks noChangeShapeType="1"/>
          </p:cNvSpPr>
          <p:nvPr>
            <p:custDataLst>
              <p:tags r:id="rId21"/>
            </p:custDataLst>
          </p:nvPr>
        </p:nvSpPr>
        <p:spPr bwMode="auto">
          <a:xfrm>
            <a:off x="8198881" y="2707162"/>
            <a:ext cx="417526" cy="0"/>
          </a:xfrm>
          <a:prstGeom prst="line">
            <a:avLst/>
          </a:prstGeom>
          <a:noFill/>
          <a:ln w="76200">
            <a:solidFill>
              <a:schemeClr val="tx1"/>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ormAutofit fontScale="25000" lnSpcReduction="20000"/>
          </a:bodyPr>
          <a:lstStyle/>
          <a:p>
            <a:endParaRPr lang="zh-CN" altLang="en-US" sz="1800">
              <a:ea typeface="微软雅黑" panose="020B0503020204020204" pitchFamily="34" charset="-122"/>
            </a:endParaRPr>
          </a:p>
        </p:txBody>
      </p:sp>
      <p:sp>
        <p:nvSpPr>
          <p:cNvPr id="50" name="Text Box 22"/>
          <p:cNvSpPr txBox="1">
            <a:spLocks noChangeArrowheads="1"/>
          </p:cNvSpPr>
          <p:nvPr>
            <p:custDataLst>
              <p:tags r:id="rId22"/>
            </p:custDataLst>
          </p:nvPr>
        </p:nvSpPr>
        <p:spPr bwMode="auto">
          <a:xfrm>
            <a:off x="6912123" y="1809111"/>
            <a:ext cx="382006" cy="6159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ormAutofit/>
          </a:bodyPr>
          <a:lstStyle>
            <a:lvl1pPr>
              <a:spcBef>
                <a:spcPct val="20000"/>
              </a:spcBef>
              <a:buClr>
                <a:schemeClr val="tx1"/>
              </a:buClr>
              <a:buFont typeface="Wingdings" panose="05000000000000000000" pitchFamily="2" charset="2"/>
              <a:buChar char="v"/>
              <a:defRPr sz="2800" b="1">
                <a:solidFill>
                  <a:schemeClr val="accent1"/>
                </a:solidFill>
                <a:latin typeface="隶书" panose="02010509060101010101" pitchFamily="49" charset="-122"/>
                <a:ea typeface="隶书" panose="02010509060101010101" pitchFamily="49" charset="-122"/>
              </a:defRPr>
            </a:lvl1pPr>
            <a:lvl2pPr marL="742950" indent="-285750">
              <a:spcBef>
                <a:spcPct val="20000"/>
              </a:spcBef>
              <a:buClr>
                <a:schemeClr val="tx2"/>
              </a:buClr>
              <a:buSzPct val="60000"/>
              <a:buFont typeface="Wingdings" panose="05000000000000000000" pitchFamily="2" charset="2"/>
              <a:buChar char="n"/>
              <a:defRPr sz="2400">
                <a:solidFill>
                  <a:schemeClr val="hlink"/>
                </a:solidFill>
                <a:latin typeface="Verdana" panose="020B0604030504040204" pitchFamily="34" charset="0"/>
                <a:ea typeface="隶书" panose="02010509060101010101" pitchFamily="49"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hlink"/>
                </a:solidFill>
                <a:latin typeface="Verdana" panose="020B0604030504040204" pitchFamily="34" charset="0"/>
                <a:ea typeface="隶书" panose="02010509060101010101" pitchFamily="49" charset="-122"/>
              </a:defRPr>
            </a:lvl3pPr>
            <a:lvl4pPr marL="1600200" indent="-228600">
              <a:spcBef>
                <a:spcPct val="20000"/>
              </a:spcBef>
              <a:buClr>
                <a:schemeClr val="tx1"/>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4pPr>
            <a:lvl5pPr marL="2057400" indent="-228600">
              <a:spcBef>
                <a:spcPct val="20000"/>
              </a:spcBef>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9pPr>
          </a:lstStyle>
          <a:p>
            <a:pPr>
              <a:spcBef>
                <a:spcPct val="50000"/>
              </a:spcBef>
              <a:buClrTx/>
              <a:buFontTx/>
              <a:buNone/>
            </a:pPr>
            <a:r>
              <a:rPr kumimoji="1" lang="en-US" altLang="zh-CN" sz="1600">
                <a:solidFill>
                  <a:schemeClr val="dk1">
                    <a:lumMod val="75000"/>
                  </a:schemeClr>
                </a:solidFill>
                <a:latin typeface="Arial" panose="020B0604020202020204" pitchFamily="34" charset="0"/>
                <a:ea typeface="微软雅黑" panose="020B0503020204020204" pitchFamily="34" charset="-122"/>
              </a:rPr>
              <a:t>MB</a:t>
            </a:r>
            <a:endParaRPr kumimoji="1" lang="en-US" altLang="zh-CN" sz="1600">
              <a:solidFill>
                <a:schemeClr val="dk1">
                  <a:lumMod val="75000"/>
                </a:schemeClr>
              </a:solidFill>
              <a:latin typeface="Arial" panose="020B0604020202020204" pitchFamily="34" charset="0"/>
              <a:ea typeface="微软雅黑" panose="020B0503020204020204" pitchFamily="34" charset="-122"/>
            </a:endParaRPr>
          </a:p>
        </p:txBody>
      </p:sp>
      <p:sp>
        <p:nvSpPr>
          <p:cNvPr id="51" name="Text Box 23"/>
          <p:cNvSpPr txBox="1">
            <a:spLocks noChangeArrowheads="1"/>
          </p:cNvSpPr>
          <p:nvPr>
            <p:custDataLst>
              <p:tags r:id="rId23"/>
            </p:custDataLst>
          </p:nvPr>
        </p:nvSpPr>
        <p:spPr bwMode="auto">
          <a:xfrm>
            <a:off x="8616408" y="1860716"/>
            <a:ext cx="382677" cy="6159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ormAutofit/>
          </a:bodyPr>
          <a:lstStyle>
            <a:lvl1pPr>
              <a:spcBef>
                <a:spcPct val="20000"/>
              </a:spcBef>
              <a:buClr>
                <a:schemeClr val="tx1"/>
              </a:buClr>
              <a:buFont typeface="Wingdings" panose="05000000000000000000" pitchFamily="2" charset="2"/>
              <a:buChar char="v"/>
              <a:defRPr sz="2800" b="1">
                <a:solidFill>
                  <a:schemeClr val="accent1"/>
                </a:solidFill>
                <a:latin typeface="隶书" panose="02010509060101010101" pitchFamily="49" charset="-122"/>
                <a:ea typeface="隶书" panose="02010509060101010101" pitchFamily="49" charset="-122"/>
              </a:defRPr>
            </a:lvl1pPr>
            <a:lvl2pPr marL="742950" indent="-285750">
              <a:spcBef>
                <a:spcPct val="20000"/>
              </a:spcBef>
              <a:buClr>
                <a:schemeClr val="tx2"/>
              </a:buClr>
              <a:buSzPct val="60000"/>
              <a:buFont typeface="Wingdings" panose="05000000000000000000" pitchFamily="2" charset="2"/>
              <a:buChar char="n"/>
              <a:defRPr sz="2400">
                <a:solidFill>
                  <a:schemeClr val="hlink"/>
                </a:solidFill>
                <a:latin typeface="Verdana" panose="020B0604030504040204" pitchFamily="34" charset="0"/>
                <a:ea typeface="隶书" panose="02010509060101010101" pitchFamily="49"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hlink"/>
                </a:solidFill>
                <a:latin typeface="Verdana" panose="020B0604030504040204" pitchFamily="34" charset="0"/>
                <a:ea typeface="隶书" panose="02010509060101010101" pitchFamily="49" charset="-122"/>
              </a:defRPr>
            </a:lvl3pPr>
            <a:lvl4pPr marL="1600200" indent="-228600">
              <a:spcBef>
                <a:spcPct val="20000"/>
              </a:spcBef>
              <a:buClr>
                <a:schemeClr val="tx1"/>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4pPr>
            <a:lvl5pPr marL="2057400" indent="-228600">
              <a:spcBef>
                <a:spcPct val="20000"/>
              </a:spcBef>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9pPr>
          </a:lstStyle>
          <a:p>
            <a:pPr>
              <a:spcBef>
                <a:spcPct val="50000"/>
              </a:spcBef>
              <a:buClrTx/>
              <a:buFontTx/>
              <a:buNone/>
            </a:pPr>
            <a:r>
              <a:rPr kumimoji="1" lang="en-US" altLang="zh-CN" sz="1600">
                <a:solidFill>
                  <a:schemeClr val="dk1">
                    <a:lumMod val="75000"/>
                  </a:schemeClr>
                </a:solidFill>
                <a:latin typeface="Arial" panose="020B0604020202020204" pitchFamily="34" charset="0"/>
                <a:ea typeface="微软雅黑" panose="020B0503020204020204" pitchFamily="34" charset="-122"/>
              </a:rPr>
              <a:t>MB</a:t>
            </a:r>
            <a:endParaRPr kumimoji="1" lang="en-US" altLang="zh-CN" sz="1600">
              <a:solidFill>
                <a:schemeClr val="dk1">
                  <a:lumMod val="75000"/>
                </a:schemeClr>
              </a:solidFill>
              <a:latin typeface="Arial" panose="020B0604020202020204" pitchFamily="34" charset="0"/>
              <a:ea typeface="微软雅黑" panose="020B0503020204020204" pitchFamily="34" charset="-122"/>
            </a:endParaRPr>
          </a:p>
        </p:txBody>
      </p:sp>
      <p:sp>
        <p:nvSpPr>
          <p:cNvPr id="52" name="Rectangle 24"/>
          <p:cNvSpPr>
            <a:spLocks noChangeArrowheads="1"/>
          </p:cNvSpPr>
          <p:nvPr>
            <p:custDataLst>
              <p:tags r:id="rId24"/>
            </p:custDataLst>
          </p:nvPr>
        </p:nvSpPr>
        <p:spPr bwMode="auto">
          <a:xfrm>
            <a:off x="6912123" y="1649607"/>
            <a:ext cx="1251909" cy="2009220"/>
          </a:xfrm>
          <a:prstGeom prst="rect">
            <a:avLst/>
          </a:prstGeom>
          <a:noFill/>
          <a:ln w="12700">
            <a:solidFill>
              <a:schemeClr val="tx1"/>
            </a:solidFill>
            <a:prstDash val="sysDot"/>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normAutofit/>
          </a:bodyPr>
          <a:lstStyle>
            <a:lvl1pPr>
              <a:spcBef>
                <a:spcPct val="20000"/>
              </a:spcBef>
              <a:buClr>
                <a:schemeClr val="tx1"/>
              </a:buClr>
              <a:buFont typeface="Wingdings" panose="05000000000000000000" pitchFamily="2" charset="2"/>
              <a:buChar char="v"/>
              <a:defRPr sz="2800" b="1">
                <a:solidFill>
                  <a:schemeClr val="accent1"/>
                </a:solidFill>
                <a:latin typeface="隶书" panose="02010509060101010101" pitchFamily="49" charset="-122"/>
                <a:ea typeface="隶书" panose="02010509060101010101" pitchFamily="49" charset="-122"/>
              </a:defRPr>
            </a:lvl1pPr>
            <a:lvl2pPr marL="742950" indent="-285750">
              <a:spcBef>
                <a:spcPct val="20000"/>
              </a:spcBef>
              <a:buClr>
                <a:schemeClr val="tx2"/>
              </a:buClr>
              <a:buSzPct val="60000"/>
              <a:buFont typeface="Wingdings" panose="05000000000000000000" pitchFamily="2" charset="2"/>
              <a:buChar char="n"/>
              <a:defRPr sz="2400">
                <a:solidFill>
                  <a:schemeClr val="hlink"/>
                </a:solidFill>
                <a:latin typeface="Verdana" panose="020B0604030504040204" pitchFamily="34" charset="0"/>
                <a:ea typeface="隶书" panose="02010509060101010101" pitchFamily="49"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hlink"/>
                </a:solidFill>
                <a:latin typeface="Verdana" panose="020B0604030504040204" pitchFamily="34" charset="0"/>
                <a:ea typeface="隶书" panose="02010509060101010101" pitchFamily="49" charset="-122"/>
              </a:defRPr>
            </a:lvl3pPr>
            <a:lvl4pPr marL="1600200" indent="-228600">
              <a:spcBef>
                <a:spcPct val="20000"/>
              </a:spcBef>
              <a:buClr>
                <a:schemeClr val="tx1"/>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4pPr>
            <a:lvl5pPr marL="2057400" indent="-228600">
              <a:spcBef>
                <a:spcPct val="20000"/>
              </a:spcBef>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9pPr>
          </a:lstStyle>
          <a:p>
            <a:pPr algn="r">
              <a:spcBef>
                <a:spcPct val="0"/>
              </a:spcBef>
              <a:buClrTx/>
              <a:buFontTx/>
              <a:buNone/>
            </a:pPr>
            <a:endParaRPr lang="zh-CN" altLang="en-US" sz="1800" b="0">
              <a:solidFill>
                <a:schemeClr val="tx1"/>
              </a:solidFill>
              <a:latin typeface="Times New Roman" panose="02020603050405020304" pitchFamily="18" charset="0"/>
            </a:endParaRPr>
          </a:p>
        </p:txBody>
      </p:sp>
      <p:sp>
        <p:nvSpPr>
          <p:cNvPr id="53" name="Rectangle 25"/>
          <p:cNvSpPr>
            <a:spLocks noChangeArrowheads="1"/>
          </p:cNvSpPr>
          <p:nvPr>
            <p:custDataLst>
              <p:tags r:id="rId25"/>
            </p:custDataLst>
          </p:nvPr>
        </p:nvSpPr>
        <p:spPr bwMode="auto">
          <a:xfrm>
            <a:off x="8616408" y="1649607"/>
            <a:ext cx="1286759" cy="2062165"/>
          </a:xfrm>
          <a:prstGeom prst="rect">
            <a:avLst/>
          </a:prstGeom>
          <a:noFill/>
          <a:ln w="12700">
            <a:solidFill>
              <a:schemeClr val="tx1"/>
            </a:solidFill>
            <a:prstDash val="sysDot"/>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normAutofit/>
          </a:bodyPr>
          <a:lstStyle>
            <a:lvl1pPr>
              <a:spcBef>
                <a:spcPct val="20000"/>
              </a:spcBef>
              <a:buClr>
                <a:schemeClr val="tx1"/>
              </a:buClr>
              <a:buFont typeface="Wingdings" panose="05000000000000000000" pitchFamily="2" charset="2"/>
              <a:buChar char="v"/>
              <a:defRPr sz="2800" b="1">
                <a:solidFill>
                  <a:schemeClr val="accent1"/>
                </a:solidFill>
                <a:latin typeface="隶书" panose="02010509060101010101" pitchFamily="49" charset="-122"/>
                <a:ea typeface="隶书" panose="02010509060101010101" pitchFamily="49" charset="-122"/>
              </a:defRPr>
            </a:lvl1pPr>
            <a:lvl2pPr marL="742950" indent="-285750">
              <a:spcBef>
                <a:spcPct val="20000"/>
              </a:spcBef>
              <a:buClr>
                <a:schemeClr val="tx2"/>
              </a:buClr>
              <a:buSzPct val="60000"/>
              <a:buFont typeface="Wingdings" panose="05000000000000000000" pitchFamily="2" charset="2"/>
              <a:buChar char="n"/>
              <a:defRPr sz="2400">
                <a:solidFill>
                  <a:schemeClr val="hlink"/>
                </a:solidFill>
                <a:latin typeface="Verdana" panose="020B0604030504040204" pitchFamily="34" charset="0"/>
                <a:ea typeface="隶书" panose="02010509060101010101" pitchFamily="49"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hlink"/>
                </a:solidFill>
                <a:latin typeface="Verdana" panose="020B0604030504040204" pitchFamily="34" charset="0"/>
                <a:ea typeface="隶书" panose="02010509060101010101" pitchFamily="49" charset="-122"/>
              </a:defRPr>
            </a:lvl3pPr>
            <a:lvl4pPr marL="1600200" indent="-228600">
              <a:spcBef>
                <a:spcPct val="20000"/>
              </a:spcBef>
              <a:buClr>
                <a:schemeClr val="tx1"/>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4pPr>
            <a:lvl5pPr marL="2057400" indent="-228600">
              <a:spcBef>
                <a:spcPct val="20000"/>
              </a:spcBef>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9pPr>
          </a:lstStyle>
          <a:p>
            <a:pPr algn="r">
              <a:spcBef>
                <a:spcPct val="0"/>
              </a:spcBef>
              <a:buClrTx/>
              <a:buFontTx/>
              <a:buNone/>
            </a:pPr>
            <a:endParaRPr lang="zh-CN" altLang="en-US" sz="1800" b="0">
              <a:solidFill>
                <a:schemeClr val="tx1"/>
              </a:solidFill>
              <a:latin typeface="Times New Roman" panose="02020603050405020304" pitchFamily="18" charset="0"/>
            </a:endParaRPr>
          </a:p>
        </p:txBody>
      </p:sp>
      <p:sp>
        <p:nvSpPr>
          <p:cNvPr id="54" name="Text Box 26"/>
          <p:cNvSpPr txBox="1">
            <a:spLocks noChangeArrowheads="1"/>
          </p:cNvSpPr>
          <p:nvPr/>
        </p:nvSpPr>
        <p:spPr bwMode="auto">
          <a:xfrm>
            <a:off x="7204761" y="4719965"/>
            <a:ext cx="3267161" cy="4208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ormAutofit/>
          </a:bodyPr>
          <a:lstStyle>
            <a:lvl1pPr>
              <a:spcBef>
                <a:spcPct val="20000"/>
              </a:spcBef>
              <a:buClr>
                <a:schemeClr val="tx1"/>
              </a:buClr>
              <a:buFont typeface="Wingdings" panose="05000000000000000000" pitchFamily="2" charset="2"/>
              <a:buChar char="v"/>
              <a:defRPr sz="2800" b="1">
                <a:solidFill>
                  <a:schemeClr val="accent1"/>
                </a:solidFill>
                <a:latin typeface="隶书" panose="02010509060101010101" pitchFamily="49" charset="-122"/>
                <a:ea typeface="隶书" panose="02010509060101010101" pitchFamily="49" charset="-122"/>
              </a:defRPr>
            </a:lvl1pPr>
            <a:lvl2pPr marL="742950" indent="-285750">
              <a:spcBef>
                <a:spcPct val="20000"/>
              </a:spcBef>
              <a:buClr>
                <a:schemeClr val="tx2"/>
              </a:buClr>
              <a:buSzPct val="60000"/>
              <a:buFont typeface="Wingdings" panose="05000000000000000000" pitchFamily="2" charset="2"/>
              <a:buChar char="n"/>
              <a:defRPr sz="2400">
                <a:solidFill>
                  <a:schemeClr val="hlink"/>
                </a:solidFill>
                <a:latin typeface="Verdana" panose="020B0604030504040204" pitchFamily="34" charset="0"/>
                <a:ea typeface="隶书" panose="02010509060101010101" pitchFamily="49"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hlink"/>
                </a:solidFill>
                <a:latin typeface="Verdana" panose="020B0604030504040204" pitchFamily="34" charset="0"/>
                <a:ea typeface="隶书" panose="02010509060101010101" pitchFamily="49" charset="-122"/>
              </a:defRPr>
            </a:lvl3pPr>
            <a:lvl4pPr marL="1600200" indent="-228600">
              <a:spcBef>
                <a:spcPct val="20000"/>
              </a:spcBef>
              <a:buClr>
                <a:schemeClr val="tx1"/>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4pPr>
            <a:lvl5pPr marL="2057400" indent="-228600">
              <a:spcBef>
                <a:spcPct val="20000"/>
              </a:spcBef>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9pPr>
          </a:lstStyle>
          <a:p>
            <a:pPr algn="ctr">
              <a:spcBef>
                <a:spcPct val="0"/>
              </a:spcBef>
              <a:buClrTx/>
              <a:buFontTx/>
              <a:buNone/>
            </a:pPr>
            <a:r>
              <a:rPr kumimoji="1" lang="en-US" altLang="zh-CN" sz="20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MPP</a:t>
            </a:r>
            <a:r>
              <a:rPr kumimoji="1" lang="zh-CN" altLang="en-US" sz="20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体系结构</a:t>
            </a:r>
            <a:endParaRPr kumimoji="1" lang="zh-CN" altLang="en-US" sz="20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11" name="图片 10" descr="微信截图_20240112211134"/>
          <p:cNvPicPr>
            <a:picLocks noChangeAspect="1"/>
          </p:cNvPicPr>
          <p:nvPr>
            <p:custDataLst>
              <p:tags r:id="rId26"/>
            </p:custDataLst>
          </p:nvPr>
        </p:nvPicPr>
        <p:blipFill>
          <a:blip r:embed="rId27"/>
          <a:stretch>
            <a:fillRect/>
          </a:stretch>
        </p:blipFill>
        <p:spPr>
          <a:xfrm>
            <a:off x="9216390" y="201295"/>
            <a:ext cx="1895475" cy="485775"/>
          </a:xfrm>
          <a:prstGeom prst="rect">
            <a:avLst/>
          </a:prstGeom>
        </p:spPr>
      </p:pic>
    </p:spTree>
    <p:custDataLst>
      <p:tags r:id="rId28"/>
    </p:custData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custDataLst>
              <p:tags r:id="rId1"/>
            </p:custDataLst>
          </p:nvPr>
        </p:nvCxnSpPr>
        <p:spPr>
          <a:xfrm>
            <a:off x="432010" y="864059"/>
            <a:ext cx="10656242" cy="12000"/>
          </a:xfrm>
          <a:prstGeom prst="line">
            <a:avLst/>
          </a:prstGeom>
          <a:ln w="31750">
            <a:solidFill>
              <a:schemeClr val="accent1"/>
            </a:solidFill>
          </a:ln>
        </p:spPr>
        <p:style>
          <a:lnRef idx="1">
            <a:schemeClr val="dk1"/>
          </a:lnRef>
          <a:fillRef idx="0">
            <a:schemeClr val="dk1"/>
          </a:fillRef>
          <a:effectRef idx="0">
            <a:schemeClr val="dk1"/>
          </a:effectRef>
          <a:fontRef idx="minor">
            <a:schemeClr val="tx1"/>
          </a:fontRef>
        </p:style>
      </p:cxnSp>
      <p:sp>
        <p:nvSpPr>
          <p:cNvPr id="64" name="文本框 6"/>
          <p:cNvSpPr txBox="1"/>
          <p:nvPr>
            <p:custDataLst>
              <p:tags r:id="rId2"/>
            </p:custDataLst>
          </p:nvPr>
        </p:nvSpPr>
        <p:spPr>
          <a:xfrm>
            <a:off x="432010" y="144043"/>
            <a:ext cx="10656242" cy="576013"/>
          </a:xfrm>
          <a:prstGeom prst="rect">
            <a:avLst/>
          </a:prstGeom>
          <a:noFill/>
          <a:ln w="12700">
            <a:miter lim="400000"/>
          </a:ln>
          <a:extLst>
            <a:ext uri="{909E8E84-426E-40DD-AFC4-6F175D3DCCD1}">
              <a14:hiddenFill xmlns:a14="http://schemas.microsoft.com/office/drawing/2010/main">
                <a:solidFill>
                  <a:schemeClr val="accent1"/>
                </a:solidFill>
              </a14:hiddenFill>
            </a:ext>
          </a:extLst>
        </p:spPr>
        <p:txBody>
          <a:bodyPr lIns="0" tIns="0" rIns="0" bIns="0" anchor="ctr" anchorCtr="0">
            <a:normAutofit/>
          </a:bodyPr>
          <a:lstStyle>
            <a:defPPr>
              <a:defRPr lang="zh-CN"/>
            </a:defPPr>
            <a:lvl1pPr>
              <a:lnSpc>
                <a:spcPct val="120000"/>
              </a:lnSpc>
              <a:defRPr sz="3600" b="1">
                <a:solidFill>
                  <a:srgbClr val="FFFFFF"/>
                </a:solidFill>
                <a:latin typeface="微软雅黑" panose="020B0503020204020204" pitchFamily="34" charset="-122"/>
                <a:ea typeface="微软雅黑" panose="020B0503020204020204" pitchFamily="34" charset="-122"/>
                <a:cs typeface="微软雅黑" panose="020B0503020204020204" pitchFamily="34" charset="-122"/>
              </a:defRPr>
            </a:lvl1pPr>
          </a:lstStyle>
          <a:p>
            <a:pPr marL="0" indent="0" algn="l">
              <a:lnSpc>
                <a:spcPct val="100000"/>
              </a:lnSpc>
              <a:spcBef>
                <a:spcPts val="0"/>
              </a:spcBef>
              <a:spcAft>
                <a:spcPts val="0"/>
              </a:spcAft>
              <a:buSzPct val="100000"/>
              <a:buNone/>
            </a:pPr>
            <a:r>
              <a:rPr lang="zh-CN" altLang="en-US" sz="3400" dirty="0">
                <a:solidFill>
                  <a:schemeClr val="dk1">
                    <a:lumMod val="75000"/>
                  </a:schemeClr>
                </a:solidFill>
                <a:latin typeface="Arial" panose="020B0604020202020204" pitchFamily="34" charset="0"/>
              </a:rPr>
              <a:t>高性能计算机体系结构</a:t>
            </a:r>
            <a:endParaRPr lang="zh-CN" altLang="en-US" sz="3400" dirty="0">
              <a:solidFill>
                <a:schemeClr val="dk1">
                  <a:lumMod val="75000"/>
                </a:schemeClr>
              </a:solidFill>
              <a:latin typeface="Arial" panose="020B0604020202020204" pitchFamily="34" charset="0"/>
            </a:endParaRPr>
          </a:p>
        </p:txBody>
      </p:sp>
      <p:sp>
        <p:nvSpPr>
          <p:cNvPr id="35" name="Rectangle 2"/>
          <p:cNvSpPr txBox="1">
            <a:spLocks noChangeArrowheads="1"/>
          </p:cNvSpPr>
          <p:nvPr>
            <p:custDataLst>
              <p:tags r:id="rId3"/>
            </p:custDataLst>
          </p:nvPr>
        </p:nvSpPr>
        <p:spPr bwMode="auto">
          <a:xfrm>
            <a:off x="431444" y="1288589"/>
            <a:ext cx="6057952" cy="40398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rmAutofit/>
          </a:bodyPr>
          <a:lstStyle>
            <a:lvl1pPr marL="323850" indent="-323850" algn="l" rtl="0" fontAlgn="base">
              <a:spcBef>
                <a:spcPct val="20000"/>
              </a:spcBef>
              <a:spcAft>
                <a:spcPct val="0"/>
              </a:spcAft>
              <a:buChar char="•"/>
              <a:defRPr sz="1890">
                <a:solidFill>
                  <a:schemeClr val="accent1"/>
                </a:solidFill>
                <a:latin typeface="+mn-lt"/>
                <a:ea typeface="+mn-ea"/>
                <a:cs typeface="+mn-cs"/>
              </a:defRPr>
            </a:lvl1pPr>
            <a:lvl2pPr marL="701675" indent="-269875" algn="l" rtl="0" eaLnBrk="0" fontAlgn="base" hangingPunct="0">
              <a:spcBef>
                <a:spcPct val="20000"/>
              </a:spcBef>
              <a:spcAft>
                <a:spcPct val="0"/>
              </a:spcAft>
              <a:buChar char="–"/>
              <a:defRPr sz="1890">
                <a:solidFill>
                  <a:schemeClr val="accent1"/>
                </a:solidFill>
                <a:latin typeface="+mn-lt"/>
                <a:ea typeface="仿宋_GB2312" pitchFamily="49" charset="-122"/>
              </a:defRPr>
            </a:lvl2pPr>
            <a:lvl3pPr marL="1079500" indent="-215900" algn="l" rtl="0" eaLnBrk="0" fontAlgn="base" hangingPunct="0">
              <a:spcBef>
                <a:spcPct val="20000"/>
              </a:spcBef>
              <a:spcAft>
                <a:spcPct val="0"/>
              </a:spcAft>
              <a:buChar char="•"/>
              <a:defRPr sz="2265">
                <a:solidFill>
                  <a:schemeClr val="accent1"/>
                </a:solidFill>
                <a:latin typeface="+mn-lt"/>
                <a:ea typeface="宋体" panose="02010600030101010101" pitchFamily="2" charset="-122"/>
              </a:defRPr>
            </a:lvl3pPr>
            <a:lvl4pPr marL="1511300" indent="-215900" algn="l" rtl="0" eaLnBrk="0" fontAlgn="base" hangingPunct="0">
              <a:spcBef>
                <a:spcPct val="20000"/>
              </a:spcBef>
              <a:spcAft>
                <a:spcPct val="0"/>
              </a:spcAft>
              <a:buChar char="–"/>
              <a:defRPr sz="1890">
                <a:solidFill>
                  <a:schemeClr val="accent1"/>
                </a:solidFill>
                <a:latin typeface="+mn-lt"/>
                <a:ea typeface="宋体" panose="02010600030101010101" pitchFamily="2" charset="-122"/>
              </a:defRPr>
            </a:lvl4pPr>
            <a:lvl5pPr marL="1943735" indent="-215900" algn="l" rtl="0" eaLnBrk="0" fontAlgn="base" hangingPunct="0">
              <a:spcBef>
                <a:spcPct val="20000"/>
              </a:spcBef>
              <a:spcAft>
                <a:spcPct val="0"/>
              </a:spcAft>
              <a:buChar char="»"/>
              <a:defRPr sz="1890">
                <a:solidFill>
                  <a:schemeClr val="accent1"/>
                </a:solidFill>
                <a:latin typeface="+mn-lt"/>
                <a:ea typeface="宋体" panose="02010600030101010101" pitchFamily="2" charset="-122"/>
              </a:defRPr>
            </a:lvl5pPr>
            <a:lvl6pPr marL="2375535" indent="-215900" algn="l" rtl="0" eaLnBrk="0" fontAlgn="base" hangingPunct="0">
              <a:spcBef>
                <a:spcPct val="20000"/>
              </a:spcBef>
              <a:spcAft>
                <a:spcPct val="0"/>
              </a:spcAft>
              <a:buChar char="»"/>
              <a:defRPr sz="1890">
                <a:solidFill>
                  <a:schemeClr val="tx1"/>
                </a:solidFill>
                <a:latin typeface="+mn-lt"/>
                <a:ea typeface="宋体" panose="02010600030101010101" pitchFamily="2" charset="-122"/>
              </a:defRPr>
            </a:lvl6pPr>
            <a:lvl7pPr marL="2807335" indent="-215900" algn="l" rtl="0" eaLnBrk="0" fontAlgn="base" hangingPunct="0">
              <a:spcBef>
                <a:spcPct val="20000"/>
              </a:spcBef>
              <a:spcAft>
                <a:spcPct val="0"/>
              </a:spcAft>
              <a:buChar char="»"/>
              <a:defRPr sz="1890">
                <a:solidFill>
                  <a:schemeClr val="tx1"/>
                </a:solidFill>
                <a:latin typeface="+mn-lt"/>
                <a:ea typeface="宋体" panose="02010600030101010101" pitchFamily="2" charset="-122"/>
              </a:defRPr>
            </a:lvl7pPr>
            <a:lvl8pPr marL="3239135" indent="-215900" algn="l" rtl="0" eaLnBrk="0" fontAlgn="base" hangingPunct="0">
              <a:spcBef>
                <a:spcPct val="20000"/>
              </a:spcBef>
              <a:spcAft>
                <a:spcPct val="0"/>
              </a:spcAft>
              <a:buChar char="»"/>
              <a:defRPr sz="1890">
                <a:solidFill>
                  <a:schemeClr val="tx1"/>
                </a:solidFill>
                <a:latin typeface="+mn-lt"/>
                <a:ea typeface="宋体" panose="02010600030101010101" pitchFamily="2" charset="-122"/>
              </a:defRPr>
            </a:lvl8pPr>
            <a:lvl9pPr marL="3670935" indent="-215900" algn="l" rtl="0" eaLnBrk="0" fontAlgn="base" hangingPunct="0">
              <a:spcBef>
                <a:spcPct val="20000"/>
              </a:spcBef>
              <a:spcAft>
                <a:spcPct val="0"/>
              </a:spcAft>
              <a:buChar char="»"/>
              <a:defRPr sz="1890">
                <a:solidFill>
                  <a:schemeClr val="tx1"/>
                </a:solidFill>
                <a:latin typeface="+mn-lt"/>
                <a:ea typeface="宋体" panose="02010600030101010101" pitchFamily="2" charset="-122"/>
              </a:defRPr>
            </a:lvl9pPr>
          </a:lstStyle>
          <a:p>
            <a:pPr marL="476250" indent="-285750" defTabSz="913130" eaLnBrk="1" latinLnBrk="0" hangingPunct="1">
              <a:lnSpc>
                <a:spcPct val="130000"/>
              </a:lnSpc>
              <a:spcBef>
                <a:spcPts val="0"/>
              </a:spcBef>
              <a:buClr>
                <a:schemeClr val="accent2"/>
              </a:buClr>
              <a:buFont typeface="Wingdings" panose="05000000000000000000" pitchFamily="2" charset="2"/>
              <a:buChar char="p"/>
            </a:pPr>
            <a:r>
              <a:rPr lang="en-US" altLang="zh-CN" sz="2000" b="1" kern="0" dirty="0">
                <a:solidFill>
                  <a:schemeClr val="dk1">
                    <a:lumMod val="75000"/>
                  </a:schemeClr>
                </a:solidFill>
                <a:latin typeface="微软雅黑" panose="020B0503020204020204" pitchFamily="34" charset="-122"/>
                <a:ea typeface="微软雅黑" panose="020B0503020204020204" pitchFamily="34" charset="-122"/>
              </a:rPr>
              <a:t>Clusters</a:t>
            </a:r>
            <a:endParaRPr lang="en-US" altLang="zh-CN" sz="2000" b="1" kern="0" dirty="0">
              <a:solidFill>
                <a:schemeClr val="dk1">
                  <a:lumMod val="75000"/>
                </a:schemeClr>
              </a:solidFill>
              <a:latin typeface="微软雅黑" panose="020B0503020204020204" pitchFamily="34" charset="-122"/>
              <a:ea typeface="微软雅黑" panose="020B0503020204020204" pitchFamily="34" charset="-122"/>
            </a:endParaRPr>
          </a:p>
          <a:p>
            <a:pPr marL="1009650" lvl="1" indent="-342900" defTabSz="913130" eaLnBrk="1" latinLnBrk="0" hangingPunct="1">
              <a:lnSpc>
                <a:spcPct val="130000"/>
              </a:lnSpc>
              <a:spcBef>
                <a:spcPts val="0"/>
              </a:spcBef>
              <a:buClr>
                <a:srgbClr val="FF0000"/>
              </a:buClr>
              <a:buFont typeface="Wingdings" panose="05000000000000000000" pitchFamily="2" charset="2"/>
              <a:buChar char="Ø"/>
            </a:pPr>
            <a:r>
              <a:rPr lang="zh-CN" altLang="en-US" sz="2000" b="1" kern="0" dirty="0">
                <a:solidFill>
                  <a:srgbClr val="4472C4"/>
                </a:solidFill>
                <a:latin typeface="微软雅黑" panose="020B0503020204020204" pitchFamily="34" charset="-122"/>
                <a:ea typeface="微软雅黑" panose="020B0503020204020204" pitchFamily="34" charset="-122"/>
                <a:cs typeface="楷体_GB2312"/>
              </a:rPr>
              <a:t>每个结点是一个完整的计算机</a:t>
            </a:r>
            <a:endParaRPr lang="zh-CN" altLang="en-US" sz="2000" b="1" kern="0" dirty="0">
              <a:solidFill>
                <a:srgbClr val="4472C4"/>
              </a:solidFill>
              <a:latin typeface="微软雅黑" panose="020B0503020204020204" pitchFamily="34" charset="-122"/>
              <a:ea typeface="微软雅黑" panose="020B0503020204020204" pitchFamily="34" charset="-122"/>
              <a:cs typeface="楷体_GB2312"/>
            </a:endParaRPr>
          </a:p>
          <a:p>
            <a:pPr marL="1009650" lvl="1" indent="-342900" defTabSz="913130" eaLnBrk="1" latinLnBrk="0" hangingPunct="1">
              <a:lnSpc>
                <a:spcPct val="130000"/>
              </a:lnSpc>
              <a:spcBef>
                <a:spcPts val="0"/>
              </a:spcBef>
              <a:buClr>
                <a:srgbClr val="FF0000"/>
              </a:buClr>
              <a:buFont typeface="Wingdings" panose="05000000000000000000" pitchFamily="2" charset="2"/>
              <a:buChar char="Ø"/>
            </a:pPr>
            <a:r>
              <a:rPr lang="zh-CN" altLang="en-US" sz="2000" b="1" kern="0" dirty="0">
                <a:solidFill>
                  <a:srgbClr val="4472C4"/>
                </a:solidFill>
                <a:latin typeface="微软雅黑" panose="020B0503020204020204" pitchFamily="34" charset="-122"/>
                <a:ea typeface="微软雅黑" panose="020B0503020204020204" pitchFamily="34" charset="-122"/>
                <a:cs typeface="楷体_GB2312"/>
              </a:rPr>
              <a:t>连接方式：</a:t>
            </a:r>
            <a:r>
              <a:rPr lang="en-US" altLang="zh-CN" sz="2000" b="1" kern="0" dirty="0">
                <a:solidFill>
                  <a:srgbClr val="4472C4"/>
                </a:solidFill>
                <a:latin typeface="微软雅黑" panose="020B0503020204020204" pitchFamily="34" charset="-122"/>
                <a:ea typeface="微软雅黑" panose="020B0503020204020204" pitchFamily="34" charset="-122"/>
                <a:cs typeface="楷体_GB2312"/>
              </a:rPr>
              <a:t>Ethernet</a:t>
            </a:r>
            <a:r>
              <a:rPr lang="zh-CN" altLang="en-US" sz="2000" b="1" kern="0" dirty="0">
                <a:solidFill>
                  <a:srgbClr val="4472C4"/>
                </a:solidFill>
                <a:latin typeface="微软雅黑" panose="020B0503020204020204" pitchFamily="34" charset="-122"/>
                <a:ea typeface="微软雅黑" panose="020B0503020204020204" pitchFamily="34" charset="-122"/>
                <a:cs typeface="楷体_GB2312"/>
              </a:rPr>
              <a:t>、</a:t>
            </a:r>
            <a:r>
              <a:rPr lang="en-US" altLang="zh-CN" sz="2000" b="1" kern="0" dirty="0" err="1">
                <a:solidFill>
                  <a:srgbClr val="4472C4"/>
                </a:solidFill>
                <a:latin typeface="微软雅黑" panose="020B0503020204020204" pitchFamily="34" charset="-122"/>
                <a:ea typeface="微软雅黑" panose="020B0503020204020204" pitchFamily="34" charset="-122"/>
                <a:cs typeface="楷体_GB2312"/>
              </a:rPr>
              <a:t>Infiniband</a:t>
            </a:r>
            <a:endParaRPr lang="en-US" altLang="zh-CN" sz="2000" b="1" kern="0" dirty="0">
              <a:solidFill>
                <a:srgbClr val="4472C4"/>
              </a:solidFill>
              <a:latin typeface="微软雅黑" panose="020B0503020204020204" pitchFamily="34" charset="-122"/>
              <a:ea typeface="微软雅黑" panose="020B0503020204020204" pitchFamily="34" charset="-122"/>
              <a:cs typeface="楷体_GB2312"/>
            </a:endParaRPr>
          </a:p>
          <a:p>
            <a:pPr marL="1009650" lvl="1" indent="-342900" defTabSz="913130" eaLnBrk="1" latinLnBrk="0" hangingPunct="1">
              <a:lnSpc>
                <a:spcPct val="130000"/>
              </a:lnSpc>
              <a:spcBef>
                <a:spcPts val="0"/>
              </a:spcBef>
              <a:buClr>
                <a:srgbClr val="FF0000"/>
              </a:buClr>
              <a:buFont typeface="Wingdings" panose="05000000000000000000" pitchFamily="2" charset="2"/>
              <a:buChar char="Ø"/>
            </a:pPr>
            <a:r>
              <a:rPr lang="zh-CN" altLang="en-US" sz="2000" b="1" kern="0" dirty="0">
                <a:solidFill>
                  <a:srgbClr val="4472C4"/>
                </a:solidFill>
                <a:latin typeface="微软雅黑" panose="020B0503020204020204" pitchFamily="34" charset="-122"/>
                <a:ea typeface="微软雅黑" panose="020B0503020204020204" pitchFamily="34" charset="-122"/>
                <a:cs typeface="楷体_GB2312"/>
              </a:rPr>
              <a:t>结点间通信：</a:t>
            </a:r>
            <a:r>
              <a:rPr lang="en-US" altLang="zh-CN" sz="2000" b="1" kern="0" dirty="0">
                <a:solidFill>
                  <a:srgbClr val="4472C4"/>
                </a:solidFill>
                <a:latin typeface="微软雅黑" panose="020B0503020204020204" pitchFamily="34" charset="-122"/>
                <a:ea typeface="微软雅黑" panose="020B0503020204020204" pitchFamily="34" charset="-122"/>
                <a:cs typeface="楷体_GB2312"/>
              </a:rPr>
              <a:t>Message Passing</a:t>
            </a:r>
            <a:endParaRPr lang="en-US" altLang="zh-CN" sz="2000" b="1" kern="0" dirty="0">
              <a:solidFill>
                <a:srgbClr val="4472C4"/>
              </a:solidFill>
              <a:latin typeface="微软雅黑" panose="020B0503020204020204" pitchFamily="34" charset="-122"/>
              <a:ea typeface="微软雅黑" panose="020B0503020204020204" pitchFamily="34" charset="-122"/>
              <a:cs typeface="楷体_GB2312"/>
            </a:endParaRPr>
          </a:p>
          <a:p>
            <a:pPr marL="1009650" lvl="1" indent="-342900" defTabSz="913130" eaLnBrk="1" latinLnBrk="0" hangingPunct="1">
              <a:lnSpc>
                <a:spcPct val="130000"/>
              </a:lnSpc>
              <a:spcBef>
                <a:spcPts val="0"/>
              </a:spcBef>
              <a:buClr>
                <a:srgbClr val="FF0000"/>
              </a:buClr>
              <a:buFont typeface="Wingdings" panose="05000000000000000000" pitchFamily="2" charset="2"/>
              <a:buChar char="Ø"/>
            </a:pPr>
            <a:r>
              <a:rPr lang="zh-CN" altLang="en-US" sz="2000" b="1" kern="0" dirty="0">
                <a:solidFill>
                  <a:srgbClr val="4472C4"/>
                </a:solidFill>
                <a:latin typeface="微软雅黑" panose="020B0503020204020204" pitchFamily="34" charset="-122"/>
                <a:ea typeface="微软雅黑" panose="020B0503020204020204" pitchFamily="34" charset="-122"/>
                <a:cs typeface="楷体_GB2312"/>
              </a:rPr>
              <a:t>操作系统：多个副本</a:t>
            </a:r>
            <a:endParaRPr lang="zh-CN" altLang="en-US" sz="2000" b="1" kern="0" dirty="0">
              <a:solidFill>
                <a:srgbClr val="4472C4"/>
              </a:solidFill>
              <a:latin typeface="微软雅黑" panose="020B0503020204020204" pitchFamily="34" charset="-122"/>
              <a:ea typeface="微软雅黑" panose="020B0503020204020204" pitchFamily="34" charset="-122"/>
              <a:cs typeface="楷体_GB2312"/>
            </a:endParaRPr>
          </a:p>
          <a:p>
            <a:pPr marL="1009650" lvl="1" indent="-342900" defTabSz="913130" eaLnBrk="1" latinLnBrk="0" hangingPunct="1">
              <a:lnSpc>
                <a:spcPct val="130000"/>
              </a:lnSpc>
              <a:spcBef>
                <a:spcPts val="0"/>
              </a:spcBef>
              <a:buClr>
                <a:srgbClr val="FF0000"/>
              </a:buClr>
              <a:buFont typeface="Wingdings" panose="05000000000000000000" pitchFamily="2" charset="2"/>
              <a:buChar char="Ø"/>
            </a:pPr>
            <a:r>
              <a:rPr lang="zh-CN" altLang="en-US" sz="2000" b="1" kern="0" dirty="0">
                <a:solidFill>
                  <a:srgbClr val="4472C4"/>
                </a:solidFill>
                <a:latin typeface="微软雅黑" panose="020B0503020204020204" pitchFamily="34" charset="-122"/>
                <a:ea typeface="微软雅黑" panose="020B0503020204020204" pitchFamily="34" charset="-122"/>
                <a:cs typeface="楷体_GB2312"/>
              </a:rPr>
              <a:t>地址空间：多个</a:t>
            </a:r>
            <a:endParaRPr lang="zh-CN" altLang="en-US" sz="2000" b="1" kern="0" dirty="0">
              <a:solidFill>
                <a:srgbClr val="4472C4"/>
              </a:solidFill>
              <a:latin typeface="微软雅黑" panose="020B0503020204020204" pitchFamily="34" charset="-122"/>
              <a:ea typeface="微软雅黑" panose="020B0503020204020204" pitchFamily="34" charset="-122"/>
              <a:cs typeface="楷体_GB2312"/>
            </a:endParaRPr>
          </a:p>
          <a:p>
            <a:pPr marL="1009650" lvl="1" indent="-342900" defTabSz="913130" eaLnBrk="1" latinLnBrk="0" hangingPunct="1">
              <a:lnSpc>
                <a:spcPct val="130000"/>
              </a:lnSpc>
              <a:spcBef>
                <a:spcPts val="0"/>
              </a:spcBef>
              <a:buClr>
                <a:srgbClr val="FF0000"/>
              </a:buClr>
              <a:buFont typeface="Wingdings" panose="05000000000000000000" pitchFamily="2" charset="2"/>
              <a:buChar char="Ø"/>
            </a:pPr>
            <a:r>
              <a:rPr lang="zh-CN" altLang="en-US" sz="2000" b="1" kern="0" dirty="0">
                <a:solidFill>
                  <a:srgbClr val="4472C4"/>
                </a:solidFill>
                <a:latin typeface="微软雅黑" panose="020B0503020204020204" pitchFamily="34" charset="-122"/>
                <a:ea typeface="微软雅黑" panose="020B0503020204020204" pitchFamily="34" charset="-122"/>
                <a:cs typeface="楷体_GB2312"/>
              </a:rPr>
              <a:t>支持单一系统映象</a:t>
            </a:r>
            <a:endParaRPr lang="zh-CN" altLang="en-US" sz="2000" b="1" kern="0" dirty="0">
              <a:solidFill>
                <a:srgbClr val="4472C4"/>
              </a:solidFill>
              <a:latin typeface="微软雅黑" panose="020B0503020204020204" pitchFamily="34" charset="-122"/>
              <a:ea typeface="微软雅黑" panose="020B0503020204020204" pitchFamily="34" charset="-122"/>
              <a:cs typeface="楷体_GB2312"/>
            </a:endParaRPr>
          </a:p>
          <a:p>
            <a:pPr marL="1009650" lvl="1" indent="-342900" defTabSz="913130" eaLnBrk="1" latinLnBrk="0" hangingPunct="1">
              <a:lnSpc>
                <a:spcPct val="130000"/>
              </a:lnSpc>
              <a:spcBef>
                <a:spcPts val="0"/>
              </a:spcBef>
              <a:buClr>
                <a:srgbClr val="FF0000"/>
              </a:buClr>
              <a:buFont typeface="Wingdings" panose="05000000000000000000" pitchFamily="2" charset="2"/>
              <a:buChar char="Ø"/>
            </a:pPr>
            <a:r>
              <a:rPr lang="zh-CN" altLang="en-US" sz="2000" b="1" kern="0" dirty="0">
                <a:solidFill>
                  <a:srgbClr val="4472C4"/>
                </a:solidFill>
                <a:latin typeface="微软雅黑" panose="020B0503020204020204" pitchFamily="34" charset="-122"/>
                <a:ea typeface="微软雅黑" panose="020B0503020204020204" pitchFamily="34" charset="-122"/>
                <a:cs typeface="楷体_GB2312"/>
              </a:rPr>
              <a:t>典型机器：</a:t>
            </a:r>
            <a:r>
              <a:rPr lang="en-US" altLang="zh-CN" sz="2000" b="1" kern="0" dirty="0">
                <a:solidFill>
                  <a:srgbClr val="4472C4"/>
                </a:solidFill>
                <a:latin typeface="微软雅黑" panose="020B0503020204020204" pitchFamily="34" charset="-122"/>
                <a:ea typeface="微软雅黑" panose="020B0503020204020204" pitchFamily="34" charset="-122"/>
                <a:cs typeface="楷体_GB2312"/>
              </a:rPr>
              <a:t>IBM SP2</a:t>
            </a:r>
            <a:r>
              <a:rPr lang="zh-CN" altLang="en-US" sz="2000" b="1" kern="0" dirty="0">
                <a:solidFill>
                  <a:srgbClr val="4472C4"/>
                </a:solidFill>
                <a:latin typeface="微软雅黑" panose="020B0503020204020204" pitchFamily="34" charset="-122"/>
                <a:ea typeface="微软雅黑" panose="020B0503020204020204" pitchFamily="34" charset="-122"/>
                <a:cs typeface="楷体_GB2312"/>
              </a:rPr>
              <a:t>、</a:t>
            </a:r>
            <a:r>
              <a:rPr lang="en-US" altLang="zh-CN" sz="2000" b="1" kern="0" dirty="0">
                <a:solidFill>
                  <a:srgbClr val="4472C4"/>
                </a:solidFill>
                <a:latin typeface="微软雅黑" panose="020B0503020204020204" pitchFamily="34" charset="-122"/>
                <a:ea typeface="微软雅黑" panose="020B0503020204020204" pitchFamily="34" charset="-122"/>
                <a:cs typeface="楷体_GB2312"/>
              </a:rPr>
              <a:t>Digital </a:t>
            </a:r>
            <a:r>
              <a:rPr lang="en-US" altLang="zh-CN" sz="2000" b="1" kern="0" dirty="0" err="1">
                <a:solidFill>
                  <a:srgbClr val="4472C4"/>
                </a:solidFill>
                <a:latin typeface="微软雅黑" panose="020B0503020204020204" pitchFamily="34" charset="-122"/>
                <a:ea typeface="微软雅黑" panose="020B0503020204020204" pitchFamily="34" charset="-122"/>
                <a:cs typeface="楷体_GB2312"/>
              </a:rPr>
              <a:t>TruCluster</a:t>
            </a:r>
            <a:r>
              <a:rPr lang="zh-CN" altLang="en-US" sz="2000" b="1" kern="0" dirty="0">
                <a:solidFill>
                  <a:srgbClr val="4472C4"/>
                </a:solidFill>
                <a:latin typeface="微软雅黑" panose="020B0503020204020204" pitchFamily="34" charset="-122"/>
                <a:ea typeface="微软雅黑" panose="020B0503020204020204" pitchFamily="34" charset="-122"/>
                <a:cs typeface="楷体_GB2312"/>
              </a:rPr>
              <a:t>、</a:t>
            </a:r>
            <a:r>
              <a:rPr lang="en-US" altLang="zh-CN" sz="2000" b="1" kern="0" dirty="0">
                <a:solidFill>
                  <a:srgbClr val="4472C4"/>
                </a:solidFill>
                <a:latin typeface="微软雅黑" panose="020B0503020204020204" pitchFamily="34" charset="-122"/>
                <a:ea typeface="微软雅黑" panose="020B0503020204020204" pitchFamily="34" charset="-122"/>
                <a:cs typeface="楷体_GB2312"/>
              </a:rPr>
              <a:t>Berkeley NOW</a:t>
            </a:r>
            <a:endParaRPr lang="en-US" altLang="zh-CN" sz="2000" b="1" kern="0" dirty="0">
              <a:solidFill>
                <a:srgbClr val="4472C4"/>
              </a:solidFill>
              <a:latin typeface="微软雅黑" panose="020B0503020204020204" pitchFamily="34" charset="-122"/>
              <a:ea typeface="微软雅黑" panose="020B0503020204020204" pitchFamily="34" charset="-122"/>
              <a:cs typeface="楷体_GB2312"/>
            </a:endParaRPr>
          </a:p>
        </p:txBody>
      </p:sp>
      <p:sp>
        <p:nvSpPr>
          <p:cNvPr id="36" name="Text Box 4"/>
          <p:cNvSpPr txBox="1">
            <a:spLocks noChangeArrowheads="1"/>
          </p:cNvSpPr>
          <p:nvPr>
            <p:custDataLst>
              <p:tags r:id="rId4"/>
            </p:custDataLst>
          </p:nvPr>
        </p:nvSpPr>
        <p:spPr bwMode="auto">
          <a:xfrm>
            <a:off x="7463624" y="1502776"/>
            <a:ext cx="671885" cy="344502"/>
          </a:xfrm>
          <a:prstGeom prst="rect">
            <a:avLst/>
          </a:prstGeom>
          <a:solidFill>
            <a:srgbClr val="00B0F0"/>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ormAutofit/>
          </a:bodyPr>
          <a:lstStyle>
            <a:lvl1pPr>
              <a:spcBef>
                <a:spcPct val="20000"/>
              </a:spcBef>
              <a:buClr>
                <a:schemeClr val="tx1"/>
              </a:buClr>
              <a:buFont typeface="Wingdings" panose="05000000000000000000" pitchFamily="2" charset="2"/>
              <a:buChar char="v"/>
              <a:defRPr sz="2800" b="1">
                <a:solidFill>
                  <a:schemeClr val="accent1"/>
                </a:solidFill>
                <a:latin typeface="隶书" panose="02010509060101010101" pitchFamily="49" charset="-122"/>
                <a:ea typeface="隶书" panose="02010509060101010101" pitchFamily="49" charset="-122"/>
              </a:defRPr>
            </a:lvl1pPr>
            <a:lvl2pPr marL="742950" indent="-285750">
              <a:spcBef>
                <a:spcPct val="20000"/>
              </a:spcBef>
              <a:buClr>
                <a:schemeClr val="tx2"/>
              </a:buClr>
              <a:buSzPct val="60000"/>
              <a:buFont typeface="Wingdings" panose="05000000000000000000" pitchFamily="2" charset="2"/>
              <a:buChar char="n"/>
              <a:defRPr sz="2400">
                <a:solidFill>
                  <a:schemeClr val="hlink"/>
                </a:solidFill>
                <a:latin typeface="Verdana" panose="020B0604030504040204" pitchFamily="34" charset="0"/>
                <a:ea typeface="隶书" panose="02010509060101010101" pitchFamily="49"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hlink"/>
                </a:solidFill>
                <a:latin typeface="Verdana" panose="020B0604030504040204" pitchFamily="34" charset="0"/>
                <a:ea typeface="隶书" panose="02010509060101010101" pitchFamily="49" charset="-122"/>
              </a:defRPr>
            </a:lvl3pPr>
            <a:lvl4pPr marL="1600200" indent="-228600">
              <a:spcBef>
                <a:spcPct val="20000"/>
              </a:spcBef>
              <a:buClr>
                <a:schemeClr val="tx1"/>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4pPr>
            <a:lvl5pPr marL="2057400" indent="-228600">
              <a:spcBef>
                <a:spcPct val="20000"/>
              </a:spcBef>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9pPr>
          </a:lstStyle>
          <a:p>
            <a:pPr algn="ctr">
              <a:spcBef>
                <a:spcPct val="50000"/>
              </a:spcBef>
              <a:buClrTx/>
              <a:buFontTx/>
              <a:buNone/>
            </a:pPr>
            <a:r>
              <a:rPr kumimoji="1" lang="en-US" altLang="zh-CN" sz="1400" dirty="0">
                <a:solidFill>
                  <a:srgbClr val="FFFFFF"/>
                </a:solidFill>
                <a:latin typeface="Arial" panose="020B0604020202020204" pitchFamily="34" charset="0"/>
                <a:ea typeface="微软雅黑" panose="020B0503020204020204" pitchFamily="34" charset="-122"/>
              </a:rPr>
              <a:t>P/C</a:t>
            </a:r>
            <a:endParaRPr kumimoji="1" lang="en-US" altLang="zh-CN" sz="1400" dirty="0">
              <a:solidFill>
                <a:srgbClr val="FFFFFF"/>
              </a:solidFill>
              <a:latin typeface="Arial" panose="020B0604020202020204" pitchFamily="34" charset="0"/>
              <a:ea typeface="微软雅黑" panose="020B0503020204020204" pitchFamily="34" charset="-122"/>
            </a:endParaRPr>
          </a:p>
        </p:txBody>
      </p:sp>
      <p:sp>
        <p:nvSpPr>
          <p:cNvPr id="37" name="Text Box 5"/>
          <p:cNvSpPr txBox="1">
            <a:spLocks noChangeArrowheads="1"/>
          </p:cNvSpPr>
          <p:nvPr>
            <p:custDataLst>
              <p:tags r:id="rId5"/>
            </p:custDataLst>
          </p:nvPr>
        </p:nvSpPr>
        <p:spPr bwMode="auto">
          <a:xfrm>
            <a:off x="7463624" y="2235287"/>
            <a:ext cx="671885" cy="344502"/>
          </a:xfrm>
          <a:prstGeom prst="rect">
            <a:avLst/>
          </a:prstGeom>
          <a:solidFill>
            <a:srgbClr val="00B0F0"/>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ormAutofit/>
          </a:bodyPr>
          <a:lstStyle>
            <a:lvl1pPr>
              <a:spcBef>
                <a:spcPct val="20000"/>
              </a:spcBef>
              <a:buClr>
                <a:schemeClr val="tx1"/>
              </a:buClr>
              <a:buFont typeface="Wingdings" panose="05000000000000000000" pitchFamily="2" charset="2"/>
              <a:buChar char="v"/>
              <a:defRPr sz="2800" b="1">
                <a:solidFill>
                  <a:schemeClr val="accent1"/>
                </a:solidFill>
                <a:latin typeface="隶书" panose="02010509060101010101" pitchFamily="49" charset="-122"/>
                <a:ea typeface="隶书" panose="02010509060101010101" pitchFamily="49" charset="-122"/>
              </a:defRPr>
            </a:lvl1pPr>
            <a:lvl2pPr marL="742950" indent="-285750">
              <a:spcBef>
                <a:spcPct val="20000"/>
              </a:spcBef>
              <a:buClr>
                <a:schemeClr val="tx2"/>
              </a:buClr>
              <a:buSzPct val="60000"/>
              <a:buFont typeface="Wingdings" panose="05000000000000000000" pitchFamily="2" charset="2"/>
              <a:buChar char="n"/>
              <a:defRPr sz="2400">
                <a:solidFill>
                  <a:schemeClr val="hlink"/>
                </a:solidFill>
                <a:latin typeface="Verdana" panose="020B0604030504040204" pitchFamily="34" charset="0"/>
                <a:ea typeface="隶书" panose="02010509060101010101" pitchFamily="49"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hlink"/>
                </a:solidFill>
                <a:latin typeface="Verdana" panose="020B0604030504040204" pitchFamily="34" charset="0"/>
                <a:ea typeface="隶书" panose="02010509060101010101" pitchFamily="49" charset="-122"/>
              </a:defRPr>
            </a:lvl3pPr>
            <a:lvl4pPr marL="1600200" indent="-228600">
              <a:spcBef>
                <a:spcPct val="20000"/>
              </a:spcBef>
              <a:buClr>
                <a:schemeClr val="tx1"/>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4pPr>
            <a:lvl5pPr marL="2057400" indent="-228600">
              <a:spcBef>
                <a:spcPct val="20000"/>
              </a:spcBef>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9pPr>
          </a:lstStyle>
          <a:p>
            <a:pPr algn="ctr">
              <a:spcBef>
                <a:spcPct val="50000"/>
              </a:spcBef>
              <a:buClrTx/>
              <a:buFontTx/>
              <a:buNone/>
            </a:pPr>
            <a:r>
              <a:rPr kumimoji="1" lang="en-US" altLang="zh-CN" sz="1400">
                <a:solidFill>
                  <a:srgbClr val="FFFFFF"/>
                </a:solidFill>
                <a:latin typeface="Arial" panose="020B0604020202020204" pitchFamily="34" charset="0"/>
                <a:ea typeface="微软雅黑" panose="020B0503020204020204" pitchFamily="34" charset="-122"/>
              </a:rPr>
              <a:t>M</a:t>
            </a:r>
            <a:endParaRPr kumimoji="1" lang="en-US" altLang="zh-CN" sz="1400">
              <a:solidFill>
                <a:srgbClr val="FFFFFF"/>
              </a:solidFill>
              <a:latin typeface="Arial" panose="020B0604020202020204" pitchFamily="34" charset="0"/>
              <a:ea typeface="微软雅黑" panose="020B0503020204020204" pitchFamily="34" charset="-122"/>
            </a:endParaRPr>
          </a:p>
        </p:txBody>
      </p:sp>
      <p:sp>
        <p:nvSpPr>
          <p:cNvPr id="38" name="Text Box 6"/>
          <p:cNvSpPr txBox="1">
            <a:spLocks noChangeArrowheads="1"/>
          </p:cNvSpPr>
          <p:nvPr>
            <p:custDataLst>
              <p:tags r:id="rId6"/>
            </p:custDataLst>
          </p:nvPr>
        </p:nvSpPr>
        <p:spPr bwMode="auto">
          <a:xfrm>
            <a:off x="7463624" y="2911452"/>
            <a:ext cx="900126" cy="586295"/>
          </a:xfrm>
          <a:prstGeom prst="rect">
            <a:avLst/>
          </a:prstGeom>
          <a:solidFill>
            <a:srgbClr val="00B0F0"/>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ormAutofit/>
          </a:bodyPr>
          <a:lstStyle>
            <a:lvl1pPr>
              <a:spcBef>
                <a:spcPct val="20000"/>
              </a:spcBef>
              <a:buClr>
                <a:schemeClr val="tx1"/>
              </a:buClr>
              <a:buFont typeface="Wingdings" panose="05000000000000000000" pitchFamily="2" charset="2"/>
              <a:buChar char="v"/>
              <a:defRPr sz="2800" b="1">
                <a:solidFill>
                  <a:schemeClr val="accent1"/>
                </a:solidFill>
                <a:latin typeface="隶书" panose="02010509060101010101" pitchFamily="49" charset="-122"/>
                <a:ea typeface="隶书" panose="02010509060101010101" pitchFamily="49" charset="-122"/>
              </a:defRPr>
            </a:lvl1pPr>
            <a:lvl2pPr marL="742950" indent="-285750">
              <a:spcBef>
                <a:spcPct val="20000"/>
              </a:spcBef>
              <a:buClr>
                <a:schemeClr val="tx2"/>
              </a:buClr>
              <a:buSzPct val="60000"/>
              <a:buFont typeface="Wingdings" panose="05000000000000000000" pitchFamily="2" charset="2"/>
              <a:buChar char="n"/>
              <a:defRPr sz="2400">
                <a:solidFill>
                  <a:schemeClr val="hlink"/>
                </a:solidFill>
                <a:latin typeface="Verdana" panose="020B0604030504040204" pitchFamily="34" charset="0"/>
                <a:ea typeface="隶书" panose="02010509060101010101" pitchFamily="49"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hlink"/>
                </a:solidFill>
                <a:latin typeface="Verdana" panose="020B0604030504040204" pitchFamily="34" charset="0"/>
                <a:ea typeface="隶书" panose="02010509060101010101" pitchFamily="49" charset="-122"/>
              </a:defRPr>
            </a:lvl3pPr>
            <a:lvl4pPr marL="1600200" indent="-228600">
              <a:spcBef>
                <a:spcPct val="20000"/>
              </a:spcBef>
              <a:buClr>
                <a:schemeClr val="tx1"/>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4pPr>
            <a:lvl5pPr marL="2057400" indent="-228600">
              <a:spcBef>
                <a:spcPct val="20000"/>
              </a:spcBef>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9pPr>
          </a:lstStyle>
          <a:p>
            <a:pPr algn="ctr">
              <a:spcBef>
                <a:spcPct val="50000"/>
              </a:spcBef>
              <a:buClrTx/>
              <a:buFontTx/>
              <a:buNone/>
            </a:pPr>
            <a:r>
              <a:rPr kumimoji="1" lang="en-US" altLang="zh-CN" sz="1400" dirty="0">
                <a:solidFill>
                  <a:srgbClr val="FFFFFF"/>
                </a:solidFill>
                <a:latin typeface="Arial" panose="020B0604020202020204" pitchFamily="34" charset="0"/>
                <a:ea typeface="微软雅黑" panose="020B0503020204020204" pitchFamily="34" charset="-122"/>
              </a:rPr>
              <a:t>Bridge</a:t>
            </a:r>
            <a:endParaRPr kumimoji="1" lang="en-US" altLang="zh-CN" sz="1400" dirty="0">
              <a:solidFill>
                <a:srgbClr val="FFFFFF"/>
              </a:solidFill>
              <a:latin typeface="Arial" panose="020B0604020202020204" pitchFamily="34" charset="0"/>
              <a:ea typeface="微软雅黑" panose="020B0503020204020204" pitchFamily="34" charset="-122"/>
            </a:endParaRPr>
          </a:p>
        </p:txBody>
      </p:sp>
      <p:sp>
        <p:nvSpPr>
          <p:cNvPr id="39" name="Text Box 7"/>
          <p:cNvSpPr txBox="1">
            <a:spLocks noChangeArrowheads="1"/>
          </p:cNvSpPr>
          <p:nvPr>
            <p:custDataLst>
              <p:tags r:id="rId7"/>
            </p:custDataLst>
          </p:nvPr>
        </p:nvSpPr>
        <p:spPr bwMode="auto">
          <a:xfrm>
            <a:off x="7463624" y="3697458"/>
            <a:ext cx="671885" cy="344502"/>
          </a:xfrm>
          <a:prstGeom prst="rect">
            <a:avLst/>
          </a:prstGeom>
          <a:solidFill>
            <a:srgbClr val="00B0F0"/>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ormAutofit/>
          </a:bodyPr>
          <a:lstStyle>
            <a:lvl1pPr>
              <a:spcBef>
                <a:spcPct val="20000"/>
              </a:spcBef>
              <a:buClr>
                <a:schemeClr val="tx1"/>
              </a:buClr>
              <a:buFont typeface="Wingdings" panose="05000000000000000000" pitchFamily="2" charset="2"/>
              <a:buChar char="v"/>
              <a:defRPr sz="2800" b="1">
                <a:solidFill>
                  <a:schemeClr val="accent1"/>
                </a:solidFill>
                <a:latin typeface="隶书" panose="02010509060101010101" pitchFamily="49" charset="-122"/>
                <a:ea typeface="隶书" panose="02010509060101010101" pitchFamily="49" charset="-122"/>
              </a:defRPr>
            </a:lvl1pPr>
            <a:lvl2pPr marL="742950" indent="-285750">
              <a:spcBef>
                <a:spcPct val="20000"/>
              </a:spcBef>
              <a:buClr>
                <a:schemeClr val="tx2"/>
              </a:buClr>
              <a:buSzPct val="60000"/>
              <a:buFont typeface="Wingdings" panose="05000000000000000000" pitchFamily="2" charset="2"/>
              <a:buChar char="n"/>
              <a:defRPr sz="2400">
                <a:solidFill>
                  <a:schemeClr val="hlink"/>
                </a:solidFill>
                <a:latin typeface="Verdana" panose="020B0604030504040204" pitchFamily="34" charset="0"/>
                <a:ea typeface="隶书" panose="02010509060101010101" pitchFamily="49"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hlink"/>
                </a:solidFill>
                <a:latin typeface="Verdana" panose="020B0604030504040204" pitchFamily="34" charset="0"/>
                <a:ea typeface="隶书" panose="02010509060101010101" pitchFamily="49" charset="-122"/>
              </a:defRPr>
            </a:lvl3pPr>
            <a:lvl4pPr marL="1600200" indent="-228600">
              <a:spcBef>
                <a:spcPct val="20000"/>
              </a:spcBef>
              <a:buClr>
                <a:schemeClr val="tx1"/>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4pPr>
            <a:lvl5pPr marL="2057400" indent="-228600">
              <a:spcBef>
                <a:spcPct val="20000"/>
              </a:spcBef>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9pPr>
          </a:lstStyle>
          <a:p>
            <a:pPr algn="ctr">
              <a:spcBef>
                <a:spcPct val="50000"/>
              </a:spcBef>
              <a:buClrTx/>
              <a:buFontTx/>
              <a:buNone/>
            </a:pPr>
            <a:r>
              <a:rPr kumimoji="1" lang="en-US" altLang="zh-CN" sz="1400">
                <a:solidFill>
                  <a:srgbClr val="FFFFFF"/>
                </a:solidFill>
                <a:latin typeface="Arial" panose="020B0604020202020204" pitchFamily="34" charset="0"/>
                <a:ea typeface="微软雅黑" panose="020B0503020204020204" pitchFamily="34" charset="-122"/>
              </a:rPr>
              <a:t>NIC</a:t>
            </a:r>
            <a:endParaRPr kumimoji="1" lang="en-US" altLang="zh-CN" sz="1400">
              <a:solidFill>
                <a:srgbClr val="FFFFFF"/>
              </a:solidFill>
              <a:latin typeface="Arial" panose="020B0604020202020204" pitchFamily="34" charset="0"/>
              <a:ea typeface="微软雅黑" panose="020B0503020204020204" pitchFamily="34" charset="-122"/>
            </a:endParaRPr>
          </a:p>
        </p:txBody>
      </p:sp>
      <p:sp>
        <p:nvSpPr>
          <p:cNvPr id="40" name="Line 8"/>
          <p:cNvSpPr>
            <a:spLocks noChangeShapeType="1"/>
          </p:cNvSpPr>
          <p:nvPr>
            <p:custDataLst>
              <p:tags r:id="rId8"/>
            </p:custDataLst>
          </p:nvPr>
        </p:nvSpPr>
        <p:spPr bwMode="auto">
          <a:xfrm>
            <a:off x="7779596" y="3305168"/>
            <a:ext cx="0" cy="394429"/>
          </a:xfrm>
          <a:prstGeom prst="line">
            <a:avLst/>
          </a:prstGeom>
          <a:noFill/>
          <a:ln w="571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ormAutofit fontScale="25000" lnSpcReduction="20000"/>
          </a:bodyPr>
          <a:lstStyle/>
          <a:p>
            <a:endParaRPr lang="zh-CN" altLang="en-US" sz="1800">
              <a:ea typeface="微软雅黑" panose="020B0503020204020204" pitchFamily="34" charset="-122"/>
            </a:endParaRPr>
          </a:p>
        </p:txBody>
      </p:sp>
      <p:sp>
        <p:nvSpPr>
          <p:cNvPr id="41" name="Line 9"/>
          <p:cNvSpPr>
            <a:spLocks noChangeShapeType="1"/>
          </p:cNvSpPr>
          <p:nvPr>
            <p:custDataLst>
              <p:tags r:id="rId9"/>
            </p:custDataLst>
          </p:nvPr>
        </p:nvSpPr>
        <p:spPr bwMode="auto">
          <a:xfrm>
            <a:off x="7266053" y="1671817"/>
            <a:ext cx="197571" cy="0"/>
          </a:xfrm>
          <a:prstGeom prst="line">
            <a:avLst/>
          </a:prstGeom>
          <a:noFill/>
          <a:ln w="571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ormAutofit fontScale="25000" lnSpcReduction="20000"/>
          </a:bodyPr>
          <a:lstStyle/>
          <a:p>
            <a:endParaRPr lang="zh-CN" altLang="en-US" sz="1800">
              <a:ea typeface="微软雅黑" panose="020B0503020204020204" pitchFamily="34" charset="-122"/>
            </a:endParaRPr>
          </a:p>
        </p:txBody>
      </p:sp>
      <p:sp>
        <p:nvSpPr>
          <p:cNvPr id="42" name="Line 10"/>
          <p:cNvSpPr>
            <a:spLocks noChangeShapeType="1"/>
          </p:cNvSpPr>
          <p:nvPr>
            <p:custDataLst>
              <p:tags r:id="rId10"/>
            </p:custDataLst>
          </p:nvPr>
        </p:nvSpPr>
        <p:spPr bwMode="auto">
          <a:xfrm>
            <a:off x="7266053" y="1671817"/>
            <a:ext cx="0" cy="1464310"/>
          </a:xfrm>
          <a:prstGeom prst="line">
            <a:avLst/>
          </a:prstGeom>
          <a:noFill/>
          <a:ln w="571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ormAutofit fontScale="25000" lnSpcReduction="20000"/>
          </a:bodyPr>
          <a:lstStyle/>
          <a:p>
            <a:endParaRPr lang="zh-CN" altLang="en-US" sz="1800">
              <a:ea typeface="微软雅黑" panose="020B0503020204020204" pitchFamily="34" charset="-122"/>
            </a:endParaRPr>
          </a:p>
        </p:txBody>
      </p:sp>
      <p:sp>
        <p:nvSpPr>
          <p:cNvPr id="43" name="Line 11"/>
          <p:cNvSpPr>
            <a:spLocks noChangeShapeType="1"/>
          </p:cNvSpPr>
          <p:nvPr>
            <p:custDataLst>
              <p:tags r:id="rId11"/>
            </p:custDataLst>
          </p:nvPr>
        </p:nvSpPr>
        <p:spPr bwMode="auto">
          <a:xfrm>
            <a:off x="7266053" y="3136127"/>
            <a:ext cx="197571" cy="0"/>
          </a:xfrm>
          <a:prstGeom prst="line">
            <a:avLst/>
          </a:prstGeom>
          <a:noFill/>
          <a:ln w="571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ormAutofit fontScale="25000" lnSpcReduction="20000"/>
          </a:bodyPr>
          <a:lstStyle/>
          <a:p>
            <a:endParaRPr lang="zh-CN" altLang="en-US" sz="1800">
              <a:ea typeface="微软雅黑" panose="020B0503020204020204" pitchFamily="34" charset="-122"/>
            </a:endParaRPr>
          </a:p>
        </p:txBody>
      </p:sp>
      <p:sp>
        <p:nvSpPr>
          <p:cNvPr id="44" name="Line 12"/>
          <p:cNvSpPr>
            <a:spLocks noChangeShapeType="1"/>
          </p:cNvSpPr>
          <p:nvPr>
            <p:custDataLst>
              <p:tags r:id="rId12"/>
            </p:custDataLst>
          </p:nvPr>
        </p:nvSpPr>
        <p:spPr bwMode="auto">
          <a:xfrm>
            <a:off x="7266053" y="2402902"/>
            <a:ext cx="197571" cy="0"/>
          </a:xfrm>
          <a:prstGeom prst="line">
            <a:avLst/>
          </a:prstGeom>
          <a:noFill/>
          <a:ln w="571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ormAutofit fontScale="25000" lnSpcReduction="20000"/>
          </a:bodyPr>
          <a:lstStyle/>
          <a:p>
            <a:endParaRPr lang="zh-CN" altLang="en-US" sz="1800">
              <a:ea typeface="微软雅黑" panose="020B0503020204020204" pitchFamily="34" charset="-122"/>
            </a:endParaRPr>
          </a:p>
        </p:txBody>
      </p:sp>
      <p:sp>
        <p:nvSpPr>
          <p:cNvPr id="45" name="Text Box 13"/>
          <p:cNvSpPr txBox="1">
            <a:spLocks noChangeArrowheads="1"/>
          </p:cNvSpPr>
          <p:nvPr>
            <p:custDataLst>
              <p:tags r:id="rId13"/>
            </p:custDataLst>
          </p:nvPr>
        </p:nvSpPr>
        <p:spPr bwMode="auto">
          <a:xfrm>
            <a:off x="6909426" y="3360802"/>
            <a:ext cx="435085" cy="586295"/>
          </a:xfrm>
          <a:prstGeom prst="rect">
            <a:avLst/>
          </a:prstGeom>
          <a:solidFill>
            <a:srgbClr val="00B0F0"/>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ormAutofit/>
          </a:bodyPr>
          <a:lstStyle>
            <a:lvl1pPr>
              <a:spcBef>
                <a:spcPct val="20000"/>
              </a:spcBef>
              <a:buClr>
                <a:schemeClr val="tx1"/>
              </a:buClr>
              <a:buFont typeface="Wingdings" panose="05000000000000000000" pitchFamily="2" charset="2"/>
              <a:buChar char="v"/>
              <a:defRPr sz="2800" b="1">
                <a:solidFill>
                  <a:schemeClr val="accent1"/>
                </a:solidFill>
                <a:latin typeface="隶书" panose="02010509060101010101" pitchFamily="49" charset="-122"/>
                <a:ea typeface="隶书" panose="02010509060101010101" pitchFamily="49" charset="-122"/>
              </a:defRPr>
            </a:lvl1pPr>
            <a:lvl2pPr marL="742950" indent="-285750">
              <a:spcBef>
                <a:spcPct val="20000"/>
              </a:spcBef>
              <a:buClr>
                <a:schemeClr val="tx2"/>
              </a:buClr>
              <a:buSzPct val="60000"/>
              <a:buFont typeface="Wingdings" panose="05000000000000000000" pitchFamily="2" charset="2"/>
              <a:buChar char="n"/>
              <a:defRPr sz="2400">
                <a:solidFill>
                  <a:schemeClr val="hlink"/>
                </a:solidFill>
                <a:latin typeface="Verdana" panose="020B0604030504040204" pitchFamily="34" charset="0"/>
                <a:ea typeface="隶书" panose="02010509060101010101" pitchFamily="49"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hlink"/>
                </a:solidFill>
                <a:latin typeface="Verdana" panose="020B0604030504040204" pitchFamily="34" charset="0"/>
                <a:ea typeface="隶书" panose="02010509060101010101" pitchFamily="49" charset="-122"/>
              </a:defRPr>
            </a:lvl3pPr>
            <a:lvl4pPr marL="1600200" indent="-228600">
              <a:spcBef>
                <a:spcPct val="20000"/>
              </a:spcBef>
              <a:buClr>
                <a:schemeClr val="tx1"/>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4pPr>
            <a:lvl5pPr marL="2057400" indent="-228600">
              <a:spcBef>
                <a:spcPct val="20000"/>
              </a:spcBef>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9pPr>
          </a:lstStyle>
          <a:p>
            <a:pPr>
              <a:spcBef>
                <a:spcPct val="50000"/>
              </a:spcBef>
              <a:buClrTx/>
              <a:buFontTx/>
              <a:buNone/>
            </a:pPr>
            <a:r>
              <a:rPr kumimoji="1" lang="en-US" altLang="zh-CN" sz="1400">
                <a:solidFill>
                  <a:srgbClr val="FFFFFF"/>
                </a:solidFill>
                <a:latin typeface="Arial" panose="020B0604020202020204" pitchFamily="34" charset="0"/>
                <a:ea typeface="微软雅黑" panose="020B0503020204020204" pitchFamily="34" charset="-122"/>
              </a:rPr>
              <a:t>LD</a:t>
            </a:r>
            <a:endParaRPr kumimoji="1" lang="en-US" altLang="zh-CN" sz="1400">
              <a:solidFill>
                <a:srgbClr val="FFFFFF"/>
              </a:solidFill>
              <a:latin typeface="Arial" panose="020B0604020202020204" pitchFamily="34" charset="0"/>
              <a:ea typeface="微软雅黑" panose="020B0503020204020204" pitchFamily="34" charset="-122"/>
            </a:endParaRPr>
          </a:p>
        </p:txBody>
      </p:sp>
      <p:sp>
        <p:nvSpPr>
          <p:cNvPr id="46" name="Line 14"/>
          <p:cNvSpPr>
            <a:spLocks noChangeShapeType="1"/>
          </p:cNvSpPr>
          <p:nvPr>
            <p:custDataLst>
              <p:tags r:id="rId14"/>
            </p:custDataLst>
          </p:nvPr>
        </p:nvSpPr>
        <p:spPr bwMode="auto">
          <a:xfrm>
            <a:off x="7344511" y="3529843"/>
            <a:ext cx="395856" cy="0"/>
          </a:xfrm>
          <a:prstGeom prst="line">
            <a:avLst/>
          </a:prstGeom>
          <a:noFill/>
          <a:ln w="571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ormAutofit fontScale="25000" lnSpcReduction="20000"/>
          </a:bodyPr>
          <a:lstStyle/>
          <a:p>
            <a:endParaRPr lang="zh-CN" altLang="en-US" sz="1800">
              <a:ea typeface="微软雅黑" panose="020B0503020204020204" pitchFamily="34" charset="-122"/>
            </a:endParaRPr>
          </a:p>
        </p:txBody>
      </p:sp>
      <p:sp>
        <p:nvSpPr>
          <p:cNvPr id="47" name="Text Box 15"/>
          <p:cNvSpPr txBox="1">
            <a:spLocks noChangeArrowheads="1"/>
          </p:cNvSpPr>
          <p:nvPr>
            <p:custDataLst>
              <p:tags r:id="rId15"/>
            </p:custDataLst>
          </p:nvPr>
        </p:nvSpPr>
        <p:spPr bwMode="auto">
          <a:xfrm>
            <a:off x="9363019" y="1557696"/>
            <a:ext cx="671885" cy="344502"/>
          </a:xfrm>
          <a:prstGeom prst="rect">
            <a:avLst/>
          </a:prstGeom>
          <a:solidFill>
            <a:srgbClr val="00B0F0"/>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ormAutofit/>
          </a:bodyPr>
          <a:lstStyle>
            <a:lvl1pPr>
              <a:spcBef>
                <a:spcPct val="20000"/>
              </a:spcBef>
              <a:buClr>
                <a:schemeClr val="tx1"/>
              </a:buClr>
              <a:buFont typeface="Wingdings" panose="05000000000000000000" pitchFamily="2" charset="2"/>
              <a:buChar char="v"/>
              <a:defRPr sz="2800" b="1">
                <a:solidFill>
                  <a:schemeClr val="accent1"/>
                </a:solidFill>
                <a:latin typeface="隶书" panose="02010509060101010101" pitchFamily="49" charset="-122"/>
                <a:ea typeface="隶书" panose="02010509060101010101" pitchFamily="49" charset="-122"/>
              </a:defRPr>
            </a:lvl1pPr>
            <a:lvl2pPr marL="742950" indent="-285750">
              <a:spcBef>
                <a:spcPct val="20000"/>
              </a:spcBef>
              <a:buClr>
                <a:schemeClr val="tx2"/>
              </a:buClr>
              <a:buSzPct val="60000"/>
              <a:buFont typeface="Wingdings" panose="05000000000000000000" pitchFamily="2" charset="2"/>
              <a:buChar char="n"/>
              <a:defRPr sz="2400">
                <a:solidFill>
                  <a:schemeClr val="hlink"/>
                </a:solidFill>
                <a:latin typeface="Verdana" panose="020B0604030504040204" pitchFamily="34" charset="0"/>
                <a:ea typeface="隶书" panose="02010509060101010101" pitchFamily="49"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hlink"/>
                </a:solidFill>
                <a:latin typeface="Verdana" panose="020B0604030504040204" pitchFamily="34" charset="0"/>
                <a:ea typeface="隶书" panose="02010509060101010101" pitchFamily="49" charset="-122"/>
              </a:defRPr>
            </a:lvl3pPr>
            <a:lvl4pPr marL="1600200" indent="-228600">
              <a:spcBef>
                <a:spcPct val="20000"/>
              </a:spcBef>
              <a:buClr>
                <a:schemeClr val="tx1"/>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4pPr>
            <a:lvl5pPr marL="2057400" indent="-228600">
              <a:spcBef>
                <a:spcPct val="20000"/>
              </a:spcBef>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9pPr>
          </a:lstStyle>
          <a:p>
            <a:pPr algn="ctr">
              <a:spcBef>
                <a:spcPct val="50000"/>
              </a:spcBef>
              <a:buClrTx/>
              <a:buFontTx/>
              <a:buNone/>
            </a:pPr>
            <a:r>
              <a:rPr kumimoji="1" lang="en-US" altLang="zh-CN" sz="1400" dirty="0">
                <a:solidFill>
                  <a:srgbClr val="FFFFFF"/>
                </a:solidFill>
                <a:latin typeface="Arial" panose="020B0604020202020204" pitchFamily="34" charset="0"/>
                <a:ea typeface="微软雅黑" panose="020B0503020204020204" pitchFamily="34" charset="-122"/>
              </a:rPr>
              <a:t>P/C</a:t>
            </a:r>
            <a:endParaRPr kumimoji="1" lang="en-US" altLang="zh-CN" sz="1400" dirty="0">
              <a:solidFill>
                <a:srgbClr val="FFFFFF"/>
              </a:solidFill>
              <a:latin typeface="Arial" panose="020B0604020202020204" pitchFamily="34" charset="0"/>
              <a:ea typeface="微软雅黑" panose="020B0503020204020204" pitchFamily="34" charset="-122"/>
            </a:endParaRPr>
          </a:p>
        </p:txBody>
      </p:sp>
      <p:sp>
        <p:nvSpPr>
          <p:cNvPr id="48" name="Text Box 16"/>
          <p:cNvSpPr txBox="1">
            <a:spLocks noChangeArrowheads="1"/>
          </p:cNvSpPr>
          <p:nvPr>
            <p:custDataLst>
              <p:tags r:id="rId16"/>
            </p:custDataLst>
          </p:nvPr>
        </p:nvSpPr>
        <p:spPr bwMode="auto">
          <a:xfrm>
            <a:off x="9363019" y="2292348"/>
            <a:ext cx="671885" cy="344502"/>
          </a:xfrm>
          <a:prstGeom prst="rect">
            <a:avLst/>
          </a:prstGeom>
          <a:solidFill>
            <a:srgbClr val="00B0F0"/>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ormAutofit/>
          </a:bodyPr>
          <a:lstStyle>
            <a:lvl1pPr>
              <a:spcBef>
                <a:spcPct val="20000"/>
              </a:spcBef>
              <a:buClr>
                <a:schemeClr val="tx1"/>
              </a:buClr>
              <a:buFont typeface="Wingdings" panose="05000000000000000000" pitchFamily="2" charset="2"/>
              <a:buChar char="v"/>
              <a:defRPr sz="2800" b="1">
                <a:solidFill>
                  <a:schemeClr val="accent1"/>
                </a:solidFill>
                <a:latin typeface="隶书" panose="02010509060101010101" pitchFamily="49" charset="-122"/>
                <a:ea typeface="隶书" panose="02010509060101010101" pitchFamily="49" charset="-122"/>
              </a:defRPr>
            </a:lvl1pPr>
            <a:lvl2pPr marL="742950" indent="-285750">
              <a:spcBef>
                <a:spcPct val="20000"/>
              </a:spcBef>
              <a:buClr>
                <a:schemeClr val="tx2"/>
              </a:buClr>
              <a:buSzPct val="60000"/>
              <a:buFont typeface="Wingdings" panose="05000000000000000000" pitchFamily="2" charset="2"/>
              <a:buChar char="n"/>
              <a:defRPr sz="2400">
                <a:solidFill>
                  <a:schemeClr val="hlink"/>
                </a:solidFill>
                <a:latin typeface="Verdana" panose="020B0604030504040204" pitchFamily="34" charset="0"/>
                <a:ea typeface="隶书" panose="02010509060101010101" pitchFamily="49"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hlink"/>
                </a:solidFill>
                <a:latin typeface="Verdana" panose="020B0604030504040204" pitchFamily="34" charset="0"/>
                <a:ea typeface="隶书" panose="02010509060101010101" pitchFamily="49" charset="-122"/>
              </a:defRPr>
            </a:lvl3pPr>
            <a:lvl4pPr marL="1600200" indent="-228600">
              <a:spcBef>
                <a:spcPct val="20000"/>
              </a:spcBef>
              <a:buClr>
                <a:schemeClr val="tx1"/>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4pPr>
            <a:lvl5pPr marL="2057400" indent="-228600">
              <a:spcBef>
                <a:spcPct val="20000"/>
              </a:spcBef>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9pPr>
          </a:lstStyle>
          <a:p>
            <a:pPr algn="ctr">
              <a:spcBef>
                <a:spcPct val="50000"/>
              </a:spcBef>
              <a:buClrTx/>
              <a:buFontTx/>
              <a:buNone/>
            </a:pPr>
            <a:r>
              <a:rPr kumimoji="1" lang="en-US" altLang="zh-CN" sz="1400">
                <a:solidFill>
                  <a:srgbClr val="FFFFFF"/>
                </a:solidFill>
                <a:latin typeface="Arial" panose="020B0604020202020204" pitchFamily="34" charset="0"/>
                <a:ea typeface="微软雅黑" panose="020B0503020204020204" pitchFamily="34" charset="-122"/>
              </a:rPr>
              <a:t>M</a:t>
            </a:r>
            <a:endParaRPr kumimoji="1" lang="en-US" altLang="zh-CN" sz="1400">
              <a:solidFill>
                <a:srgbClr val="FFFFFF"/>
              </a:solidFill>
              <a:latin typeface="Arial" panose="020B0604020202020204" pitchFamily="34" charset="0"/>
              <a:ea typeface="微软雅黑" panose="020B0503020204020204" pitchFamily="34" charset="-122"/>
            </a:endParaRPr>
          </a:p>
        </p:txBody>
      </p:sp>
      <p:sp>
        <p:nvSpPr>
          <p:cNvPr id="49" name="Text Box 17"/>
          <p:cNvSpPr txBox="1">
            <a:spLocks noChangeArrowheads="1"/>
          </p:cNvSpPr>
          <p:nvPr>
            <p:custDataLst>
              <p:tags r:id="rId17"/>
            </p:custDataLst>
          </p:nvPr>
        </p:nvSpPr>
        <p:spPr bwMode="auto">
          <a:xfrm>
            <a:off x="9363019" y="2966373"/>
            <a:ext cx="860897" cy="586295"/>
          </a:xfrm>
          <a:prstGeom prst="rect">
            <a:avLst/>
          </a:prstGeom>
          <a:solidFill>
            <a:srgbClr val="00B0F0"/>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ormAutofit/>
          </a:bodyPr>
          <a:lstStyle>
            <a:lvl1pPr>
              <a:spcBef>
                <a:spcPct val="20000"/>
              </a:spcBef>
              <a:buClr>
                <a:schemeClr val="tx1"/>
              </a:buClr>
              <a:buFont typeface="Wingdings" panose="05000000000000000000" pitchFamily="2" charset="2"/>
              <a:buChar char="v"/>
              <a:defRPr sz="2800" b="1">
                <a:solidFill>
                  <a:schemeClr val="accent1"/>
                </a:solidFill>
                <a:latin typeface="隶书" panose="02010509060101010101" pitchFamily="49" charset="-122"/>
                <a:ea typeface="隶书" panose="02010509060101010101" pitchFamily="49" charset="-122"/>
              </a:defRPr>
            </a:lvl1pPr>
            <a:lvl2pPr marL="742950" indent="-285750">
              <a:spcBef>
                <a:spcPct val="20000"/>
              </a:spcBef>
              <a:buClr>
                <a:schemeClr val="tx2"/>
              </a:buClr>
              <a:buSzPct val="60000"/>
              <a:buFont typeface="Wingdings" panose="05000000000000000000" pitchFamily="2" charset="2"/>
              <a:buChar char="n"/>
              <a:defRPr sz="2400">
                <a:solidFill>
                  <a:schemeClr val="hlink"/>
                </a:solidFill>
                <a:latin typeface="Verdana" panose="020B0604030504040204" pitchFamily="34" charset="0"/>
                <a:ea typeface="隶书" panose="02010509060101010101" pitchFamily="49"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hlink"/>
                </a:solidFill>
                <a:latin typeface="Verdana" panose="020B0604030504040204" pitchFamily="34" charset="0"/>
                <a:ea typeface="隶书" panose="02010509060101010101" pitchFamily="49" charset="-122"/>
              </a:defRPr>
            </a:lvl3pPr>
            <a:lvl4pPr marL="1600200" indent="-228600">
              <a:spcBef>
                <a:spcPct val="20000"/>
              </a:spcBef>
              <a:buClr>
                <a:schemeClr val="tx1"/>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4pPr>
            <a:lvl5pPr marL="2057400" indent="-228600">
              <a:spcBef>
                <a:spcPct val="20000"/>
              </a:spcBef>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9pPr>
          </a:lstStyle>
          <a:p>
            <a:pPr algn="ctr">
              <a:spcBef>
                <a:spcPct val="50000"/>
              </a:spcBef>
              <a:buClrTx/>
              <a:buFontTx/>
              <a:buNone/>
            </a:pPr>
            <a:r>
              <a:rPr kumimoji="1" lang="en-US" altLang="zh-CN" sz="1400">
                <a:solidFill>
                  <a:srgbClr val="FFFFFF"/>
                </a:solidFill>
                <a:latin typeface="Arial" panose="020B0604020202020204" pitchFamily="34" charset="0"/>
                <a:ea typeface="微软雅黑" panose="020B0503020204020204" pitchFamily="34" charset="-122"/>
              </a:rPr>
              <a:t>Bridge</a:t>
            </a:r>
            <a:endParaRPr kumimoji="1" lang="en-US" altLang="zh-CN" sz="1400">
              <a:solidFill>
                <a:srgbClr val="FFFFFF"/>
              </a:solidFill>
              <a:latin typeface="Arial" panose="020B0604020202020204" pitchFamily="34" charset="0"/>
              <a:ea typeface="微软雅黑" panose="020B0503020204020204" pitchFamily="34" charset="-122"/>
            </a:endParaRPr>
          </a:p>
        </p:txBody>
      </p:sp>
      <p:sp>
        <p:nvSpPr>
          <p:cNvPr id="50" name="Text Box 18"/>
          <p:cNvSpPr txBox="1">
            <a:spLocks noChangeArrowheads="1"/>
          </p:cNvSpPr>
          <p:nvPr>
            <p:custDataLst>
              <p:tags r:id="rId18"/>
            </p:custDataLst>
          </p:nvPr>
        </p:nvSpPr>
        <p:spPr bwMode="auto">
          <a:xfrm>
            <a:off x="9363019" y="3756658"/>
            <a:ext cx="671885" cy="344502"/>
          </a:xfrm>
          <a:prstGeom prst="rect">
            <a:avLst/>
          </a:prstGeom>
          <a:solidFill>
            <a:srgbClr val="00B0F0"/>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ormAutofit/>
          </a:bodyPr>
          <a:lstStyle>
            <a:lvl1pPr>
              <a:spcBef>
                <a:spcPct val="20000"/>
              </a:spcBef>
              <a:buClr>
                <a:schemeClr val="tx1"/>
              </a:buClr>
              <a:buFont typeface="Wingdings" panose="05000000000000000000" pitchFamily="2" charset="2"/>
              <a:buChar char="v"/>
              <a:defRPr sz="2800" b="1">
                <a:solidFill>
                  <a:schemeClr val="accent1"/>
                </a:solidFill>
                <a:latin typeface="隶书" panose="02010509060101010101" pitchFamily="49" charset="-122"/>
                <a:ea typeface="隶书" panose="02010509060101010101" pitchFamily="49" charset="-122"/>
              </a:defRPr>
            </a:lvl1pPr>
            <a:lvl2pPr marL="742950" indent="-285750">
              <a:spcBef>
                <a:spcPct val="20000"/>
              </a:spcBef>
              <a:buClr>
                <a:schemeClr val="tx2"/>
              </a:buClr>
              <a:buSzPct val="60000"/>
              <a:buFont typeface="Wingdings" panose="05000000000000000000" pitchFamily="2" charset="2"/>
              <a:buChar char="n"/>
              <a:defRPr sz="2400">
                <a:solidFill>
                  <a:schemeClr val="hlink"/>
                </a:solidFill>
                <a:latin typeface="Verdana" panose="020B0604030504040204" pitchFamily="34" charset="0"/>
                <a:ea typeface="隶书" panose="02010509060101010101" pitchFamily="49"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hlink"/>
                </a:solidFill>
                <a:latin typeface="Verdana" panose="020B0604030504040204" pitchFamily="34" charset="0"/>
                <a:ea typeface="隶书" panose="02010509060101010101" pitchFamily="49" charset="-122"/>
              </a:defRPr>
            </a:lvl3pPr>
            <a:lvl4pPr marL="1600200" indent="-228600">
              <a:spcBef>
                <a:spcPct val="20000"/>
              </a:spcBef>
              <a:buClr>
                <a:schemeClr val="tx1"/>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4pPr>
            <a:lvl5pPr marL="2057400" indent="-228600">
              <a:spcBef>
                <a:spcPct val="20000"/>
              </a:spcBef>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9pPr>
          </a:lstStyle>
          <a:p>
            <a:pPr algn="ctr">
              <a:spcBef>
                <a:spcPct val="50000"/>
              </a:spcBef>
              <a:buClrTx/>
              <a:buFontTx/>
              <a:buNone/>
            </a:pPr>
            <a:r>
              <a:rPr kumimoji="1" lang="en-US" altLang="zh-CN" sz="1400">
                <a:solidFill>
                  <a:srgbClr val="FFFFFF"/>
                </a:solidFill>
                <a:latin typeface="Arial" panose="020B0604020202020204" pitchFamily="34" charset="0"/>
                <a:ea typeface="微软雅黑" panose="020B0503020204020204" pitchFamily="34" charset="-122"/>
              </a:rPr>
              <a:t>NIC</a:t>
            </a:r>
            <a:endParaRPr kumimoji="1" lang="en-US" altLang="zh-CN" sz="1400">
              <a:solidFill>
                <a:srgbClr val="FFFFFF"/>
              </a:solidFill>
              <a:latin typeface="Arial" panose="020B0604020202020204" pitchFamily="34" charset="0"/>
              <a:ea typeface="微软雅黑" panose="020B0503020204020204" pitchFamily="34" charset="-122"/>
            </a:endParaRPr>
          </a:p>
        </p:txBody>
      </p:sp>
      <p:sp>
        <p:nvSpPr>
          <p:cNvPr id="51" name="Line 19"/>
          <p:cNvSpPr>
            <a:spLocks noChangeShapeType="1"/>
          </p:cNvSpPr>
          <p:nvPr>
            <p:custDataLst>
              <p:tags r:id="rId19"/>
            </p:custDataLst>
          </p:nvPr>
        </p:nvSpPr>
        <p:spPr bwMode="auto">
          <a:xfrm>
            <a:off x="9678278" y="3362228"/>
            <a:ext cx="0" cy="394429"/>
          </a:xfrm>
          <a:prstGeom prst="line">
            <a:avLst/>
          </a:prstGeom>
          <a:noFill/>
          <a:ln w="571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ormAutofit fontScale="25000" lnSpcReduction="20000"/>
          </a:bodyPr>
          <a:lstStyle/>
          <a:p>
            <a:endParaRPr lang="zh-CN" altLang="en-US" sz="1800">
              <a:ea typeface="微软雅黑" panose="020B0503020204020204" pitchFamily="34" charset="-122"/>
            </a:endParaRPr>
          </a:p>
        </p:txBody>
      </p:sp>
      <p:sp>
        <p:nvSpPr>
          <p:cNvPr id="52" name="Line 20"/>
          <p:cNvSpPr>
            <a:spLocks noChangeShapeType="1"/>
          </p:cNvSpPr>
          <p:nvPr>
            <p:custDataLst>
              <p:tags r:id="rId20"/>
            </p:custDataLst>
          </p:nvPr>
        </p:nvSpPr>
        <p:spPr bwMode="auto">
          <a:xfrm>
            <a:off x="9164735" y="1727451"/>
            <a:ext cx="197571" cy="0"/>
          </a:xfrm>
          <a:prstGeom prst="line">
            <a:avLst/>
          </a:prstGeom>
          <a:noFill/>
          <a:ln w="571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ormAutofit fontScale="25000" lnSpcReduction="20000"/>
          </a:bodyPr>
          <a:lstStyle/>
          <a:p>
            <a:endParaRPr lang="zh-CN" altLang="en-US" sz="1800">
              <a:ea typeface="微软雅黑" panose="020B0503020204020204" pitchFamily="34" charset="-122"/>
            </a:endParaRPr>
          </a:p>
        </p:txBody>
      </p:sp>
      <p:sp>
        <p:nvSpPr>
          <p:cNvPr id="53" name="Line 21"/>
          <p:cNvSpPr>
            <a:spLocks noChangeShapeType="1"/>
          </p:cNvSpPr>
          <p:nvPr>
            <p:custDataLst>
              <p:tags r:id="rId21"/>
            </p:custDataLst>
          </p:nvPr>
        </p:nvSpPr>
        <p:spPr bwMode="auto">
          <a:xfrm>
            <a:off x="9164735" y="1727451"/>
            <a:ext cx="0" cy="1465737"/>
          </a:xfrm>
          <a:prstGeom prst="line">
            <a:avLst/>
          </a:prstGeom>
          <a:noFill/>
          <a:ln w="571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ormAutofit fontScale="25000" lnSpcReduction="20000"/>
          </a:bodyPr>
          <a:lstStyle/>
          <a:p>
            <a:endParaRPr lang="zh-CN" altLang="en-US" sz="1800">
              <a:ea typeface="微软雅黑" panose="020B0503020204020204" pitchFamily="34" charset="-122"/>
            </a:endParaRPr>
          </a:p>
        </p:txBody>
      </p:sp>
      <p:sp>
        <p:nvSpPr>
          <p:cNvPr id="54" name="Line 22"/>
          <p:cNvSpPr>
            <a:spLocks noChangeShapeType="1"/>
          </p:cNvSpPr>
          <p:nvPr>
            <p:custDataLst>
              <p:tags r:id="rId22"/>
            </p:custDataLst>
          </p:nvPr>
        </p:nvSpPr>
        <p:spPr bwMode="auto">
          <a:xfrm>
            <a:off x="9164735" y="3193187"/>
            <a:ext cx="197571" cy="0"/>
          </a:xfrm>
          <a:prstGeom prst="line">
            <a:avLst/>
          </a:prstGeom>
          <a:noFill/>
          <a:ln w="571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ormAutofit fontScale="25000" lnSpcReduction="20000"/>
          </a:bodyPr>
          <a:lstStyle/>
          <a:p>
            <a:endParaRPr lang="zh-CN" altLang="en-US" sz="1800">
              <a:ea typeface="微软雅黑" panose="020B0503020204020204" pitchFamily="34" charset="-122"/>
            </a:endParaRPr>
          </a:p>
        </p:txBody>
      </p:sp>
      <p:sp>
        <p:nvSpPr>
          <p:cNvPr id="56" name="Line 23"/>
          <p:cNvSpPr>
            <a:spLocks noChangeShapeType="1"/>
          </p:cNvSpPr>
          <p:nvPr>
            <p:custDataLst>
              <p:tags r:id="rId23"/>
            </p:custDataLst>
          </p:nvPr>
        </p:nvSpPr>
        <p:spPr bwMode="auto">
          <a:xfrm>
            <a:off x="9164735" y="2459962"/>
            <a:ext cx="197571" cy="0"/>
          </a:xfrm>
          <a:prstGeom prst="line">
            <a:avLst/>
          </a:prstGeom>
          <a:noFill/>
          <a:ln w="571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ormAutofit fontScale="25000" lnSpcReduction="20000"/>
          </a:bodyPr>
          <a:lstStyle/>
          <a:p>
            <a:endParaRPr lang="zh-CN" altLang="en-US" sz="1800">
              <a:ea typeface="微软雅黑" panose="020B0503020204020204" pitchFamily="34" charset="-122"/>
            </a:endParaRPr>
          </a:p>
        </p:txBody>
      </p:sp>
      <p:sp>
        <p:nvSpPr>
          <p:cNvPr id="57" name="Text Box 24"/>
          <p:cNvSpPr txBox="1">
            <a:spLocks noChangeArrowheads="1"/>
          </p:cNvSpPr>
          <p:nvPr>
            <p:custDataLst>
              <p:tags r:id="rId24"/>
            </p:custDataLst>
          </p:nvPr>
        </p:nvSpPr>
        <p:spPr bwMode="auto">
          <a:xfrm>
            <a:off x="8808108" y="3417862"/>
            <a:ext cx="435085" cy="586295"/>
          </a:xfrm>
          <a:prstGeom prst="rect">
            <a:avLst/>
          </a:prstGeom>
          <a:solidFill>
            <a:srgbClr val="00B0F0"/>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ormAutofit/>
          </a:bodyPr>
          <a:lstStyle>
            <a:lvl1pPr>
              <a:spcBef>
                <a:spcPct val="20000"/>
              </a:spcBef>
              <a:buClr>
                <a:schemeClr val="tx1"/>
              </a:buClr>
              <a:buFont typeface="Wingdings" panose="05000000000000000000" pitchFamily="2" charset="2"/>
              <a:buChar char="v"/>
              <a:defRPr sz="2800" b="1">
                <a:solidFill>
                  <a:schemeClr val="accent1"/>
                </a:solidFill>
                <a:latin typeface="隶书" panose="02010509060101010101" pitchFamily="49" charset="-122"/>
                <a:ea typeface="隶书" panose="02010509060101010101" pitchFamily="49" charset="-122"/>
              </a:defRPr>
            </a:lvl1pPr>
            <a:lvl2pPr marL="742950" indent="-285750">
              <a:spcBef>
                <a:spcPct val="20000"/>
              </a:spcBef>
              <a:buClr>
                <a:schemeClr val="tx2"/>
              </a:buClr>
              <a:buSzPct val="60000"/>
              <a:buFont typeface="Wingdings" panose="05000000000000000000" pitchFamily="2" charset="2"/>
              <a:buChar char="n"/>
              <a:defRPr sz="2400">
                <a:solidFill>
                  <a:schemeClr val="hlink"/>
                </a:solidFill>
                <a:latin typeface="Verdana" panose="020B0604030504040204" pitchFamily="34" charset="0"/>
                <a:ea typeface="隶书" panose="02010509060101010101" pitchFamily="49"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hlink"/>
                </a:solidFill>
                <a:latin typeface="Verdana" panose="020B0604030504040204" pitchFamily="34" charset="0"/>
                <a:ea typeface="隶书" panose="02010509060101010101" pitchFamily="49" charset="-122"/>
              </a:defRPr>
            </a:lvl3pPr>
            <a:lvl4pPr marL="1600200" indent="-228600">
              <a:spcBef>
                <a:spcPct val="20000"/>
              </a:spcBef>
              <a:buClr>
                <a:schemeClr val="tx1"/>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4pPr>
            <a:lvl5pPr marL="2057400" indent="-228600">
              <a:spcBef>
                <a:spcPct val="20000"/>
              </a:spcBef>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9pPr>
          </a:lstStyle>
          <a:p>
            <a:pPr>
              <a:spcBef>
                <a:spcPct val="50000"/>
              </a:spcBef>
              <a:buClrTx/>
              <a:buFontTx/>
              <a:buNone/>
            </a:pPr>
            <a:r>
              <a:rPr kumimoji="1" lang="en-US" altLang="zh-CN" sz="1400">
                <a:solidFill>
                  <a:srgbClr val="FFFFFF"/>
                </a:solidFill>
                <a:latin typeface="Arial" panose="020B0604020202020204" pitchFamily="34" charset="0"/>
                <a:ea typeface="微软雅黑" panose="020B0503020204020204" pitchFamily="34" charset="-122"/>
              </a:rPr>
              <a:t>LD</a:t>
            </a:r>
            <a:endParaRPr kumimoji="1" lang="en-US" altLang="zh-CN" sz="1400">
              <a:solidFill>
                <a:srgbClr val="FFFFFF"/>
              </a:solidFill>
              <a:latin typeface="Arial" panose="020B0604020202020204" pitchFamily="34" charset="0"/>
              <a:ea typeface="微软雅黑" panose="020B0503020204020204" pitchFamily="34" charset="-122"/>
            </a:endParaRPr>
          </a:p>
        </p:txBody>
      </p:sp>
      <p:sp>
        <p:nvSpPr>
          <p:cNvPr id="58" name="Line 25"/>
          <p:cNvSpPr>
            <a:spLocks noChangeShapeType="1"/>
          </p:cNvSpPr>
          <p:nvPr>
            <p:custDataLst>
              <p:tags r:id="rId25"/>
            </p:custDataLst>
          </p:nvPr>
        </p:nvSpPr>
        <p:spPr bwMode="auto">
          <a:xfrm>
            <a:off x="9243193" y="3586903"/>
            <a:ext cx="395856" cy="0"/>
          </a:xfrm>
          <a:prstGeom prst="line">
            <a:avLst/>
          </a:prstGeom>
          <a:noFill/>
          <a:ln w="571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ormAutofit fontScale="25000" lnSpcReduction="20000"/>
          </a:bodyPr>
          <a:lstStyle/>
          <a:p>
            <a:endParaRPr lang="zh-CN" altLang="en-US" sz="1800">
              <a:ea typeface="微软雅黑" panose="020B0503020204020204" pitchFamily="34" charset="-122"/>
            </a:endParaRPr>
          </a:p>
        </p:txBody>
      </p:sp>
      <p:sp>
        <p:nvSpPr>
          <p:cNvPr id="59" name="Text Box 26"/>
          <p:cNvSpPr txBox="1">
            <a:spLocks noChangeArrowheads="1"/>
          </p:cNvSpPr>
          <p:nvPr>
            <p:custDataLst>
              <p:tags r:id="rId26"/>
            </p:custDataLst>
          </p:nvPr>
        </p:nvSpPr>
        <p:spPr bwMode="auto">
          <a:xfrm>
            <a:off x="6909426" y="4428543"/>
            <a:ext cx="4034877" cy="586295"/>
          </a:xfrm>
          <a:prstGeom prst="rect">
            <a:avLst/>
          </a:prstGeom>
          <a:solidFill>
            <a:srgbClr val="00B0F0"/>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ormAutofit/>
          </a:bodyPr>
          <a:lstStyle>
            <a:lvl1pPr>
              <a:spcBef>
                <a:spcPct val="20000"/>
              </a:spcBef>
              <a:buClr>
                <a:schemeClr val="tx1"/>
              </a:buClr>
              <a:buFont typeface="Wingdings" panose="05000000000000000000" pitchFamily="2" charset="2"/>
              <a:buChar char="v"/>
              <a:defRPr sz="2800" b="1">
                <a:solidFill>
                  <a:schemeClr val="accent1"/>
                </a:solidFill>
                <a:latin typeface="隶书" panose="02010509060101010101" pitchFamily="49" charset="-122"/>
                <a:ea typeface="隶书" panose="02010509060101010101" pitchFamily="49" charset="-122"/>
              </a:defRPr>
            </a:lvl1pPr>
            <a:lvl2pPr marL="742950" indent="-285750">
              <a:spcBef>
                <a:spcPct val="20000"/>
              </a:spcBef>
              <a:buClr>
                <a:schemeClr val="tx2"/>
              </a:buClr>
              <a:buSzPct val="60000"/>
              <a:buFont typeface="Wingdings" panose="05000000000000000000" pitchFamily="2" charset="2"/>
              <a:buChar char="n"/>
              <a:defRPr sz="2400">
                <a:solidFill>
                  <a:schemeClr val="hlink"/>
                </a:solidFill>
                <a:latin typeface="Verdana" panose="020B0604030504040204" pitchFamily="34" charset="0"/>
                <a:ea typeface="隶书" panose="02010509060101010101" pitchFamily="49"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hlink"/>
                </a:solidFill>
                <a:latin typeface="Verdana" panose="020B0604030504040204" pitchFamily="34" charset="0"/>
                <a:ea typeface="隶书" panose="02010509060101010101" pitchFamily="49" charset="-122"/>
              </a:defRPr>
            </a:lvl3pPr>
            <a:lvl4pPr marL="1600200" indent="-228600">
              <a:spcBef>
                <a:spcPct val="20000"/>
              </a:spcBef>
              <a:buClr>
                <a:schemeClr val="tx1"/>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4pPr>
            <a:lvl5pPr marL="2057400" indent="-228600">
              <a:spcBef>
                <a:spcPct val="20000"/>
              </a:spcBef>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9pPr>
          </a:lstStyle>
          <a:p>
            <a:pPr algn="ctr">
              <a:spcBef>
                <a:spcPct val="50000"/>
              </a:spcBef>
              <a:buClrTx/>
              <a:buFontTx/>
              <a:buNone/>
            </a:pPr>
            <a:r>
              <a:rPr kumimoji="1" lang="en-US" altLang="zh-CN" sz="1400" dirty="0">
                <a:solidFill>
                  <a:srgbClr val="FFFFFF"/>
                </a:solidFill>
                <a:latin typeface="Arial" panose="020B0604020202020204" pitchFamily="34" charset="0"/>
                <a:ea typeface="微软雅黑" panose="020B0503020204020204" pitchFamily="34" charset="-122"/>
              </a:rPr>
              <a:t>Commodity Network(</a:t>
            </a:r>
            <a:r>
              <a:rPr kumimoji="1" lang="en-US" altLang="zh-CN" sz="1400" dirty="0" err="1">
                <a:solidFill>
                  <a:srgbClr val="FFFFFF"/>
                </a:solidFill>
                <a:latin typeface="Arial" panose="020B0604020202020204" pitchFamily="34" charset="0"/>
                <a:ea typeface="微软雅黑" panose="020B0503020204020204" pitchFamily="34" charset="-122"/>
              </a:rPr>
              <a:t>Ethernet,Infiniband,etc</a:t>
            </a:r>
            <a:r>
              <a:rPr kumimoji="1" lang="en-US" altLang="zh-CN" sz="1400" dirty="0">
                <a:solidFill>
                  <a:srgbClr val="FFFFFF"/>
                </a:solidFill>
                <a:latin typeface="Arial" panose="020B0604020202020204" pitchFamily="34" charset="0"/>
                <a:ea typeface="微软雅黑" panose="020B0503020204020204" pitchFamily="34" charset="-122"/>
              </a:rPr>
              <a:t>)</a:t>
            </a:r>
            <a:endParaRPr kumimoji="1" lang="en-US" altLang="zh-CN" sz="1400" dirty="0">
              <a:solidFill>
                <a:srgbClr val="FFFFFF"/>
              </a:solidFill>
              <a:latin typeface="Arial" panose="020B0604020202020204" pitchFamily="34" charset="0"/>
              <a:ea typeface="微软雅黑" panose="020B0503020204020204" pitchFamily="34" charset="-122"/>
            </a:endParaRPr>
          </a:p>
        </p:txBody>
      </p:sp>
      <p:sp>
        <p:nvSpPr>
          <p:cNvPr id="60" name="Line 27"/>
          <p:cNvSpPr>
            <a:spLocks noChangeShapeType="1"/>
          </p:cNvSpPr>
          <p:nvPr>
            <p:custDataLst>
              <p:tags r:id="rId27"/>
            </p:custDataLst>
          </p:nvPr>
        </p:nvSpPr>
        <p:spPr bwMode="auto">
          <a:xfrm>
            <a:off x="7779596" y="4150374"/>
            <a:ext cx="0" cy="281735"/>
          </a:xfrm>
          <a:prstGeom prst="line">
            <a:avLst/>
          </a:prstGeom>
          <a:noFill/>
          <a:ln w="571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ormAutofit fontScale="25000" lnSpcReduction="20000"/>
          </a:bodyPr>
          <a:lstStyle/>
          <a:p>
            <a:endParaRPr lang="zh-CN" altLang="en-US" sz="1800">
              <a:ea typeface="微软雅黑" panose="020B0503020204020204" pitchFamily="34" charset="-122"/>
            </a:endParaRPr>
          </a:p>
        </p:txBody>
      </p:sp>
      <p:sp>
        <p:nvSpPr>
          <p:cNvPr id="61" name="Line 28"/>
          <p:cNvSpPr>
            <a:spLocks noChangeShapeType="1"/>
          </p:cNvSpPr>
          <p:nvPr>
            <p:custDataLst>
              <p:tags r:id="rId28"/>
            </p:custDataLst>
          </p:nvPr>
        </p:nvSpPr>
        <p:spPr bwMode="auto">
          <a:xfrm>
            <a:off x="9678278" y="4206008"/>
            <a:ext cx="0" cy="226815"/>
          </a:xfrm>
          <a:prstGeom prst="line">
            <a:avLst/>
          </a:prstGeom>
          <a:noFill/>
          <a:ln w="571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ormAutofit fontScale="25000" lnSpcReduction="20000"/>
          </a:bodyPr>
          <a:lstStyle/>
          <a:p>
            <a:endParaRPr lang="zh-CN" altLang="en-US" sz="1800">
              <a:ea typeface="微软雅黑" panose="020B0503020204020204" pitchFamily="34" charset="-122"/>
            </a:endParaRPr>
          </a:p>
        </p:txBody>
      </p:sp>
      <p:sp>
        <p:nvSpPr>
          <p:cNvPr id="62" name="Line 29"/>
          <p:cNvSpPr>
            <a:spLocks noChangeShapeType="1"/>
          </p:cNvSpPr>
          <p:nvPr>
            <p:custDataLst>
              <p:tags r:id="rId29"/>
            </p:custDataLst>
          </p:nvPr>
        </p:nvSpPr>
        <p:spPr bwMode="auto">
          <a:xfrm>
            <a:off x="8412252" y="2459962"/>
            <a:ext cx="474314" cy="0"/>
          </a:xfrm>
          <a:prstGeom prst="line">
            <a:avLst/>
          </a:prstGeom>
          <a:noFill/>
          <a:ln w="76200">
            <a:solidFill>
              <a:schemeClr val="tx1"/>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ormAutofit fontScale="25000" lnSpcReduction="20000"/>
          </a:bodyPr>
          <a:lstStyle/>
          <a:p>
            <a:endParaRPr lang="zh-CN" altLang="en-US" sz="1800">
              <a:ea typeface="微软雅黑" panose="020B0503020204020204" pitchFamily="34" charset="-122"/>
            </a:endParaRPr>
          </a:p>
        </p:txBody>
      </p:sp>
      <p:sp>
        <p:nvSpPr>
          <p:cNvPr id="63" name="Text Box 30"/>
          <p:cNvSpPr txBox="1">
            <a:spLocks noChangeArrowheads="1"/>
          </p:cNvSpPr>
          <p:nvPr/>
        </p:nvSpPr>
        <p:spPr bwMode="auto">
          <a:xfrm>
            <a:off x="6912575" y="5112419"/>
            <a:ext cx="3890800" cy="4479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ormAutofit/>
          </a:bodyPr>
          <a:lstStyle>
            <a:lvl1pPr>
              <a:spcBef>
                <a:spcPct val="20000"/>
              </a:spcBef>
              <a:buClr>
                <a:schemeClr val="tx1"/>
              </a:buClr>
              <a:buFont typeface="Wingdings" panose="05000000000000000000" pitchFamily="2" charset="2"/>
              <a:buChar char="v"/>
              <a:defRPr sz="2800" b="1">
                <a:solidFill>
                  <a:schemeClr val="accent1"/>
                </a:solidFill>
                <a:latin typeface="隶书" panose="02010509060101010101" pitchFamily="49" charset="-122"/>
                <a:ea typeface="隶书" panose="02010509060101010101" pitchFamily="49" charset="-122"/>
              </a:defRPr>
            </a:lvl1pPr>
            <a:lvl2pPr marL="742950" indent="-285750">
              <a:spcBef>
                <a:spcPct val="20000"/>
              </a:spcBef>
              <a:buClr>
                <a:schemeClr val="tx2"/>
              </a:buClr>
              <a:buSzPct val="60000"/>
              <a:buFont typeface="Wingdings" panose="05000000000000000000" pitchFamily="2" charset="2"/>
              <a:buChar char="n"/>
              <a:defRPr sz="2400">
                <a:solidFill>
                  <a:schemeClr val="hlink"/>
                </a:solidFill>
                <a:latin typeface="Verdana" panose="020B0604030504040204" pitchFamily="34" charset="0"/>
                <a:ea typeface="隶书" panose="02010509060101010101" pitchFamily="49"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hlink"/>
                </a:solidFill>
                <a:latin typeface="Verdana" panose="020B0604030504040204" pitchFamily="34" charset="0"/>
                <a:ea typeface="隶书" panose="02010509060101010101" pitchFamily="49" charset="-122"/>
              </a:defRPr>
            </a:lvl3pPr>
            <a:lvl4pPr marL="1600200" indent="-228600">
              <a:spcBef>
                <a:spcPct val="20000"/>
              </a:spcBef>
              <a:buClr>
                <a:schemeClr val="tx1"/>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4pPr>
            <a:lvl5pPr marL="2057400" indent="-228600">
              <a:spcBef>
                <a:spcPct val="20000"/>
              </a:spcBef>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hlink"/>
                </a:solidFill>
                <a:latin typeface="Verdana" panose="020B0604030504040204" pitchFamily="34" charset="0"/>
                <a:ea typeface="隶书" panose="02010509060101010101" pitchFamily="49" charset="-122"/>
              </a:defRPr>
            </a:lvl9pPr>
          </a:lstStyle>
          <a:p>
            <a:pPr algn="ctr">
              <a:spcBef>
                <a:spcPct val="50000"/>
              </a:spcBef>
              <a:buClrTx/>
              <a:buFontTx/>
              <a:buNone/>
            </a:pPr>
            <a:r>
              <a:rPr kumimoji="1" lang="en-US" altLang="zh-CN" sz="20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Cluster </a:t>
            </a:r>
            <a:r>
              <a:rPr kumimoji="1" lang="zh-CN" altLang="en-US" sz="20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体系结构</a:t>
            </a:r>
            <a:endParaRPr kumimoji="1" lang="zh-CN" altLang="en-US" sz="20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11" name="图片 10" descr="微信截图_20240112211134"/>
          <p:cNvPicPr>
            <a:picLocks noChangeAspect="1"/>
          </p:cNvPicPr>
          <p:nvPr>
            <p:custDataLst>
              <p:tags r:id="rId30"/>
            </p:custDataLst>
          </p:nvPr>
        </p:nvPicPr>
        <p:blipFill>
          <a:blip r:embed="rId31"/>
          <a:stretch>
            <a:fillRect/>
          </a:stretch>
        </p:blipFill>
        <p:spPr>
          <a:xfrm>
            <a:off x="9216390" y="201295"/>
            <a:ext cx="1895475" cy="485775"/>
          </a:xfrm>
          <a:prstGeom prst="rect">
            <a:avLst/>
          </a:prstGeom>
        </p:spPr>
      </p:pic>
    </p:spTree>
    <p:custDataLst>
      <p:tags r:id="rId32"/>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custDataLst>
              <p:tags r:id="rId1"/>
            </p:custDataLst>
          </p:nvPr>
        </p:nvSpPr>
        <p:spPr>
          <a:xfrm>
            <a:off x="662940" y="1431290"/>
            <a:ext cx="10195560" cy="4480560"/>
          </a:xfrm>
          <a:prstGeom prst="rect">
            <a:avLst/>
          </a:prstGeom>
          <a:solidFill>
            <a:schemeClr val="accent1">
              <a:alpha val="5000"/>
            </a:schemeClr>
          </a:solidFill>
          <a:ln w="6350">
            <a:solidFill>
              <a:schemeClr val="accent1">
                <a:alpha val="20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0"/>
          </a:p>
        </p:txBody>
      </p:sp>
      <p:sp>
        <p:nvSpPr>
          <p:cNvPr id="8" name="矩形 7"/>
          <p:cNvSpPr/>
          <p:nvPr>
            <p:custDataLst>
              <p:tags r:id="rId2"/>
            </p:custDataLst>
          </p:nvPr>
        </p:nvSpPr>
        <p:spPr>
          <a:xfrm>
            <a:off x="1151890" y="3311525"/>
            <a:ext cx="4190365" cy="2505710"/>
          </a:xfrm>
          <a:prstGeom prst="rect">
            <a:avLst/>
          </a:prstGeom>
        </p:spPr>
        <p:txBody>
          <a:bodyPr anchor="ctr">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marR="0" lvl="0" indent="-342900" algn="l" defTabSz="914400" rtl="0" fontAlgn="auto">
              <a:lnSpc>
                <a:spcPct val="130000"/>
              </a:lnSpc>
              <a:spcBef>
                <a:spcPts val="0"/>
              </a:spcBef>
              <a:spcAft>
                <a:spcPts val="0"/>
              </a:spcAft>
              <a:buClr>
                <a:srgbClr val="000000">
                  <a:lumMod val="75000"/>
                  <a:lumOff val="25000"/>
                </a:srgbClr>
              </a:buClr>
              <a:buSzPct val="90000"/>
              <a:buFont typeface="Wingdings" panose="05000000000000000000" charset="0"/>
              <a:buChar char="Ø"/>
            </a:pPr>
            <a:r>
              <a:rPr kumimoji="0" lang="zh-CN" altLang="en-US" b="1" i="0" u="none" kern="1200" cap="none" spc="150" normalizeH="0" noProof="0" dirty="0">
                <a:ln>
                  <a:noFill/>
                </a:ln>
                <a:solidFill>
                  <a:schemeClr val="dk1">
                    <a:lumMod val="75000"/>
                  </a:schemeClr>
                </a:solidFill>
                <a:effectLst/>
                <a:uLnTx/>
                <a:uFillTx/>
                <a:latin typeface="Arial" panose="020B0604020202020204" pitchFamily="34" charset="0"/>
                <a:ea typeface="微软雅黑" panose="020B0503020204020204" pitchFamily="34" charset="-122"/>
              </a:rPr>
              <a:t>同时性（Simultaneity）：两个或多个事件在同一时刻发生</a:t>
            </a:r>
            <a:endParaRPr kumimoji="0" lang="zh-CN" altLang="en-US" b="1" i="0" u="none" kern="1200" cap="none" spc="150" normalizeH="0" noProof="0" dirty="0">
              <a:ln>
                <a:noFill/>
              </a:ln>
              <a:solidFill>
                <a:schemeClr val="dk1">
                  <a:lumMod val="75000"/>
                </a:schemeClr>
              </a:solidFill>
              <a:effectLst/>
              <a:uLnTx/>
              <a:uFillTx/>
              <a:latin typeface="Arial" panose="020B0604020202020204" pitchFamily="34" charset="0"/>
              <a:ea typeface="微软雅黑" panose="020B0503020204020204" pitchFamily="34" charset="-122"/>
            </a:endParaRPr>
          </a:p>
          <a:p>
            <a:pPr marL="342900" marR="0" lvl="0" indent="-342900" algn="l" defTabSz="914400" rtl="0" fontAlgn="auto">
              <a:lnSpc>
                <a:spcPct val="130000"/>
              </a:lnSpc>
              <a:spcBef>
                <a:spcPts val="0"/>
              </a:spcBef>
              <a:spcAft>
                <a:spcPts val="0"/>
              </a:spcAft>
              <a:buClr>
                <a:srgbClr val="000000">
                  <a:lumMod val="75000"/>
                  <a:lumOff val="25000"/>
                </a:srgbClr>
              </a:buClr>
              <a:buSzPct val="90000"/>
              <a:buFont typeface="Wingdings" panose="05000000000000000000" charset="0"/>
              <a:buChar char="Ø"/>
            </a:pPr>
            <a:r>
              <a:rPr kumimoji="0" lang="zh-CN" altLang="en-US" b="1" i="0" u="none" kern="1200" cap="none" spc="150" normalizeH="0" noProof="0" dirty="0">
                <a:ln>
                  <a:noFill/>
                </a:ln>
                <a:solidFill>
                  <a:schemeClr val="dk1">
                    <a:lumMod val="75000"/>
                  </a:schemeClr>
                </a:solidFill>
                <a:effectLst/>
                <a:uLnTx/>
                <a:uFillTx/>
                <a:latin typeface="Arial" panose="020B0604020202020204" pitchFamily="34" charset="0"/>
                <a:ea typeface="微软雅黑" panose="020B0503020204020204" pitchFamily="34" charset="-122"/>
              </a:rPr>
              <a:t>并发性（Concurrency）：两个或多个事件在同一时间间隔内发生</a:t>
            </a:r>
            <a:endParaRPr kumimoji="0" lang="zh-CN" altLang="en-US" b="1" i="0" u="none" kern="1200" cap="none" spc="150" normalizeH="0" noProof="0" dirty="0">
              <a:ln>
                <a:noFill/>
              </a:ln>
              <a:solidFill>
                <a:schemeClr val="dk1">
                  <a:lumMod val="75000"/>
                </a:schemeClr>
              </a:solidFill>
              <a:effectLst/>
              <a:uLnTx/>
              <a:uFillTx/>
              <a:latin typeface="Arial" panose="020B0604020202020204" pitchFamily="34" charset="0"/>
              <a:ea typeface="微软雅黑" panose="020B0503020204020204" pitchFamily="34" charset="-122"/>
            </a:endParaRPr>
          </a:p>
        </p:txBody>
      </p:sp>
      <p:cxnSp>
        <p:nvCxnSpPr>
          <p:cNvPr id="12" name="直接连接符 11"/>
          <p:cNvCxnSpPr/>
          <p:nvPr>
            <p:custDataLst>
              <p:tags r:id="rId3"/>
            </p:custDataLst>
          </p:nvPr>
        </p:nvCxnSpPr>
        <p:spPr>
          <a:xfrm>
            <a:off x="5992495" y="1673517"/>
            <a:ext cx="0" cy="3959877"/>
          </a:xfrm>
          <a:prstGeom prst="line">
            <a:avLst/>
          </a:prstGeom>
          <a:ln w="6350" cmpd="sng">
            <a:solidFill>
              <a:schemeClr val="accent1">
                <a:lumMod val="50000"/>
              </a:schemeClr>
            </a:solidFill>
            <a:prstDash val="solid"/>
          </a:ln>
        </p:spPr>
        <p:style>
          <a:lnRef idx="1">
            <a:schemeClr val="accent1"/>
          </a:lnRef>
          <a:fillRef idx="0">
            <a:schemeClr val="accent1"/>
          </a:fillRef>
          <a:effectRef idx="0">
            <a:schemeClr val="accent1"/>
          </a:effectRef>
          <a:fontRef idx="minor">
            <a:schemeClr val="tx1"/>
          </a:fontRef>
        </p:style>
      </p:cxnSp>
      <p:sp>
        <p:nvSpPr>
          <p:cNvPr id="11" name="矩形 10"/>
          <p:cNvSpPr/>
          <p:nvPr>
            <p:custDataLst>
              <p:tags r:id="rId4"/>
            </p:custDataLst>
          </p:nvPr>
        </p:nvSpPr>
        <p:spPr>
          <a:xfrm>
            <a:off x="6696075" y="3239770"/>
            <a:ext cx="3660140" cy="711835"/>
          </a:xfrm>
          <a:prstGeom prst="rect">
            <a:avLst/>
          </a:prstGeom>
          <a:ln>
            <a:noFill/>
          </a:ln>
        </p:spPr>
        <p:txBody>
          <a:bodyPr anchor="ctr">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R="0" lvl="0" indent="0" algn="ctr" defTabSz="914400" rtl="0" eaLnBrk="1" fontAlgn="auto" latinLnBrk="0" hangingPunct="1">
              <a:lnSpc>
                <a:spcPct val="150000"/>
              </a:lnSpc>
              <a:spcBef>
                <a:spcPts val="0"/>
              </a:spcBef>
              <a:spcAft>
                <a:spcPts val="1000"/>
              </a:spcAft>
              <a:buClr>
                <a:srgbClr val="000000">
                  <a:lumMod val="75000"/>
                  <a:lumOff val="25000"/>
                </a:srgbClr>
              </a:buClr>
              <a:buSzPct val="90000"/>
              <a:buFont typeface="Wingdings" panose="05000000000000000000" pitchFamily="2" charset="2"/>
              <a:buNone/>
            </a:pPr>
            <a:r>
              <a:rPr kumimoji="0" lang="zh-CN" altLang="en-US" sz="2400" b="1" i="0" u="none" kern="1200" cap="none" spc="150" normalizeH="0" noProof="0" dirty="0">
                <a:ln>
                  <a:noFill/>
                </a:ln>
                <a:solidFill>
                  <a:srgbClr val="FF0000"/>
                </a:solidFill>
                <a:effectLst/>
                <a:uLnTx/>
                <a:uFillTx/>
                <a:latin typeface="Arial" panose="020B0604020202020204" pitchFamily="34" charset="0"/>
                <a:ea typeface="微软雅黑" panose="020B0503020204020204" pitchFamily="34" charset="-122"/>
              </a:rPr>
              <a:t>只要时间上有重叠就存在并行性！</a:t>
            </a:r>
            <a:endParaRPr kumimoji="0" lang="zh-CN" altLang="en-US" sz="2400" b="1" i="0" u="none" kern="1200" cap="none" spc="150" normalizeH="0" noProof="0" dirty="0">
              <a:ln>
                <a:noFill/>
              </a:ln>
              <a:solidFill>
                <a:srgbClr val="FF0000"/>
              </a:solidFill>
              <a:effectLst/>
              <a:uLnTx/>
              <a:uFillTx/>
              <a:latin typeface="Arial" panose="020B0604020202020204" pitchFamily="34" charset="0"/>
              <a:ea typeface="微软雅黑" panose="020B0503020204020204" pitchFamily="34" charset="-122"/>
            </a:endParaRPr>
          </a:p>
        </p:txBody>
      </p:sp>
      <p:cxnSp>
        <p:nvCxnSpPr>
          <p:cNvPr id="3" name="直接连接符 2"/>
          <p:cNvCxnSpPr/>
          <p:nvPr>
            <p:custDataLst>
              <p:tags r:id="rId5"/>
            </p:custDataLst>
          </p:nvPr>
        </p:nvCxnSpPr>
        <p:spPr>
          <a:xfrm>
            <a:off x="432010" y="864059"/>
            <a:ext cx="10656242" cy="12000"/>
          </a:xfrm>
          <a:prstGeom prst="line">
            <a:avLst/>
          </a:prstGeom>
          <a:ln w="31750">
            <a:solidFill>
              <a:schemeClr val="accent1"/>
            </a:solidFill>
          </a:ln>
        </p:spPr>
        <p:style>
          <a:lnRef idx="1">
            <a:schemeClr val="dk1"/>
          </a:lnRef>
          <a:fillRef idx="0">
            <a:schemeClr val="dk1"/>
          </a:fillRef>
          <a:effectRef idx="0">
            <a:schemeClr val="dk1"/>
          </a:effectRef>
          <a:fontRef idx="minor">
            <a:schemeClr val="tx1"/>
          </a:fontRef>
        </p:style>
      </p:cxnSp>
      <p:sp>
        <p:nvSpPr>
          <p:cNvPr id="4" name="文本框 6"/>
          <p:cNvSpPr txBox="1"/>
          <p:nvPr>
            <p:custDataLst>
              <p:tags r:id="rId6"/>
            </p:custDataLst>
          </p:nvPr>
        </p:nvSpPr>
        <p:spPr>
          <a:xfrm>
            <a:off x="432010" y="144043"/>
            <a:ext cx="10656242" cy="576013"/>
          </a:xfrm>
          <a:prstGeom prst="rect">
            <a:avLst/>
          </a:prstGeom>
          <a:noFill/>
          <a:ln w="12700">
            <a:miter lim="400000"/>
          </a:ln>
          <a:extLst>
            <a:ext uri="{909E8E84-426E-40DD-AFC4-6F175D3DCCD1}">
              <a14:hiddenFill xmlns:a14="http://schemas.microsoft.com/office/drawing/2010/main">
                <a:solidFill>
                  <a:schemeClr val="accent1"/>
                </a:solidFill>
              </a14:hiddenFill>
            </a:ext>
          </a:extLst>
        </p:spPr>
        <p:txBody>
          <a:bodyPr lIns="0" tIns="0" rIns="0" bIns="0" anchor="ctr" anchorCtr="0">
            <a:normAutofit/>
          </a:bodyPr>
          <a:lstStyle>
            <a:defPPr>
              <a:defRPr lang="zh-CN"/>
            </a:defPPr>
            <a:lvl1pPr>
              <a:lnSpc>
                <a:spcPct val="120000"/>
              </a:lnSpc>
              <a:defRPr sz="3600" b="1">
                <a:solidFill>
                  <a:srgbClr val="FFFFFF"/>
                </a:solidFill>
                <a:latin typeface="微软雅黑" panose="020B0503020204020204" pitchFamily="34" charset="-122"/>
                <a:ea typeface="微软雅黑" panose="020B0503020204020204" pitchFamily="34" charset="-122"/>
                <a:cs typeface="微软雅黑" panose="020B0503020204020204" pitchFamily="34" charset="-122"/>
              </a:defRPr>
            </a:lvl1pPr>
          </a:lstStyle>
          <a:p>
            <a:pPr marL="0" indent="0" algn="l">
              <a:lnSpc>
                <a:spcPct val="100000"/>
              </a:lnSpc>
              <a:spcBef>
                <a:spcPts val="0"/>
              </a:spcBef>
              <a:spcAft>
                <a:spcPts val="0"/>
              </a:spcAft>
              <a:buSzPct val="100000"/>
              <a:buNone/>
            </a:pPr>
            <a:r>
              <a:rPr lang="zh-CN" altLang="en-US" sz="3400" dirty="0">
                <a:solidFill>
                  <a:schemeClr val="dk1">
                    <a:lumMod val="75000"/>
                  </a:schemeClr>
                </a:solidFill>
                <a:latin typeface="Arial" panose="020B0604020202020204" pitchFamily="34" charset="0"/>
              </a:rPr>
              <a:t>计算机系统结构的并行性——概念</a:t>
            </a:r>
            <a:endParaRPr lang="zh-CN" altLang="en-US" sz="3400" dirty="0">
              <a:solidFill>
                <a:schemeClr val="dk1">
                  <a:lumMod val="75000"/>
                </a:schemeClr>
              </a:solidFill>
              <a:latin typeface="Arial" panose="020B0604020202020204" pitchFamily="34" charset="0"/>
            </a:endParaRPr>
          </a:p>
        </p:txBody>
      </p:sp>
      <p:sp>
        <p:nvSpPr>
          <p:cNvPr id="2" name="文本框 1"/>
          <p:cNvSpPr txBox="1"/>
          <p:nvPr/>
        </p:nvSpPr>
        <p:spPr>
          <a:xfrm>
            <a:off x="1079500" y="1871345"/>
            <a:ext cx="4464685" cy="1691640"/>
          </a:xfrm>
          <a:prstGeom prst="rect">
            <a:avLst/>
          </a:prstGeom>
          <a:noFill/>
        </p:spPr>
        <p:txBody>
          <a:bodyPr wrap="square" rtlCol="0" anchor="t">
            <a:spAutoFit/>
          </a:bodyPr>
          <a:lstStyle/>
          <a:p>
            <a:pPr marL="0" indent="0" eaLnBrk="1" latinLnBrk="0" hangingPunct="1">
              <a:lnSpc>
                <a:spcPct val="130000"/>
              </a:lnSpc>
            </a:pPr>
            <a:r>
              <a:rPr lang="zh-CN" altLang="en-US" sz="2000" spc="150" noProof="0" dirty="0">
                <a:ln>
                  <a:noFill/>
                </a:ln>
                <a:solidFill>
                  <a:schemeClr val="dk1">
                    <a:lumMod val="75000"/>
                  </a:schemeClr>
                </a:solidFill>
                <a:effectLst/>
                <a:uLnTx/>
                <a:uFillTx/>
                <a:ea typeface="微软雅黑" panose="020B0503020204020204" pitchFamily="34" charset="-122"/>
                <a:sym typeface="+mn-ea"/>
              </a:rPr>
              <a:t>只要在同一时刻或是在同一时间间隔内完成两种或两种以上性质相同或不同的工作，它们在时间上能互相重叠</a:t>
            </a:r>
            <a:endParaRPr lang="zh-CN" altLang="en-US" sz="2000" spc="150" noProof="0" dirty="0">
              <a:ln>
                <a:noFill/>
              </a:ln>
              <a:solidFill>
                <a:schemeClr val="dk1">
                  <a:lumMod val="75000"/>
                </a:schemeClr>
              </a:solidFill>
              <a:effectLst/>
              <a:uLnTx/>
              <a:uFillTx/>
              <a:ea typeface="微软雅黑" panose="020B0503020204020204" pitchFamily="34" charset="-122"/>
              <a:sym typeface="+mn-ea"/>
            </a:endParaRPr>
          </a:p>
        </p:txBody>
      </p:sp>
      <p:pic>
        <p:nvPicPr>
          <p:cNvPr id="5" name="图片 4" descr="微信截图_20240112211134"/>
          <p:cNvPicPr>
            <a:picLocks noChangeAspect="1"/>
          </p:cNvPicPr>
          <p:nvPr>
            <p:custDataLst>
              <p:tags r:id="rId7"/>
            </p:custDataLst>
          </p:nvPr>
        </p:nvPicPr>
        <p:blipFill>
          <a:blip r:embed="rId8"/>
          <a:stretch>
            <a:fillRect/>
          </a:stretch>
        </p:blipFill>
        <p:spPr>
          <a:xfrm>
            <a:off x="9216390" y="201295"/>
            <a:ext cx="1895475" cy="485775"/>
          </a:xfrm>
          <a:prstGeom prst="rect">
            <a:avLst/>
          </a:prstGeom>
        </p:spPr>
      </p:pic>
    </p:spTree>
    <p:custDataLst>
      <p:tags r:id="rId9"/>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custDataLst>
              <p:tags r:id="rId1"/>
            </p:custDataLst>
          </p:nvPr>
        </p:nvCxnSpPr>
        <p:spPr>
          <a:xfrm>
            <a:off x="431964" y="860255"/>
            <a:ext cx="10656242" cy="12000"/>
          </a:xfrm>
          <a:prstGeom prst="line">
            <a:avLst/>
          </a:prstGeom>
          <a:ln w="31750">
            <a:solidFill>
              <a:schemeClr val="accent1"/>
            </a:solidFill>
          </a:ln>
        </p:spPr>
        <p:style>
          <a:lnRef idx="1">
            <a:schemeClr val="dk1"/>
          </a:lnRef>
          <a:fillRef idx="0">
            <a:schemeClr val="dk1"/>
          </a:fillRef>
          <a:effectRef idx="0">
            <a:schemeClr val="dk1"/>
          </a:effectRef>
          <a:fontRef idx="minor">
            <a:schemeClr val="tx1"/>
          </a:fontRef>
        </p:style>
      </p:cxnSp>
      <p:sp>
        <p:nvSpPr>
          <p:cNvPr id="9" name="文本框 6"/>
          <p:cNvSpPr txBox="1"/>
          <p:nvPr>
            <p:custDataLst>
              <p:tags r:id="rId2"/>
            </p:custDataLst>
          </p:nvPr>
        </p:nvSpPr>
        <p:spPr>
          <a:xfrm>
            <a:off x="431800" y="80645"/>
            <a:ext cx="10655935" cy="719455"/>
          </a:xfrm>
          <a:prstGeom prst="rect">
            <a:avLst/>
          </a:prstGeom>
          <a:noFill/>
          <a:ln w="12700">
            <a:miter lim="400000"/>
          </a:ln>
          <a:extLst>
            <a:ext uri="{909E8E84-426E-40DD-AFC4-6F175D3DCCD1}">
              <a14:hiddenFill xmlns:a14="http://schemas.microsoft.com/office/drawing/2010/main">
                <a:solidFill>
                  <a:schemeClr val="accent1"/>
                </a:solidFill>
              </a14:hiddenFill>
            </a:ext>
          </a:extLst>
        </p:spPr>
        <p:txBody>
          <a:bodyPr lIns="0" tIns="0" rIns="0" bIns="0" anchor="ctr" anchorCtr="0">
            <a:normAutofit/>
          </a:bodyPr>
          <a:lstStyle>
            <a:defPPr>
              <a:defRPr lang="zh-CN"/>
            </a:defPPr>
            <a:lvl1pPr>
              <a:lnSpc>
                <a:spcPct val="120000"/>
              </a:lnSpc>
              <a:defRPr sz="3600" b="1">
                <a:solidFill>
                  <a:srgbClr val="FFFFFF"/>
                </a:solidFill>
                <a:latin typeface="微软雅黑" panose="020B0503020204020204" pitchFamily="34" charset="-122"/>
                <a:ea typeface="微软雅黑" panose="020B0503020204020204" pitchFamily="34" charset="-122"/>
                <a:cs typeface="微软雅黑" panose="020B0503020204020204" pitchFamily="34" charset="-122"/>
              </a:defRPr>
            </a:lvl1pPr>
          </a:lstStyle>
          <a:p>
            <a:pPr marL="0" indent="0" algn="l">
              <a:lnSpc>
                <a:spcPct val="100000"/>
              </a:lnSpc>
              <a:spcBef>
                <a:spcPts val="0"/>
              </a:spcBef>
              <a:spcAft>
                <a:spcPts val="0"/>
              </a:spcAft>
              <a:buSzPct val="100000"/>
              <a:buNone/>
            </a:pPr>
            <a:r>
              <a:rPr lang="en-US" altLang="zh-CN" sz="3400" dirty="0">
                <a:solidFill>
                  <a:schemeClr val="dk1">
                    <a:lumMod val="75000"/>
                  </a:schemeClr>
                </a:solidFill>
                <a:latin typeface="Arial" panose="020B0604020202020204" pitchFamily="34" charset="0"/>
              </a:rPr>
              <a:t>1.5.1 计算机系统结构的并行性——等级划分 </a:t>
            </a:r>
            <a:endParaRPr lang="en-US" altLang="zh-CN" sz="3400" dirty="0">
              <a:solidFill>
                <a:schemeClr val="dk1">
                  <a:lumMod val="75000"/>
                </a:schemeClr>
              </a:solidFill>
              <a:latin typeface="Arial" panose="020B0604020202020204" pitchFamily="34" charset="0"/>
            </a:endParaRPr>
          </a:p>
        </p:txBody>
      </p:sp>
      <p:sp>
        <p:nvSpPr>
          <p:cNvPr id="2" name="椭圆 1"/>
          <p:cNvSpPr/>
          <p:nvPr>
            <p:custDataLst>
              <p:tags r:id="rId3"/>
            </p:custDataLst>
          </p:nvPr>
        </p:nvSpPr>
        <p:spPr>
          <a:xfrm>
            <a:off x="1652905" y="3151505"/>
            <a:ext cx="1263650" cy="1263650"/>
          </a:xfrm>
          <a:prstGeom prst="ellipse">
            <a:avLst/>
          </a:prstGeom>
          <a:solidFill>
            <a:srgbClr val="99CC39"/>
          </a:solidFill>
          <a:ln>
            <a:solidFill>
              <a:srgbClr val="717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700"/>
          </a:p>
        </p:txBody>
      </p:sp>
      <p:sp>
        <p:nvSpPr>
          <p:cNvPr id="33" name="文本框 32"/>
          <p:cNvSpPr txBox="1"/>
          <p:nvPr>
            <p:custDataLst>
              <p:tags r:id="rId4"/>
            </p:custDataLst>
          </p:nvPr>
        </p:nvSpPr>
        <p:spPr>
          <a:xfrm>
            <a:off x="4398645" y="1727835"/>
            <a:ext cx="4997450" cy="394970"/>
          </a:xfrm>
          <a:prstGeom prst="rect">
            <a:avLst/>
          </a:prstGeom>
          <a:noFill/>
        </p:spPr>
        <p:txBody>
          <a:bodyPr wrap="square" lIns="0" tIns="0" rIns="0" bIns="0" rtlCol="0" anchor="t" anchorCtr="0">
            <a:normAutofit/>
          </a:bodyPr>
          <a:lstStyle/>
          <a:p>
            <a:pPr lvl="1" indent="0" eaLnBrk="1" hangingPunct="1">
              <a:spcBef>
                <a:spcPts val="2400"/>
              </a:spcBef>
              <a:buFont typeface="Arial" panose="020B0604020202020204" pitchFamily="34" charset="0"/>
              <a:buNone/>
            </a:pPr>
            <a:r>
              <a:rPr lang="zh-CN" altLang="en-US" sz="2000" b="1" dirty="0">
                <a:latin typeface="微软雅黑" panose="020B0503020204020204" pitchFamily="34" charset="-122"/>
                <a:ea typeface="微软雅黑" panose="020B0503020204020204" pitchFamily="34" charset="-122"/>
                <a:cs typeface="楷体_GB2312"/>
                <a:sym typeface="+mn-ea"/>
              </a:rPr>
              <a:t>从计算机系统中</a:t>
            </a:r>
            <a:r>
              <a:rPr lang="zh-CN" altLang="en-US" sz="2000" b="1" dirty="0">
                <a:solidFill>
                  <a:srgbClr val="FF0000"/>
                </a:solidFill>
                <a:latin typeface="微软雅黑" panose="020B0503020204020204" pitchFamily="34" charset="-122"/>
                <a:ea typeface="微软雅黑" panose="020B0503020204020204" pitchFamily="34" charset="-122"/>
                <a:cs typeface="楷体_GB2312"/>
                <a:sym typeface="+mn-ea"/>
              </a:rPr>
              <a:t>执行程序粒度</a:t>
            </a:r>
            <a:r>
              <a:rPr lang="zh-CN" altLang="en-US" sz="2000" b="1" dirty="0">
                <a:latin typeface="微软雅黑" panose="020B0503020204020204" pitchFamily="34" charset="-122"/>
                <a:ea typeface="微软雅黑" panose="020B0503020204020204" pitchFamily="34" charset="-122"/>
                <a:cs typeface="楷体_GB2312"/>
                <a:sym typeface="+mn-ea"/>
              </a:rPr>
              <a:t>的角度</a:t>
            </a:r>
            <a:endParaRPr lang="zh-CN" altLang="en-US" sz="2000" spc="150" dirty="0">
              <a:solidFill>
                <a:schemeClr val="dk1">
                  <a:lumMod val="75000"/>
                </a:schemeClr>
              </a:solidFill>
              <a:latin typeface="微软雅黑" panose="020B0503020204020204" pitchFamily="34" charset="-122"/>
              <a:ea typeface="微软雅黑" panose="020B0503020204020204" pitchFamily="34" charset="-122"/>
            </a:endParaRPr>
          </a:p>
        </p:txBody>
      </p:sp>
      <p:sp>
        <p:nvSpPr>
          <p:cNvPr id="114" name="文本框 113"/>
          <p:cNvSpPr txBox="1"/>
          <p:nvPr>
            <p:custDataLst>
              <p:tags r:id="rId5"/>
            </p:custDataLst>
          </p:nvPr>
        </p:nvSpPr>
        <p:spPr>
          <a:xfrm>
            <a:off x="4392295" y="5328285"/>
            <a:ext cx="4434205" cy="690245"/>
          </a:xfrm>
          <a:prstGeom prst="rect">
            <a:avLst/>
          </a:prstGeom>
          <a:noFill/>
        </p:spPr>
        <p:txBody>
          <a:bodyPr wrap="square" lIns="0" tIns="0" rIns="0" bIns="0" rtlCol="0" anchor="t" anchorCtr="0">
            <a:normAutofit/>
          </a:bodyPr>
          <a:lstStyle/>
          <a:p>
            <a:pPr lvl="1" indent="0" algn="l" eaLnBrk="1" hangingPunct="1">
              <a:spcBef>
                <a:spcPts val="2400"/>
              </a:spcBef>
              <a:buFont typeface="Arial" panose="020B0604020202020204" pitchFamily="34" charset="0"/>
              <a:buNone/>
            </a:pPr>
            <a:r>
              <a:rPr lang="zh-CN" altLang="en-US" sz="2000" b="1" dirty="0">
                <a:latin typeface="微软雅黑" panose="020B0503020204020204" pitchFamily="34" charset="-122"/>
                <a:ea typeface="微软雅黑" panose="020B0503020204020204" pitchFamily="34" charset="-122"/>
                <a:cs typeface="楷体_GB2312"/>
                <a:sym typeface="+mn-ea"/>
              </a:rPr>
              <a:t>计算机信息加工的</a:t>
            </a:r>
            <a:r>
              <a:rPr lang="zh-CN" altLang="en-US" sz="2000" b="1" dirty="0">
                <a:solidFill>
                  <a:srgbClr val="FF0000"/>
                </a:solidFill>
                <a:latin typeface="微软雅黑" panose="020B0503020204020204" pitchFamily="34" charset="-122"/>
                <a:ea typeface="微软雅黑" panose="020B0503020204020204" pitchFamily="34" charset="-122"/>
                <a:cs typeface="楷体_GB2312"/>
                <a:sym typeface="+mn-ea"/>
              </a:rPr>
              <a:t>各个步骤和阶段</a:t>
            </a:r>
            <a:endParaRPr lang="zh-CN" altLang="en-US" sz="2000" spc="150" dirty="0">
              <a:solidFill>
                <a:schemeClr val="dk1">
                  <a:lumMod val="75000"/>
                </a:schemeClr>
              </a:solidFill>
              <a:latin typeface="微软雅黑" panose="020B0503020204020204" pitchFamily="34" charset="-122"/>
              <a:ea typeface="微软雅黑" panose="020B0503020204020204" pitchFamily="34" charset="-122"/>
            </a:endParaRPr>
          </a:p>
        </p:txBody>
      </p:sp>
      <p:sp>
        <p:nvSpPr>
          <p:cNvPr id="8" name="椭圆 7"/>
          <p:cNvSpPr/>
          <p:nvPr>
            <p:custDataLst>
              <p:tags r:id="rId6"/>
            </p:custDataLst>
          </p:nvPr>
        </p:nvSpPr>
        <p:spPr>
          <a:xfrm flipH="1">
            <a:off x="3967196" y="1613961"/>
            <a:ext cx="571085" cy="57108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000" b="1"/>
              <a:t>1</a:t>
            </a:r>
            <a:endParaRPr kumimoji="1" lang="en-US" altLang="zh-CN" sz="2000" b="1"/>
          </a:p>
        </p:txBody>
      </p:sp>
      <p:sp>
        <p:nvSpPr>
          <p:cNvPr id="19" name="椭圆 18"/>
          <p:cNvSpPr/>
          <p:nvPr>
            <p:custDataLst>
              <p:tags r:id="rId7"/>
            </p:custDataLst>
          </p:nvPr>
        </p:nvSpPr>
        <p:spPr>
          <a:xfrm flipH="1" flipV="1">
            <a:off x="2702446" y="3283091"/>
            <a:ext cx="88543" cy="88543"/>
          </a:xfrm>
          <a:prstGeom prst="ellipse">
            <a:avLst/>
          </a:prstGeom>
          <a:solidFill>
            <a:schemeClr val="bg1"/>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700"/>
          </a:p>
        </p:txBody>
      </p:sp>
      <p:cxnSp>
        <p:nvCxnSpPr>
          <p:cNvPr id="10" name="肘形连接符 9"/>
          <p:cNvCxnSpPr>
            <a:stCxn id="19" idx="4"/>
            <a:endCxn id="8" idx="6"/>
          </p:cNvCxnSpPr>
          <p:nvPr>
            <p:custDataLst>
              <p:tags r:id="rId8"/>
            </p:custDataLst>
          </p:nvPr>
        </p:nvCxnSpPr>
        <p:spPr>
          <a:xfrm rot="16200000">
            <a:off x="2665164" y="1981059"/>
            <a:ext cx="1383587" cy="1220478"/>
          </a:xfrm>
          <a:prstGeom prst="bentConnector2">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17" name="肘形连接符 116"/>
          <p:cNvCxnSpPr>
            <a:stCxn id="115" idx="6"/>
            <a:endCxn id="59" idx="0"/>
          </p:cNvCxnSpPr>
          <p:nvPr>
            <p:custDataLst>
              <p:tags r:id="rId9"/>
            </p:custDataLst>
          </p:nvPr>
        </p:nvCxnSpPr>
        <p:spPr>
          <a:xfrm rot="10800000">
            <a:off x="2750185" y="4097655"/>
            <a:ext cx="1217295" cy="1344295"/>
          </a:xfrm>
          <a:prstGeom prst="bentConnector2">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59" name="椭圆 58"/>
          <p:cNvSpPr/>
          <p:nvPr>
            <p:custDataLst>
              <p:tags r:id="rId10"/>
            </p:custDataLst>
          </p:nvPr>
        </p:nvSpPr>
        <p:spPr>
          <a:xfrm flipH="1" flipV="1">
            <a:off x="2705952" y="4008858"/>
            <a:ext cx="88543" cy="88543"/>
          </a:xfrm>
          <a:prstGeom prst="ellipse">
            <a:avLst/>
          </a:prstGeom>
          <a:solidFill>
            <a:schemeClr val="bg1"/>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700"/>
          </a:p>
        </p:txBody>
      </p:sp>
      <p:sp>
        <p:nvSpPr>
          <p:cNvPr id="27" name="椭圆 26"/>
          <p:cNvSpPr/>
          <p:nvPr>
            <p:custDataLst>
              <p:tags r:id="rId11"/>
            </p:custDataLst>
          </p:nvPr>
        </p:nvSpPr>
        <p:spPr>
          <a:xfrm flipH="1" flipV="1">
            <a:off x="2861765" y="3626351"/>
            <a:ext cx="88543" cy="88543"/>
          </a:xfrm>
          <a:prstGeom prst="ellipse">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700"/>
          </a:p>
        </p:txBody>
      </p:sp>
      <p:sp>
        <p:nvSpPr>
          <p:cNvPr id="29" name="椭圆 28"/>
          <p:cNvSpPr/>
          <p:nvPr>
            <p:custDataLst>
              <p:tags r:id="rId12"/>
            </p:custDataLst>
          </p:nvPr>
        </p:nvSpPr>
        <p:spPr>
          <a:xfrm flipH="1">
            <a:off x="3967196" y="3385081"/>
            <a:ext cx="571085" cy="571085"/>
          </a:xfrm>
          <a:prstGeom prst="ellipse">
            <a:avLst/>
          </a:prstGeom>
          <a:solidFill>
            <a:schemeClr val="accent2">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000" b="1">
                <a:solidFill>
                  <a:schemeClr val="accent1">
                    <a:lumMod val="50000"/>
                  </a:schemeClr>
                </a:solidFill>
              </a:rPr>
              <a:t>2</a:t>
            </a:r>
            <a:endParaRPr kumimoji="1" lang="en-US" altLang="zh-CN" sz="2000" b="1">
              <a:solidFill>
                <a:schemeClr val="accent1">
                  <a:lumMod val="50000"/>
                </a:schemeClr>
              </a:solidFill>
            </a:endParaRPr>
          </a:p>
        </p:txBody>
      </p:sp>
      <p:cxnSp>
        <p:nvCxnSpPr>
          <p:cNvPr id="21" name="直接连接符 20"/>
          <p:cNvCxnSpPr>
            <a:stCxn id="27" idx="2"/>
            <a:endCxn id="29" idx="6"/>
          </p:cNvCxnSpPr>
          <p:nvPr>
            <p:custDataLst>
              <p:tags r:id="rId13"/>
            </p:custDataLst>
          </p:nvPr>
        </p:nvCxnSpPr>
        <p:spPr>
          <a:xfrm>
            <a:off x="2950309" y="3670623"/>
            <a:ext cx="1016888" cy="1"/>
          </a:xfrm>
          <a:prstGeom prst="line">
            <a:avLst/>
          </a:prstGeom>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115" name="椭圆 114"/>
          <p:cNvSpPr/>
          <p:nvPr>
            <p:custDataLst>
              <p:tags r:id="rId14"/>
            </p:custDataLst>
          </p:nvPr>
        </p:nvSpPr>
        <p:spPr>
          <a:xfrm flipH="1">
            <a:off x="3967196" y="5156200"/>
            <a:ext cx="571085" cy="57108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000" b="1">
                <a:solidFill>
                  <a:schemeClr val="accent2"/>
                </a:solidFill>
              </a:rPr>
              <a:t>3</a:t>
            </a:r>
            <a:endParaRPr kumimoji="1" lang="en-US" altLang="zh-CN" sz="2000" b="1">
              <a:solidFill>
                <a:schemeClr val="accent2"/>
              </a:solidFill>
            </a:endParaRPr>
          </a:p>
        </p:txBody>
      </p:sp>
      <p:sp>
        <p:nvSpPr>
          <p:cNvPr id="36" name="文本框 35"/>
          <p:cNvSpPr txBox="1"/>
          <p:nvPr>
            <p:custDataLst>
              <p:tags r:id="rId15"/>
            </p:custDataLst>
          </p:nvPr>
        </p:nvSpPr>
        <p:spPr>
          <a:xfrm>
            <a:off x="4824095" y="3455670"/>
            <a:ext cx="5574665" cy="377825"/>
          </a:xfrm>
          <a:prstGeom prst="rect">
            <a:avLst/>
          </a:prstGeom>
          <a:noFill/>
        </p:spPr>
        <p:txBody>
          <a:bodyPr wrap="square" lIns="0" tIns="0" rIns="0" bIns="0" rtlCol="0" anchor="t" anchorCtr="0">
            <a:normAutofit/>
          </a:bodyPr>
          <a:lstStyle/>
          <a:p>
            <a:pPr marL="0" lvl="0" indent="0" algn="l">
              <a:lnSpc>
                <a:spcPct val="130000"/>
              </a:lnSpc>
              <a:spcBef>
                <a:spcPts val="0"/>
              </a:spcBef>
              <a:spcAft>
                <a:spcPts val="0"/>
              </a:spcAft>
              <a:buSzPct val="100000"/>
            </a:pPr>
            <a:r>
              <a:rPr lang="zh-CN" altLang="en-US" sz="2000" b="1" dirty="0">
                <a:latin typeface="微软雅黑" panose="020B0503020204020204" pitchFamily="34" charset="-122"/>
                <a:ea typeface="微软雅黑" panose="020B0503020204020204" pitchFamily="34" charset="-122"/>
                <a:cs typeface="楷体_GB2312"/>
                <a:sym typeface="+mn-ea"/>
              </a:rPr>
              <a:t>从计算机系统中</a:t>
            </a:r>
            <a:r>
              <a:rPr lang="zh-CN" altLang="en-US" sz="2000" b="1" dirty="0">
                <a:solidFill>
                  <a:srgbClr val="FF0000"/>
                </a:solidFill>
                <a:latin typeface="微软雅黑" panose="020B0503020204020204" pitchFamily="34" charset="-122"/>
                <a:ea typeface="微软雅黑" panose="020B0503020204020204" pitchFamily="34" charset="-122"/>
                <a:cs typeface="楷体_GB2312"/>
                <a:sym typeface="+mn-ea"/>
              </a:rPr>
              <a:t>数据处理</a:t>
            </a:r>
            <a:r>
              <a:rPr lang="zh-CN" altLang="en-US" sz="2000" b="1" dirty="0">
                <a:latin typeface="微软雅黑" panose="020B0503020204020204" pitchFamily="34" charset="-122"/>
                <a:ea typeface="微软雅黑" panose="020B0503020204020204" pitchFamily="34" charset="-122"/>
                <a:cs typeface="楷体_GB2312"/>
                <a:sym typeface="+mn-ea"/>
              </a:rPr>
              <a:t>的角度</a:t>
            </a:r>
            <a:endParaRPr lang="zh-CN" altLang="en-US" sz="2000" spc="150" dirty="0">
              <a:solidFill>
                <a:schemeClr val="dk1">
                  <a:lumMod val="75000"/>
                </a:schemeClr>
              </a:solidFill>
              <a:latin typeface="Arial" panose="020B0604020202020204" pitchFamily="34" charset="0"/>
              <a:ea typeface="微软雅黑" panose="020B0503020204020204" pitchFamily="34" charset="-122"/>
            </a:endParaRPr>
          </a:p>
        </p:txBody>
      </p:sp>
      <p:sp>
        <p:nvSpPr>
          <p:cNvPr id="5" name="文本框 4"/>
          <p:cNvSpPr txBox="1"/>
          <p:nvPr>
            <p:custDataLst>
              <p:tags r:id="rId16"/>
            </p:custDataLst>
          </p:nvPr>
        </p:nvSpPr>
        <p:spPr>
          <a:xfrm>
            <a:off x="1792605" y="3336925"/>
            <a:ext cx="998220" cy="1088390"/>
          </a:xfrm>
          <a:prstGeom prst="rect">
            <a:avLst/>
          </a:prstGeom>
          <a:noFill/>
        </p:spPr>
        <p:txBody>
          <a:bodyPr wrap="square" rtlCol="0">
            <a:noAutofit/>
          </a:bodyPr>
          <a:lstStyle/>
          <a:p>
            <a:pPr algn="ctr"/>
            <a:r>
              <a:rPr lang="zh-CN" altLang="en-US" sz="2000" b="1" dirty="0">
                <a:solidFill>
                  <a:schemeClr val="accent2"/>
                </a:solidFill>
                <a:latin typeface="微软雅黑" panose="020B0503020204020204" pitchFamily="34" charset="-122"/>
                <a:ea typeface="微软雅黑" panose="020B0503020204020204" pitchFamily="34" charset="-122"/>
                <a:sym typeface="+mn-ea"/>
              </a:rPr>
              <a:t>并行性等级的划分</a:t>
            </a:r>
            <a:endParaRPr lang="zh-CN" altLang="en-US" sz="2000" b="1" dirty="0">
              <a:solidFill>
                <a:schemeClr val="accent2"/>
              </a:solidFill>
              <a:latin typeface="微软雅黑" panose="020B0503020204020204" pitchFamily="34" charset="-122"/>
              <a:ea typeface="微软雅黑" panose="020B0503020204020204" pitchFamily="34" charset="-122"/>
            </a:endParaRPr>
          </a:p>
          <a:p>
            <a:pPr algn="ctr"/>
            <a:endParaRPr lang="zh-CN" altLang="en-US" sz="2000" b="1" dirty="0">
              <a:solidFill>
                <a:schemeClr val="accent2"/>
              </a:solidFill>
              <a:latin typeface="微软雅黑" panose="020B0503020204020204" pitchFamily="34" charset="-122"/>
              <a:ea typeface="微软雅黑" panose="020B0503020204020204" pitchFamily="34" charset="-122"/>
            </a:endParaRPr>
          </a:p>
        </p:txBody>
      </p:sp>
      <p:pic>
        <p:nvPicPr>
          <p:cNvPr id="11" name="图片 10" descr="微信截图_20240112211134"/>
          <p:cNvPicPr>
            <a:picLocks noChangeAspect="1"/>
          </p:cNvPicPr>
          <p:nvPr>
            <p:custDataLst>
              <p:tags r:id="rId17"/>
            </p:custDataLst>
          </p:nvPr>
        </p:nvPicPr>
        <p:blipFill>
          <a:blip r:embed="rId18"/>
          <a:stretch>
            <a:fillRect/>
          </a:stretch>
        </p:blipFill>
        <p:spPr>
          <a:xfrm>
            <a:off x="9216390" y="201295"/>
            <a:ext cx="1895475" cy="485775"/>
          </a:xfrm>
          <a:prstGeom prst="rect">
            <a:avLst/>
          </a:prstGeom>
        </p:spPr>
      </p:pic>
    </p:spTree>
    <p:custDataLst>
      <p:tags r:id="rId19"/>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20058_1*i*1"/>
  <p:tag name="KSO_WM_TEMPLATE_CATEGORY" val="diagram"/>
  <p:tag name="KSO_WM_TEMPLATE_INDEX" val="20220058"/>
  <p:tag name="KSO_WM_UNIT_LAYERLEVEL" val="1"/>
  <p:tag name="KSO_WM_TAG_VERSION" val="1.0"/>
  <p:tag name="KSO_WM_BEAUTIFY_FLAG" val="#wm#"/>
  <p:tag name="KSO_WM_UNIT_BLOCK" val="0"/>
  <p:tag name="KSO_WM_UNIT_SM_LIMIT_TYPE" val="0"/>
  <p:tag name="KSO_WM_UNIT_DEC_AREA_ID" val="401453a90b9f4fd5b1215058b8a2f2e8"/>
  <p:tag name="KSO_WM_UNIT_DECORATE_INFO" val="{&quot;ReferentInfo&quot;:{&quot;Id&quot;:&quot;2d2094633d9c481aa0d84a95a0159686&quot;,&quot;X&quot;:{&quot;Pos&quot;:1},&quot;Y&quot;:{&quot;Pos&quot;:2}},&quot;DecorateInfoX&quot;:{&quot;Pos&quot;:1,&quot;IsAbs&quot;:true},&quot;DecorateInfoY&quot;:{&quot;Pos&quot;:0,&quot;IsAbs&quot;:true},&quot;DecorateInfoW&quot;:{&quot;IsAbs&quot;:true},&quot;DecorateInfoH&quot;:{&quot;IsAbs&quot;:true},&quot;whChangeMode&quot;:0}"/>
  <p:tag name="KSO_WM_UNIT_LINE_FORE_SCHEMECOLOR_INDEX_BRIGHTNESS" val="0"/>
  <p:tag name="KSO_WM_UNIT_LINE_FORE_SCHEMECOLOR_INDEX" val="5"/>
  <p:tag name="KSO_WM_UNIT_LINE_FILL_TYPE" val="2"/>
</p:tagLst>
</file>

<file path=ppt/tags/tag10.xml><?xml version="1.0" encoding="utf-8"?>
<p:tagLst xmlns:p="http://schemas.openxmlformats.org/presentationml/2006/main">
  <p:tag name="KSO_WM_UNIT_COLOR_SCHEME_SHAPE_ID" val="37"/>
  <p:tag name="KSO_WM_UNIT_COLOR_SCHEME_PARENT_PAGE" val="0_3"/>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668_3_1"/>
  <p:tag name="KSO_WM_UNIT_ID" val="diagram20196511_4*l_h_i*668_3_1"/>
  <p:tag name="KSO_WM_TEMPLATE_CATEGORY" val="diagram"/>
  <p:tag name="KSO_WM_TEMPLATE_INDEX" val="20196511"/>
  <p:tag name="KSO_WM_UNIT_LAYERLEVEL" val="1_1_1"/>
  <p:tag name="KSO_WM_TAG_VERSION" val="1.0"/>
  <p:tag name="KSO_WM_BEAUTIFY_FLAG" val="#wm#"/>
  <p:tag name="KSO_WM_UNIT_TEXT_FILL_FORE_SCHEMECOLOR_INDEX_BRIGHTNESS" val="0"/>
  <p:tag name="KSO_WM_UNIT_TEXT_FILL_FORE_SCHEMECOLOR_INDEX" val="14"/>
  <p:tag name="KSO_WM_UNIT_TEXT_FILL_TYPE" val="1"/>
  <p:tag name="KSO_WM_UNIT_USESOURCEFORMAT_APPLY" val="0"/>
</p:tagLst>
</file>

<file path=ppt/tags/tag100.xml><?xml version="1.0" encoding="utf-8"?>
<p:tagLst xmlns:p="http://schemas.openxmlformats.org/presentationml/2006/main">
  <p:tag name="KSO_WM_UNIT_ISCONTENTSTITLE" val="0"/>
  <p:tag name="KSO_WM_UNIT_ISNUMDGMTITLE" val="0"/>
  <p:tag name="KSO_WM_UNIT_PRESET_TEXT" val="线型上下导航版"/>
  <p:tag name="KSO_WM_UNIT_NOCLEAR" val="0"/>
  <p:tag name="KSO_WM_UNIT_HIGHLIGHT" val="0"/>
  <p:tag name="KSO_WM_UNIT_COMPATIBLE" val="0"/>
  <p:tag name="KSO_WM_UNIT_DIAGRAM_ISNUMVISUAL" val="0"/>
  <p:tag name="KSO_WM_UNIT_DIAGRAM_ISREFERUNIT" val="0"/>
  <p:tag name="KSO_WM_UNIT_TYPE" val="a"/>
  <p:tag name="KSO_WM_UNIT_INDEX" val="1"/>
  <p:tag name="KSO_WM_UNIT_ID" val="diagram20220058_1*a*1"/>
  <p:tag name="KSO_WM_TEMPLATE_CATEGORY" val="diagram"/>
  <p:tag name="KSO_WM_TEMPLATE_INDEX" val="20220058"/>
  <p:tag name="KSO_WM_UNIT_LAYERLEVEL" val="1"/>
  <p:tag name="KSO_WM_TAG_VERSION" val="1.0"/>
  <p:tag name="KSO_WM_BEAUTIFY_FLAG" val="#wm#"/>
  <p:tag name="KSO_WM_UNIT_VALUE" val="27"/>
  <p:tag name="KSO_WM_UNIT_BLOCK" val="0"/>
  <p:tag name="KSO_WM_UNIT_SM_LIMIT_TYPE" val="2"/>
  <p:tag name="KSO_WM_UNIT_DEC_AREA_ID" val="2d2094633d9c481aa0d84a95a015968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TEXT_FILL_FORE_SCHEMECOLOR_INDEX_BRIGHTNESS" val="0"/>
  <p:tag name="KSO_WM_UNIT_TEXT_FILL_FORE_SCHEMECOLOR_INDEX" val="13"/>
  <p:tag name="KSO_WM_UNIT_TEXT_FILL_TYPE" val="1"/>
</p:tagLst>
</file>

<file path=ppt/tags/tag1000.xml><?xml version="1.0" encoding="utf-8"?>
<p:tagLst xmlns:p="http://schemas.openxmlformats.org/presentationml/2006/main">
  <p:tag name="KSO_WM_BEAUTIFY_FLAG" val=""/>
</p:tagLst>
</file>

<file path=ppt/tags/tag1001.xml><?xml version="1.0" encoding="utf-8"?>
<p:tagLst xmlns:p="http://schemas.openxmlformats.org/presentationml/2006/main">
  <p:tag name="KSO_WM_BEAUTIFY_FLAG" val=""/>
</p:tagLst>
</file>

<file path=ppt/tags/tag1002.xml><?xml version="1.0" encoding="utf-8"?>
<p:tagLst xmlns:p="http://schemas.openxmlformats.org/presentationml/2006/main">
  <p:tag name="KSO_WM_SLIDE_ID" val="diagram20220058_1"/>
  <p:tag name="KSO_WM_TEMPLATE_SUBCATEGORY" val="25"/>
  <p:tag name="KSO_WM_TEMPLATE_MASTER_TYPE" val="0"/>
  <p:tag name="KSO_WM_TEMPLATE_COLOR_TYPE" val="0"/>
  <p:tag name="KSO_WM_SLIDE_ITEM_CNT" val="0"/>
  <p:tag name="KSO_WM_SLIDE_INDEX" val="1"/>
  <p:tag name="KSO_WM_TAG_VERSION" val="1.0"/>
  <p:tag name="KSO_WM_BEAUTIFY_FLAG" val="#wm#"/>
  <p:tag name="KSO_WM_TEMPLATE_CATEGORY" val="diagram"/>
  <p:tag name="KSO_WM_TEMPLATE_INDEX" val="20220058"/>
  <p:tag name="KSO_WM_SLIDE_LAYOUT" val="a_d"/>
  <p:tag name="KSO_WM_SLIDE_LAYOUT_CNT" val="1_1"/>
  <p:tag name="KSO_WM_SLIDE_TYPE" val="text"/>
  <p:tag name="KSO_WM_SLIDE_SUBTYPE" val="picTxt"/>
  <p:tag name="KSO_WM_SLIDE_LAYOUTTYPE" val="topbottom"/>
  <p:tag name="KSO_WM_SLIDE_SIZE" val="888*504"/>
  <p:tag name="KSO_WM_SLIDE_POSITION" val="36*12"/>
  <p:tag name="KSO_WM_SLIDE_LAYOUT_INFO" val="{&quot;backgroundInfo&quot;:[{&quot;bottom&quot;:0,&quot;bottomAbs&quot;:false,&quot;left&quot;:0,&quot;leftAbs&quot;:false,&quot;right&quot;:0,&quot;rightAbs&quot;:false,&quot;top&quot;:0,&quot;topAbs&quot;:false,&quot;type&quot;:&quot;general&quot;}],&quot;id&quot;:&quot;2024-01-16T10:12:00&quot;,&quot;maxSize&quot;:{&quot;size1&quot;:20},&quot;minSize&quot;:{&quot;size1&quot;:11.2},&quot;normalSize&quot;:{&quot;size1&quot;:11.2},&quot;subLayout&quot;:[{&quot;id&quot;:&quot;2024-01-16T10:12:00&quot;,&quot;margin&quot;:{&quot;bottom&quot;:0.025999998673796654,&quot;left&quot;:1.2699999809265137,&quot;right&quot;:1.2699999809265137,&quot;top&quot;:0.4230000376701355},&quot;type&quot;:0},{&quot;id&quot;:&quot;2024-01-16T10:12:00&quot;,&quot;margin&quot;:{&quot;bottom&quot;:0.847000002861023,&quot;left&quot;:1.2699999809265137,&quot;right&quot;:1.2699999809265137,&quot;top&quot;:1.2699999809265137},&quot;type&quot;:0}],&quot;type&quot;:0}"/>
  <p:tag name="KSO_WM_SLIDE_RATIO" val="1.777778"/>
  <p:tag name="KSO_WM_SLIDE_BACKGROUND" val="[&quot;general&quot;]"/>
</p:tagLst>
</file>

<file path=ppt/tags/tag10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20058_1*i*1"/>
  <p:tag name="KSO_WM_TEMPLATE_CATEGORY" val="diagram"/>
  <p:tag name="KSO_WM_TEMPLATE_INDEX" val="20220058"/>
  <p:tag name="KSO_WM_UNIT_LAYERLEVEL" val="1"/>
  <p:tag name="KSO_WM_TAG_VERSION" val="1.0"/>
  <p:tag name="KSO_WM_BEAUTIFY_FLAG" val="#wm#"/>
  <p:tag name="KSO_WM_UNIT_BLOCK" val="0"/>
  <p:tag name="KSO_WM_UNIT_SM_LIMIT_TYPE" val="0"/>
  <p:tag name="KSO_WM_UNIT_DEC_AREA_ID" val="401453a90b9f4fd5b1215058b8a2f2e8"/>
  <p:tag name="KSO_WM_UNIT_DECORATE_INFO" val="{&quot;ReferentInfo&quot;:{&quot;Id&quot;:&quot;2d2094633d9c481aa0d84a95a0159686&quot;,&quot;X&quot;:{&quot;Pos&quot;:1},&quot;Y&quot;:{&quot;Pos&quot;:2}},&quot;DecorateInfoX&quot;:{&quot;Pos&quot;:1,&quot;IsAbs&quot;:true},&quot;DecorateInfoY&quot;:{&quot;Pos&quot;:0,&quot;IsAbs&quot;:true},&quot;DecorateInfoW&quot;:{&quot;IsAbs&quot;:true},&quot;DecorateInfoH&quot;:{&quot;IsAbs&quot;:true},&quot;whChangeMode&quot;:0}"/>
  <p:tag name="KSO_WM_UNIT_LINE_FORE_SCHEMECOLOR_INDEX_BRIGHTNESS" val="0"/>
  <p:tag name="KSO_WM_UNIT_LINE_FORE_SCHEMECOLOR_INDEX" val="5"/>
  <p:tag name="KSO_WM_UNIT_LINE_FILL_TYPE" val="2"/>
</p:tagLst>
</file>

<file path=ppt/tags/tag1004.xml><?xml version="1.0" encoding="utf-8"?>
<p:tagLst xmlns:p="http://schemas.openxmlformats.org/presentationml/2006/main">
  <p:tag name="KSO_WM_UNIT_ISCONTENTSTITLE" val="0"/>
  <p:tag name="KSO_WM_UNIT_ISNUMDGMTITLE" val="0"/>
  <p:tag name="KSO_WM_UNIT_PRESET_TEXT" val="线型上下导航版"/>
  <p:tag name="KSO_WM_UNIT_NOCLEAR" val="0"/>
  <p:tag name="KSO_WM_UNIT_HIGHLIGHT" val="0"/>
  <p:tag name="KSO_WM_UNIT_COMPATIBLE" val="0"/>
  <p:tag name="KSO_WM_UNIT_DIAGRAM_ISNUMVISUAL" val="0"/>
  <p:tag name="KSO_WM_UNIT_DIAGRAM_ISREFERUNIT" val="0"/>
  <p:tag name="KSO_WM_UNIT_TYPE" val="a"/>
  <p:tag name="KSO_WM_UNIT_INDEX" val="1"/>
  <p:tag name="KSO_WM_UNIT_ID" val="diagram20220058_1*a*1"/>
  <p:tag name="KSO_WM_TEMPLATE_CATEGORY" val="diagram"/>
  <p:tag name="KSO_WM_TEMPLATE_INDEX" val="20220058"/>
  <p:tag name="KSO_WM_UNIT_LAYERLEVEL" val="1"/>
  <p:tag name="KSO_WM_TAG_VERSION" val="1.0"/>
  <p:tag name="KSO_WM_BEAUTIFY_FLAG" val="#wm#"/>
  <p:tag name="KSO_WM_UNIT_VALUE" val="27"/>
  <p:tag name="KSO_WM_UNIT_BLOCK" val="0"/>
  <p:tag name="KSO_WM_UNIT_SM_LIMIT_TYPE" val="2"/>
  <p:tag name="KSO_WM_UNIT_DEC_AREA_ID" val="2d2094633d9c481aa0d84a95a015968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TEXT_FILL_FORE_SCHEMECOLOR_INDEX_BRIGHTNESS" val="0"/>
  <p:tag name="KSO_WM_UNIT_TEXT_FILL_FORE_SCHEMECOLOR_INDEX" val="13"/>
  <p:tag name="KSO_WM_UNIT_TEXT_FILL_TYPE" val="1"/>
</p:tagLst>
</file>

<file path=ppt/tags/tag1005.xml><?xml version="1.0" encoding="utf-8"?>
<p:tagLst xmlns:p="http://schemas.openxmlformats.org/presentationml/2006/main">
  <p:tag name="KSO_WM_UNIT_SMARTLAYOUT_COMPRESS_INFO" val="{&#10;    &quot;id&quot;: &quot;2024-01-16T10:12:00&quot;,&#10;    &quot;max&quot;: 0,&#10;    &quot;topChanged&quot;: 0&#10;}&#10;"/>
  <p:tag name="KSO_WM_UNIT_TEXT_FILL_FORE_SCHEMECOLOR_INDEX_BRIGHTNESS" val="0"/>
  <p:tag name="KSO_WM_UNIT_TEXT_FILL_FORE_SCHEMECOLOR_INDEX" val="13"/>
  <p:tag name="KSO_WM_UNIT_TEXT_FILL_TYPE" val="1"/>
</p:tagLst>
</file>

<file path=ppt/tags/tag1006.xml><?xml version="1.0" encoding="utf-8"?>
<p:tagLst xmlns:p="http://schemas.openxmlformats.org/presentationml/2006/main">
  <p:tag name="KSO_WM_BEAUTIFY_FLAG" val=""/>
</p:tagLst>
</file>

<file path=ppt/tags/tag1007.xml><?xml version="1.0" encoding="utf-8"?>
<p:tagLst xmlns:p="http://schemas.openxmlformats.org/presentationml/2006/main">
  <p:tag name="KSO_WM_SLIDE_ID" val="diagram20220058_1"/>
  <p:tag name="KSO_WM_TEMPLATE_SUBCATEGORY" val="25"/>
  <p:tag name="KSO_WM_TEMPLATE_MASTER_TYPE" val="0"/>
  <p:tag name="KSO_WM_TEMPLATE_COLOR_TYPE" val="0"/>
  <p:tag name="KSO_WM_SLIDE_ITEM_CNT" val="0"/>
  <p:tag name="KSO_WM_SLIDE_INDEX" val="1"/>
  <p:tag name="KSO_WM_TAG_VERSION" val="1.0"/>
  <p:tag name="KSO_WM_BEAUTIFY_FLAG" val="#wm#"/>
  <p:tag name="KSO_WM_TEMPLATE_CATEGORY" val="diagram"/>
  <p:tag name="KSO_WM_TEMPLATE_INDEX" val="20220058"/>
  <p:tag name="KSO_WM_SLIDE_LAYOUT" val="a_d"/>
  <p:tag name="KSO_WM_SLIDE_LAYOUT_CNT" val="1_1"/>
  <p:tag name="KSO_WM_SLIDE_TYPE" val="text"/>
  <p:tag name="KSO_WM_SLIDE_SUBTYPE" val="picTxt"/>
  <p:tag name="KSO_WM_SLIDE_LAYOUTTYPE" val="topbottom"/>
  <p:tag name="KSO_WM_SLIDE_SIZE" val="888*504"/>
  <p:tag name="KSO_WM_SLIDE_POSITION" val="36*12"/>
  <p:tag name="KSO_WM_SLIDE_LAYOUT_INFO" val="{&quot;backgroundInfo&quot;:[{&quot;bottom&quot;:0,&quot;bottomAbs&quot;:false,&quot;left&quot;:0,&quot;leftAbs&quot;:false,&quot;right&quot;:0,&quot;rightAbs&quot;:false,&quot;top&quot;:0,&quot;topAbs&quot;:false,&quot;type&quot;:&quot;general&quot;}],&quot;id&quot;:&quot;2024-01-16T10:12:00&quot;,&quot;maxSize&quot;:{&quot;size1&quot;:20},&quot;minSize&quot;:{&quot;size1&quot;:11.2},&quot;normalSize&quot;:{&quot;size1&quot;:11.2},&quot;subLayout&quot;:[{&quot;id&quot;:&quot;2024-01-16T10:12:00&quot;,&quot;margin&quot;:{&quot;bottom&quot;:0.025999998673796654,&quot;left&quot;:1.2699999809265137,&quot;right&quot;:1.2699999809265137,&quot;top&quot;:0.4230000376701355},&quot;type&quot;:0},{&quot;id&quot;:&quot;2024-01-16T10:12:00&quot;,&quot;margin&quot;:{&quot;bottom&quot;:0.847000002861023,&quot;left&quot;:1.2699999809265137,&quot;right&quot;:1.2699999809265137,&quot;top&quot;:1.2699999809265137},&quot;type&quot;:0}],&quot;type&quot;:0}"/>
  <p:tag name="KSO_WM_SLIDE_RATIO" val="1.777778"/>
  <p:tag name="KSO_WM_SLIDE_BACKGROUND" val="[&quot;general&quot;]"/>
</p:tagLst>
</file>

<file path=ppt/tags/tag1008.xml><?xml version="1.0" encoding="utf-8"?>
<p:tagLst xmlns:p="http://schemas.openxmlformats.org/presentationml/2006/main">
  <p:tag name="KSO_WM_BEAUTIFY_FLAG" val=""/>
</p:tagLst>
</file>

<file path=ppt/tags/tag1009.xml><?xml version="1.0" encoding="utf-8"?>
<p:tagLst xmlns:p="http://schemas.openxmlformats.org/presentationml/2006/main">
  <p:tag name="KSO_WM_BEAUTIFY_FLAG" val=""/>
</p:tagLst>
</file>

<file path=ppt/tags/tag10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h_i"/>
  <p:tag name="KSO_WM_UNIT_INDEX" val="1_1_1"/>
  <p:tag name="KSO_WM_UNIT_ID" val="diagram20205599_2*n_h_i*1_1_1"/>
  <p:tag name="KSO_WM_TEMPLATE_CATEGORY" val="diagram"/>
  <p:tag name="KSO_WM_TEMPLATE_INDEX" val="20205599"/>
  <p:tag name="KSO_WM_UNIT_LAYERLEVEL" val="1_1_1"/>
  <p:tag name="KSO_WM_TAG_VERSION" val="1.0"/>
  <p:tag name="KSO_WM_BEAUTIFY_FLAG" val=""/>
  <p:tag name="KSO_WM_UNIT_FILL_FORE_SCHEMECOLOR_INDEX_BRIGHTNESS" val="-0.25"/>
  <p:tag name="KSO_WM_UNIT_FILL_FORE_SCHEMECOLOR_INDEX" val="7"/>
  <p:tag name="KSO_WM_UNIT_FILL_TYPE" val="1"/>
  <p:tag name="KSO_WM_UNIT_TEXT_FILL_FORE_SCHEMECOLOR_INDEX_BRIGHTNESS" val="0"/>
  <p:tag name="KSO_WM_UNIT_TEXT_FILL_FORE_SCHEMECOLOR_INDEX" val="2"/>
  <p:tag name="KSO_WM_UNIT_TEXT_FILL_TYPE" val="1"/>
  <p:tag name="KSO_WM_UNIT_USESOURCEFORMAT_APPLY" val="0"/>
</p:tagLst>
</file>

<file path=ppt/tags/tag1010.xml><?xml version="1.0" encoding="utf-8"?>
<p:tagLst xmlns:p="http://schemas.openxmlformats.org/presentationml/2006/main">
  <p:tag name="KSO_WM_SLIDE_ID" val="diagram20220058_3"/>
  <p:tag name="KSO_WM_TEMPLATE_SUBCATEGORY" val="25"/>
  <p:tag name="KSO_WM_TEMPLATE_MASTER_TYPE" val="0"/>
  <p:tag name="KSO_WM_TEMPLATE_COLOR_TYPE" val="0"/>
  <p:tag name="KSO_WM_SLIDE_ITEM_CNT" val="0"/>
  <p:tag name="KSO_WM_SLIDE_INDEX" val="3"/>
  <p:tag name="KSO_WM_TAG_VERSION" val="1.0"/>
  <p:tag name="KSO_WM_BEAUTIFY_FLAG" val="#wm#"/>
  <p:tag name="KSO_WM_TEMPLATE_CATEGORY" val="diagram"/>
  <p:tag name="KSO_WM_TEMPLATE_INDEX" val="20220058"/>
  <p:tag name="KSO_WM_SLIDE_TYPE" val="text"/>
  <p:tag name="KSO_WM_SLIDE_SUBTYPE" val="picTxt"/>
  <p:tag name="KSO_WM_SLIDE_LAYOUTTYPE" val="topbottom"/>
  <p:tag name="KSO_WM_SLIDE_SIZE" val="888*492"/>
  <p:tag name="KSO_WM_SLIDE_POSITION" val="36*24"/>
  <p:tag name="KSO_WM_SLIDE_LAYOUT" val="d"/>
  <p:tag name="KSO_WM_SLIDE_LAYOUT_CNT" val="1"/>
  <p:tag name="KSO_WM_SLIDE_LAYOUT_INFO" val="{&quot;backgroundInfo&quot;:[{&quot;bottom&quot;:0,&quot;bottomAbs&quot;:false,&quot;left&quot;:0,&quot;leftAbs&quot;:false,&quot;right&quot;:0,&quot;rightAbs&quot;:false,&quot;top&quot;:0,&quot;topAbs&quot;:false,&quot;type&quot;:&quot;general&quot;}],&quot;id&quot;:&quot;2024-01-16T10:12:00&quot;,&quot;margin&quot;:{&quot;bottom&quot;:0.847000002861023,&quot;left&quot;:1.2699999809265137,&quot;right&quot;:1.2699999809265137,&quot;top&quot;:1.6929999589920044},&quot;type&quot;:0}"/>
  <p:tag name="KSO_WM_SLIDE_RATIO" val="1.777778"/>
  <p:tag name="KSO_WM_SLIDE_BACKGROUND" val="[&quot;general&quot;]"/>
</p:tagLst>
</file>

<file path=ppt/tags/tag101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2"/>
  <p:tag name="KSO_WM_UNIT_ID" val="diagram20219400_2*m_h_i*1_1_2"/>
  <p:tag name="KSO_WM_TEMPLATE_CATEGORY" val="diagram"/>
  <p:tag name="KSO_WM_TEMPLATE_INDEX" val="20219400"/>
  <p:tag name="KSO_WM_UNIT_LAYERLEVEL" val="1_1_1"/>
  <p:tag name="KSO_WM_TAG_VERSION" val="1.0"/>
  <p:tag name="KSO_WM_BEAUTIFY_FLAG" val="#wm#"/>
  <p:tag name="KSO_WM_CHIP_GROUPID" val="60bed5924737e0f4c1ebe8c5"/>
  <p:tag name="KSO_WM_CHIP_XID" val="60bed5924737e0f4c1ebe8c6"/>
  <p:tag name="KSO_WM_ASSEMBLE_CHIP_INDEX" val="26763675ad934e89b1874c3090cb0b9a"/>
  <p:tag name="KSO_WM_UNIT_VALUE" val="36"/>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USESOURCEFORMAT_APPLY" val="0"/>
</p:tagLst>
</file>

<file path=ppt/tags/tag101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3"/>
  <p:tag name="KSO_WM_UNIT_ID" val="diagram20219400_2*m_h_i*1_1_3"/>
  <p:tag name="KSO_WM_TEMPLATE_CATEGORY" val="diagram"/>
  <p:tag name="KSO_WM_TEMPLATE_INDEX" val="20219400"/>
  <p:tag name="KSO_WM_UNIT_LAYERLEVEL" val="1_1_1"/>
  <p:tag name="KSO_WM_TAG_VERSION" val="1.0"/>
  <p:tag name="KSO_WM_BEAUTIFY_FLAG" val="#wm#"/>
  <p:tag name="KSO_WM_CHIP_GROUPID" val="60bed5924737e0f4c1ebe8c5"/>
  <p:tag name="KSO_WM_CHIP_XID" val="60bed5924737e0f4c1ebe8c6"/>
  <p:tag name="KSO_WM_ASSEMBLE_CHIP_INDEX" val="26763675ad934e89b1874c3090cb0b9a"/>
  <p:tag name="KSO_WM_UNIT_VALUE" val="18"/>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USESOURCEFORMAT_APPLY" val="0"/>
</p:tagLst>
</file>

<file path=ppt/tags/tag101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SUBTYPE" val="d"/>
  <p:tag name="KSO_WM_UNIT_TYPE" val="m_h_i"/>
  <p:tag name="KSO_WM_UNIT_INDEX" val="1_1_1"/>
  <p:tag name="KSO_WM_UNIT_ID" val="diagram20219400_2*m_h_i*1_1_1"/>
  <p:tag name="KSO_WM_TEMPLATE_CATEGORY" val="diagram"/>
  <p:tag name="KSO_WM_TEMPLATE_INDEX" val="20219400"/>
  <p:tag name="KSO_WM_UNIT_LAYERLEVEL" val="1_1_1"/>
  <p:tag name="KSO_WM_TAG_VERSION" val="1.0"/>
  <p:tag name="KSO_WM_BEAUTIFY_FLAG" val="#wm#"/>
  <p:tag name="KSO_WM_CHIP_GROUPID" val="60bed5924737e0f4c1ebe8c5"/>
  <p:tag name="KSO_WM_CHIP_XID" val="60bed5924737e0f4c1ebe8c6"/>
  <p:tag name="KSO_WM_ASSEMBLE_CHIP_INDEX" val="26763675ad934e89b1874c3090cb0b9a"/>
  <p:tag name="KSO_WM_UNIT_VALUE" val="2"/>
  <p:tag name="KSO_WM_UNIT_TEXT_FILL_FORE_SCHEMECOLOR_INDEX_BRIGHTNESS" val="0"/>
  <p:tag name="KSO_WM_UNIT_TEXT_FILL_FORE_SCHEMECOLOR_INDEX" val="14"/>
  <p:tag name="KSO_WM_UNIT_TEXT_FILL_TYPE" val="1"/>
  <p:tag name="KSO_WM_UNIT_USESOURCEFORMAT_APPLY" val="0"/>
</p:tagLst>
</file>

<file path=ppt/tags/tag1014.xml><?xml version="1.0" encoding="utf-8"?>
<p:tagLst xmlns:p="http://schemas.openxmlformats.org/presentationml/2006/main">
  <p:tag name="KSO_WM_UNIT_SUBTYPE" val="a"/>
  <p:tag name="KSO_WM_UNIT_PRESET_TEXT" val="添加文本具体内容"/>
  <p:tag name="KSO_WM_UNIT_NOCLEAR" val="0"/>
  <p:tag name="KSO_WM_UNIT_VALUE" val="108"/>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219400_2*m_h_f*1_1_1"/>
  <p:tag name="KSO_WM_TEMPLATE_CATEGORY" val="diagram"/>
  <p:tag name="KSO_WM_TEMPLATE_INDEX" val="20219400"/>
  <p:tag name="KSO_WM_UNIT_LAYERLEVEL" val="1_1_1"/>
  <p:tag name="KSO_WM_TAG_VERSION" val="1.0"/>
  <p:tag name="KSO_WM_BEAUTIFY_FLAG" val="#wm#"/>
  <p:tag name="KSO_WM_CHIP_GROUPID" val="60bed5924737e0f4c1ebe8c5"/>
  <p:tag name="KSO_WM_CHIP_XID" val="60bed5924737e0f4c1ebe8c6"/>
  <p:tag name="KSO_WM_ASSEMBLE_CHIP_INDEX" val="26763675ad934e89b1874c3090cb0b9a"/>
  <p:tag name="KSO_WM_UNIT_TEXT_FILL_FORE_SCHEMECOLOR_INDEX_BRIGHTNESS" val="0"/>
  <p:tag name="KSO_WM_UNIT_TEXT_FILL_FORE_SCHEMECOLOR_INDEX" val="13"/>
  <p:tag name="KSO_WM_UNIT_TEXT_FILL_TYPE" val="1"/>
  <p:tag name="KSO_WM_UNIT_USESOURCEFORMAT_APPLY" val="0"/>
</p:tagLst>
</file>

<file path=ppt/tags/tag101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2_2"/>
  <p:tag name="KSO_WM_UNIT_ID" val="diagram20219400_2*m_h_i*1_2_2"/>
  <p:tag name="KSO_WM_TEMPLATE_CATEGORY" val="diagram"/>
  <p:tag name="KSO_WM_TEMPLATE_INDEX" val="20219400"/>
  <p:tag name="KSO_WM_UNIT_LAYERLEVEL" val="1_1_1"/>
  <p:tag name="KSO_WM_TAG_VERSION" val="1.0"/>
  <p:tag name="KSO_WM_BEAUTIFY_FLAG" val="#wm#"/>
  <p:tag name="KSO_WM_CHIP_GROUPID" val="60bed5924737e0f4c1ebe8c5"/>
  <p:tag name="KSO_WM_CHIP_XID" val="60bed5924737e0f4c1ebe8c6"/>
  <p:tag name="KSO_WM_ASSEMBLE_CHIP_INDEX" val="26763675ad934e89b1874c3090cb0b9a"/>
  <p:tag name="KSO_WM_UNIT_VALUE" val="36"/>
  <p:tag name="KSO_WM_UNIT_FILL_FORE_SCHEMECOLOR_INDEX_BRIGHTNESS" val="0"/>
  <p:tag name="KSO_WM_UNIT_FILL_FORE_SCHEMECOLOR_INDEX" val="7"/>
  <p:tag name="KSO_WM_UNIT_FILL_TYPE" val="1"/>
  <p:tag name="KSO_WM_UNIT_TEXT_FILL_FORE_SCHEMECOLOR_INDEX_BRIGHTNESS" val="0"/>
  <p:tag name="KSO_WM_UNIT_TEXT_FILL_FORE_SCHEMECOLOR_INDEX" val="2"/>
  <p:tag name="KSO_WM_UNIT_TEXT_FILL_TYPE" val="1"/>
  <p:tag name="KSO_WM_UNIT_USESOURCEFORMAT_APPLY" val="0"/>
</p:tagLst>
</file>

<file path=ppt/tags/tag101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2_3"/>
  <p:tag name="KSO_WM_UNIT_ID" val="diagram20219400_2*m_h_i*1_2_3"/>
  <p:tag name="KSO_WM_TEMPLATE_CATEGORY" val="diagram"/>
  <p:tag name="KSO_WM_TEMPLATE_INDEX" val="20219400"/>
  <p:tag name="KSO_WM_UNIT_LAYERLEVEL" val="1_1_1"/>
  <p:tag name="KSO_WM_TAG_VERSION" val="1.0"/>
  <p:tag name="KSO_WM_BEAUTIFY_FLAG" val="#wm#"/>
  <p:tag name="KSO_WM_CHIP_GROUPID" val="60bed5924737e0f4c1ebe8c5"/>
  <p:tag name="KSO_WM_CHIP_XID" val="60bed5924737e0f4c1ebe8c6"/>
  <p:tag name="KSO_WM_ASSEMBLE_CHIP_INDEX" val="26763675ad934e89b1874c3090cb0b9a"/>
  <p:tag name="KSO_WM_UNIT_VALUE" val="18"/>
  <p:tag name="KSO_WM_UNIT_FILL_FORE_SCHEMECOLOR_INDEX_BRIGHTNESS" val="0"/>
  <p:tag name="KSO_WM_UNIT_FILL_FORE_SCHEMECOLOR_INDEX" val="7"/>
  <p:tag name="KSO_WM_UNIT_FILL_TYPE" val="1"/>
  <p:tag name="KSO_WM_UNIT_TEXT_FILL_FORE_SCHEMECOLOR_INDEX_BRIGHTNESS" val="0"/>
  <p:tag name="KSO_WM_UNIT_TEXT_FILL_FORE_SCHEMECOLOR_INDEX" val="2"/>
  <p:tag name="KSO_WM_UNIT_TEXT_FILL_TYPE" val="1"/>
  <p:tag name="KSO_WM_UNIT_USESOURCEFORMAT_APPLY" val="0"/>
</p:tagLst>
</file>

<file path=ppt/tags/tag101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SUBTYPE" val="d"/>
  <p:tag name="KSO_WM_UNIT_TYPE" val="m_h_i"/>
  <p:tag name="KSO_WM_UNIT_INDEX" val="1_2_1"/>
  <p:tag name="KSO_WM_UNIT_ID" val="diagram20219400_2*m_h_i*1_2_1"/>
  <p:tag name="KSO_WM_TEMPLATE_CATEGORY" val="diagram"/>
  <p:tag name="KSO_WM_TEMPLATE_INDEX" val="20219400"/>
  <p:tag name="KSO_WM_UNIT_LAYERLEVEL" val="1_1_1"/>
  <p:tag name="KSO_WM_TAG_VERSION" val="1.0"/>
  <p:tag name="KSO_WM_BEAUTIFY_FLAG" val="#wm#"/>
  <p:tag name="KSO_WM_CHIP_GROUPID" val="60bed5924737e0f4c1ebe8c5"/>
  <p:tag name="KSO_WM_CHIP_XID" val="60bed5924737e0f4c1ebe8c6"/>
  <p:tag name="KSO_WM_ASSEMBLE_CHIP_INDEX" val="26763675ad934e89b1874c3090cb0b9a"/>
  <p:tag name="KSO_WM_UNIT_VALUE" val="2"/>
  <p:tag name="KSO_WM_UNIT_TEXT_FILL_FORE_SCHEMECOLOR_INDEX_BRIGHTNESS" val="0"/>
  <p:tag name="KSO_WM_UNIT_TEXT_FILL_FORE_SCHEMECOLOR_INDEX" val="14"/>
  <p:tag name="KSO_WM_UNIT_TEXT_FILL_TYPE" val="1"/>
  <p:tag name="KSO_WM_UNIT_USESOURCEFORMAT_APPLY" val="0"/>
</p:tagLst>
</file>

<file path=ppt/tags/tag1018.xml><?xml version="1.0" encoding="utf-8"?>
<p:tagLst xmlns:p="http://schemas.openxmlformats.org/presentationml/2006/main">
  <p:tag name="KSO_WM_UNIT_SUBTYPE" val="a"/>
  <p:tag name="KSO_WM_UNIT_PRESET_TEXT" val="添加文本具体内容"/>
  <p:tag name="KSO_WM_UNIT_NOCLEAR" val="0"/>
  <p:tag name="KSO_WM_UNIT_VALUE" val="108"/>
  <p:tag name="KSO_WM_UNIT_HIGHLIGHT" val="0"/>
  <p:tag name="KSO_WM_UNIT_COMPATIBLE" val="0"/>
  <p:tag name="KSO_WM_UNIT_DIAGRAM_ISNUMVISUAL" val="0"/>
  <p:tag name="KSO_WM_UNIT_DIAGRAM_ISREFERUNIT" val="0"/>
  <p:tag name="KSO_WM_DIAGRAM_GROUP_CODE" val="m1-1"/>
  <p:tag name="KSO_WM_UNIT_TYPE" val="m_h_f"/>
  <p:tag name="KSO_WM_UNIT_INDEX" val="1_2_1"/>
  <p:tag name="KSO_WM_UNIT_ID" val="diagram20219400_2*m_h_f*1_2_1"/>
  <p:tag name="KSO_WM_TEMPLATE_CATEGORY" val="diagram"/>
  <p:tag name="KSO_WM_TEMPLATE_INDEX" val="20219400"/>
  <p:tag name="KSO_WM_UNIT_LAYERLEVEL" val="1_1_1"/>
  <p:tag name="KSO_WM_TAG_VERSION" val="1.0"/>
  <p:tag name="KSO_WM_BEAUTIFY_FLAG" val="#wm#"/>
  <p:tag name="KSO_WM_CHIP_GROUPID" val="60bed5924737e0f4c1ebe8c5"/>
  <p:tag name="KSO_WM_CHIP_XID" val="60bed5924737e0f4c1ebe8c6"/>
  <p:tag name="KSO_WM_ASSEMBLE_CHIP_INDEX" val="26763675ad934e89b1874c3090cb0b9a"/>
  <p:tag name="KSO_WM_UNIT_TEXT_FILL_FORE_SCHEMECOLOR_INDEX_BRIGHTNESS" val="0"/>
  <p:tag name="KSO_WM_UNIT_TEXT_FILL_FORE_SCHEMECOLOR_INDEX" val="13"/>
  <p:tag name="KSO_WM_UNIT_TEXT_FILL_TYPE" val="1"/>
  <p:tag name="KSO_WM_UNIT_USESOURCEFORMAT_APPLY" val="0"/>
</p:tagLst>
</file>

<file path=ppt/tags/tag101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3_2"/>
  <p:tag name="KSO_WM_UNIT_ID" val="diagram20219400_2*m_h_i*1_3_2"/>
  <p:tag name="KSO_WM_TEMPLATE_CATEGORY" val="diagram"/>
  <p:tag name="KSO_WM_TEMPLATE_INDEX" val="20219400"/>
  <p:tag name="KSO_WM_UNIT_LAYERLEVEL" val="1_1_1"/>
  <p:tag name="KSO_WM_TAG_VERSION" val="1.0"/>
  <p:tag name="KSO_WM_BEAUTIFY_FLAG" val="#wm#"/>
  <p:tag name="KSO_WM_CHIP_GROUPID" val="60bed5924737e0f4c1ebe8c5"/>
  <p:tag name="KSO_WM_CHIP_XID" val="60bed5924737e0f4c1ebe8c6"/>
  <p:tag name="KSO_WM_ASSEMBLE_CHIP_INDEX" val="26763675ad934e89b1874c3090cb0b9a"/>
  <p:tag name="KSO_WM_UNIT_VALUE" val="36"/>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USESOURCEFORMAT_APPLY" val="0"/>
</p:tagLst>
</file>

<file path=ppt/tags/tag102.xml><?xml version="1.0" encoding="utf-8"?>
<p:tagLst xmlns:p="http://schemas.openxmlformats.org/presentationml/2006/main">
  <p:tag name="KSO_WM_UNIT_SUBTYPE" val="a"/>
  <p:tag name="KSO_WM_UNIT_NOCLEAR" val="0"/>
  <p:tag name="KSO_WM_UNIT_HIGHLIGHT" val="0"/>
  <p:tag name="KSO_WM_UNIT_COMPATIBLE" val="0"/>
  <p:tag name="KSO_WM_UNIT_DIAGRAM_ISNUMVISUAL" val="0"/>
  <p:tag name="KSO_WM_UNIT_DIAGRAM_ISREFERUNIT" val="0"/>
  <p:tag name="KSO_WM_DIAGRAM_GROUP_CODE" val="n1-1"/>
  <p:tag name="KSO_WM_UNIT_TYPE" val="n_h_h_f"/>
  <p:tag name="KSO_WM_UNIT_INDEX" val="1_2_1_1"/>
  <p:tag name="KSO_WM_UNIT_ID" val="diagram20205599_2*n_h_h_f*1_2_1_1"/>
  <p:tag name="KSO_WM_TEMPLATE_CATEGORY" val="diagram"/>
  <p:tag name="KSO_WM_TEMPLATE_INDEX" val="20205599"/>
  <p:tag name="KSO_WM_UNIT_LAYERLEVEL" val="1_1_1_1"/>
  <p:tag name="KSO_WM_TAG_VERSION" val="1.0"/>
  <p:tag name="KSO_WM_BEAUTIFY_FLAG" val=""/>
  <p:tag name="KSO_WM_UNIT_PRESET_TEXT" val="单击此处输入你的正文，文字是您思想的提炼，为了最终演示发布的良好效果，请尽量言简意赅的阐述观点；根据需要可酌情增减文字，以便观者可以准确理解您所传达的信息。单击此处输入你的正文，文字是您思想的提炼，为了最终演示发布的良好效果，请尽量言简意赅的阐述观点；根据需要可酌情增减文字以便观者可以准确理解您所传达的信息。"/>
  <p:tag name="KSO_WM_UNIT_TEXT_FILL_FORE_SCHEMECOLOR_INDEX_BRIGHTNESS" val="0.25"/>
  <p:tag name="KSO_WM_UNIT_TEXT_FILL_FORE_SCHEMECOLOR_INDEX" val="13"/>
  <p:tag name="KSO_WM_UNIT_TEXT_FILL_TYPE" val="1"/>
  <p:tag name="KSO_WM_UNIT_USESOURCEFORMAT_APPLY" val="0"/>
</p:tagLst>
</file>

<file path=ppt/tags/tag102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3_3"/>
  <p:tag name="KSO_WM_UNIT_ID" val="diagram20219400_2*m_h_i*1_3_3"/>
  <p:tag name="KSO_WM_TEMPLATE_CATEGORY" val="diagram"/>
  <p:tag name="KSO_WM_TEMPLATE_INDEX" val="20219400"/>
  <p:tag name="KSO_WM_UNIT_LAYERLEVEL" val="1_1_1"/>
  <p:tag name="KSO_WM_TAG_VERSION" val="1.0"/>
  <p:tag name="KSO_WM_BEAUTIFY_FLAG" val="#wm#"/>
  <p:tag name="KSO_WM_CHIP_GROUPID" val="60bed5924737e0f4c1ebe8c5"/>
  <p:tag name="KSO_WM_CHIP_XID" val="60bed5924737e0f4c1ebe8c6"/>
  <p:tag name="KSO_WM_ASSEMBLE_CHIP_INDEX" val="26763675ad934e89b1874c3090cb0b9a"/>
  <p:tag name="KSO_WM_UNIT_VALUE" val="18"/>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USESOURCEFORMAT_APPLY" val="0"/>
</p:tagLst>
</file>

<file path=ppt/tags/tag102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SUBTYPE" val="d"/>
  <p:tag name="KSO_WM_UNIT_TYPE" val="m_h_i"/>
  <p:tag name="KSO_WM_UNIT_INDEX" val="1_3_1"/>
  <p:tag name="KSO_WM_UNIT_ID" val="diagram20219400_2*m_h_i*1_3_1"/>
  <p:tag name="KSO_WM_TEMPLATE_CATEGORY" val="diagram"/>
  <p:tag name="KSO_WM_TEMPLATE_INDEX" val="20219400"/>
  <p:tag name="KSO_WM_UNIT_LAYERLEVEL" val="1_1_1"/>
  <p:tag name="KSO_WM_TAG_VERSION" val="1.0"/>
  <p:tag name="KSO_WM_BEAUTIFY_FLAG" val="#wm#"/>
  <p:tag name="KSO_WM_CHIP_GROUPID" val="60bed5924737e0f4c1ebe8c5"/>
  <p:tag name="KSO_WM_CHIP_XID" val="60bed5924737e0f4c1ebe8c6"/>
  <p:tag name="KSO_WM_ASSEMBLE_CHIP_INDEX" val="26763675ad934e89b1874c3090cb0b9a"/>
  <p:tag name="KSO_WM_UNIT_VALUE" val="2"/>
  <p:tag name="KSO_WM_UNIT_TEXT_FILL_FORE_SCHEMECOLOR_INDEX_BRIGHTNESS" val="0"/>
  <p:tag name="KSO_WM_UNIT_TEXT_FILL_FORE_SCHEMECOLOR_INDEX" val="14"/>
  <p:tag name="KSO_WM_UNIT_TEXT_FILL_TYPE" val="1"/>
  <p:tag name="KSO_WM_UNIT_USESOURCEFORMAT_APPLY" val="0"/>
</p:tagLst>
</file>

<file path=ppt/tags/tag1022.xml><?xml version="1.0" encoding="utf-8"?>
<p:tagLst xmlns:p="http://schemas.openxmlformats.org/presentationml/2006/main">
  <p:tag name="KSO_WM_UNIT_SUBTYPE" val="a"/>
  <p:tag name="KSO_WM_UNIT_PRESET_TEXT" val="添加文本具体内容"/>
  <p:tag name="KSO_WM_UNIT_NOCLEAR" val="0"/>
  <p:tag name="KSO_WM_UNIT_VALUE" val="108"/>
  <p:tag name="KSO_WM_UNIT_HIGHLIGHT" val="0"/>
  <p:tag name="KSO_WM_UNIT_COMPATIBLE" val="0"/>
  <p:tag name="KSO_WM_UNIT_DIAGRAM_ISNUMVISUAL" val="0"/>
  <p:tag name="KSO_WM_UNIT_DIAGRAM_ISREFERUNIT" val="0"/>
  <p:tag name="KSO_WM_DIAGRAM_GROUP_CODE" val="m1-1"/>
  <p:tag name="KSO_WM_UNIT_TYPE" val="m_h_f"/>
  <p:tag name="KSO_WM_UNIT_INDEX" val="1_3_1"/>
  <p:tag name="KSO_WM_UNIT_ID" val="diagram20219400_2*m_h_f*1_3_1"/>
  <p:tag name="KSO_WM_TEMPLATE_CATEGORY" val="diagram"/>
  <p:tag name="KSO_WM_TEMPLATE_INDEX" val="20219400"/>
  <p:tag name="KSO_WM_UNIT_LAYERLEVEL" val="1_1_1"/>
  <p:tag name="KSO_WM_TAG_VERSION" val="1.0"/>
  <p:tag name="KSO_WM_BEAUTIFY_FLAG" val="#wm#"/>
  <p:tag name="KSO_WM_CHIP_GROUPID" val="60bed5924737e0f4c1ebe8c5"/>
  <p:tag name="KSO_WM_CHIP_XID" val="60bed5924737e0f4c1ebe8c6"/>
  <p:tag name="KSO_WM_ASSEMBLE_CHIP_INDEX" val="26763675ad934e89b1874c3090cb0b9a"/>
  <p:tag name="KSO_WM_UNIT_TEXT_FILL_FORE_SCHEMECOLOR_INDEX_BRIGHTNESS" val="0"/>
  <p:tag name="KSO_WM_UNIT_TEXT_FILL_FORE_SCHEMECOLOR_INDEX" val="13"/>
  <p:tag name="KSO_WM_UNIT_TEXT_FILL_TYPE" val="1"/>
  <p:tag name="KSO_WM_UNIT_USESOURCEFORMAT_APPLY" val="0"/>
</p:tagLst>
</file>

<file path=ppt/tags/tag10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20058_2*i*1"/>
  <p:tag name="KSO_WM_TEMPLATE_CATEGORY" val="diagram"/>
  <p:tag name="KSO_WM_TEMPLATE_INDEX" val="20220058"/>
  <p:tag name="KSO_WM_UNIT_LAYERLEVEL" val="1"/>
  <p:tag name="KSO_WM_TAG_VERSION" val="1.0"/>
  <p:tag name="KSO_WM_BEAUTIFY_FLAG" val="#wm#"/>
  <p:tag name="KSO_WM_UNIT_TYPE" val="i"/>
  <p:tag name="KSO_WM_UNIT_INDEX" val="1"/>
  <p:tag name="KSO_WM_UNIT_BLOCK" val="0"/>
  <p:tag name="KSO_WM_UNIT_SM_LIMIT_TYPE" val="0"/>
  <p:tag name="KSO_WM_UNIT_DEC_AREA_ID" val="d9af724aacd940ba88587c69c6737586"/>
  <p:tag name="KSO_WM_UNIT_DECORATE_INFO" val="{&quot;ReferentInfo&quot;:{&quot;Id&quot;:&quot;22f7d0e2fc6540148a36099908562f0b;590ceab586f14f20999948c865f9646b&quot;,&quot;X&quot;:{&quot;Pos&quot;:1},&quot;Y&quot;:{&quot;Pos&quot;:2}},&quot;DecorateInfoX&quot;:{&quot;Pos&quot;:1,&quot;IsAbs&quot;:true},&quot;DecorateInfoY&quot;:{&quot;Pos&quot;:0,&quot;IsAbs&quot;:true},&quot;DecorateInfoW&quot;:{&quot;IsAbs&quot;:true},&quot;DecorateInfoH&quot;:{&quot;IsAbs&quot;:true},&quot;whChangeMode&quot;:0}"/>
  <p:tag name="KSO_WM_UNIT_LINE_FORE_SCHEMECOLOR_INDEX_BRIGHTNESS" val="0"/>
  <p:tag name="KSO_WM_UNIT_LINE_FORE_SCHEMECOLOR_INDEX" val="5"/>
  <p:tag name="KSO_WM_UNIT_LINE_FILL_TYPE" val="2"/>
</p:tagLst>
</file>

<file path=ppt/tags/tag10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20058_2*a*1"/>
  <p:tag name="KSO_WM_TEMPLATE_CATEGORY" val="diagram"/>
  <p:tag name="KSO_WM_TEMPLATE_INDEX" val="20220058"/>
  <p:tag name="KSO_WM_UNIT_LAYERLEVEL" val="1"/>
  <p:tag name="KSO_WM_TAG_VERSION" val="1.0"/>
  <p:tag name="KSO_WM_BEAUTIFY_FLAG" val="#wm#"/>
  <p:tag name="KSO_WM_UNIT_ISCONTENTSTITLE" val="0"/>
  <p:tag name="KSO_WM_UNIT_ISNUMDGMTITLE" val="0"/>
  <p:tag name="KSO_WM_UNIT_PRESET_TEXT" val="线型上下导航版"/>
  <p:tag name="KSO_WM_UNIT_NOCLEAR" val="0"/>
  <p:tag name="KSO_WM_UNIT_VALUE" val="27"/>
  <p:tag name="KSO_WM_UNIT_TYPE" val="a"/>
  <p:tag name="KSO_WM_UNIT_INDEX" val="1"/>
  <p:tag name="KSO_WM_UNIT_BLOCK" val="0"/>
  <p:tag name="KSO_WM_UNIT_SM_LIMIT_TYPE" val="2"/>
  <p:tag name="KSO_WM_UNIT_DEC_AREA_ID" val="22f7d0e2fc6540148a36099908562f0b"/>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TEXT_FILL_FORE_SCHEMECOLOR_INDEX_BRIGHTNESS" val="0"/>
  <p:tag name="KSO_WM_UNIT_TEXT_FILL_FORE_SCHEMECOLOR_INDEX" val="13"/>
  <p:tag name="KSO_WM_UNIT_TEXT_FILL_TYPE" val="1"/>
</p:tagLst>
</file>

<file path=ppt/tags/tag10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20058_2*b*1"/>
  <p:tag name="KSO_WM_TEMPLATE_CATEGORY" val="diagram"/>
  <p:tag name="KSO_WM_TEMPLATE_INDEX" val="20220058"/>
  <p:tag name="KSO_WM_UNIT_LAYERLEVEL" val="1"/>
  <p:tag name="KSO_WM_TAG_VERSION" val="1.0"/>
  <p:tag name="KSO_WM_BEAUTIFY_FLAG" val="#wm#"/>
  <p:tag name="KSO_WM_UNIT_ISCONTENTSTITLE" val="0"/>
  <p:tag name="KSO_WM_UNIT_ISNUMDGMTITLE" val="0"/>
  <p:tag name="KSO_WM_UNIT_NOCLEAR" val="0"/>
  <p:tag name="KSO_WM_UNIT_TYPE" val="b"/>
  <p:tag name="KSO_WM_UNIT_INDEX" val="1"/>
  <p:tag name="KSO_WM_UNIT_BLOCK" val="0"/>
  <p:tag name="KSO_WM_UNIT_SM_LIMIT_TYPE" val="2"/>
  <p:tag name="KSO_WM_UNIT_DEC_AREA_ID" val="590ceab586f14f20999948c865f9646b"/>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VALUE" val="49"/>
  <p:tag name="KSO_WM_UNIT_PRESET_TEXT" val="单击此处添加文本具体内容，简明扼要的阐述您的观点。"/>
  <p:tag name="KSO_WM_UNIT_TEXT_FILL_FORE_SCHEMECOLOR_INDEX_BRIGHTNESS" val="0"/>
  <p:tag name="KSO_WM_UNIT_TEXT_FILL_FORE_SCHEMECOLOR_INDEX" val="13"/>
  <p:tag name="KSO_WM_UNIT_TEXT_FILL_TYPE" val="1"/>
</p:tagLst>
</file>

<file path=ppt/tags/tag1026.xml><?xml version="1.0" encoding="utf-8"?>
<p:tagLst xmlns:p="http://schemas.openxmlformats.org/presentationml/2006/main">
  <p:tag name="KSO_WM_BEAUTIFY_FLAG" val=""/>
</p:tagLst>
</file>

<file path=ppt/tags/tag1027.xml><?xml version="1.0" encoding="utf-8"?>
<p:tagLst xmlns:p="http://schemas.openxmlformats.org/presentationml/2006/main">
  <p:tag name="KSO_WM_SLIDE_ID" val="diagram20220058_2"/>
  <p:tag name="KSO_WM_TEMPLATE_SUBCATEGORY" val="25"/>
  <p:tag name="KSO_WM_TEMPLATE_MASTER_TYPE" val="0"/>
  <p:tag name="KSO_WM_TEMPLATE_COLOR_TYPE" val="0"/>
  <p:tag name="KSO_WM_SLIDE_ITEM_CNT" val="0"/>
  <p:tag name="KSO_WM_SLIDE_INDEX" val="2"/>
  <p:tag name="KSO_WM_TAG_VERSION" val="1.0"/>
  <p:tag name="KSO_WM_BEAUTIFY_FLAG" val="#wm#"/>
  <p:tag name="KSO_WM_TEMPLATE_CATEGORY" val="diagram"/>
  <p:tag name="KSO_WM_TEMPLATE_INDEX" val="20220058"/>
  <p:tag name="KSO_WM_SLIDE_LAYOUT" val="a_b_d"/>
  <p:tag name="KSO_WM_SLIDE_LAYOUT_CNT" val="1_1_1"/>
  <p:tag name="KSO_WM_SLIDE_TYPE" val="text"/>
  <p:tag name="KSO_WM_SLIDE_SUBTYPE" val="picTxt"/>
  <p:tag name="KSO_WM_SLIDE_LAYOUTTYPE" val="topbottom"/>
  <p:tag name="KSO_WM_SLIDE_SIZE" val="888*504"/>
  <p:tag name="KSO_WM_SLIDE_POSITION" val="36*12"/>
  <p:tag name="KSO_WM_SLIDE_RATIO" val="1.777778"/>
  <p:tag name="KSO_WM_SLIDE_BACKGROUND" val="[&quot;general&quot;]"/>
  <p:tag name="KSO_WM_SLIDE_LAYOUT_INFO" val="{&quot;backgroundInfo&quot;:[{&quot;bottom&quot;:0,&quot;bottomAbs&quot;:false,&quot;left&quot;:0,&quot;leftAbs&quot;:false,&quot;right&quot;:0,&quot;rightAbs&quot;:false,&quot;top&quot;:0,&quot;topAbs&quot;:false,&quot;type&quot;:&quot;general&quot;}],&quot;id&quot;:&quot;2024-01-16T10:12:00&quot;,&quot;maxSize&quot;:{&quot;size1&quot;:31.1},&quot;minSize&quot;:{&quot;size1&quot;:17.8},&quot;normalSize&quot;:{&quot;size1&quot;:17.8},&quot;subLayout&quot;:[{&quot;id&quot;:&quot;2024-01-16T10:12:00&quot;,&quot;maxSize&quot;:{&quot;size1&quot;:100},&quot;minSize&quot;:{&quot;size1&quot;:61.7},&quot;normalSize&quot;:{&quot;size1&quot;:61.7},&quot;subLayout&quot;:[{&quot;id&quot;:&quot;2024-01-16T10:12:00&quot;,&quot;margin&quot;:{&quot;bottom&quot;:0,&quot;left&quot;:1.2699999809265137,&quot;right&quot;:1.2699999809265137,&quot;top&quot;:0.4230000376701355},&quot;type&quot;:0},{&quot;id&quot;:&quot;2024-01-16T10:12:00&quot;,&quot;margin&quot;:{&quot;bottom&quot;:0.025999998673796654,&quot;left&quot;:1.2699999809265137,&quot;right&quot;:1.2699999809265137,&quot;top&quot;:0.025999998673796654},&quot;type&quot;:0}],&quot;type&quot;:0},{&quot;id&quot;:&quot;2024-01-16T10:12:00&quot;,&quot;margin&quot;:{&quot;bottom&quot;:0.847000002861023,&quot;left&quot;:1.2699999809265137,&quot;right&quot;:1.2699999809265137,&quot;top&quot;:1.2699999809265137},&quot;type&quot;:0}],&quot;type&quot;:0}"/>
</p:tagLst>
</file>

<file path=ppt/tags/tag10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20058_1*i*1"/>
  <p:tag name="KSO_WM_TEMPLATE_CATEGORY" val="diagram"/>
  <p:tag name="KSO_WM_TEMPLATE_INDEX" val="20220058"/>
  <p:tag name="KSO_WM_UNIT_LAYERLEVEL" val="1"/>
  <p:tag name="KSO_WM_TAG_VERSION" val="1.0"/>
  <p:tag name="KSO_WM_BEAUTIFY_FLAG" val="#wm#"/>
  <p:tag name="KSO_WM_UNIT_BLOCK" val="0"/>
  <p:tag name="KSO_WM_UNIT_SM_LIMIT_TYPE" val="0"/>
  <p:tag name="KSO_WM_UNIT_DEC_AREA_ID" val="401453a90b9f4fd5b1215058b8a2f2e8"/>
  <p:tag name="KSO_WM_UNIT_DECORATE_INFO" val="{&quot;ReferentInfo&quot;:{&quot;Id&quot;:&quot;2d2094633d9c481aa0d84a95a0159686&quot;,&quot;X&quot;:{&quot;Pos&quot;:1},&quot;Y&quot;:{&quot;Pos&quot;:2}},&quot;DecorateInfoX&quot;:{&quot;Pos&quot;:1,&quot;IsAbs&quot;:true},&quot;DecorateInfoY&quot;:{&quot;Pos&quot;:0,&quot;IsAbs&quot;:true},&quot;DecorateInfoW&quot;:{&quot;IsAbs&quot;:true},&quot;DecorateInfoH&quot;:{&quot;IsAbs&quot;:true},&quot;whChangeMode&quot;:0}"/>
  <p:tag name="KSO_WM_UNIT_LINE_FORE_SCHEMECOLOR_INDEX_BRIGHTNESS" val="0"/>
  <p:tag name="KSO_WM_UNIT_LINE_FORE_SCHEMECOLOR_INDEX" val="5"/>
  <p:tag name="KSO_WM_UNIT_LINE_FILL_TYPE" val="2"/>
</p:tagLst>
</file>

<file path=ppt/tags/tag1029.xml><?xml version="1.0" encoding="utf-8"?>
<p:tagLst xmlns:p="http://schemas.openxmlformats.org/presentationml/2006/main">
  <p:tag name="KSO_WM_UNIT_ISCONTENTSTITLE" val="0"/>
  <p:tag name="KSO_WM_UNIT_ISNUMDGMTITLE" val="0"/>
  <p:tag name="KSO_WM_UNIT_PRESET_TEXT" val="线型上下导航版"/>
  <p:tag name="KSO_WM_UNIT_NOCLEAR" val="0"/>
  <p:tag name="KSO_WM_UNIT_HIGHLIGHT" val="0"/>
  <p:tag name="KSO_WM_UNIT_COMPATIBLE" val="0"/>
  <p:tag name="KSO_WM_UNIT_DIAGRAM_ISNUMVISUAL" val="0"/>
  <p:tag name="KSO_WM_UNIT_DIAGRAM_ISREFERUNIT" val="0"/>
  <p:tag name="KSO_WM_UNIT_TYPE" val="a"/>
  <p:tag name="KSO_WM_UNIT_INDEX" val="1"/>
  <p:tag name="KSO_WM_UNIT_ID" val="diagram20220058_1*a*1"/>
  <p:tag name="KSO_WM_TEMPLATE_CATEGORY" val="diagram"/>
  <p:tag name="KSO_WM_TEMPLATE_INDEX" val="20220058"/>
  <p:tag name="KSO_WM_UNIT_LAYERLEVEL" val="1"/>
  <p:tag name="KSO_WM_TAG_VERSION" val="1.0"/>
  <p:tag name="KSO_WM_BEAUTIFY_FLAG" val="#wm#"/>
  <p:tag name="KSO_WM_UNIT_VALUE" val="27"/>
  <p:tag name="KSO_WM_UNIT_BLOCK" val="0"/>
  <p:tag name="KSO_WM_UNIT_SM_LIMIT_TYPE" val="2"/>
  <p:tag name="KSO_WM_UNIT_DEC_AREA_ID" val="2d2094633d9c481aa0d84a95a015968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TEXT_FILL_FORE_SCHEMECOLOR_INDEX_BRIGHTNESS" val="0"/>
  <p:tag name="KSO_WM_UNIT_TEXT_FILL_FORE_SCHEMECOLOR_INDEX" val="13"/>
  <p:tag name="KSO_WM_UNIT_TEXT_FILL_TYPE" val="1"/>
</p:tagLst>
</file>

<file path=ppt/tags/tag103.xml><?xml version="1.0" encoding="utf-8"?>
<p:tagLst xmlns:p="http://schemas.openxmlformats.org/presentationml/2006/main">
  <p:tag name="KSO_WM_UNIT_SUBTYPE" val="a"/>
  <p:tag name="KSO_WM_UNIT_NOCLEAR" val="0"/>
  <p:tag name="KSO_WM_UNIT_HIGHLIGHT" val="0"/>
  <p:tag name="KSO_WM_UNIT_COMPATIBLE" val="0"/>
  <p:tag name="KSO_WM_UNIT_DIAGRAM_ISNUMVISUAL" val="0"/>
  <p:tag name="KSO_WM_UNIT_DIAGRAM_ISREFERUNIT" val="0"/>
  <p:tag name="KSO_WM_DIAGRAM_GROUP_CODE" val="n1-1"/>
  <p:tag name="KSO_WM_UNIT_TYPE" val="n_h_h_f"/>
  <p:tag name="KSO_WM_UNIT_INDEX" val="1_2_3_1"/>
  <p:tag name="KSO_WM_UNIT_ID" val="diagram20205599_2*n_h_h_f*1_2_3_1"/>
  <p:tag name="KSO_WM_TEMPLATE_CATEGORY" val="diagram"/>
  <p:tag name="KSO_WM_TEMPLATE_INDEX" val="20205599"/>
  <p:tag name="KSO_WM_UNIT_LAYERLEVEL" val="1_1_1_1"/>
  <p:tag name="KSO_WM_TAG_VERSION" val="1.0"/>
  <p:tag name="KSO_WM_BEAUTIFY_FLAG" val=""/>
  <p:tag name="KSO_WM_UNIT_PRESET_TEXT" val="单击此处输入你的正文，文字是您思想的提炼，为了最终演示发布的良好效果，请尽量言简意赅的阐述观点；根据需要可酌情增减文字，以便观者可以准确理解您所传达的信息。单击此处输入你的正文，文字是您思想的提炼，为了最终演示发布的良好效果，请尽量言简意赅的阐述观点；根据需要可酌情增减文字以便观者可以准确理解您所传达的信息。"/>
  <p:tag name="KSO_WM_UNIT_TEXT_FILL_FORE_SCHEMECOLOR_INDEX_BRIGHTNESS" val="0.25"/>
  <p:tag name="KSO_WM_UNIT_TEXT_FILL_FORE_SCHEMECOLOR_INDEX" val="13"/>
  <p:tag name="KSO_WM_UNIT_TEXT_FILL_TYPE" val="1"/>
  <p:tag name="KSO_WM_UNIT_USESOURCEFORMAT_APPLY" val="0"/>
</p:tagLst>
</file>

<file path=ppt/tags/tag1030.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恰如其分的表达观点，往往事半功倍。当您的内容到达这个限度时，或许已经不纯粹作用于演示，极大可能运用于阅读领域；无论是传播观点、知识分享还是汇报工作，内容的详尽固然重要，但请一定注意信息框架的清晰，这样才能使内容层次分明，页面简洁易读。如果您的内容确实非常重要又难以精简，也请使用分段处理，对内容进行简单的梳理和提炼，这样会使逻辑框架相对清晰。为了能让您有更直观的字数感受，并进一步方便使用，我们设置了文本的最大限度，当您输入的文字到这里时，已濒临页面容纳内容的上限，若还有更多内容，请酌情缩小字号，但我们不建议您的文本字号小于14磅，请您务必注意。单击此处添加正文，文字是您思想的提炼，为了演示发布的良好效果，请言简意赅的阐述您的观点。您的内容已经简明扼要，字字珠玑，但信息却千丝万缕、错综复杂。"/>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2843_1*f*1"/>
  <p:tag name="KSO_WM_TEMPLATE_CATEGORY" val="diagram"/>
  <p:tag name="KSO_WM_TEMPLATE_INDEX" val="20212843"/>
  <p:tag name="KSO_WM_UNIT_LAYERLEVEL" val="1"/>
  <p:tag name="KSO_WM_TAG_VERSION" val="1.0"/>
  <p:tag name="KSO_WM_BEAUTIFY_FLAG" val="#wm#"/>
  <p:tag name="KSO_WM_UNIT_DEFAULT_FONT" val="14;20;2"/>
  <p:tag name="KSO_WM_UNIT_BLOCK" val="0"/>
  <p:tag name="KSO_WM_UNIT_VALUE" val="576"/>
  <p:tag name="KSO_WM_UNIT_SHOW_EDIT_AREA_INDICATION" val="1"/>
  <p:tag name="KSO_WM_CHIP_GROUPID" val="5e6b05596848fb12bee65ac8"/>
  <p:tag name="KSO_WM_CHIP_XID" val="5e6b05596848fb12bee65aca"/>
  <p:tag name="KSO_WM_UNIT_DEC_AREA_ID" val="8cb1ccbfd41a4f08aa021a2337e676da"/>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53f115901fe44f3787d5c3752471e8b4"/>
  <p:tag name="KSO_WM_UNIT_SUPPORT_UNIT_TYPE" val="[&quot;l&quot;,&quot;m&quot;,&quot;n&quot;,&quot;o&quot;,&quot;p&quot;,&quot;q&quot;,&quot;r&quot;,&quot;δ&quot;,&quot;ε&quot;,&quot;ζ&quot;,&quot;η&quot;,&quot;d&quot;,&quot;α&quot;,&quot;β&quot;,&quot;θ&quot;]"/>
  <p:tag name="KSO_WM_UNIT_TEXT_FILL_FORE_SCHEMECOLOR_INDEX_BRIGHTNESS" val="0.25"/>
  <p:tag name="KSO_WM_UNIT_TEXT_FILL_FORE_SCHEMECOLOR_INDEX" val="13"/>
  <p:tag name="KSO_WM_UNIT_TEXT_FILL_TYPE" val="1"/>
  <p:tag name="KSO_WM_TEMPLATE_ASSEMBLE_XID" val="60656f644054ed1e2fb8092e"/>
  <p:tag name="KSO_WM_TEMPLATE_ASSEMBLE_GROUPID" val="60656f644054ed1e2fb8092e"/>
</p:tagLst>
</file>

<file path=ppt/tags/tag1031.xml><?xml version="1.0" encoding="utf-8"?>
<p:tagLst xmlns:p="http://schemas.openxmlformats.org/presentationml/2006/main">
  <p:tag name="KSO_WM_BEAUTIFY_FLAG" val=""/>
</p:tagLst>
</file>

<file path=ppt/tags/tag1032.xml><?xml version="1.0" encoding="utf-8"?>
<p:tagLst xmlns:p="http://schemas.openxmlformats.org/presentationml/2006/main">
  <p:tag name="KSO_WM_SLIDE_ID" val="diagram20220058_1"/>
  <p:tag name="KSO_WM_TEMPLATE_SUBCATEGORY" val="25"/>
  <p:tag name="KSO_WM_TEMPLATE_MASTER_TYPE" val="0"/>
  <p:tag name="KSO_WM_TEMPLATE_COLOR_TYPE" val="0"/>
  <p:tag name="KSO_WM_SLIDE_ITEM_CNT" val="0"/>
  <p:tag name="KSO_WM_SLIDE_INDEX" val="1"/>
  <p:tag name="KSO_WM_TAG_VERSION" val="1.0"/>
  <p:tag name="KSO_WM_BEAUTIFY_FLAG" val="#wm#"/>
  <p:tag name="KSO_WM_TEMPLATE_CATEGORY" val="diagram"/>
  <p:tag name="KSO_WM_TEMPLATE_INDEX" val="20220058"/>
  <p:tag name="KSO_WM_SLIDE_LAYOUT" val="a_d"/>
  <p:tag name="KSO_WM_SLIDE_LAYOUT_CNT" val="1_1"/>
  <p:tag name="KSO_WM_SLIDE_TYPE" val="text"/>
  <p:tag name="KSO_WM_SLIDE_SUBTYPE" val="picTxt"/>
  <p:tag name="KSO_WM_SLIDE_LAYOUTTYPE" val="topbottom"/>
  <p:tag name="KSO_WM_SLIDE_SIZE" val="888*504"/>
  <p:tag name="KSO_WM_SLIDE_POSITION" val="36*12"/>
  <p:tag name="KSO_WM_SLIDE_LAYOUT_INFO" val="{&quot;backgroundInfo&quot;:[{&quot;bottom&quot;:0,&quot;bottomAbs&quot;:false,&quot;left&quot;:0,&quot;leftAbs&quot;:false,&quot;right&quot;:0,&quot;rightAbs&quot;:false,&quot;top&quot;:0,&quot;topAbs&quot;:false,&quot;type&quot;:&quot;general&quot;}],&quot;id&quot;:&quot;2024-01-16T10:12:01&quot;,&quot;maxSize&quot;:{&quot;size1&quot;:20},&quot;minSize&quot;:{&quot;size1&quot;:11.2},&quot;normalSize&quot;:{&quot;size1&quot;:11.2},&quot;subLayout&quot;:[{&quot;id&quot;:&quot;2024-01-16T10:12:01&quot;,&quot;margin&quot;:{&quot;bottom&quot;:0.025999998673796654,&quot;left&quot;:1.2699999809265137,&quot;right&quot;:1.2699999809265137,&quot;top&quot;:0.4230000376701355},&quot;type&quot;:0},{&quot;id&quot;:&quot;2024-01-16T10:12:01&quot;,&quot;margin&quot;:{&quot;bottom&quot;:0.847000002861023,&quot;left&quot;:1.2699999809265137,&quot;right&quot;:1.2699999809265137,&quot;top&quot;:1.2699999809265137},&quot;type&quot;:0}],&quot;type&quot;:0}"/>
  <p:tag name="KSO_WM_SLIDE_RATIO" val="1.777778"/>
  <p:tag name="KSO_WM_SLIDE_BACKGROUND" val="[&quot;general&quot;]"/>
</p:tagLst>
</file>

<file path=ppt/tags/tag10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20058_1*i*1"/>
  <p:tag name="KSO_WM_TEMPLATE_CATEGORY" val="diagram"/>
  <p:tag name="KSO_WM_TEMPLATE_INDEX" val="20220058"/>
  <p:tag name="KSO_WM_UNIT_LAYERLEVEL" val="1"/>
  <p:tag name="KSO_WM_TAG_VERSION" val="1.0"/>
  <p:tag name="KSO_WM_BEAUTIFY_FLAG" val="#wm#"/>
  <p:tag name="KSO_WM_UNIT_BLOCK" val="0"/>
  <p:tag name="KSO_WM_UNIT_SM_LIMIT_TYPE" val="0"/>
  <p:tag name="KSO_WM_UNIT_DEC_AREA_ID" val="401453a90b9f4fd5b1215058b8a2f2e8"/>
  <p:tag name="KSO_WM_UNIT_DECORATE_INFO" val="{&quot;ReferentInfo&quot;:{&quot;Id&quot;:&quot;2d2094633d9c481aa0d84a95a0159686&quot;,&quot;X&quot;:{&quot;Pos&quot;:1},&quot;Y&quot;:{&quot;Pos&quot;:2}},&quot;DecorateInfoX&quot;:{&quot;Pos&quot;:1,&quot;IsAbs&quot;:true},&quot;DecorateInfoY&quot;:{&quot;Pos&quot;:0,&quot;IsAbs&quot;:true},&quot;DecorateInfoW&quot;:{&quot;IsAbs&quot;:true},&quot;DecorateInfoH&quot;:{&quot;IsAbs&quot;:true},&quot;whChangeMode&quot;:0}"/>
  <p:tag name="KSO_WM_UNIT_LINE_FORE_SCHEMECOLOR_INDEX_BRIGHTNESS" val="0"/>
  <p:tag name="KSO_WM_UNIT_LINE_FORE_SCHEMECOLOR_INDEX" val="5"/>
  <p:tag name="KSO_WM_UNIT_LINE_FILL_TYPE" val="2"/>
</p:tagLst>
</file>

<file path=ppt/tags/tag1034.xml><?xml version="1.0" encoding="utf-8"?>
<p:tagLst xmlns:p="http://schemas.openxmlformats.org/presentationml/2006/main">
  <p:tag name="KSO_WM_UNIT_ISCONTENTSTITLE" val="0"/>
  <p:tag name="KSO_WM_UNIT_ISNUMDGMTITLE" val="0"/>
  <p:tag name="KSO_WM_UNIT_PRESET_TEXT" val="线型上下导航版"/>
  <p:tag name="KSO_WM_UNIT_NOCLEAR" val="0"/>
  <p:tag name="KSO_WM_UNIT_HIGHLIGHT" val="0"/>
  <p:tag name="KSO_WM_UNIT_COMPATIBLE" val="0"/>
  <p:tag name="KSO_WM_UNIT_DIAGRAM_ISNUMVISUAL" val="0"/>
  <p:tag name="KSO_WM_UNIT_DIAGRAM_ISREFERUNIT" val="0"/>
  <p:tag name="KSO_WM_UNIT_TYPE" val="a"/>
  <p:tag name="KSO_WM_UNIT_INDEX" val="1"/>
  <p:tag name="KSO_WM_UNIT_ID" val="diagram20220058_1*a*1"/>
  <p:tag name="KSO_WM_TEMPLATE_CATEGORY" val="diagram"/>
  <p:tag name="KSO_WM_TEMPLATE_INDEX" val="20220058"/>
  <p:tag name="KSO_WM_UNIT_LAYERLEVEL" val="1"/>
  <p:tag name="KSO_WM_TAG_VERSION" val="1.0"/>
  <p:tag name="KSO_WM_BEAUTIFY_FLAG" val="#wm#"/>
  <p:tag name="KSO_WM_UNIT_VALUE" val="27"/>
  <p:tag name="KSO_WM_UNIT_BLOCK" val="0"/>
  <p:tag name="KSO_WM_UNIT_SM_LIMIT_TYPE" val="2"/>
  <p:tag name="KSO_WM_UNIT_DEC_AREA_ID" val="2d2094633d9c481aa0d84a95a015968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TEXT_FILL_FORE_SCHEMECOLOR_INDEX_BRIGHTNESS" val="0"/>
  <p:tag name="KSO_WM_UNIT_TEXT_FILL_FORE_SCHEMECOLOR_INDEX" val="13"/>
  <p:tag name="KSO_WM_UNIT_TEXT_FILL_TYPE" val="1"/>
</p:tagLst>
</file>

<file path=ppt/tags/tag1035.xml><?xml version="1.0" encoding="utf-8"?>
<p:tagLst xmlns:p="http://schemas.openxmlformats.org/presentationml/2006/main">
  <p:tag name="KSO_WM_BEAUTIFY_FLAG" val=""/>
</p:tagLst>
</file>

<file path=ppt/tags/tag1036.xml><?xml version="1.0" encoding="utf-8"?>
<p:tagLst xmlns:p="http://schemas.openxmlformats.org/presentationml/2006/main">
  <p:tag name="KSO_WM_SLIDE_ID" val="diagram20220058_1"/>
  <p:tag name="KSO_WM_TEMPLATE_SUBCATEGORY" val="25"/>
  <p:tag name="KSO_WM_TEMPLATE_MASTER_TYPE" val="0"/>
  <p:tag name="KSO_WM_TEMPLATE_COLOR_TYPE" val="0"/>
  <p:tag name="KSO_WM_SLIDE_ITEM_CNT" val="0"/>
  <p:tag name="KSO_WM_SLIDE_INDEX" val="1"/>
  <p:tag name="KSO_WM_TAG_VERSION" val="1.0"/>
  <p:tag name="KSO_WM_BEAUTIFY_FLAG" val="#wm#"/>
  <p:tag name="KSO_WM_TEMPLATE_CATEGORY" val="diagram"/>
  <p:tag name="KSO_WM_TEMPLATE_INDEX" val="20220058"/>
  <p:tag name="KSO_WM_SLIDE_LAYOUT" val="a_d"/>
  <p:tag name="KSO_WM_SLIDE_LAYOUT_CNT" val="1_1"/>
  <p:tag name="KSO_WM_SLIDE_TYPE" val="text"/>
  <p:tag name="KSO_WM_SLIDE_SUBTYPE" val="picTxt"/>
  <p:tag name="KSO_WM_SLIDE_LAYOUTTYPE" val="topbottom"/>
  <p:tag name="KSO_WM_SLIDE_SIZE" val="888*504"/>
  <p:tag name="KSO_WM_SLIDE_POSITION" val="36*12"/>
  <p:tag name="KSO_WM_SLIDE_LAYOUT_INFO" val="{&quot;backgroundInfo&quot;:[{&quot;bottom&quot;:0,&quot;bottomAbs&quot;:false,&quot;left&quot;:0,&quot;leftAbs&quot;:false,&quot;right&quot;:0,&quot;rightAbs&quot;:false,&quot;top&quot;:0,&quot;topAbs&quot;:false,&quot;type&quot;:&quot;general&quot;}],&quot;id&quot;:&quot;2024-01-16T10:12:01&quot;,&quot;maxSize&quot;:{&quot;size1&quot;:20},&quot;minSize&quot;:{&quot;size1&quot;:11.2},&quot;normalSize&quot;:{&quot;size1&quot;:11.2},&quot;subLayout&quot;:[{&quot;id&quot;:&quot;2024-01-16T10:12:01&quot;,&quot;margin&quot;:{&quot;bottom&quot;:0.025999998673796654,&quot;left&quot;:1.2699999809265137,&quot;right&quot;:1.2699999809265137,&quot;top&quot;:0.4230000376701355},&quot;type&quot;:0},{&quot;id&quot;:&quot;2024-01-16T10:12:01&quot;,&quot;margin&quot;:{&quot;bottom&quot;:0.847000002861023,&quot;left&quot;:1.2699999809265137,&quot;right&quot;:1.2699999809265137,&quot;top&quot;:1.2699999809265137},&quot;type&quot;:0}],&quot;type&quot;:0}"/>
  <p:tag name="KSO_WM_SLIDE_RATIO" val="1.777778"/>
  <p:tag name="KSO_WM_SLIDE_BACKGROUND" val="[&quot;general&quot;]"/>
</p:tagLst>
</file>

<file path=ppt/tags/tag103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2"/>
  <p:tag name="KSO_WM_UNIT_ID" val="diagram20210821_1*l_h_i*1_1_2"/>
  <p:tag name="KSO_WM_TEMPLATE_CATEGORY" val="diagram"/>
  <p:tag name="KSO_WM_TEMPLATE_INDEX" val="20210821"/>
  <p:tag name="KSO_WM_UNIT_LAYERLEVEL" val="1_1_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15"/>
  <p:tag name="KSO_WM_UNIT_TEXT_FILL_FORE_SCHEMECOLOR_INDEX" val="13"/>
  <p:tag name="KSO_WM_UNIT_TEXT_FILL_TYPE" val="1"/>
  <p:tag name="KSO_WM_UNIT_USESOURCEFORMAT_APPLY" val="0"/>
</p:tagLst>
</file>

<file path=ppt/tags/tag1038.xml><?xml version="1.0" encoding="utf-8"?>
<p:tagLst xmlns:p="http://schemas.openxmlformats.org/presentationml/2006/main">
  <p:tag name="KSO_WM_UNIT_ICON_FILEID" val="3100597"/>
  <p:tag name="KSO_WM_UNIT_ICON_STYLE" val="1"/>
  <p:tag name="KSO_WM_UNIT_VALUE" val="54*54"/>
  <p:tag name="KSO_WM_UNIT_HIGHLIGHT" val="0"/>
  <p:tag name="KSO_WM_UNIT_COMPATIBLE" val="0"/>
  <p:tag name="KSO_WM_UNIT_DIAGRAM_ISNUMVISUAL" val="0"/>
  <p:tag name="KSO_WM_UNIT_DIAGRAM_ISREFERUNIT" val="0"/>
  <p:tag name="KSO_WM_DIAGRAM_GROUP_CODE" val="l1-1"/>
  <p:tag name="KSO_WM_UNIT_TYPE" val="l_h_x"/>
  <p:tag name="KSO_WM_UNIT_INDEX" val="1_1_1"/>
  <p:tag name="KSO_WM_UNIT_ID" val="diagram20210821_1*l_h_x*1_1_1"/>
  <p:tag name="KSO_WM_TEMPLATE_CATEGORY" val="diagram"/>
  <p:tag name="KSO_WM_TEMPLATE_INDEX" val="20210821"/>
  <p:tag name="KSO_WM_UNIT_LAYERLEVEL" val="1_1_1"/>
  <p:tag name="KSO_WM_TAG_VERSION" val="1.0"/>
  <p:tag name="KSO_WM_BEAUTIFY_FLAG" val="#wm#"/>
  <p:tag name="KSO_WM_UNIT_FILL_FORE_SCHEMECOLOR_INDEX_BRIGHTNESS" val="0"/>
  <p:tag name="KSO_WM_UNIT_FILL_FORE_SCHEMECOLOR_INDEX" val="14"/>
  <p:tag name="KSO_WM_UNIT_FILL_TYPE" val="1"/>
  <p:tag name="KSO_WM_UNIT_TEXT_FILL_FORE_SCHEMECOLOR_INDEX_BRIGHTNESS" val="0"/>
  <p:tag name="KSO_WM_UNIT_TEXT_FILL_FORE_SCHEMECOLOR_INDEX" val="13"/>
  <p:tag name="KSO_WM_UNIT_TEXT_FILL_TYPE" val="1"/>
  <p:tag name="KSO_WM_UNIT_USESOURCEFORMAT_APPLY" val="0"/>
</p:tagLst>
</file>

<file path=ppt/tags/tag1039.xml><?xml version="1.0" encoding="utf-8"?>
<p:tagLst xmlns:p="http://schemas.openxmlformats.org/presentationml/2006/main">
  <p:tag name="KSO_WM_UNIT_SUBTYPE" val="a"/>
  <p:tag name="KSO_WM_UNIT_PRESET_TEXT" val="点击此处添加正文，文字是您思想的提炼，为了演示发布的良好效果，请您尽可能提炼思想的精髓，然后简单的阐述您的观点。如果您的内容确实非常重要又难以精简，也请使用分段处理，对内容进行简单的梳理和提炼，这样会使逻辑框架相对清晰。&#10;您的正文已经经简明扼要，字字珠玑，但信息却千丝万缕、错综复杂，需要用更多的文字来表述；但请您尽可能提炼思想的精髓，否则容易造成观者的阅读压力，适得其反。当您的正文内容到达这个限度时，或许已经不纯粹作用于演示，极大可能运用于阅读领域。"/>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diagram20210821_1*l_h_f*1_1_1"/>
  <p:tag name="KSO_WM_TEMPLATE_CATEGORY" val="diagram"/>
  <p:tag name="KSO_WM_TEMPLATE_INDEX" val="20210821"/>
  <p:tag name="KSO_WM_UNIT_LAYERLEVEL" val="1_1_1"/>
  <p:tag name="KSO_WM_TAG_VERSION" val="1.0"/>
  <p:tag name="KSO_WM_BEAUTIFY_FLAG" val="#wm#"/>
  <p:tag name="KSO_WM_UNIT_TEXT_FILL_FORE_SCHEMECOLOR_INDEX_BRIGHTNESS" val="0.15"/>
  <p:tag name="KSO_WM_UNIT_TEXT_FILL_FORE_SCHEMECOLOR_INDEX" val="13"/>
  <p:tag name="KSO_WM_UNIT_TEXT_FILL_TYPE" val="1"/>
  <p:tag name="KSO_WM_UNIT_USESOURCEFORMAT_APPLY" val="0"/>
</p:tagLst>
</file>

<file path=ppt/tags/tag10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h_h_i"/>
  <p:tag name="KSO_WM_UNIT_INDEX" val="1_2_1_1"/>
  <p:tag name="KSO_WM_UNIT_ID" val="diagram20205599_2*n_h_h_i*1_2_1_1"/>
  <p:tag name="KSO_WM_TEMPLATE_CATEGORY" val="diagram"/>
  <p:tag name="KSO_WM_TEMPLATE_INDEX" val="20205599"/>
  <p:tag name="KSO_WM_UNIT_LAYERLEVEL" val="1_1_1_1"/>
  <p:tag name="KSO_WM_TAG_VERSION" val="1.0"/>
  <p:tag name="KSO_WM_BEAUTIFY_FLAG" val=""/>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USESOURCEFORMAT_APPLY" val="0"/>
</p:tagLst>
</file>

<file path=ppt/tags/tag1040.xml><?xml version="1.0" encoding="utf-8"?>
<p:tagLst xmlns:p="http://schemas.openxmlformats.org/presentationml/2006/main">
  <p:tag name="KSO_WM_UNIT_ISCONTENTSTITLE" val="0"/>
  <p:tag name="KSO_WM_UNIT_ISNUMDGMTITLE" val="0"/>
  <p:tag name="KSO_WM_UNIT_PRESET_TEXT" val="点击添加标题"/>
  <p:tag name="KSO_WM_UNIT_NOCLEAR" val="0"/>
  <p:tag name="KSO_WM_UNIT_HIGHLIGHT" val="0"/>
  <p:tag name="KSO_WM_UNIT_COMPATIBLE" val="0"/>
  <p:tag name="KSO_WM_UNIT_DIAGRAM_ISNUMVISUAL" val="0"/>
  <p:tag name="KSO_WM_UNIT_DIAGRAM_ISREFERUNIT" val="0"/>
  <p:tag name="KSO_WM_DIAGRAM_GROUP_CODE" val="l1-1"/>
  <p:tag name="KSO_WM_UNIT_TYPE" val="l_h_a"/>
  <p:tag name="KSO_WM_UNIT_INDEX" val="1_1_1"/>
  <p:tag name="KSO_WM_UNIT_ID" val="diagram20210821_1*l_h_a*1_1_1"/>
  <p:tag name="KSO_WM_TEMPLATE_CATEGORY" val="diagram"/>
  <p:tag name="KSO_WM_TEMPLATE_INDEX" val="20210821"/>
  <p:tag name="KSO_WM_UNIT_LAYERLEVEL" val="1_1_1"/>
  <p:tag name="KSO_WM_TAG_VERSION" val="1.0"/>
  <p:tag name="KSO_WM_BEAUTIFY_FLAG" val="#wm#"/>
  <p:tag name="KSO_WM_UNIT_TEXT_FILL_FORE_SCHEMECOLOR_INDEX_BRIGHTNESS" val="0.15"/>
  <p:tag name="KSO_WM_UNIT_TEXT_FILL_FORE_SCHEMECOLOR_INDEX" val="13"/>
  <p:tag name="KSO_WM_UNIT_TEXT_FILL_TYPE" val="1"/>
  <p:tag name="KSO_WM_UNIT_USESOURCEFORMAT_APPLY" val="0"/>
</p:tagLst>
</file>

<file path=ppt/tags/tag104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2"/>
  <p:tag name="KSO_WM_UNIT_ID" val="diagram20210821_1*l_h_i*1_2_2"/>
  <p:tag name="KSO_WM_TEMPLATE_CATEGORY" val="diagram"/>
  <p:tag name="KSO_WM_TEMPLATE_INDEX" val="20210821"/>
  <p:tag name="KSO_WM_UNIT_LAYERLEVEL" val="1_1_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15"/>
  <p:tag name="KSO_WM_UNIT_TEXT_FILL_FORE_SCHEMECOLOR_INDEX" val="13"/>
  <p:tag name="KSO_WM_UNIT_TEXT_FILL_TYPE" val="1"/>
  <p:tag name="KSO_WM_UNIT_USESOURCEFORMAT_APPLY" val="0"/>
</p:tagLst>
</file>

<file path=ppt/tags/tag1042.xml><?xml version="1.0" encoding="utf-8"?>
<p:tagLst xmlns:p="http://schemas.openxmlformats.org/presentationml/2006/main">
  <p:tag name="KSO_WM_UNIT_ICON_FILEID" val="3100594"/>
  <p:tag name="KSO_WM_UNIT_ICON_STYLE" val="1"/>
  <p:tag name="KSO_WM_UNIT_VALUE" val="54*46"/>
  <p:tag name="KSO_WM_UNIT_HIGHLIGHT" val="0"/>
  <p:tag name="KSO_WM_UNIT_COMPATIBLE" val="0"/>
  <p:tag name="KSO_WM_UNIT_DIAGRAM_ISNUMVISUAL" val="0"/>
  <p:tag name="KSO_WM_UNIT_DIAGRAM_ISREFERUNIT" val="0"/>
  <p:tag name="KSO_WM_DIAGRAM_GROUP_CODE" val="l1-1"/>
  <p:tag name="KSO_WM_UNIT_TYPE" val="l_h_x"/>
  <p:tag name="KSO_WM_UNIT_INDEX" val="1_2_1"/>
  <p:tag name="KSO_WM_UNIT_ID" val="diagram20210821_1*l_h_x*1_2_1"/>
  <p:tag name="KSO_WM_TEMPLATE_CATEGORY" val="diagram"/>
  <p:tag name="KSO_WM_TEMPLATE_INDEX" val="20210821"/>
  <p:tag name="KSO_WM_UNIT_LAYERLEVEL" val="1_1_1"/>
  <p:tag name="KSO_WM_TAG_VERSION" val="1.0"/>
  <p:tag name="KSO_WM_BEAUTIFY_FLAG" val="#wm#"/>
  <p:tag name="KSO_WM_UNIT_FILL_FORE_SCHEMECOLOR_INDEX_BRIGHTNESS" val="0"/>
  <p:tag name="KSO_WM_UNIT_FILL_FORE_SCHEMECOLOR_INDEX" val="14"/>
  <p:tag name="KSO_WM_UNIT_FILL_TYPE" val="1"/>
  <p:tag name="KSO_WM_UNIT_TEXT_FILL_FORE_SCHEMECOLOR_INDEX_BRIGHTNESS" val="0"/>
  <p:tag name="KSO_WM_UNIT_TEXT_FILL_FORE_SCHEMECOLOR_INDEX" val="13"/>
  <p:tag name="KSO_WM_UNIT_TEXT_FILL_TYPE" val="1"/>
  <p:tag name="KSO_WM_UNIT_USESOURCEFORMAT_APPLY" val="0"/>
</p:tagLst>
</file>

<file path=ppt/tags/tag1043.xml><?xml version="1.0" encoding="utf-8"?>
<p:tagLst xmlns:p="http://schemas.openxmlformats.org/presentationml/2006/main">
  <p:tag name="KSO_WM_UNIT_SUBTYPE" val="a"/>
  <p:tag name="KSO_WM_UNIT_PRESET_TEXT" val="点击此处添加正文，文字是您思想的提炼，为了演示发布的良好效果，请您尽可能提炼思想的精髓，然后简单的阐述您的观点。如果您的内容确实非常重要又难以精简，也请使用分段处理，对内容进行简单的梳理和提炼，这样会使逻辑框架相对清晰。&#10;您的正文已经经简明扼要，字字珠玑，但信息却千丝万缕、错综复杂，需要用更多的文字来表述；但请您尽可能提炼思想的精髓，否则容易造成观者的阅读压力，适得其反。当您的正文内容到达这个限度时，或许已经不纯粹作用于演示，极大可能运用于阅读领域。"/>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2_1"/>
  <p:tag name="KSO_WM_UNIT_ID" val="diagram20210821_1*l_h_f*1_2_1"/>
  <p:tag name="KSO_WM_TEMPLATE_CATEGORY" val="diagram"/>
  <p:tag name="KSO_WM_TEMPLATE_INDEX" val="20210821"/>
  <p:tag name="KSO_WM_UNIT_LAYERLEVEL" val="1_1_1"/>
  <p:tag name="KSO_WM_TAG_VERSION" val="1.0"/>
  <p:tag name="KSO_WM_BEAUTIFY_FLAG" val="#wm#"/>
  <p:tag name="KSO_WM_UNIT_TEXT_FILL_FORE_SCHEMECOLOR_INDEX_BRIGHTNESS" val="0.15"/>
  <p:tag name="KSO_WM_UNIT_TEXT_FILL_FORE_SCHEMECOLOR_INDEX" val="13"/>
  <p:tag name="KSO_WM_UNIT_TEXT_FILL_TYPE" val="1"/>
  <p:tag name="KSO_WM_UNIT_USESOURCEFORMAT_APPLY" val="0"/>
</p:tagLst>
</file>

<file path=ppt/tags/tag1044.xml><?xml version="1.0" encoding="utf-8"?>
<p:tagLst xmlns:p="http://schemas.openxmlformats.org/presentationml/2006/main">
  <p:tag name="KSO_WM_UNIT_ISCONTENTSTITLE" val="0"/>
  <p:tag name="KSO_WM_UNIT_ISNUMDGMTITLE" val="0"/>
  <p:tag name="KSO_WM_UNIT_PRESET_TEXT" val="点击添加标题"/>
  <p:tag name="KSO_WM_UNIT_NOCLEAR" val="0"/>
  <p:tag name="KSO_WM_UNIT_HIGHLIGHT" val="0"/>
  <p:tag name="KSO_WM_UNIT_COMPATIBLE" val="0"/>
  <p:tag name="KSO_WM_UNIT_DIAGRAM_ISNUMVISUAL" val="0"/>
  <p:tag name="KSO_WM_UNIT_DIAGRAM_ISREFERUNIT" val="0"/>
  <p:tag name="KSO_WM_DIAGRAM_GROUP_CODE" val="l1-1"/>
  <p:tag name="KSO_WM_UNIT_TYPE" val="l_h_a"/>
  <p:tag name="KSO_WM_UNIT_INDEX" val="1_2_1"/>
  <p:tag name="KSO_WM_UNIT_ID" val="diagram20210821_1*l_h_a*1_2_1"/>
  <p:tag name="KSO_WM_TEMPLATE_CATEGORY" val="diagram"/>
  <p:tag name="KSO_WM_TEMPLATE_INDEX" val="20210821"/>
  <p:tag name="KSO_WM_UNIT_LAYERLEVEL" val="1_1_1"/>
  <p:tag name="KSO_WM_TAG_VERSION" val="1.0"/>
  <p:tag name="KSO_WM_BEAUTIFY_FLAG" val="#wm#"/>
  <p:tag name="KSO_WM_UNIT_TEXT_FILL_FORE_SCHEMECOLOR_INDEX_BRIGHTNESS" val="0.15"/>
  <p:tag name="KSO_WM_UNIT_TEXT_FILL_FORE_SCHEMECOLOR_INDEX" val="13"/>
  <p:tag name="KSO_WM_UNIT_TEXT_FILL_TYPE" val="1"/>
  <p:tag name="KSO_WM_UNIT_USESOURCEFORMAT_APPLY" val="0"/>
</p:tagLst>
</file>

<file path=ppt/tags/tag104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3_2"/>
  <p:tag name="KSO_WM_UNIT_ID" val="diagram20210821_1*l_h_i*1_3_2"/>
  <p:tag name="KSO_WM_TEMPLATE_CATEGORY" val="diagram"/>
  <p:tag name="KSO_WM_TEMPLATE_INDEX" val="20210821"/>
  <p:tag name="KSO_WM_UNIT_LAYERLEVEL" val="1_1_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15"/>
  <p:tag name="KSO_WM_UNIT_TEXT_FILL_FORE_SCHEMECOLOR_INDEX" val="13"/>
  <p:tag name="KSO_WM_UNIT_TEXT_FILL_TYPE" val="1"/>
  <p:tag name="KSO_WM_UNIT_USESOURCEFORMAT_APPLY" val="0"/>
</p:tagLst>
</file>

<file path=ppt/tags/tag1046.xml><?xml version="1.0" encoding="utf-8"?>
<p:tagLst xmlns:p="http://schemas.openxmlformats.org/presentationml/2006/main">
  <p:tag name="KSO_WM_UNIT_ICON_FILEID" val="3100615"/>
  <p:tag name="KSO_WM_UNIT_ICON_STYLE" val="1"/>
  <p:tag name="KSO_WM_UNIT_VALUE" val="54*41"/>
  <p:tag name="KSO_WM_UNIT_HIGHLIGHT" val="0"/>
  <p:tag name="KSO_WM_UNIT_COMPATIBLE" val="0"/>
  <p:tag name="KSO_WM_UNIT_DIAGRAM_ISNUMVISUAL" val="0"/>
  <p:tag name="KSO_WM_UNIT_DIAGRAM_ISREFERUNIT" val="0"/>
  <p:tag name="KSO_WM_DIAGRAM_GROUP_CODE" val="l1-1"/>
  <p:tag name="KSO_WM_UNIT_TYPE" val="l_h_x"/>
  <p:tag name="KSO_WM_UNIT_INDEX" val="1_3_1"/>
  <p:tag name="KSO_WM_UNIT_ID" val="diagram20210821_1*l_h_x*1_3_1"/>
  <p:tag name="KSO_WM_TEMPLATE_CATEGORY" val="diagram"/>
  <p:tag name="KSO_WM_TEMPLATE_INDEX" val="20210821"/>
  <p:tag name="KSO_WM_UNIT_LAYERLEVEL" val="1_1_1"/>
  <p:tag name="KSO_WM_TAG_VERSION" val="1.0"/>
  <p:tag name="KSO_WM_BEAUTIFY_FLAG" val="#wm#"/>
  <p:tag name="KSO_WM_UNIT_FILL_FORE_SCHEMECOLOR_INDEX_BRIGHTNESS" val="0"/>
  <p:tag name="KSO_WM_UNIT_FILL_FORE_SCHEMECOLOR_INDEX" val="14"/>
  <p:tag name="KSO_WM_UNIT_FILL_TYPE" val="1"/>
  <p:tag name="KSO_WM_UNIT_TEXT_FILL_FORE_SCHEMECOLOR_INDEX_BRIGHTNESS" val="0"/>
  <p:tag name="KSO_WM_UNIT_TEXT_FILL_FORE_SCHEMECOLOR_INDEX" val="13"/>
  <p:tag name="KSO_WM_UNIT_TEXT_FILL_TYPE" val="1"/>
  <p:tag name="KSO_WM_UNIT_USESOURCEFORMAT_APPLY" val="0"/>
</p:tagLst>
</file>

<file path=ppt/tags/tag1047.xml><?xml version="1.0" encoding="utf-8"?>
<p:tagLst xmlns:p="http://schemas.openxmlformats.org/presentationml/2006/main">
  <p:tag name="KSO_WM_UNIT_SUBTYPE" val="a"/>
  <p:tag name="KSO_WM_UNIT_PRESET_TEXT" val="点击此处添加正文，文字是您思想的提炼，为了演示发布的良好效果，请您尽可能提炼思想的精髓，然后简单的阐述您的观点。如果您的内容确实非常重要又难以精简，也请使用分段处理，对内容进行简单的梳理和提炼，这样会使逻辑框架相对清晰。&#10;您的正文已经经简明扼要，字字珠玑，但信息却千丝万缕、错综复杂，需要用更多的文字来表述；但请您尽可能提炼思想的精髓，否则容易造成观者的阅读压力，适得其反。当您的正文内容到达这个限度时，或许已经不纯粹作用于演示，极大可能运用于阅读领域。"/>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3_1"/>
  <p:tag name="KSO_WM_UNIT_ID" val="diagram20210821_1*l_h_f*1_3_1"/>
  <p:tag name="KSO_WM_TEMPLATE_CATEGORY" val="diagram"/>
  <p:tag name="KSO_WM_TEMPLATE_INDEX" val="20210821"/>
  <p:tag name="KSO_WM_UNIT_LAYERLEVEL" val="1_1_1"/>
  <p:tag name="KSO_WM_TAG_VERSION" val="1.0"/>
  <p:tag name="KSO_WM_BEAUTIFY_FLAG" val="#wm#"/>
  <p:tag name="KSO_WM_UNIT_TEXT_FILL_FORE_SCHEMECOLOR_INDEX_BRIGHTNESS" val="0.15"/>
  <p:tag name="KSO_WM_UNIT_TEXT_FILL_FORE_SCHEMECOLOR_INDEX" val="13"/>
  <p:tag name="KSO_WM_UNIT_TEXT_FILL_TYPE" val="1"/>
  <p:tag name="KSO_WM_UNIT_USESOURCEFORMAT_APPLY" val="0"/>
</p:tagLst>
</file>

<file path=ppt/tags/tag1048.xml><?xml version="1.0" encoding="utf-8"?>
<p:tagLst xmlns:p="http://schemas.openxmlformats.org/presentationml/2006/main">
  <p:tag name="KSO_WM_UNIT_ISCONTENTSTITLE" val="0"/>
  <p:tag name="KSO_WM_UNIT_ISNUMDGMTITLE" val="0"/>
  <p:tag name="KSO_WM_UNIT_PRESET_TEXT" val="点击添加标题"/>
  <p:tag name="KSO_WM_UNIT_NOCLEAR" val="0"/>
  <p:tag name="KSO_WM_UNIT_HIGHLIGHT" val="0"/>
  <p:tag name="KSO_WM_UNIT_COMPATIBLE" val="0"/>
  <p:tag name="KSO_WM_UNIT_DIAGRAM_ISNUMVISUAL" val="0"/>
  <p:tag name="KSO_WM_UNIT_DIAGRAM_ISREFERUNIT" val="0"/>
  <p:tag name="KSO_WM_DIAGRAM_GROUP_CODE" val="l1-1"/>
  <p:tag name="KSO_WM_UNIT_TYPE" val="l_h_a"/>
  <p:tag name="KSO_WM_UNIT_INDEX" val="1_3_1"/>
  <p:tag name="KSO_WM_UNIT_ID" val="diagram20210821_1*l_h_a*1_3_1"/>
  <p:tag name="KSO_WM_TEMPLATE_CATEGORY" val="diagram"/>
  <p:tag name="KSO_WM_TEMPLATE_INDEX" val="20210821"/>
  <p:tag name="KSO_WM_UNIT_LAYERLEVEL" val="1_1_1"/>
  <p:tag name="KSO_WM_TAG_VERSION" val="1.0"/>
  <p:tag name="KSO_WM_BEAUTIFY_FLAG" val="#wm#"/>
  <p:tag name="KSO_WM_UNIT_TEXT_FILL_FORE_SCHEMECOLOR_INDEX_BRIGHTNESS" val="0.15"/>
  <p:tag name="KSO_WM_UNIT_TEXT_FILL_FORE_SCHEMECOLOR_INDEX" val="13"/>
  <p:tag name="KSO_WM_UNIT_TEXT_FILL_TYPE" val="1"/>
  <p:tag name="KSO_WM_UNIT_USESOURCEFORMAT_APPLY" val="0"/>
</p:tagLst>
</file>

<file path=ppt/tags/tag104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4_2"/>
  <p:tag name="KSO_WM_UNIT_ID" val="diagram20210821_1*l_h_i*1_4_2"/>
  <p:tag name="KSO_WM_TEMPLATE_CATEGORY" val="diagram"/>
  <p:tag name="KSO_WM_TEMPLATE_INDEX" val="20210821"/>
  <p:tag name="KSO_WM_UNIT_LAYERLEVEL" val="1_1_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15"/>
  <p:tag name="KSO_WM_UNIT_TEXT_FILL_FORE_SCHEMECOLOR_INDEX" val="13"/>
  <p:tag name="KSO_WM_UNIT_TEXT_FILL_TYPE" val="1"/>
  <p:tag name="KSO_WM_UNIT_USESOURCEFORMAT_APPLY" val="0"/>
</p:tagLst>
</file>

<file path=ppt/tags/tag10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h_h_i"/>
  <p:tag name="KSO_WM_UNIT_INDEX" val="1_2_1_3"/>
  <p:tag name="KSO_WM_UNIT_ID" val="diagram20205599_2*n_h_h_i*1_2_1_3"/>
  <p:tag name="KSO_WM_TEMPLATE_CATEGORY" val="diagram"/>
  <p:tag name="KSO_WM_TEMPLATE_INDEX" val="20205599"/>
  <p:tag name="KSO_WM_UNIT_LAYERLEVEL" val="1_1_1_1"/>
  <p:tag name="KSO_WM_TAG_VERSION" val="1.0"/>
  <p:tag name="KSO_WM_BEAUTIFY_FLAG" val=""/>
  <p:tag name="KSO_WM_UNIT_FILL_FORE_SCHEMECOLOR_INDEX_BRIGHTNESS" val="0"/>
  <p:tag name="KSO_WM_UNIT_FILL_FORE_SCHEMECOLOR_INDEX" val="14"/>
  <p:tag name="KSO_WM_UNIT_FILL_TYPE" val="1"/>
  <p:tag name="KSO_WM_UNIT_LINE_FORE_SCHEMECOLOR_INDEX_BRIGHTNESS" val="0"/>
  <p:tag name="KSO_WM_UNIT_LINE_FORE_SCHEMECOLOR_INDEX" val="5"/>
  <p:tag name="KSO_WM_UNIT_LINE_FILL_TYPE" val="2"/>
  <p:tag name="KSO_WM_UNIT_TEXT_FILL_FORE_SCHEMECOLOR_INDEX_BRIGHTNESS" val="0"/>
  <p:tag name="KSO_WM_UNIT_TEXT_FILL_FORE_SCHEMECOLOR_INDEX" val="2"/>
  <p:tag name="KSO_WM_UNIT_TEXT_FILL_TYPE" val="1"/>
  <p:tag name="KSO_WM_UNIT_USESOURCEFORMAT_APPLY" val="0"/>
</p:tagLst>
</file>

<file path=ppt/tags/tag1050.xml><?xml version="1.0" encoding="utf-8"?>
<p:tagLst xmlns:p="http://schemas.openxmlformats.org/presentationml/2006/main">
  <p:tag name="KSO_WM_UNIT_ICON_FILEID" val="3100136"/>
  <p:tag name="KSO_WM_UNIT_ICON_STYLE" val="1"/>
  <p:tag name="KSO_WM_UNIT_VALUE" val="52*52"/>
  <p:tag name="KSO_WM_UNIT_HIGHLIGHT" val="0"/>
  <p:tag name="KSO_WM_UNIT_COMPATIBLE" val="0"/>
  <p:tag name="KSO_WM_UNIT_DIAGRAM_ISNUMVISUAL" val="0"/>
  <p:tag name="KSO_WM_UNIT_DIAGRAM_ISREFERUNIT" val="0"/>
  <p:tag name="KSO_WM_DIAGRAM_GROUP_CODE" val="l1-1"/>
  <p:tag name="KSO_WM_UNIT_TYPE" val="l_h_x"/>
  <p:tag name="KSO_WM_UNIT_INDEX" val="1_4_1"/>
  <p:tag name="KSO_WM_UNIT_ID" val="diagram20210821_1*l_h_x*1_4_1"/>
  <p:tag name="KSO_WM_TEMPLATE_CATEGORY" val="diagram"/>
  <p:tag name="KSO_WM_TEMPLATE_INDEX" val="20210821"/>
  <p:tag name="KSO_WM_UNIT_LAYERLEVEL" val="1_1_1"/>
  <p:tag name="KSO_WM_TAG_VERSION" val="1.0"/>
  <p:tag name="KSO_WM_BEAUTIFY_FLAG" val="#wm#"/>
  <p:tag name="KSO_WM_UNIT_FILL_FORE_SCHEMECOLOR_INDEX_BRIGHTNESS" val="0"/>
  <p:tag name="KSO_WM_UNIT_FILL_FORE_SCHEMECOLOR_INDEX" val="14"/>
  <p:tag name="KSO_WM_UNIT_FILL_TYPE" val="1"/>
  <p:tag name="KSO_WM_UNIT_TEXT_FILL_FORE_SCHEMECOLOR_INDEX_BRIGHTNESS" val="0"/>
  <p:tag name="KSO_WM_UNIT_TEXT_FILL_FORE_SCHEMECOLOR_INDEX" val="13"/>
  <p:tag name="KSO_WM_UNIT_TEXT_FILL_TYPE" val="1"/>
  <p:tag name="KSO_WM_UNIT_USESOURCEFORMAT_APPLY" val="0"/>
</p:tagLst>
</file>

<file path=ppt/tags/tag1051.xml><?xml version="1.0" encoding="utf-8"?>
<p:tagLst xmlns:p="http://schemas.openxmlformats.org/presentationml/2006/main">
  <p:tag name="KSO_WM_UNIT_SUBTYPE" val="a"/>
  <p:tag name="KSO_WM_UNIT_PRESET_TEXT" val="点击此处添加正文，文字是您思想的提炼，为了演示发布的良好效果，请您尽可能提炼思想的精髓，然后简单的阐述您的观点。如果您的内容确实非常重要又难以精简，也请使用分段处理，对内容进行简单的梳理和提炼，这样会使逻辑框架相对清晰。&#10;您的正文已经经简明扼要，字字珠玑，但信息却千丝万缕、错综复杂，需要用更多的文字来表述；但请您尽可能提炼思想的精髓，否则容易造成观者的阅读压力，适得其反。当您的正文内容到达这个限度时，或许已经不纯粹作用于演示，极大可能运用于阅读领域。"/>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4_1"/>
  <p:tag name="KSO_WM_UNIT_ID" val="diagram20210821_1*l_h_f*1_4_1"/>
  <p:tag name="KSO_WM_TEMPLATE_CATEGORY" val="diagram"/>
  <p:tag name="KSO_WM_TEMPLATE_INDEX" val="20210821"/>
  <p:tag name="KSO_WM_UNIT_LAYERLEVEL" val="1_1_1"/>
  <p:tag name="KSO_WM_TAG_VERSION" val="1.0"/>
  <p:tag name="KSO_WM_BEAUTIFY_FLAG" val="#wm#"/>
  <p:tag name="KSO_WM_UNIT_TEXT_FILL_FORE_SCHEMECOLOR_INDEX_BRIGHTNESS" val="0.15"/>
  <p:tag name="KSO_WM_UNIT_TEXT_FILL_FORE_SCHEMECOLOR_INDEX" val="13"/>
  <p:tag name="KSO_WM_UNIT_TEXT_FILL_TYPE" val="1"/>
  <p:tag name="KSO_WM_UNIT_USESOURCEFORMAT_APPLY" val="0"/>
</p:tagLst>
</file>

<file path=ppt/tags/tag1052.xml><?xml version="1.0" encoding="utf-8"?>
<p:tagLst xmlns:p="http://schemas.openxmlformats.org/presentationml/2006/main">
  <p:tag name="KSO_WM_UNIT_ISCONTENTSTITLE" val="0"/>
  <p:tag name="KSO_WM_UNIT_ISNUMDGMTITLE" val="0"/>
  <p:tag name="KSO_WM_UNIT_PRESET_TEXT" val="点击添加标题"/>
  <p:tag name="KSO_WM_UNIT_NOCLEAR" val="0"/>
  <p:tag name="KSO_WM_UNIT_HIGHLIGHT" val="0"/>
  <p:tag name="KSO_WM_UNIT_COMPATIBLE" val="0"/>
  <p:tag name="KSO_WM_UNIT_DIAGRAM_ISNUMVISUAL" val="0"/>
  <p:tag name="KSO_WM_UNIT_DIAGRAM_ISREFERUNIT" val="0"/>
  <p:tag name="KSO_WM_DIAGRAM_GROUP_CODE" val="l1-1"/>
  <p:tag name="KSO_WM_UNIT_TYPE" val="l_h_a"/>
  <p:tag name="KSO_WM_UNIT_INDEX" val="1_4_1"/>
  <p:tag name="KSO_WM_UNIT_ID" val="diagram20210821_1*l_h_a*1_4_1"/>
  <p:tag name="KSO_WM_TEMPLATE_CATEGORY" val="diagram"/>
  <p:tag name="KSO_WM_TEMPLATE_INDEX" val="20210821"/>
  <p:tag name="KSO_WM_UNIT_LAYERLEVEL" val="1_1_1"/>
  <p:tag name="KSO_WM_TAG_VERSION" val="1.0"/>
  <p:tag name="KSO_WM_BEAUTIFY_FLAG" val="#wm#"/>
  <p:tag name="KSO_WM_UNIT_TEXT_FILL_FORE_SCHEMECOLOR_INDEX_BRIGHTNESS" val="0.15"/>
  <p:tag name="KSO_WM_UNIT_TEXT_FILL_FORE_SCHEMECOLOR_INDEX" val="13"/>
  <p:tag name="KSO_WM_UNIT_TEXT_FILL_TYPE" val="1"/>
  <p:tag name="KSO_WM_UNIT_USESOURCEFORMAT_APPLY" val="0"/>
</p:tagLst>
</file>

<file path=ppt/tags/tag10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20058_1*i*1"/>
  <p:tag name="KSO_WM_TEMPLATE_CATEGORY" val="diagram"/>
  <p:tag name="KSO_WM_TEMPLATE_INDEX" val="20220058"/>
  <p:tag name="KSO_WM_UNIT_LAYERLEVEL" val="1"/>
  <p:tag name="KSO_WM_TAG_VERSION" val="1.0"/>
  <p:tag name="KSO_WM_BEAUTIFY_FLAG" val="#wm#"/>
  <p:tag name="KSO_WM_UNIT_BLOCK" val="0"/>
  <p:tag name="KSO_WM_UNIT_SM_LIMIT_TYPE" val="0"/>
  <p:tag name="KSO_WM_UNIT_DEC_AREA_ID" val="401453a90b9f4fd5b1215058b8a2f2e8"/>
  <p:tag name="KSO_WM_UNIT_DECORATE_INFO" val="{&quot;ReferentInfo&quot;:{&quot;Id&quot;:&quot;2d2094633d9c481aa0d84a95a0159686&quot;,&quot;X&quot;:{&quot;Pos&quot;:1},&quot;Y&quot;:{&quot;Pos&quot;:2}},&quot;DecorateInfoX&quot;:{&quot;Pos&quot;:1,&quot;IsAbs&quot;:true},&quot;DecorateInfoY&quot;:{&quot;Pos&quot;:0,&quot;IsAbs&quot;:true},&quot;DecorateInfoW&quot;:{&quot;IsAbs&quot;:true},&quot;DecorateInfoH&quot;:{&quot;IsAbs&quot;:true},&quot;whChangeMode&quot;:0}"/>
  <p:tag name="KSO_WM_UNIT_LINE_FORE_SCHEMECOLOR_INDEX_BRIGHTNESS" val="0"/>
  <p:tag name="KSO_WM_UNIT_LINE_FORE_SCHEMECOLOR_INDEX" val="5"/>
  <p:tag name="KSO_WM_UNIT_LINE_FILL_TYPE" val="2"/>
</p:tagLst>
</file>

<file path=ppt/tags/tag1054.xml><?xml version="1.0" encoding="utf-8"?>
<p:tagLst xmlns:p="http://schemas.openxmlformats.org/presentationml/2006/main">
  <p:tag name="KSO_WM_UNIT_ISCONTENTSTITLE" val="0"/>
  <p:tag name="KSO_WM_UNIT_ISNUMDGMTITLE" val="0"/>
  <p:tag name="KSO_WM_UNIT_PRESET_TEXT" val="线型上下导航版"/>
  <p:tag name="KSO_WM_UNIT_NOCLEAR" val="0"/>
  <p:tag name="KSO_WM_UNIT_HIGHLIGHT" val="0"/>
  <p:tag name="KSO_WM_UNIT_COMPATIBLE" val="0"/>
  <p:tag name="KSO_WM_UNIT_DIAGRAM_ISNUMVISUAL" val="0"/>
  <p:tag name="KSO_WM_UNIT_DIAGRAM_ISREFERUNIT" val="0"/>
  <p:tag name="KSO_WM_UNIT_TYPE" val="a"/>
  <p:tag name="KSO_WM_UNIT_INDEX" val="1"/>
  <p:tag name="KSO_WM_UNIT_ID" val="diagram20220058_1*a*1"/>
  <p:tag name="KSO_WM_TEMPLATE_CATEGORY" val="diagram"/>
  <p:tag name="KSO_WM_TEMPLATE_INDEX" val="20220058"/>
  <p:tag name="KSO_WM_UNIT_LAYERLEVEL" val="1"/>
  <p:tag name="KSO_WM_TAG_VERSION" val="1.0"/>
  <p:tag name="KSO_WM_BEAUTIFY_FLAG" val="#wm#"/>
  <p:tag name="KSO_WM_UNIT_VALUE" val="27"/>
  <p:tag name="KSO_WM_UNIT_BLOCK" val="0"/>
  <p:tag name="KSO_WM_UNIT_SM_LIMIT_TYPE" val="2"/>
  <p:tag name="KSO_WM_UNIT_DEC_AREA_ID" val="2d2094633d9c481aa0d84a95a015968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TEXT_FILL_FORE_SCHEMECOLOR_INDEX_BRIGHTNESS" val="0"/>
  <p:tag name="KSO_WM_UNIT_TEXT_FILL_FORE_SCHEMECOLOR_INDEX" val="13"/>
  <p:tag name="KSO_WM_UNIT_TEXT_FILL_TYPE" val="1"/>
</p:tagLst>
</file>

<file path=ppt/tags/tag1055.xml><?xml version="1.0" encoding="utf-8"?>
<p:tagLst xmlns:p="http://schemas.openxmlformats.org/presentationml/2006/main">
  <p:tag name="KSO_WM_BEAUTIFY_FLAG" val=""/>
</p:tagLst>
</file>

<file path=ppt/tags/tag1056.xml><?xml version="1.0" encoding="utf-8"?>
<p:tagLst xmlns:p="http://schemas.openxmlformats.org/presentationml/2006/main">
  <p:tag name="KSO_WM_SLIDE_ID" val="diagram20220058_1"/>
  <p:tag name="KSO_WM_TEMPLATE_SUBCATEGORY" val="25"/>
  <p:tag name="KSO_WM_TEMPLATE_MASTER_TYPE" val="0"/>
  <p:tag name="KSO_WM_TEMPLATE_COLOR_TYPE" val="0"/>
  <p:tag name="KSO_WM_SLIDE_ITEM_CNT" val="0"/>
  <p:tag name="KSO_WM_SLIDE_INDEX" val="1"/>
  <p:tag name="KSO_WM_TAG_VERSION" val="1.0"/>
  <p:tag name="KSO_WM_BEAUTIFY_FLAG" val="#wm#"/>
  <p:tag name="KSO_WM_TEMPLATE_CATEGORY" val="diagram"/>
  <p:tag name="KSO_WM_TEMPLATE_INDEX" val="20220058"/>
  <p:tag name="KSO_WM_SLIDE_LAYOUT" val="a_d"/>
  <p:tag name="KSO_WM_SLIDE_LAYOUT_CNT" val="1_1"/>
  <p:tag name="KSO_WM_SLIDE_TYPE" val="text"/>
  <p:tag name="KSO_WM_SLIDE_SUBTYPE" val="picTxt"/>
  <p:tag name="KSO_WM_SLIDE_LAYOUTTYPE" val="topbottom"/>
  <p:tag name="KSO_WM_SLIDE_SIZE" val="888*504"/>
  <p:tag name="KSO_WM_SLIDE_POSITION" val="36*12"/>
  <p:tag name="KSO_WM_SLIDE_LAYOUT_INFO" val="{&quot;backgroundInfo&quot;:[{&quot;bottom&quot;:0,&quot;bottomAbs&quot;:false,&quot;left&quot;:0,&quot;leftAbs&quot;:false,&quot;right&quot;:0,&quot;rightAbs&quot;:false,&quot;top&quot;:0,&quot;topAbs&quot;:false,&quot;type&quot;:&quot;general&quot;}],&quot;id&quot;:&quot;2024-01-16T10:12:01&quot;,&quot;maxSize&quot;:{&quot;size1&quot;:20},&quot;minSize&quot;:{&quot;size1&quot;:11.2},&quot;normalSize&quot;:{&quot;size1&quot;:11.2},&quot;subLayout&quot;:[{&quot;id&quot;:&quot;2024-01-16T10:12:01&quot;,&quot;margin&quot;:{&quot;bottom&quot;:0.025999998673796654,&quot;left&quot;:1.2699999809265137,&quot;right&quot;:1.2699999809265137,&quot;top&quot;:0.4230000376701355},&quot;type&quot;:0},{&quot;id&quot;:&quot;2024-01-16T10:12:01&quot;,&quot;margin&quot;:{&quot;bottom&quot;:0.847000002861023,&quot;left&quot;:1.2699999809265137,&quot;right&quot;:1.2699999809265137,&quot;top&quot;:1.2699999809265137},&quot;type&quot;:0}],&quot;type&quot;:0}"/>
  <p:tag name="KSO_WM_SLIDE_RATIO" val="1.777778"/>
  <p:tag name="KSO_WM_SLIDE_BACKGROUND" val="[&quot;general&quot;]"/>
</p:tagLst>
</file>

<file path=ppt/tags/tag1057.xml><?xml version="1.0" encoding="utf-8"?>
<p:tagLst xmlns:p="http://schemas.openxmlformats.org/presentationml/2006/main">
  <p:tag name="KSO_WM_UNIT_COLOR_SCHEME_SHAPE_ID" val="53"/>
  <p:tag name="KSO_WM_UNIT_COLOR_SCHEME_PARENT_PAGE" val="0_3"/>
  <p:tag name="KSO_WM_UNIT_FOIL_COLOR" val="1"/>
  <p:tag name="KSO_WM_UNIT_HIGHLIGHT" val="0"/>
  <p:tag name="KSO_WM_UNIT_COMPATIBLE" val="0"/>
  <p:tag name="KSO_WM_UNIT_DIAGRAM_ISNUMVISUAL" val="0"/>
  <p:tag name="KSO_WM_UNIT_DIAGRAM_ISREFERUNIT" val="0"/>
  <p:tag name="KSO_WM_DIAGRAM_GROUP_CODE" val="l1-1"/>
  <p:tag name="KSO_WM_UNIT_SUBTYPE" val="b"/>
  <p:tag name="KSO_WM_UNIT_TYPE" val="l_h_i"/>
  <p:tag name="KSO_WM_UNIT_INDEX" val="668_1_2"/>
  <p:tag name="KSO_WM_UNIT_ID" val="diagram20196511_4*l_h_i*668_1_2"/>
  <p:tag name="KSO_WM_TEMPLATE_CATEGORY" val="diagram"/>
  <p:tag name="KSO_WM_TEMPLATE_INDEX" val="20196511"/>
  <p:tag name="KSO_WM_UNIT_LAYERLEVEL" val="1_1_1"/>
  <p:tag name="KSO_WM_TAG_VERSION" val="1.0"/>
  <p:tag name="KSO_WM_BEAUTIFY_FLAG" val=""/>
  <p:tag name="KSO_WM_UNIT_FILL_FORE_SCHEMECOLOR_INDEX_BRIGHTNESS" val="0"/>
  <p:tag name="KSO_WM_UNIT_FILL_FORE_SCHEMECOLOR_INDEX" val="14"/>
  <p:tag name="KSO_WM_UNIT_FILL_TYPE" val="1"/>
  <p:tag name="KSO_WM_UNIT_SHADOW_SCHEMECOLOR_INDEX_BRIGHTNESS" val="0.5"/>
  <p:tag name="KSO_WM_UNIT_SHADOW_SCHEMECOLOR_INDEX" val="13"/>
  <p:tag name="KSO_WM_UNIT_TEXT_FILL_FORE_SCHEMECOLOR_INDEX_BRIGHTNESS" val="0"/>
  <p:tag name="KSO_WM_UNIT_TEXT_FILL_FORE_SCHEMECOLOR_INDEX" val="14"/>
  <p:tag name="KSO_WM_UNIT_TEXT_FILL_TYPE" val="1"/>
  <p:tag name="KSO_WM_UNIT_USESOURCEFORMAT_APPLY" val="0"/>
</p:tagLst>
</file>

<file path=ppt/tags/tag1058.xml><?xml version="1.0" encoding="utf-8"?>
<p:tagLst xmlns:p="http://schemas.openxmlformats.org/presentationml/2006/main">
  <p:tag name="KSO_WM_UNIT_COLOR_SCHEME_SHAPE_ID" val="53"/>
  <p:tag name="KSO_WM_UNIT_COLOR_SCHEME_PARENT_PAGE" val="0_3"/>
  <p:tag name="KSO_WM_UNIT_FOIL_COLOR" val="1"/>
  <p:tag name="KSO_WM_UNIT_HIGHLIGHT" val="0"/>
  <p:tag name="KSO_WM_UNIT_COMPATIBLE" val="0"/>
  <p:tag name="KSO_WM_UNIT_DIAGRAM_ISNUMVISUAL" val="0"/>
  <p:tag name="KSO_WM_UNIT_DIAGRAM_ISREFERUNIT" val="0"/>
  <p:tag name="KSO_WM_DIAGRAM_GROUP_CODE" val="l1-1"/>
  <p:tag name="KSO_WM_UNIT_SUBTYPE" val="b"/>
  <p:tag name="KSO_WM_UNIT_TYPE" val="l_h_i"/>
  <p:tag name="KSO_WM_UNIT_INDEX" val="668_1_2"/>
  <p:tag name="KSO_WM_UNIT_ID" val="diagram20196511_4*l_h_i*668_1_2"/>
  <p:tag name="KSO_WM_TEMPLATE_CATEGORY" val="diagram"/>
  <p:tag name="KSO_WM_TEMPLATE_INDEX" val="20196511"/>
  <p:tag name="KSO_WM_UNIT_LAYERLEVEL" val="1_1_1"/>
  <p:tag name="KSO_WM_TAG_VERSION" val="1.0"/>
  <p:tag name="KSO_WM_BEAUTIFY_FLAG" val=""/>
  <p:tag name="KSO_WM_UNIT_FILL_FORE_SCHEMECOLOR_INDEX_BRIGHTNESS" val="0"/>
  <p:tag name="KSO_WM_UNIT_FILL_FORE_SCHEMECOLOR_INDEX" val="14"/>
  <p:tag name="KSO_WM_UNIT_FILL_TYPE" val="1"/>
  <p:tag name="KSO_WM_UNIT_SHADOW_SCHEMECOLOR_INDEX_BRIGHTNESS" val="0.5"/>
  <p:tag name="KSO_WM_UNIT_SHADOW_SCHEMECOLOR_INDEX" val="13"/>
  <p:tag name="KSO_WM_UNIT_TEXT_FILL_FORE_SCHEMECOLOR_INDEX_BRIGHTNESS" val="0"/>
  <p:tag name="KSO_WM_UNIT_TEXT_FILL_FORE_SCHEMECOLOR_INDEX" val="14"/>
  <p:tag name="KSO_WM_UNIT_TEXT_FILL_TYPE" val="1"/>
  <p:tag name="KSO_WM_UNIT_USESOURCEFORMAT_APPLY" val="0"/>
</p:tagLst>
</file>

<file path=ppt/tags/tag1059.xml><?xml version="1.0" encoding="utf-8"?>
<p:tagLst xmlns:p="http://schemas.openxmlformats.org/presentationml/2006/main">
  <p:tag name="KSO_WM_UNIT_COLOR_SCHEME_SHAPE_ID" val="53"/>
  <p:tag name="KSO_WM_UNIT_COLOR_SCHEME_PARENT_PAGE" val="0_3"/>
  <p:tag name="KSO_WM_UNIT_FOIL_COLOR" val="1"/>
  <p:tag name="KSO_WM_UNIT_HIGHLIGHT" val="0"/>
  <p:tag name="KSO_WM_UNIT_COMPATIBLE" val="0"/>
  <p:tag name="KSO_WM_UNIT_DIAGRAM_ISNUMVISUAL" val="0"/>
  <p:tag name="KSO_WM_UNIT_DIAGRAM_ISREFERUNIT" val="0"/>
  <p:tag name="KSO_WM_DIAGRAM_GROUP_CODE" val="l1-1"/>
  <p:tag name="KSO_WM_UNIT_SUBTYPE" val="b"/>
  <p:tag name="KSO_WM_UNIT_TYPE" val="l_h_i"/>
  <p:tag name="KSO_WM_UNIT_INDEX" val="668_1_2"/>
  <p:tag name="KSO_WM_UNIT_ID" val="diagram20196511_4*l_h_i*668_1_2"/>
  <p:tag name="KSO_WM_TEMPLATE_CATEGORY" val="diagram"/>
  <p:tag name="KSO_WM_TEMPLATE_INDEX" val="20196511"/>
  <p:tag name="KSO_WM_UNIT_LAYERLEVEL" val="1_1_1"/>
  <p:tag name="KSO_WM_TAG_VERSION" val="1.0"/>
  <p:tag name="KSO_WM_BEAUTIFY_FLAG" val=""/>
  <p:tag name="KSO_WM_UNIT_FILL_FORE_SCHEMECOLOR_INDEX_BRIGHTNESS" val="0"/>
  <p:tag name="KSO_WM_UNIT_FILL_FORE_SCHEMECOLOR_INDEX" val="14"/>
  <p:tag name="KSO_WM_UNIT_FILL_TYPE" val="1"/>
  <p:tag name="KSO_WM_UNIT_SHADOW_SCHEMECOLOR_INDEX_BRIGHTNESS" val="0.5"/>
  <p:tag name="KSO_WM_UNIT_SHADOW_SCHEMECOLOR_INDEX" val="13"/>
  <p:tag name="KSO_WM_UNIT_TEXT_FILL_FORE_SCHEMECOLOR_INDEX_BRIGHTNESS" val="0"/>
  <p:tag name="KSO_WM_UNIT_TEXT_FILL_FORE_SCHEMECOLOR_INDEX" val="14"/>
  <p:tag name="KSO_WM_UNIT_TEXT_FILL_TYPE" val="1"/>
  <p:tag name="KSO_WM_UNIT_USESOURCEFORMAT_APPLY" val="0"/>
</p:tagLst>
</file>

<file path=ppt/tags/tag10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h_h_i"/>
  <p:tag name="KSO_WM_UNIT_INDEX" val="1_2_1_4"/>
  <p:tag name="KSO_WM_UNIT_ID" val="diagram20205599_2*n_h_h_i*1_2_1_4"/>
  <p:tag name="KSO_WM_TEMPLATE_CATEGORY" val="diagram"/>
  <p:tag name="KSO_WM_TEMPLATE_INDEX" val="20205599"/>
  <p:tag name="KSO_WM_UNIT_LAYERLEVEL" val="1_1_1_1"/>
  <p:tag name="KSO_WM_TAG_VERSION" val="1.0"/>
  <p:tag name="KSO_WM_BEAUTIFY_FLAG" val=""/>
  <p:tag name="KSO_WM_UNIT_LINE_FORE_SCHEMECOLOR_INDEX_BRIGHTNESS" val="0"/>
  <p:tag name="KSO_WM_UNIT_LINE_FORE_SCHEMECOLOR_INDEX" val="5"/>
  <p:tag name="KSO_WM_UNIT_LINE_FILL_TYPE" val="2"/>
  <p:tag name="KSO_WM_UNIT_USESOURCEFORMAT_APPLY" val="0"/>
</p:tagLst>
</file>

<file path=ppt/tags/tag1060.xml><?xml version="1.0" encoding="utf-8"?>
<p:tagLst xmlns:p="http://schemas.openxmlformats.org/presentationml/2006/main">
  <p:tag name="KSO_WM_UNIT_COLOR_SCHEME_SHAPE_ID" val="53"/>
  <p:tag name="KSO_WM_UNIT_COLOR_SCHEME_PARENT_PAGE" val="0_3"/>
  <p:tag name="KSO_WM_UNIT_FOIL_COLOR" val="1"/>
  <p:tag name="KSO_WM_UNIT_HIGHLIGHT" val="0"/>
  <p:tag name="KSO_WM_UNIT_COMPATIBLE" val="0"/>
  <p:tag name="KSO_WM_UNIT_DIAGRAM_ISNUMVISUAL" val="0"/>
  <p:tag name="KSO_WM_UNIT_DIAGRAM_ISREFERUNIT" val="0"/>
  <p:tag name="KSO_WM_DIAGRAM_GROUP_CODE" val="l1-1"/>
  <p:tag name="KSO_WM_UNIT_SUBTYPE" val="b"/>
  <p:tag name="KSO_WM_UNIT_TYPE" val="l_h_i"/>
  <p:tag name="KSO_WM_UNIT_INDEX" val="668_1_2"/>
  <p:tag name="KSO_WM_UNIT_ID" val="diagram20196511_4*l_h_i*668_1_2"/>
  <p:tag name="KSO_WM_TEMPLATE_CATEGORY" val="diagram"/>
  <p:tag name="KSO_WM_TEMPLATE_INDEX" val="20196511"/>
  <p:tag name="KSO_WM_UNIT_LAYERLEVEL" val="1_1_1"/>
  <p:tag name="KSO_WM_TAG_VERSION" val="1.0"/>
  <p:tag name="KSO_WM_BEAUTIFY_FLAG" val=""/>
  <p:tag name="KSO_WM_UNIT_FILL_FORE_SCHEMECOLOR_INDEX_BRIGHTNESS" val="0"/>
  <p:tag name="KSO_WM_UNIT_FILL_FORE_SCHEMECOLOR_INDEX" val="14"/>
  <p:tag name="KSO_WM_UNIT_FILL_TYPE" val="1"/>
  <p:tag name="KSO_WM_UNIT_SHADOW_SCHEMECOLOR_INDEX_BRIGHTNESS" val="0.5"/>
  <p:tag name="KSO_WM_UNIT_SHADOW_SCHEMECOLOR_INDEX" val="13"/>
  <p:tag name="KSO_WM_UNIT_TEXT_FILL_FORE_SCHEMECOLOR_INDEX_BRIGHTNESS" val="0"/>
  <p:tag name="KSO_WM_UNIT_TEXT_FILL_FORE_SCHEMECOLOR_INDEX" val="14"/>
  <p:tag name="KSO_WM_UNIT_TEXT_FILL_TYPE" val="1"/>
  <p:tag name="KSO_WM_UNIT_USESOURCEFORMAT_APPLY" val="0"/>
</p:tagLst>
</file>

<file path=ppt/tags/tag1061.xml><?xml version="1.0" encoding="utf-8"?>
<p:tagLst xmlns:p="http://schemas.openxmlformats.org/presentationml/2006/main">
  <p:tag name="KSO_WM_UNIT_COLOR_SCHEME_SHAPE_ID" val="53"/>
  <p:tag name="KSO_WM_UNIT_COLOR_SCHEME_PARENT_PAGE" val="0_3"/>
  <p:tag name="KSO_WM_UNIT_FOIL_COLOR" val="1"/>
  <p:tag name="KSO_WM_UNIT_HIGHLIGHT" val="0"/>
  <p:tag name="KSO_WM_UNIT_COMPATIBLE" val="0"/>
  <p:tag name="KSO_WM_UNIT_DIAGRAM_ISNUMVISUAL" val="0"/>
  <p:tag name="KSO_WM_UNIT_DIAGRAM_ISREFERUNIT" val="0"/>
  <p:tag name="KSO_WM_DIAGRAM_GROUP_CODE" val="l1-1"/>
  <p:tag name="KSO_WM_UNIT_SUBTYPE" val="b"/>
  <p:tag name="KSO_WM_UNIT_TYPE" val="l_h_i"/>
  <p:tag name="KSO_WM_UNIT_INDEX" val="668_1_2"/>
  <p:tag name="KSO_WM_UNIT_ID" val="diagram20196511_4*l_h_i*668_1_2"/>
  <p:tag name="KSO_WM_TEMPLATE_CATEGORY" val="diagram"/>
  <p:tag name="KSO_WM_TEMPLATE_INDEX" val="20196511"/>
  <p:tag name="KSO_WM_UNIT_LAYERLEVEL" val="1_1_1"/>
  <p:tag name="KSO_WM_TAG_VERSION" val="1.0"/>
  <p:tag name="KSO_WM_BEAUTIFY_FLAG" val=""/>
  <p:tag name="KSO_WM_UNIT_FILL_FORE_SCHEMECOLOR_INDEX_BRIGHTNESS" val="0"/>
  <p:tag name="KSO_WM_UNIT_FILL_FORE_SCHEMECOLOR_INDEX" val="14"/>
  <p:tag name="KSO_WM_UNIT_FILL_TYPE" val="1"/>
  <p:tag name="KSO_WM_UNIT_SHADOW_SCHEMECOLOR_INDEX_BRIGHTNESS" val="0.5"/>
  <p:tag name="KSO_WM_UNIT_SHADOW_SCHEMECOLOR_INDEX" val="13"/>
  <p:tag name="KSO_WM_UNIT_TEXT_FILL_FORE_SCHEMECOLOR_INDEX_BRIGHTNESS" val="0"/>
  <p:tag name="KSO_WM_UNIT_TEXT_FILL_FORE_SCHEMECOLOR_INDEX" val="14"/>
  <p:tag name="KSO_WM_UNIT_TEXT_FILL_TYPE" val="1"/>
  <p:tag name="KSO_WM_UNIT_USESOURCEFORMAT_APPLY" val="0"/>
</p:tagLst>
</file>

<file path=ppt/tags/tag1062.xml><?xml version="1.0" encoding="utf-8"?>
<p:tagLst xmlns:p="http://schemas.openxmlformats.org/presentationml/2006/main">
  <p:tag name="KSO_WM_UNIT_COLOR_SCHEME_SHAPE_ID" val="53"/>
  <p:tag name="KSO_WM_UNIT_COLOR_SCHEME_PARENT_PAGE" val="0_3"/>
  <p:tag name="KSO_WM_UNIT_FOIL_COLOR" val="1"/>
  <p:tag name="KSO_WM_UNIT_HIGHLIGHT" val="0"/>
  <p:tag name="KSO_WM_UNIT_COMPATIBLE" val="0"/>
  <p:tag name="KSO_WM_UNIT_DIAGRAM_ISNUMVISUAL" val="0"/>
  <p:tag name="KSO_WM_UNIT_DIAGRAM_ISREFERUNIT" val="0"/>
  <p:tag name="KSO_WM_DIAGRAM_GROUP_CODE" val="l1-1"/>
  <p:tag name="KSO_WM_UNIT_SUBTYPE" val="b"/>
  <p:tag name="KSO_WM_UNIT_TYPE" val="l_h_i"/>
  <p:tag name="KSO_WM_UNIT_INDEX" val="668_1_2"/>
  <p:tag name="KSO_WM_UNIT_ID" val="diagram20196511_4*l_h_i*668_1_2"/>
  <p:tag name="KSO_WM_TEMPLATE_CATEGORY" val="diagram"/>
  <p:tag name="KSO_WM_TEMPLATE_INDEX" val="20196511"/>
  <p:tag name="KSO_WM_UNIT_LAYERLEVEL" val="1_1_1"/>
  <p:tag name="KSO_WM_TAG_VERSION" val="1.0"/>
  <p:tag name="KSO_WM_BEAUTIFY_FLAG" val=""/>
  <p:tag name="KSO_WM_UNIT_FILL_FORE_SCHEMECOLOR_INDEX_BRIGHTNESS" val="0"/>
  <p:tag name="KSO_WM_UNIT_FILL_FORE_SCHEMECOLOR_INDEX" val="14"/>
  <p:tag name="KSO_WM_UNIT_FILL_TYPE" val="1"/>
  <p:tag name="KSO_WM_UNIT_SHADOW_SCHEMECOLOR_INDEX_BRIGHTNESS" val="0.5"/>
  <p:tag name="KSO_WM_UNIT_SHADOW_SCHEMECOLOR_INDEX" val="13"/>
  <p:tag name="KSO_WM_UNIT_TEXT_FILL_FORE_SCHEMECOLOR_INDEX_BRIGHTNESS" val="0"/>
  <p:tag name="KSO_WM_UNIT_TEXT_FILL_FORE_SCHEMECOLOR_INDEX" val="14"/>
  <p:tag name="KSO_WM_UNIT_TEXT_FILL_TYPE" val="1"/>
  <p:tag name="KSO_WM_UNIT_USESOURCEFORMAT_APPLY" val="0"/>
</p:tagLst>
</file>

<file path=ppt/tags/tag10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20058_1*i*1"/>
  <p:tag name="KSO_WM_TEMPLATE_CATEGORY" val="diagram"/>
  <p:tag name="KSO_WM_TEMPLATE_INDEX" val="20220058"/>
  <p:tag name="KSO_WM_UNIT_LAYERLEVEL" val="1"/>
  <p:tag name="KSO_WM_TAG_VERSION" val="1.0"/>
  <p:tag name="KSO_WM_BEAUTIFY_FLAG" val="#wm#"/>
  <p:tag name="KSO_WM_UNIT_BLOCK" val="0"/>
  <p:tag name="KSO_WM_UNIT_SM_LIMIT_TYPE" val="0"/>
  <p:tag name="KSO_WM_UNIT_DEC_AREA_ID" val="401453a90b9f4fd5b1215058b8a2f2e8"/>
  <p:tag name="KSO_WM_UNIT_DECORATE_INFO" val="{&quot;ReferentInfo&quot;:{&quot;Id&quot;:&quot;2d2094633d9c481aa0d84a95a0159686&quot;,&quot;X&quot;:{&quot;Pos&quot;:1},&quot;Y&quot;:{&quot;Pos&quot;:2}},&quot;DecorateInfoX&quot;:{&quot;Pos&quot;:1,&quot;IsAbs&quot;:true},&quot;DecorateInfoY&quot;:{&quot;Pos&quot;:0,&quot;IsAbs&quot;:true},&quot;DecorateInfoW&quot;:{&quot;IsAbs&quot;:true},&quot;DecorateInfoH&quot;:{&quot;IsAbs&quot;:true},&quot;whChangeMode&quot;:0}"/>
  <p:tag name="KSO_WM_UNIT_LINE_FORE_SCHEMECOLOR_INDEX_BRIGHTNESS" val="0"/>
  <p:tag name="KSO_WM_UNIT_LINE_FORE_SCHEMECOLOR_INDEX" val="5"/>
  <p:tag name="KSO_WM_UNIT_LINE_FILL_TYPE" val="2"/>
</p:tagLst>
</file>

<file path=ppt/tags/tag1064.xml><?xml version="1.0" encoding="utf-8"?>
<p:tagLst xmlns:p="http://schemas.openxmlformats.org/presentationml/2006/main">
  <p:tag name="KSO_WM_UNIT_ISCONTENTSTITLE" val="0"/>
  <p:tag name="KSO_WM_UNIT_ISNUMDGMTITLE" val="0"/>
  <p:tag name="KSO_WM_UNIT_PRESET_TEXT" val="线型上下导航版"/>
  <p:tag name="KSO_WM_UNIT_NOCLEAR" val="0"/>
  <p:tag name="KSO_WM_UNIT_HIGHLIGHT" val="0"/>
  <p:tag name="KSO_WM_UNIT_COMPATIBLE" val="0"/>
  <p:tag name="KSO_WM_UNIT_DIAGRAM_ISNUMVISUAL" val="0"/>
  <p:tag name="KSO_WM_UNIT_DIAGRAM_ISREFERUNIT" val="0"/>
  <p:tag name="KSO_WM_UNIT_TYPE" val="a"/>
  <p:tag name="KSO_WM_UNIT_INDEX" val="1"/>
  <p:tag name="KSO_WM_UNIT_ID" val="diagram20220058_1*a*1"/>
  <p:tag name="KSO_WM_TEMPLATE_CATEGORY" val="diagram"/>
  <p:tag name="KSO_WM_TEMPLATE_INDEX" val="20220058"/>
  <p:tag name="KSO_WM_UNIT_LAYERLEVEL" val="1"/>
  <p:tag name="KSO_WM_TAG_VERSION" val="1.0"/>
  <p:tag name="KSO_WM_BEAUTIFY_FLAG" val="#wm#"/>
  <p:tag name="KSO_WM_UNIT_VALUE" val="27"/>
  <p:tag name="KSO_WM_UNIT_BLOCK" val="0"/>
  <p:tag name="KSO_WM_UNIT_SM_LIMIT_TYPE" val="2"/>
  <p:tag name="KSO_WM_UNIT_DEC_AREA_ID" val="2d2094633d9c481aa0d84a95a015968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TEXT_FILL_FORE_SCHEMECOLOR_INDEX_BRIGHTNESS" val="0"/>
  <p:tag name="KSO_WM_UNIT_TEXT_FILL_FORE_SCHEMECOLOR_INDEX" val="13"/>
  <p:tag name="KSO_WM_UNIT_TEXT_FILL_TYPE" val="1"/>
</p:tagLst>
</file>

<file path=ppt/tags/tag1065.xml><?xml version="1.0" encoding="utf-8"?>
<p:tagLst xmlns:p="http://schemas.openxmlformats.org/presentationml/2006/main">
  <p:tag name="KSO_WM_BEAUTIFY_FLAG" val=""/>
</p:tagLst>
</file>

<file path=ppt/tags/tag1066.xml><?xml version="1.0" encoding="utf-8"?>
<p:tagLst xmlns:p="http://schemas.openxmlformats.org/presentationml/2006/main">
  <p:tag name="KSO_WM_SLIDE_ID" val="diagram20220058_1"/>
  <p:tag name="KSO_WM_TEMPLATE_SUBCATEGORY" val="25"/>
  <p:tag name="KSO_WM_TEMPLATE_MASTER_TYPE" val="0"/>
  <p:tag name="KSO_WM_TEMPLATE_COLOR_TYPE" val="0"/>
  <p:tag name="KSO_WM_SLIDE_ITEM_CNT" val="0"/>
  <p:tag name="KSO_WM_SLIDE_INDEX" val="1"/>
  <p:tag name="KSO_WM_TAG_VERSION" val="1.0"/>
  <p:tag name="KSO_WM_BEAUTIFY_FLAG" val="#wm#"/>
  <p:tag name="KSO_WM_TEMPLATE_CATEGORY" val="diagram"/>
  <p:tag name="KSO_WM_TEMPLATE_INDEX" val="20220058"/>
  <p:tag name="KSO_WM_SLIDE_LAYOUT" val="a_d"/>
  <p:tag name="KSO_WM_SLIDE_LAYOUT_CNT" val="1_1"/>
  <p:tag name="KSO_WM_SLIDE_TYPE" val="text"/>
  <p:tag name="KSO_WM_SLIDE_SUBTYPE" val="picTxt"/>
  <p:tag name="KSO_WM_SLIDE_LAYOUTTYPE" val="topbottom"/>
  <p:tag name="KSO_WM_SLIDE_SIZE" val="888*504"/>
  <p:tag name="KSO_WM_SLIDE_POSITION" val="36*12"/>
  <p:tag name="KSO_WM_SLIDE_LAYOUT_INFO" val="{&quot;backgroundInfo&quot;:[{&quot;bottom&quot;:0,&quot;bottomAbs&quot;:false,&quot;left&quot;:0,&quot;leftAbs&quot;:false,&quot;right&quot;:0,&quot;rightAbs&quot;:false,&quot;top&quot;:0,&quot;topAbs&quot;:false,&quot;type&quot;:&quot;general&quot;}],&quot;id&quot;:&quot;2024-01-16T10:11:33&quot;,&quot;maxSize&quot;:{&quot;size1&quot;:20},&quot;minSize&quot;:{&quot;size1&quot;:11.2},&quot;normalSize&quot;:{&quot;size1&quot;:11.2},&quot;subLayout&quot;:[{&quot;id&quot;:&quot;2024-01-16T10:11:33&quot;,&quot;margin&quot;:{&quot;bottom&quot;:0.025999998673796654,&quot;left&quot;:1.2699999809265137,&quot;right&quot;:1.2699999809265137,&quot;top&quot;:0.4230000376701355},&quot;type&quot;:0},{&quot;id&quot;:&quot;2024-01-16T10:11:33&quot;,&quot;margin&quot;:{&quot;bottom&quot;:0.847000002861023,&quot;left&quot;:1.2699999809265137,&quot;right&quot;:1.2699999809265137,&quot;top&quot;:1.2699999809265137},&quot;type&quot;:0}],&quot;type&quot;:0}"/>
  <p:tag name="KSO_WM_SLIDE_RATIO" val="1.777778"/>
  <p:tag name="KSO_WM_SLIDE_BACKGROUND" val="[&quot;general&quot;]"/>
</p:tagLst>
</file>

<file path=ppt/tags/tag10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20058_1*i*1"/>
  <p:tag name="KSO_WM_TEMPLATE_CATEGORY" val="diagram"/>
  <p:tag name="KSO_WM_TEMPLATE_INDEX" val="20220058"/>
  <p:tag name="KSO_WM_UNIT_LAYERLEVEL" val="1"/>
  <p:tag name="KSO_WM_TAG_VERSION" val="1.0"/>
  <p:tag name="KSO_WM_BEAUTIFY_FLAG" val="#wm#"/>
  <p:tag name="KSO_WM_UNIT_BLOCK" val="0"/>
  <p:tag name="KSO_WM_UNIT_SM_LIMIT_TYPE" val="0"/>
  <p:tag name="KSO_WM_UNIT_DEC_AREA_ID" val="401453a90b9f4fd5b1215058b8a2f2e8"/>
  <p:tag name="KSO_WM_UNIT_DECORATE_INFO" val="{&quot;ReferentInfo&quot;:{&quot;Id&quot;:&quot;2d2094633d9c481aa0d84a95a0159686&quot;,&quot;X&quot;:{&quot;Pos&quot;:1},&quot;Y&quot;:{&quot;Pos&quot;:2}},&quot;DecorateInfoX&quot;:{&quot;Pos&quot;:1,&quot;IsAbs&quot;:true},&quot;DecorateInfoY&quot;:{&quot;Pos&quot;:0,&quot;IsAbs&quot;:true},&quot;DecorateInfoW&quot;:{&quot;IsAbs&quot;:true},&quot;DecorateInfoH&quot;:{&quot;IsAbs&quot;:true},&quot;whChangeMode&quot;:0}"/>
  <p:tag name="KSO_WM_UNIT_LINE_FORE_SCHEMECOLOR_INDEX_BRIGHTNESS" val="0"/>
  <p:tag name="KSO_WM_UNIT_LINE_FORE_SCHEMECOLOR_INDEX" val="5"/>
  <p:tag name="KSO_WM_UNIT_LINE_FILL_TYPE" val="2"/>
</p:tagLst>
</file>

<file path=ppt/tags/tag1068.xml><?xml version="1.0" encoding="utf-8"?>
<p:tagLst xmlns:p="http://schemas.openxmlformats.org/presentationml/2006/main">
  <p:tag name="KSO_WM_UNIT_ISCONTENTSTITLE" val="0"/>
  <p:tag name="KSO_WM_UNIT_ISNUMDGMTITLE" val="0"/>
  <p:tag name="KSO_WM_UNIT_PRESET_TEXT" val="线型上下导航版"/>
  <p:tag name="KSO_WM_UNIT_NOCLEAR" val="0"/>
  <p:tag name="KSO_WM_UNIT_HIGHLIGHT" val="0"/>
  <p:tag name="KSO_WM_UNIT_COMPATIBLE" val="0"/>
  <p:tag name="KSO_WM_UNIT_DIAGRAM_ISNUMVISUAL" val="0"/>
  <p:tag name="KSO_WM_UNIT_DIAGRAM_ISREFERUNIT" val="0"/>
  <p:tag name="KSO_WM_UNIT_TYPE" val="a"/>
  <p:tag name="KSO_WM_UNIT_INDEX" val="1"/>
  <p:tag name="KSO_WM_UNIT_ID" val="diagram20220058_1*a*1"/>
  <p:tag name="KSO_WM_TEMPLATE_CATEGORY" val="diagram"/>
  <p:tag name="KSO_WM_TEMPLATE_INDEX" val="20220058"/>
  <p:tag name="KSO_WM_UNIT_LAYERLEVEL" val="1"/>
  <p:tag name="KSO_WM_TAG_VERSION" val="1.0"/>
  <p:tag name="KSO_WM_BEAUTIFY_FLAG" val="#wm#"/>
  <p:tag name="KSO_WM_UNIT_VALUE" val="27"/>
  <p:tag name="KSO_WM_UNIT_BLOCK" val="0"/>
  <p:tag name="KSO_WM_UNIT_SM_LIMIT_TYPE" val="2"/>
  <p:tag name="KSO_WM_UNIT_DEC_AREA_ID" val="2d2094633d9c481aa0d84a95a015968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TEXT_FILL_FORE_SCHEMECOLOR_INDEX_BRIGHTNESS" val="0"/>
  <p:tag name="KSO_WM_UNIT_TEXT_FILL_FORE_SCHEMECOLOR_INDEX" val="13"/>
  <p:tag name="KSO_WM_UNIT_TEXT_FILL_TYPE" val="1"/>
</p:tagLst>
</file>

<file path=ppt/tags/tag1069.xml><?xml version="1.0" encoding="utf-8"?>
<p:tagLst xmlns:p="http://schemas.openxmlformats.org/presentationml/2006/main">
  <p:tag name="KSO_WM_UNIT_SMARTLAYOUT_COMPRESS_INFO" val="{&#10;    &quot;id&quot;: &quot;2024-01-16T10:12:01&quot;,&#10;    &quot;max&quot;: 0,&#10;    &quot;topChanged&quot;: 0&#10;}&#10;"/>
  <p:tag name="KSO_WM_UNIT_TEXT_FILL_FORE_SCHEMECOLOR_INDEX_BRIGHTNESS" val="0"/>
  <p:tag name="KSO_WM_UNIT_TEXT_FILL_FORE_SCHEMECOLOR_INDEX" val="5"/>
  <p:tag name="KSO_WM_UNIT_TEXT_FILL_TYPE" val="1"/>
</p:tagLst>
</file>

<file path=ppt/tags/tag10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h_h_i"/>
  <p:tag name="KSO_WM_UNIT_INDEX" val="1_2_3_1"/>
  <p:tag name="KSO_WM_UNIT_ID" val="diagram20205599_2*n_h_h_i*1_2_3_1"/>
  <p:tag name="KSO_WM_TEMPLATE_CATEGORY" val="diagram"/>
  <p:tag name="KSO_WM_TEMPLATE_INDEX" val="20205599"/>
  <p:tag name="KSO_WM_UNIT_LAYERLEVEL" val="1_1_1_1"/>
  <p:tag name="KSO_WM_TAG_VERSION" val="1.0"/>
  <p:tag name="KSO_WM_BEAUTIFY_FLAG" val=""/>
  <p:tag name="KSO_WM_UNIT_LINE_FORE_SCHEMECOLOR_INDEX_BRIGHTNESS" val="0"/>
  <p:tag name="KSO_WM_UNIT_LINE_FORE_SCHEMECOLOR_INDEX" val="7"/>
  <p:tag name="KSO_WM_UNIT_LINE_FILL_TYPE" val="2"/>
  <p:tag name="KSO_WM_UNIT_USESOURCEFORMAT_APPLY" val="0"/>
</p:tagLst>
</file>

<file path=ppt/tags/tag1070.xml><?xml version="1.0" encoding="utf-8"?>
<p:tagLst xmlns:p="http://schemas.openxmlformats.org/presentationml/2006/main">
  <p:tag name="KSO_WM_BEAUTIFY_FLAG" val=""/>
</p:tagLst>
</file>

<file path=ppt/tags/tag1071.xml><?xml version="1.0" encoding="utf-8"?>
<p:tagLst xmlns:p="http://schemas.openxmlformats.org/presentationml/2006/main">
  <p:tag name="KSO_WM_SLIDE_ID" val="diagram20220058_1"/>
  <p:tag name="KSO_WM_TEMPLATE_SUBCATEGORY" val="25"/>
  <p:tag name="KSO_WM_TEMPLATE_MASTER_TYPE" val="0"/>
  <p:tag name="KSO_WM_TEMPLATE_COLOR_TYPE" val="0"/>
  <p:tag name="KSO_WM_SLIDE_ITEM_CNT" val="0"/>
  <p:tag name="KSO_WM_SLIDE_INDEX" val="1"/>
  <p:tag name="KSO_WM_TAG_VERSION" val="1.0"/>
  <p:tag name="KSO_WM_BEAUTIFY_FLAG" val="#wm#"/>
  <p:tag name="KSO_WM_TEMPLATE_CATEGORY" val="diagram"/>
  <p:tag name="KSO_WM_TEMPLATE_INDEX" val="20220058"/>
  <p:tag name="KSO_WM_SLIDE_LAYOUT" val="a_d"/>
  <p:tag name="KSO_WM_SLIDE_LAYOUT_CNT" val="1_1"/>
  <p:tag name="KSO_WM_SLIDE_TYPE" val="text"/>
  <p:tag name="KSO_WM_SLIDE_SUBTYPE" val="picTxt"/>
  <p:tag name="KSO_WM_SLIDE_LAYOUTTYPE" val="topbottom"/>
  <p:tag name="KSO_WM_SLIDE_SIZE" val="888*504"/>
  <p:tag name="KSO_WM_SLIDE_POSITION" val="36*12"/>
  <p:tag name="KSO_WM_SLIDE_LAYOUT_INFO" val="{&quot;backgroundInfo&quot;:[{&quot;bottom&quot;:0,&quot;bottomAbs&quot;:false,&quot;left&quot;:0,&quot;leftAbs&quot;:false,&quot;right&quot;:0,&quot;rightAbs&quot;:false,&quot;top&quot;:0,&quot;topAbs&quot;:false,&quot;type&quot;:&quot;general&quot;}],&quot;id&quot;:&quot;2024-01-16T10:12:01&quot;,&quot;maxSize&quot;:{&quot;size1&quot;:20},&quot;minSize&quot;:{&quot;size1&quot;:11.2},&quot;normalSize&quot;:{&quot;size1&quot;:11.2},&quot;subLayout&quot;:[{&quot;id&quot;:&quot;2024-01-16T10:12:01&quot;,&quot;margin&quot;:{&quot;bottom&quot;:0.025999998673796654,&quot;left&quot;:1.2699999809265137,&quot;right&quot;:1.2699999809265137,&quot;top&quot;:0.4230000376701355},&quot;type&quot;:0},{&quot;id&quot;:&quot;2024-01-16T10:12:01&quot;,&quot;margin&quot;:{&quot;bottom&quot;:0.847000002861023,&quot;left&quot;:1.2699999809265137,&quot;right&quot;:1.2699999809265137,&quot;top&quot;:1.2699999809265137},&quot;type&quot;:0}],&quot;type&quot;:0}"/>
  <p:tag name="KSO_WM_SLIDE_RATIO" val="1.777778"/>
  <p:tag name="KSO_WM_SLIDE_BACKGROUND" val="[&quot;general&quot;]"/>
</p:tagLst>
</file>

<file path=ppt/tags/tag10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20058_1*i*1"/>
  <p:tag name="KSO_WM_TEMPLATE_CATEGORY" val="diagram"/>
  <p:tag name="KSO_WM_TEMPLATE_INDEX" val="20220058"/>
  <p:tag name="KSO_WM_UNIT_LAYERLEVEL" val="1"/>
  <p:tag name="KSO_WM_TAG_VERSION" val="1.0"/>
  <p:tag name="KSO_WM_BEAUTIFY_FLAG" val="#wm#"/>
  <p:tag name="KSO_WM_UNIT_BLOCK" val="0"/>
  <p:tag name="KSO_WM_UNIT_SM_LIMIT_TYPE" val="0"/>
  <p:tag name="KSO_WM_UNIT_DEC_AREA_ID" val="401453a90b9f4fd5b1215058b8a2f2e8"/>
  <p:tag name="KSO_WM_UNIT_DECORATE_INFO" val="{&quot;ReferentInfo&quot;:{&quot;Id&quot;:&quot;2d2094633d9c481aa0d84a95a0159686&quot;,&quot;X&quot;:{&quot;Pos&quot;:1},&quot;Y&quot;:{&quot;Pos&quot;:2}},&quot;DecorateInfoX&quot;:{&quot;Pos&quot;:1,&quot;IsAbs&quot;:true},&quot;DecorateInfoY&quot;:{&quot;Pos&quot;:0,&quot;IsAbs&quot;:true},&quot;DecorateInfoW&quot;:{&quot;IsAbs&quot;:true},&quot;DecorateInfoH&quot;:{&quot;IsAbs&quot;:true},&quot;whChangeMode&quot;:0}"/>
  <p:tag name="KSO_WM_UNIT_LINE_FORE_SCHEMECOLOR_INDEX_BRIGHTNESS" val="0"/>
  <p:tag name="KSO_WM_UNIT_LINE_FORE_SCHEMECOLOR_INDEX" val="5"/>
  <p:tag name="KSO_WM_UNIT_LINE_FILL_TYPE" val="2"/>
</p:tagLst>
</file>

<file path=ppt/tags/tag1073.xml><?xml version="1.0" encoding="utf-8"?>
<p:tagLst xmlns:p="http://schemas.openxmlformats.org/presentationml/2006/main">
  <p:tag name="KSO_WM_UNIT_ISCONTENTSTITLE" val="0"/>
  <p:tag name="KSO_WM_UNIT_ISNUMDGMTITLE" val="0"/>
  <p:tag name="KSO_WM_UNIT_PRESET_TEXT" val="线型上下导航版"/>
  <p:tag name="KSO_WM_UNIT_NOCLEAR" val="0"/>
  <p:tag name="KSO_WM_UNIT_HIGHLIGHT" val="0"/>
  <p:tag name="KSO_WM_UNIT_COMPATIBLE" val="0"/>
  <p:tag name="KSO_WM_UNIT_DIAGRAM_ISNUMVISUAL" val="0"/>
  <p:tag name="KSO_WM_UNIT_DIAGRAM_ISREFERUNIT" val="0"/>
  <p:tag name="KSO_WM_UNIT_TYPE" val="a"/>
  <p:tag name="KSO_WM_UNIT_INDEX" val="1"/>
  <p:tag name="KSO_WM_UNIT_ID" val="diagram20220058_1*a*1"/>
  <p:tag name="KSO_WM_TEMPLATE_CATEGORY" val="diagram"/>
  <p:tag name="KSO_WM_TEMPLATE_INDEX" val="20220058"/>
  <p:tag name="KSO_WM_UNIT_LAYERLEVEL" val="1"/>
  <p:tag name="KSO_WM_TAG_VERSION" val="1.0"/>
  <p:tag name="KSO_WM_BEAUTIFY_FLAG" val="#wm#"/>
  <p:tag name="KSO_WM_UNIT_VALUE" val="27"/>
  <p:tag name="KSO_WM_UNIT_BLOCK" val="0"/>
  <p:tag name="KSO_WM_UNIT_SM_LIMIT_TYPE" val="2"/>
  <p:tag name="KSO_WM_UNIT_DEC_AREA_ID" val="2d2094633d9c481aa0d84a95a015968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TEXT_FILL_FORE_SCHEMECOLOR_INDEX_BRIGHTNESS" val="0"/>
  <p:tag name="KSO_WM_UNIT_TEXT_FILL_FORE_SCHEMECOLOR_INDEX" val="13"/>
  <p:tag name="KSO_WM_UNIT_TEXT_FILL_TYPE" val="1"/>
</p:tagLst>
</file>

<file path=ppt/tags/tag1074.xml><?xml version="1.0" encoding="utf-8"?>
<p:tagLst xmlns:p="http://schemas.openxmlformats.org/presentationml/2006/main">
  <p:tag name="KSO_WM_UNIT_TEXT_FILL_FORE_SCHEMECOLOR_INDEX_BRIGHTNESS" val="0"/>
  <p:tag name="KSO_WM_UNIT_TEXT_FILL_FORE_SCHEMECOLOR_INDEX" val="5"/>
  <p:tag name="KSO_WM_UNIT_TEXT_FILL_TYPE" val="1"/>
</p:tagLst>
</file>

<file path=ppt/tags/tag1075.xml><?xml version="1.0" encoding="utf-8"?>
<p:tagLst xmlns:p="http://schemas.openxmlformats.org/presentationml/2006/main">
  <p:tag name="KSO_WM_BEAUTIFY_FLAG" val=""/>
</p:tagLst>
</file>

<file path=ppt/tags/tag1076.xml><?xml version="1.0" encoding="utf-8"?>
<p:tagLst xmlns:p="http://schemas.openxmlformats.org/presentationml/2006/main">
  <p:tag name="KSO_WM_SLIDE_ID" val="diagram20220058_1"/>
  <p:tag name="KSO_WM_TEMPLATE_SUBCATEGORY" val="25"/>
  <p:tag name="KSO_WM_TEMPLATE_MASTER_TYPE" val="0"/>
  <p:tag name="KSO_WM_TEMPLATE_COLOR_TYPE" val="0"/>
  <p:tag name="KSO_WM_SLIDE_ITEM_CNT" val="0"/>
  <p:tag name="KSO_WM_SLIDE_INDEX" val="1"/>
  <p:tag name="KSO_WM_TAG_VERSION" val="1.0"/>
  <p:tag name="KSO_WM_BEAUTIFY_FLAG" val="#wm#"/>
  <p:tag name="KSO_WM_TEMPLATE_CATEGORY" val="diagram"/>
  <p:tag name="KSO_WM_TEMPLATE_INDEX" val="20220058"/>
  <p:tag name="KSO_WM_SLIDE_LAYOUT" val="a_d"/>
  <p:tag name="KSO_WM_SLIDE_LAYOUT_CNT" val="1_1"/>
  <p:tag name="KSO_WM_SLIDE_TYPE" val="text"/>
  <p:tag name="KSO_WM_SLIDE_SUBTYPE" val="picTxt"/>
  <p:tag name="KSO_WM_SLIDE_LAYOUTTYPE" val="topbottom"/>
  <p:tag name="KSO_WM_SLIDE_SIZE" val="888*504"/>
  <p:tag name="KSO_WM_SLIDE_POSITION" val="36*12"/>
  <p:tag name="KSO_WM_SLIDE_LAYOUT_INFO" val="{&quot;backgroundInfo&quot;:[{&quot;bottom&quot;:0,&quot;bottomAbs&quot;:false,&quot;left&quot;:0,&quot;leftAbs&quot;:false,&quot;right&quot;:0,&quot;rightAbs&quot;:false,&quot;top&quot;:0,&quot;topAbs&quot;:false,&quot;type&quot;:&quot;general&quot;}],&quot;id&quot;:&quot;2024-01-16T10:12:02&quot;,&quot;maxSize&quot;:{&quot;size1&quot;:20},&quot;minSize&quot;:{&quot;size1&quot;:11.2},&quot;normalSize&quot;:{&quot;size1&quot;:11.2},&quot;subLayout&quot;:[{&quot;id&quot;:&quot;2024-01-16T10:12:02&quot;,&quot;margin&quot;:{&quot;bottom&quot;:0.025999998673796654,&quot;left&quot;:1.2699999809265137,&quot;right&quot;:1.2699999809265137,&quot;top&quot;:0.4230000376701355},&quot;type&quot;:0},{&quot;id&quot;:&quot;2024-01-16T10:12:02&quot;,&quot;margin&quot;:{&quot;bottom&quot;:0.847000002861023,&quot;left&quot;:1.2699999809265137,&quot;right&quot;:1.2699999809265137,&quot;top&quot;:1.2699999809265137},&quot;type&quot;:0}],&quot;type&quot;:0}"/>
  <p:tag name="KSO_WM_SLIDE_RATIO" val="1.777778"/>
  <p:tag name="KSO_WM_SLIDE_BACKGROUND" val="[&quot;general&quot;]"/>
</p:tagLst>
</file>

<file path=ppt/tags/tag10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20058_1*i*1"/>
  <p:tag name="KSO_WM_TEMPLATE_CATEGORY" val="diagram"/>
  <p:tag name="KSO_WM_TEMPLATE_INDEX" val="20220058"/>
  <p:tag name="KSO_WM_UNIT_LAYERLEVEL" val="1"/>
  <p:tag name="KSO_WM_TAG_VERSION" val="1.0"/>
  <p:tag name="KSO_WM_BEAUTIFY_FLAG" val="#wm#"/>
  <p:tag name="KSO_WM_UNIT_BLOCK" val="0"/>
  <p:tag name="KSO_WM_UNIT_SM_LIMIT_TYPE" val="0"/>
  <p:tag name="KSO_WM_UNIT_DEC_AREA_ID" val="401453a90b9f4fd5b1215058b8a2f2e8"/>
  <p:tag name="KSO_WM_UNIT_DECORATE_INFO" val="{&quot;ReferentInfo&quot;:{&quot;Id&quot;:&quot;2d2094633d9c481aa0d84a95a0159686&quot;,&quot;X&quot;:{&quot;Pos&quot;:1},&quot;Y&quot;:{&quot;Pos&quot;:2}},&quot;DecorateInfoX&quot;:{&quot;Pos&quot;:1,&quot;IsAbs&quot;:true},&quot;DecorateInfoY&quot;:{&quot;Pos&quot;:0,&quot;IsAbs&quot;:true},&quot;DecorateInfoW&quot;:{&quot;IsAbs&quot;:true},&quot;DecorateInfoH&quot;:{&quot;IsAbs&quot;:true},&quot;whChangeMode&quot;:0}"/>
  <p:tag name="KSO_WM_UNIT_LINE_FORE_SCHEMECOLOR_INDEX_BRIGHTNESS" val="0"/>
  <p:tag name="KSO_WM_UNIT_LINE_FORE_SCHEMECOLOR_INDEX" val="5"/>
  <p:tag name="KSO_WM_UNIT_LINE_FILL_TYPE" val="2"/>
</p:tagLst>
</file>

<file path=ppt/tags/tag1078.xml><?xml version="1.0" encoding="utf-8"?>
<p:tagLst xmlns:p="http://schemas.openxmlformats.org/presentationml/2006/main">
  <p:tag name="KSO_WM_UNIT_ISCONTENTSTITLE" val="0"/>
  <p:tag name="KSO_WM_UNIT_ISNUMDGMTITLE" val="0"/>
  <p:tag name="KSO_WM_UNIT_PRESET_TEXT" val="线型上下导航版"/>
  <p:tag name="KSO_WM_UNIT_NOCLEAR" val="0"/>
  <p:tag name="KSO_WM_UNIT_HIGHLIGHT" val="0"/>
  <p:tag name="KSO_WM_UNIT_COMPATIBLE" val="0"/>
  <p:tag name="KSO_WM_UNIT_DIAGRAM_ISNUMVISUAL" val="0"/>
  <p:tag name="KSO_WM_UNIT_DIAGRAM_ISREFERUNIT" val="0"/>
  <p:tag name="KSO_WM_UNIT_TYPE" val="a"/>
  <p:tag name="KSO_WM_UNIT_INDEX" val="1"/>
  <p:tag name="KSO_WM_UNIT_ID" val="diagram20220058_1*a*1"/>
  <p:tag name="KSO_WM_TEMPLATE_CATEGORY" val="diagram"/>
  <p:tag name="KSO_WM_TEMPLATE_INDEX" val="20220058"/>
  <p:tag name="KSO_WM_UNIT_LAYERLEVEL" val="1"/>
  <p:tag name="KSO_WM_TAG_VERSION" val="1.0"/>
  <p:tag name="KSO_WM_BEAUTIFY_FLAG" val="#wm#"/>
  <p:tag name="KSO_WM_UNIT_VALUE" val="27"/>
  <p:tag name="KSO_WM_UNIT_BLOCK" val="0"/>
  <p:tag name="KSO_WM_UNIT_SM_LIMIT_TYPE" val="2"/>
  <p:tag name="KSO_WM_UNIT_DEC_AREA_ID" val="2d2094633d9c481aa0d84a95a015968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TEXT_FILL_FORE_SCHEMECOLOR_INDEX_BRIGHTNESS" val="0"/>
  <p:tag name="KSO_WM_UNIT_TEXT_FILL_FORE_SCHEMECOLOR_INDEX" val="13"/>
  <p:tag name="KSO_WM_UNIT_TEXT_FILL_TYPE" val="1"/>
</p:tagLst>
</file>

<file path=ppt/tags/tag1079.xml><?xml version="1.0" encoding="utf-8"?>
<p:tagLst xmlns:p="http://schemas.openxmlformats.org/presentationml/2006/main">
  <p:tag name="KSO_WM_BEAUTIFY_FLAG" val=""/>
</p:tagLst>
</file>

<file path=ppt/tags/tag10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h_h_i"/>
  <p:tag name="KSO_WM_UNIT_INDEX" val="1_2_3_2"/>
  <p:tag name="KSO_WM_UNIT_ID" val="diagram20205599_2*n_h_h_i*1_2_3_2"/>
  <p:tag name="KSO_WM_TEMPLATE_CATEGORY" val="diagram"/>
  <p:tag name="KSO_WM_TEMPLATE_INDEX" val="20205599"/>
  <p:tag name="KSO_WM_UNIT_LAYERLEVEL" val="1_1_1_1"/>
  <p:tag name="KSO_WM_TAG_VERSION" val="1.0"/>
  <p:tag name="KSO_WM_BEAUTIFY_FLAG" val=""/>
  <p:tag name="KSO_WM_UNIT_FILL_FORE_SCHEMECOLOR_INDEX_BRIGHTNESS" val="0"/>
  <p:tag name="KSO_WM_UNIT_FILL_FORE_SCHEMECOLOR_INDEX" val="14"/>
  <p:tag name="KSO_WM_UNIT_FILL_TYPE" val="1"/>
  <p:tag name="KSO_WM_UNIT_LINE_FORE_SCHEMECOLOR_INDEX_BRIGHTNESS" val="0"/>
  <p:tag name="KSO_WM_UNIT_LINE_FORE_SCHEMECOLOR_INDEX" val="7"/>
  <p:tag name="KSO_WM_UNIT_LINE_FILL_TYPE" val="2"/>
  <p:tag name="KSO_WM_UNIT_TEXT_FILL_FORE_SCHEMECOLOR_INDEX_BRIGHTNESS" val="0"/>
  <p:tag name="KSO_WM_UNIT_TEXT_FILL_FORE_SCHEMECOLOR_INDEX" val="2"/>
  <p:tag name="KSO_WM_UNIT_TEXT_FILL_TYPE" val="1"/>
  <p:tag name="KSO_WM_UNIT_USESOURCEFORMAT_APPLY" val="0"/>
</p:tagLst>
</file>

<file path=ppt/tags/tag1080.xml><?xml version="1.0" encoding="utf-8"?>
<p:tagLst xmlns:p="http://schemas.openxmlformats.org/presentationml/2006/main">
  <p:tag name="KSO_WM_BEAUTIFY_FLAG" val=""/>
</p:tagLst>
</file>

<file path=ppt/tags/tag1081.xml><?xml version="1.0" encoding="utf-8"?>
<p:tagLst xmlns:p="http://schemas.openxmlformats.org/presentationml/2006/main">
  <p:tag name="KSO_WM_BEAUTIFY_FLAG" val=""/>
</p:tagLst>
</file>

<file path=ppt/tags/tag1082.xml><?xml version="1.0" encoding="utf-8"?>
<p:tagLst xmlns:p="http://schemas.openxmlformats.org/presentationml/2006/main">
  <p:tag name="KSO_WM_BEAUTIFY_FLAG" val=""/>
</p:tagLst>
</file>

<file path=ppt/tags/tag1083.xml><?xml version="1.0" encoding="utf-8"?>
<p:tagLst xmlns:p="http://schemas.openxmlformats.org/presentationml/2006/main">
  <p:tag name="KSO_WM_BEAUTIFY_FLAG" val=""/>
</p:tagLst>
</file>

<file path=ppt/tags/tag1084.xml><?xml version="1.0" encoding="utf-8"?>
<p:tagLst xmlns:p="http://schemas.openxmlformats.org/presentationml/2006/main">
  <p:tag name="KSO_WM_BEAUTIFY_FLAG" val=""/>
</p:tagLst>
</file>

<file path=ppt/tags/tag1085.xml><?xml version="1.0" encoding="utf-8"?>
<p:tagLst xmlns:p="http://schemas.openxmlformats.org/presentationml/2006/main">
  <p:tag name="KSO_WM_BEAUTIFY_FLAG" val=""/>
</p:tagLst>
</file>

<file path=ppt/tags/tag1086.xml><?xml version="1.0" encoding="utf-8"?>
<p:tagLst xmlns:p="http://schemas.openxmlformats.org/presentationml/2006/main">
  <p:tag name="KSO_WM_SLIDE_ID" val="diagram20220058_1"/>
  <p:tag name="KSO_WM_TEMPLATE_SUBCATEGORY" val="25"/>
  <p:tag name="KSO_WM_TEMPLATE_MASTER_TYPE" val="0"/>
  <p:tag name="KSO_WM_TEMPLATE_COLOR_TYPE" val="0"/>
  <p:tag name="KSO_WM_SLIDE_ITEM_CNT" val="0"/>
  <p:tag name="KSO_WM_SLIDE_INDEX" val="1"/>
  <p:tag name="KSO_WM_TAG_VERSION" val="1.0"/>
  <p:tag name="KSO_WM_BEAUTIFY_FLAG" val="#wm#"/>
  <p:tag name="KSO_WM_TEMPLATE_CATEGORY" val="diagram"/>
  <p:tag name="KSO_WM_TEMPLATE_INDEX" val="20220058"/>
  <p:tag name="KSO_WM_SLIDE_LAYOUT" val="a_d"/>
  <p:tag name="KSO_WM_SLIDE_LAYOUT_CNT" val="1_1"/>
  <p:tag name="KSO_WM_SLIDE_TYPE" val="text"/>
  <p:tag name="KSO_WM_SLIDE_SUBTYPE" val="picTxt"/>
  <p:tag name="KSO_WM_SLIDE_LAYOUTTYPE" val="topbottom"/>
  <p:tag name="KSO_WM_SLIDE_SIZE" val="888*504"/>
  <p:tag name="KSO_WM_SLIDE_POSITION" val="36*12"/>
  <p:tag name="KSO_WM_SLIDE_LAYOUT_INFO" val="{&quot;backgroundInfo&quot;:[{&quot;bottom&quot;:0,&quot;bottomAbs&quot;:false,&quot;left&quot;:0,&quot;leftAbs&quot;:false,&quot;right&quot;:0,&quot;rightAbs&quot;:false,&quot;top&quot;:0,&quot;topAbs&quot;:false,&quot;type&quot;:&quot;general&quot;}],&quot;id&quot;:&quot;2024-01-16T10:12:02&quot;,&quot;maxSize&quot;:{&quot;size1&quot;:20},&quot;minSize&quot;:{&quot;size1&quot;:11.2},&quot;normalSize&quot;:{&quot;size1&quot;:11.2},&quot;subLayout&quot;:[{&quot;id&quot;:&quot;2024-01-16T10:12:02&quot;,&quot;margin&quot;:{&quot;bottom&quot;:0.025999998673796654,&quot;left&quot;:1.2699999809265137,&quot;right&quot;:1.2699999809265137,&quot;top&quot;:0.4230000376701355},&quot;type&quot;:0},{&quot;id&quot;:&quot;2024-01-16T10:12:02&quot;,&quot;margin&quot;:{&quot;bottom&quot;:0.847000002861023,&quot;left&quot;:1.2699999809265137,&quot;right&quot;:1.2699999809265137,&quot;top&quot;:1.2699999809265137},&quot;type&quot;:0}],&quot;type&quot;:0}"/>
  <p:tag name="KSO_WM_SLIDE_RATIO" val="1.777778"/>
  <p:tag name="KSO_WM_SLIDE_BACKGROUND" val="[&quot;general&quot;]"/>
</p:tagLst>
</file>

<file path=ppt/tags/tag10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20058_1*i*1"/>
  <p:tag name="KSO_WM_TEMPLATE_CATEGORY" val="diagram"/>
  <p:tag name="KSO_WM_TEMPLATE_INDEX" val="20220058"/>
  <p:tag name="KSO_WM_UNIT_LAYERLEVEL" val="1"/>
  <p:tag name="KSO_WM_TAG_VERSION" val="1.0"/>
  <p:tag name="KSO_WM_BEAUTIFY_FLAG" val="#wm#"/>
  <p:tag name="KSO_WM_UNIT_BLOCK" val="0"/>
  <p:tag name="KSO_WM_UNIT_SM_LIMIT_TYPE" val="0"/>
  <p:tag name="KSO_WM_UNIT_DEC_AREA_ID" val="401453a90b9f4fd5b1215058b8a2f2e8"/>
  <p:tag name="KSO_WM_UNIT_DECORATE_INFO" val="{&quot;ReferentInfo&quot;:{&quot;Id&quot;:&quot;2d2094633d9c481aa0d84a95a0159686&quot;,&quot;X&quot;:{&quot;Pos&quot;:1},&quot;Y&quot;:{&quot;Pos&quot;:2}},&quot;DecorateInfoX&quot;:{&quot;Pos&quot;:1,&quot;IsAbs&quot;:true},&quot;DecorateInfoY&quot;:{&quot;Pos&quot;:0,&quot;IsAbs&quot;:true},&quot;DecorateInfoW&quot;:{&quot;IsAbs&quot;:true},&quot;DecorateInfoH&quot;:{&quot;IsAbs&quot;:true},&quot;whChangeMode&quot;:0}"/>
  <p:tag name="KSO_WM_UNIT_LINE_FORE_SCHEMECOLOR_INDEX_BRIGHTNESS" val="0"/>
  <p:tag name="KSO_WM_UNIT_LINE_FORE_SCHEMECOLOR_INDEX" val="5"/>
  <p:tag name="KSO_WM_UNIT_LINE_FILL_TYPE" val="2"/>
</p:tagLst>
</file>

<file path=ppt/tags/tag1088.xml><?xml version="1.0" encoding="utf-8"?>
<p:tagLst xmlns:p="http://schemas.openxmlformats.org/presentationml/2006/main">
  <p:tag name="KSO_WM_UNIT_ISCONTENTSTITLE" val="0"/>
  <p:tag name="KSO_WM_UNIT_ISNUMDGMTITLE" val="0"/>
  <p:tag name="KSO_WM_UNIT_PRESET_TEXT" val="线型上下导航版"/>
  <p:tag name="KSO_WM_UNIT_NOCLEAR" val="0"/>
  <p:tag name="KSO_WM_UNIT_HIGHLIGHT" val="0"/>
  <p:tag name="KSO_WM_UNIT_COMPATIBLE" val="0"/>
  <p:tag name="KSO_WM_UNIT_DIAGRAM_ISNUMVISUAL" val="0"/>
  <p:tag name="KSO_WM_UNIT_DIAGRAM_ISREFERUNIT" val="0"/>
  <p:tag name="KSO_WM_UNIT_TYPE" val="a"/>
  <p:tag name="KSO_WM_UNIT_INDEX" val="1"/>
  <p:tag name="KSO_WM_UNIT_ID" val="diagram20220058_1*a*1"/>
  <p:tag name="KSO_WM_TEMPLATE_CATEGORY" val="diagram"/>
  <p:tag name="KSO_WM_TEMPLATE_INDEX" val="20220058"/>
  <p:tag name="KSO_WM_UNIT_LAYERLEVEL" val="1"/>
  <p:tag name="KSO_WM_TAG_VERSION" val="1.0"/>
  <p:tag name="KSO_WM_BEAUTIFY_FLAG" val="#wm#"/>
  <p:tag name="KSO_WM_UNIT_VALUE" val="27"/>
  <p:tag name="KSO_WM_UNIT_BLOCK" val="0"/>
  <p:tag name="KSO_WM_UNIT_SM_LIMIT_TYPE" val="2"/>
  <p:tag name="KSO_WM_UNIT_DEC_AREA_ID" val="2d2094633d9c481aa0d84a95a015968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TEXT_FILL_FORE_SCHEMECOLOR_INDEX_BRIGHTNESS" val="0"/>
  <p:tag name="KSO_WM_UNIT_TEXT_FILL_FORE_SCHEMECOLOR_INDEX" val="13"/>
  <p:tag name="KSO_WM_UNIT_TEXT_FILL_TYPE" val="1"/>
</p:tagLst>
</file>

<file path=ppt/tags/tag10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09021_1*i*1"/>
  <p:tag name="KSO_WM_UNIT_LAYERLEVEL" val="1"/>
  <p:tag name="KSO_WM_TAG_VERSION" val="1.0"/>
  <p:tag name="KSO_WM_BEAUTIFY_FLAG" val="#wm#"/>
  <p:tag name="KSO_WM_UNIT_TYPE" val="i"/>
  <p:tag name="KSO_WM_UNIT_INDEX" val="1"/>
  <p:tag name="KSO_WM_SLIDE_BK_DARK_LIGHT" val="2"/>
  <p:tag name="KSO_WM_UNIT_BK_DARK_LIGHT" val="2"/>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 name="KSO_WM_TEMPLATE_CATEGORY" val="diagram"/>
  <p:tag name="KSO_WM_TEMPLATE_INDEX" val="20209021"/>
  <p:tag name="KSO_WM_UNIT_VALUE" val="288"/>
  <p:tag name="KSO_WM_TEMPLATE_ASSEMBLE_XID" val="6130c4e08b5cc6c91112a57f"/>
  <p:tag name="KSO_WM_TEMPLATE_ASSEMBLE_GROUPID" val="6130c4e08b5cc6c91112a57f"/>
</p:tagLst>
</file>

<file path=ppt/tags/tag10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h_h_i"/>
  <p:tag name="KSO_WM_UNIT_INDEX" val="1_2_2_1"/>
  <p:tag name="KSO_WM_UNIT_ID" val="diagram20205599_2*n_h_h_i*1_2_2_1"/>
  <p:tag name="KSO_WM_TEMPLATE_CATEGORY" val="diagram"/>
  <p:tag name="KSO_WM_TEMPLATE_INDEX" val="20205599"/>
  <p:tag name="KSO_WM_UNIT_LAYERLEVEL" val="1_1_1_1"/>
  <p:tag name="KSO_WM_TAG_VERSION" val="1.0"/>
  <p:tag name="KSO_WM_BEAUTIFY_FLAG" val=""/>
  <p:tag name="KSO_WM_UNIT_FILL_FORE_SCHEMECOLOR_INDEX_BRIGHTNESS" val="0"/>
  <p:tag name="KSO_WM_UNIT_FILL_FORE_SCHEMECOLOR_INDEX" val="14"/>
  <p:tag name="KSO_WM_UNIT_FILL_TYPE" val="1"/>
  <p:tag name="KSO_WM_UNIT_LINE_FORE_SCHEMECOLOR_INDEX_BRIGHTNESS" val="0"/>
  <p:tag name="KSO_WM_UNIT_LINE_FORE_SCHEMECOLOR_INDEX" val="6"/>
  <p:tag name="KSO_WM_UNIT_LINE_FILL_TYPE" val="2"/>
  <p:tag name="KSO_WM_UNIT_TEXT_FILL_FORE_SCHEMECOLOR_INDEX_BRIGHTNESS" val="0"/>
  <p:tag name="KSO_WM_UNIT_TEXT_FILL_FORE_SCHEMECOLOR_INDEX" val="2"/>
  <p:tag name="KSO_WM_UNIT_TEXT_FILL_TYPE" val="1"/>
  <p:tag name="KSO_WM_UNIT_USESOURCEFORMAT_APPLY" val="0"/>
</p:tagLst>
</file>

<file path=ppt/tags/tag10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09021_1*i*2"/>
  <p:tag name="KSO_WM_TEMPLATE_CATEGORY" val="diagram"/>
  <p:tag name="KSO_WM_TEMPLATE_INDEX" val="20209021"/>
  <p:tag name="KSO_WM_UNIT_LAYERLEVEL" val="1"/>
  <p:tag name="KSO_WM_TAG_VERSION" val="1.0"/>
  <p:tag name="KSO_WM_BEAUTIFY_FLAG" val="#wm#"/>
  <p:tag name="KSO_WM_UNIT_ADJUSTLAYOUT_ID" val="14"/>
  <p:tag name="KSO_WM_UNIT_COLOR_SCHEME_SHAPE_ID" val="14"/>
  <p:tag name="KSO_WM_UNIT_COLOR_SCHEME_PARENT_PAGE" val="0_1"/>
  <p:tag name="KSO_WM_UNIT_FOIL_COLOR" val="1"/>
  <p:tag name="KSO_WM_UNIT_BLOCK" val="0"/>
  <p:tag name="KSO_WM_UNIT_SM_LIMIT_TYPE" val="2"/>
  <p:tag name="KSO_WM_UNIT_DEC_AREA_ID" val="527691575bca4ce798a2507cf80d0e77"/>
  <p:tag name="KSO_WM_UNIT_DECORATE_INFO" val="{&quot;ReferentInfo&quot;:{&quot;Id&quot;:&quot;slide&quot;,&quot;X&quot;:{&quot;Pos&quot;:2},&quot;Y&quot;:{&quot;Pos&quot;:1}},&quot;DecorateInfoX&quot;:{&quot;Pos&quot;:2,&quot;IsAbs&quot;:false},&quot;DecorateInfoY&quot;:{&quot;Pos&quot;:1,&quot;IsAbs&quot;:false},&quot;DecorateInfoW&quot;:{&quot;IsAbs&quot;:false},&quot;DecorateInfoH&quot;:{&quot;IsAbs&quot;:false},&quot;whChangeMode&quot;:1}"/>
  <p:tag name="KSO_WM_CHIP_GROUPID" val="5efda17781ee359a788b1e1e"/>
  <p:tag name="KSO_WM_CHIP_XID" val="5efda17781ee359a788b1e1f"/>
  <p:tag name="KSO_WM_UNIT_FILL_FORE_SCHEMECOLOR_INDEX_BRIGHTNESS" val="-0.1"/>
  <p:tag name="KSO_WM_UNIT_FILL_FORE_SCHEMECOLOR_INDEX" val="16"/>
  <p:tag name="KSO_WM_UNIT_FILL_BACK_SCHEMECOLOR_INDEX_BRIGHTNESS" val="0.35"/>
  <p:tag name="KSO_WM_UNIT_FILL_BACK_SCHEMECOLOR_INDEX" val="13"/>
  <p:tag name="KSO_WM_UNIT_FILL_TYPE" val="2"/>
  <p:tag name="KSO_WM_UNIT_TEXT_FILL_FORE_SCHEMECOLOR_INDEX_BRIGHTNESS" val="0"/>
  <p:tag name="KSO_WM_UNIT_TEXT_FILL_FORE_SCHEMECOLOR_INDEX" val="2"/>
  <p:tag name="KSO_WM_UNIT_TEXT_FILL_TYPE" val="1"/>
  <p:tag name="KSO_WM_UNIT_VALUE" val="560"/>
  <p:tag name="KSO_WM_TEMPLATE_ASSEMBLE_XID" val="6130c4e08b5cc6c91112a57f"/>
  <p:tag name="KSO_WM_TEMPLATE_ASSEMBLE_GROUPID" val="6130c4e08b5cc6c91112a57f"/>
</p:tagLst>
</file>

<file path=ppt/tags/tag10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09021_1*i*3"/>
  <p:tag name="KSO_WM_TEMPLATE_CATEGORY" val="diagram"/>
  <p:tag name="KSO_WM_TEMPLATE_INDEX" val="20209021"/>
  <p:tag name="KSO_WM_UNIT_LAYERLEVEL" val="1"/>
  <p:tag name="KSO_WM_TAG_VERSION" val="1.0"/>
  <p:tag name="KSO_WM_BEAUTIFY_FLAG" val="#wm#"/>
  <p:tag name="KSO_WM_UNIT_ADJUSTLAYOUT_ID" val="16"/>
  <p:tag name="KSO_WM_UNIT_COLOR_SCHEME_SHAPE_ID" val="16"/>
  <p:tag name="KSO_WM_UNIT_COLOR_SCHEME_PARENT_PAGE" val="0_1"/>
  <p:tag name="KSO_WM_UNIT_BLOCK" val="0"/>
  <p:tag name="KSO_WM_UNIT_SM_LIMIT_TYPE" val="2"/>
  <p:tag name="KSO_WM_UNIT_DEC_AREA_ID" val="7e673796fcea426f9b1c6b7649c4d0e0"/>
  <p:tag name="KSO_WM_UNIT_DECORATE_INFO" val="{&quot;DecorateInfoH&quot;:{&quot;IsAbs&quot;:false},&quot;DecorateInfoW&quot;:{&quot;IsAbs&quot;:false},&quot;DecorateInfoX&quot;:{&quot;IsAbs&quot;:false,&quot;Pos&quot;:2},&quot;DecorateInfoY&quot;:{&quot;IsAbs&quot;:false,&quot;Pos&quot;:0},&quot;ReferentInfo&quot;:{&quot;Id&quot;:&quot;706024cd470b45048b7fb97b945c4433&quot;,&quot;X&quot;:{&quot;Pos&quot;:0},&quot;Y&quot;:{&quot;Pos&quot;:0}},&quot;whChangeMode&quot;:0}"/>
  <p:tag name="KSO_WM_CHIP_GROUPID" val="5efda17781ee359a788b1e1e"/>
  <p:tag name="KSO_WM_CHIP_XID" val="5efda17781ee359a788b1e1f"/>
  <p:tag name="KSO_WM_UNIT_FILL_FORE_SCHEMECOLOR_INDEX_BRIGHTNESS" val="-0.1"/>
  <p:tag name="KSO_WM_UNIT_FILL_FORE_SCHEMECOLOR_INDEX" val="16"/>
  <p:tag name="KSO_WM_UNIT_FILL_BACK_SCHEMECOLOR_INDEX_BRIGHTNESS" val="-0.5"/>
  <p:tag name="KSO_WM_UNIT_FILL_BACK_SCHEMECOLOR_INDEX" val="5"/>
  <p:tag name="KSO_WM_UNIT_FILL_TYPE" val="2"/>
  <p:tag name="KSO_WM_UNIT_TEXT_FILL_FORE_SCHEMECOLOR_INDEX_BRIGHTNESS" val="0"/>
  <p:tag name="KSO_WM_UNIT_TEXT_FILL_FORE_SCHEMECOLOR_INDEX" val="2"/>
  <p:tag name="KSO_WM_UNIT_TEXT_FILL_TYPE" val="1"/>
  <p:tag name="KSO_WM_UNIT_VALUE" val="5"/>
  <p:tag name="KSO_WM_TEMPLATE_ASSEMBLE_XID" val="6130c4e08b5cc6c91112a57f"/>
  <p:tag name="KSO_WM_TEMPLATE_ASSEMBLE_GROUPID" val="6130c4e08b5cc6c91112a57f"/>
</p:tagLst>
</file>

<file path=ppt/tags/tag10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5"/>
  <p:tag name="KSO_WM_UNIT_ID" val="diagram20209021_1*i*5"/>
  <p:tag name="KSO_WM_TEMPLATE_CATEGORY" val="diagram"/>
  <p:tag name="KSO_WM_TEMPLATE_INDEX" val="20209021"/>
  <p:tag name="KSO_WM_UNIT_LAYERLEVEL" val="1"/>
  <p:tag name="KSO_WM_TAG_VERSION" val="1.0"/>
  <p:tag name="KSO_WM_BEAUTIFY_FLAG" val="#wm#"/>
  <p:tag name="KSO_WM_UNIT_ADJUSTLAYOUT_ID" val="20"/>
  <p:tag name="KSO_WM_UNIT_COLOR_SCHEME_SHAPE_ID" val="20"/>
  <p:tag name="KSO_WM_UNIT_COLOR_SCHEME_PARENT_PAGE" val="0_1"/>
  <p:tag name="KSO_WM_UNIT_SM_LIMIT_TYPE" val="2"/>
  <p:tag name="KSO_WM_CHIP_GROUPID" val="5efda17781ee359a788b1e1e"/>
  <p:tag name="KSO_WM_CHIP_XID" val="5efda17781ee359a788b1e1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1"/>
  <p:tag name="KSO_WM_TEMPLATE_ASSEMBLE_XID" val="6130c4e08b5cc6c91112a57f"/>
  <p:tag name="KSO_WM_TEMPLATE_ASSEMBLE_GROUPID" val="6130c4e08b5cc6c91112a57f"/>
</p:tagLst>
</file>

<file path=ppt/tags/tag10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6"/>
  <p:tag name="KSO_WM_UNIT_ID" val="diagram20209021_1*i*6"/>
  <p:tag name="KSO_WM_TEMPLATE_CATEGORY" val="diagram"/>
  <p:tag name="KSO_WM_TEMPLATE_INDEX" val="20209021"/>
  <p:tag name="KSO_WM_UNIT_LAYERLEVEL" val="1"/>
  <p:tag name="KSO_WM_TAG_VERSION" val="1.0"/>
  <p:tag name="KSO_WM_BEAUTIFY_FLAG" val="#wm#"/>
  <p:tag name="KSO_WM_UNIT_ADJUSTLAYOUT_ID" val="21"/>
  <p:tag name="KSO_WM_UNIT_COLOR_SCHEME_SHAPE_ID" val="21"/>
  <p:tag name="KSO_WM_UNIT_COLOR_SCHEME_PARENT_PAGE" val="0_1"/>
  <p:tag name="KSO_WM_UNIT_SM_LIMIT_TYPE" val="2"/>
  <p:tag name="KSO_WM_CHIP_GROUPID" val="5efda17781ee359a788b1e1e"/>
  <p:tag name="KSO_WM_CHIP_XID" val="5efda17781ee359a788b1e1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1"/>
  <p:tag name="KSO_WM_TEMPLATE_ASSEMBLE_XID" val="6130c4e08b5cc6c91112a57f"/>
  <p:tag name="KSO_WM_TEMPLATE_ASSEMBLE_GROUPID" val="6130c4e08b5cc6c91112a57f"/>
</p:tagLst>
</file>

<file path=ppt/tags/tag1094.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09021_1*f*1"/>
  <p:tag name="KSO_WM_TEMPLATE_CATEGORY" val="diagram"/>
  <p:tag name="KSO_WM_TEMPLATE_INDEX" val="20209021"/>
  <p:tag name="KSO_WM_UNIT_LAYERLEVEL" val="1"/>
  <p:tag name="KSO_WM_TAG_VERSION" val="1.0"/>
  <p:tag name="KSO_WM_BEAUTIFY_FLAG" val="#wm#"/>
  <p:tag name="KSO_WM_UNIT_DEFAULT_FONT" val="14;20;2"/>
  <p:tag name="KSO_WM_UNIT_BLOCK" val="0"/>
  <p:tag name="KSO_WM_UNIT_VALUE" val="56"/>
  <p:tag name="KSO_WM_UNIT_SHOW_EDIT_AREA_INDICATION" val="1"/>
  <p:tag name="KSO_WM_CHIP_GROUPID" val="5e6b05596848fb12bee65ac8"/>
  <p:tag name="KSO_WM_CHIP_XID" val="5e6b05596848fb12bee65aca"/>
  <p:tag name="KSO_WM_UNIT_DEC_AREA_ID" val="706024cd470b45048b7fb97b945c4433"/>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m&quot;,&quot;fill_mode&quot;:&quot;full&quot;,&quot;sacle_strategy&quot;:&quot;smart&quot;}"/>
  <p:tag name="KSO_WM_ASSEMBLE_CHIP_INDEX" val="bdea79ff82744036937e65e4a85fe67b"/>
  <p:tag name="KSO_WM_UNIT_TEXT_FILL_FORE_SCHEMECOLOR_INDEX_BRIGHTNESS" val="0.25"/>
  <p:tag name="KSO_WM_UNIT_TEXT_FILL_FORE_SCHEMECOLOR_INDEX" val="13"/>
  <p:tag name="KSO_WM_UNIT_TEXT_FILL_TYPE" val="1"/>
  <p:tag name="KSO_WM_TEMPLATE_ASSEMBLE_XID" val="6130c4e08b5cc6c91112a57f"/>
  <p:tag name="KSO_WM_TEMPLATE_ASSEMBLE_GROUPID" val="6130c4e08b5cc6c91112a57f"/>
</p:tagLst>
</file>

<file path=ppt/tags/tag1095.xml><?xml version="1.0" encoding="utf-8"?>
<p:tagLst xmlns:p="http://schemas.openxmlformats.org/presentationml/2006/main">
  <p:tag name="KSO_WM_UNIT_VALUE" val="973*2242"/>
  <p:tag name="KSO_WM_UNIT_HIGHLIGHT" val="0"/>
  <p:tag name="KSO_WM_UNIT_DIAGRAM_ISNUMVISUAL" val="0"/>
  <p:tag name="KSO_WM_UNIT_DIAGRAM_ISREFERUNIT" val="0"/>
  <p:tag name="KSO_WM_UNIT_TYPE" val="d"/>
  <p:tag name="KSO_WM_UNIT_INDEX" val="1"/>
  <p:tag name="KSO_WM_UNIT_ID" val="diagram20209021_1*d*1"/>
  <p:tag name="KSO_WM_TEMPLATE_CATEGORY" val="diagram"/>
  <p:tag name="KSO_WM_TEMPLATE_INDEX" val="20209021"/>
  <p:tag name="KSO_WM_UNIT_LAYERLEVEL" val="1"/>
  <p:tag name="KSO_WM_TAG_VERSION" val="1.0"/>
  <p:tag name="KSO_WM_BEAUTIFY_FLAG" val="#wm#"/>
  <p:tag name="KSO_WM_CHIP_GROUPID" val="5e7310da9a230a26b9e88a19"/>
  <p:tag name="KSO_WM_CHIP_XID" val="5e7310da9a230a26b9e88a1a"/>
  <p:tag name="KSO_WM_UNIT_DEC_AREA_ID" val="a2b5808fd3c14bd68181c55aa2f0251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d836707f80bc468abd3467a67658bab0"/>
  <p:tag name="KSO_WM_UNIT_PLACING_PICTURE" val="d836707f80bc468abd3467a67658bab0"/>
  <p:tag name="KSO_WM_TEMPLATE_ASSEMBLE_XID" val="6130c4e08b5cc6c91112a57f"/>
  <p:tag name="KSO_WM_TEMPLATE_ASSEMBLE_GROUPID" val="6130c4e08b5cc6c91112a57f"/>
  <p:tag name="KSO_WM_UNIT_PLACING_PICTURE_USER_VIEWPORT" val="{&quot;height&quot;:2753.818897637795,&quot;width&quot;:4170.751181102362}"/>
  <p:tag name="KSO_WM_UNIT_PLACING_PICTURE_INFO" val="{&quot;code&quot;:&quot;A[4]&quot;,&quot;full_picture&quot;:true,&quot;last_full_picture&quot;:&quot;A[4]&quot;,&quot;margin&quot;:{&quot;left&quot;:187.30881192284903,&quot;right&quot;:188.19793042863398},&quot;scheme&quot;:&quot;2-0&quot;,&quot;spacing&quot;:5}"/>
  <p:tag name="KSO_WM_UNIT_PLACING_PICTURE_USER_VIEWPORT_SMARTMENU" val="{&quot;height&quot;:2977.176283625909,&quot;width&quot;:4509.033854142216}"/>
  <p:tag name="KSO_WM_UNIT_PLACING_PICTURE_USER_RELATIVERECTANGLE_SMARTMENU" val="{&quot;bottom&quot;:0,&quot;left&quot;:0,&quot;right&quot;:0,&quot;top&quot;:0}"/>
</p:tagLst>
</file>

<file path=ppt/tags/tag1096.xml><?xml version="1.0" encoding="utf-8"?>
<p:tagLst xmlns:p="http://schemas.openxmlformats.org/presentationml/2006/main">
  <p:tag name="KSO_WM_UNIT_VALUE" val="973*2242"/>
  <p:tag name="KSO_WM_UNIT_HIGHLIGHT" val="0"/>
  <p:tag name="KSO_WM_UNIT_DIAGRAM_ISNUMVISUAL" val="0"/>
  <p:tag name="KSO_WM_UNIT_DIAGRAM_ISREFERUNIT" val="0"/>
  <p:tag name="KSO_WM_UNIT_TYPE" val="d"/>
  <p:tag name="KSO_WM_UNIT_INDEX" val="1"/>
  <p:tag name="KSO_WM_UNIT_ID" val="diagram20209021_1*d*1"/>
  <p:tag name="KSO_WM_TEMPLATE_CATEGORY" val="diagram"/>
  <p:tag name="KSO_WM_TEMPLATE_INDEX" val="20209021"/>
  <p:tag name="KSO_WM_UNIT_LAYERLEVEL" val="1"/>
  <p:tag name="KSO_WM_TAG_VERSION" val="1.0"/>
  <p:tag name="KSO_WM_BEAUTIFY_FLAG" val="#wm#"/>
  <p:tag name="KSO_WM_CHIP_GROUPID" val="5e7310da9a230a26b9e88a19"/>
  <p:tag name="KSO_WM_CHIP_XID" val="5e7310da9a230a26b9e88a1a"/>
  <p:tag name="KSO_WM_UNIT_DEC_AREA_ID" val="a2b5808fd3c14bd68181c55aa2f0251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d836707f80bc468abd3467a67658bab0"/>
  <p:tag name="KSO_WM_UNIT_PLACING_PICTURE" val="d836707f80bc468abd3467a67658bab0"/>
  <p:tag name="KSO_WM_TEMPLATE_ASSEMBLE_XID" val="6130c4e08b5cc6c91112a57f"/>
  <p:tag name="KSO_WM_TEMPLATE_ASSEMBLE_GROUPID" val="6130c4e08b5cc6c91112a57f"/>
  <p:tag name="KSO_WM_UNIT_PLACING_PICTURE_USER_VIEWPORT" val="{&quot;height&quot;:2770.9968503937007,&quot;width&quot;:4170.751181102362}"/>
  <p:tag name="KSO_WM_UNIT_PLACING_PICTURE_INFO" val="{&quot;code&quot;:&quot;A[4]&quot;,&quot;full_picture&quot;:true,&quot;last_full_picture&quot;:&quot;A[4]&quot;,&quot;margin&quot;:{&quot;left&quot;:187.30881192284903,&quot;right&quot;:188.19793042863398},&quot;scheme&quot;:&quot;2-0&quot;,&quot;spacing&quot;:5}"/>
  <p:tag name="KSO_WM_UNIT_PLACING_PICTURE_USER_VIEWPORT_SMARTMENU" val="{&quot;height&quot;:2995.747910710029,&quot;width&quot;:4509.033854142216}"/>
  <p:tag name="KSO_WM_UNIT_PLACING_PICTURE_USER_RELATIVERECTANGLE_SMARTMENU" val="{&quot;bottom&quot;:0,&quot;left&quot;:0,&quot;right&quot;:0,&quot;top&quot;:0}"/>
</p:tagLst>
</file>

<file path=ppt/tags/tag1097.xml><?xml version="1.0" encoding="utf-8"?>
<p:tagLst xmlns:p="http://schemas.openxmlformats.org/presentationml/2006/main">
  <p:tag name="KSO_WM_BEAUTIFY_FLAG" val=""/>
</p:tagLst>
</file>

<file path=ppt/tags/tag1098.xml><?xml version="1.0" encoding="utf-8"?>
<p:tagLst xmlns:p="http://schemas.openxmlformats.org/presentationml/2006/main">
  <p:tag name="KSO_WM_SLIDE_ID" val="diagram20220058_1"/>
  <p:tag name="KSO_WM_TEMPLATE_SUBCATEGORY" val="25"/>
  <p:tag name="KSO_WM_TEMPLATE_MASTER_TYPE" val="0"/>
  <p:tag name="KSO_WM_TEMPLATE_COLOR_TYPE" val="0"/>
  <p:tag name="KSO_WM_SLIDE_ITEM_CNT" val="0"/>
  <p:tag name="KSO_WM_SLIDE_INDEX" val="1"/>
  <p:tag name="KSO_WM_TAG_VERSION" val="1.0"/>
  <p:tag name="KSO_WM_BEAUTIFY_FLAG" val="#wm#"/>
  <p:tag name="KSO_WM_TEMPLATE_CATEGORY" val="diagram"/>
  <p:tag name="KSO_WM_TEMPLATE_INDEX" val="20220058"/>
  <p:tag name="KSO_WM_SLIDE_LAYOUT" val="a_d"/>
  <p:tag name="KSO_WM_SLIDE_LAYOUT_CNT" val="1_1"/>
  <p:tag name="KSO_WM_SLIDE_TYPE" val="text"/>
  <p:tag name="KSO_WM_SLIDE_SUBTYPE" val="picTxt"/>
  <p:tag name="KSO_WM_SLIDE_LAYOUTTYPE" val="topbottom"/>
  <p:tag name="KSO_WM_SLIDE_SIZE" val="888*504"/>
  <p:tag name="KSO_WM_SLIDE_POSITION" val="36*12"/>
  <p:tag name="KSO_WM_SLIDE_LAYOUT_INFO" val="{&quot;backgroundInfo&quot;:[{&quot;bottom&quot;:0,&quot;bottomAbs&quot;:false,&quot;left&quot;:0,&quot;leftAbs&quot;:false,&quot;right&quot;:0,&quot;rightAbs&quot;:false,&quot;top&quot;:0,&quot;topAbs&quot;:false,&quot;type&quot;:&quot;general&quot;}],&quot;id&quot;:&quot;2024-01-16T10:12:01&quot;,&quot;maxSize&quot;:{&quot;size1&quot;:20},&quot;minSize&quot;:{&quot;size1&quot;:11.2},&quot;normalSize&quot;:{&quot;size1&quot;:11.2},&quot;subLayout&quot;:[{&quot;id&quot;:&quot;2024-01-16T10:12:01&quot;,&quot;margin&quot;:{&quot;bottom&quot;:0.025999998673796654,&quot;left&quot;:1.2699999809265137,&quot;right&quot;:1.2699999809265137,&quot;top&quot;:0.4230000376701355},&quot;type&quot;:0},{&quot;id&quot;:&quot;2024-01-16T10:12:01&quot;,&quot;margin&quot;:{&quot;bottom&quot;:0.847000002861023,&quot;left&quot;:1.2699999809265137,&quot;right&quot;:1.2699999809265137,&quot;top&quot;:1.2699999809265137},&quot;type&quot;:0}],&quot;type&quot;:0}"/>
  <p:tag name="KSO_WM_SLIDE_RATIO" val="1.777778"/>
  <p:tag name="KSO_WM_SLIDE_BACKGROUND" val="[&quot;general&quot;]"/>
</p:tagLst>
</file>

<file path=ppt/tags/tag10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15697_3*m_h_i*1_4_9"/>
  <p:tag name="KSO_WM_TEMPLATE_CATEGORY" val="diagram"/>
  <p:tag name="KSO_WM_TEMPLATE_INDEX" val="20215697"/>
  <p:tag name="KSO_WM_UNIT_LAYERLEVEL" val="1_1_1"/>
  <p:tag name="KSO_WM_TAG_VERSION" val="1.0"/>
  <p:tag name="KSO_WM_BEAUTIFY_FLAG" val="#wm#"/>
  <p:tag name="KSO_WM_DIAGRAM_GROUP_CODE" val="m1-1"/>
  <p:tag name="KSO_WM_UNIT_TYPE" val="m_h_i"/>
  <p:tag name="KSO_WM_UNIT_INDEX" val="1_4_9"/>
  <p:tag name="KSO_WM_UNIT_FILL_FORE_SCHEMECOLOR_INDEX_BRIGHTNESS" val="0"/>
  <p:tag name="KSO_WM_UNIT_FILL_FORE_SCHEMECOLOR_INDEX" val="8"/>
  <p:tag name="KSO_WM_UNIT_FILL_TYPE" val="1"/>
  <p:tag name="KSO_WM_UNIT_TEXT_FILL_FORE_SCHEMECOLOR_INDEX_BRIGHTNESS" val="0"/>
  <p:tag name="KSO_WM_UNIT_TEXT_FILL_FORE_SCHEMECOLOR_INDEX" val="8"/>
  <p:tag name="KSO_WM_UNIT_TEXT_FILL_TYPE" val="1"/>
  <p:tag name="KSO_WM_UNIT_USESOURCEFORMAT_APPLY" val="0"/>
</p:tagLst>
</file>

<file path=ppt/tags/tag11.xml><?xml version="1.0" encoding="utf-8"?>
<p:tagLst xmlns:p="http://schemas.openxmlformats.org/presentationml/2006/main">
  <p:tag name="KSO_WM_UNIT_COLOR_SCHEME_SHAPE_ID" val="43"/>
  <p:tag name="KSO_WM_UNIT_COLOR_SCHEME_PARENT_PAGE" val="0_3"/>
  <p:tag name="KSO_WM_UNIT_FOIL_COLOR" val="1"/>
  <p:tag name="KSO_WM_UNIT_HIGHLIGHT" val="0"/>
  <p:tag name="KSO_WM_UNIT_COMPATIBLE" val="0"/>
  <p:tag name="KSO_WM_UNIT_DIAGRAM_ISNUMVISUAL" val="0"/>
  <p:tag name="KSO_WM_UNIT_DIAGRAM_ISREFERUNIT" val="0"/>
  <p:tag name="KSO_WM_DIAGRAM_GROUP_CODE" val="l1-1"/>
  <p:tag name="KSO_WM_UNIT_SUBTYPE" val="b"/>
  <p:tag name="KSO_WM_UNIT_TYPE" val="l_h_i"/>
  <p:tag name="KSO_WM_UNIT_INDEX" val="668_2_2"/>
  <p:tag name="KSO_WM_UNIT_ID" val="diagram20196511_4*l_h_i*668_2_2"/>
  <p:tag name="KSO_WM_TEMPLATE_CATEGORY" val="diagram"/>
  <p:tag name="KSO_WM_TEMPLATE_INDEX" val="20196511"/>
  <p:tag name="KSO_WM_UNIT_LAYERLEVEL" val="1_1_1"/>
  <p:tag name="KSO_WM_TAG_VERSION" val="1.0"/>
  <p:tag name="KSO_WM_BEAUTIFY_FLAG" val="#wm#"/>
  <p:tag name="KSO_WM_UNIT_FILL_FORE_SCHEMECOLOR_INDEX_BRIGHTNESS" val="0"/>
  <p:tag name="KSO_WM_UNIT_FILL_FORE_SCHEMECOLOR_INDEX" val="14"/>
  <p:tag name="KSO_WM_UNIT_FILL_TYPE" val="1"/>
  <p:tag name="KSO_WM_UNIT_SHADOW_SCHEMECOLOR_INDEX_BRIGHTNESS" val="0.5"/>
  <p:tag name="KSO_WM_UNIT_SHADOW_SCHEMECOLOR_INDEX" val="13"/>
  <p:tag name="KSO_WM_UNIT_TEXT_FILL_FORE_SCHEMECOLOR_INDEX_BRIGHTNESS" val="0"/>
  <p:tag name="KSO_WM_UNIT_TEXT_FILL_FORE_SCHEMECOLOR_INDEX" val="14"/>
  <p:tag name="KSO_WM_UNIT_TEXT_FILL_TYPE" val="1"/>
  <p:tag name="KSO_WM_UNIT_USESOURCEFORMAT_APPLY" val="0"/>
</p:tagLst>
</file>

<file path=ppt/tags/tag11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h_h_i"/>
  <p:tag name="KSO_WM_UNIT_INDEX" val="1_2_2_2"/>
  <p:tag name="KSO_WM_UNIT_ID" val="diagram20205599_2*n_h_h_i*1_2_2_2"/>
  <p:tag name="KSO_WM_TEMPLATE_CATEGORY" val="diagram"/>
  <p:tag name="KSO_WM_TEMPLATE_INDEX" val="20205599"/>
  <p:tag name="KSO_WM_UNIT_LAYERLEVEL" val="1_1_1_1"/>
  <p:tag name="KSO_WM_TAG_VERSION" val="1.0"/>
  <p:tag name="KSO_WM_BEAUTIFY_FLAG" val=""/>
  <p:tag name="KSO_WM_UNIT_FILL_FORE_SCHEMECOLOR_INDEX_BRIGHTNESS" val="0"/>
  <p:tag name="KSO_WM_UNIT_FILL_FORE_SCHEMECOLOR_INDEX" val="6"/>
  <p:tag name="KSO_WM_UNIT_FILL_TYPE" val="1"/>
  <p:tag name="KSO_WM_UNIT_TEXT_FILL_FORE_SCHEMECOLOR_INDEX_BRIGHTNESS" val="0"/>
  <p:tag name="KSO_WM_UNIT_TEXT_FILL_FORE_SCHEMECOLOR_INDEX" val="2"/>
  <p:tag name="KSO_WM_UNIT_TEXT_FILL_TYPE" val="1"/>
  <p:tag name="KSO_WM_UNIT_USESOURCEFORMAT_APPLY" val="0"/>
</p:tagLst>
</file>

<file path=ppt/tags/tag11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15697_3*m_h_i*1_4_1"/>
  <p:tag name="KSO_WM_TEMPLATE_CATEGORY" val="diagram"/>
  <p:tag name="KSO_WM_TEMPLATE_INDEX" val="20215697"/>
  <p:tag name="KSO_WM_UNIT_LAYERLEVEL" val="1_1_1"/>
  <p:tag name="KSO_WM_TAG_VERSION" val="1.0"/>
  <p:tag name="KSO_WM_BEAUTIFY_FLAG" val="#wm#"/>
  <p:tag name="KSO_WM_DIAGRAM_GROUP_CODE" val="m1-1"/>
  <p:tag name="KSO_WM_UNIT_TYPE" val="m_h_i"/>
  <p:tag name="KSO_WM_UNIT_INDEX" val="1_4_1"/>
  <p:tag name="KSO_WM_UNIT_FILL_FORE_SCHEMECOLOR_INDEX_BRIGHTNESS" val="0"/>
  <p:tag name="KSO_WM_UNIT_FILL_FORE_SCHEMECOLOR_INDEX" val="8"/>
  <p:tag name="KSO_WM_UNIT_FILL_TYPE" val="1"/>
  <p:tag name="KSO_WM_UNIT_TEXT_FILL_FORE_SCHEMECOLOR_INDEX_BRIGHTNESS" val="0"/>
  <p:tag name="KSO_WM_UNIT_TEXT_FILL_FORE_SCHEMECOLOR_INDEX" val="8"/>
  <p:tag name="KSO_WM_UNIT_TEXT_FILL_TYPE" val="1"/>
  <p:tag name="KSO_WM_UNIT_USESOURCEFORMAT_APPLY" val="0"/>
</p:tagLst>
</file>

<file path=ppt/tags/tag11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15697_3*m_h_i*1_4_3"/>
  <p:tag name="KSO_WM_TEMPLATE_CATEGORY" val="diagram"/>
  <p:tag name="KSO_WM_TEMPLATE_INDEX" val="20215697"/>
  <p:tag name="KSO_WM_UNIT_LAYERLEVEL" val="1_1_1"/>
  <p:tag name="KSO_WM_TAG_VERSION" val="1.0"/>
  <p:tag name="KSO_WM_BEAUTIFY_FLAG" val="#wm#"/>
  <p:tag name="KSO_WM_DIAGRAM_GROUP_CODE" val="m1-1"/>
  <p:tag name="KSO_WM_UNIT_TYPE" val="m_h_i"/>
  <p:tag name="KSO_WM_UNIT_INDEX" val="1_4_3"/>
  <p:tag name="KSO_WM_UNIT_FILL_FORE_SCHEMECOLOR_INDEX_BRIGHTNESS" val="0"/>
  <p:tag name="KSO_WM_UNIT_FILL_FORE_SCHEMECOLOR_INDEX" val="8"/>
  <p:tag name="KSO_WM_UNIT_FILL_TYPE" val="1"/>
  <p:tag name="KSO_WM_UNIT_TEXT_FILL_FORE_SCHEMECOLOR_INDEX_BRIGHTNESS" val="0"/>
  <p:tag name="KSO_WM_UNIT_TEXT_FILL_FORE_SCHEMECOLOR_INDEX" val="8"/>
  <p:tag name="KSO_WM_UNIT_TEXT_FILL_TYPE" val="1"/>
  <p:tag name="KSO_WM_UNIT_USESOURCEFORMAT_APPLY" val="0"/>
</p:tagLst>
</file>

<file path=ppt/tags/tag11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15697_3*m_h_i*1_4_4"/>
  <p:tag name="KSO_WM_TEMPLATE_CATEGORY" val="diagram"/>
  <p:tag name="KSO_WM_TEMPLATE_INDEX" val="20215697"/>
  <p:tag name="KSO_WM_UNIT_LAYERLEVEL" val="1_1_1"/>
  <p:tag name="KSO_WM_TAG_VERSION" val="1.0"/>
  <p:tag name="KSO_WM_BEAUTIFY_FLAG" val="#wm#"/>
  <p:tag name="KSO_WM_DIAGRAM_GROUP_CODE" val="m1-1"/>
  <p:tag name="KSO_WM_UNIT_TYPE" val="m_h_i"/>
  <p:tag name="KSO_WM_UNIT_INDEX" val="1_4_4"/>
  <p:tag name="KSO_WM_UNIT_FILL_FORE_SCHEMECOLOR_INDEX_BRIGHTNESS" val="0"/>
  <p:tag name="KSO_WM_UNIT_FILL_FORE_SCHEMECOLOR_INDEX" val="8"/>
  <p:tag name="KSO_WM_UNIT_FILL_TYPE" val="1"/>
  <p:tag name="KSO_WM_UNIT_TEXT_FILL_FORE_SCHEMECOLOR_INDEX_BRIGHTNESS" val="0"/>
  <p:tag name="KSO_WM_UNIT_TEXT_FILL_FORE_SCHEMECOLOR_INDEX" val="8"/>
  <p:tag name="KSO_WM_UNIT_TEXT_FILL_TYPE" val="1"/>
  <p:tag name="KSO_WM_UNIT_USESOURCEFORMAT_APPLY" val="0"/>
</p:tagLst>
</file>

<file path=ppt/tags/tag11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15697_3*m_h_i*1_4_5"/>
  <p:tag name="KSO_WM_TEMPLATE_CATEGORY" val="diagram"/>
  <p:tag name="KSO_WM_TEMPLATE_INDEX" val="20215697"/>
  <p:tag name="KSO_WM_UNIT_LAYERLEVEL" val="1_1_1"/>
  <p:tag name="KSO_WM_TAG_VERSION" val="1.0"/>
  <p:tag name="KSO_WM_BEAUTIFY_FLAG" val="#wm#"/>
  <p:tag name="KSO_WM_DIAGRAM_GROUP_CODE" val="m1-1"/>
  <p:tag name="KSO_WM_UNIT_TYPE" val="m_h_i"/>
  <p:tag name="KSO_WM_UNIT_INDEX" val="1_4_5"/>
  <p:tag name="KSO_WM_UNIT_FILL_FORE_SCHEMECOLOR_INDEX_BRIGHTNESS" val="-0.5"/>
  <p:tag name="KSO_WM_UNIT_FILL_FORE_SCHEMECOLOR_INDEX" val="8"/>
  <p:tag name="KSO_WM_UNIT_FILL_TYPE" val="1"/>
  <p:tag name="KSO_WM_UNIT_TEXT_FILL_FORE_SCHEMECOLOR_INDEX_BRIGHTNESS" val="0"/>
  <p:tag name="KSO_WM_UNIT_TEXT_FILL_FORE_SCHEMECOLOR_INDEX" val="13"/>
  <p:tag name="KSO_WM_UNIT_TEXT_FILL_TYPE" val="1"/>
  <p:tag name="KSO_WM_UNIT_USESOURCEFORMAT_APPLY" val="0"/>
</p:tagLst>
</file>

<file path=ppt/tags/tag11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15697_3*m_h_i*1_4_6"/>
  <p:tag name="KSO_WM_TEMPLATE_CATEGORY" val="diagram"/>
  <p:tag name="KSO_WM_TEMPLATE_INDEX" val="20215697"/>
  <p:tag name="KSO_WM_UNIT_LAYERLEVEL" val="1_1_1"/>
  <p:tag name="KSO_WM_TAG_VERSION" val="1.0"/>
  <p:tag name="KSO_WM_BEAUTIFY_FLAG" val="#wm#"/>
  <p:tag name="KSO_WM_DIAGRAM_GROUP_CODE" val="m1-1"/>
  <p:tag name="KSO_WM_UNIT_TYPE" val="m_h_i"/>
  <p:tag name="KSO_WM_UNIT_INDEX" val="1_4_6"/>
  <p:tag name="KSO_WM_UNIT_FILL_FORE_SCHEMECOLOR_INDEX_BRIGHTNESS" val="0"/>
  <p:tag name="KSO_WM_UNIT_FILL_FORE_SCHEMECOLOR_INDEX" val="14"/>
  <p:tag name="KSO_WM_UNIT_FILL_TYPE" val="1"/>
  <p:tag name="KSO_WM_UNIT_TEXT_FILL_FORE_SCHEMECOLOR_INDEX_BRIGHTNESS" val="0"/>
  <p:tag name="KSO_WM_UNIT_TEXT_FILL_FORE_SCHEMECOLOR_INDEX" val="13"/>
  <p:tag name="KSO_WM_UNIT_TEXT_FILL_TYPE" val="1"/>
  <p:tag name="KSO_WM_UNIT_USESOURCEFORMAT_APPLY" val="0"/>
</p:tagLst>
</file>

<file path=ppt/tags/tag11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15697_3*m_h_i*1_4_7"/>
  <p:tag name="KSO_WM_TEMPLATE_CATEGORY" val="diagram"/>
  <p:tag name="KSO_WM_TEMPLATE_INDEX" val="20215697"/>
  <p:tag name="KSO_WM_UNIT_LAYERLEVEL" val="1_1_1"/>
  <p:tag name="KSO_WM_TAG_VERSION" val="1.0"/>
  <p:tag name="KSO_WM_BEAUTIFY_FLAG" val="#wm#"/>
  <p:tag name="KSO_WM_DIAGRAM_GROUP_CODE" val="m1-1"/>
  <p:tag name="KSO_WM_UNIT_TYPE" val="m_h_i"/>
  <p:tag name="KSO_WM_UNIT_INDEX" val="1_4_7"/>
  <p:tag name="KSO_WM_UNIT_FILL_FORE_SCHEMECOLOR_INDEX_BRIGHTNESS" val="0"/>
  <p:tag name="KSO_WM_UNIT_FILL_FORE_SCHEMECOLOR_INDEX" val="14"/>
  <p:tag name="KSO_WM_UNIT_FILL_TYPE" val="1"/>
  <p:tag name="KSO_WM_UNIT_TEXT_FILL_FORE_SCHEMECOLOR_INDEX_BRIGHTNESS" val="0"/>
  <p:tag name="KSO_WM_UNIT_TEXT_FILL_FORE_SCHEMECOLOR_INDEX" val="13"/>
  <p:tag name="KSO_WM_UNIT_TEXT_FILL_TYPE" val="1"/>
  <p:tag name="KSO_WM_UNIT_USESOURCEFORMAT_APPLY" val="0"/>
</p:tagLst>
</file>

<file path=ppt/tags/tag11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15697_3*m_h_x*1_4_1"/>
  <p:tag name="KSO_WM_TEMPLATE_CATEGORY" val="diagram"/>
  <p:tag name="KSO_WM_TEMPLATE_INDEX" val="20215697"/>
  <p:tag name="KSO_WM_UNIT_LAYERLEVEL" val="1_1_1"/>
  <p:tag name="KSO_WM_TAG_VERSION" val="1.0"/>
  <p:tag name="KSO_WM_BEAUTIFY_FLAG" val="#wm#"/>
  <p:tag name="KSO_WM_UNIT_VALUE" val="33*24"/>
  <p:tag name="KSO_WM_DIAGRAM_GROUP_CODE" val="m1-1"/>
  <p:tag name="KSO_WM_UNIT_TYPE" val="m_h_x"/>
  <p:tag name="KSO_WM_UNIT_INDEX" val="1_4_1"/>
  <p:tag name="KSO_WM_UNIT_FILL_FORE_SCHEMECOLOR_INDEX_1_BRIGHTNESS" val="0"/>
  <p:tag name="KSO_WM_UNIT_FILL_FORE_SCHEMECOLOR_INDEX_1" val="8"/>
  <p:tag name="KSO_WM_UNIT_FILL_FORE_SCHEMECOLOR_INDEX_1_POS" val="0.02"/>
  <p:tag name="KSO_WM_UNIT_FILL_FORE_SCHEMECOLOR_INDEX_1_TRANS" val="0"/>
  <p:tag name="KSO_WM_UNIT_FILL_FORE_SCHEMECOLOR_INDEX_2_BRIGHTNESS" val="-0.25"/>
  <p:tag name="KSO_WM_UNIT_FILL_FORE_SCHEMECOLOR_INDEX_2" val="8"/>
  <p:tag name="KSO_WM_UNIT_FILL_FORE_SCHEMECOLOR_INDEX_2_POS" val="1"/>
  <p:tag name="KSO_WM_UNIT_FILL_FORE_SCHEMECOLOR_INDEX_2_TRANS" val="0"/>
  <p:tag name="KSO_WM_UNIT_FILL_GRADIENT_TYPE" val="0"/>
  <p:tag name="KSO_WM_UNIT_FILL_GRADIENT_ANGLE" val="45"/>
  <p:tag name="KSO_WM_UNIT_FILL_GRADIENT_DIRECTION" val="0"/>
  <p:tag name="KSO_WM_UNIT_FILL_TYPE" val="3"/>
  <p:tag name="KSO_WM_UNIT_TEXT_FILL_FORE_SCHEMECOLOR_INDEX_BRIGHTNESS" val="0"/>
  <p:tag name="KSO_WM_UNIT_TEXT_FILL_FORE_SCHEMECOLOR_INDEX" val="13"/>
  <p:tag name="KSO_WM_UNIT_TEXT_FILL_TYPE" val="1"/>
  <p:tag name="KSO_WM_UNIT_USESOURCEFORMAT_APPLY" val="0"/>
</p:tagLst>
</file>

<file path=ppt/tags/tag11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15697_3*m_h_i*1_3_9"/>
  <p:tag name="KSO_WM_TEMPLATE_CATEGORY" val="diagram"/>
  <p:tag name="KSO_WM_TEMPLATE_INDEX" val="20215697"/>
  <p:tag name="KSO_WM_UNIT_LAYERLEVEL" val="1_1_1"/>
  <p:tag name="KSO_WM_TAG_VERSION" val="1.0"/>
  <p:tag name="KSO_WM_BEAUTIFY_FLAG" val="#wm#"/>
  <p:tag name="KSO_WM_DIAGRAM_GROUP_CODE" val="m1-1"/>
  <p:tag name="KSO_WM_UNIT_TYPE" val="m_h_i"/>
  <p:tag name="KSO_WM_UNIT_INDEX" val="1_3_9"/>
  <p:tag name="KSO_WM_UNIT_FILL_FORE_SCHEMECOLOR_INDEX_BRIGHTNESS" val="0"/>
  <p:tag name="KSO_WM_UNIT_FILL_FORE_SCHEMECOLOR_INDEX" val="7"/>
  <p:tag name="KSO_WM_UNIT_FILL_TYPE" val="1"/>
  <p:tag name="KSO_WM_UNIT_TEXT_FILL_FORE_SCHEMECOLOR_INDEX_BRIGHTNESS" val="0"/>
  <p:tag name="KSO_WM_UNIT_TEXT_FILL_FORE_SCHEMECOLOR_INDEX" val="13"/>
  <p:tag name="KSO_WM_UNIT_TEXT_FILL_TYPE" val="1"/>
  <p:tag name="KSO_WM_UNIT_USESOURCEFORMAT_APPLY" val="0"/>
</p:tagLst>
</file>

<file path=ppt/tags/tag11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15697_3*m_h_i*1_3_6"/>
  <p:tag name="KSO_WM_TEMPLATE_CATEGORY" val="diagram"/>
  <p:tag name="KSO_WM_TEMPLATE_INDEX" val="20215697"/>
  <p:tag name="KSO_WM_UNIT_LAYERLEVEL" val="1_1_1"/>
  <p:tag name="KSO_WM_TAG_VERSION" val="1.0"/>
  <p:tag name="KSO_WM_BEAUTIFY_FLAG" val="#wm#"/>
  <p:tag name="KSO_WM_DIAGRAM_GROUP_CODE" val="m1-1"/>
  <p:tag name="KSO_WM_UNIT_TYPE" val="m_h_i"/>
  <p:tag name="KSO_WM_UNIT_INDEX" val="1_3_6"/>
  <p:tag name="KSO_WM_UNIT_FILL_FORE_SCHEMECOLOR_INDEX_BRIGHTNESS" val="0"/>
  <p:tag name="KSO_WM_UNIT_FILL_FORE_SCHEMECOLOR_INDEX" val="7"/>
  <p:tag name="KSO_WM_UNIT_FILL_TYPE" val="1"/>
  <p:tag name="KSO_WM_UNIT_TEXT_FILL_FORE_SCHEMECOLOR_INDEX_BRIGHTNESS" val="0"/>
  <p:tag name="KSO_WM_UNIT_TEXT_FILL_FORE_SCHEMECOLOR_INDEX" val="13"/>
  <p:tag name="KSO_WM_UNIT_TEXT_FILL_TYPE" val="1"/>
  <p:tag name="KSO_WM_UNIT_USESOURCEFORMAT_APPLY" val="0"/>
</p:tagLst>
</file>

<file path=ppt/tags/tag11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15697_3*m_h_i*1_3_7"/>
  <p:tag name="KSO_WM_TEMPLATE_CATEGORY" val="diagram"/>
  <p:tag name="KSO_WM_TEMPLATE_INDEX" val="20215697"/>
  <p:tag name="KSO_WM_UNIT_LAYERLEVEL" val="1_1_1"/>
  <p:tag name="KSO_WM_TAG_VERSION" val="1.0"/>
  <p:tag name="KSO_WM_BEAUTIFY_FLAG" val="#wm#"/>
  <p:tag name="KSO_WM_DIAGRAM_GROUP_CODE" val="m1-1"/>
  <p:tag name="KSO_WM_UNIT_TYPE" val="m_h_i"/>
  <p:tag name="KSO_WM_UNIT_INDEX" val="1_3_7"/>
  <p:tag name="KSO_WM_UNIT_FILL_FORE_SCHEMECOLOR_INDEX_BRIGHTNESS" val="0"/>
  <p:tag name="KSO_WM_UNIT_FILL_FORE_SCHEMECOLOR_INDEX" val="7"/>
  <p:tag name="KSO_WM_UNIT_FILL_TYPE" val="1"/>
  <p:tag name="KSO_WM_UNIT_TEXT_FILL_FORE_SCHEMECOLOR_INDEX_BRIGHTNESS" val="0"/>
  <p:tag name="KSO_WM_UNIT_TEXT_FILL_FORE_SCHEMECOLOR_INDEX" val="13"/>
  <p:tag name="KSO_WM_UNIT_TEXT_FILL_TYPE" val="1"/>
  <p:tag name="KSO_WM_UNIT_USESOURCEFORMAT_APPLY" val="0"/>
</p:tagLst>
</file>

<file path=ppt/tags/tag11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h_h_i"/>
  <p:tag name="KSO_WM_UNIT_INDEX" val="1_2_2_4"/>
  <p:tag name="KSO_WM_UNIT_ID" val="diagram20205599_2*n_h_h_i*1_2_2_4"/>
  <p:tag name="KSO_WM_TEMPLATE_CATEGORY" val="diagram"/>
  <p:tag name="KSO_WM_TEMPLATE_INDEX" val="20205599"/>
  <p:tag name="KSO_WM_UNIT_LAYERLEVEL" val="1_1_1_1"/>
  <p:tag name="KSO_WM_TAG_VERSION" val="1.0"/>
  <p:tag name="KSO_WM_BEAUTIFY_FLAG" val=""/>
  <p:tag name="KSO_WM_UNIT_LINE_FORE_SCHEMECOLOR_INDEX_BRIGHTNESS" val="0"/>
  <p:tag name="KSO_WM_UNIT_LINE_FORE_SCHEMECOLOR_INDEX" val="6"/>
  <p:tag name="KSO_WM_UNIT_LINE_FILL_TYPE" val="2"/>
  <p:tag name="KSO_WM_UNIT_USESOURCEFORMAT_APPLY" val="0"/>
</p:tagLst>
</file>

<file path=ppt/tags/tag11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15697_3*m_h_i*1_3_1"/>
  <p:tag name="KSO_WM_TEMPLATE_CATEGORY" val="diagram"/>
  <p:tag name="KSO_WM_TEMPLATE_INDEX" val="20215697"/>
  <p:tag name="KSO_WM_UNIT_LAYERLEVEL" val="1_1_1"/>
  <p:tag name="KSO_WM_TAG_VERSION" val="1.0"/>
  <p:tag name="KSO_WM_BEAUTIFY_FLAG" val="#wm#"/>
  <p:tag name="KSO_WM_DIAGRAM_GROUP_CODE" val="m1-1"/>
  <p:tag name="KSO_WM_UNIT_TYPE" val="m_h_i"/>
  <p:tag name="KSO_WM_UNIT_INDEX" val="1_3_1"/>
  <p:tag name="KSO_WM_UNIT_FILL_FORE_SCHEMECOLOR_INDEX_BRIGHTNESS" val="0"/>
  <p:tag name="KSO_WM_UNIT_FILL_FORE_SCHEMECOLOR_INDEX" val="7"/>
  <p:tag name="KSO_WM_UNIT_FILL_TYPE" val="1"/>
  <p:tag name="KSO_WM_UNIT_TEXT_FILL_FORE_SCHEMECOLOR_INDEX_BRIGHTNESS" val="0"/>
  <p:tag name="KSO_WM_UNIT_TEXT_FILL_FORE_SCHEMECOLOR_INDEX" val="13"/>
  <p:tag name="KSO_WM_UNIT_TEXT_FILL_TYPE" val="1"/>
  <p:tag name="KSO_WM_UNIT_USESOURCEFORMAT_APPLY" val="0"/>
</p:tagLst>
</file>

<file path=ppt/tags/tag11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15697_3*m_h_i*1_3_3"/>
  <p:tag name="KSO_WM_TEMPLATE_CATEGORY" val="diagram"/>
  <p:tag name="KSO_WM_TEMPLATE_INDEX" val="20215697"/>
  <p:tag name="KSO_WM_UNIT_LAYERLEVEL" val="1_1_1"/>
  <p:tag name="KSO_WM_TAG_VERSION" val="1.0"/>
  <p:tag name="KSO_WM_BEAUTIFY_FLAG" val="#wm#"/>
  <p:tag name="KSO_WM_DIAGRAM_GROUP_CODE" val="m1-1"/>
  <p:tag name="KSO_WM_UNIT_TYPE" val="m_h_i"/>
  <p:tag name="KSO_WM_UNIT_INDEX" val="1_3_3"/>
  <p:tag name="KSO_WM_UNIT_FILL_FORE_SCHEMECOLOR_INDEX_BRIGHTNESS" val="-0.5"/>
  <p:tag name="KSO_WM_UNIT_FILL_FORE_SCHEMECOLOR_INDEX" val="7"/>
  <p:tag name="KSO_WM_UNIT_FILL_TYPE" val="1"/>
  <p:tag name="KSO_WM_UNIT_TEXT_FILL_FORE_SCHEMECOLOR_INDEX_BRIGHTNESS" val="0"/>
  <p:tag name="KSO_WM_UNIT_TEXT_FILL_FORE_SCHEMECOLOR_INDEX" val="13"/>
  <p:tag name="KSO_WM_UNIT_TEXT_FILL_TYPE" val="1"/>
  <p:tag name="KSO_WM_UNIT_USESOURCEFORMAT_APPLY" val="0"/>
</p:tagLst>
</file>

<file path=ppt/tags/tag11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15697_3*m_h_i*1_3_4"/>
  <p:tag name="KSO_WM_TEMPLATE_CATEGORY" val="diagram"/>
  <p:tag name="KSO_WM_TEMPLATE_INDEX" val="20215697"/>
  <p:tag name="KSO_WM_UNIT_LAYERLEVEL" val="1_1_1"/>
  <p:tag name="KSO_WM_TAG_VERSION" val="1.0"/>
  <p:tag name="KSO_WM_BEAUTIFY_FLAG" val="#wm#"/>
  <p:tag name="KSO_WM_DIAGRAM_GROUP_CODE" val="m1-1"/>
  <p:tag name="KSO_WM_UNIT_TYPE" val="m_h_i"/>
  <p:tag name="KSO_WM_UNIT_INDEX" val="1_3_4"/>
  <p:tag name="KSO_WM_UNIT_FILL_FORE_SCHEMECOLOR_INDEX_BRIGHTNESS" val="0"/>
  <p:tag name="KSO_WM_UNIT_FILL_FORE_SCHEMECOLOR_INDEX" val="14"/>
  <p:tag name="KSO_WM_UNIT_FILL_TYPE" val="1"/>
  <p:tag name="KSO_WM_UNIT_TEXT_FILL_FORE_SCHEMECOLOR_INDEX_BRIGHTNESS" val="0"/>
  <p:tag name="KSO_WM_UNIT_TEXT_FILL_FORE_SCHEMECOLOR_INDEX" val="13"/>
  <p:tag name="KSO_WM_UNIT_TEXT_FILL_TYPE" val="1"/>
  <p:tag name="KSO_WM_UNIT_USESOURCEFORMAT_APPLY" val="0"/>
</p:tagLst>
</file>

<file path=ppt/tags/tag11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15697_3*m_h_i*1_3_5"/>
  <p:tag name="KSO_WM_TEMPLATE_CATEGORY" val="diagram"/>
  <p:tag name="KSO_WM_TEMPLATE_INDEX" val="20215697"/>
  <p:tag name="KSO_WM_UNIT_LAYERLEVEL" val="1_1_1"/>
  <p:tag name="KSO_WM_TAG_VERSION" val="1.0"/>
  <p:tag name="KSO_WM_BEAUTIFY_FLAG" val="#wm#"/>
  <p:tag name="KSO_WM_DIAGRAM_GROUP_CODE" val="m1-1"/>
  <p:tag name="KSO_WM_UNIT_TYPE" val="m_h_i"/>
  <p:tag name="KSO_WM_UNIT_INDEX" val="1_3_5"/>
  <p:tag name="KSO_WM_UNIT_FILL_FORE_SCHEMECOLOR_INDEX_BRIGHTNESS" val="0"/>
  <p:tag name="KSO_WM_UNIT_FILL_FORE_SCHEMECOLOR_INDEX" val="14"/>
  <p:tag name="KSO_WM_UNIT_FILL_TYPE" val="1"/>
  <p:tag name="KSO_WM_UNIT_TEXT_FILL_FORE_SCHEMECOLOR_INDEX_BRIGHTNESS" val="0"/>
  <p:tag name="KSO_WM_UNIT_TEXT_FILL_FORE_SCHEMECOLOR_INDEX" val="13"/>
  <p:tag name="KSO_WM_UNIT_TEXT_FILL_TYPE" val="1"/>
  <p:tag name="KSO_WM_UNIT_USESOURCEFORMAT_APPLY" val="0"/>
</p:tagLst>
</file>

<file path=ppt/tags/tag11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15697_3*m_h_x*1_3_1"/>
  <p:tag name="KSO_WM_TEMPLATE_CATEGORY" val="diagram"/>
  <p:tag name="KSO_WM_TEMPLATE_INDEX" val="20215697"/>
  <p:tag name="KSO_WM_UNIT_LAYERLEVEL" val="1_1_1"/>
  <p:tag name="KSO_WM_TAG_VERSION" val="1.0"/>
  <p:tag name="KSO_WM_BEAUTIFY_FLAG" val="#wm#"/>
  <p:tag name="KSO_WM_UNIT_VALUE" val="27*34"/>
  <p:tag name="KSO_WM_DIAGRAM_GROUP_CODE" val="m1-1"/>
  <p:tag name="KSO_WM_UNIT_TYPE" val="m_h_x"/>
  <p:tag name="KSO_WM_UNIT_INDEX" val="1_3_1"/>
  <p:tag name="KSO_WM_UNIT_FILL_FORE_SCHEMECOLOR_INDEX_1_BRIGHTNESS" val="0"/>
  <p:tag name="KSO_WM_UNIT_FILL_FORE_SCHEMECOLOR_INDEX_1" val="7"/>
  <p:tag name="KSO_WM_UNIT_FILL_FORE_SCHEMECOLOR_INDEX_1_POS" val="0.02"/>
  <p:tag name="KSO_WM_UNIT_FILL_FORE_SCHEMECOLOR_INDEX_1_TRANS" val="0"/>
  <p:tag name="KSO_WM_UNIT_FILL_FORE_SCHEMECOLOR_INDEX_2_BRIGHTNESS" val="-0.25"/>
  <p:tag name="KSO_WM_UNIT_FILL_FORE_SCHEMECOLOR_INDEX_2" val="7"/>
  <p:tag name="KSO_WM_UNIT_FILL_FORE_SCHEMECOLOR_INDEX_2_POS" val="1"/>
  <p:tag name="KSO_WM_UNIT_FILL_FORE_SCHEMECOLOR_INDEX_2_TRANS" val="0"/>
  <p:tag name="KSO_WM_UNIT_FILL_GRADIENT_TYPE" val="0"/>
  <p:tag name="KSO_WM_UNIT_FILL_GRADIENT_ANGLE" val="45"/>
  <p:tag name="KSO_WM_UNIT_FILL_GRADIENT_DIRECTION" val="0"/>
  <p:tag name="KSO_WM_UNIT_FILL_TYPE" val="3"/>
  <p:tag name="KSO_WM_UNIT_TEXT_FILL_FORE_SCHEMECOLOR_INDEX_BRIGHTNESS" val="0"/>
  <p:tag name="KSO_WM_UNIT_TEXT_FILL_FORE_SCHEMECOLOR_INDEX" val="13"/>
  <p:tag name="KSO_WM_UNIT_TEXT_FILL_TYPE" val="1"/>
  <p:tag name="KSO_WM_UNIT_USESOURCEFORMAT_APPLY" val="0"/>
</p:tagLst>
</file>

<file path=ppt/tags/tag11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15697_3*m_h_i*1_2_1"/>
  <p:tag name="KSO_WM_TEMPLATE_CATEGORY" val="diagram"/>
  <p:tag name="KSO_WM_TEMPLATE_INDEX" val="20215697"/>
  <p:tag name="KSO_WM_UNIT_LAYERLEVEL" val="1_1_1"/>
  <p:tag name="KSO_WM_TAG_VERSION" val="1.0"/>
  <p:tag name="KSO_WM_BEAUTIFY_FLAG" val="#wm#"/>
  <p:tag name="KSO_WM_DIAGRAM_GROUP_CODE" val="m1-1"/>
  <p:tag name="KSO_WM_UNIT_TYPE" val="m_h_i"/>
  <p:tag name="KSO_WM_UNIT_INDEX" val="1_2_1"/>
  <p:tag name="KSO_WM_UNIT_FILL_FORE_SCHEMECOLOR_INDEX_BRIGHTNESS" val="0"/>
  <p:tag name="KSO_WM_UNIT_FILL_FORE_SCHEMECOLOR_INDEX" val="6"/>
  <p:tag name="KSO_WM_UNIT_FILL_TYPE" val="1"/>
  <p:tag name="KSO_WM_UNIT_TEXT_FILL_FORE_SCHEMECOLOR_INDEX_BRIGHTNESS" val="0"/>
  <p:tag name="KSO_WM_UNIT_TEXT_FILL_FORE_SCHEMECOLOR_INDEX" val="13"/>
  <p:tag name="KSO_WM_UNIT_TEXT_FILL_TYPE" val="1"/>
  <p:tag name="KSO_WM_UNIT_USESOURCEFORMAT_APPLY" val="0"/>
</p:tagLst>
</file>

<file path=ppt/tags/tag11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15697_3*m_h_i*1_2_3"/>
  <p:tag name="KSO_WM_TEMPLATE_CATEGORY" val="diagram"/>
  <p:tag name="KSO_WM_TEMPLATE_INDEX" val="20215697"/>
  <p:tag name="KSO_WM_UNIT_LAYERLEVEL" val="1_1_1"/>
  <p:tag name="KSO_WM_TAG_VERSION" val="1.0"/>
  <p:tag name="KSO_WM_BEAUTIFY_FLAG" val="#wm#"/>
  <p:tag name="KSO_WM_DIAGRAM_GROUP_CODE" val="m1-1"/>
  <p:tag name="KSO_WM_UNIT_TYPE" val="m_h_i"/>
  <p:tag name="KSO_WM_UNIT_INDEX" val="1_2_3"/>
  <p:tag name="KSO_WM_UNIT_FILL_FORE_SCHEMECOLOR_INDEX_BRIGHTNESS" val="0"/>
  <p:tag name="KSO_WM_UNIT_FILL_FORE_SCHEMECOLOR_INDEX" val="6"/>
  <p:tag name="KSO_WM_UNIT_FILL_TYPE" val="1"/>
  <p:tag name="KSO_WM_UNIT_TEXT_FILL_FORE_SCHEMECOLOR_INDEX_BRIGHTNESS" val="0"/>
  <p:tag name="KSO_WM_UNIT_TEXT_FILL_FORE_SCHEMECOLOR_INDEX" val="13"/>
  <p:tag name="KSO_WM_UNIT_TEXT_FILL_TYPE" val="1"/>
  <p:tag name="KSO_WM_UNIT_USESOURCEFORMAT_APPLY" val="0"/>
</p:tagLst>
</file>

<file path=ppt/tags/tag11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15697_3*m_h_i*1_2_4"/>
  <p:tag name="KSO_WM_TEMPLATE_CATEGORY" val="diagram"/>
  <p:tag name="KSO_WM_TEMPLATE_INDEX" val="20215697"/>
  <p:tag name="KSO_WM_UNIT_LAYERLEVEL" val="1_1_1"/>
  <p:tag name="KSO_WM_TAG_VERSION" val="1.0"/>
  <p:tag name="KSO_WM_BEAUTIFY_FLAG" val="#wm#"/>
  <p:tag name="KSO_WM_DIAGRAM_GROUP_CODE" val="m1-1"/>
  <p:tag name="KSO_WM_UNIT_TYPE" val="m_h_i"/>
  <p:tag name="KSO_WM_UNIT_INDEX" val="1_2_4"/>
  <p:tag name="KSO_WM_UNIT_FILL_FORE_SCHEMECOLOR_INDEX_BRIGHTNESS" val="0"/>
  <p:tag name="KSO_WM_UNIT_FILL_FORE_SCHEMECOLOR_INDEX" val="6"/>
  <p:tag name="KSO_WM_UNIT_FILL_TYPE" val="1"/>
  <p:tag name="KSO_WM_UNIT_TEXT_FILL_FORE_SCHEMECOLOR_INDEX_BRIGHTNESS" val="0"/>
  <p:tag name="KSO_WM_UNIT_TEXT_FILL_FORE_SCHEMECOLOR_INDEX" val="13"/>
  <p:tag name="KSO_WM_UNIT_TEXT_FILL_TYPE" val="1"/>
  <p:tag name="KSO_WM_UNIT_USESOURCEFORMAT_APPLY" val="0"/>
</p:tagLst>
</file>

<file path=ppt/tags/tag11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15697_3*m_h_i*1_2_5"/>
  <p:tag name="KSO_WM_TEMPLATE_CATEGORY" val="diagram"/>
  <p:tag name="KSO_WM_TEMPLATE_INDEX" val="20215697"/>
  <p:tag name="KSO_WM_UNIT_LAYERLEVEL" val="1_1_1"/>
  <p:tag name="KSO_WM_TAG_VERSION" val="1.0"/>
  <p:tag name="KSO_WM_BEAUTIFY_FLAG" val="#wm#"/>
  <p:tag name="KSO_WM_DIAGRAM_GROUP_CODE" val="m1-1"/>
  <p:tag name="KSO_WM_UNIT_TYPE" val="m_h_i"/>
  <p:tag name="KSO_WM_UNIT_INDEX" val="1_2_5"/>
  <p:tag name="KSO_WM_UNIT_FILL_FORE_SCHEMECOLOR_INDEX_BRIGHTNESS" val="0"/>
  <p:tag name="KSO_WM_UNIT_FILL_FORE_SCHEMECOLOR_INDEX" val="6"/>
  <p:tag name="KSO_WM_UNIT_FILL_TYPE" val="1"/>
  <p:tag name="KSO_WM_UNIT_TEXT_FILL_FORE_SCHEMECOLOR_INDEX_BRIGHTNESS" val="0"/>
  <p:tag name="KSO_WM_UNIT_TEXT_FILL_FORE_SCHEMECOLOR_INDEX" val="13"/>
  <p:tag name="KSO_WM_UNIT_TEXT_FILL_TYPE" val="1"/>
  <p:tag name="KSO_WM_UNIT_USESOURCEFORMAT_APPLY" val="0"/>
</p:tagLst>
</file>

<file path=ppt/tags/tag11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15697_3*m_h_i*1_2_6"/>
  <p:tag name="KSO_WM_TEMPLATE_CATEGORY" val="diagram"/>
  <p:tag name="KSO_WM_TEMPLATE_INDEX" val="20215697"/>
  <p:tag name="KSO_WM_UNIT_LAYERLEVEL" val="1_1_1"/>
  <p:tag name="KSO_WM_TAG_VERSION" val="1.0"/>
  <p:tag name="KSO_WM_BEAUTIFY_FLAG" val="#wm#"/>
  <p:tag name="KSO_WM_DIAGRAM_GROUP_CODE" val="m1-1"/>
  <p:tag name="KSO_WM_UNIT_TYPE" val="m_h_i"/>
  <p:tag name="KSO_WM_UNIT_INDEX" val="1_2_6"/>
  <p:tag name="KSO_WM_UNIT_FILL_FORE_SCHEMECOLOR_INDEX_BRIGHTNESS" val="-0.5"/>
  <p:tag name="KSO_WM_UNIT_FILL_FORE_SCHEMECOLOR_INDEX" val="6"/>
  <p:tag name="KSO_WM_UNIT_FILL_TYPE" val="1"/>
  <p:tag name="KSO_WM_UNIT_TEXT_FILL_FORE_SCHEMECOLOR_INDEX_BRIGHTNESS" val="0"/>
  <p:tag name="KSO_WM_UNIT_TEXT_FILL_FORE_SCHEMECOLOR_INDEX" val="13"/>
  <p:tag name="KSO_WM_UNIT_TEXT_FILL_TYPE" val="1"/>
  <p:tag name="KSO_WM_UNIT_USESOURCEFORMAT_APPLY" val="0"/>
</p:tagLst>
</file>

<file path=ppt/tags/tag11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h_h_i"/>
  <p:tag name="KSO_WM_UNIT_INDEX" val="1_2_3_3"/>
  <p:tag name="KSO_WM_UNIT_ID" val="diagram20205599_2*n_h_h_i*1_2_3_3"/>
  <p:tag name="KSO_WM_TEMPLATE_CATEGORY" val="diagram"/>
  <p:tag name="KSO_WM_TEMPLATE_INDEX" val="20205599"/>
  <p:tag name="KSO_WM_UNIT_LAYERLEVEL" val="1_1_1_1"/>
  <p:tag name="KSO_WM_TAG_VERSION" val="1.0"/>
  <p:tag name="KSO_WM_BEAUTIFY_FLAG" val=""/>
  <p:tag name="KSO_WM_UNIT_FILL_FORE_SCHEMECOLOR_INDEX_BRIGHTNESS" val="0"/>
  <p:tag name="KSO_WM_UNIT_FILL_FORE_SCHEMECOLOR_INDEX" val="7"/>
  <p:tag name="KSO_WM_UNIT_FILL_TYPE" val="1"/>
  <p:tag name="KSO_WM_UNIT_TEXT_FILL_FORE_SCHEMECOLOR_INDEX_BRIGHTNESS" val="0"/>
  <p:tag name="KSO_WM_UNIT_TEXT_FILL_FORE_SCHEMECOLOR_INDEX" val="2"/>
  <p:tag name="KSO_WM_UNIT_TEXT_FILL_TYPE" val="1"/>
  <p:tag name="KSO_WM_UNIT_USESOURCEFORMAT_APPLY" val="0"/>
</p:tagLst>
</file>

<file path=ppt/tags/tag11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15697_3*m_h_i*1_2_7"/>
  <p:tag name="KSO_WM_TEMPLATE_CATEGORY" val="diagram"/>
  <p:tag name="KSO_WM_TEMPLATE_INDEX" val="20215697"/>
  <p:tag name="KSO_WM_UNIT_LAYERLEVEL" val="1_1_1"/>
  <p:tag name="KSO_WM_TAG_VERSION" val="1.0"/>
  <p:tag name="KSO_WM_BEAUTIFY_FLAG" val="#wm#"/>
  <p:tag name="KSO_WM_DIAGRAM_GROUP_CODE" val="m1-1"/>
  <p:tag name="KSO_WM_UNIT_TYPE" val="m_h_i"/>
  <p:tag name="KSO_WM_UNIT_INDEX" val="1_2_7"/>
  <p:tag name="KSO_WM_UNIT_FILL_FORE_SCHEMECOLOR_INDEX_BRIGHTNESS" val="0"/>
  <p:tag name="KSO_WM_UNIT_FILL_FORE_SCHEMECOLOR_INDEX" val="14"/>
  <p:tag name="KSO_WM_UNIT_FILL_TYPE" val="1"/>
  <p:tag name="KSO_WM_UNIT_TEXT_FILL_FORE_SCHEMECOLOR_INDEX_BRIGHTNESS" val="0"/>
  <p:tag name="KSO_WM_UNIT_TEXT_FILL_FORE_SCHEMECOLOR_INDEX" val="13"/>
  <p:tag name="KSO_WM_UNIT_TEXT_FILL_TYPE" val="1"/>
  <p:tag name="KSO_WM_UNIT_USESOURCEFORMAT_APPLY" val="0"/>
</p:tagLst>
</file>

<file path=ppt/tags/tag11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15697_3*m_h_i*1_2_8"/>
  <p:tag name="KSO_WM_TEMPLATE_CATEGORY" val="diagram"/>
  <p:tag name="KSO_WM_TEMPLATE_INDEX" val="20215697"/>
  <p:tag name="KSO_WM_UNIT_LAYERLEVEL" val="1_1_1"/>
  <p:tag name="KSO_WM_TAG_VERSION" val="1.0"/>
  <p:tag name="KSO_WM_BEAUTIFY_FLAG" val="#wm#"/>
  <p:tag name="KSO_WM_DIAGRAM_GROUP_CODE" val="m1-1"/>
  <p:tag name="KSO_WM_UNIT_TYPE" val="m_h_i"/>
  <p:tag name="KSO_WM_UNIT_INDEX" val="1_2_8"/>
  <p:tag name="KSO_WM_UNIT_FILL_FORE_SCHEMECOLOR_INDEX_BRIGHTNESS" val="0"/>
  <p:tag name="KSO_WM_UNIT_FILL_FORE_SCHEMECOLOR_INDEX" val="14"/>
  <p:tag name="KSO_WM_UNIT_FILL_TYPE" val="1"/>
  <p:tag name="KSO_WM_UNIT_TEXT_FILL_FORE_SCHEMECOLOR_INDEX_BRIGHTNESS" val="0"/>
  <p:tag name="KSO_WM_UNIT_TEXT_FILL_FORE_SCHEMECOLOR_INDEX" val="13"/>
  <p:tag name="KSO_WM_UNIT_TEXT_FILL_TYPE" val="1"/>
  <p:tag name="KSO_WM_UNIT_USESOURCEFORMAT_APPLY" val="0"/>
</p:tagLst>
</file>

<file path=ppt/tags/tag11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15697_3*m_h_x*1_2_1"/>
  <p:tag name="KSO_WM_TEMPLATE_CATEGORY" val="diagram"/>
  <p:tag name="KSO_WM_TEMPLATE_INDEX" val="20215697"/>
  <p:tag name="KSO_WM_UNIT_LAYERLEVEL" val="1_1_1"/>
  <p:tag name="KSO_WM_TAG_VERSION" val="1.0"/>
  <p:tag name="KSO_WM_BEAUTIFY_FLAG" val="#wm#"/>
  <p:tag name="KSO_WM_UNIT_VALUE" val="40*39"/>
  <p:tag name="KSO_WM_DIAGRAM_GROUP_CODE" val="m1-1"/>
  <p:tag name="KSO_WM_UNIT_TYPE" val="m_h_x"/>
  <p:tag name="KSO_WM_UNIT_INDEX" val="1_2_1"/>
  <p:tag name="KSO_WM_UNIT_FILL_FORE_SCHEMECOLOR_INDEX_1_BRIGHTNESS" val="0"/>
  <p:tag name="KSO_WM_UNIT_FILL_FORE_SCHEMECOLOR_INDEX_1" val="6"/>
  <p:tag name="KSO_WM_UNIT_FILL_FORE_SCHEMECOLOR_INDEX_1_POS" val="0.02"/>
  <p:tag name="KSO_WM_UNIT_FILL_FORE_SCHEMECOLOR_INDEX_1_TRANS" val="0"/>
  <p:tag name="KSO_WM_UNIT_FILL_FORE_SCHEMECOLOR_INDEX_2_BRIGHTNESS" val="-0.25"/>
  <p:tag name="KSO_WM_UNIT_FILL_FORE_SCHEMECOLOR_INDEX_2" val="6"/>
  <p:tag name="KSO_WM_UNIT_FILL_FORE_SCHEMECOLOR_INDEX_2_POS" val="1"/>
  <p:tag name="KSO_WM_UNIT_FILL_FORE_SCHEMECOLOR_INDEX_2_TRANS" val="0"/>
  <p:tag name="KSO_WM_UNIT_FILL_GRADIENT_TYPE" val="0"/>
  <p:tag name="KSO_WM_UNIT_FILL_GRADIENT_ANGLE" val="45"/>
  <p:tag name="KSO_WM_UNIT_FILL_GRADIENT_DIRECTION" val="0"/>
  <p:tag name="KSO_WM_UNIT_FILL_TYPE" val="3"/>
  <p:tag name="KSO_WM_UNIT_TEXT_FILL_FORE_SCHEMECOLOR_INDEX_BRIGHTNESS" val="0"/>
  <p:tag name="KSO_WM_UNIT_TEXT_FILL_FORE_SCHEMECOLOR_INDEX" val="13"/>
  <p:tag name="KSO_WM_UNIT_TEXT_FILL_TYPE" val="1"/>
  <p:tag name="KSO_WM_UNIT_USESOURCEFORMAT_APPLY" val="0"/>
</p:tagLst>
</file>

<file path=ppt/tags/tag11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15697_3*m_h_i*1_1_1"/>
  <p:tag name="KSO_WM_TEMPLATE_CATEGORY" val="diagram"/>
  <p:tag name="KSO_WM_TEMPLATE_INDEX" val="20215697"/>
  <p:tag name="KSO_WM_UNIT_LAYERLEVEL" val="1_1_1"/>
  <p:tag name="KSO_WM_TAG_VERSION" val="1.0"/>
  <p:tag name="KSO_WM_BEAUTIFY_FLAG" val="#wm#"/>
  <p:tag name="KSO_WM_DIAGRAM_GROUP_CODE" val="m1-1"/>
  <p:tag name="KSO_WM_UNIT_TYPE" val="m_h_i"/>
  <p:tag name="KSO_WM_UNIT_INDEX" val="1_1_1"/>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 name="KSO_WM_UNIT_USESOURCEFORMAT_APPLY" val="0"/>
</p:tagLst>
</file>

<file path=ppt/tags/tag11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15697_3*m_h_i*1_3_8"/>
  <p:tag name="KSO_WM_TEMPLATE_CATEGORY" val="diagram"/>
  <p:tag name="KSO_WM_TEMPLATE_INDEX" val="20215697"/>
  <p:tag name="KSO_WM_UNIT_LAYERLEVEL" val="1_1_1"/>
  <p:tag name="KSO_WM_TAG_VERSION" val="1.0"/>
  <p:tag name="KSO_WM_BEAUTIFY_FLAG" val="#wm#"/>
  <p:tag name="KSO_WM_DIAGRAM_GROUP_CODE" val="m1-1"/>
  <p:tag name="KSO_WM_UNIT_TYPE" val="m_h_i"/>
  <p:tag name="KSO_WM_UNIT_INDEX" val="1_3_8"/>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 name="KSO_WM_UNIT_USESOURCEFORMAT_APPLY" val="0"/>
</p:tagLst>
</file>

<file path=ppt/tags/tag11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15697_3*m_h_i*1_2_9"/>
  <p:tag name="KSO_WM_TEMPLATE_CATEGORY" val="diagram"/>
  <p:tag name="KSO_WM_TEMPLATE_INDEX" val="20215697"/>
  <p:tag name="KSO_WM_UNIT_LAYERLEVEL" val="1_1_1"/>
  <p:tag name="KSO_WM_TAG_VERSION" val="1.0"/>
  <p:tag name="KSO_WM_BEAUTIFY_FLAG" val="#wm#"/>
  <p:tag name="KSO_WM_DIAGRAM_GROUP_CODE" val="m1-1"/>
  <p:tag name="KSO_WM_UNIT_TYPE" val="m_h_i"/>
  <p:tag name="KSO_WM_UNIT_INDEX" val="1_2_9"/>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 name="KSO_WM_UNIT_USESOURCEFORMAT_APPLY" val="0"/>
</p:tagLst>
</file>

<file path=ppt/tags/tag11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15697_3*m_h_i*1_4_8"/>
  <p:tag name="KSO_WM_TEMPLATE_CATEGORY" val="diagram"/>
  <p:tag name="KSO_WM_TEMPLATE_INDEX" val="20215697"/>
  <p:tag name="KSO_WM_UNIT_LAYERLEVEL" val="1_1_1"/>
  <p:tag name="KSO_WM_TAG_VERSION" val="1.0"/>
  <p:tag name="KSO_WM_BEAUTIFY_FLAG" val="#wm#"/>
  <p:tag name="KSO_WM_DIAGRAM_GROUP_CODE" val="m1-1"/>
  <p:tag name="KSO_WM_UNIT_TYPE" val="m_h_i"/>
  <p:tag name="KSO_WM_UNIT_INDEX" val="1_4_8"/>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 name="KSO_WM_UNIT_USESOURCEFORMAT_APPLY" val="0"/>
</p:tagLst>
</file>

<file path=ppt/tags/tag11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15697_3*m_h_i*1_1_3"/>
  <p:tag name="KSO_WM_TEMPLATE_CATEGORY" val="diagram"/>
  <p:tag name="KSO_WM_TEMPLATE_INDEX" val="20215697"/>
  <p:tag name="KSO_WM_UNIT_LAYERLEVEL" val="1_1_1"/>
  <p:tag name="KSO_WM_TAG_VERSION" val="1.0"/>
  <p:tag name="KSO_WM_BEAUTIFY_FLAG" val="#wm#"/>
  <p:tag name="KSO_WM_DIAGRAM_GROUP_CODE" val="m1-1"/>
  <p:tag name="KSO_WM_UNIT_TYPE" val="m_h_i"/>
  <p:tag name="KSO_WM_UNIT_INDEX" val="1_1_3"/>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5"/>
  <p:tag name="KSO_WM_UNIT_TEXT_FILL_TYPE" val="1"/>
  <p:tag name="KSO_WM_UNIT_USESOURCEFORMAT_APPLY" val="0"/>
</p:tagLst>
</file>

<file path=ppt/tags/tag11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15697_3*m_h_i*1_1_9"/>
  <p:tag name="KSO_WM_TEMPLATE_CATEGORY" val="diagram"/>
  <p:tag name="KSO_WM_TEMPLATE_INDEX" val="20215697"/>
  <p:tag name="KSO_WM_UNIT_LAYERLEVEL" val="1_1_1"/>
  <p:tag name="KSO_WM_TAG_VERSION" val="1.0"/>
  <p:tag name="KSO_WM_BEAUTIFY_FLAG" val="#wm#"/>
  <p:tag name="KSO_WM_DIAGRAM_GROUP_CODE" val="m1-1"/>
  <p:tag name="KSO_WM_UNIT_TYPE" val="m_h_i"/>
  <p:tag name="KSO_WM_UNIT_INDEX" val="1_1_9"/>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5"/>
  <p:tag name="KSO_WM_UNIT_TEXT_FILL_TYPE" val="1"/>
  <p:tag name="KSO_WM_UNIT_USESOURCEFORMAT_APPLY" val="0"/>
</p:tagLst>
</file>

<file path=ppt/tags/tag11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15697_3*m_h_i*1_1_4"/>
  <p:tag name="KSO_WM_TEMPLATE_CATEGORY" val="diagram"/>
  <p:tag name="KSO_WM_TEMPLATE_INDEX" val="20215697"/>
  <p:tag name="KSO_WM_UNIT_LAYERLEVEL" val="1_1_1"/>
  <p:tag name="KSO_WM_TAG_VERSION" val="1.0"/>
  <p:tag name="KSO_WM_BEAUTIFY_FLAG" val="#wm#"/>
  <p:tag name="KSO_WM_DIAGRAM_GROUP_CODE" val="m1-1"/>
  <p:tag name="KSO_WM_UNIT_TYPE" val="m_h_i"/>
  <p:tag name="KSO_WM_UNIT_INDEX" val="1_1_4"/>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5"/>
  <p:tag name="KSO_WM_UNIT_TEXT_FILL_TYPE" val="1"/>
  <p:tag name="KSO_WM_UNIT_USESOURCEFORMAT_APPLY" val="0"/>
</p:tagLst>
</file>

<file path=ppt/tags/tag113.xml><?xml version="1.0" encoding="utf-8"?>
<p:tagLst xmlns:p="http://schemas.openxmlformats.org/presentationml/2006/main">
  <p:tag name="KSO_WM_UNIT_SUBTYPE" val="a"/>
  <p:tag name="KSO_WM_UNIT_NOCLEAR" val="0"/>
  <p:tag name="KSO_WM_UNIT_HIGHLIGHT" val="0"/>
  <p:tag name="KSO_WM_UNIT_COMPATIBLE" val="0"/>
  <p:tag name="KSO_WM_UNIT_DIAGRAM_ISNUMVISUAL" val="0"/>
  <p:tag name="KSO_WM_UNIT_DIAGRAM_ISREFERUNIT" val="0"/>
  <p:tag name="KSO_WM_DIAGRAM_GROUP_CODE" val="n1-1"/>
  <p:tag name="KSO_WM_UNIT_TYPE" val="n_h_h_f"/>
  <p:tag name="KSO_WM_UNIT_INDEX" val="1_2_2_1"/>
  <p:tag name="KSO_WM_UNIT_ID" val="diagram20205599_2*n_h_h_f*1_2_2_1"/>
  <p:tag name="KSO_WM_TEMPLATE_CATEGORY" val="diagram"/>
  <p:tag name="KSO_WM_TEMPLATE_INDEX" val="20205599"/>
  <p:tag name="KSO_WM_UNIT_LAYERLEVEL" val="1_1_1_1"/>
  <p:tag name="KSO_WM_TAG_VERSION" val="1.0"/>
  <p:tag name="KSO_WM_BEAUTIFY_FLAG" val=""/>
  <p:tag name="KSO_WM_UNIT_PRESET_TEXT" val="单击此处输入你的正文，文字是您思想的提炼，为了最终演示发布的良好效果，请尽量言简意赅的阐述观点；根据需要可酌情增减文字，以便观者可以准确理解您所传达的信息。单击此处输入你的正文，文字是您思想的提炼，为了最终演示发布的良好效果，请尽量言简意赅的阐述观点；根据需要可酌情增减文字以便观者可以准确理解您所传达的信息。"/>
  <p:tag name="KSO_WM_UNIT_TEXT_FILL_FORE_SCHEMECOLOR_INDEX_BRIGHTNESS" val="0.25"/>
  <p:tag name="KSO_WM_UNIT_TEXT_FILL_FORE_SCHEMECOLOR_INDEX" val="13"/>
  <p:tag name="KSO_WM_UNIT_TEXT_FILL_TYPE" val="1"/>
  <p:tag name="KSO_WM_UNIT_USESOURCEFORMAT_APPLY" val="0"/>
</p:tagLst>
</file>

<file path=ppt/tags/tag11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15697_3*m_h_i*1_1_5"/>
  <p:tag name="KSO_WM_TEMPLATE_CATEGORY" val="diagram"/>
  <p:tag name="KSO_WM_TEMPLATE_INDEX" val="20215697"/>
  <p:tag name="KSO_WM_UNIT_LAYERLEVEL" val="1_1_1"/>
  <p:tag name="KSO_WM_TAG_VERSION" val="1.0"/>
  <p:tag name="KSO_WM_BEAUTIFY_FLAG" val="#wm#"/>
  <p:tag name="KSO_WM_DIAGRAM_GROUP_CODE" val="m1-1"/>
  <p:tag name="KSO_WM_UNIT_TYPE" val="m_h_i"/>
  <p:tag name="KSO_WM_UNIT_INDEX" val="1_1_5"/>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5"/>
  <p:tag name="KSO_WM_UNIT_TEXT_FILL_TYPE" val="1"/>
  <p:tag name="KSO_WM_UNIT_USESOURCEFORMAT_APPLY" val="0"/>
</p:tagLst>
</file>

<file path=ppt/tags/tag11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15697_3*m_h_i*1_1_6"/>
  <p:tag name="KSO_WM_TEMPLATE_CATEGORY" val="diagram"/>
  <p:tag name="KSO_WM_TEMPLATE_INDEX" val="20215697"/>
  <p:tag name="KSO_WM_UNIT_LAYERLEVEL" val="1_1_1"/>
  <p:tag name="KSO_WM_TAG_VERSION" val="1.0"/>
  <p:tag name="KSO_WM_BEAUTIFY_FLAG" val="#wm#"/>
  <p:tag name="KSO_WM_DIAGRAM_GROUP_CODE" val="m1-1"/>
  <p:tag name="KSO_WM_UNIT_TYPE" val="m_h_i"/>
  <p:tag name="KSO_WM_UNIT_INDEX" val="1_1_6"/>
  <p:tag name="KSO_WM_UNIT_FILL_FORE_SCHEMECOLOR_INDEX_BRIGHTNESS" val="-0.5"/>
  <p:tag name="KSO_WM_UNIT_FILL_FORE_SCHEMECOLOR_INDEX" val="5"/>
  <p:tag name="KSO_WM_UNIT_FILL_TYPE" val="1"/>
  <p:tag name="KSO_WM_UNIT_TEXT_FILL_FORE_SCHEMECOLOR_INDEX_BRIGHTNESS" val="0"/>
  <p:tag name="KSO_WM_UNIT_TEXT_FILL_FORE_SCHEMECOLOR_INDEX" val="13"/>
  <p:tag name="KSO_WM_UNIT_TEXT_FILL_TYPE" val="1"/>
  <p:tag name="KSO_WM_UNIT_USESOURCEFORMAT_APPLY" val="0"/>
</p:tagLst>
</file>

<file path=ppt/tags/tag11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15697_3*m_h_i*1_1_7"/>
  <p:tag name="KSO_WM_TEMPLATE_CATEGORY" val="diagram"/>
  <p:tag name="KSO_WM_TEMPLATE_INDEX" val="20215697"/>
  <p:tag name="KSO_WM_UNIT_LAYERLEVEL" val="1_1_1"/>
  <p:tag name="KSO_WM_TAG_VERSION" val="1.0"/>
  <p:tag name="KSO_WM_BEAUTIFY_FLAG" val="#wm#"/>
  <p:tag name="KSO_WM_DIAGRAM_GROUP_CODE" val="m1-1"/>
  <p:tag name="KSO_WM_UNIT_TYPE" val="m_h_i"/>
  <p:tag name="KSO_WM_UNIT_INDEX" val="1_1_7"/>
  <p:tag name="KSO_WM_UNIT_FILL_FORE_SCHEMECOLOR_INDEX_BRIGHTNESS" val="0"/>
  <p:tag name="KSO_WM_UNIT_FILL_FORE_SCHEMECOLOR_INDEX" val="14"/>
  <p:tag name="KSO_WM_UNIT_FILL_TYPE" val="1"/>
  <p:tag name="KSO_WM_UNIT_TEXT_FILL_FORE_SCHEMECOLOR_INDEX_BRIGHTNESS" val="0"/>
  <p:tag name="KSO_WM_UNIT_TEXT_FILL_FORE_SCHEMECOLOR_INDEX" val="13"/>
  <p:tag name="KSO_WM_UNIT_TEXT_FILL_TYPE" val="1"/>
  <p:tag name="KSO_WM_UNIT_USESOURCEFORMAT_APPLY" val="0"/>
</p:tagLst>
</file>

<file path=ppt/tags/tag11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15697_3*m_h_i*1_1_8"/>
  <p:tag name="KSO_WM_TEMPLATE_CATEGORY" val="diagram"/>
  <p:tag name="KSO_WM_TEMPLATE_INDEX" val="20215697"/>
  <p:tag name="KSO_WM_UNIT_LAYERLEVEL" val="1_1_1"/>
  <p:tag name="KSO_WM_TAG_VERSION" val="1.0"/>
  <p:tag name="KSO_WM_BEAUTIFY_FLAG" val="#wm#"/>
  <p:tag name="KSO_WM_DIAGRAM_GROUP_CODE" val="m1-1"/>
  <p:tag name="KSO_WM_UNIT_TYPE" val="m_h_i"/>
  <p:tag name="KSO_WM_UNIT_INDEX" val="1_1_8"/>
  <p:tag name="KSO_WM_UNIT_FILL_FORE_SCHEMECOLOR_INDEX_BRIGHTNESS" val="0"/>
  <p:tag name="KSO_WM_UNIT_FILL_FORE_SCHEMECOLOR_INDEX" val="14"/>
  <p:tag name="KSO_WM_UNIT_FILL_TYPE" val="1"/>
  <p:tag name="KSO_WM_UNIT_TEXT_FILL_FORE_SCHEMECOLOR_INDEX_BRIGHTNESS" val="0"/>
  <p:tag name="KSO_WM_UNIT_TEXT_FILL_FORE_SCHEMECOLOR_INDEX" val="13"/>
  <p:tag name="KSO_WM_UNIT_TEXT_FILL_TYPE" val="1"/>
  <p:tag name="KSO_WM_UNIT_USESOURCEFORMAT_APPLY" val="0"/>
</p:tagLst>
</file>

<file path=ppt/tags/tag11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15697_3*m_h_x*1_1_1"/>
  <p:tag name="KSO_WM_TEMPLATE_CATEGORY" val="diagram"/>
  <p:tag name="KSO_WM_TEMPLATE_INDEX" val="20215697"/>
  <p:tag name="KSO_WM_UNIT_LAYERLEVEL" val="1_1_1"/>
  <p:tag name="KSO_WM_TAG_VERSION" val="1.0"/>
  <p:tag name="KSO_WM_BEAUTIFY_FLAG" val="#wm#"/>
  <p:tag name="KSO_WM_UNIT_VALUE" val="45*58"/>
  <p:tag name="KSO_WM_DIAGRAM_GROUP_CODE" val="m1-1"/>
  <p:tag name="KSO_WM_UNIT_TYPE" val="m_h_x"/>
  <p:tag name="KSO_WM_UNIT_INDEX" val="1_1_1"/>
  <p:tag name="KSO_WM_UNIT_FILL_FORE_SCHEMECOLOR_INDEX_1_BRIGHTNESS" val="0"/>
  <p:tag name="KSO_WM_UNIT_FILL_FORE_SCHEMECOLOR_INDEX_1" val="5"/>
  <p:tag name="KSO_WM_UNIT_FILL_FORE_SCHEMECOLOR_INDEX_1_POS" val="0.02"/>
  <p:tag name="KSO_WM_UNIT_FILL_FORE_SCHEMECOLOR_INDEX_1_TRANS" val="0"/>
  <p:tag name="KSO_WM_UNIT_FILL_FORE_SCHEMECOLOR_INDEX_2_BRIGHTNESS" val="-0.25"/>
  <p:tag name="KSO_WM_UNIT_FILL_FORE_SCHEMECOLOR_INDEX_2" val="5"/>
  <p:tag name="KSO_WM_UNIT_FILL_FORE_SCHEMECOLOR_INDEX_2_POS" val="1"/>
  <p:tag name="KSO_WM_UNIT_FILL_FORE_SCHEMECOLOR_INDEX_2_TRANS" val="0"/>
  <p:tag name="KSO_WM_UNIT_FILL_GRADIENT_TYPE" val="0"/>
  <p:tag name="KSO_WM_UNIT_FILL_GRADIENT_ANGLE" val="45"/>
  <p:tag name="KSO_WM_UNIT_FILL_GRADIENT_DIRECTION" val="0"/>
  <p:tag name="KSO_WM_UNIT_FILL_TYPE" val="3"/>
  <p:tag name="KSO_WM_UNIT_TEXT_FILL_FORE_SCHEMECOLOR_INDEX_BRIGHTNESS" val="0"/>
  <p:tag name="KSO_WM_UNIT_TEXT_FILL_FORE_SCHEMECOLOR_INDEX" val="13"/>
  <p:tag name="KSO_WM_UNIT_TEXT_FILL_TYPE" val="1"/>
  <p:tag name="KSO_WM_UNIT_USESOURCEFORMAT_APPLY" val="0"/>
</p:tagLst>
</file>

<file path=ppt/tags/tag11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15697_3*m_h_f*1_1_1"/>
  <p:tag name="KSO_WM_TEMPLATE_CATEGORY" val="diagram"/>
  <p:tag name="KSO_WM_TEMPLATE_INDEX" val="20215697"/>
  <p:tag name="KSO_WM_UNIT_LAYERLEVEL" val="1_1_1"/>
  <p:tag name="KSO_WM_TAG_VERSION" val="1.0"/>
  <p:tag name="KSO_WM_BEAUTIFY_FLAG" val="#wm#"/>
  <p:tag name="KSO_WM_UNIT_SUBTYPE" val="a"/>
  <p:tag name="KSO_WM_UNIT_PRESET_TEXT" val="单击此处输入你的正文，文字是您思想的提炼，为了最终演示发布的良好效果"/>
  <p:tag name="KSO_WM_UNIT_NOCLEAR" val="0"/>
  <p:tag name="KSO_WM_UNIT_VALUE" val="39"/>
  <p:tag name="KSO_WM_DIAGRAM_GROUP_CODE" val="m1-1"/>
  <p:tag name="KSO_WM_UNIT_TYPE" val="m_h_f"/>
  <p:tag name="KSO_WM_UNIT_INDEX" val="1_1_1"/>
  <p:tag name="KSO_WM_UNIT_TEXT_FILL_FORE_SCHEMECOLOR_INDEX_BRIGHTNESS" val="0.35"/>
  <p:tag name="KSO_WM_UNIT_TEXT_FILL_FORE_SCHEMECOLOR_INDEX" val="13"/>
  <p:tag name="KSO_WM_UNIT_TEXT_FILL_TYPE" val="1"/>
  <p:tag name="KSO_WM_UNIT_USESOURCEFORMAT_APPLY" val="0"/>
</p:tagLst>
</file>

<file path=ppt/tags/tag11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15697_3*m_h_i*1_1_2"/>
  <p:tag name="KSO_WM_TEMPLATE_CATEGORY" val="diagram"/>
  <p:tag name="KSO_WM_TEMPLATE_INDEX" val="20215697"/>
  <p:tag name="KSO_WM_UNIT_LAYERLEVEL" val="1_1_1"/>
  <p:tag name="KSO_WM_TAG_VERSION" val="1.0"/>
  <p:tag name="KSO_WM_BEAUTIFY_FLAG" val="#wm#"/>
  <p:tag name="KSO_WM_DIAGRAM_GROUP_CODE" val="m1-1"/>
  <p:tag name="KSO_WM_UNIT_SUBTYPE" val="d"/>
  <p:tag name="KSO_WM_UNIT_TYPE" val="m_h_i"/>
  <p:tag name="KSO_WM_UNIT_INDEX" val="1_1_2"/>
  <p:tag name="KSO_WM_UNIT_TEXT_FILL_FORE_SCHEMECOLOR_INDEX_BRIGHTNESS" val="0"/>
  <p:tag name="KSO_WM_UNIT_TEXT_FILL_FORE_SCHEMECOLOR_INDEX" val="5"/>
  <p:tag name="KSO_WM_UNIT_TEXT_FILL_TYPE" val="1"/>
  <p:tag name="KSO_WM_UNIT_USESOURCEFORMAT_APPLY" val="0"/>
</p:tagLst>
</file>

<file path=ppt/tags/tag11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15697_3*m_h_f*1_4_1"/>
  <p:tag name="KSO_WM_TEMPLATE_CATEGORY" val="diagram"/>
  <p:tag name="KSO_WM_TEMPLATE_INDEX" val="20215697"/>
  <p:tag name="KSO_WM_UNIT_LAYERLEVEL" val="1_1_1"/>
  <p:tag name="KSO_WM_TAG_VERSION" val="1.0"/>
  <p:tag name="KSO_WM_BEAUTIFY_FLAG" val="#wm#"/>
  <p:tag name="KSO_WM_UNIT_SUBTYPE" val="a"/>
  <p:tag name="KSO_WM_UNIT_PRESET_TEXT" val="单击此处输入你的正文，文字是您思想的提炼，为了最终演示发布的良好效果"/>
  <p:tag name="KSO_WM_UNIT_NOCLEAR" val="0"/>
  <p:tag name="KSO_WM_UNIT_VALUE" val="39"/>
  <p:tag name="KSO_WM_DIAGRAM_GROUP_CODE" val="m1-1"/>
  <p:tag name="KSO_WM_UNIT_TYPE" val="m_h_f"/>
  <p:tag name="KSO_WM_UNIT_INDEX" val="1_4_1"/>
  <p:tag name="KSO_WM_UNIT_TEXT_FILL_FORE_SCHEMECOLOR_INDEX_BRIGHTNESS" val="0.35"/>
  <p:tag name="KSO_WM_UNIT_TEXT_FILL_FORE_SCHEMECOLOR_INDEX" val="13"/>
  <p:tag name="KSO_WM_UNIT_TEXT_FILL_TYPE" val="1"/>
  <p:tag name="KSO_WM_UNIT_USESOURCEFORMAT_APPLY" val="0"/>
</p:tagLst>
</file>

<file path=ppt/tags/tag11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15697_3*m_h_i*1_4_2"/>
  <p:tag name="KSO_WM_TEMPLATE_CATEGORY" val="diagram"/>
  <p:tag name="KSO_WM_TEMPLATE_INDEX" val="20215697"/>
  <p:tag name="KSO_WM_UNIT_LAYERLEVEL" val="1_1_1"/>
  <p:tag name="KSO_WM_TAG_VERSION" val="1.0"/>
  <p:tag name="KSO_WM_BEAUTIFY_FLAG" val="#wm#"/>
  <p:tag name="KSO_WM_DIAGRAM_GROUP_CODE" val="m1-1"/>
  <p:tag name="KSO_WM_UNIT_SUBTYPE" val="d"/>
  <p:tag name="KSO_WM_UNIT_TYPE" val="m_h_i"/>
  <p:tag name="KSO_WM_UNIT_INDEX" val="1_4_2"/>
  <p:tag name="KSO_WM_UNIT_TEXT_FILL_FORE_SCHEMECOLOR_INDEX_BRIGHTNESS" val="0"/>
  <p:tag name="KSO_WM_UNIT_TEXT_FILL_FORE_SCHEMECOLOR_INDEX" val="8"/>
  <p:tag name="KSO_WM_UNIT_TEXT_FILL_TYPE" val="1"/>
  <p:tag name="KSO_WM_UNIT_USESOURCEFORMAT_APPLY" val="0"/>
</p:tagLst>
</file>

<file path=ppt/tags/tag11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15697_3*m_h_f*1_2_1"/>
  <p:tag name="KSO_WM_TEMPLATE_CATEGORY" val="diagram"/>
  <p:tag name="KSO_WM_TEMPLATE_INDEX" val="20215697"/>
  <p:tag name="KSO_WM_UNIT_LAYERLEVEL" val="1_1_1"/>
  <p:tag name="KSO_WM_TAG_VERSION" val="1.0"/>
  <p:tag name="KSO_WM_BEAUTIFY_FLAG" val="#wm#"/>
  <p:tag name="KSO_WM_UNIT_SUBTYPE" val="a"/>
  <p:tag name="KSO_WM_UNIT_PRESET_TEXT" val="单击此处输入你的正文，文字是您思想的提炼，为了最终演示发布的良好效果"/>
  <p:tag name="KSO_WM_UNIT_NOCLEAR" val="0"/>
  <p:tag name="KSO_WM_DIAGRAM_GROUP_CODE" val="m1-1"/>
  <p:tag name="KSO_WM_UNIT_TYPE" val="m_h_f"/>
  <p:tag name="KSO_WM_UNIT_INDEX" val="1_2_1"/>
  <p:tag name="KSO_WM_UNIT_VALUE" val="39"/>
  <p:tag name="KSO_WM_UNIT_TEXT_FILL_FORE_SCHEMECOLOR_INDEX_BRIGHTNESS" val="0.35"/>
  <p:tag name="KSO_WM_UNIT_TEXT_FILL_FORE_SCHEMECOLOR_INDEX" val="13"/>
  <p:tag name="KSO_WM_UNIT_TEXT_FILL_TYPE" val="1"/>
  <p:tag name="KSO_WM_UNIT_USESOURCEFORMAT_APPLY" val="0"/>
</p:tagLst>
</file>

<file path=ppt/tags/tag114.xml><?xml version="1.0" encoding="utf-8"?>
<p:tagLst xmlns:p="http://schemas.openxmlformats.org/presentationml/2006/main">
  <p:tag name="KSO_WM_BEAUTIFY_FLAG" val=""/>
</p:tagLst>
</file>

<file path=ppt/tags/tag11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15697_3*m_h_i*1_2_2"/>
  <p:tag name="KSO_WM_TEMPLATE_CATEGORY" val="diagram"/>
  <p:tag name="KSO_WM_TEMPLATE_INDEX" val="20215697"/>
  <p:tag name="KSO_WM_UNIT_LAYERLEVEL" val="1_1_1"/>
  <p:tag name="KSO_WM_TAG_VERSION" val="1.0"/>
  <p:tag name="KSO_WM_BEAUTIFY_FLAG" val="#wm#"/>
  <p:tag name="KSO_WM_DIAGRAM_GROUP_CODE" val="m1-1"/>
  <p:tag name="KSO_WM_UNIT_SUBTYPE" val="d"/>
  <p:tag name="KSO_WM_UNIT_TYPE" val="m_h_i"/>
  <p:tag name="KSO_WM_UNIT_INDEX" val="1_2_2"/>
  <p:tag name="KSO_WM_UNIT_TEXT_FILL_FORE_SCHEMECOLOR_INDEX_BRIGHTNESS" val="0"/>
  <p:tag name="KSO_WM_UNIT_TEXT_FILL_FORE_SCHEMECOLOR_INDEX" val="6"/>
  <p:tag name="KSO_WM_UNIT_TEXT_FILL_TYPE" val="1"/>
  <p:tag name="KSO_WM_UNIT_USESOURCEFORMAT_APPLY" val="0"/>
</p:tagLst>
</file>

<file path=ppt/tags/tag11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15697_3*m_h_f*1_3_1"/>
  <p:tag name="KSO_WM_TEMPLATE_CATEGORY" val="diagram"/>
  <p:tag name="KSO_WM_TEMPLATE_INDEX" val="20215697"/>
  <p:tag name="KSO_WM_UNIT_LAYERLEVEL" val="1_1_1"/>
  <p:tag name="KSO_WM_TAG_VERSION" val="1.0"/>
  <p:tag name="KSO_WM_BEAUTIFY_FLAG" val="#wm#"/>
  <p:tag name="KSO_WM_UNIT_SUBTYPE" val="a"/>
  <p:tag name="KSO_WM_UNIT_PRESET_TEXT" val="单击此处输入你的正文，文字是您思想的提炼，为了最终演示发布的良好效果"/>
  <p:tag name="KSO_WM_UNIT_NOCLEAR" val="0"/>
  <p:tag name="KSO_WM_UNIT_VALUE" val="39"/>
  <p:tag name="KSO_WM_DIAGRAM_GROUP_CODE" val="m1-1"/>
  <p:tag name="KSO_WM_UNIT_TYPE" val="m_h_f"/>
  <p:tag name="KSO_WM_UNIT_INDEX" val="1_3_1"/>
  <p:tag name="KSO_WM_UNIT_TEXT_FILL_FORE_SCHEMECOLOR_INDEX_BRIGHTNESS" val="0.35"/>
  <p:tag name="KSO_WM_UNIT_TEXT_FILL_FORE_SCHEMECOLOR_INDEX" val="13"/>
  <p:tag name="KSO_WM_UNIT_TEXT_FILL_TYPE" val="1"/>
  <p:tag name="KSO_WM_UNIT_USESOURCEFORMAT_APPLY" val="0"/>
</p:tagLst>
</file>

<file path=ppt/tags/tag11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15697_3*m_h_i*1_3_2"/>
  <p:tag name="KSO_WM_TEMPLATE_CATEGORY" val="diagram"/>
  <p:tag name="KSO_WM_TEMPLATE_INDEX" val="20215697"/>
  <p:tag name="KSO_WM_UNIT_LAYERLEVEL" val="1_1_1"/>
  <p:tag name="KSO_WM_TAG_VERSION" val="1.0"/>
  <p:tag name="KSO_WM_BEAUTIFY_FLAG" val="#wm#"/>
  <p:tag name="KSO_WM_DIAGRAM_GROUP_CODE" val="m1-1"/>
  <p:tag name="KSO_WM_UNIT_SUBTYPE" val="d"/>
  <p:tag name="KSO_WM_UNIT_TYPE" val="m_h_i"/>
  <p:tag name="KSO_WM_UNIT_INDEX" val="1_3_2"/>
  <p:tag name="KSO_WM_UNIT_TEXT_FILL_FORE_SCHEMECOLOR_INDEX_BRIGHTNESS" val="0"/>
  <p:tag name="KSO_WM_UNIT_TEXT_FILL_FORE_SCHEMECOLOR_INDEX" val="7"/>
  <p:tag name="KSO_WM_UNIT_TEXT_FILL_TYPE" val="1"/>
  <p:tag name="KSO_WM_UNIT_USESOURCEFORMAT_APPLY" val="0"/>
</p:tagLst>
</file>

<file path=ppt/tags/tag11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20058_1*i*1"/>
  <p:tag name="KSO_WM_TEMPLATE_CATEGORY" val="diagram"/>
  <p:tag name="KSO_WM_TEMPLATE_INDEX" val="20220058"/>
  <p:tag name="KSO_WM_UNIT_LAYERLEVEL" val="1"/>
  <p:tag name="KSO_WM_TAG_VERSION" val="1.0"/>
  <p:tag name="KSO_WM_BEAUTIFY_FLAG" val="#wm#"/>
  <p:tag name="KSO_WM_UNIT_BLOCK" val="0"/>
  <p:tag name="KSO_WM_UNIT_SM_LIMIT_TYPE" val="0"/>
  <p:tag name="KSO_WM_UNIT_DEC_AREA_ID" val="401453a90b9f4fd5b1215058b8a2f2e8"/>
  <p:tag name="KSO_WM_UNIT_DECORATE_INFO" val="{&quot;ReferentInfo&quot;:{&quot;Id&quot;:&quot;2d2094633d9c481aa0d84a95a0159686&quot;,&quot;X&quot;:{&quot;Pos&quot;:1},&quot;Y&quot;:{&quot;Pos&quot;:2}},&quot;DecorateInfoX&quot;:{&quot;Pos&quot;:1,&quot;IsAbs&quot;:true},&quot;DecorateInfoY&quot;:{&quot;Pos&quot;:0,&quot;IsAbs&quot;:true},&quot;DecorateInfoW&quot;:{&quot;IsAbs&quot;:true},&quot;DecorateInfoH&quot;:{&quot;IsAbs&quot;:true},&quot;whChangeMode&quot;:0}"/>
  <p:tag name="KSO_WM_UNIT_LINE_FORE_SCHEMECOLOR_INDEX_BRIGHTNESS" val="0"/>
  <p:tag name="KSO_WM_UNIT_LINE_FORE_SCHEMECOLOR_INDEX" val="5"/>
  <p:tag name="KSO_WM_UNIT_LINE_FILL_TYPE" val="2"/>
</p:tagLst>
</file>

<file path=ppt/tags/tag1144.xml><?xml version="1.0" encoding="utf-8"?>
<p:tagLst xmlns:p="http://schemas.openxmlformats.org/presentationml/2006/main">
  <p:tag name="KSO_WM_UNIT_ISCONTENTSTITLE" val="0"/>
  <p:tag name="KSO_WM_UNIT_ISNUMDGMTITLE" val="0"/>
  <p:tag name="KSO_WM_UNIT_PRESET_TEXT" val="线型上下导航版"/>
  <p:tag name="KSO_WM_UNIT_NOCLEAR" val="0"/>
  <p:tag name="KSO_WM_UNIT_HIGHLIGHT" val="0"/>
  <p:tag name="KSO_WM_UNIT_COMPATIBLE" val="0"/>
  <p:tag name="KSO_WM_UNIT_DIAGRAM_ISNUMVISUAL" val="0"/>
  <p:tag name="KSO_WM_UNIT_DIAGRAM_ISREFERUNIT" val="0"/>
  <p:tag name="KSO_WM_UNIT_TYPE" val="a"/>
  <p:tag name="KSO_WM_UNIT_INDEX" val="1"/>
  <p:tag name="KSO_WM_UNIT_ID" val="diagram20220058_1*a*1"/>
  <p:tag name="KSO_WM_TEMPLATE_CATEGORY" val="diagram"/>
  <p:tag name="KSO_WM_TEMPLATE_INDEX" val="20220058"/>
  <p:tag name="KSO_WM_UNIT_LAYERLEVEL" val="1"/>
  <p:tag name="KSO_WM_TAG_VERSION" val="1.0"/>
  <p:tag name="KSO_WM_BEAUTIFY_FLAG" val="#wm#"/>
  <p:tag name="KSO_WM_UNIT_VALUE" val="27"/>
  <p:tag name="KSO_WM_UNIT_BLOCK" val="0"/>
  <p:tag name="KSO_WM_UNIT_SM_LIMIT_TYPE" val="2"/>
  <p:tag name="KSO_WM_UNIT_DEC_AREA_ID" val="2d2094633d9c481aa0d84a95a015968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TEXT_FILL_FORE_SCHEMECOLOR_INDEX_BRIGHTNESS" val="0"/>
  <p:tag name="KSO_WM_UNIT_TEXT_FILL_FORE_SCHEMECOLOR_INDEX" val="13"/>
  <p:tag name="KSO_WM_UNIT_TEXT_FILL_TYPE" val="1"/>
</p:tagLst>
</file>

<file path=ppt/tags/tag1145.xml><?xml version="1.0" encoding="utf-8"?>
<p:tagLst xmlns:p="http://schemas.openxmlformats.org/presentationml/2006/main">
  <p:tag name="KSO_WM_BEAUTIFY_FLAG" val=""/>
</p:tagLst>
</file>

<file path=ppt/tags/tag1146.xml><?xml version="1.0" encoding="utf-8"?>
<p:tagLst xmlns:p="http://schemas.openxmlformats.org/presentationml/2006/main">
  <p:tag name="KSO_WM_SLIDE_ID" val="diagram20220058_1"/>
  <p:tag name="KSO_WM_TEMPLATE_SUBCATEGORY" val="25"/>
  <p:tag name="KSO_WM_TEMPLATE_MASTER_TYPE" val="0"/>
  <p:tag name="KSO_WM_TEMPLATE_COLOR_TYPE" val="0"/>
  <p:tag name="KSO_WM_SLIDE_ITEM_CNT" val="0"/>
  <p:tag name="KSO_WM_SLIDE_INDEX" val="1"/>
  <p:tag name="KSO_WM_TAG_VERSION" val="1.0"/>
  <p:tag name="KSO_WM_BEAUTIFY_FLAG" val="#wm#"/>
  <p:tag name="KSO_WM_TEMPLATE_CATEGORY" val="diagram"/>
  <p:tag name="KSO_WM_TEMPLATE_INDEX" val="20220058"/>
  <p:tag name="KSO_WM_SLIDE_LAYOUT" val="a_d"/>
  <p:tag name="KSO_WM_SLIDE_LAYOUT_CNT" val="1_1"/>
  <p:tag name="KSO_WM_SLIDE_TYPE" val="text"/>
  <p:tag name="KSO_WM_SLIDE_SUBTYPE" val="picTxt"/>
  <p:tag name="KSO_WM_SLIDE_LAYOUTTYPE" val="topbottom"/>
  <p:tag name="KSO_WM_SLIDE_SIZE" val="888*504"/>
  <p:tag name="KSO_WM_SLIDE_POSITION" val="36*12"/>
  <p:tag name="KSO_WM_SLIDE_LAYOUT_INFO" val="{&quot;backgroundInfo&quot;:[{&quot;bottom&quot;:0,&quot;bottomAbs&quot;:false,&quot;left&quot;:0,&quot;leftAbs&quot;:false,&quot;right&quot;:0,&quot;rightAbs&quot;:false,&quot;top&quot;:0,&quot;topAbs&quot;:false,&quot;type&quot;:&quot;general&quot;}],&quot;id&quot;:&quot;2024-01-16T10:12:02&quot;,&quot;maxSize&quot;:{&quot;size1&quot;:20},&quot;minSize&quot;:{&quot;size1&quot;:11.2},&quot;normalSize&quot;:{&quot;size1&quot;:11.2},&quot;subLayout&quot;:[{&quot;id&quot;:&quot;2024-01-16T10:12:02&quot;,&quot;margin&quot;:{&quot;bottom&quot;:0.025999998673796654,&quot;left&quot;:1.2699999809265137,&quot;right&quot;:1.2699999809265137,&quot;top&quot;:0.4230000376701355},&quot;type&quot;:0},{&quot;id&quot;:&quot;2024-01-16T10:12:02&quot;,&quot;margin&quot;:{&quot;bottom&quot;:0.847000002861023,&quot;left&quot;:1.2699999809265137,&quot;right&quot;:1.2699999809265137,&quot;top&quot;:1.2699999809265137},&quot;type&quot;:0}],&quot;type&quot;:0}"/>
  <p:tag name="KSO_WM_SLIDE_RATIO" val="1.777778"/>
  <p:tag name="KSO_WM_SLIDE_BACKGROUND" val="[&quot;general&quot;]"/>
</p:tagLst>
</file>

<file path=ppt/tags/tag11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20058_1*i*1"/>
  <p:tag name="KSO_WM_TEMPLATE_CATEGORY" val="diagram"/>
  <p:tag name="KSO_WM_TEMPLATE_INDEX" val="20220058"/>
  <p:tag name="KSO_WM_UNIT_LAYERLEVEL" val="1"/>
  <p:tag name="KSO_WM_TAG_VERSION" val="1.0"/>
  <p:tag name="KSO_WM_BEAUTIFY_FLAG" val="#wm#"/>
  <p:tag name="KSO_WM_UNIT_BLOCK" val="0"/>
  <p:tag name="KSO_WM_UNIT_SM_LIMIT_TYPE" val="0"/>
  <p:tag name="KSO_WM_UNIT_DEC_AREA_ID" val="401453a90b9f4fd5b1215058b8a2f2e8"/>
  <p:tag name="KSO_WM_UNIT_DECORATE_INFO" val="{&quot;ReferentInfo&quot;:{&quot;Id&quot;:&quot;2d2094633d9c481aa0d84a95a0159686&quot;,&quot;X&quot;:{&quot;Pos&quot;:1},&quot;Y&quot;:{&quot;Pos&quot;:2}},&quot;DecorateInfoX&quot;:{&quot;Pos&quot;:1,&quot;IsAbs&quot;:true},&quot;DecorateInfoY&quot;:{&quot;Pos&quot;:0,&quot;IsAbs&quot;:true},&quot;DecorateInfoW&quot;:{&quot;IsAbs&quot;:true},&quot;DecorateInfoH&quot;:{&quot;IsAbs&quot;:true},&quot;whChangeMode&quot;:0}"/>
  <p:tag name="KSO_WM_UNIT_LINE_FORE_SCHEMECOLOR_INDEX_BRIGHTNESS" val="0"/>
  <p:tag name="KSO_WM_UNIT_LINE_FORE_SCHEMECOLOR_INDEX" val="5"/>
  <p:tag name="KSO_WM_UNIT_LINE_FILL_TYPE" val="2"/>
</p:tagLst>
</file>

<file path=ppt/tags/tag1148.xml><?xml version="1.0" encoding="utf-8"?>
<p:tagLst xmlns:p="http://schemas.openxmlformats.org/presentationml/2006/main">
  <p:tag name="KSO_WM_UNIT_ISCONTENTSTITLE" val="0"/>
  <p:tag name="KSO_WM_UNIT_ISNUMDGMTITLE" val="0"/>
  <p:tag name="KSO_WM_UNIT_PRESET_TEXT" val="线型上下导航版"/>
  <p:tag name="KSO_WM_UNIT_NOCLEAR" val="0"/>
  <p:tag name="KSO_WM_UNIT_HIGHLIGHT" val="0"/>
  <p:tag name="KSO_WM_UNIT_COMPATIBLE" val="0"/>
  <p:tag name="KSO_WM_UNIT_DIAGRAM_ISNUMVISUAL" val="0"/>
  <p:tag name="KSO_WM_UNIT_DIAGRAM_ISREFERUNIT" val="0"/>
  <p:tag name="KSO_WM_UNIT_TYPE" val="a"/>
  <p:tag name="KSO_WM_UNIT_INDEX" val="1"/>
  <p:tag name="KSO_WM_UNIT_ID" val="diagram20220058_1*a*1"/>
  <p:tag name="KSO_WM_TEMPLATE_CATEGORY" val="diagram"/>
  <p:tag name="KSO_WM_TEMPLATE_INDEX" val="20220058"/>
  <p:tag name="KSO_WM_UNIT_LAYERLEVEL" val="1"/>
  <p:tag name="KSO_WM_TAG_VERSION" val="1.0"/>
  <p:tag name="KSO_WM_BEAUTIFY_FLAG" val="#wm#"/>
  <p:tag name="KSO_WM_UNIT_VALUE" val="27"/>
  <p:tag name="KSO_WM_UNIT_BLOCK" val="0"/>
  <p:tag name="KSO_WM_UNIT_SM_LIMIT_TYPE" val="2"/>
  <p:tag name="KSO_WM_UNIT_DEC_AREA_ID" val="2d2094633d9c481aa0d84a95a015968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TEXT_FILL_FORE_SCHEMECOLOR_INDEX_BRIGHTNESS" val="0"/>
  <p:tag name="KSO_WM_UNIT_TEXT_FILL_FORE_SCHEMECOLOR_INDEX" val="13"/>
  <p:tag name="KSO_WM_UNIT_TEXT_FILL_TYPE" val="1"/>
</p:tagLst>
</file>

<file path=ppt/tags/tag1149.xml><?xml version="1.0" encoding="utf-8"?>
<p:tagLst xmlns:p="http://schemas.openxmlformats.org/presentationml/2006/main">
  <p:tag name="KSO_WM_UNIT_TEXT_FILL_FORE_SCHEMECOLOR_INDEX_BRIGHTNESS" val="0"/>
  <p:tag name="KSO_WM_UNIT_TEXT_FILL_FORE_SCHEMECOLOR_INDEX" val="5"/>
  <p:tag name="KSO_WM_UNIT_TEXT_FILL_TYPE" val="1"/>
</p:tagLst>
</file>

<file path=ppt/tags/tag115.xml><?xml version="1.0" encoding="utf-8"?>
<p:tagLst xmlns:p="http://schemas.openxmlformats.org/presentationml/2006/main">
  <p:tag name="KSO_WM_BEAUTIFY_FLAG" val=""/>
</p:tagLst>
</file>

<file path=ppt/tags/tag1150.xml><?xml version="1.0" encoding="utf-8"?>
<p:tagLst xmlns:p="http://schemas.openxmlformats.org/presentationml/2006/main">
  <p:tag name="KSO_WM_UNIT_LINE_FORE_SCHEMECOLOR_INDEX_BRIGHTNESS" val="0"/>
  <p:tag name="KSO_WM_UNIT_LINE_FORE_SCHEMECOLOR_INDEX" val="13"/>
  <p:tag name="KSO_WM_UNIT_LINE_FILL_TYPE" val="2"/>
</p:tagLst>
</file>

<file path=ppt/tags/tag1151.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152.xml><?xml version="1.0" encoding="utf-8"?>
<p:tagLst xmlns:p="http://schemas.openxmlformats.org/presentationml/2006/main">
  <p:tag name="KSO_WM_BEAUTIFY_FLAG" val=""/>
  <p:tag name="KSO_WM_UNIT_PLACING_PICTURE_USER_VIEWPORT" val="{&quot;height&quot;:765,&quot;width&quot;:2985}"/>
</p:tagLst>
</file>

<file path=ppt/tags/tag1153.xml><?xml version="1.0" encoding="utf-8"?>
<p:tagLst xmlns:p="http://schemas.openxmlformats.org/presentationml/2006/main">
  <p:tag name="KSO_WM_SLIDE_ID" val="diagram20220058_1"/>
  <p:tag name="KSO_WM_TEMPLATE_SUBCATEGORY" val="25"/>
  <p:tag name="KSO_WM_TEMPLATE_MASTER_TYPE" val="0"/>
  <p:tag name="KSO_WM_TEMPLATE_COLOR_TYPE" val="0"/>
  <p:tag name="KSO_WM_SLIDE_ITEM_CNT" val="0"/>
  <p:tag name="KSO_WM_SLIDE_INDEX" val="1"/>
  <p:tag name="KSO_WM_TAG_VERSION" val="1.0"/>
  <p:tag name="KSO_WM_BEAUTIFY_FLAG" val="#wm#"/>
  <p:tag name="KSO_WM_TEMPLATE_CATEGORY" val="diagram"/>
  <p:tag name="KSO_WM_TEMPLATE_INDEX" val="20220058"/>
  <p:tag name="KSO_WM_SLIDE_LAYOUT" val="a_d"/>
  <p:tag name="KSO_WM_SLIDE_LAYOUT_CNT" val="1_1"/>
  <p:tag name="KSO_WM_SLIDE_TYPE" val="text"/>
  <p:tag name="KSO_WM_SLIDE_SUBTYPE" val="picTxt"/>
  <p:tag name="KSO_WM_SLIDE_LAYOUTTYPE" val="topbottom"/>
  <p:tag name="KSO_WM_SLIDE_SIZE" val="888*504"/>
  <p:tag name="KSO_WM_SLIDE_POSITION" val="36*12"/>
  <p:tag name="KSO_WM_SLIDE_LAYOUT_INFO" val="{&quot;backgroundInfo&quot;:[{&quot;bottom&quot;:0,&quot;bottomAbs&quot;:false,&quot;left&quot;:0,&quot;leftAbs&quot;:false,&quot;right&quot;:0,&quot;rightAbs&quot;:false,&quot;top&quot;:0,&quot;topAbs&quot;:false,&quot;type&quot;:&quot;general&quot;}],&quot;id&quot;:&quot;2024-01-16T10:12:02&quot;,&quot;maxSize&quot;:{&quot;size1&quot;:20},&quot;minSize&quot;:{&quot;size1&quot;:11.2},&quot;normalSize&quot;:{&quot;size1&quot;:11.2},&quot;subLayout&quot;:[{&quot;id&quot;:&quot;2024-01-16T10:12:02&quot;,&quot;margin&quot;:{&quot;bottom&quot;:0.025999998673796654,&quot;left&quot;:1.2699999809265137,&quot;right&quot;:1.2699999809265137,&quot;top&quot;:0.4230000376701355},&quot;type&quot;:0},{&quot;id&quot;:&quot;2024-01-16T10:12:02&quot;,&quot;margin&quot;:{&quot;bottom&quot;:0.847000002861023,&quot;left&quot;:1.2699999809265137,&quot;right&quot;:1.2699999809265137,&quot;top&quot;:1.2699999809265137},&quot;type&quot;:0}],&quot;type&quot;:0}"/>
  <p:tag name="KSO_WM_SLIDE_RATIO" val="1.777778"/>
  <p:tag name="KSO_WM_SLIDE_BACKGROUND" val="[&quot;general&quot;]"/>
</p:tagLst>
</file>

<file path=ppt/tags/tag11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20058_1*i*1"/>
  <p:tag name="KSO_WM_TEMPLATE_CATEGORY" val="diagram"/>
  <p:tag name="KSO_WM_TEMPLATE_INDEX" val="20220058"/>
  <p:tag name="KSO_WM_UNIT_LAYERLEVEL" val="1"/>
  <p:tag name="KSO_WM_TAG_VERSION" val="1.0"/>
  <p:tag name="KSO_WM_BEAUTIFY_FLAG" val="#wm#"/>
  <p:tag name="KSO_WM_UNIT_BLOCK" val="0"/>
  <p:tag name="KSO_WM_UNIT_SM_LIMIT_TYPE" val="0"/>
  <p:tag name="KSO_WM_UNIT_DEC_AREA_ID" val="401453a90b9f4fd5b1215058b8a2f2e8"/>
  <p:tag name="KSO_WM_UNIT_DECORATE_INFO" val="{&quot;ReferentInfo&quot;:{&quot;Id&quot;:&quot;2d2094633d9c481aa0d84a95a0159686&quot;,&quot;X&quot;:{&quot;Pos&quot;:1},&quot;Y&quot;:{&quot;Pos&quot;:2}},&quot;DecorateInfoX&quot;:{&quot;Pos&quot;:1,&quot;IsAbs&quot;:true},&quot;DecorateInfoY&quot;:{&quot;Pos&quot;:0,&quot;IsAbs&quot;:true},&quot;DecorateInfoW&quot;:{&quot;IsAbs&quot;:true},&quot;DecorateInfoH&quot;:{&quot;IsAbs&quot;:true},&quot;whChangeMode&quot;:0}"/>
  <p:tag name="KSO_WM_UNIT_LINE_FORE_SCHEMECOLOR_INDEX_BRIGHTNESS" val="0"/>
  <p:tag name="KSO_WM_UNIT_LINE_FORE_SCHEMECOLOR_INDEX" val="5"/>
  <p:tag name="KSO_WM_UNIT_LINE_FILL_TYPE" val="2"/>
</p:tagLst>
</file>

<file path=ppt/tags/tag1155.xml><?xml version="1.0" encoding="utf-8"?>
<p:tagLst xmlns:p="http://schemas.openxmlformats.org/presentationml/2006/main">
  <p:tag name="KSO_WM_UNIT_ISCONTENTSTITLE" val="0"/>
  <p:tag name="KSO_WM_UNIT_ISNUMDGMTITLE" val="0"/>
  <p:tag name="KSO_WM_UNIT_PRESET_TEXT" val="线型上下导航版"/>
  <p:tag name="KSO_WM_UNIT_NOCLEAR" val="0"/>
  <p:tag name="KSO_WM_UNIT_HIGHLIGHT" val="0"/>
  <p:tag name="KSO_WM_UNIT_COMPATIBLE" val="0"/>
  <p:tag name="KSO_WM_UNIT_DIAGRAM_ISNUMVISUAL" val="0"/>
  <p:tag name="KSO_WM_UNIT_DIAGRAM_ISREFERUNIT" val="0"/>
  <p:tag name="KSO_WM_UNIT_TYPE" val="a"/>
  <p:tag name="KSO_WM_UNIT_INDEX" val="1"/>
  <p:tag name="KSO_WM_UNIT_ID" val="diagram20220058_1*a*1"/>
  <p:tag name="KSO_WM_TEMPLATE_CATEGORY" val="diagram"/>
  <p:tag name="KSO_WM_TEMPLATE_INDEX" val="20220058"/>
  <p:tag name="KSO_WM_UNIT_LAYERLEVEL" val="1"/>
  <p:tag name="KSO_WM_TAG_VERSION" val="1.0"/>
  <p:tag name="KSO_WM_BEAUTIFY_FLAG" val="#wm#"/>
  <p:tag name="KSO_WM_UNIT_VALUE" val="27"/>
  <p:tag name="KSO_WM_UNIT_BLOCK" val="0"/>
  <p:tag name="KSO_WM_UNIT_SM_LIMIT_TYPE" val="2"/>
  <p:tag name="KSO_WM_UNIT_DEC_AREA_ID" val="2d2094633d9c481aa0d84a95a015968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TEXT_FILL_FORE_SCHEMECOLOR_INDEX_BRIGHTNESS" val="0"/>
  <p:tag name="KSO_WM_UNIT_TEXT_FILL_FORE_SCHEMECOLOR_INDEX" val="13"/>
  <p:tag name="KSO_WM_UNIT_TEXT_FILL_TYPE" val="1"/>
</p:tagLst>
</file>

<file path=ppt/tags/tag1156.xml><?xml version="1.0" encoding="utf-8"?>
<p:tagLst xmlns:p="http://schemas.openxmlformats.org/presentationml/2006/main">
  <p:tag name="KSO_WM_UNIT_SMARTLAYOUT_COMPRESS_INFO" val="{&#10;    &quot;id&quot;: &quot;2024-01-16T10:12:02&quot;&#10;}&#10;"/>
  <p:tag name="KSO_WM_UNIT_TEXT_FILL_FORE_SCHEMECOLOR_INDEX_BRIGHTNESS" val="0"/>
  <p:tag name="KSO_WM_UNIT_TEXT_FILL_FORE_SCHEMECOLOR_INDEX" val="13"/>
  <p:tag name="KSO_WM_UNIT_TEXT_FILL_TYPE" val="1"/>
</p:tagLst>
</file>

<file path=ppt/tags/tag1157.xml><?xml version="1.0" encoding="utf-8"?>
<p:tagLst xmlns:p="http://schemas.openxmlformats.org/presentationml/2006/main">
  <p:tag name="KSO_WM_BEAUTIFY_FLAG" val=""/>
  <p:tag name="KSO_WM_UNIT_PLACING_PICTURE_USER_VIEWPORT" val="{&quot;height&quot;:765,&quot;width&quot;:2985}"/>
</p:tagLst>
</file>

<file path=ppt/tags/tag1158.xml><?xml version="1.0" encoding="utf-8"?>
<p:tagLst xmlns:p="http://schemas.openxmlformats.org/presentationml/2006/main">
  <p:tag name="KSO_WM_SLIDE_ID" val="diagram20220058_1"/>
  <p:tag name="KSO_WM_TEMPLATE_SUBCATEGORY" val="25"/>
  <p:tag name="KSO_WM_TEMPLATE_MASTER_TYPE" val="0"/>
  <p:tag name="KSO_WM_TEMPLATE_COLOR_TYPE" val="0"/>
  <p:tag name="KSO_WM_SLIDE_ITEM_CNT" val="0"/>
  <p:tag name="KSO_WM_SLIDE_INDEX" val="1"/>
  <p:tag name="KSO_WM_TAG_VERSION" val="1.0"/>
  <p:tag name="KSO_WM_BEAUTIFY_FLAG" val="#wm#"/>
  <p:tag name="KSO_WM_TEMPLATE_CATEGORY" val="diagram"/>
  <p:tag name="KSO_WM_TEMPLATE_INDEX" val="20220058"/>
  <p:tag name="KSO_WM_SLIDE_LAYOUT" val="a_d"/>
  <p:tag name="KSO_WM_SLIDE_LAYOUT_CNT" val="1_1"/>
  <p:tag name="KSO_WM_SLIDE_TYPE" val="text"/>
  <p:tag name="KSO_WM_SLIDE_SUBTYPE" val="picTxt"/>
  <p:tag name="KSO_WM_SLIDE_LAYOUTTYPE" val="topbottom"/>
  <p:tag name="KSO_WM_SLIDE_SIZE" val="888*504"/>
  <p:tag name="KSO_WM_SLIDE_POSITION" val="36*12"/>
  <p:tag name="KSO_WM_SLIDE_LAYOUT_INFO" val="{&quot;backgroundInfo&quot;:[{&quot;bottom&quot;:0,&quot;bottomAbs&quot;:false,&quot;left&quot;:0,&quot;leftAbs&quot;:false,&quot;right&quot;:0,&quot;rightAbs&quot;:false,&quot;top&quot;:0,&quot;topAbs&quot;:false,&quot;type&quot;:&quot;general&quot;}],&quot;id&quot;:&quot;2024-01-16T10:12:02&quot;,&quot;maxSize&quot;:{&quot;size1&quot;:20},&quot;minSize&quot;:{&quot;size1&quot;:11.2},&quot;normalSize&quot;:{&quot;size1&quot;:11.2},&quot;subLayout&quot;:[{&quot;id&quot;:&quot;2024-01-16T10:12:02&quot;,&quot;margin&quot;:{&quot;bottom&quot;:0.025999998673796654,&quot;left&quot;:1.2699999809265137,&quot;right&quot;:1.2699999809265137,&quot;top&quot;:0.4230000376701355},&quot;type&quot;:0},{&quot;id&quot;:&quot;2024-01-16T10:12:02&quot;,&quot;margin&quot;:{&quot;bottom&quot;:0.847000002861023,&quot;left&quot;:1.2699999809265137,&quot;right&quot;:1.2699999809265137,&quot;top&quot;:1.2699999809265137},&quot;type&quot;:0}],&quot;type&quot;:0}"/>
  <p:tag name="KSO_WM_SLIDE_RATIO" val="1.777778"/>
  <p:tag name="KSO_WM_SLIDE_BACKGROUND" val="[&quot;general&quot;]"/>
</p:tagLst>
</file>

<file path=ppt/tags/tag11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12062_1*i*1"/>
  <p:tag name="KSO_WM_UNIT_LAYERLEVEL" val="1"/>
  <p:tag name="KSO_WM_TAG_VERSION" val="1.0"/>
  <p:tag name="KSO_WM_BEAUTIFY_FLAG" val="#wm#"/>
  <p:tag name="KSO_WM_SLIDE_BK_DARK_LIGHT" val="2"/>
  <p:tag name="KSO_WM_UNIT_BK_DARK_LIGHT" val="2"/>
  <p:tag name="KSO_WM_UNIT_FILL_FORE_SCHEMECOLOR_INDEX_BRIGHTNESS" val="0"/>
  <p:tag name="KSO_WM_UNIT_FILL_FORE_SCHEMECOLOR_INDEX" val="16"/>
  <p:tag name="KSO_WM_UNIT_FILL_TYPE" val="1"/>
  <p:tag name="KSO_WM_UNIT_TEXT_FILL_FORE_SCHEMECOLOR_INDEX_BRIGHTNESS" val="0"/>
  <p:tag name="KSO_WM_UNIT_TEXT_FILL_FORE_SCHEMECOLOR_INDEX" val="2"/>
  <p:tag name="KSO_WM_UNIT_TEXT_FILL_TYPE" val="1"/>
  <p:tag name="KSO_WM_TEMPLATE_CATEGORY" val="diagram"/>
  <p:tag name="KSO_WM_TEMPLATE_INDEX" val="20212062"/>
  <p:tag name="KSO_WM_UNIT_VALUE" val="1150"/>
  <p:tag name="KSO_WM_TEMPLATE_ASSEMBLE_XID" val="639af9840c9383becde695b3"/>
  <p:tag name="KSO_WM_TEMPLATE_ASSEMBLE_GROUPID" val="639af9840c9383becde695b3"/>
</p:tagLst>
</file>

<file path=ppt/tags/tag116.xml><?xml version="1.0" encoding="utf-8"?>
<p:tagLst xmlns:p="http://schemas.openxmlformats.org/presentationml/2006/main">
  <p:tag name="KSO_WM_SLIDE_ID" val="diagram20220058_1"/>
  <p:tag name="KSO_WM_TEMPLATE_SUBCATEGORY" val="25"/>
  <p:tag name="KSO_WM_TEMPLATE_MASTER_TYPE" val="0"/>
  <p:tag name="KSO_WM_TEMPLATE_COLOR_TYPE" val="0"/>
  <p:tag name="KSO_WM_SLIDE_ITEM_CNT" val="0"/>
  <p:tag name="KSO_WM_SLIDE_INDEX" val="1"/>
  <p:tag name="KSO_WM_TAG_VERSION" val="1.0"/>
  <p:tag name="KSO_WM_BEAUTIFY_FLAG" val="#wm#"/>
  <p:tag name="KSO_WM_TEMPLATE_CATEGORY" val="diagram"/>
  <p:tag name="KSO_WM_TEMPLATE_INDEX" val="20220058"/>
  <p:tag name="KSO_WM_SLIDE_LAYOUT" val="a_d"/>
  <p:tag name="KSO_WM_SLIDE_LAYOUT_CNT" val="1_1"/>
  <p:tag name="KSO_WM_SLIDE_TYPE" val="text"/>
  <p:tag name="KSO_WM_SLIDE_SUBTYPE" val="picTxt"/>
  <p:tag name="KSO_WM_SLIDE_LAYOUTTYPE" val="topbottom"/>
  <p:tag name="KSO_WM_SLIDE_SIZE" val="888*504"/>
  <p:tag name="KSO_WM_SLIDE_POSITION" val="36*12"/>
  <p:tag name="KSO_WM_SLIDE_LAYOUT_INFO" val="{&quot;backgroundInfo&quot;:[{&quot;bottom&quot;:0,&quot;bottomAbs&quot;:false,&quot;left&quot;:0,&quot;leftAbs&quot;:false,&quot;right&quot;:0,&quot;rightAbs&quot;:false,&quot;top&quot;:0,&quot;topAbs&quot;:false,&quot;type&quot;:&quot;general&quot;}],&quot;id&quot;:&quot;2024-01-16T10:11:33&quot;,&quot;maxSize&quot;:{&quot;size1&quot;:20},&quot;minSize&quot;:{&quot;size1&quot;:11.2},&quot;normalSize&quot;:{&quot;size1&quot;:19.999814814814815},&quot;subLayout&quot;:[{&quot;id&quot;:&quot;2024-01-16T10:11:33&quot;,&quot;margin&quot;:{&quot;bottom&quot;:0.025999996811151505,&quot;left&quot;:1.2699999809265137,&quot;right&quot;:1.2699999809265137,&quot;top&quot;:0.4230000674724579},&quot;type&quot;:0},{&quot;id&quot;:&quot;2024-01-16T10:11:33&quot;,&quot;margin&quot;:{&quot;bottom&quot;:0.847000002861023,&quot;left&quot;:1.2699999809265137,&quot;right&quot;:1.2699999809265137,&quot;top&quot;:1.2699999809265137},&quot;type&quot;:0}],&quot;type&quot;:0}"/>
  <p:tag name="KSO_WM_SLIDE_RATIO" val="1.777778"/>
  <p:tag name="KSO_WM_SLIDE_BACKGROUND" val="[&quot;general&quot;]"/>
</p:tagLst>
</file>

<file path=ppt/tags/tag11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20058_2*i*1"/>
  <p:tag name="KSO_WM_TEMPLATE_CATEGORY" val="diagram"/>
  <p:tag name="KSO_WM_TEMPLATE_INDEX" val="20220058"/>
  <p:tag name="KSO_WM_UNIT_LAYERLEVEL" val="1"/>
  <p:tag name="KSO_WM_TAG_VERSION" val="1.0"/>
  <p:tag name="KSO_WM_BEAUTIFY_FLAG" val="#wm#"/>
  <p:tag name="KSO_WM_UNIT_TYPE" val="i"/>
  <p:tag name="KSO_WM_UNIT_INDEX" val="1"/>
  <p:tag name="KSO_WM_UNIT_BLOCK" val="0"/>
  <p:tag name="KSO_WM_UNIT_SM_LIMIT_TYPE" val="0"/>
  <p:tag name="KSO_WM_UNIT_DEC_AREA_ID" val="d9af724aacd940ba88587c69c6737586"/>
  <p:tag name="KSO_WM_UNIT_DECORATE_INFO" val="{&quot;ReferentInfo&quot;:{&quot;Id&quot;:&quot;22f7d0e2fc6540148a36099908562f0b;590ceab586f14f20999948c865f9646b&quot;,&quot;X&quot;:{&quot;Pos&quot;:1},&quot;Y&quot;:{&quot;Pos&quot;:2}},&quot;DecorateInfoX&quot;:{&quot;Pos&quot;:1,&quot;IsAbs&quot;:true},&quot;DecorateInfoY&quot;:{&quot;Pos&quot;:0,&quot;IsAbs&quot;:true},&quot;DecorateInfoW&quot;:{&quot;IsAbs&quot;:true},&quot;DecorateInfoH&quot;:{&quot;IsAbs&quot;:true},&quot;whChangeMode&quot;:0}"/>
  <p:tag name="KSO_WM_UNIT_LINE_FORE_SCHEMECOLOR_INDEX_BRIGHTNESS" val="0"/>
  <p:tag name="KSO_WM_UNIT_LINE_FORE_SCHEMECOLOR_INDEX" val="5"/>
  <p:tag name="KSO_WM_UNIT_LINE_FILL_TYPE" val="2"/>
</p:tagLst>
</file>

<file path=ppt/tags/tag11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20058_2*a*1"/>
  <p:tag name="KSO_WM_TEMPLATE_CATEGORY" val="diagram"/>
  <p:tag name="KSO_WM_TEMPLATE_INDEX" val="20220058"/>
  <p:tag name="KSO_WM_UNIT_LAYERLEVEL" val="1"/>
  <p:tag name="KSO_WM_TAG_VERSION" val="1.0"/>
  <p:tag name="KSO_WM_BEAUTIFY_FLAG" val="#wm#"/>
  <p:tag name="KSO_WM_UNIT_ISCONTENTSTITLE" val="0"/>
  <p:tag name="KSO_WM_UNIT_ISNUMDGMTITLE" val="0"/>
  <p:tag name="KSO_WM_UNIT_PRESET_TEXT" val="线型上下导航版"/>
  <p:tag name="KSO_WM_UNIT_NOCLEAR" val="0"/>
  <p:tag name="KSO_WM_UNIT_VALUE" val="27"/>
  <p:tag name="KSO_WM_UNIT_TYPE" val="a"/>
  <p:tag name="KSO_WM_UNIT_INDEX" val="1"/>
  <p:tag name="KSO_WM_UNIT_BLOCK" val="0"/>
  <p:tag name="KSO_WM_UNIT_SM_LIMIT_TYPE" val="2"/>
  <p:tag name="KSO_WM_UNIT_DEC_AREA_ID" val="22f7d0e2fc6540148a36099908562f0b"/>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TEXT_FILL_FORE_SCHEMECOLOR_INDEX_BRIGHTNESS" val="0"/>
  <p:tag name="KSO_WM_UNIT_TEXT_FILL_FORE_SCHEMECOLOR_INDEX" val="13"/>
  <p:tag name="KSO_WM_UNIT_TEXT_FILL_TYPE" val="1"/>
</p:tagLst>
</file>

<file path=ppt/tags/tag116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i"/>
  <p:tag name="KSO_WM_UNIT_INDEX" val="1_2"/>
  <p:tag name="KSO_WM_UNIT_ID" val="diagram20204638_4*l_i*1_2"/>
  <p:tag name="KSO_WM_TEMPLATE_CATEGORY" val="diagram"/>
  <p:tag name="KSO_WM_TEMPLATE_INDEX" val="20204638"/>
  <p:tag name="KSO_WM_UNIT_LAYERLEVEL" val="1_1"/>
  <p:tag name="KSO_WM_TAG_VERSION" val="1.0"/>
  <p:tag name="KSO_WM_BEAUTIFY_FLAG" val="#wm#"/>
  <p:tag name="KSO_WM_UNIT_LINE_FORE_SCHEMECOLOR_INDEX_BRIGHTNESS" val="-0.5"/>
  <p:tag name="KSO_WM_UNIT_LINE_FORE_SCHEMECOLOR_INDEX" val="5"/>
  <p:tag name="KSO_WM_UNIT_LINE_FILL_TYPE" val="2"/>
  <p:tag name="KSO_WM_UNIT_USESOURCEFORMAT_APPLY" val="0"/>
</p:tagLst>
</file>

<file path=ppt/tags/tag116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i"/>
  <p:tag name="KSO_WM_UNIT_INDEX" val="1_3"/>
  <p:tag name="KSO_WM_UNIT_ID" val="diagram20204638_4*l_i*1_3"/>
  <p:tag name="KSO_WM_TEMPLATE_CATEGORY" val="diagram"/>
  <p:tag name="KSO_WM_TEMPLATE_INDEX" val="20204638"/>
  <p:tag name="KSO_WM_UNIT_LAYERLEVEL" val="1_1"/>
  <p:tag name="KSO_WM_TAG_VERSION" val="1.0"/>
  <p:tag name="KSO_WM_BEAUTIFY_FLAG" val="#wm#"/>
  <p:tag name="KSO_WM_UNIT_LINE_FORE_SCHEMECOLOR_INDEX_BRIGHTNESS" val="-0.5"/>
  <p:tag name="KSO_WM_UNIT_LINE_FORE_SCHEMECOLOR_INDEX" val="5"/>
  <p:tag name="KSO_WM_UNIT_LINE_FILL_TYPE" val="2"/>
  <p:tag name="KSO_WM_UNIT_USESOURCEFORMAT_APPLY" val="0"/>
</p:tagLst>
</file>

<file path=ppt/tags/tag116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i"/>
  <p:tag name="KSO_WM_UNIT_INDEX" val="1_4"/>
  <p:tag name="KSO_WM_UNIT_ID" val="diagram20204638_4*l_i*1_4"/>
  <p:tag name="KSO_WM_TEMPLATE_CATEGORY" val="diagram"/>
  <p:tag name="KSO_WM_TEMPLATE_INDEX" val="20204638"/>
  <p:tag name="KSO_WM_UNIT_LAYERLEVEL" val="1_1"/>
  <p:tag name="KSO_WM_TAG_VERSION" val="1.0"/>
  <p:tag name="KSO_WM_BEAUTIFY_FLAG" val="#wm#"/>
  <p:tag name="KSO_WM_UNIT_LINE_FORE_SCHEMECOLOR_INDEX_BRIGHTNESS" val="-0.5"/>
  <p:tag name="KSO_WM_UNIT_LINE_FORE_SCHEMECOLOR_INDEX" val="5"/>
  <p:tag name="KSO_WM_UNIT_LINE_FILL_TYPE" val="2"/>
  <p:tag name="KSO_WM_UNIT_USESOURCEFORMAT_APPLY" val="0"/>
</p:tagLst>
</file>

<file path=ppt/tags/tag116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i"/>
  <p:tag name="KSO_WM_UNIT_INDEX" val="1_5"/>
  <p:tag name="KSO_WM_UNIT_ID" val="diagram20204638_4*l_i*1_5"/>
  <p:tag name="KSO_WM_TEMPLATE_CATEGORY" val="diagram"/>
  <p:tag name="KSO_WM_TEMPLATE_INDEX" val="20204638"/>
  <p:tag name="KSO_WM_UNIT_LAYERLEVEL" val="1_1"/>
  <p:tag name="KSO_WM_TAG_VERSION" val="1.0"/>
  <p:tag name="KSO_WM_BEAUTIFY_FLAG" val="#wm#"/>
  <p:tag name="KSO_WM_UNIT_LINE_FORE_SCHEMECOLOR_INDEX_BRIGHTNESS" val="-0.5"/>
  <p:tag name="KSO_WM_UNIT_LINE_FORE_SCHEMECOLOR_INDEX" val="5"/>
  <p:tag name="KSO_WM_UNIT_LINE_FILL_TYPE" val="2"/>
  <p:tag name="KSO_WM_UNIT_USESOURCEFORMAT_APPLY" val="0"/>
</p:tagLst>
</file>

<file path=ppt/tags/tag1166.xml><?xml version="1.0" encoding="utf-8"?>
<p:tagLst xmlns:p="http://schemas.openxmlformats.org/presentationml/2006/main">
  <p:tag name="KSO_WM_UNIT_SUBTYPE" val="a"/>
  <p:tag name="KSO_WM_UNIT_NOCLEAR" val="0"/>
  <p:tag name="KSO_WM_UNIT_VALUE" val="405"/>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diagram20204638_4*l_h_f*1_1_1"/>
  <p:tag name="KSO_WM_TEMPLATE_CATEGORY" val="diagram"/>
  <p:tag name="KSO_WM_TEMPLATE_INDEX" val="20204638"/>
  <p:tag name="KSO_WM_UNIT_LAYERLEVEL" val="1_1_1"/>
  <p:tag name="KSO_WM_TAG_VERSION" val="1.0"/>
  <p:tag name="KSO_WM_BEAUTIFY_FLAG" val="#wm#"/>
  <p:tag name="KSO_WM_UNIT_PRESET_TEXT" val="单击此处输入你的正文，文字是您思想的提炼，为了最终演示发布的良好效果，请尽量言简意赅的阐述观点；根据需要可酌情增减文字，以便观者可以准确理解您所传达的信息。"/>
  <p:tag name="KSO_WM_UNIT_TEXT_FILL_FORE_SCHEMECOLOR_INDEX_BRIGHTNESS" val="0.35"/>
  <p:tag name="KSO_WM_UNIT_TEXT_FILL_FORE_SCHEMECOLOR_INDEX" val="13"/>
  <p:tag name="KSO_WM_UNIT_TEXT_FILL_TYPE" val="1"/>
  <p:tag name="KSO_WM_UNIT_USESOURCEFORMAT_APPLY" val="0"/>
</p:tagLst>
</file>

<file path=ppt/tags/tag1167.xml><?xml version="1.0" encoding="utf-8"?>
<p:tagLst xmlns:p="http://schemas.openxmlformats.org/presentationml/2006/main">
  <p:tag name="KSO_WM_UNIT_SUBTYPE" val="a"/>
  <p:tag name="KSO_WM_UNIT_NOCLEAR" val="0"/>
  <p:tag name="KSO_WM_UNIT_VALUE" val="405"/>
  <p:tag name="KSO_WM_UNIT_HIGHLIGHT" val="0"/>
  <p:tag name="KSO_WM_UNIT_COMPATIBLE" val="0"/>
  <p:tag name="KSO_WM_UNIT_DIAGRAM_ISNUMVISUAL" val="0"/>
  <p:tag name="KSO_WM_UNIT_DIAGRAM_ISREFERUNIT" val="0"/>
  <p:tag name="KSO_WM_DIAGRAM_GROUP_CODE" val="l1-1"/>
  <p:tag name="KSO_WM_UNIT_TYPE" val="l_h_f"/>
  <p:tag name="KSO_WM_UNIT_INDEX" val="1_2_1"/>
  <p:tag name="KSO_WM_UNIT_ID" val="diagram20204638_4*l_h_f*1_2_1"/>
  <p:tag name="KSO_WM_TEMPLATE_CATEGORY" val="diagram"/>
  <p:tag name="KSO_WM_TEMPLATE_INDEX" val="20204638"/>
  <p:tag name="KSO_WM_UNIT_LAYERLEVEL" val="1_1_1"/>
  <p:tag name="KSO_WM_TAG_VERSION" val="1.0"/>
  <p:tag name="KSO_WM_BEAUTIFY_FLAG" val="#wm#"/>
  <p:tag name="KSO_WM_UNIT_PRESET_TEXT" val="单击此处输入你的正文，文字是您思想的提炼，为了最终演示发布的良好效果，请尽量言简意赅的阐述观点；根据需要可酌情增减文字，以便观者可以准确理解您所传达的信息。"/>
  <p:tag name="KSO_WM_UNIT_TEXT_FILL_FORE_SCHEMECOLOR_INDEX_BRIGHTNESS" val="0.35"/>
  <p:tag name="KSO_WM_UNIT_TEXT_FILL_FORE_SCHEMECOLOR_INDEX" val="13"/>
  <p:tag name="KSO_WM_UNIT_TEXT_FILL_TYPE" val="1"/>
  <p:tag name="KSO_WM_UNIT_USESOURCEFORMAT_APPLY" val="0"/>
</p:tagLst>
</file>

<file path=ppt/tags/tag1168.xml><?xml version="1.0" encoding="utf-8"?>
<p:tagLst xmlns:p="http://schemas.openxmlformats.org/presentationml/2006/main">
  <p:tag name="KSO_WM_UNIT_SUBTYPE" val="a"/>
  <p:tag name="KSO_WM_UNIT_NOCLEAR" val="0"/>
  <p:tag name="KSO_WM_UNIT_VALUE" val="405"/>
  <p:tag name="KSO_WM_UNIT_HIGHLIGHT" val="0"/>
  <p:tag name="KSO_WM_UNIT_COMPATIBLE" val="0"/>
  <p:tag name="KSO_WM_UNIT_DIAGRAM_ISNUMVISUAL" val="0"/>
  <p:tag name="KSO_WM_UNIT_DIAGRAM_ISREFERUNIT" val="0"/>
  <p:tag name="KSO_WM_DIAGRAM_GROUP_CODE" val="l1-1"/>
  <p:tag name="KSO_WM_UNIT_TYPE" val="l_h_f"/>
  <p:tag name="KSO_WM_UNIT_INDEX" val="1_3_1"/>
  <p:tag name="KSO_WM_UNIT_ID" val="diagram20204638_4*l_h_f*1_3_1"/>
  <p:tag name="KSO_WM_TEMPLATE_CATEGORY" val="diagram"/>
  <p:tag name="KSO_WM_TEMPLATE_INDEX" val="20204638"/>
  <p:tag name="KSO_WM_UNIT_LAYERLEVEL" val="1_1_1"/>
  <p:tag name="KSO_WM_TAG_VERSION" val="1.0"/>
  <p:tag name="KSO_WM_BEAUTIFY_FLAG" val="#wm#"/>
  <p:tag name="KSO_WM_UNIT_PRESET_TEXT" val="单击此处输入你的正文，文字是您思想的提炼，为了最终演示发布的良好效果，请尽量言简意赅的阐述观点；根据需要可酌情增减文字，以便观者可以准确理解您所传达的信息。"/>
  <p:tag name="KSO_WM_UNIT_TEXT_FILL_FORE_SCHEMECOLOR_INDEX_BRIGHTNESS" val="0.35"/>
  <p:tag name="KSO_WM_UNIT_TEXT_FILL_FORE_SCHEMECOLOR_INDEX" val="13"/>
  <p:tag name="KSO_WM_UNIT_TEXT_FILL_TYPE" val="1"/>
  <p:tag name="KSO_WM_UNIT_USESOURCEFORMAT_APPLY" val="0"/>
</p:tagLst>
</file>

<file path=ppt/tags/tag1169.xml><?xml version="1.0" encoding="utf-8"?>
<p:tagLst xmlns:p="http://schemas.openxmlformats.org/presentationml/2006/main">
  <p:tag name="KSO_WM_UNIT_SUBTYPE" val="a"/>
  <p:tag name="KSO_WM_UNIT_NOCLEAR" val="0"/>
  <p:tag name="KSO_WM_UNIT_VALUE" val="405"/>
  <p:tag name="KSO_WM_UNIT_HIGHLIGHT" val="0"/>
  <p:tag name="KSO_WM_UNIT_COMPATIBLE" val="0"/>
  <p:tag name="KSO_WM_UNIT_DIAGRAM_ISNUMVISUAL" val="0"/>
  <p:tag name="KSO_WM_UNIT_DIAGRAM_ISREFERUNIT" val="0"/>
  <p:tag name="KSO_WM_DIAGRAM_GROUP_CODE" val="l1-1"/>
  <p:tag name="KSO_WM_UNIT_TYPE" val="l_h_f"/>
  <p:tag name="KSO_WM_UNIT_INDEX" val="1_4_1"/>
  <p:tag name="KSO_WM_UNIT_ID" val="diagram20204638_4*l_h_f*1_4_1"/>
  <p:tag name="KSO_WM_TEMPLATE_CATEGORY" val="diagram"/>
  <p:tag name="KSO_WM_TEMPLATE_INDEX" val="20204638"/>
  <p:tag name="KSO_WM_UNIT_LAYERLEVEL" val="1_1_1"/>
  <p:tag name="KSO_WM_TAG_VERSION" val="1.0"/>
  <p:tag name="KSO_WM_BEAUTIFY_FLAG" val="#wm#"/>
  <p:tag name="KSO_WM_UNIT_PRESET_TEXT" val="单击此处输入你的正文，文字是您思想的提炼，为了最终演示发布的良好效果，请尽量言简意赅的阐述观点；根据需要可酌情增减文字，以便观者可以准确理解您所传达的信息。&#10;您的正文已经简明扼要，但信息却错综复杂，需要用更多的文字来表述；但请您尽可能提炼思想的精髓，否则容易造成观者的阅读压力，适得其反。"/>
  <p:tag name="KSO_WM_UNIT_TEXT_FILL_FORE_SCHEMECOLOR_INDEX_BRIGHTNESS" val="0.35"/>
  <p:tag name="KSO_WM_UNIT_TEXT_FILL_FORE_SCHEMECOLOR_INDEX" val="13"/>
  <p:tag name="KSO_WM_UNIT_TEXT_FILL_TYPE" val="1"/>
  <p:tag name="KSO_WM_UNIT_USESOURCEFORMAT_APPLY" val="0"/>
</p:tagLst>
</file>

<file path=ppt/tags/tag117.xml><?xml version="1.0" encoding="utf-8"?>
<p:tagLst xmlns:p="http://schemas.openxmlformats.org/presentationml/2006/main">
  <p:tag name="KSO_WM_UNIT_SMARTLAYOUT_COMPRESS_INFO" val="{&#10;    &quot;id&quot;: &quot;2024-01-16T10:11:34&quot;,&#10;    &quot;max&quot;: 0,&#10;    &quot;maxV&quot;: 74.35225496787727,&#10;    &quot;topChanged&quot;: 0&#10;}&#10;"/>
  <p:tag name="KSO_WM_UNIT_TEXT_FILL_FORE_SCHEMECOLOR_INDEX_BRIGHTNESS" val="0"/>
  <p:tag name="KSO_WM_UNIT_TEXT_FILL_FORE_SCHEMECOLOR_INDEX" val="13"/>
  <p:tag name="KSO_WM_UNIT_TEXT_FILL_TYPE" val="1"/>
</p:tagLst>
</file>

<file path=ppt/tags/tag1170.xml><?xml version="1.0" encoding="utf-8"?>
<p:tagLst xmlns:p="http://schemas.openxmlformats.org/presentationml/2006/main">
  <p:tag name="KSO_WM_UNIT_SUBTYPE" val="a"/>
  <p:tag name="KSO_WM_UNIT_NOCLEAR" val="0"/>
  <p:tag name="KSO_WM_UNIT_VALUE" val="405"/>
  <p:tag name="KSO_WM_UNIT_HIGHLIGHT" val="0"/>
  <p:tag name="KSO_WM_UNIT_COMPATIBLE" val="0"/>
  <p:tag name="KSO_WM_UNIT_DIAGRAM_ISNUMVISUAL" val="0"/>
  <p:tag name="KSO_WM_UNIT_DIAGRAM_ISREFERUNIT" val="0"/>
  <p:tag name="KSO_WM_DIAGRAM_GROUP_CODE" val="l1-1"/>
  <p:tag name="KSO_WM_UNIT_TYPE" val="l_h_f"/>
  <p:tag name="KSO_WM_UNIT_INDEX" val="1_5_1"/>
  <p:tag name="KSO_WM_UNIT_ID" val="diagram20204638_4*l_h_f*1_5_1"/>
  <p:tag name="KSO_WM_TEMPLATE_CATEGORY" val="diagram"/>
  <p:tag name="KSO_WM_TEMPLATE_INDEX" val="20204638"/>
  <p:tag name="KSO_WM_UNIT_LAYERLEVEL" val="1_1_1"/>
  <p:tag name="KSO_WM_TAG_VERSION" val="1.0"/>
  <p:tag name="KSO_WM_BEAUTIFY_FLAG" val="#wm#"/>
  <p:tag name="KSO_WM_UNIT_PRESET_TEXT" val="单击此处输入你的正文，文字是您思想的提炼，为了最终演示发布的良好效果，请尽量言简意赅的阐述观点；根据需要可酌情增减文字，以便观者可以准确理解您所传达的信息。&#10;您的正文已经简明扼要，但信息却错综复杂，需要用更多的文字来表述；但请您尽可能提炼思想的精髓，否则容易造成观者的阅读压力，适得其反。"/>
  <p:tag name="KSO_WM_UNIT_TEXT_FILL_FORE_SCHEMECOLOR_INDEX_BRIGHTNESS" val="0.35"/>
  <p:tag name="KSO_WM_UNIT_TEXT_FILL_FORE_SCHEMECOLOR_INDEX" val="13"/>
  <p:tag name="KSO_WM_UNIT_TEXT_FILL_TYPE" val="1"/>
  <p:tag name="KSO_WM_UNIT_USESOURCEFORMAT_APPLY" val="0"/>
</p:tagLst>
</file>

<file path=ppt/tags/tag1171.xml><?xml version="1.0" encoding="utf-8"?>
<p:tagLst xmlns:p="http://schemas.openxmlformats.org/presentationml/2006/main">
  <p:tag name="KSO_WM_BEAUTIFY_FLAG" val=""/>
</p:tagLst>
</file>

<file path=ppt/tags/tag1172.xml><?xml version="1.0" encoding="utf-8"?>
<p:tagLst xmlns:p="http://schemas.openxmlformats.org/presentationml/2006/main">
  <p:tag name="KSO_WM_SLIDE_ID" val="diagram20220058_2"/>
  <p:tag name="KSO_WM_TEMPLATE_SUBCATEGORY" val="25"/>
  <p:tag name="KSO_WM_TEMPLATE_MASTER_TYPE" val="0"/>
  <p:tag name="KSO_WM_TEMPLATE_COLOR_TYPE" val="0"/>
  <p:tag name="KSO_WM_SLIDE_ITEM_CNT" val="0"/>
  <p:tag name="KSO_WM_SLIDE_INDEX" val="2"/>
  <p:tag name="KSO_WM_TAG_VERSION" val="1.0"/>
  <p:tag name="KSO_WM_BEAUTIFY_FLAG" val="#wm#"/>
  <p:tag name="KSO_WM_TEMPLATE_CATEGORY" val="diagram"/>
  <p:tag name="KSO_WM_TEMPLATE_INDEX" val="20220058"/>
  <p:tag name="KSO_WM_SLIDE_LAYOUT" val="a_b_d"/>
  <p:tag name="KSO_WM_SLIDE_LAYOUT_CNT" val="1_1_1"/>
  <p:tag name="KSO_WM_SLIDE_TYPE" val="text"/>
  <p:tag name="KSO_WM_SLIDE_SUBTYPE" val="picTxt"/>
  <p:tag name="KSO_WM_SLIDE_LAYOUTTYPE" val="topbottom"/>
  <p:tag name="KSO_WM_SLIDE_SIZE" val="888*504"/>
  <p:tag name="KSO_WM_SLIDE_POSITION" val="36*12"/>
  <p:tag name="KSO_WM_SLIDE_RATIO" val="1.777778"/>
  <p:tag name="KSO_WM_SLIDE_BACKGROUND" val="[&quot;general&quot;]"/>
  <p:tag name="KSO_WM_SLIDE_LAYOUT_INFO" val="{&quot;backgroundInfo&quot;:[{&quot;bottom&quot;:0,&quot;bottomAbs&quot;:false,&quot;left&quot;:0,&quot;leftAbs&quot;:false,&quot;right&quot;:0,&quot;rightAbs&quot;:false,&quot;top&quot;:0,&quot;topAbs&quot;:false,&quot;type&quot;:&quot;general&quot;}],&quot;id&quot;:&quot;2024-01-16T10:12:02&quot;,&quot;maxSize&quot;:{&quot;size1&quot;:31.1},&quot;minSize&quot;:{&quot;size1&quot;:17.8},&quot;normalSize&quot;:{&quot;size1&quot;:17.8},&quot;subLayout&quot;:[{&quot;id&quot;:&quot;2024-01-16T10:12:02&quot;,&quot;maxSize&quot;:{&quot;size1&quot;:100},&quot;minSize&quot;:{&quot;size1&quot;:61.7},&quot;normalSize&quot;:{&quot;size1&quot;:61.7},&quot;subLayout&quot;:[{&quot;id&quot;:&quot;2024-01-16T10:12:02&quot;,&quot;margin&quot;:{&quot;bottom&quot;:0,&quot;left&quot;:1.2699999809265137,&quot;right&quot;:1.2699999809265137,&quot;top&quot;:0.4230000376701355},&quot;type&quot;:0},{&quot;id&quot;:&quot;2024-01-16T10:12:02&quot;,&quot;margin&quot;:{&quot;bottom&quot;:0.025999998673796654,&quot;left&quot;:1.2699999809265137,&quot;right&quot;:1.2699999809265137,&quot;top&quot;:0.025999998673796654},&quot;type&quot;:0}],&quot;type&quot;:0},{&quot;id&quot;:&quot;2024-01-16T10:12:02&quot;,&quot;margin&quot;:{&quot;bottom&quot;:0.847000002861023,&quot;left&quot;:1.2699999809265137,&quot;right&quot;:1.2699999809265137,&quot;top&quot;:1.2699999809265137},&quot;type&quot;:0}],&quot;type&quot;:0}"/>
</p:tagLst>
</file>

<file path=ppt/tags/tag117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SUBTYPE" val="d"/>
  <p:tag name="KSO_WM_UNIT_TYPE" val="m_h_i"/>
  <p:tag name="KSO_WM_UNIT_INDEX" val="1_1_1"/>
  <p:tag name="KSO_WM_UNIT_ID" val="diagram20208889_3*m_h_i*1_1_1"/>
  <p:tag name="KSO_WM_TEMPLATE_CATEGORY" val="diagram"/>
  <p:tag name="KSO_WM_TEMPLATE_INDEX" val="20208889"/>
  <p:tag name="KSO_WM_UNIT_LAYERLEVEL" val="1_1_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USESOURCEFORMAT_APPLY" val="0"/>
</p:tagLst>
</file>

<file path=ppt/tags/tag117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SUBTYPE" val="d"/>
  <p:tag name="KSO_WM_UNIT_TYPE" val="m_h_i"/>
  <p:tag name="KSO_WM_UNIT_INDEX" val="1_3_1"/>
  <p:tag name="KSO_WM_UNIT_ID" val="diagram20208889_3*m_h_i*1_3_1"/>
  <p:tag name="KSO_WM_TEMPLATE_CATEGORY" val="diagram"/>
  <p:tag name="KSO_WM_TEMPLATE_INDEX" val="20208889"/>
  <p:tag name="KSO_WM_UNIT_LAYERLEVEL" val="1_1_1"/>
  <p:tag name="KSO_WM_TAG_VERSION" val="1.0"/>
  <p:tag name="KSO_WM_BEAUTIFY_FLAG" val="#wm#"/>
  <p:tag name="KSO_WM_UNIT_FILL_FORE_SCHEMECOLOR_INDEX_BRIGHTNESS" val="0"/>
  <p:tag name="KSO_WM_UNIT_FILL_FORE_SCHEMECOLOR_INDEX" val="7"/>
  <p:tag name="KSO_WM_UNIT_FILL_TYPE" val="1"/>
  <p:tag name="KSO_WM_UNIT_TEXT_FILL_FORE_SCHEMECOLOR_INDEX_BRIGHTNESS" val="0"/>
  <p:tag name="KSO_WM_UNIT_TEXT_FILL_FORE_SCHEMECOLOR_INDEX" val="2"/>
  <p:tag name="KSO_WM_UNIT_TEXT_FILL_TYPE" val="1"/>
  <p:tag name="KSO_WM_UNIT_USESOURCEFORMAT_APPLY" val="0"/>
</p:tagLst>
</file>

<file path=ppt/tags/tag117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i"/>
  <p:tag name="KSO_WM_UNIT_INDEX" val="1_1"/>
  <p:tag name="KSO_WM_UNIT_ID" val="diagram20208889_3*m_i*1_1"/>
  <p:tag name="KSO_WM_TEMPLATE_CATEGORY" val="diagram"/>
  <p:tag name="KSO_WM_TEMPLATE_INDEX" val="20208889"/>
  <p:tag name="KSO_WM_UNIT_LAYERLEVEL" val="1_1"/>
  <p:tag name="KSO_WM_TAG_VERSION" val="1.0"/>
  <p:tag name="KSO_WM_BEAUTIFY_FLAG" val="#wm#"/>
  <p:tag name="KSO_WM_UNIT_FILL_FORE_SCHEMECOLOR_INDEX_BRIGHTNESS" val="-0.05"/>
  <p:tag name="KSO_WM_UNIT_FILL_FORE_SCHEMECOLOR_INDEX" val="14"/>
  <p:tag name="KSO_WM_UNIT_FILL_TYPE" val="1"/>
  <p:tag name="KSO_WM_UNIT_TEXT_FILL_FORE_SCHEMECOLOR_INDEX_BRIGHTNESS" val="0"/>
  <p:tag name="KSO_WM_UNIT_TEXT_FILL_FORE_SCHEMECOLOR_INDEX" val="2"/>
  <p:tag name="KSO_WM_UNIT_TEXT_FILL_TYPE" val="1"/>
  <p:tag name="KSO_WM_UNIT_USESOURCEFORMAT_APPLY" val="0"/>
</p:tagLst>
</file>

<file path=ppt/tags/tag117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SUBTYPE" val="d"/>
  <p:tag name="KSO_WM_UNIT_TYPE" val="m_h_i"/>
  <p:tag name="KSO_WM_UNIT_INDEX" val="1_3_1"/>
  <p:tag name="KSO_WM_UNIT_ID" val="diagram20208889_3*m_h_i*1_3_1"/>
  <p:tag name="KSO_WM_TEMPLATE_CATEGORY" val="diagram"/>
  <p:tag name="KSO_WM_TEMPLATE_INDEX" val="20208889"/>
  <p:tag name="KSO_WM_UNIT_LAYERLEVEL" val="1_1_1"/>
  <p:tag name="KSO_WM_TAG_VERSION" val="1.0"/>
  <p:tag name="KSO_WM_BEAUTIFY_FLAG" val="#wm#"/>
  <p:tag name="KSO_WM_UNIT_FILL_FORE_SCHEMECOLOR_INDEX_BRIGHTNESS" val="0"/>
  <p:tag name="KSO_WM_UNIT_FILL_FORE_SCHEMECOLOR_INDEX" val="8"/>
  <p:tag name="KSO_WM_UNIT_FILL_TYPE" val="1"/>
  <p:tag name="KSO_WM_UNIT_TEXT_FILL_FORE_SCHEMECOLOR_INDEX_BRIGHTNESS" val="0"/>
  <p:tag name="KSO_WM_UNIT_TEXT_FILL_FORE_SCHEMECOLOR_INDEX" val="2"/>
  <p:tag name="KSO_WM_UNIT_TEXT_FILL_TYPE" val="1"/>
  <p:tag name="KSO_WM_UNIT_USESOURCEFORMAT_APPLY" val="0"/>
</p:tagLst>
</file>

<file path=ppt/tags/tag11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20058_1*i*1"/>
  <p:tag name="KSO_WM_TEMPLATE_CATEGORY" val="diagram"/>
  <p:tag name="KSO_WM_TEMPLATE_INDEX" val="20220058"/>
  <p:tag name="KSO_WM_UNIT_LAYERLEVEL" val="1"/>
  <p:tag name="KSO_WM_TAG_VERSION" val="1.0"/>
  <p:tag name="KSO_WM_BEAUTIFY_FLAG" val="#wm#"/>
  <p:tag name="KSO_WM_UNIT_BLOCK" val="0"/>
  <p:tag name="KSO_WM_UNIT_SM_LIMIT_TYPE" val="0"/>
  <p:tag name="KSO_WM_UNIT_DEC_AREA_ID" val="401453a90b9f4fd5b1215058b8a2f2e8"/>
  <p:tag name="KSO_WM_UNIT_DECORATE_INFO" val="{&quot;ReferentInfo&quot;:{&quot;Id&quot;:&quot;2d2094633d9c481aa0d84a95a0159686&quot;,&quot;X&quot;:{&quot;Pos&quot;:1},&quot;Y&quot;:{&quot;Pos&quot;:2}},&quot;DecorateInfoX&quot;:{&quot;Pos&quot;:1,&quot;IsAbs&quot;:true},&quot;DecorateInfoY&quot;:{&quot;Pos&quot;:0,&quot;IsAbs&quot;:true},&quot;DecorateInfoW&quot;:{&quot;IsAbs&quot;:true},&quot;DecorateInfoH&quot;:{&quot;IsAbs&quot;:true},&quot;whChangeMode&quot;:0}"/>
  <p:tag name="KSO_WM_UNIT_LINE_FORE_SCHEMECOLOR_INDEX_BRIGHTNESS" val="0"/>
  <p:tag name="KSO_WM_UNIT_LINE_FORE_SCHEMECOLOR_INDEX" val="5"/>
  <p:tag name="KSO_WM_UNIT_LINE_FILL_TYPE" val="2"/>
</p:tagLst>
</file>

<file path=ppt/tags/tag1178.xml><?xml version="1.0" encoding="utf-8"?>
<p:tagLst xmlns:p="http://schemas.openxmlformats.org/presentationml/2006/main">
  <p:tag name="KSO_WM_UNIT_ISCONTENTSTITLE" val="0"/>
  <p:tag name="KSO_WM_UNIT_ISNUMDGMTITLE" val="0"/>
  <p:tag name="KSO_WM_UNIT_PRESET_TEXT" val="线型上下导航版"/>
  <p:tag name="KSO_WM_UNIT_NOCLEAR" val="0"/>
  <p:tag name="KSO_WM_UNIT_HIGHLIGHT" val="0"/>
  <p:tag name="KSO_WM_UNIT_COMPATIBLE" val="0"/>
  <p:tag name="KSO_WM_UNIT_DIAGRAM_ISNUMVISUAL" val="0"/>
  <p:tag name="KSO_WM_UNIT_DIAGRAM_ISREFERUNIT" val="0"/>
  <p:tag name="KSO_WM_UNIT_TYPE" val="a"/>
  <p:tag name="KSO_WM_UNIT_INDEX" val="1"/>
  <p:tag name="KSO_WM_UNIT_ID" val="diagram20220058_1*a*1"/>
  <p:tag name="KSO_WM_TEMPLATE_CATEGORY" val="diagram"/>
  <p:tag name="KSO_WM_TEMPLATE_INDEX" val="20220058"/>
  <p:tag name="KSO_WM_UNIT_LAYERLEVEL" val="1"/>
  <p:tag name="KSO_WM_TAG_VERSION" val="1.0"/>
  <p:tag name="KSO_WM_BEAUTIFY_FLAG" val="#wm#"/>
  <p:tag name="KSO_WM_UNIT_VALUE" val="27"/>
  <p:tag name="KSO_WM_UNIT_BLOCK" val="0"/>
  <p:tag name="KSO_WM_UNIT_SM_LIMIT_TYPE" val="2"/>
  <p:tag name="KSO_WM_UNIT_DEC_AREA_ID" val="2d2094633d9c481aa0d84a95a015968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TEXT_FILL_FORE_SCHEMECOLOR_INDEX_BRIGHTNESS" val="0"/>
  <p:tag name="KSO_WM_UNIT_TEXT_FILL_FORE_SCHEMECOLOR_INDEX" val="13"/>
  <p:tag name="KSO_WM_UNIT_TEXT_FILL_TYPE" val="1"/>
</p:tagLst>
</file>

<file path=ppt/tags/tag1179.xml><?xml version="1.0" encoding="utf-8"?>
<p:tagLst xmlns:p="http://schemas.openxmlformats.org/presentationml/2006/main">
  <p:tag name="KSO_WM_BEAUTIFY_FLAG" val=""/>
</p:tagLst>
</file>

<file path=ppt/tags/tag118.xml><?xml version="1.0" encoding="utf-8"?>
<p:tagLst xmlns:p="http://schemas.openxmlformats.org/presentationml/2006/main">
  <p:tag name="KSO_WM_UNIT_LINE_FORE_SCHEMECOLOR_INDEX_BRIGHTNESS" val="0"/>
  <p:tag name="KSO_WM_UNIT_LINE_FORE_SCHEMECOLOR_INDEX" val="13"/>
  <p:tag name="KSO_WM_UNIT_LINE_FILL_TYPE" val="2"/>
</p:tagLst>
</file>

<file path=ppt/tags/tag1180.xml><?xml version="1.0" encoding="utf-8"?>
<p:tagLst xmlns:p="http://schemas.openxmlformats.org/presentationml/2006/main">
  <p:tag name="KSO_WM_SLIDE_ID" val="diagram20220058_1"/>
  <p:tag name="KSO_WM_TEMPLATE_SUBCATEGORY" val="25"/>
  <p:tag name="KSO_WM_TEMPLATE_MASTER_TYPE" val="0"/>
  <p:tag name="KSO_WM_TEMPLATE_COLOR_TYPE" val="0"/>
  <p:tag name="KSO_WM_SLIDE_ITEM_CNT" val="0"/>
  <p:tag name="KSO_WM_SLIDE_INDEX" val="1"/>
  <p:tag name="KSO_WM_TAG_VERSION" val="1.0"/>
  <p:tag name="KSO_WM_BEAUTIFY_FLAG" val="#wm#"/>
  <p:tag name="KSO_WM_TEMPLATE_CATEGORY" val="diagram"/>
  <p:tag name="KSO_WM_TEMPLATE_INDEX" val="20220058"/>
  <p:tag name="KSO_WM_SLIDE_LAYOUT" val="a_d"/>
  <p:tag name="KSO_WM_SLIDE_LAYOUT_CNT" val="1_1"/>
  <p:tag name="KSO_WM_SLIDE_TYPE" val="text"/>
  <p:tag name="KSO_WM_SLIDE_SUBTYPE" val="picTxt"/>
  <p:tag name="KSO_WM_SLIDE_LAYOUTTYPE" val="topbottom"/>
  <p:tag name="KSO_WM_SLIDE_SIZE" val="888*504"/>
  <p:tag name="KSO_WM_SLIDE_POSITION" val="36*12"/>
  <p:tag name="KSO_WM_SLIDE_LAYOUT_INFO" val="{&quot;backgroundInfo&quot;:[{&quot;bottom&quot;:0,&quot;bottomAbs&quot;:false,&quot;left&quot;:0,&quot;leftAbs&quot;:false,&quot;right&quot;:0,&quot;rightAbs&quot;:false,&quot;top&quot;:0,&quot;topAbs&quot;:false,&quot;type&quot;:&quot;general&quot;}],&quot;id&quot;:&quot;2024-01-16T10:12:02&quot;,&quot;maxSize&quot;:{&quot;size1&quot;:20},&quot;minSize&quot;:{&quot;size1&quot;:11.2},&quot;normalSize&quot;:{&quot;size1&quot;:11.2},&quot;subLayout&quot;:[{&quot;id&quot;:&quot;2024-01-16T10:12:02&quot;,&quot;margin&quot;:{&quot;bottom&quot;:0.025999998673796654,&quot;left&quot;:1.2699999809265137,&quot;right&quot;:1.2699999809265137,&quot;top&quot;:0.4230000376701355},&quot;type&quot;:0},{&quot;id&quot;:&quot;2024-01-16T10:12:02&quot;,&quot;margin&quot;:{&quot;bottom&quot;:0.847000002861023,&quot;left&quot;:1.2699999809265137,&quot;right&quot;:1.2699999809265137,&quot;top&quot;:1.2699999809265137},&quot;type&quot;:0}],&quot;type&quot;:0}"/>
  <p:tag name="KSO_WM_SLIDE_RATIO" val="1.777778"/>
  <p:tag name="KSO_WM_SLIDE_BACKGROUND" val="[&quot;general&quot;]"/>
</p:tagLst>
</file>

<file path=ppt/tags/tag11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20058_1*i*1"/>
  <p:tag name="KSO_WM_TEMPLATE_CATEGORY" val="diagram"/>
  <p:tag name="KSO_WM_TEMPLATE_INDEX" val="20220058"/>
  <p:tag name="KSO_WM_UNIT_LAYERLEVEL" val="1"/>
  <p:tag name="KSO_WM_TAG_VERSION" val="1.0"/>
  <p:tag name="KSO_WM_BEAUTIFY_FLAG" val="#wm#"/>
  <p:tag name="KSO_WM_UNIT_BLOCK" val="0"/>
  <p:tag name="KSO_WM_UNIT_SM_LIMIT_TYPE" val="0"/>
  <p:tag name="KSO_WM_UNIT_DEC_AREA_ID" val="401453a90b9f4fd5b1215058b8a2f2e8"/>
  <p:tag name="KSO_WM_UNIT_DECORATE_INFO" val="{&quot;ReferentInfo&quot;:{&quot;Id&quot;:&quot;2d2094633d9c481aa0d84a95a0159686&quot;,&quot;X&quot;:{&quot;Pos&quot;:1},&quot;Y&quot;:{&quot;Pos&quot;:2}},&quot;DecorateInfoX&quot;:{&quot;Pos&quot;:1,&quot;IsAbs&quot;:true},&quot;DecorateInfoY&quot;:{&quot;Pos&quot;:0,&quot;IsAbs&quot;:true},&quot;DecorateInfoW&quot;:{&quot;IsAbs&quot;:true},&quot;DecorateInfoH&quot;:{&quot;IsAbs&quot;:true},&quot;whChangeMode&quot;:0}"/>
  <p:tag name="KSO_WM_UNIT_LINE_FORE_SCHEMECOLOR_INDEX_BRIGHTNESS" val="0"/>
  <p:tag name="KSO_WM_UNIT_LINE_FORE_SCHEMECOLOR_INDEX" val="5"/>
  <p:tag name="KSO_WM_UNIT_LINE_FILL_TYPE" val="2"/>
</p:tagLst>
</file>

<file path=ppt/tags/tag1182.xml><?xml version="1.0" encoding="utf-8"?>
<p:tagLst xmlns:p="http://schemas.openxmlformats.org/presentationml/2006/main">
  <p:tag name="KSO_WM_UNIT_ISCONTENTSTITLE" val="0"/>
  <p:tag name="KSO_WM_UNIT_ISNUMDGMTITLE" val="0"/>
  <p:tag name="KSO_WM_UNIT_PRESET_TEXT" val="线型上下导航版"/>
  <p:tag name="KSO_WM_UNIT_NOCLEAR" val="0"/>
  <p:tag name="KSO_WM_UNIT_HIGHLIGHT" val="0"/>
  <p:tag name="KSO_WM_UNIT_COMPATIBLE" val="0"/>
  <p:tag name="KSO_WM_UNIT_DIAGRAM_ISNUMVISUAL" val="0"/>
  <p:tag name="KSO_WM_UNIT_DIAGRAM_ISREFERUNIT" val="0"/>
  <p:tag name="KSO_WM_UNIT_TYPE" val="a"/>
  <p:tag name="KSO_WM_UNIT_INDEX" val="1"/>
  <p:tag name="KSO_WM_UNIT_ID" val="diagram20220058_1*a*1"/>
  <p:tag name="KSO_WM_TEMPLATE_CATEGORY" val="diagram"/>
  <p:tag name="KSO_WM_TEMPLATE_INDEX" val="20220058"/>
  <p:tag name="KSO_WM_UNIT_LAYERLEVEL" val="1"/>
  <p:tag name="KSO_WM_TAG_VERSION" val="1.0"/>
  <p:tag name="KSO_WM_BEAUTIFY_FLAG" val="#wm#"/>
  <p:tag name="KSO_WM_UNIT_VALUE" val="27"/>
  <p:tag name="KSO_WM_UNIT_BLOCK" val="0"/>
  <p:tag name="KSO_WM_UNIT_SM_LIMIT_TYPE" val="2"/>
  <p:tag name="KSO_WM_UNIT_DEC_AREA_ID" val="2d2094633d9c481aa0d84a95a015968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TEXT_FILL_FORE_SCHEMECOLOR_INDEX_BRIGHTNESS" val="0"/>
  <p:tag name="KSO_WM_UNIT_TEXT_FILL_FORE_SCHEMECOLOR_INDEX" val="13"/>
  <p:tag name="KSO_WM_UNIT_TEXT_FILL_TYPE" val="1"/>
</p:tagLst>
</file>

<file path=ppt/tags/tag1183.xml><?xml version="1.0" encoding="utf-8"?>
<p:tagLst xmlns:p="http://schemas.openxmlformats.org/presentationml/2006/main">
  <p:tag name="KSO_WM_BEAUTIFY_FLAG" val=""/>
</p:tagLst>
</file>

<file path=ppt/tags/tag1184.xml><?xml version="1.0" encoding="utf-8"?>
<p:tagLst xmlns:p="http://schemas.openxmlformats.org/presentationml/2006/main">
  <p:tag name="KSO_WM_BEAUTIFY_FLAG" val=""/>
</p:tagLst>
</file>

<file path=ppt/tags/tag1185.xml><?xml version="1.0" encoding="utf-8"?>
<p:tagLst xmlns:p="http://schemas.openxmlformats.org/presentationml/2006/main">
  <p:tag name="KSO_WM_BEAUTIFY_FLAG" val=""/>
</p:tagLst>
</file>

<file path=ppt/tags/tag1186.xml><?xml version="1.0" encoding="utf-8"?>
<p:tagLst xmlns:p="http://schemas.openxmlformats.org/presentationml/2006/main">
  <p:tag name="KSO_WM_BEAUTIFY_FLAG" val=""/>
</p:tagLst>
</file>

<file path=ppt/tags/tag1187.xml><?xml version="1.0" encoding="utf-8"?>
<p:tagLst xmlns:p="http://schemas.openxmlformats.org/presentationml/2006/main">
  <p:tag name="KSO_WM_BEAUTIFY_FLAG" val=""/>
  <p:tag name="KSO_WM_UNIT_PLACING_PICTURE_USER_VIEWPORT" val="{&quot;height&quot;:765,&quot;width&quot;:2985}"/>
</p:tagLst>
</file>

<file path=ppt/tags/tag1188.xml><?xml version="1.0" encoding="utf-8"?>
<p:tagLst xmlns:p="http://schemas.openxmlformats.org/presentationml/2006/main">
  <p:tag name="KSO_WM_SLIDE_ID" val="diagram20220058_1"/>
  <p:tag name="KSO_WM_TEMPLATE_SUBCATEGORY" val="25"/>
  <p:tag name="KSO_WM_TEMPLATE_MASTER_TYPE" val="0"/>
  <p:tag name="KSO_WM_TEMPLATE_COLOR_TYPE" val="0"/>
  <p:tag name="KSO_WM_SLIDE_ITEM_CNT" val="0"/>
  <p:tag name="KSO_WM_SLIDE_INDEX" val="1"/>
  <p:tag name="KSO_WM_TAG_VERSION" val="1.0"/>
  <p:tag name="KSO_WM_BEAUTIFY_FLAG" val="#wm#"/>
  <p:tag name="KSO_WM_TEMPLATE_CATEGORY" val="diagram"/>
  <p:tag name="KSO_WM_TEMPLATE_INDEX" val="20220058"/>
  <p:tag name="KSO_WM_SLIDE_LAYOUT" val="a_d"/>
  <p:tag name="KSO_WM_SLIDE_LAYOUT_CNT" val="1_1"/>
  <p:tag name="KSO_WM_SLIDE_TYPE" val="text"/>
  <p:tag name="KSO_WM_SLIDE_SUBTYPE" val="picTxt"/>
  <p:tag name="KSO_WM_SLIDE_LAYOUTTYPE" val="topbottom"/>
  <p:tag name="KSO_WM_SLIDE_SIZE" val="888*504"/>
  <p:tag name="KSO_WM_SLIDE_POSITION" val="36*12"/>
  <p:tag name="KSO_WM_SLIDE_LAYOUT_INFO" val="{&quot;backgroundInfo&quot;:[{&quot;bottom&quot;:0,&quot;bottomAbs&quot;:false,&quot;left&quot;:0,&quot;leftAbs&quot;:false,&quot;right&quot;:0,&quot;rightAbs&quot;:false,&quot;top&quot;:0,&quot;topAbs&quot;:false,&quot;type&quot;:&quot;general&quot;}],&quot;id&quot;:&quot;2024-01-16T10:12:02&quot;,&quot;maxSize&quot;:{&quot;size1&quot;:20},&quot;minSize&quot;:{&quot;size1&quot;:11.2},&quot;normalSize&quot;:{&quot;size1&quot;:11.2},&quot;subLayout&quot;:[{&quot;id&quot;:&quot;2024-01-16T10:12:02&quot;,&quot;margin&quot;:{&quot;bottom&quot;:0.025999998673796654,&quot;left&quot;:1.2699999809265137,&quot;right&quot;:1.2699999809265137,&quot;top&quot;:0.4230000376701355},&quot;type&quot;:0},{&quot;id&quot;:&quot;2024-01-16T10:12:02&quot;,&quot;margin&quot;:{&quot;bottom&quot;:0.847000002861023,&quot;left&quot;:1.2699999809265137,&quot;right&quot;:1.2699999809265137,&quot;top&quot;:1.2699999809265137},&quot;type&quot;:0}],&quot;type&quot;:0}"/>
  <p:tag name="KSO_WM_SLIDE_RATIO" val="1.777778"/>
  <p:tag name="KSO_WM_SLIDE_BACKGROUND" val="[&quot;general&quot;]"/>
</p:tagLst>
</file>

<file path=ppt/tags/tag11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20058_1*i*1"/>
  <p:tag name="KSO_WM_TEMPLATE_CATEGORY" val="diagram"/>
  <p:tag name="KSO_WM_TEMPLATE_INDEX" val="20220058"/>
  <p:tag name="KSO_WM_UNIT_LAYERLEVEL" val="1"/>
  <p:tag name="KSO_WM_TAG_VERSION" val="1.0"/>
  <p:tag name="KSO_WM_BEAUTIFY_FLAG" val="#wm#"/>
  <p:tag name="KSO_WM_UNIT_BLOCK" val="0"/>
  <p:tag name="KSO_WM_UNIT_SM_LIMIT_TYPE" val="0"/>
  <p:tag name="KSO_WM_UNIT_DEC_AREA_ID" val="401453a90b9f4fd5b1215058b8a2f2e8"/>
  <p:tag name="KSO_WM_UNIT_DECORATE_INFO" val="{&quot;ReferentInfo&quot;:{&quot;Id&quot;:&quot;2d2094633d9c481aa0d84a95a0159686&quot;,&quot;X&quot;:{&quot;Pos&quot;:1},&quot;Y&quot;:{&quot;Pos&quot;:2}},&quot;DecorateInfoX&quot;:{&quot;Pos&quot;:1,&quot;IsAbs&quot;:true},&quot;DecorateInfoY&quot;:{&quot;Pos&quot;:0,&quot;IsAbs&quot;:true},&quot;DecorateInfoW&quot;:{&quot;IsAbs&quot;:true},&quot;DecorateInfoH&quot;:{&quot;IsAbs&quot;:true},&quot;whChangeMode&quot;:0}"/>
  <p:tag name="KSO_WM_UNIT_LINE_FORE_SCHEMECOLOR_INDEX_BRIGHTNESS" val="0"/>
  <p:tag name="KSO_WM_UNIT_LINE_FORE_SCHEMECOLOR_INDEX" val="5"/>
  <p:tag name="KSO_WM_UNIT_LINE_FILL_TYPE" val="2"/>
</p:tagLst>
</file>

<file path=ppt/tags/tag1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20058_1*i*1"/>
  <p:tag name="KSO_WM_TEMPLATE_CATEGORY" val="diagram"/>
  <p:tag name="KSO_WM_TEMPLATE_INDEX" val="20220058"/>
  <p:tag name="KSO_WM_UNIT_LAYERLEVEL" val="1"/>
  <p:tag name="KSO_WM_TAG_VERSION" val="1.0"/>
  <p:tag name="KSO_WM_BEAUTIFY_FLAG" val=""/>
  <p:tag name="KSO_WM_UNIT_BLOCK" val="0"/>
  <p:tag name="KSO_WM_UNIT_SM_LIMIT_TYPE" val="0"/>
  <p:tag name="KSO_WM_UNIT_DEC_AREA_ID" val="401453a90b9f4fd5b1215058b8a2f2e8"/>
  <p:tag name="KSO_WM_UNIT_DECORATE_INFO" val="{&quot;ReferentInfo&quot;:{&quot;Id&quot;:&quot;2d2094633d9c481aa0d84a95a0159686&quot;,&quot;X&quot;:{&quot;Pos&quot;:1},&quot;Y&quot;:{&quot;Pos&quot;:2}},&quot;DecorateInfoX&quot;:{&quot;Pos&quot;:1,&quot;IsAbs&quot;:true},&quot;DecorateInfoY&quot;:{&quot;Pos&quot;:0,&quot;IsAbs&quot;:true},&quot;DecorateInfoW&quot;:{&quot;IsAbs&quot;:true},&quot;DecorateInfoH&quot;:{&quot;IsAbs&quot;:true},&quot;whChangeMode&quot;:0}"/>
  <p:tag name="KSO_WM_UNIT_LINE_FORE_SCHEMECOLOR_INDEX_BRIGHTNESS" val="0"/>
  <p:tag name="KSO_WM_UNIT_LINE_FORE_SCHEMECOLOR_INDEX" val="5"/>
  <p:tag name="KSO_WM_UNIT_LINE_FILL_TYPE" val="2"/>
</p:tagLst>
</file>

<file path=ppt/tags/tag1190.xml><?xml version="1.0" encoding="utf-8"?>
<p:tagLst xmlns:p="http://schemas.openxmlformats.org/presentationml/2006/main">
  <p:tag name="KSO_WM_UNIT_ISCONTENTSTITLE" val="0"/>
  <p:tag name="KSO_WM_UNIT_ISNUMDGMTITLE" val="0"/>
  <p:tag name="KSO_WM_UNIT_PRESET_TEXT" val="线型上下导航版"/>
  <p:tag name="KSO_WM_UNIT_NOCLEAR" val="0"/>
  <p:tag name="KSO_WM_UNIT_HIGHLIGHT" val="0"/>
  <p:tag name="KSO_WM_UNIT_COMPATIBLE" val="0"/>
  <p:tag name="KSO_WM_UNIT_DIAGRAM_ISNUMVISUAL" val="0"/>
  <p:tag name="KSO_WM_UNIT_DIAGRAM_ISREFERUNIT" val="0"/>
  <p:tag name="KSO_WM_UNIT_TYPE" val="a"/>
  <p:tag name="KSO_WM_UNIT_INDEX" val="1"/>
  <p:tag name="KSO_WM_UNIT_ID" val="diagram20220058_1*a*1"/>
  <p:tag name="KSO_WM_TEMPLATE_CATEGORY" val="diagram"/>
  <p:tag name="KSO_WM_TEMPLATE_INDEX" val="20220058"/>
  <p:tag name="KSO_WM_UNIT_LAYERLEVEL" val="1"/>
  <p:tag name="KSO_WM_TAG_VERSION" val="1.0"/>
  <p:tag name="KSO_WM_BEAUTIFY_FLAG" val="#wm#"/>
  <p:tag name="KSO_WM_UNIT_VALUE" val="27"/>
  <p:tag name="KSO_WM_UNIT_BLOCK" val="0"/>
  <p:tag name="KSO_WM_UNIT_SM_LIMIT_TYPE" val="2"/>
  <p:tag name="KSO_WM_UNIT_DEC_AREA_ID" val="2d2094633d9c481aa0d84a95a015968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TEXT_FILL_FORE_SCHEMECOLOR_INDEX_BRIGHTNESS" val="0"/>
  <p:tag name="KSO_WM_UNIT_TEXT_FILL_FORE_SCHEMECOLOR_INDEX" val="13"/>
  <p:tag name="KSO_WM_UNIT_TEXT_FILL_TYPE" val="1"/>
</p:tagLst>
</file>

<file path=ppt/tags/tag1191.xml><?xml version="1.0" encoding="utf-8"?>
<p:tagLst xmlns:p="http://schemas.openxmlformats.org/presentationml/2006/main">
  <p:tag name="KSO_WM_UNIT_TEXT_FILL_FORE_SCHEMECOLOR_INDEX_BRIGHTNESS" val="0"/>
  <p:tag name="KSO_WM_UNIT_TEXT_FILL_FORE_SCHEMECOLOR_INDEX" val="5"/>
  <p:tag name="KSO_WM_UNIT_TEXT_FILL_TYPE" val="1"/>
</p:tagLst>
</file>

<file path=ppt/tags/tag1192.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193.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194.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195.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196.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197.xml><?xml version="1.0" encoding="utf-8"?>
<p:tagLst xmlns:p="http://schemas.openxmlformats.org/presentationml/2006/main">
  <p:tag name="KSO_WM_UNIT_SMARTLAYOUT_COMPRESS_INFO" val="{&#10;    &quot;id&quot;: &quot;2024-01-16T10:12:03&quot;&#10;}&#10;"/>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1198.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199.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2.xml><?xml version="1.0" encoding="utf-8"?>
<p:tagLst xmlns:p="http://schemas.openxmlformats.org/presentationml/2006/main">
  <p:tag name="KSO_WM_UNIT_COLOR_SCHEME_SHAPE_ID" val="44"/>
  <p:tag name="KSO_WM_UNIT_COLOR_SCHEME_PARENT_PAGE" val="0_3"/>
  <p:tag name="KSO_WM_UNIT_HIGHLIGHT" val="0"/>
  <p:tag name="KSO_WM_UNIT_COMPATIBLE" val="0"/>
  <p:tag name="KSO_WM_UNIT_DIAGRAM_ISNUMVISUAL" val="0"/>
  <p:tag name="KSO_WM_UNIT_DIAGRAM_ISREFERUNIT" val="0"/>
  <p:tag name="KSO_WM_DIAGRAM_GROUP_CODE" val="l1-1"/>
  <p:tag name="KSO_WM_UNIT_SUBTYPE" val="e"/>
  <p:tag name="KSO_WM_UNIT_TYPE" val="l_h_i"/>
  <p:tag name="KSO_WM_UNIT_INDEX" val="668_2_3"/>
  <p:tag name="KSO_WM_UNIT_ID" val="diagram20196511_4*l_h_i*668_2_3"/>
  <p:tag name="KSO_WM_TEMPLATE_CATEGORY" val="diagram"/>
  <p:tag name="KSO_WM_TEMPLATE_INDEX" val="20196511"/>
  <p:tag name="KSO_WM_UNIT_LAYERLEVEL" val="1_1_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USESOURCEFORMAT_APPLY" val="0"/>
</p:tagLst>
</file>

<file path=ppt/tags/tag120.xml><?xml version="1.0" encoding="utf-8"?>
<p:tagLst xmlns:p="http://schemas.openxmlformats.org/presentationml/2006/main">
  <p:tag name="KSO_WM_UNIT_ISCONTENTSTITLE" val="0"/>
  <p:tag name="KSO_WM_UNIT_ISNUMDGMTITLE" val="0"/>
  <p:tag name="KSO_WM_UNIT_PRESET_TEXT" val="线型上下导航版"/>
  <p:tag name="KSO_WM_UNIT_NOCLEAR" val="0"/>
  <p:tag name="KSO_WM_UNIT_HIGHLIGHT" val="0"/>
  <p:tag name="KSO_WM_UNIT_COMPATIBLE" val="0"/>
  <p:tag name="KSO_WM_UNIT_DIAGRAM_ISNUMVISUAL" val="0"/>
  <p:tag name="KSO_WM_UNIT_DIAGRAM_ISREFERUNIT" val="0"/>
  <p:tag name="KSO_WM_UNIT_TYPE" val="a"/>
  <p:tag name="KSO_WM_UNIT_INDEX" val="1"/>
  <p:tag name="KSO_WM_UNIT_ID" val="diagram20220058_1*a*1"/>
  <p:tag name="KSO_WM_TEMPLATE_CATEGORY" val="diagram"/>
  <p:tag name="KSO_WM_TEMPLATE_INDEX" val="20220058"/>
  <p:tag name="KSO_WM_UNIT_LAYERLEVEL" val="1"/>
  <p:tag name="KSO_WM_TAG_VERSION" val="1.0"/>
  <p:tag name="KSO_WM_BEAUTIFY_FLAG" val=""/>
  <p:tag name="KSO_WM_UNIT_VALUE" val="27"/>
  <p:tag name="KSO_WM_UNIT_BLOCK" val="0"/>
  <p:tag name="KSO_WM_UNIT_SM_LIMIT_TYPE" val="2"/>
  <p:tag name="KSO_WM_UNIT_DEC_AREA_ID" val="2d2094633d9c481aa0d84a95a015968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TEXT_FILL_FORE_SCHEMECOLOR_INDEX_BRIGHTNESS" val="0"/>
  <p:tag name="KSO_WM_UNIT_TEXT_FILL_FORE_SCHEMECOLOR_INDEX" val="13"/>
  <p:tag name="KSO_WM_UNIT_TEXT_FILL_TYPE" val="1"/>
</p:tagLst>
</file>

<file path=ppt/tags/tag1200.xml><?xml version="1.0" encoding="utf-8"?>
<p:tagLst xmlns:p="http://schemas.openxmlformats.org/presentationml/2006/main">
  <p:tag name="KSO_WM_UNIT_SMARTLAYOUT_COMPRESS_INFO" val="{&#10;    &quot;id&quot;: &quot;2024-01-16T10:12:03&quot;,&#10;    &quot;max&quot;: 21.6,&#10;    &quot;topChanged&quot;: 4.136174297971882&#10;}&#10;"/>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1201.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1202.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1203.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1204.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1205.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1206.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1207.xml><?xml version="1.0" encoding="utf-8"?>
<p:tagLst xmlns:p="http://schemas.openxmlformats.org/presentationml/2006/main">
  <p:tag name="KSO_WM_BEAUTIFY_FLAG" val=""/>
  <p:tag name="KSO_WM_UNIT_PLACING_PICTURE_USER_VIEWPORT" val="{&quot;height&quot;:765,&quot;width&quot;:2985}"/>
</p:tagLst>
</file>

<file path=ppt/tags/tag1208.xml><?xml version="1.0" encoding="utf-8"?>
<p:tagLst xmlns:p="http://schemas.openxmlformats.org/presentationml/2006/main">
  <p:tag name="KSO_WM_SLIDE_ID" val="diagram20220058_1"/>
  <p:tag name="KSO_WM_TEMPLATE_SUBCATEGORY" val="25"/>
  <p:tag name="KSO_WM_TEMPLATE_MASTER_TYPE" val="0"/>
  <p:tag name="KSO_WM_TEMPLATE_COLOR_TYPE" val="0"/>
  <p:tag name="KSO_WM_SLIDE_ITEM_CNT" val="0"/>
  <p:tag name="KSO_WM_SLIDE_INDEX" val="1"/>
  <p:tag name="KSO_WM_TAG_VERSION" val="1.0"/>
  <p:tag name="KSO_WM_BEAUTIFY_FLAG" val="#wm#"/>
  <p:tag name="KSO_WM_TEMPLATE_CATEGORY" val="diagram"/>
  <p:tag name="KSO_WM_TEMPLATE_INDEX" val="20220058"/>
  <p:tag name="KSO_WM_SLIDE_LAYOUT" val="a_d"/>
  <p:tag name="KSO_WM_SLIDE_LAYOUT_CNT" val="1_1"/>
  <p:tag name="KSO_WM_SLIDE_TYPE" val="text"/>
  <p:tag name="KSO_WM_SLIDE_SUBTYPE" val="picTxt"/>
  <p:tag name="KSO_WM_SLIDE_LAYOUTTYPE" val="topbottom"/>
  <p:tag name="KSO_WM_SLIDE_SIZE" val="888*504"/>
  <p:tag name="KSO_WM_SLIDE_POSITION" val="36*12"/>
  <p:tag name="KSO_WM_SLIDE_LAYOUT_INFO" val="{&quot;backgroundInfo&quot;:[{&quot;bottom&quot;:0,&quot;bottomAbs&quot;:false,&quot;left&quot;:0,&quot;leftAbs&quot;:false,&quot;right&quot;:0,&quot;rightAbs&quot;:false,&quot;top&quot;:0,&quot;topAbs&quot;:false,&quot;type&quot;:&quot;general&quot;}],&quot;id&quot;:&quot;2024-01-16T10:12:03&quot;,&quot;maxSize&quot;:{&quot;size1&quot;:20},&quot;minSize&quot;:{&quot;size1&quot;:11.2},&quot;normalSize&quot;:{&quot;size1&quot;:11.2},&quot;subLayout&quot;:[{&quot;id&quot;:&quot;2024-01-16T10:12:03&quot;,&quot;margin&quot;:{&quot;bottom&quot;:0.025999998673796654,&quot;left&quot;:1.2699999809265137,&quot;right&quot;:1.2699999809265137,&quot;top&quot;:0.4230000376701355},&quot;type&quot;:0},{&quot;id&quot;:&quot;2024-01-16T10:12:03&quot;,&quot;margin&quot;:{&quot;bottom&quot;:0.847000002861023,&quot;left&quot;:1.2699999809265137,&quot;right&quot;:1.2699999809265137,&quot;top&quot;:1.2699999809265137},&quot;type&quot;:0}],&quot;type&quot;:0}"/>
  <p:tag name="KSO_WM_SLIDE_RATIO" val="1.777778"/>
  <p:tag name="KSO_WM_SLIDE_BACKGROUND" val="[&quot;general&quot;]"/>
</p:tagLst>
</file>

<file path=ppt/tags/tag12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20058_1*i*1"/>
  <p:tag name="KSO_WM_TEMPLATE_CATEGORY" val="diagram"/>
  <p:tag name="KSO_WM_TEMPLATE_INDEX" val="20220058"/>
  <p:tag name="KSO_WM_UNIT_LAYERLEVEL" val="1"/>
  <p:tag name="KSO_WM_TAG_VERSION" val="1.0"/>
  <p:tag name="KSO_WM_BEAUTIFY_FLAG" val="#wm#"/>
  <p:tag name="KSO_WM_UNIT_BLOCK" val="0"/>
  <p:tag name="KSO_WM_UNIT_SM_LIMIT_TYPE" val="0"/>
  <p:tag name="KSO_WM_UNIT_DEC_AREA_ID" val="401453a90b9f4fd5b1215058b8a2f2e8"/>
  <p:tag name="KSO_WM_UNIT_DECORATE_INFO" val="{&quot;ReferentInfo&quot;:{&quot;Id&quot;:&quot;2d2094633d9c481aa0d84a95a0159686&quot;,&quot;X&quot;:{&quot;Pos&quot;:1},&quot;Y&quot;:{&quot;Pos&quot;:2}},&quot;DecorateInfoX&quot;:{&quot;Pos&quot;:1,&quot;IsAbs&quot;:true},&quot;DecorateInfoY&quot;:{&quot;Pos&quot;:0,&quot;IsAbs&quot;:true},&quot;DecorateInfoW&quot;:{&quot;IsAbs&quot;:true},&quot;DecorateInfoH&quot;:{&quot;IsAbs&quot;:true},&quot;whChangeMode&quot;:0}"/>
  <p:tag name="KSO_WM_UNIT_LINE_FORE_SCHEMECOLOR_INDEX_BRIGHTNESS" val="0"/>
  <p:tag name="KSO_WM_UNIT_LINE_FORE_SCHEMECOLOR_INDEX" val="5"/>
  <p:tag name="KSO_WM_UNIT_LINE_FILL_TYPE" val="2"/>
</p:tagLst>
</file>

<file path=ppt/tags/tag121.xml><?xml version="1.0" encoding="utf-8"?>
<p:tagLst xmlns:p="http://schemas.openxmlformats.org/presentationml/2006/main">
  <p:tag name="KSO_WM_BEAUTIFY_FLAG" val=""/>
</p:tagLst>
</file>

<file path=ppt/tags/tag1210.xml><?xml version="1.0" encoding="utf-8"?>
<p:tagLst xmlns:p="http://schemas.openxmlformats.org/presentationml/2006/main">
  <p:tag name="KSO_WM_UNIT_ISCONTENTSTITLE" val="0"/>
  <p:tag name="KSO_WM_UNIT_ISNUMDGMTITLE" val="0"/>
  <p:tag name="KSO_WM_UNIT_PRESET_TEXT" val="线型上下导航版"/>
  <p:tag name="KSO_WM_UNIT_NOCLEAR" val="0"/>
  <p:tag name="KSO_WM_UNIT_HIGHLIGHT" val="0"/>
  <p:tag name="KSO_WM_UNIT_COMPATIBLE" val="0"/>
  <p:tag name="KSO_WM_UNIT_DIAGRAM_ISNUMVISUAL" val="0"/>
  <p:tag name="KSO_WM_UNIT_DIAGRAM_ISREFERUNIT" val="0"/>
  <p:tag name="KSO_WM_UNIT_TYPE" val="a"/>
  <p:tag name="KSO_WM_UNIT_INDEX" val="1"/>
  <p:tag name="KSO_WM_UNIT_ID" val="diagram20220058_1*a*1"/>
  <p:tag name="KSO_WM_TEMPLATE_CATEGORY" val="diagram"/>
  <p:tag name="KSO_WM_TEMPLATE_INDEX" val="20220058"/>
  <p:tag name="KSO_WM_UNIT_LAYERLEVEL" val="1"/>
  <p:tag name="KSO_WM_TAG_VERSION" val="1.0"/>
  <p:tag name="KSO_WM_BEAUTIFY_FLAG" val="#wm#"/>
  <p:tag name="KSO_WM_UNIT_VALUE" val="27"/>
  <p:tag name="KSO_WM_UNIT_BLOCK" val="0"/>
  <p:tag name="KSO_WM_UNIT_SM_LIMIT_TYPE" val="2"/>
  <p:tag name="KSO_WM_UNIT_DEC_AREA_ID" val="2d2094633d9c481aa0d84a95a015968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TEXT_FILL_FORE_SCHEMECOLOR_INDEX_BRIGHTNESS" val="0"/>
  <p:tag name="KSO_WM_UNIT_TEXT_FILL_FORE_SCHEMECOLOR_INDEX" val="13"/>
  <p:tag name="KSO_WM_UNIT_TEXT_FILL_TYPE" val="1"/>
</p:tagLst>
</file>

<file path=ppt/tags/tag1211.xml><?xml version="1.0" encoding="utf-8"?>
<p:tagLst xmlns:p="http://schemas.openxmlformats.org/presentationml/2006/main">
  <p:tag name="KSO_WM_UNIT_TEXT_FILL_FORE_SCHEMECOLOR_INDEX_BRIGHTNESS" val="0"/>
  <p:tag name="KSO_WM_UNIT_TEXT_FILL_FORE_SCHEMECOLOR_INDEX" val="5"/>
  <p:tag name="KSO_WM_UNIT_TEXT_FILL_TYPE" val="1"/>
</p:tagLst>
</file>

<file path=ppt/tags/tag1212.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213.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214.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215.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216.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217.xml><?xml version="1.0" encoding="utf-8"?>
<p:tagLst xmlns:p="http://schemas.openxmlformats.org/presentationml/2006/main">
  <p:tag name="KSO_WM_UNIT_SMARTLAYOUT_COMPRESS_INFO" val="{&#10;    &quot;id&quot;: &quot;2024-01-16T10:12:03&quot;&#10;}&#10;"/>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1218.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219.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22.xml><?xml version="1.0" encoding="utf-8"?>
<p:tagLst xmlns:p="http://schemas.openxmlformats.org/presentationml/2006/main">
  <p:tag name="KSO_WM_SLIDE_ID" val="diagram20220058_1"/>
  <p:tag name="KSO_WM_TEMPLATE_SUBCATEGORY" val="25"/>
  <p:tag name="KSO_WM_TEMPLATE_MASTER_TYPE" val="0"/>
  <p:tag name="KSO_WM_TEMPLATE_COLOR_TYPE" val="0"/>
  <p:tag name="KSO_WM_SLIDE_ITEM_CNT" val="0"/>
  <p:tag name="KSO_WM_SLIDE_INDEX" val="1"/>
  <p:tag name="KSO_WM_TAG_VERSION" val="1.0"/>
  <p:tag name="KSO_WM_BEAUTIFY_FLAG" val="#wm#"/>
  <p:tag name="KSO_WM_TEMPLATE_CATEGORY" val="diagram"/>
  <p:tag name="KSO_WM_TEMPLATE_INDEX" val="20220058"/>
  <p:tag name="KSO_WM_SLIDE_LAYOUT" val="a_d"/>
  <p:tag name="KSO_WM_SLIDE_LAYOUT_CNT" val="1_1"/>
  <p:tag name="KSO_WM_SLIDE_TYPE" val="text"/>
  <p:tag name="KSO_WM_SLIDE_SUBTYPE" val="picTxt"/>
  <p:tag name="KSO_WM_SLIDE_LAYOUTTYPE" val="topbottom"/>
  <p:tag name="KSO_WM_SLIDE_SIZE" val="888*504"/>
  <p:tag name="KSO_WM_SLIDE_POSITION" val="36*12"/>
  <p:tag name="KSO_WM_SLIDE_LAYOUT_INFO" val="{&quot;backgroundInfo&quot;:[{&quot;bottom&quot;:0,&quot;bottomAbs&quot;:false,&quot;left&quot;:0,&quot;leftAbs&quot;:false,&quot;right&quot;:0,&quot;rightAbs&quot;:false,&quot;top&quot;:0,&quot;topAbs&quot;:false,&quot;type&quot;:&quot;general&quot;}],&quot;id&quot;:&quot;2024-01-16T10:11:34&quot;,&quot;maxSize&quot;:{&quot;size1&quot;:20},&quot;minSize&quot;:{&quot;size1&quot;:11.2},&quot;normalSize&quot;:{&quot;size1&quot;:19.999814814814815},&quot;subLayout&quot;:[{&quot;id&quot;:&quot;2024-01-16T10:11:34&quot;,&quot;margin&quot;:{&quot;bottom&quot;:0.025999996811151505,&quot;left&quot;:1.2699999809265137,&quot;right&quot;:1.2699999809265137,&quot;top&quot;:0.4230000674724579},&quot;type&quot;:0},{&quot;id&quot;:&quot;2024-01-16T10:11:34&quot;,&quot;margin&quot;:{&quot;bottom&quot;:0.847000002861023,&quot;left&quot;:1.2699999809265137,&quot;right&quot;:1.2699999809265137,&quot;top&quot;:1.2699999809265137},&quot;type&quot;:0}],&quot;type&quot;:0}"/>
  <p:tag name="KSO_WM_SLIDE_RATIO" val="1.777778"/>
  <p:tag name="KSO_WM_SLIDE_BACKGROUND" val="[&quot;general&quot;]"/>
</p:tagLst>
</file>

<file path=ppt/tags/tag1220.xml><?xml version="1.0" encoding="utf-8"?>
<p:tagLst xmlns:p="http://schemas.openxmlformats.org/presentationml/2006/main">
  <p:tag name="KSO_WM_UNIT_SMARTLAYOUT_COMPRESS_INFO" val="{&#10;    &quot;id&quot;: &quot;2024-01-16T10:12:03&quot;&#10;}&#10;"/>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1221.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1222.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1223.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1224.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1225.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1226.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1227.xml><?xml version="1.0" encoding="utf-8"?>
<p:tagLst xmlns:p="http://schemas.openxmlformats.org/presentationml/2006/main">
  <p:tag name="KSO_WM_UNIT_TEXT_FILL_FORE_SCHEMECOLOR_INDEX_BRIGHTNESS" val="0"/>
  <p:tag name="KSO_WM_UNIT_TEXT_FILL_FORE_SCHEMECOLOR_INDEX" val="5"/>
  <p:tag name="KSO_WM_UNIT_TEXT_FILL_TYPE" val="1"/>
</p:tagLst>
</file>

<file path=ppt/tags/tag1228.xml><?xml version="1.0" encoding="utf-8"?>
<p:tagLst xmlns:p="http://schemas.openxmlformats.org/presentationml/2006/main">
  <p:tag name="KSO_WM_BEAUTIFY_FLAG" val=""/>
  <p:tag name="KSO_WM_UNIT_PLACING_PICTURE_USER_VIEWPORT" val="{&quot;height&quot;:765,&quot;width&quot;:2985}"/>
</p:tagLst>
</file>

<file path=ppt/tags/tag1229.xml><?xml version="1.0" encoding="utf-8"?>
<p:tagLst xmlns:p="http://schemas.openxmlformats.org/presentationml/2006/main">
  <p:tag name="KSO_WM_SLIDE_ID" val="diagram20220058_1"/>
  <p:tag name="KSO_WM_TEMPLATE_SUBCATEGORY" val="25"/>
  <p:tag name="KSO_WM_TEMPLATE_MASTER_TYPE" val="0"/>
  <p:tag name="KSO_WM_TEMPLATE_COLOR_TYPE" val="0"/>
  <p:tag name="KSO_WM_SLIDE_ITEM_CNT" val="0"/>
  <p:tag name="KSO_WM_SLIDE_INDEX" val="1"/>
  <p:tag name="KSO_WM_TAG_VERSION" val="1.0"/>
  <p:tag name="KSO_WM_BEAUTIFY_FLAG" val="#wm#"/>
  <p:tag name="KSO_WM_TEMPLATE_CATEGORY" val="diagram"/>
  <p:tag name="KSO_WM_TEMPLATE_INDEX" val="20220058"/>
  <p:tag name="KSO_WM_SLIDE_LAYOUT" val="a_d"/>
  <p:tag name="KSO_WM_SLIDE_LAYOUT_CNT" val="1_1"/>
  <p:tag name="KSO_WM_SLIDE_TYPE" val="text"/>
  <p:tag name="KSO_WM_SLIDE_SUBTYPE" val="picTxt"/>
  <p:tag name="KSO_WM_SLIDE_LAYOUTTYPE" val="topbottom"/>
  <p:tag name="KSO_WM_SLIDE_SIZE" val="888*504"/>
  <p:tag name="KSO_WM_SLIDE_POSITION" val="36*12"/>
  <p:tag name="KSO_WM_SLIDE_LAYOUT_INFO" val="{&quot;backgroundInfo&quot;:[{&quot;bottom&quot;:0,&quot;bottomAbs&quot;:false,&quot;left&quot;:0,&quot;leftAbs&quot;:false,&quot;right&quot;:0,&quot;rightAbs&quot;:false,&quot;top&quot;:0,&quot;topAbs&quot;:false,&quot;type&quot;:&quot;general&quot;}],&quot;id&quot;:&quot;2024-01-16T10:12:03&quot;,&quot;maxSize&quot;:{&quot;size1&quot;:20},&quot;minSize&quot;:{&quot;size1&quot;:11.2},&quot;normalSize&quot;:{&quot;size1&quot;:11.2},&quot;subLayout&quot;:[{&quot;id&quot;:&quot;2024-01-16T10:12:03&quot;,&quot;margin&quot;:{&quot;bottom&quot;:0.025999998673796654,&quot;left&quot;:1.2699999809265137,&quot;right&quot;:1.2699999809265137,&quot;top&quot;:0.4230000376701355},&quot;type&quot;:0},{&quot;id&quot;:&quot;2024-01-16T10:12:03&quot;,&quot;margin&quot;:{&quot;bottom&quot;:0.847000002861023,&quot;left&quot;:1.2699999809265137,&quot;right&quot;:1.2699999809265137,&quot;top&quot;:1.2699999809265137},&quot;type&quot;:0}],&quot;type&quot;:0}"/>
  <p:tag name="KSO_WM_SLIDE_RATIO" val="1.777778"/>
  <p:tag name="KSO_WM_SLIDE_BACKGROUND" val="[&quot;general&quot;]"/>
</p:tagLst>
</file>

<file path=ppt/tags/tag1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20058_1*i*1"/>
  <p:tag name="KSO_WM_TEMPLATE_CATEGORY" val="diagram"/>
  <p:tag name="KSO_WM_TEMPLATE_INDEX" val="20220058"/>
  <p:tag name="KSO_WM_UNIT_LAYERLEVEL" val="1"/>
  <p:tag name="KSO_WM_TAG_VERSION" val="1.0"/>
  <p:tag name="KSO_WM_BEAUTIFY_FLAG" val=""/>
  <p:tag name="KSO_WM_UNIT_BLOCK" val="0"/>
  <p:tag name="KSO_WM_UNIT_SM_LIMIT_TYPE" val="0"/>
  <p:tag name="KSO_WM_UNIT_DEC_AREA_ID" val="401453a90b9f4fd5b1215058b8a2f2e8"/>
  <p:tag name="KSO_WM_UNIT_DECORATE_INFO" val="{&quot;ReferentInfo&quot;:{&quot;Id&quot;:&quot;2d2094633d9c481aa0d84a95a0159686&quot;,&quot;X&quot;:{&quot;Pos&quot;:1},&quot;Y&quot;:{&quot;Pos&quot;:2}},&quot;DecorateInfoX&quot;:{&quot;Pos&quot;:1,&quot;IsAbs&quot;:true},&quot;DecorateInfoY&quot;:{&quot;Pos&quot;:0,&quot;IsAbs&quot;:true},&quot;DecorateInfoW&quot;:{&quot;IsAbs&quot;:true},&quot;DecorateInfoH&quot;:{&quot;IsAbs&quot;:true},&quot;whChangeMode&quot;:0}"/>
  <p:tag name="KSO_WM_UNIT_LINE_FORE_SCHEMECOLOR_INDEX_BRIGHTNESS" val="0"/>
  <p:tag name="KSO_WM_UNIT_LINE_FORE_SCHEMECOLOR_INDEX" val="5"/>
  <p:tag name="KSO_WM_UNIT_LINE_FILL_TYPE" val="2"/>
</p:tagLst>
</file>

<file path=ppt/tags/tag12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20058_1*i*1"/>
  <p:tag name="KSO_WM_TEMPLATE_CATEGORY" val="diagram"/>
  <p:tag name="KSO_WM_TEMPLATE_INDEX" val="20220058"/>
  <p:tag name="KSO_WM_UNIT_LAYERLEVEL" val="1"/>
  <p:tag name="KSO_WM_TAG_VERSION" val="1.0"/>
  <p:tag name="KSO_WM_BEAUTIFY_FLAG" val="#wm#"/>
  <p:tag name="KSO_WM_UNIT_BLOCK" val="0"/>
  <p:tag name="KSO_WM_UNIT_SM_LIMIT_TYPE" val="0"/>
  <p:tag name="KSO_WM_UNIT_DEC_AREA_ID" val="401453a90b9f4fd5b1215058b8a2f2e8"/>
  <p:tag name="KSO_WM_UNIT_DECORATE_INFO" val="{&quot;ReferentInfo&quot;:{&quot;Id&quot;:&quot;2d2094633d9c481aa0d84a95a0159686&quot;,&quot;X&quot;:{&quot;Pos&quot;:1},&quot;Y&quot;:{&quot;Pos&quot;:2}},&quot;DecorateInfoX&quot;:{&quot;Pos&quot;:1,&quot;IsAbs&quot;:true},&quot;DecorateInfoY&quot;:{&quot;Pos&quot;:0,&quot;IsAbs&quot;:true},&quot;DecorateInfoW&quot;:{&quot;IsAbs&quot;:true},&quot;DecorateInfoH&quot;:{&quot;IsAbs&quot;:true},&quot;whChangeMode&quot;:0}"/>
  <p:tag name="KSO_WM_UNIT_LINE_FORE_SCHEMECOLOR_INDEX_BRIGHTNESS" val="0"/>
  <p:tag name="KSO_WM_UNIT_LINE_FORE_SCHEMECOLOR_INDEX" val="5"/>
  <p:tag name="KSO_WM_UNIT_LINE_FILL_TYPE" val="2"/>
</p:tagLst>
</file>

<file path=ppt/tags/tag1231.xml><?xml version="1.0" encoding="utf-8"?>
<p:tagLst xmlns:p="http://schemas.openxmlformats.org/presentationml/2006/main">
  <p:tag name="KSO_WM_UNIT_ISCONTENTSTITLE" val="0"/>
  <p:tag name="KSO_WM_UNIT_ISNUMDGMTITLE" val="0"/>
  <p:tag name="KSO_WM_UNIT_PRESET_TEXT" val="线型上下导航版"/>
  <p:tag name="KSO_WM_UNIT_NOCLEAR" val="0"/>
  <p:tag name="KSO_WM_UNIT_HIGHLIGHT" val="0"/>
  <p:tag name="KSO_WM_UNIT_COMPATIBLE" val="0"/>
  <p:tag name="KSO_WM_UNIT_DIAGRAM_ISNUMVISUAL" val="0"/>
  <p:tag name="KSO_WM_UNIT_DIAGRAM_ISREFERUNIT" val="0"/>
  <p:tag name="KSO_WM_UNIT_TYPE" val="a"/>
  <p:tag name="KSO_WM_UNIT_INDEX" val="1"/>
  <p:tag name="KSO_WM_UNIT_ID" val="diagram20220058_1*a*1"/>
  <p:tag name="KSO_WM_TEMPLATE_CATEGORY" val="diagram"/>
  <p:tag name="KSO_WM_TEMPLATE_INDEX" val="20220058"/>
  <p:tag name="KSO_WM_UNIT_LAYERLEVEL" val="1"/>
  <p:tag name="KSO_WM_TAG_VERSION" val="1.0"/>
  <p:tag name="KSO_WM_BEAUTIFY_FLAG" val="#wm#"/>
  <p:tag name="KSO_WM_UNIT_VALUE" val="27"/>
  <p:tag name="KSO_WM_UNIT_BLOCK" val="0"/>
  <p:tag name="KSO_WM_UNIT_SM_LIMIT_TYPE" val="2"/>
  <p:tag name="KSO_WM_UNIT_DEC_AREA_ID" val="2d2094633d9c481aa0d84a95a015968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TEXT_FILL_FORE_SCHEMECOLOR_INDEX_BRIGHTNESS" val="0"/>
  <p:tag name="KSO_WM_UNIT_TEXT_FILL_FORE_SCHEMECOLOR_INDEX" val="13"/>
  <p:tag name="KSO_WM_UNIT_TEXT_FILL_TYPE" val="1"/>
</p:tagLst>
</file>

<file path=ppt/tags/tag1232.xml><?xml version="1.0" encoding="utf-8"?>
<p:tagLst xmlns:p="http://schemas.openxmlformats.org/presentationml/2006/main">
  <p:tag name="KSO_WM_UNIT_TEXT_FILL_FORE_SCHEMECOLOR_INDEX_BRIGHTNESS" val="0"/>
  <p:tag name="KSO_WM_UNIT_TEXT_FILL_FORE_SCHEMECOLOR_INDEX" val="5"/>
  <p:tag name="KSO_WM_UNIT_TEXT_FILL_TYPE" val="1"/>
</p:tagLst>
</file>

<file path=ppt/tags/tag1233.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1234.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235.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236.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237.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238.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239.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24.xml><?xml version="1.0" encoding="utf-8"?>
<p:tagLst xmlns:p="http://schemas.openxmlformats.org/presentationml/2006/main">
  <p:tag name="KSO_WM_UNIT_ISCONTENTSTITLE" val="0"/>
  <p:tag name="KSO_WM_UNIT_ISNUMDGMTITLE" val="0"/>
  <p:tag name="KSO_WM_UNIT_PRESET_TEXT" val="线型上下导航版"/>
  <p:tag name="KSO_WM_UNIT_NOCLEAR" val="0"/>
  <p:tag name="KSO_WM_UNIT_HIGHLIGHT" val="0"/>
  <p:tag name="KSO_WM_UNIT_COMPATIBLE" val="0"/>
  <p:tag name="KSO_WM_UNIT_DIAGRAM_ISNUMVISUAL" val="0"/>
  <p:tag name="KSO_WM_UNIT_DIAGRAM_ISREFERUNIT" val="0"/>
  <p:tag name="KSO_WM_UNIT_TYPE" val="a"/>
  <p:tag name="KSO_WM_UNIT_INDEX" val="1"/>
  <p:tag name="KSO_WM_UNIT_ID" val="diagram20220058_1*a*1"/>
  <p:tag name="KSO_WM_TEMPLATE_CATEGORY" val="diagram"/>
  <p:tag name="KSO_WM_TEMPLATE_INDEX" val="20220058"/>
  <p:tag name="KSO_WM_UNIT_LAYERLEVEL" val="1"/>
  <p:tag name="KSO_WM_TAG_VERSION" val="1.0"/>
  <p:tag name="KSO_WM_BEAUTIFY_FLAG" val=""/>
  <p:tag name="KSO_WM_UNIT_VALUE" val="27"/>
  <p:tag name="KSO_WM_UNIT_BLOCK" val="0"/>
  <p:tag name="KSO_WM_UNIT_SM_LIMIT_TYPE" val="2"/>
  <p:tag name="KSO_WM_UNIT_DEC_AREA_ID" val="2d2094633d9c481aa0d84a95a015968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TEXT_FILL_FORE_SCHEMECOLOR_INDEX_BRIGHTNESS" val="0"/>
  <p:tag name="KSO_WM_UNIT_TEXT_FILL_FORE_SCHEMECOLOR_INDEX" val="13"/>
  <p:tag name="KSO_WM_UNIT_TEXT_FILL_TYPE" val="1"/>
</p:tagLst>
</file>

<file path=ppt/tags/tag1240.xml><?xml version="1.0" encoding="utf-8"?>
<p:tagLst xmlns:p="http://schemas.openxmlformats.org/presentationml/2006/main">
  <p:tag name="KSO_WM_UNIT_SMARTLAYOUT_COMPRESS_INFO" val="{&#10;    &quot;id&quot;: &quot;2024-01-16T10:12:03&quot;&#10;}&#10;"/>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1241.xml><?xml version="1.0" encoding="utf-8"?>
<p:tagLst xmlns:p="http://schemas.openxmlformats.org/presentationml/2006/main">
  <p:tag name="KSO_WM_UNIT_SMARTLAYOUT_COMPRESS_INFO" val="{&#10;    &quot;id&quot;: &quot;2024-01-16T10:12:03&quot;&#10;}&#10;"/>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1242.xml><?xml version="1.0" encoding="utf-8"?>
<p:tagLst xmlns:p="http://schemas.openxmlformats.org/presentationml/2006/main">
  <p:tag name="KSO_WM_UNIT_SMARTLAYOUT_COMPRESS_INFO" val="{&#10;    &quot;id&quot;: &quot;2024-01-16T10:12:03&quot;&#10;}&#10;"/>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1243.xml><?xml version="1.0" encoding="utf-8"?>
<p:tagLst xmlns:p="http://schemas.openxmlformats.org/presentationml/2006/main">
  <p:tag name="KSO_WM_UNIT_SMARTLAYOUT_COMPRESS_INFO" val="{&#10;    &quot;id&quot;: &quot;2024-01-16T10:12:03&quot;&#10;}&#10;"/>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1244.xml><?xml version="1.0" encoding="utf-8"?>
<p:tagLst xmlns:p="http://schemas.openxmlformats.org/presentationml/2006/main">
  <p:tag name="KSO_WM_UNIT_SMARTLAYOUT_COMPRESS_INFO" val="{&#10;    &quot;id&quot;: &quot;2024-01-16T10:12:03&quot;&#10;}&#10;"/>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1245.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1246.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247.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1248.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1249.xml><?xml version="1.0" encoding="utf-8"?>
<p:tagLst xmlns:p="http://schemas.openxmlformats.org/presentationml/2006/main">
  <p:tag name="KSO_WM_UNIT_SMARTLAYOUT_COMPRESS_INFO" val="{&#10;    &quot;id&quot;: &quot;2024-01-16T10:12:03&quot;&#10;}&#10;"/>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125.xml><?xml version="1.0" encoding="utf-8"?>
<p:tagLst xmlns:p="http://schemas.openxmlformats.org/presentationml/2006/main">
  <p:tag name="KSO_WM_BEAUTIFY_FLAG" val=""/>
</p:tagLst>
</file>

<file path=ppt/tags/tag1250.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1251.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252.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253.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254.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255.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256.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257.xml><?xml version="1.0" encoding="utf-8"?>
<p:tagLst xmlns:p="http://schemas.openxmlformats.org/presentationml/2006/main">
  <p:tag name="KSO_WM_UNIT_SMARTLAYOUT_COMPRESS_INFO" val="{&#10;    &quot;id&quot;: &quot;2024-01-16T10:12:03&quot;&#10;}&#10;"/>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1258.xml><?xml version="1.0" encoding="utf-8"?>
<p:tagLst xmlns:p="http://schemas.openxmlformats.org/presentationml/2006/main">
  <p:tag name="KSO_WM_UNIT_SMARTLAYOUT_COMPRESS_INFO" val="{&#10;    &quot;id&quot;: &quot;2024-01-16T10:12:03&quot;&#10;}&#10;"/>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1259.xml><?xml version="1.0" encoding="utf-8"?>
<p:tagLst xmlns:p="http://schemas.openxmlformats.org/presentationml/2006/main">
  <p:tag name="KSO_WM_UNIT_SMARTLAYOUT_COMPRESS_INFO" val="{&#10;    &quot;id&quot;: &quot;2024-01-16T10:12:03&quot;&#10;}&#10;"/>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126.xml><?xml version="1.0" encoding="utf-8"?>
<p:tagLst xmlns:p="http://schemas.openxmlformats.org/presentationml/2006/main">
  <p:tag name="KSO_WM_SLIDE_ID" val="diagram20220058_1"/>
  <p:tag name="KSO_WM_TEMPLATE_SUBCATEGORY" val="25"/>
  <p:tag name="KSO_WM_TEMPLATE_MASTER_TYPE" val="0"/>
  <p:tag name="KSO_WM_TEMPLATE_COLOR_TYPE" val="0"/>
  <p:tag name="KSO_WM_SLIDE_ITEM_CNT" val="0"/>
  <p:tag name="KSO_WM_SLIDE_INDEX" val="1"/>
  <p:tag name="KSO_WM_TAG_VERSION" val="1.0"/>
  <p:tag name="KSO_WM_BEAUTIFY_FLAG" val="#wm#"/>
  <p:tag name="KSO_WM_TEMPLATE_CATEGORY" val="diagram"/>
  <p:tag name="KSO_WM_TEMPLATE_INDEX" val="20220058"/>
  <p:tag name="KSO_WM_SLIDE_LAYOUT" val="a_d"/>
  <p:tag name="KSO_WM_SLIDE_LAYOUT_CNT" val="1_1"/>
  <p:tag name="KSO_WM_SLIDE_TYPE" val="text"/>
  <p:tag name="KSO_WM_SLIDE_SUBTYPE" val="picTxt"/>
  <p:tag name="KSO_WM_SLIDE_LAYOUTTYPE" val="topbottom"/>
  <p:tag name="KSO_WM_SLIDE_SIZE" val="888*504"/>
  <p:tag name="KSO_WM_SLIDE_POSITION" val="36*12"/>
  <p:tag name="KSO_WM_SLIDE_LAYOUT_INFO" val="{&quot;backgroundInfo&quot;:[{&quot;bottom&quot;:0,&quot;bottomAbs&quot;:false,&quot;left&quot;:0,&quot;leftAbs&quot;:false,&quot;right&quot;:0,&quot;rightAbs&quot;:false,&quot;top&quot;:0,&quot;topAbs&quot;:false,&quot;type&quot;:&quot;general&quot;}],&quot;id&quot;:&quot;2024-01-16T10:11:34&quot;,&quot;maxSize&quot;:{&quot;size1&quot;:20},&quot;minSize&quot;:{&quot;size1&quot;:11.2},&quot;normalSize&quot;:{&quot;size1&quot;:19.999814814814815},&quot;subLayout&quot;:[{&quot;id&quot;:&quot;2024-01-16T10:11:34&quot;,&quot;margin&quot;:{&quot;bottom&quot;:0.025999996811151505,&quot;left&quot;:1.2699999809265137,&quot;right&quot;:1.2699999809265137,&quot;top&quot;:0.4230000674724579},&quot;type&quot;:0},{&quot;id&quot;:&quot;2024-01-16T10:11:34&quot;,&quot;margin&quot;:{&quot;bottom&quot;:0.847000002861023,&quot;left&quot;:1.2699999809265137,&quot;right&quot;:1.2699999809265137,&quot;top&quot;:1.2699999809265137},&quot;type&quot;:0}],&quot;type&quot;:0}"/>
  <p:tag name="KSO_WM_SLIDE_RATIO" val="1.777778"/>
  <p:tag name="KSO_WM_SLIDE_BACKGROUND" val="[&quot;general&quot;]"/>
</p:tagLst>
</file>

<file path=ppt/tags/tag1260.xml><?xml version="1.0" encoding="utf-8"?>
<p:tagLst xmlns:p="http://schemas.openxmlformats.org/presentationml/2006/main">
  <p:tag name="KSO_WM_UNIT_SMARTLAYOUT_COMPRESS_INFO" val="{&#10;    &quot;id&quot;: &quot;2024-01-16T10:12:03&quot;&#10;}&#10;"/>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1261.xml><?xml version="1.0" encoding="utf-8"?>
<p:tagLst xmlns:p="http://schemas.openxmlformats.org/presentationml/2006/main">
  <p:tag name="KSO_WM_UNIT_SMARTLAYOUT_COMPRESS_INFO" val="{&#10;    &quot;id&quot;: &quot;2024-01-16T10:12:03&quot;&#10;}&#10;"/>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1262.xml><?xml version="1.0" encoding="utf-8"?>
<p:tagLst xmlns:p="http://schemas.openxmlformats.org/presentationml/2006/main">
  <p:tag name="KSO_WM_UNIT_SMARTLAYOUT_COMPRESS_INFO" val="{&#10;    &quot;id&quot;: &quot;2024-01-16T10:12:03&quot;&#10;}&#10;"/>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1263.xml><?xml version="1.0" encoding="utf-8"?>
<p:tagLst xmlns:p="http://schemas.openxmlformats.org/presentationml/2006/main">
  <p:tag name="KSO_WM_BEAUTIFY_FLAG" val=""/>
  <p:tag name="KSO_WM_UNIT_PLACING_PICTURE_USER_VIEWPORT" val="{&quot;height&quot;:765,&quot;width&quot;:2985}"/>
</p:tagLst>
</file>

<file path=ppt/tags/tag1264.xml><?xml version="1.0" encoding="utf-8"?>
<p:tagLst xmlns:p="http://schemas.openxmlformats.org/presentationml/2006/main">
  <p:tag name="KSO_WM_SLIDE_ID" val="diagram20220058_1"/>
  <p:tag name="KSO_WM_TEMPLATE_SUBCATEGORY" val="25"/>
  <p:tag name="KSO_WM_TEMPLATE_MASTER_TYPE" val="0"/>
  <p:tag name="KSO_WM_TEMPLATE_COLOR_TYPE" val="0"/>
  <p:tag name="KSO_WM_SLIDE_ITEM_CNT" val="0"/>
  <p:tag name="KSO_WM_SLIDE_INDEX" val="1"/>
  <p:tag name="KSO_WM_TAG_VERSION" val="1.0"/>
  <p:tag name="KSO_WM_BEAUTIFY_FLAG" val="#wm#"/>
  <p:tag name="KSO_WM_TEMPLATE_CATEGORY" val="diagram"/>
  <p:tag name="KSO_WM_TEMPLATE_INDEX" val="20220058"/>
  <p:tag name="KSO_WM_SLIDE_LAYOUT" val="a_d"/>
  <p:tag name="KSO_WM_SLIDE_LAYOUT_CNT" val="1_1"/>
  <p:tag name="KSO_WM_SLIDE_TYPE" val="text"/>
  <p:tag name="KSO_WM_SLIDE_SUBTYPE" val="picTxt"/>
  <p:tag name="KSO_WM_SLIDE_LAYOUTTYPE" val="topbottom"/>
  <p:tag name="KSO_WM_SLIDE_SIZE" val="888*504"/>
  <p:tag name="KSO_WM_SLIDE_POSITION" val="36*12"/>
  <p:tag name="KSO_WM_SLIDE_LAYOUT_INFO" val="{&quot;backgroundInfo&quot;:[{&quot;bottom&quot;:0,&quot;bottomAbs&quot;:false,&quot;left&quot;:0,&quot;leftAbs&quot;:false,&quot;right&quot;:0,&quot;rightAbs&quot;:false,&quot;top&quot;:0,&quot;topAbs&quot;:false,&quot;type&quot;:&quot;general&quot;}],&quot;id&quot;:&quot;2024-01-16T10:12:03&quot;,&quot;maxSize&quot;:{&quot;size1&quot;:20},&quot;minSize&quot;:{&quot;size1&quot;:11.2},&quot;normalSize&quot;:{&quot;size1&quot;:11.2},&quot;subLayout&quot;:[{&quot;id&quot;:&quot;2024-01-16T10:12:03&quot;,&quot;margin&quot;:{&quot;bottom&quot;:0.025999998673796654,&quot;left&quot;:1.2699999809265137,&quot;right&quot;:1.2699999809265137,&quot;top&quot;:0.4230000376701355},&quot;type&quot;:0},{&quot;id&quot;:&quot;2024-01-16T10:12:03&quot;,&quot;margin&quot;:{&quot;bottom&quot;:0.847000002861023,&quot;left&quot;:1.2699999809265137,&quot;right&quot;:1.2699999809265137,&quot;top&quot;:1.2699999809265137},&quot;type&quot;:0}],&quot;type&quot;:0}"/>
  <p:tag name="KSO_WM_SLIDE_RATIO" val="1.777778"/>
  <p:tag name="KSO_WM_SLIDE_BACKGROUND" val="[&quot;general&quot;]"/>
</p:tagLst>
</file>

<file path=ppt/tags/tag12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20058_1*i*1"/>
  <p:tag name="KSO_WM_TEMPLATE_CATEGORY" val="diagram"/>
  <p:tag name="KSO_WM_TEMPLATE_INDEX" val="20220058"/>
  <p:tag name="KSO_WM_UNIT_LAYERLEVEL" val="1"/>
  <p:tag name="KSO_WM_TAG_VERSION" val="1.0"/>
  <p:tag name="KSO_WM_BEAUTIFY_FLAG" val="#wm#"/>
  <p:tag name="KSO_WM_UNIT_BLOCK" val="0"/>
  <p:tag name="KSO_WM_UNIT_SM_LIMIT_TYPE" val="0"/>
  <p:tag name="KSO_WM_UNIT_DEC_AREA_ID" val="401453a90b9f4fd5b1215058b8a2f2e8"/>
  <p:tag name="KSO_WM_UNIT_DECORATE_INFO" val="{&quot;ReferentInfo&quot;:{&quot;Id&quot;:&quot;2d2094633d9c481aa0d84a95a0159686&quot;,&quot;X&quot;:{&quot;Pos&quot;:1},&quot;Y&quot;:{&quot;Pos&quot;:2}},&quot;DecorateInfoX&quot;:{&quot;Pos&quot;:1,&quot;IsAbs&quot;:true},&quot;DecorateInfoY&quot;:{&quot;Pos&quot;:0,&quot;IsAbs&quot;:true},&quot;DecorateInfoW&quot;:{&quot;IsAbs&quot;:true},&quot;DecorateInfoH&quot;:{&quot;IsAbs&quot;:true},&quot;whChangeMode&quot;:0}"/>
  <p:tag name="KSO_WM_UNIT_LINE_FORE_SCHEMECOLOR_INDEX_BRIGHTNESS" val="0"/>
  <p:tag name="KSO_WM_UNIT_LINE_FORE_SCHEMECOLOR_INDEX" val="5"/>
  <p:tag name="KSO_WM_UNIT_LINE_FILL_TYPE" val="2"/>
</p:tagLst>
</file>

<file path=ppt/tags/tag1266.xml><?xml version="1.0" encoding="utf-8"?>
<p:tagLst xmlns:p="http://schemas.openxmlformats.org/presentationml/2006/main">
  <p:tag name="KSO_WM_UNIT_ISCONTENTSTITLE" val="0"/>
  <p:tag name="KSO_WM_UNIT_ISNUMDGMTITLE" val="0"/>
  <p:tag name="KSO_WM_UNIT_PRESET_TEXT" val="线型上下导航版"/>
  <p:tag name="KSO_WM_UNIT_NOCLEAR" val="0"/>
  <p:tag name="KSO_WM_UNIT_HIGHLIGHT" val="0"/>
  <p:tag name="KSO_WM_UNIT_COMPATIBLE" val="0"/>
  <p:tag name="KSO_WM_UNIT_DIAGRAM_ISNUMVISUAL" val="0"/>
  <p:tag name="KSO_WM_UNIT_DIAGRAM_ISREFERUNIT" val="0"/>
  <p:tag name="KSO_WM_UNIT_TYPE" val="a"/>
  <p:tag name="KSO_WM_UNIT_INDEX" val="1"/>
  <p:tag name="KSO_WM_UNIT_ID" val="diagram20220058_1*a*1"/>
  <p:tag name="KSO_WM_TEMPLATE_CATEGORY" val="diagram"/>
  <p:tag name="KSO_WM_TEMPLATE_INDEX" val="20220058"/>
  <p:tag name="KSO_WM_UNIT_LAYERLEVEL" val="1"/>
  <p:tag name="KSO_WM_TAG_VERSION" val="1.0"/>
  <p:tag name="KSO_WM_BEAUTIFY_FLAG" val="#wm#"/>
  <p:tag name="KSO_WM_UNIT_VALUE" val="27"/>
  <p:tag name="KSO_WM_UNIT_BLOCK" val="0"/>
  <p:tag name="KSO_WM_UNIT_SM_LIMIT_TYPE" val="2"/>
  <p:tag name="KSO_WM_UNIT_DEC_AREA_ID" val="2d2094633d9c481aa0d84a95a015968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TEXT_FILL_FORE_SCHEMECOLOR_INDEX_BRIGHTNESS" val="0"/>
  <p:tag name="KSO_WM_UNIT_TEXT_FILL_FORE_SCHEMECOLOR_INDEX" val="13"/>
  <p:tag name="KSO_WM_UNIT_TEXT_FILL_TYPE" val="1"/>
</p:tagLst>
</file>

<file path=ppt/tags/tag1267.xml><?xml version="1.0" encoding="utf-8"?>
<p:tagLst xmlns:p="http://schemas.openxmlformats.org/presentationml/2006/main">
  <p:tag name="KSO_WM_UNIT_TEXT_FILL_FORE_SCHEMECOLOR_INDEX_BRIGHTNESS" val="0"/>
  <p:tag name="KSO_WM_UNIT_TEXT_FILL_FORE_SCHEMECOLOR_INDEX" val="5"/>
  <p:tag name="KSO_WM_UNIT_TEXT_FILL_TYPE" val="1"/>
</p:tagLst>
</file>

<file path=ppt/tags/tag1268.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269.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20058_1*i*1"/>
  <p:tag name="KSO_WM_TEMPLATE_CATEGORY" val="diagram"/>
  <p:tag name="KSO_WM_TEMPLATE_INDEX" val="20220058"/>
  <p:tag name="KSO_WM_UNIT_LAYERLEVEL" val="1"/>
  <p:tag name="KSO_WM_TAG_VERSION" val="1.0"/>
  <p:tag name="KSO_WM_BEAUTIFY_FLAG" val="#wm#"/>
  <p:tag name="KSO_WM_UNIT_BLOCK" val="0"/>
  <p:tag name="KSO_WM_UNIT_SM_LIMIT_TYPE" val="0"/>
  <p:tag name="KSO_WM_UNIT_DEC_AREA_ID" val="401453a90b9f4fd5b1215058b8a2f2e8"/>
  <p:tag name="KSO_WM_UNIT_DECORATE_INFO" val="{&quot;ReferentInfo&quot;:{&quot;Id&quot;:&quot;2d2094633d9c481aa0d84a95a0159686&quot;,&quot;X&quot;:{&quot;Pos&quot;:1},&quot;Y&quot;:{&quot;Pos&quot;:2}},&quot;DecorateInfoX&quot;:{&quot;Pos&quot;:1,&quot;IsAbs&quot;:true},&quot;DecorateInfoY&quot;:{&quot;Pos&quot;:0,&quot;IsAbs&quot;:true},&quot;DecorateInfoW&quot;:{&quot;IsAbs&quot;:true},&quot;DecorateInfoH&quot;:{&quot;IsAbs&quot;:true},&quot;whChangeMode&quot;:0}"/>
  <p:tag name="KSO_WM_UNIT_LINE_FORE_SCHEMECOLOR_INDEX_BRIGHTNESS" val="0"/>
  <p:tag name="KSO_WM_UNIT_LINE_FORE_SCHEMECOLOR_INDEX" val="5"/>
  <p:tag name="KSO_WM_UNIT_LINE_FILL_TYPE" val="2"/>
</p:tagLst>
</file>

<file path=ppt/tags/tag1270.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271.xml><?xml version="1.0" encoding="utf-8"?>
<p:tagLst xmlns:p="http://schemas.openxmlformats.org/presentationml/2006/main">
  <p:tag name="KSO_WM_UNIT_SMARTLAYOUT_COMPRESS_INFO" val="{&#10;    &quot;id&quot;: &quot;2024-01-16T10:12:03&quot;&#10;}&#10;"/>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1272.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1273.xml><?xml version="1.0" encoding="utf-8"?>
<p:tagLst xmlns:p="http://schemas.openxmlformats.org/presentationml/2006/main">
  <p:tag name="KSO_WM_UNIT_SMARTLAYOUT_COMPRESS_INFO" val="{&#10;    &quot;id&quot;: &quot;2024-01-16T10:12:03&quot;&#10;}&#10;"/>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1274.xml><?xml version="1.0" encoding="utf-8"?>
<p:tagLst xmlns:p="http://schemas.openxmlformats.org/presentationml/2006/main">
  <p:tag name="KSO_WM_UNIT_SMARTLAYOUT_COMPRESS_INFO" val="{&#10;    &quot;id&quot;: &quot;2024-01-16T10:12:03&quot;&#10;}&#10;"/>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1275.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276.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277.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278.xml><?xml version="1.0" encoding="utf-8"?>
<p:tagLst xmlns:p="http://schemas.openxmlformats.org/presentationml/2006/main">
  <p:tag name="KSO_WM_UNIT_SMARTLAYOUT_COMPRESS_INFO" val="{&#10;    &quot;id&quot;: &quot;2024-01-16T10:12:03&quot;&#10;}&#10;"/>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1279.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128.xml><?xml version="1.0" encoding="utf-8"?>
<p:tagLst xmlns:p="http://schemas.openxmlformats.org/presentationml/2006/main">
  <p:tag name="KSO_WM_UNIT_ISCONTENTSTITLE" val="0"/>
  <p:tag name="KSO_WM_UNIT_ISNUMDGMTITLE" val="0"/>
  <p:tag name="KSO_WM_UNIT_PRESET_TEXT" val="线型上下导航版"/>
  <p:tag name="KSO_WM_UNIT_NOCLEAR" val="0"/>
  <p:tag name="KSO_WM_UNIT_HIGHLIGHT" val="0"/>
  <p:tag name="KSO_WM_UNIT_COMPATIBLE" val="0"/>
  <p:tag name="KSO_WM_UNIT_DIAGRAM_ISNUMVISUAL" val="0"/>
  <p:tag name="KSO_WM_UNIT_DIAGRAM_ISREFERUNIT" val="0"/>
  <p:tag name="KSO_WM_UNIT_TYPE" val="a"/>
  <p:tag name="KSO_WM_UNIT_INDEX" val="1"/>
  <p:tag name="KSO_WM_UNIT_ID" val="diagram20220058_1*a*1"/>
  <p:tag name="KSO_WM_TEMPLATE_CATEGORY" val="diagram"/>
  <p:tag name="KSO_WM_TEMPLATE_INDEX" val="20220058"/>
  <p:tag name="KSO_WM_UNIT_LAYERLEVEL" val="1"/>
  <p:tag name="KSO_WM_TAG_VERSION" val="1.0"/>
  <p:tag name="KSO_WM_BEAUTIFY_FLAG" val="#wm#"/>
  <p:tag name="KSO_WM_UNIT_VALUE" val="27"/>
  <p:tag name="KSO_WM_UNIT_BLOCK" val="0"/>
  <p:tag name="KSO_WM_UNIT_SM_LIMIT_TYPE" val="2"/>
  <p:tag name="KSO_WM_UNIT_DEC_AREA_ID" val="2d2094633d9c481aa0d84a95a015968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TEXT_FILL_FORE_SCHEMECOLOR_INDEX_BRIGHTNESS" val="0"/>
  <p:tag name="KSO_WM_UNIT_TEXT_FILL_FORE_SCHEMECOLOR_INDEX" val="13"/>
  <p:tag name="KSO_WM_UNIT_TEXT_FILL_TYPE" val="1"/>
</p:tagLst>
</file>

<file path=ppt/tags/tag1280.xml><?xml version="1.0" encoding="utf-8"?>
<p:tagLst xmlns:p="http://schemas.openxmlformats.org/presentationml/2006/main">
  <p:tag name="KSO_WM_UNIT_SMARTLAYOUT_COMPRESS_INFO" val="{&#10;    &quot;id&quot;: &quot;2024-01-16T10:12:03&quot;&#10;}&#10;"/>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1281.xml><?xml version="1.0" encoding="utf-8"?>
<p:tagLst xmlns:p="http://schemas.openxmlformats.org/presentationml/2006/main">
  <p:tag name="KSO_WM_UNIT_SMARTLAYOUT_COMPRESS_INFO" val="{&#10;    &quot;id&quot;: &quot;2024-01-16T10:12:03&quot;&#10;}&#10;"/>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1282.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283.xml><?xml version="1.0" encoding="utf-8"?>
<p:tagLst xmlns:p="http://schemas.openxmlformats.org/presentationml/2006/main">
  <p:tag name="KSO_WM_UNIT_SMARTLAYOUT_COMPRESS_INFO" val="{&#10;    &quot;id&quot;: &quot;2024-01-16T10:12:03&quot;&#10;}&#10;"/>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1284.xml><?xml version="1.0" encoding="utf-8"?>
<p:tagLst xmlns:p="http://schemas.openxmlformats.org/presentationml/2006/main">
  <p:tag name="KSO_WM_UNIT_SMARTLAYOUT_COMPRESS_INFO" val="{&#10;    &quot;id&quot;: &quot;2024-01-16T10:12:03&quot;&#10;}&#10;"/>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1285.xml><?xml version="1.0" encoding="utf-8"?>
<p:tagLst xmlns:p="http://schemas.openxmlformats.org/presentationml/2006/main">
  <p:tag name="KSO_WM_UNIT_SMARTLAYOUT_COMPRESS_INFO" val="{&#10;    &quot;id&quot;: &quot;2024-01-16T10:12:03&quot;&#10;}&#10;"/>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1286.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287.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288.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1289.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129.xml><?xml version="1.0" encoding="utf-8"?>
<p:tagLst xmlns:p="http://schemas.openxmlformats.org/presentationml/2006/main">
  <p:tag name="KSO_WM_UNIT_SMARTLAYOUT_COMPRESS_INFO" val="{&#10;    &quot;id&quot;: &quot;2024-01-16T10:11:34&quot;&#10;}&#10;"/>
  <p:tag name="KSO_WM_UNIT_TEXT_FILL_FORE_SCHEMECOLOR_INDEX_BRIGHTNESS" val="0"/>
  <p:tag name="KSO_WM_UNIT_TEXT_FILL_FORE_SCHEMECOLOR_INDEX" val="13"/>
  <p:tag name="KSO_WM_UNIT_TEXT_FILL_TYPE" val="1"/>
</p:tagLst>
</file>

<file path=ppt/tags/tag1290.xml><?xml version="1.0" encoding="utf-8"?>
<p:tagLst xmlns:p="http://schemas.openxmlformats.org/presentationml/2006/main">
  <p:tag name="KSO_WM_BEAUTIFY_FLAG" val=""/>
  <p:tag name="KSO_WM_UNIT_PLACING_PICTURE_USER_VIEWPORT" val="{&quot;height&quot;:765,&quot;width&quot;:2985}"/>
</p:tagLst>
</file>

<file path=ppt/tags/tag1291.xml><?xml version="1.0" encoding="utf-8"?>
<p:tagLst xmlns:p="http://schemas.openxmlformats.org/presentationml/2006/main">
  <p:tag name="KSO_WM_SLIDE_ID" val="diagram20220058_1"/>
  <p:tag name="KSO_WM_TEMPLATE_SUBCATEGORY" val="25"/>
  <p:tag name="KSO_WM_TEMPLATE_MASTER_TYPE" val="0"/>
  <p:tag name="KSO_WM_TEMPLATE_COLOR_TYPE" val="0"/>
  <p:tag name="KSO_WM_SLIDE_ITEM_CNT" val="0"/>
  <p:tag name="KSO_WM_SLIDE_INDEX" val="1"/>
  <p:tag name="KSO_WM_TAG_VERSION" val="1.0"/>
  <p:tag name="KSO_WM_BEAUTIFY_FLAG" val="#wm#"/>
  <p:tag name="KSO_WM_TEMPLATE_CATEGORY" val="diagram"/>
  <p:tag name="KSO_WM_TEMPLATE_INDEX" val="20220058"/>
  <p:tag name="KSO_WM_SLIDE_LAYOUT" val="a_d"/>
  <p:tag name="KSO_WM_SLIDE_LAYOUT_CNT" val="1_1"/>
  <p:tag name="KSO_WM_SLIDE_TYPE" val="text"/>
  <p:tag name="KSO_WM_SLIDE_SUBTYPE" val="picTxt"/>
  <p:tag name="KSO_WM_SLIDE_LAYOUTTYPE" val="topbottom"/>
  <p:tag name="KSO_WM_SLIDE_SIZE" val="888*504"/>
  <p:tag name="KSO_WM_SLIDE_POSITION" val="36*12"/>
  <p:tag name="KSO_WM_SLIDE_LAYOUT_INFO" val="{&quot;backgroundInfo&quot;:[{&quot;bottom&quot;:0,&quot;bottomAbs&quot;:false,&quot;left&quot;:0,&quot;leftAbs&quot;:false,&quot;right&quot;:0,&quot;rightAbs&quot;:false,&quot;top&quot;:0,&quot;topAbs&quot;:false,&quot;type&quot;:&quot;general&quot;}],&quot;id&quot;:&quot;2024-01-16T10:12:03&quot;,&quot;maxSize&quot;:{&quot;size1&quot;:20},&quot;minSize&quot;:{&quot;size1&quot;:11.2},&quot;normalSize&quot;:{&quot;size1&quot;:11.2},&quot;subLayout&quot;:[{&quot;id&quot;:&quot;2024-01-16T10:12:03&quot;,&quot;margin&quot;:{&quot;bottom&quot;:0.025999998673796654,&quot;left&quot;:1.2699999809265137,&quot;right&quot;:1.2699999809265137,&quot;top&quot;:0.4230000376701355},&quot;type&quot;:0},{&quot;id&quot;:&quot;2024-01-16T10:12:03&quot;,&quot;margin&quot;:{&quot;bottom&quot;:0.847000002861023,&quot;left&quot;:1.2699999809265137,&quot;right&quot;:1.2699999809265137,&quot;top&quot;:1.2699999809265137},&quot;type&quot;:0}],&quot;type&quot;:0}"/>
  <p:tag name="KSO_WM_SLIDE_RATIO" val="1.777778"/>
  <p:tag name="KSO_WM_SLIDE_BACKGROUND" val="[&quot;general&quot;]"/>
</p:tagLst>
</file>

<file path=ppt/tags/tag12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20058_1*i*1"/>
  <p:tag name="KSO_WM_TEMPLATE_CATEGORY" val="diagram"/>
  <p:tag name="KSO_WM_TEMPLATE_INDEX" val="20220058"/>
  <p:tag name="KSO_WM_UNIT_LAYERLEVEL" val="1"/>
  <p:tag name="KSO_WM_TAG_VERSION" val="1.0"/>
  <p:tag name="KSO_WM_BEAUTIFY_FLAG" val="#wm#"/>
  <p:tag name="KSO_WM_UNIT_BLOCK" val="0"/>
  <p:tag name="KSO_WM_UNIT_SM_LIMIT_TYPE" val="0"/>
  <p:tag name="KSO_WM_UNIT_DEC_AREA_ID" val="401453a90b9f4fd5b1215058b8a2f2e8"/>
  <p:tag name="KSO_WM_UNIT_DECORATE_INFO" val="{&quot;ReferentInfo&quot;:{&quot;Id&quot;:&quot;2d2094633d9c481aa0d84a95a0159686&quot;,&quot;X&quot;:{&quot;Pos&quot;:1},&quot;Y&quot;:{&quot;Pos&quot;:2}},&quot;DecorateInfoX&quot;:{&quot;Pos&quot;:1,&quot;IsAbs&quot;:true},&quot;DecorateInfoY&quot;:{&quot;Pos&quot;:0,&quot;IsAbs&quot;:true},&quot;DecorateInfoW&quot;:{&quot;IsAbs&quot;:true},&quot;DecorateInfoH&quot;:{&quot;IsAbs&quot;:true},&quot;whChangeMode&quot;:0}"/>
  <p:tag name="KSO_WM_UNIT_LINE_FORE_SCHEMECOLOR_INDEX_BRIGHTNESS" val="0"/>
  <p:tag name="KSO_WM_UNIT_LINE_FORE_SCHEMECOLOR_INDEX" val="5"/>
  <p:tag name="KSO_WM_UNIT_LINE_FILL_TYPE" val="2"/>
</p:tagLst>
</file>

<file path=ppt/tags/tag1293.xml><?xml version="1.0" encoding="utf-8"?>
<p:tagLst xmlns:p="http://schemas.openxmlformats.org/presentationml/2006/main">
  <p:tag name="KSO_WM_UNIT_ISCONTENTSTITLE" val="0"/>
  <p:tag name="KSO_WM_UNIT_ISNUMDGMTITLE" val="0"/>
  <p:tag name="KSO_WM_UNIT_PRESET_TEXT" val="线型上下导航版"/>
  <p:tag name="KSO_WM_UNIT_NOCLEAR" val="0"/>
  <p:tag name="KSO_WM_UNIT_HIGHLIGHT" val="0"/>
  <p:tag name="KSO_WM_UNIT_COMPATIBLE" val="0"/>
  <p:tag name="KSO_WM_UNIT_DIAGRAM_ISNUMVISUAL" val="0"/>
  <p:tag name="KSO_WM_UNIT_DIAGRAM_ISREFERUNIT" val="0"/>
  <p:tag name="KSO_WM_UNIT_TYPE" val="a"/>
  <p:tag name="KSO_WM_UNIT_INDEX" val="1"/>
  <p:tag name="KSO_WM_UNIT_ID" val="diagram20220058_1*a*1"/>
  <p:tag name="KSO_WM_TEMPLATE_CATEGORY" val="diagram"/>
  <p:tag name="KSO_WM_TEMPLATE_INDEX" val="20220058"/>
  <p:tag name="KSO_WM_UNIT_LAYERLEVEL" val="1"/>
  <p:tag name="KSO_WM_TAG_VERSION" val="1.0"/>
  <p:tag name="KSO_WM_BEAUTIFY_FLAG" val="#wm#"/>
  <p:tag name="KSO_WM_UNIT_VALUE" val="27"/>
  <p:tag name="KSO_WM_UNIT_BLOCK" val="0"/>
  <p:tag name="KSO_WM_UNIT_SM_LIMIT_TYPE" val="2"/>
  <p:tag name="KSO_WM_UNIT_DEC_AREA_ID" val="2d2094633d9c481aa0d84a95a015968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TEXT_FILL_FORE_SCHEMECOLOR_INDEX_BRIGHTNESS" val="0"/>
  <p:tag name="KSO_WM_UNIT_TEXT_FILL_FORE_SCHEMECOLOR_INDEX" val="13"/>
  <p:tag name="KSO_WM_UNIT_TEXT_FILL_TYPE" val="1"/>
</p:tagLst>
</file>

<file path=ppt/tags/tag1294.xml><?xml version="1.0" encoding="utf-8"?>
<p:tagLst xmlns:p="http://schemas.openxmlformats.org/presentationml/2006/main">
  <p:tag name="KSO_WM_UNIT_TEXT_FILL_FORE_SCHEMECOLOR_INDEX_BRIGHTNESS" val="0"/>
  <p:tag name="KSO_WM_UNIT_TEXT_FILL_FORE_SCHEMECOLOR_INDEX" val="5"/>
  <p:tag name="KSO_WM_UNIT_TEXT_FILL_TYPE" val="1"/>
</p:tagLst>
</file>

<file path=ppt/tags/tag1295.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296.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297.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298.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299.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13.xml><?xml version="1.0" encoding="utf-8"?>
<p:tagLst xmlns:p="http://schemas.openxmlformats.org/presentationml/2006/main">
  <p:tag name="KSO_WM_UNIT_TEXT_PART_ID_V2" val="c-3-1"/>
  <p:tag name="KSO_WM_UNIT_COLOR_SCHEME_SHAPE_ID" val="51"/>
  <p:tag name="KSO_WM_UNIT_COLOR_SCHEME_PARENT_PAGE" val="0_3"/>
  <p:tag name="KSO_WM_UNIT_ISCONTENTSTITLE" val="0"/>
  <p:tag name="KSO_WM_UNIT_ISNUMDGMTITLE" val="0"/>
  <p:tag name="KSO_WM_UNIT_NOCLEAR" val="0"/>
  <p:tag name="KSO_WM_UNIT_HIGHLIGHT" val="0"/>
  <p:tag name="KSO_WM_UNIT_COMPATIBLE" val="0"/>
  <p:tag name="KSO_WM_UNIT_DIAGRAM_ISNUMVISUAL" val="0"/>
  <p:tag name="KSO_WM_UNIT_DIAGRAM_ISREFERUNIT" val="0"/>
  <p:tag name="KSO_WM_DIAGRAM_GROUP_CODE" val="l1-1"/>
  <p:tag name="KSO_WM_UNIT_TYPE" val="l_h_a"/>
  <p:tag name="KSO_WM_UNIT_INDEX" val="668_2_1"/>
  <p:tag name="KSO_WM_UNIT_ID" val="diagram20196511_4*l_h_a*668_2_1"/>
  <p:tag name="KSO_WM_TEMPLATE_CATEGORY" val="diagram"/>
  <p:tag name="KSO_WM_TEMPLATE_INDEX" val="20196511"/>
  <p:tag name="KSO_WM_UNIT_LAYERLEVEL" val="1_1_1"/>
  <p:tag name="KSO_WM_TAG_VERSION" val="1.0"/>
  <p:tag name="KSO_WM_BEAUTIFY_FLAG" val="#wm#"/>
  <p:tag name="KSO_WM_UNIT_PRESET_TEXT" val="单击此处添加小标题"/>
  <p:tag name="KSO_WM_UNIT_TEXT_FILL_FORE_SCHEMECOLOR_INDEX_BRIGHTNESS" val="0.25"/>
  <p:tag name="KSO_WM_UNIT_TEXT_FILL_FORE_SCHEMECOLOR_INDEX" val="13"/>
  <p:tag name="KSO_WM_UNIT_TEXT_FILL_TYPE" val="1"/>
  <p:tag name="KSO_WM_UNIT_USESOURCEFORMAT_APPLY" val="0"/>
</p:tagLst>
</file>

<file path=ppt/tags/tag130.xml><?xml version="1.0" encoding="utf-8"?>
<p:tagLst xmlns:p="http://schemas.openxmlformats.org/presentationml/2006/main">
  <p:tag name="KSO_WM_BEAUTIFY_FLAG" val=""/>
</p:tagLst>
</file>

<file path=ppt/tags/tag1300.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1301.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1302.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1303.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1304.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305.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1306.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307.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308.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309.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31.xml><?xml version="1.0" encoding="utf-8"?>
<p:tagLst xmlns:p="http://schemas.openxmlformats.org/presentationml/2006/main">
  <p:tag name="KSO_WM_SLIDE_ID" val="diagram20220058_1"/>
  <p:tag name="KSO_WM_TEMPLATE_SUBCATEGORY" val="25"/>
  <p:tag name="KSO_WM_TEMPLATE_MASTER_TYPE" val="0"/>
  <p:tag name="KSO_WM_TEMPLATE_COLOR_TYPE" val="0"/>
  <p:tag name="KSO_WM_SLIDE_ITEM_CNT" val="0"/>
  <p:tag name="KSO_WM_SLIDE_INDEX" val="1"/>
  <p:tag name="KSO_WM_TAG_VERSION" val="1.0"/>
  <p:tag name="KSO_WM_BEAUTIFY_FLAG" val="#wm#"/>
  <p:tag name="KSO_WM_TEMPLATE_CATEGORY" val="diagram"/>
  <p:tag name="KSO_WM_TEMPLATE_INDEX" val="20220058"/>
  <p:tag name="KSO_WM_SLIDE_LAYOUT" val="a_d"/>
  <p:tag name="KSO_WM_SLIDE_LAYOUT_CNT" val="1_1"/>
  <p:tag name="KSO_WM_SLIDE_TYPE" val="text"/>
  <p:tag name="KSO_WM_SLIDE_SUBTYPE" val="picTxt"/>
  <p:tag name="KSO_WM_SLIDE_LAYOUTTYPE" val="topbottom"/>
  <p:tag name="KSO_WM_SLIDE_SIZE" val="888*504"/>
  <p:tag name="KSO_WM_SLIDE_POSITION" val="36*12"/>
  <p:tag name="KSO_WM_SLIDE_LAYOUT_INFO" val="{&quot;backgroundInfo&quot;:[{&quot;bottom&quot;:0,&quot;bottomAbs&quot;:false,&quot;left&quot;:0,&quot;leftAbs&quot;:false,&quot;right&quot;:0,&quot;rightAbs&quot;:false,&quot;top&quot;:0,&quot;topAbs&quot;:false,&quot;type&quot;:&quot;general&quot;}],&quot;id&quot;:&quot;2024-01-16T10:11:34&quot;,&quot;maxSize&quot;:{&quot;size1&quot;:20},&quot;minSize&quot;:{&quot;size1&quot;:11.2},&quot;normalSize&quot;:{&quot;size1&quot;:11.2},&quot;subLayout&quot;:[{&quot;id&quot;:&quot;2024-01-16T10:11:34&quot;,&quot;margin&quot;:{&quot;bottom&quot;:0.025999998673796654,&quot;left&quot;:1.2699999809265137,&quot;right&quot;:1.2699999809265137,&quot;top&quot;:0.4230000376701355},&quot;type&quot;:0},{&quot;id&quot;:&quot;2024-01-16T10:11:34&quot;,&quot;margin&quot;:{&quot;bottom&quot;:0.847000002861023,&quot;left&quot;:1.2699999809265137,&quot;right&quot;:1.2699999809265137,&quot;top&quot;:1.2699999809265137},&quot;type&quot;:0}],&quot;type&quot;:0}"/>
  <p:tag name="KSO_WM_SLIDE_RATIO" val="1.777778"/>
  <p:tag name="KSO_WM_SLIDE_BACKGROUND" val="[&quot;general&quot;]"/>
</p:tagLst>
</file>

<file path=ppt/tags/tag1310.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1311.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1312.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1313.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1314.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1315.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316.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1317.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318.xml><?xml version="1.0" encoding="utf-8"?>
<p:tagLst xmlns:p="http://schemas.openxmlformats.org/presentationml/2006/main">
  <p:tag name="KSO_WM_UNIT_SMARTLAYOUT_COMPRESS_INFO" val="{&#10;    &quot;id&quot;: &quot;2024-01-16T10:12:03&quot;&#10;}&#10;"/>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1319.xml><?xml version="1.0" encoding="utf-8"?>
<p:tagLst xmlns:p="http://schemas.openxmlformats.org/presentationml/2006/main">
  <p:tag name="KSO_WM_UNIT_SMARTLAYOUT_COMPRESS_INFO" val="{&#10;    &quot;id&quot;: &quot;2024-01-16T10:12:03&quot;&#10;}&#10;"/>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1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20058_1*i*1"/>
  <p:tag name="KSO_WM_TEMPLATE_CATEGORY" val="diagram"/>
  <p:tag name="KSO_WM_TEMPLATE_INDEX" val="20220058"/>
  <p:tag name="KSO_WM_UNIT_LAYERLEVEL" val="1"/>
  <p:tag name="KSO_WM_TAG_VERSION" val="1.0"/>
  <p:tag name="KSO_WM_BEAUTIFY_FLAG" val="#wm#"/>
  <p:tag name="KSO_WM_UNIT_BLOCK" val="0"/>
  <p:tag name="KSO_WM_UNIT_SM_LIMIT_TYPE" val="0"/>
  <p:tag name="KSO_WM_UNIT_DEC_AREA_ID" val="401453a90b9f4fd5b1215058b8a2f2e8"/>
  <p:tag name="KSO_WM_UNIT_DECORATE_INFO" val="{&quot;ReferentInfo&quot;:{&quot;Id&quot;:&quot;2d2094633d9c481aa0d84a95a0159686&quot;,&quot;X&quot;:{&quot;Pos&quot;:1},&quot;Y&quot;:{&quot;Pos&quot;:2}},&quot;DecorateInfoX&quot;:{&quot;Pos&quot;:1,&quot;IsAbs&quot;:true},&quot;DecorateInfoY&quot;:{&quot;Pos&quot;:0,&quot;IsAbs&quot;:true},&quot;DecorateInfoW&quot;:{&quot;IsAbs&quot;:true},&quot;DecorateInfoH&quot;:{&quot;IsAbs&quot;:true},&quot;whChangeMode&quot;:0}"/>
  <p:tag name="KSO_WM_UNIT_LINE_FORE_SCHEMECOLOR_INDEX_BRIGHTNESS" val="0"/>
  <p:tag name="KSO_WM_UNIT_LINE_FORE_SCHEMECOLOR_INDEX" val="5"/>
  <p:tag name="KSO_WM_UNIT_LINE_FILL_TYPE" val="2"/>
</p:tagLst>
</file>

<file path=ppt/tags/tag1320.xml><?xml version="1.0" encoding="utf-8"?>
<p:tagLst xmlns:p="http://schemas.openxmlformats.org/presentationml/2006/main">
  <p:tag name="KSO_WM_UNIT_SMARTLAYOUT_COMPRESS_INFO" val="{&#10;    &quot;id&quot;: &quot;2024-01-16T10:12:03&quot;&#10;}&#10;"/>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1321.xml><?xml version="1.0" encoding="utf-8"?>
<p:tagLst xmlns:p="http://schemas.openxmlformats.org/presentationml/2006/main">
  <p:tag name="KSO_WM_BEAUTIFY_FLAG" val=""/>
  <p:tag name="KSO_WM_UNIT_PLACING_PICTURE_USER_VIEWPORT" val="{&quot;height&quot;:765,&quot;width&quot;:2985}"/>
</p:tagLst>
</file>

<file path=ppt/tags/tag1322.xml><?xml version="1.0" encoding="utf-8"?>
<p:tagLst xmlns:p="http://schemas.openxmlformats.org/presentationml/2006/main">
  <p:tag name="KSO_WM_SLIDE_ID" val="diagram20220058_1"/>
  <p:tag name="KSO_WM_TEMPLATE_SUBCATEGORY" val="25"/>
  <p:tag name="KSO_WM_TEMPLATE_MASTER_TYPE" val="0"/>
  <p:tag name="KSO_WM_TEMPLATE_COLOR_TYPE" val="0"/>
  <p:tag name="KSO_WM_SLIDE_ITEM_CNT" val="0"/>
  <p:tag name="KSO_WM_SLIDE_INDEX" val="1"/>
  <p:tag name="KSO_WM_TAG_VERSION" val="1.0"/>
  <p:tag name="KSO_WM_BEAUTIFY_FLAG" val="#wm#"/>
  <p:tag name="KSO_WM_TEMPLATE_CATEGORY" val="diagram"/>
  <p:tag name="KSO_WM_TEMPLATE_INDEX" val="20220058"/>
  <p:tag name="KSO_WM_SLIDE_LAYOUT" val="a_d"/>
  <p:tag name="KSO_WM_SLIDE_LAYOUT_CNT" val="1_1"/>
  <p:tag name="KSO_WM_SLIDE_TYPE" val="text"/>
  <p:tag name="KSO_WM_SLIDE_SUBTYPE" val="picTxt"/>
  <p:tag name="KSO_WM_SLIDE_LAYOUTTYPE" val="topbottom"/>
  <p:tag name="KSO_WM_SLIDE_SIZE" val="888*504"/>
  <p:tag name="KSO_WM_SLIDE_POSITION" val="36*12"/>
  <p:tag name="KSO_WM_SLIDE_LAYOUT_INFO" val="{&quot;backgroundInfo&quot;:[{&quot;bottom&quot;:0,&quot;bottomAbs&quot;:false,&quot;left&quot;:0,&quot;leftAbs&quot;:false,&quot;right&quot;:0,&quot;rightAbs&quot;:false,&quot;top&quot;:0,&quot;topAbs&quot;:false,&quot;type&quot;:&quot;general&quot;}],&quot;id&quot;:&quot;2024-01-16T10:12:03&quot;,&quot;maxSize&quot;:{&quot;size1&quot;:20},&quot;minSize&quot;:{&quot;size1&quot;:11.2},&quot;normalSize&quot;:{&quot;size1&quot;:11.2},&quot;subLayout&quot;:[{&quot;id&quot;:&quot;2024-01-16T10:12:03&quot;,&quot;margin&quot;:{&quot;bottom&quot;:0.025999998673796654,&quot;left&quot;:1.2699999809265137,&quot;right&quot;:1.2699999809265137,&quot;top&quot;:0.4230000376701355},&quot;type&quot;:0},{&quot;id&quot;:&quot;2024-01-16T10:12:03&quot;,&quot;margin&quot;:{&quot;bottom&quot;:0.847000002861023,&quot;left&quot;:1.2699999809265137,&quot;right&quot;:1.2699999809265137,&quot;top&quot;:1.2699999809265137},&quot;type&quot;:0}],&quot;type&quot;:0}"/>
  <p:tag name="KSO_WM_SLIDE_RATIO" val="1.777778"/>
  <p:tag name="KSO_WM_SLIDE_BACKGROUND" val="[&quot;general&quot;]"/>
</p:tagLst>
</file>

<file path=ppt/tags/tag1323.xml><?xml version="1.0" encoding="utf-8"?>
<p:tagLst xmlns:p="http://schemas.openxmlformats.org/presentationml/2006/main">
  <p:tag name="ISPRING_ULTRA_SCORM_COURSE_ID" val="F96FFF5B-1D19-49F6-80CE-FB420BFED85D"/>
  <p:tag name="ISPRING_SCORM_RATE_SLIDES" val="1"/>
  <p:tag name="ISPRINGONLINEFOLDERID" val="0"/>
  <p:tag name="ISPRINGONLINEFOLDERPATH" val="Content List"/>
  <p:tag name="ISPRINGCLOUDFOLDERID" val="0"/>
  <p:tag name="ISPRINGCLOUDFOLDERPATH" val="Repository"/>
  <p:tag name="ISPRING_PLAYERS_CUSTOMIZATION" val="UEsDBBQAAgAIAEOUV0cNwDEewAEAANoDAAAPAAAAbm9uZS9wbGF5ZXIueG1spZJPb9QwEMXPW6nfIfK9dpYKUa0cekDKiaJKC4jbyptME1PHDp4Ju/vtmfzZpFuQQOKQaPIy72fPs/X9sXHJT4hog8/EWqYiAV+E0voqE18+5zd34v799ZVunTlBTGyZCR88iKQELKJtiX2PhupMvBAkQ0XCL4+bI9pM1ETtRqnD4SAPtzLESr1J07X69vBxW9TQmBvrkYwvmLvs5VYkbbQhWjpl4l0qrq9WA/ICZ5F7fIXBdf3KKIvQqDYCgieIatz2bN3Q3838NMErOrWAgkdfDbPvTfH8EMrOAfbaSo9tWyDqCYO20rSx6zufYCwyMTbsGkA0FaB0vhJq9Ko/mPWTM1hPHLzA9ty22zuLNYsjfejeLerubBmyVxNHXYJ0M0wwnGLeOZeDoS5CKZIIPzrLVd5jv85HkK7FuJzn7h0+Wy/xULDGVW4KCvH0gR18JFOUco5ejtHLwdTbh+ITF49TnNsFMgezhKBratzbf86j7/6fOEp4Mp0jcV7B+hKOueW/BA2PQsAz9pqk1sl+tTOVd9ftmxdX40Iadzdl8R1FQiZWwNewNGTUos8w9Zqm1fg5JTTHotXv91JPRC5/AVBLAQIAABQAAgAIAEOUV0cNwDEewAEAANoDAAAPAAAAAAAAAAEAAAAAAAAAAABub25lL3BsYXllci54bWxQSwUGAAAAAAEAAQA9AAAA7QEAAAAA"/>
  <p:tag name="ISPRING_PRESENTATION_TITLE" val="个人述职"/>
  <p:tag name="ISPRING_SCORM_ENDPOINT" val="&lt;endpoint&gt;&lt;enable&gt;0&lt;/enable&gt;&lt;lrs&gt;http://&lt;/lrs&gt;&lt;auth&gt;0&lt;/auth&gt;&lt;login&gt;&lt;/login&gt;&lt;password&gt;&lt;/password&gt;&lt;key&gt;&lt;/key&gt;&lt;name&gt;&lt;/name&gt;&lt;email&gt;&lt;/email&gt;&lt;/endpoint&gt;&#10;"/>
  <p:tag name="COMMONDATA" val="eyJoZGlkIjoiNTE3NDUwZGI2YTZhMGFhNzEwYjQ4Njk3NmZkOGNmMmUifQ=="/>
  <p:tag name="commondata" val="eyJoZGlkIjoiYzA2MDI0YjU1OThjNTIxM2ZkMGQ2ZDZhNzg0NDkxNmYifQ=="/>
</p:tagLst>
</file>

<file path=ppt/tags/tag133.xml><?xml version="1.0" encoding="utf-8"?>
<p:tagLst xmlns:p="http://schemas.openxmlformats.org/presentationml/2006/main">
  <p:tag name="KSO_WM_UNIT_ISCONTENTSTITLE" val="0"/>
  <p:tag name="KSO_WM_UNIT_ISNUMDGMTITLE" val="0"/>
  <p:tag name="KSO_WM_UNIT_PRESET_TEXT" val="线型上下导航版"/>
  <p:tag name="KSO_WM_UNIT_NOCLEAR" val="0"/>
  <p:tag name="KSO_WM_UNIT_HIGHLIGHT" val="0"/>
  <p:tag name="KSO_WM_UNIT_COMPATIBLE" val="0"/>
  <p:tag name="KSO_WM_UNIT_DIAGRAM_ISNUMVISUAL" val="0"/>
  <p:tag name="KSO_WM_UNIT_DIAGRAM_ISREFERUNIT" val="0"/>
  <p:tag name="KSO_WM_UNIT_TYPE" val="a"/>
  <p:tag name="KSO_WM_UNIT_INDEX" val="1"/>
  <p:tag name="KSO_WM_UNIT_ID" val="diagram20220058_1*a*1"/>
  <p:tag name="KSO_WM_TEMPLATE_CATEGORY" val="diagram"/>
  <p:tag name="KSO_WM_TEMPLATE_INDEX" val="20220058"/>
  <p:tag name="KSO_WM_UNIT_LAYERLEVEL" val="1"/>
  <p:tag name="KSO_WM_TAG_VERSION" val="1.0"/>
  <p:tag name="KSO_WM_BEAUTIFY_FLAG" val="#wm#"/>
  <p:tag name="KSO_WM_UNIT_VALUE" val="27"/>
  <p:tag name="KSO_WM_UNIT_BLOCK" val="0"/>
  <p:tag name="KSO_WM_UNIT_SM_LIMIT_TYPE" val="2"/>
  <p:tag name="KSO_WM_UNIT_DEC_AREA_ID" val="2d2094633d9c481aa0d84a95a015968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TEXT_FILL_FORE_SCHEMECOLOR_INDEX_BRIGHTNESS" val="0"/>
  <p:tag name="KSO_WM_UNIT_TEXT_FILL_FORE_SCHEMECOLOR_INDEX" val="13"/>
  <p:tag name="KSO_WM_UNIT_TEXT_FILL_TYPE" val="1"/>
</p:tagLst>
</file>

<file path=ppt/tags/tag134.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135.xml><?xml version="1.0" encoding="utf-8"?>
<p:tagLst xmlns:p="http://schemas.openxmlformats.org/presentationml/2006/main">
  <p:tag name="KSO_WM_UNIT_TEXT_FILL_FORE_SCHEMECOLOR_INDEX_BRIGHTNESS" val="0"/>
  <p:tag name="KSO_WM_UNIT_TEXT_FILL_FORE_SCHEMECOLOR_INDEX" val="14"/>
  <p:tag name="KSO_WM_UNIT_TEXT_FILL_TYPE" val="1"/>
</p:tagLst>
</file>

<file path=ppt/tags/tag136.xml><?xml version="1.0" encoding="utf-8"?>
<p:tagLst xmlns:p="http://schemas.openxmlformats.org/presentationml/2006/main">
  <p:tag name="KSO_WM_UNIT_TEXT_FILL_FORE_SCHEMECOLOR_INDEX_BRIGHTNESS" val="0"/>
  <p:tag name="KSO_WM_UNIT_TEXT_FILL_FORE_SCHEMECOLOR_INDEX" val="14"/>
  <p:tag name="KSO_WM_UNIT_TEXT_FILL_TYPE" val="1"/>
</p:tagLst>
</file>

<file path=ppt/tags/tag137.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4"/>
  <p:tag name="KSO_WM_UNIT_TEXT_FILL_TYPE" val="1"/>
</p:tagLst>
</file>

<file path=ppt/tags/tag138.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4"/>
  <p:tag name="KSO_WM_UNIT_TEXT_FILL_TYPE" val="1"/>
</p:tagLst>
</file>

<file path=ppt/tags/tag139.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4.xml><?xml version="1.0" encoding="utf-8"?>
<p:tagLst xmlns:p="http://schemas.openxmlformats.org/presentationml/2006/main">
  <p:tag name="KSO_WM_UNIT_COLOR_SCHEME_SHAPE_ID" val="47"/>
  <p:tag name="KSO_WM_UNIT_COLOR_SCHEME_PARENT_PAGE" val="0_3"/>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668_2_1"/>
  <p:tag name="KSO_WM_UNIT_ID" val="diagram20196511_4*l_h_i*668_2_1"/>
  <p:tag name="KSO_WM_TEMPLATE_CATEGORY" val="diagram"/>
  <p:tag name="KSO_WM_TEMPLATE_INDEX" val="20196511"/>
  <p:tag name="KSO_WM_UNIT_LAYERLEVEL" val="1_1_1"/>
  <p:tag name="KSO_WM_TAG_VERSION" val="1.0"/>
  <p:tag name="KSO_WM_BEAUTIFY_FLAG" val="#wm#"/>
  <p:tag name="KSO_WM_UNIT_TEXT_FILL_FORE_SCHEMECOLOR_INDEX_BRIGHTNESS" val="0"/>
  <p:tag name="KSO_WM_UNIT_TEXT_FILL_FORE_SCHEMECOLOR_INDEX" val="14"/>
  <p:tag name="KSO_WM_UNIT_TEXT_FILL_TYPE" val="1"/>
  <p:tag name="KSO_WM_UNIT_USESOURCEFORMAT_APPLY" val="0"/>
</p:tagLst>
</file>

<file path=ppt/tags/tag140.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41.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42.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43.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44.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45.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46.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47.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48.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49.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5.xml><?xml version="1.0" encoding="utf-8"?>
<p:tagLst xmlns:p="http://schemas.openxmlformats.org/presentationml/2006/main">
  <p:tag name="KSO_WM_UNIT_COLOR_SCHEME_SHAPE_ID" val="53"/>
  <p:tag name="KSO_WM_UNIT_COLOR_SCHEME_PARENT_PAGE" val="0_3"/>
  <p:tag name="KSO_WM_UNIT_FOIL_COLOR" val="1"/>
  <p:tag name="KSO_WM_UNIT_HIGHLIGHT" val="0"/>
  <p:tag name="KSO_WM_UNIT_COMPATIBLE" val="0"/>
  <p:tag name="KSO_WM_UNIT_DIAGRAM_ISNUMVISUAL" val="0"/>
  <p:tag name="KSO_WM_UNIT_DIAGRAM_ISREFERUNIT" val="0"/>
  <p:tag name="KSO_WM_DIAGRAM_GROUP_CODE" val="l1-1"/>
  <p:tag name="KSO_WM_UNIT_SUBTYPE" val="b"/>
  <p:tag name="KSO_WM_UNIT_TYPE" val="l_h_i"/>
  <p:tag name="KSO_WM_UNIT_INDEX" val="668_1_2"/>
  <p:tag name="KSO_WM_UNIT_ID" val="diagram20196511_4*l_h_i*668_1_2"/>
  <p:tag name="KSO_WM_TEMPLATE_CATEGORY" val="diagram"/>
  <p:tag name="KSO_WM_TEMPLATE_INDEX" val="20196511"/>
  <p:tag name="KSO_WM_UNIT_LAYERLEVEL" val="1_1_1"/>
  <p:tag name="KSO_WM_TAG_VERSION" val="1.0"/>
  <p:tag name="KSO_WM_BEAUTIFY_FLAG" val="#wm#"/>
  <p:tag name="KSO_WM_UNIT_FILL_FORE_SCHEMECOLOR_INDEX_BRIGHTNESS" val="0"/>
  <p:tag name="KSO_WM_UNIT_FILL_FORE_SCHEMECOLOR_INDEX" val="14"/>
  <p:tag name="KSO_WM_UNIT_FILL_TYPE" val="1"/>
  <p:tag name="KSO_WM_UNIT_SHADOW_SCHEMECOLOR_INDEX_BRIGHTNESS" val="0.5"/>
  <p:tag name="KSO_WM_UNIT_SHADOW_SCHEMECOLOR_INDEX" val="13"/>
  <p:tag name="KSO_WM_UNIT_TEXT_FILL_FORE_SCHEMECOLOR_INDEX_BRIGHTNESS" val="0"/>
  <p:tag name="KSO_WM_UNIT_TEXT_FILL_FORE_SCHEMECOLOR_INDEX" val="14"/>
  <p:tag name="KSO_WM_UNIT_TEXT_FILL_TYPE" val="1"/>
  <p:tag name="KSO_WM_UNIT_USESOURCEFORMAT_APPLY" val="0"/>
</p:tagLst>
</file>

<file path=ppt/tags/tag150.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51.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52.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53.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54.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55.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56.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57.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58.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59.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6.xml><?xml version="1.0" encoding="utf-8"?>
<p:tagLst xmlns:p="http://schemas.openxmlformats.org/presentationml/2006/main">
  <p:tag name="KSO_WM_UNIT_COLOR_SCHEME_SHAPE_ID" val="54"/>
  <p:tag name="KSO_WM_UNIT_COLOR_SCHEME_PARENT_PAGE" val="0_3"/>
  <p:tag name="KSO_WM_UNIT_HIGHLIGHT" val="0"/>
  <p:tag name="KSO_WM_UNIT_COMPATIBLE" val="0"/>
  <p:tag name="KSO_WM_UNIT_DIAGRAM_ISNUMVISUAL" val="0"/>
  <p:tag name="KSO_WM_UNIT_DIAGRAM_ISREFERUNIT" val="0"/>
  <p:tag name="KSO_WM_DIAGRAM_GROUP_CODE" val="l1-1"/>
  <p:tag name="KSO_WM_UNIT_SUBTYPE" val="e"/>
  <p:tag name="KSO_WM_UNIT_TYPE" val="l_h_i"/>
  <p:tag name="KSO_WM_UNIT_INDEX" val="668_1_3"/>
  <p:tag name="KSO_WM_UNIT_ID" val="diagram20196511_4*l_h_i*668_1_3"/>
  <p:tag name="KSO_WM_TEMPLATE_CATEGORY" val="diagram"/>
  <p:tag name="KSO_WM_TEMPLATE_INDEX" val="20196511"/>
  <p:tag name="KSO_WM_UNIT_LAYERLEVEL" val="1_1_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USESOURCEFORMAT_APPLY" val="0"/>
</p:tagLst>
</file>

<file path=ppt/tags/tag160.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61.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62.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63.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64.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65.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66.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67.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68.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69.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7.xml><?xml version="1.0" encoding="utf-8"?>
<p:tagLst xmlns:p="http://schemas.openxmlformats.org/presentationml/2006/main">
  <p:tag name="KSO_WM_UNIT_TEXT_PART_ID_V2" val="c-3-1"/>
  <p:tag name="KSO_WM_UNIT_COLOR_SCHEME_SHAPE_ID" val="60"/>
  <p:tag name="KSO_WM_UNIT_COLOR_SCHEME_PARENT_PAGE" val="0_3"/>
  <p:tag name="KSO_WM_UNIT_ISCONTENTSTITLE" val="0"/>
  <p:tag name="KSO_WM_UNIT_ISNUMDGMTITLE" val="0"/>
  <p:tag name="KSO_WM_UNIT_NOCLEAR" val="0"/>
  <p:tag name="KSO_WM_UNIT_HIGHLIGHT" val="0"/>
  <p:tag name="KSO_WM_UNIT_COMPATIBLE" val="0"/>
  <p:tag name="KSO_WM_UNIT_DIAGRAM_ISNUMVISUAL" val="0"/>
  <p:tag name="KSO_WM_UNIT_DIAGRAM_ISREFERUNIT" val="0"/>
  <p:tag name="KSO_WM_DIAGRAM_GROUP_CODE" val="l1-1"/>
  <p:tag name="KSO_WM_UNIT_TYPE" val="l_h_a"/>
  <p:tag name="KSO_WM_UNIT_INDEX" val="668_1_1"/>
  <p:tag name="KSO_WM_UNIT_ID" val="diagram20196511_4*l_h_a*668_1_1"/>
  <p:tag name="KSO_WM_TEMPLATE_CATEGORY" val="diagram"/>
  <p:tag name="KSO_WM_TEMPLATE_INDEX" val="20196511"/>
  <p:tag name="KSO_WM_UNIT_LAYERLEVEL" val="1_1_1"/>
  <p:tag name="KSO_WM_TAG_VERSION" val="1.0"/>
  <p:tag name="KSO_WM_BEAUTIFY_FLAG" val="#wm#"/>
  <p:tag name="KSO_WM_UNIT_PRESET_TEXT" val="单击此处添加小标题"/>
  <p:tag name="KSO_WM_UNIT_TEXT_FILL_FORE_SCHEMECOLOR_INDEX_BRIGHTNESS" val="0.25"/>
  <p:tag name="KSO_WM_UNIT_TEXT_FILL_FORE_SCHEMECOLOR_INDEX" val="13"/>
  <p:tag name="KSO_WM_UNIT_TEXT_FILL_TYPE" val="1"/>
  <p:tag name="KSO_WM_UNIT_USESOURCEFORMAT_APPLY" val="0"/>
</p:tagLst>
</file>

<file path=ppt/tags/tag170.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71.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72.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73.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74.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75.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76.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77.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78.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79.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8.xml><?xml version="1.0" encoding="utf-8"?>
<p:tagLst xmlns:p="http://schemas.openxmlformats.org/presentationml/2006/main">
  <p:tag name="KSO_WM_UNIT_COLOR_SCHEME_SHAPE_ID" val="58"/>
  <p:tag name="KSO_WM_UNIT_COLOR_SCHEME_PARENT_PAGE" val="0_3"/>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668_1_1"/>
  <p:tag name="KSO_WM_UNIT_ID" val="diagram20196511_4*l_h_i*668_1_1"/>
  <p:tag name="KSO_WM_TEMPLATE_CATEGORY" val="diagram"/>
  <p:tag name="KSO_WM_TEMPLATE_INDEX" val="20196511"/>
  <p:tag name="KSO_WM_UNIT_LAYERLEVEL" val="1_1_1"/>
  <p:tag name="KSO_WM_TAG_VERSION" val="1.0"/>
  <p:tag name="KSO_WM_BEAUTIFY_FLAG" val="#wm#"/>
  <p:tag name="KSO_WM_UNIT_TEXT_FILL_FORE_SCHEMECOLOR_INDEX_BRIGHTNESS" val="0"/>
  <p:tag name="KSO_WM_UNIT_TEXT_FILL_FORE_SCHEMECOLOR_INDEX" val="14"/>
  <p:tag name="KSO_WM_UNIT_TEXT_FILL_TYPE" val="1"/>
  <p:tag name="KSO_WM_UNIT_USESOURCEFORMAT_APPLY" val="0"/>
</p:tagLst>
</file>

<file path=ppt/tags/tag180.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81.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82.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83.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84.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85.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86.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87.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88.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89.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9.xml><?xml version="1.0" encoding="utf-8"?>
<p:tagLst xmlns:p="http://schemas.openxmlformats.org/presentationml/2006/main">
  <p:tag name="KSO_WM_UNIT_COLOR_SCHEME_SHAPE_ID" val="65"/>
  <p:tag name="KSO_WM_UNIT_COLOR_SCHEME_PARENT_PAGE" val="0_3"/>
  <p:tag name="KSO_WM_UNIT_FOIL_COLOR" val="1"/>
  <p:tag name="KSO_WM_UNIT_HIGHLIGHT" val="0"/>
  <p:tag name="KSO_WM_UNIT_COMPATIBLE" val="0"/>
  <p:tag name="KSO_WM_UNIT_DIAGRAM_ISNUMVISUAL" val="0"/>
  <p:tag name="KSO_WM_UNIT_DIAGRAM_ISREFERUNIT" val="0"/>
  <p:tag name="KSO_WM_DIAGRAM_GROUP_CODE" val="l1-1"/>
  <p:tag name="KSO_WM_UNIT_SUBTYPE" val="b"/>
  <p:tag name="KSO_WM_UNIT_TYPE" val="l_h_i"/>
  <p:tag name="KSO_WM_UNIT_INDEX" val="668_5_2"/>
  <p:tag name="KSO_WM_UNIT_ID" val="diagram20196511_4*l_h_i*668_5_2"/>
  <p:tag name="KSO_WM_TEMPLATE_CATEGORY" val="diagram"/>
  <p:tag name="KSO_WM_TEMPLATE_INDEX" val="20196511"/>
  <p:tag name="KSO_WM_UNIT_LAYERLEVEL" val="1_1_1"/>
  <p:tag name="KSO_WM_TAG_VERSION" val="1.0"/>
  <p:tag name="KSO_WM_BEAUTIFY_FLAG" val="#wm#"/>
  <p:tag name="KSO_WM_UNIT_FILL_FORE_SCHEMECOLOR_INDEX_BRIGHTNESS" val="0"/>
  <p:tag name="KSO_WM_UNIT_FILL_FORE_SCHEMECOLOR_INDEX" val="14"/>
  <p:tag name="KSO_WM_UNIT_FILL_TYPE" val="1"/>
  <p:tag name="KSO_WM_UNIT_SHADOW_SCHEMECOLOR_INDEX_BRIGHTNESS" val="0.5"/>
  <p:tag name="KSO_WM_UNIT_SHADOW_SCHEMECOLOR_INDEX" val="13"/>
  <p:tag name="KSO_WM_UNIT_TEXT_FILL_FORE_SCHEMECOLOR_INDEX_BRIGHTNESS" val="0"/>
  <p:tag name="KSO_WM_UNIT_TEXT_FILL_FORE_SCHEMECOLOR_INDEX" val="14"/>
  <p:tag name="KSO_WM_UNIT_TEXT_FILL_TYPE" val="1"/>
  <p:tag name="KSO_WM_UNIT_USESOURCEFORMAT_APPLY" val="0"/>
</p:tagLst>
</file>

<file path=ppt/tags/tag190.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91.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92.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93.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94.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95.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96.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97.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98.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99.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2.xml><?xml version="1.0" encoding="utf-8"?>
<p:tagLst xmlns:p="http://schemas.openxmlformats.org/presentationml/2006/main">
  <p:tag name="KSO_WM_UNIT_ISCONTENTSTITLE" val="0"/>
  <p:tag name="KSO_WM_UNIT_ISNUMDGMTITLE" val="0"/>
  <p:tag name="KSO_WM_UNIT_PRESET_TEXT" val="线型上下导航版"/>
  <p:tag name="KSO_WM_UNIT_NOCLEAR" val="0"/>
  <p:tag name="KSO_WM_UNIT_HIGHLIGHT" val="0"/>
  <p:tag name="KSO_WM_UNIT_COMPATIBLE" val="0"/>
  <p:tag name="KSO_WM_UNIT_DIAGRAM_ISNUMVISUAL" val="0"/>
  <p:tag name="KSO_WM_UNIT_DIAGRAM_ISREFERUNIT" val="0"/>
  <p:tag name="KSO_WM_UNIT_TYPE" val="a"/>
  <p:tag name="KSO_WM_UNIT_INDEX" val="1"/>
  <p:tag name="KSO_WM_UNIT_ID" val="diagram20220058_1*a*1"/>
  <p:tag name="KSO_WM_TEMPLATE_CATEGORY" val="diagram"/>
  <p:tag name="KSO_WM_TEMPLATE_INDEX" val="20220058"/>
  <p:tag name="KSO_WM_UNIT_LAYERLEVEL" val="1"/>
  <p:tag name="KSO_WM_TAG_VERSION" val="1.0"/>
  <p:tag name="KSO_WM_BEAUTIFY_FLAG" val="#wm#"/>
  <p:tag name="KSO_WM_UNIT_VALUE" val="27"/>
  <p:tag name="KSO_WM_UNIT_BLOCK" val="0"/>
  <p:tag name="KSO_WM_UNIT_SM_LIMIT_TYPE" val="2"/>
  <p:tag name="KSO_WM_UNIT_DEC_AREA_ID" val="2d2094633d9c481aa0d84a95a015968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TEXT_FILL_FORE_SCHEMECOLOR_INDEX_BRIGHTNESS" val="0"/>
  <p:tag name="KSO_WM_UNIT_TEXT_FILL_FORE_SCHEMECOLOR_INDEX" val="13"/>
  <p:tag name="KSO_WM_UNIT_TEXT_FILL_TYPE" val="1"/>
</p:tagLst>
</file>

<file path=ppt/tags/tag20.xml><?xml version="1.0" encoding="utf-8"?>
<p:tagLst xmlns:p="http://schemas.openxmlformats.org/presentationml/2006/main">
  <p:tag name="KSO_WM_UNIT_COLOR_SCHEME_SHAPE_ID" val="67"/>
  <p:tag name="KSO_WM_UNIT_COLOR_SCHEME_PARENT_PAGE" val="0_3"/>
  <p:tag name="KSO_WM_UNIT_HIGHLIGHT" val="0"/>
  <p:tag name="KSO_WM_UNIT_COMPATIBLE" val="0"/>
  <p:tag name="KSO_WM_UNIT_DIAGRAM_ISNUMVISUAL" val="0"/>
  <p:tag name="KSO_WM_UNIT_DIAGRAM_ISREFERUNIT" val="0"/>
  <p:tag name="KSO_WM_DIAGRAM_GROUP_CODE" val="l1-1"/>
  <p:tag name="KSO_WM_UNIT_SUBTYPE" val="e"/>
  <p:tag name="KSO_WM_UNIT_TYPE" val="l_h_i"/>
  <p:tag name="KSO_WM_UNIT_INDEX" val="668_5_3"/>
  <p:tag name="KSO_WM_UNIT_ID" val="diagram20196511_4*l_h_i*668_5_3"/>
  <p:tag name="KSO_WM_TEMPLATE_CATEGORY" val="diagram"/>
  <p:tag name="KSO_WM_TEMPLATE_INDEX" val="20196511"/>
  <p:tag name="KSO_WM_UNIT_LAYERLEVEL" val="1_1_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USESOURCEFORMAT_APPLY" val="0"/>
</p:tagLst>
</file>

<file path=ppt/tags/tag200.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201.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202.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203.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204.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205.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206.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207.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208.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209.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21.xml><?xml version="1.0" encoding="utf-8"?>
<p:tagLst xmlns:p="http://schemas.openxmlformats.org/presentationml/2006/main">
  <p:tag name="KSO_WM_UNIT_TEXT_PART_ID_V2" val="c-3-1"/>
  <p:tag name="KSO_WM_UNIT_COLOR_SCHEME_SHAPE_ID" val="49"/>
  <p:tag name="KSO_WM_UNIT_COLOR_SCHEME_PARENT_PAGE" val="0_3"/>
  <p:tag name="KSO_WM_UNIT_ISCONTENTSTITLE" val="0"/>
  <p:tag name="KSO_WM_UNIT_ISNUMDGMTITLE" val="0"/>
  <p:tag name="KSO_WM_UNIT_NOCLEAR" val="0"/>
  <p:tag name="KSO_WM_UNIT_HIGHLIGHT" val="0"/>
  <p:tag name="KSO_WM_UNIT_COMPATIBLE" val="0"/>
  <p:tag name="KSO_WM_UNIT_DIAGRAM_ISNUMVISUAL" val="0"/>
  <p:tag name="KSO_WM_UNIT_DIAGRAM_ISREFERUNIT" val="0"/>
  <p:tag name="KSO_WM_DIAGRAM_GROUP_CODE" val="l1-1"/>
  <p:tag name="KSO_WM_UNIT_TYPE" val="l_h_a"/>
  <p:tag name="KSO_WM_UNIT_INDEX" val="668_5_1"/>
  <p:tag name="KSO_WM_UNIT_ID" val="diagram20196511_4*l_h_a*668_5_1"/>
  <p:tag name="KSO_WM_TEMPLATE_CATEGORY" val="diagram"/>
  <p:tag name="KSO_WM_TEMPLATE_INDEX" val="20196511"/>
  <p:tag name="KSO_WM_UNIT_LAYERLEVEL" val="1_1_1"/>
  <p:tag name="KSO_WM_TAG_VERSION" val="1.0"/>
  <p:tag name="KSO_WM_BEAUTIFY_FLAG" val="#wm#"/>
  <p:tag name="KSO_WM_UNIT_PRESET_TEXT" val="单击此处添加小标题"/>
  <p:tag name="KSO_WM_UNIT_TEXT_FILL_FORE_SCHEMECOLOR_INDEX_BRIGHTNESS" val="0.25"/>
  <p:tag name="KSO_WM_UNIT_TEXT_FILL_FORE_SCHEMECOLOR_INDEX" val="13"/>
  <p:tag name="KSO_WM_UNIT_TEXT_FILL_TYPE" val="1"/>
  <p:tag name="KSO_WM_UNIT_USESOURCEFORMAT_APPLY" val="0"/>
</p:tagLst>
</file>

<file path=ppt/tags/tag210.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211.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212.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213.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214.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215.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216.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217.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218.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219.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22.xml><?xml version="1.0" encoding="utf-8"?>
<p:tagLst xmlns:p="http://schemas.openxmlformats.org/presentationml/2006/main">
  <p:tag name="KSO_WM_UNIT_COLOR_SCHEME_SHAPE_ID" val="45"/>
  <p:tag name="KSO_WM_UNIT_COLOR_SCHEME_PARENT_PAGE" val="0_3"/>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668_5_1"/>
  <p:tag name="KSO_WM_UNIT_ID" val="diagram20196511_4*l_h_i*668_5_1"/>
  <p:tag name="KSO_WM_TEMPLATE_CATEGORY" val="diagram"/>
  <p:tag name="KSO_WM_TEMPLATE_INDEX" val="20196511"/>
  <p:tag name="KSO_WM_UNIT_LAYERLEVEL" val="1_1_1"/>
  <p:tag name="KSO_WM_TAG_VERSION" val="1.0"/>
  <p:tag name="KSO_WM_BEAUTIFY_FLAG" val="#wm#"/>
  <p:tag name="KSO_WM_UNIT_TEXT_FILL_FORE_SCHEMECOLOR_INDEX_BRIGHTNESS" val="0"/>
  <p:tag name="KSO_WM_UNIT_TEXT_FILL_FORE_SCHEMECOLOR_INDEX" val="14"/>
  <p:tag name="KSO_WM_UNIT_TEXT_FILL_TYPE" val="1"/>
  <p:tag name="KSO_WM_UNIT_USESOURCEFORMAT_APPLY" val="0"/>
</p:tagLst>
</file>

<file path=ppt/tags/tag220.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221.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222.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223.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224.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225.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226.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227.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228.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229.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23.xml><?xml version="1.0" encoding="utf-8"?>
<p:tagLst xmlns:p="http://schemas.openxmlformats.org/presentationml/2006/main">
  <p:tag name="KSO_WM_UNIT_COLOR_SCHEME_SHAPE_ID" val="65"/>
  <p:tag name="KSO_WM_UNIT_COLOR_SCHEME_PARENT_PAGE" val="0_3"/>
  <p:tag name="KSO_WM_UNIT_FOIL_COLOR" val="1"/>
  <p:tag name="KSO_WM_UNIT_HIGHLIGHT" val="0"/>
  <p:tag name="KSO_WM_UNIT_COMPATIBLE" val="0"/>
  <p:tag name="KSO_WM_UNIT_DIAGRAM_ISNUMVISUAL" val="0"/>
  <p:tag name="KSO_WM_UNIT_DIAGRAM_ISREFERUNIT" val="0"/>
  <p:tag name="KSO_WM_DIAGRAM_GROUP_CODE" val="l1-1"/>
  <p:tag name="KSO_WM_UNIT_SUBTYPE" val="b"/>
  <p:tag name="KSO_WM_UNIT_TYPE" val="l_h_i"/>
  <p:tag name="KSO_WM_UNIT_INDEX" val="668_5_2"/>
  <p:tag name="KSO_WM_UNIT_ID" val="diagram20196511_4*l_h_i*668_5_2"/>
  <p:tag name="KSO_WM_TEMPLATE_CATEGORY" val="diagram"/>
  <p:tag name="KSO_WM_TEMPLATE_INDEX" val="20196511"/>
  <p:tag name="KSO_WM_UNIT_LAYERLEVEL" val="1_1_1"/>
  <p:tag name="KSO_WM_TAG_VERSION" val="1.0"/>
  <p:tag name="KSO_WM_BEAUTIFY_FLAG" val=""/>
  <p:tag name="KSO_WM_UNIT_FILL_FORE_SCHEMECOLOR_INDEX_BRIGHTNESS" val="0"/>
  <p:tag name="KSO_WM_UNIT_FILL_FORE_SCHEMECOLOR_INDEX" val="14"/>
  <p:tag name="KSO_WM_UNIT_FILL_TYPE" val="1"/>
  <p:tag name="KSO_WM_UNIT_SHADOW_SCHEMECOLOR_INDEX_BRIGHTNESS" val="0.5"/>
  <p:tag name="KSO_WM_UNIT_SHADOW_SCHEMECOLOR_INDEX" val="13"/>
  <p:tag name="KSO_WM_UNIT_TEXT_FILL_FORE_SCHEMECOLOR_INDEX_BRIGHTNESS" val="0"/>
  <p:tag name="KSO_WM_UNIT_TEXT_FILL_FORE_SCHEMECOLOR_INDEX" val="14"/>
  <p:tag name="KSO_WM_UNIT_TEXT_FILL_TYPE" val="1"/>
  <p:tag name="KSO_WM_UNIT_USESOURCEFORMAT_APPLY" val="0"/>
</p:tagLst>
</file>

<file path=ppt/tags/tag230.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231.xml><?xml version="1.0" encoding="utf-8"?>
<p:tagLst xmlns:p="http://schemas.openxmlformats.org/presentationml/2006/main">
  <p:tag name="KSO_WM_UNIT_TEXT_FILL_FORE_SCHEMECOLOR_INDEX_BRIGHTNESS" val="0"/>
  <p:tag name="KSO_WM_UNIT_TEXT_FILL_FORE_SCHEMECOLOR_INDEX" val="5"/>
  <p:tag name="KSO_WM_UNIT_TEXT_FILL_TYPE" val="1"/>
</p:tagLst>
</file>

<file path=ppt/tags/tag232.xml><?xml version="1.0" encoding="utf-8"?>
<p:tagLst xmlns:p="http://schemas.openxmlformats.org/presentationml/2006/main">
  <p:tag name="KSO_WM_BEAUTIFY_FLAG" val=""/>
</p:tagLst>
</file>

<file path=ppt/tags/tag233.xml><?xml version="1.0" encoding="utf-8"?>
<p:tagLst xmlns:p="http://schemas.openxmlformats.org/presentationml/2006/main">
  <p:tag name="KSO_WM_SLIDE_ID" val="diagram20220058_1"/>
  <p:tag name="KSO_WM_TEMPLATE_SUBCATEGORY" val="25"/>
  <p:tag name="KSO_WM_TEMPLATE_MASTER_TYPE" val="0"/>
  <p:tag name="KSO_WM_TEMPLATE_COLOR_TYPE" val="0"/>
  <p:tag name="KSO_WM_SLIDE_ITEM_CNT" val="0"/>
  <p:tag name="KSO_WM_SLIDE_INDEX" val="1"/>
  <p:tag name="KSO_WM_TAG_VERSION" val="1.0"/>
  <p:tag name="KSO_WM_BEAUTIFY_FLAG" val="#wm#"/>
  <p:tag name="KSO_WM_TEMPLATE_CATEGORY" val="diagram"/>
  <p:tag name="KSO_WM_TEMPLATE_INDEX" val="20220058"/>
  <p:tag name="KSO_WM_SLIDE_LAYOUT" val="a_d"/>
  <p:tag name="KSO_WM_SLIDE_LAYOUT_CNT" val="1_1"/>
  <p:tag name="KSO_WM_SLIDE_TYPE" val="text"/>
  <p:tag name="KSO_WM_SLIDE_SUBTYPE" val="picTxt"/>
  <p:tag name="KSO_WM_SLIDE_LAYOUTTYPE" val="topbottom"/>
  <p:tag name="KSO_WM_SLIDE_SIZE" val="888*504"/>
  <p:tag name="KSO_WM_SLIDE_POSITION" val="36*12"/>
  <p:tag name="KSO_WM_SLIDE_LAYOUT_INFO" val="{&quot;direction&quot;:0,&quot;horizontalAlign&quot;:-1,&quot;verticalAlign&quot;:-1,&quot;type&quot;:0,&quot;diagramDirection&quot;:0,&quot;canSetOverLayout&quot;:0,&quot;isOverLayout&quot;:0,&quot;marginOverLayout&quot;:{&quot;left&quot;:-0.035,&quot;top&quot;:-0.035,&quot;right&quot;:-0.035,&quot;bottom&quot;:-0.035},&quot;normalSize&quot;:{&quot;size1&quot;:11.2},&quot;minSize&quot;:{&quot;size1&quot;:11.2},&quot;maxSize&quot;:{&quot;size1&quot;:20.0},&quot;edge&quot;:{&quot;left&quot;:true,&quot;top&quot;:true,&quot;right&quot;:true,&quot;bottom&quot;:true},&quot;backgroundInfo&quot;:[{&quot;type&quot;:&quot;general&quot;,&quot;left&quot;:0.0,&quot;top&quot;:0.0,&quot;right&quot;:0.0,&quot;bottom&quot;:0.0,&quot;leftAbs&quot;:false,&quot;topAbs&quot;:false,&quot;rightAbs&quot;:false,&quot;bottomAbs&quot;:false}],&quot;subLayout&quot;:[{&quot;direction&quot;:0,&quot;horizontalAlign&quot;:-1,&quot;verticalAlign&quot;:-1,&quot;type&quot;:0,&quot;diagramDirection&quot;:0,&quot;canSetOverLayout&quot;:0,&quot;isOverLayout&quot;:0,&quot;margin&quot;:{&quot;left&quot;:1.27,&quot;top&quot;:0.423,&quot;right&quot;:1.27,&quot;bottom&quot;:0.026},&quot;marginOverLayout&quot;:{&quot;left&quot;:-0.035,&quot;top&quot;:-0.035,&quot;right&quot;:-0.035,&quot;bottom&quot;:-0.035},&quot;edge&quot;:{&quot;left&quot;:true,&quot;top&quot;:true,&quot;right&quot;:true,&quot;bottom&quot;:false},&quot;IsEmpty&quot;:false},{&quot;direction&quot;:0,&quot;horizontalAlign&quot;:-1,&quot;verticalAlign&quot;:-1,&quot;type&quot;:0,&quot;diagramDirection&quot;:0,&quot;canSetOverLayout&quot;:0,&quot;isOverLayout&quot;:0,&quot;margin&quot;:{&quot;left&quot;:1.27,&quot;top&quot;:1.27,&quot;right&quot;:1.27,&quot;bottom&quot;:0.847},&quot;marginOverLayout&quot;:{&quot;left&quot;:-0.035,&quot;top&quot;:-0.035,&quot;right&quot;:-0.035,&quot;bottom&quot;:-0.035},&quot;edge&quot;:{&quot;left&quot;:true,&quot;top&quot;:false,&quot;right&quot;:true,&quot;bottom&quot;:true},&quot;IsEmpty&quot;:false}],&quot;IsEmpty&quot;:false}"/>
  <p:tag name="KSO_WM_SLIDE_RATIO" val="1.777778"/>
  <p:tag name="KSO_WM_SLIDE_BACKGROUND" val="[&quot;general&quot;]"/>
</p:tagLst>
</file>

<file path=ppt/tags/tag23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i"/>
  <p:tag name="KSO_WM_UNIT_INDEX" val="1_1"/>
  <p:tag name="KSO_WM_UNIT_ID" val="diagram20204638_2*l_i*1_1"/>
  <p:tag name="KSO_WM_TEMPLATE_CATEGORY" val="diagram"/>
  <p:tag name="KSO_WM_TEMPLATE_INDEX" val="20204638"/>
  <p:tag name="KSO_WM_UNIT_LAYERLEVEL" val="1_1"/>
  <p:tag name="KSO_WM_TAG_VERSION" val="1.0"/>
  <p:tag name="KSO_WM_BEAUTIFY_FLAG" val="#wm#"/>
  <p:tag name="KSO_WM_UNIT_LINE_FORE_SCHEMECOLOR_INDEX_BRIGHTNESS" val="0"/>
  <p:tag name="KSO_WM_UNIT_LINE_FORE_SCHEMECOLOR_INDEX" val="5"/>
  <p:tag name="KSO_WM_UNIT_LINE_FILL_TYPE" val="2"/>
  <p:tag name="KSO_WM_UNIT_TEXT_FILL_FORE_SCHEMECOLOR_INDEX_BRIGHTNESS" val="0"/>
  <p:tag name="KSO_WM_UNIT_TEXT_FILL_FORE_SCHEMECOLOR_INDEX" val="2"/>
  <p:tag name="KSO_WM_UNIT_TEXT_FILL_TYPE" val="1"/>
  <p:tag name="KSO_WM_UNIT_USESOURCEFORMAT_APPLY" val="0"/>
</p:tagLst>
</file>

<file path=ppt/tags/tag235.xml><?xml version="1.0" encoding="utf-8"?>
<p:tagLst xmlns:p="http://schemas.openxmlformats.org/presentationml/2006/main">
  <p:tag name="KSO_WM_UNIT_SUBTYPE" val="a"/>
  <p:tag name="KSO_WM_UNIT_NOCLEAR" val="0"/>
  <p:tag name="KSO_WM_UNIT_VALUE" val="405"/>
  <p:tag name="KSO_WM_UNIT_HIGHLIGHT" val="0"/>
  <p:tag name="KSO_WM_UNIT_COMPATIBLE" val="0"/>
  <p:tag name="KSO_WM_UNIT_DIAGRAM_ISNUMVISUAL" val="0"/>
  <p:tag name="KSO_WM_UNIT_DIAGRAM_ISREFERUNIT" val="0"/>
  <p:tag name="KSO_WM_DIAGRAM_GROUP_CODE" val="l1-1"/>
  <p:tag name="KSO_WM_UNIT_TYPE" val="l_h_f"/>
  <p:tag name="KSO_WM_UNIT_INDEX" val="1_2_1"/>
  <p:tag name="KSO_WM_UNIT_ID" val="diagram20204638_2*l_h_f*1_2_1"/>
  <p:tag name="KSO_WM_TEMPLATE_CATEGORY" val="diagram"/>
  <p:tag name="KSO_WM_TEMPLATE_INDEX" val="20204638"/>
  <p:tag name="KSO_WM_UNIT_LAYERLEVEL" val="1_1_1"/>
  <p:tag name="KSO_WM_TAG_VERSION" val="1.0"/>
  <p:tag name="KSO_WM_BEAUTIFY_FLAG" val="#wm#"/>
  <p:tag name="KSO_WM_UNIT_PRESET_TEXT" val="单击此处输入你的正文，文字是您思想的提炼，为了最终演示发布的良好效果，请尽量言简意赅的阐述观点；根据需要可酌情增减文字，以便观者可以准确理解您所传达的信息。&#10;您的正文已经简明扼要，但信息却错综复杂，需要用更多的文字来表述；但请您尽可能提炼思想的精髓，否则容易造成观者的阅读压力，适得其反。"/>
  <p:tag name="KSO_WM_UNIT_TEXT_FILL_FORE_SCHEMECOLOR_INDEX_BRIGHTNESS" val="0.35"/>
  <p:tag name="KSO_WM_UNIT_TEXT_FILL_FORE_SCHEMECOLOR_INDEX" val="13"/>
  <p:tag name="KSO_WM_UNIT_TEXT_FILL_TYPE" val="1"/>
  <p:tag name="KSO_WM_UNIT_USESOURCEFORMAT_APPLY" val="0"/>
</p:tagLst>
</file>

<file path=ppt/tags/tag236.xml><?xml version="1.0" encoding="utf-8"?>
<p:tagLst xmlns:p="http://schemas.openxmlformats.org/presentationml/2006/main">
  <p:tag name="KSO_WM_UNIT_SUBTYPE" val="a"/>
  <p:tag name="KSO_WM_UNIT_NOCLEAR" val="0"/>
  <p:tag name="KSO_WM_UNIT_VALUE" val="405"/>
  <p:tag name="KSO_WM_UNIT_HIGHLIGHT" val="0"/>
  <p:tag name="KSO_WM_UNIT_COMPATIBLE" val="0"/>
  <p:tag name="KSO_WM_UNIT_DIAGRAM_ISNUMVISUAL" val="0"/>
  <p:tag name="KSO_WM_UNIT_DIAGRAM_ISREFERUNIT" val="0"/>
  <p:tag name="KSO_WM_DIAGRAM_GROUP_CODE" val="l1-1"/>
  <p:tag name="KSO_WM_UNIT_TYPE" val="l_h_f"/>
  <p:tag name="KSO_WM_UNIT_INDEX" val="1_3_1"/>
  <p:tag name="KSO_WM_UNIT_ID" val="diagram20204638_2*l_h_f*1_3_1"/>
  <p:tag name="KSO_WM_TEMPLATE_CATEGORY" val="diagram"/>
  <p:tag name="KSO_WM_TEMPLATE_INDEX" val="20204638"/>
  <p:tag name="KSO_WM_UNIT_LAYERLEVEL" val="1_1_1"/>
  <p:tag name="KSO_WM_TAG_VERSION" val="1.0"/>
  <p:tag name="KSO_WM_BEAUTIFY_FLAG" val="#wm#"/>
  <p:tag name="KSO_WM_UNIT_PRESET_TEXT" val="单击此处输入你的正文，文字是您思想的提炼，为了最终演示发布的良好效果，请尽量言简意赅的阐述观点；根据需要可酌情增减文字，以便观者可以准确理解您所传达的信息。&#10;您的正文已经简明扼要，但信息却错综复杂，需要用更多的文字来表述；但请您尽可能提炼思想的精髓，否则容易造成观者的阅读压力，适得其反。"/>
  <p:tag name="KSO_WM_UNIT_TEXT_FILL_FORE_SCHEMECOLOR_INDEX_BRIGHTNESS" val="0.35"/>
  <p:tag name="KSO_WM_UNIT_TEXT_FILL_FORE_SCHEMECOLOR_INDEX" val="13"/>
  <p:tag name="KSO_WM_UNIT_TEXT_FILL_TYPE" val="1"/>
  <p:tag name="KSO_WM_UNIT_USESOURCEFORMAT_APPLY" val="0"/>
</p:tagLst>
</file>

<file path=ppt/tags/tag23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i"/>
  <p:tag name="KSO_WM_UNIT_INDEX" val="1_3"/>
  <p:tag name="KSO_WM_UNIT_ID" val="diagram20204638_2*l_i*1_3"/>
  <p:tag name="KSO_WM_TEMPLATE_CATEGORY" val="diagram"/>
  <p:tag name="KSO_WM_TEMPLATE_INDEX" val="20204638"/>
  <p:tag name="KSO_WM_UNIT_LAYERLEVEL" val="1_1"/>
  <p:tag name="KSO_WM_TAG_VERSION" val="1.0"/>
  <p:tag name="KSO_WM_BEAUTIFY_FLAG" val="#wm#"/>
  <p:tag name="KSO_WM_UNIT_LINE_FORE_SCHEMECOLOR_INDEX_BRIGHTNESS" val="-0.5"/>
  <p:tag name="KSO_WM_UNIT_LINE_FORE_SCHEMECOLOR_INDEX" val="5"/>
  <p:tag name="KSO_WM_UNIT_LINE_FILL_TYPE" val="2"/>
  <p:tag name="KSO_WM_UNIT_USESOURCEFORMAT_APPLY" val="0"/>
</p:tagLst>
</file>

<file path=ppt/tags/tag2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20058_1*i*1"/>
  <p:tag name="KSO_WM_TEMPLATE_CATEGORY" val="diagram"/>
  <p:tag name="KSO_WM_TEMPLATE_INDEX" val="20220058"/>
  <p:tag name="KSO_WM_UNIT_LAYERLEVEL" val="1"/>
  <p:tag name="KSO_WM_TAG_VERSION" val="1.0"/>
  <p:tag name="KSO_WM_BEAUTIFY_FLAG" val=""/>
  <p:tag name="KSO_WM_UNIT_BLOCK" val="0"/>
  <p:tag name="KSO_WM_UNIT_SM_LIMIT_TYPE" val="0"/>
  <p:tag name="KSO_WM_UNIT_DEC_AREA_ID" val="401453a90b9f4fd5b1215058b8a2f2e8"/>
  <p:tag name="KSO_WM_UNIT_DECORATE_INFO" val="{&quot;ReferentInfo&quot;:{&quot;Id&quot;:&quot;2d2094633d9c481aa0d84a95a0159686&quot;,&quot;X&quot;:{&quot;Pos&quot;:1},&quot;Y&quot;:{&quot;Pos&quot;:2}},&quot;DecorateInfoX&quot;:{&quot;Pos&quot;:1,&quot;IsAbs&quot;:true},&quot;DecorateInfoY&quot;:{&quot;Pos&quot;:0,&quot;IsAbs&quot;:true},&quot;DecorateInfoW&quot;:{&quot;IsAbs&quot;:true},&quot;DecorateInfoH&quot;:{&quot;IsAbs&quot;:true},&quot;whChangeMode&quot;:0}"/>
  <p:tag name="KSO_WM_UNIT_LINE_FORE_SCHEMECOLOR_INDEX_BRIGHTNESS" val="0"/>
  <p:tag name="KSO_WM_UNIT_LINE_FORE_SCHEMECOLOR_INDEX" val="5"/>
  <p:tag name="KSO_WM_UNIT_LINE_FILL_TYPE" val="2"/>
</p:tagLst>
</file>

<file path=ppt/tags/tag239.xml><?xml version="1.0" encoding="utf-8"?>
<p:tagLst xmlns:p="http://schemas.openxmlformats.org/presentationml/2006/main">
  <p:tag name="KSO_WM_UNIT_ISCONTENTSTITLE" val="0"/>
  <p:tag name="KSO_WM_UNIT_ISNUMDGMTITLE" val="0"/>
  <p:tag name="KSO_WM_UNIT_PRESET_TEXT" val="线型上下导航版"/>
  <p:tag name="KSO_WM_UNIT_NOCLEAR" val="0"/>
  <p:tag name="KSO_WM_UNIT_HIGHLIGHT" val="0"/>
  <p:tag name="KSO_WM_UNIT_COMPATIBLE" val="0"/>
  <p:tag name="KSO_WM_UNIT_DIAGRAM_ISNUMVISUAL" val="0"/>
  <p:tag name="KSO_WM_UNIT_DIAGRAM_ISREFERUNIT" val="0"/>
  <p:tag name="KSO_WM_UNIT_TYPE" val="a"/>
  <p:tag name="KSO_WM_UNIT_INDEX" val="1"/>
  <p:tag name="KSO_WM_UNIT_ID" val="diagram20220058_1*a*1"/>
  <p:tag name="KSO_WM_TEMPLATE_CATEGORY" val="diagram"/>
  <p:tag name="KSO_WM_TEMPLATE_INDEX" val="20220058"/>
  <p:tag name="KSO_WM_UNIT_LAYERLEVEL" val="1"/>
  <p:tag name="KSO_WM_TAG_VERSION" val="1.0"/>
  <p:tag name="KSO_WM_BEAUTIFY_FLAG" val=""/>
  <p:tag name="KSO_WM_UNIT_VALUE" val="27"/>
  <p:tag name="KSO_WM_UNIT_BLOCK" val="0"/>
  <p:tag name="KSO_WM_UNIT_SM_LIMIT_TYPE" val="2"/>
  <p:tag name="KSO_WM_UNIT_DEC_AREA_ID" val="2d2094633d9c481aa0d84a95a015968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TEXT_FILL_FORE_SCHEMECOLOR_INDEX_BRIGHTNESS" val="0"/>
  <p:tag name="KSO_WM_UNIT_TEXT_FILL_FORE_SCHEMECOLOR_INDEX" val="13"/>
  <p:tag name="KSO_WM_UNIT_TEXT_FILL_TYPE" val="1"/>
</p:tagLst>
</file>

<file path=ppt/tags/tag24.xml><?xml version="1.0" encoding="utf-8"?>
<p:tagLst xmlns:p="http://schemas.openxmlformats.org/presentationml/2006/main">
  <p:tag name="KSO_WM_UNIT_COLOR_SCHEME_SHAPE_ID" val="67"/>
  <p:tag name="KSO_WM_UNIT_COLOR_SCHEME_PARENT_PAGE" val="0_3"/>
  <p:tag name="KSO_WM_UNIT_HIGHLIGHT" val="0"/>
  <p:tag name="KSO_WM_UNIT_COMPATIBLE" val="0"/>
  <p:tag name="KSO_WM_UNIT_DIAGRAM_ISNUMVISUAL" val="0"/>
  <p:tag name="KSO_WM_UNIT_DIAGRAM_ISREFERUNIT" val="0"/>
  <p:tag name="KSO_WM_DIAGRAM_GROUP_CODE" val="l1-1"/>
  <p:tag name="KSO_WM_UNIT_SUBTYPE" val="e"/>
  <p:tag name="KSO_WM_UNIT_TYPE" val="l_h_i"/>
  <p:tag name="KSO_WM_UNIT_INDEX" val="668_5_3"/>
  <p:tag name="KSO_WM_UNIT_ID" val="diagram20196511_4*l_h_i*668_5_3"/>
  <p:tag name="KSO_WM_TEMPLATE_CATEGORY" val="diagram"/>
  <p:tag name="KSO_WM_TEMPLATE_INDEX" val="20196511"/>
  <p:tag name="KSO_WM_UNIT_LAYERLEVEL" val="1_1_1"/>
  <p:tag name="KSO_WM_TAG_VERSION" val="1.0"/>
  <p:tag name="KSO_WM_BEAUTIFY_FLAG" val=""/>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USESOURCEFORMAT_APPLY" val="0"/>
</p:tagLst>
</file>

<file path=ppt/tags/tag240.xml><?xml version="1.0" encoding="utf-8"?>
<p:tagLst xmlns:p="http://schemas.openxmlformats.org/presentationml/2006/main">
  <p:tag name="KSO_WM_BEAUTIFY_FLAG" val=""/>
</p:tagLst>
</file>

<file path=ppt/tags/tag241.xml><?xml version="1.0" encoding="utf-8"?>
<p:tagLst xmlns:p="http://schemas.openxmlformats.org/presentationml/2006/main">
  <p:tag name="KSO_WM_SLIDE_ID" val="diagram20220058_1"/>
  <p:tag name="KSO_WM_TEMPLATE_SUBCATEGORY" val="25"/>
  <p:tag name="KSO_WM_TEMPLATE_MASTER_TYPE" val="0"/>
  <p:tag name="KSO_WM_TEMPLATE_COLOR_TYPE" val="0"/>
  <p:tag name="KSO_WM_SLIDE_ITEM_CNT" val="0"/>
  <p:tag name="KSO_WM_SLIDE_INDEX" val="1"/>
  <p:tag name="KSO_WM_TAG_VERSION" val="1.0"/>
  <p:tag name="KSO_WM_BEAUTIFY_FLAG" val="#wm#"/>
  <p:tag name="KSO_WM_TEMPLATE_CATEGORY" val="diagram"/>
  <p:tag name="KSO_WM_TEMPLATE_INDEX" val="20220058"/>
  <p:tag name="KSO_WM_SLIDE_LAYOUT" val="a_d"/>
  <p:tag name="KSO_WM_SLIDE_LAYOUT_CNT" val="1_1"/>
  <p:tag name="KSO_WM_SLIDE_TYPE" val="text"/>
  <p:tag name="KSO_WM_SLIDE_SUBTYPE" val="picTxt"/>
  <p:tag name="KSO_WM_SLIDE_LAYOUTTYPE" val="topbottom"/>
  <p:tag name="KSO_WM_SLIDE_SIZE" val="888*504"/>
  <p:tag name="KSO_WM_SLIDE_POSITION" val="36*12"/>
  <p:tag name="KSO_WM_SLIDE_LAYOUT_INFO" val="{&quot;backgroundInfo&quot;:[{&quot;bottom&quot;:0,&quot;bottomAbs&quot;:false,&quot;left&quot;:0,&quot;leftAbs&quot;:false,&quot;right&quot;:0,&quot;rightAbs&quot;:false,&quot;top&quot;:0,&quot;topAbs&quot;:false,&quot;type&quot;:&quot;general&quot;}],&quot;id&quot;:&quot;2024-01-16T10:11:35&quot;,&quot;maxSize&quot;:{&quot;size1&quot;:20},&quot;minSize&quot;:{&quot;size1&quot;:11.2},&quot;normalSize&quot;:{&quot;size1&quot;:19.999814814814815},&quot;subLayout&quot;:[{&quot;id&quot;:&quot;2024-01-16T10:11:35&quot;,&quot;margin&quot;:{&quot;bottom&quot;:0.025999996811151505,&quot;left&quot;:1.2699999809265137,&quot;right&quot;:1.2699999809265137,&quot;top&quot;:0.4230000674724579},&quot;type&quot;:0},{&quot;id&quot;:&quot;2024-01-16T10:11:35&quot;,&quot;margin&quot;:{&quot;bottom&quot;:0.847000002861023,&quot;left&quot;:1.2699999809265137,&quot;right&quot;:1.2699999809265137,&quot;top&quot;:1.2699999809265137},&quot;type&quot;:0}],&quot;type&quot;:0}"/>
  <p:tag name="KSO_WM_SLIDE_RATIO" val="1.777778"/>
  <p:tag name="KSO_WM_SLIDE_BACKGROUND" val="[&quot;general&quot;]"/>
</p:tagLst>
</file>

<file path=ppt/tags/tag24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i"/>
  <p:tag name="KSO_WM_UNIT_INDEX" val="1_1"/>
  <p:tag name="KSO_WM_UNIT_ID" val="diagram20204638_2*l_i*1_1"/>
  <p:tag name="KSO_WM_TEMPLATE_CATEGORY" val="diagram"/>
  <p:tag name="KSO_WM_TEMPLATE_INDEX" val="20204638"/>
  <p:tag name="KSO_WM_UNIT_LAYERLEVEL" val="1_1"/>
  <p:tag name="KSO_WM_TAG_VERSION" val="1.0"/>
  <p:tag name="KSO_WM_BEAUTIFY_FLAG" val=""/>
  <p:tag name="KSO_WM_UNIT_LINE_FORE_SCHEMECOLOR_INDEX_BRIGHTNESS" val="0"/>
  <p:tag name="KSO_WM_UNIT_LINE_FORE_SCHEMECOLOR_INDEX" val="5"/>
  <p:tag name="KSO_WM_UNIT_LINE_FILL_TYPE" val="2"/>
  <p:tag name="KSO_WM_UNIT_TEXT_FILL_FORE_SCHEMECOLOR_INDEX_BRIGHTNESS" val="0"/>
  <p:tag name="KSO_WM_UNIT_TEXT_FILL_FORE_SCHEMECOLOR_INDEX" val="2"/>
  <p:tag name="KSO_WM_UNIT_TEXT_FILL_TYPE" val="1"/>
  <p:tag name="KSO_WM_UNIT_USESOURCEFORMAT_APPLY" val="0"/>
</p:tagLst>
</file>

<file path=ppt/tags/tag24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i"/>
  <p:tag name="KSO_WM_UNIT_INDEX" val="1_3"/>
  <p:tag name="KSO_WM_UNIT_ID" val="diagram20204638_2*l_i*1_3"/>
  <p:tag name="KSO_WM_TEMPLATE_CATEGORY" val="diagram"/>
  <p:tag name="KSO_WM_TEMPLATE_INDEX" val="20204638"/>
  <p:tag name="KSO_WM_UNIT_LAYERLEVEL" val="1_1"/>
  <p:tag name="KSO_WM_TAG_VERSION" val="1.0"/>
  <p:tag name="KSO_WM_BEAUTIFY_FLAG" val=""/>
  <p:tag name="KSO_WM_UNIT_LINE_FORE_SCHEMECOLOR_INDEX_BRIGHTNESS" val="-0.5"/>
  <p:tag name="KSO_WM_UNIT_LINE_FORE_SCHEMECOLOR_INDEX" val="5"/>
  <p:tag name="KSO_WM_UNIT_LINE_FILL_TYPE" val="2"/>
  <p:tag name="KSO_WM_UNIT_USESOURCEFORMAT_APPLY" val="0"/>
</p:tagLst>
</file>

<file path=ppt/tags/tag244.xml><?xml version="1.0" encoding="utf-8"?>
<p:tagLst xmlns:p="http://schemas.openxmlformats.org/presentationml/2006/main">
  <p:tag name="KSO_WM_UNIT_SUBTYPE" val="a"/>
  <p:tag name="KSO_WM_UNIT_NOCLEAR" val="0"/>
  <p:tag name="KSO_WM_UNIT_VALUE" val="405"/>
  <p:tag name="KSO_WM_UNIT_HIGHLIGHT" val="0"/>
  <p:tag name="KSO_WM_UNIT_COMPATIBLE" val="0"/>
  <p:tag name="KSO_WM_UNIT_DIAGRAM_ISNUMVISUAL" val="0"/>
  <p:tag name="KSO_WM_UNIT_DIAGRAM_ISREFERUNIT" val="0"/>
  <p:tag name="KSO_WM_DIAGRAM_GROUP_CODE" val="l1-1"/>
  <p:tag name="KSO_WM_UNIT_TYPE" val="l_h_f"/>
  <p:tag name="KSO_WM_UNIT_INDEX" val="1_2_1"/>
  <p:tag name="KSO_WM_UNIT_ID" val="diagram20204638_2*l_h_f*1_2_1"/>
  <p:tag name="KSO_WM_TEMPLATE_CATEGORY" val="diagram"/>
  <p:tag name="KSO_WM_TEMPLATE_INDEX" val="20204638"/>
  <p:tag name="KSO_WM_UNIT_LAYERLEVEL" val="1_1_1"/>
  <p:tag name="KSO_WM_TAG_VERSION" val="1.0"/>
  <p:tag name="KSO_WM_BEAUTIFY_FLAG" val="#wm#"/>
  <p:tag name="KSO_WM_UNIT_PRESET_TEXT" val="单击此处输入你的正文，文字是您思想的提炼，为了最终演示发布的良好效果，请尽量言简意赅的阐述观点；根据需要可酌情增减文字，以便观者可以准确理解您所传达的信息。&#10;您的正文已经简明扼要，但信息却错综复杂，需要用更多的文字来表述；但请您尽可能提炼思想的精髓，否则容易造成观者的阅读压力，适得其反。"/>
  <p:tag name="KSO_WM_UNIT_TEXT_FILL_FORE_SCHEMECOLOR_INDEX_BRIGHTNESS" val="0.35"/>
  <p:tag name="KSO_WM_UNIT_TEXT_FILL_FORE_SCHEMECOLOR_INDEX" val="13"/>
  <p:tag name="KSO_WM_UNIT_TEXT_FILL_TYPE" val="1"/>
  <p:tag name="KSO_WM_UNIT_USESOURCEFORMAT_APPLY" val="0"/>
</p:tagLst>
</file>

<file path=ppt/tags/tag245.xml><?xml version="1.0" encoding="utf-8"?>
<p:tagLst xmlns:p="http://schemas.openxmlformats.org/presentationml/2006/main">
  <p:tag name="KSO_WM_UNIT_SUBTYPE" val="a"/>
  <p:tag name="KSO_WM_UNIT_NOCLEAR" val="0"/>
  <p:tag name="KSO_WM_UNIT_VALUE" val="405"/>
  <p:tag name="KSO_WM_UNIT_HIGHLIGHT" val="0"/>
  <p:tag name="KSO_WM_UNIT_COMPATIBLE" val="0"/>
  <p:tag name="KSO_WM_UNIT_DIAGRAM_ISNUMVISUAL" val="0"/>
  <p:tag name="KSO_WM_UNIT_DIAGRAM_ISREFERUNIT" val="0"/>
  <p:tag name="KSO_WM_DIAGRAM_GROUP_CODE" val="l1-1"/>
  <p:tag name="KSO_WM_UNIT_TYPE" val="l_h_f"/>
  <p:tag name="KSO_WM_UNIT_INDEX" val="1_3_1"/>
  <p:tag name="KSO_WM_UNIT_ID" val="diagram20204638_2*l_h_f*1_3_1"/>
  <p:tag name="KSO_WM_TEMPLATE_CATEGORY" val="diagram"/>
  <p:tag name="KSO_WM_TEMPLATE_INDEX" val="20204638"/>
  <p:tag name="KSO_WM_UNIT_LAYERLEVEL" val="1_1_1"/>
  <p:tag name="KSO_WM_TAG_VERSION" val="1.0"/>
  <p:tag name="KSO_WM_BEAUTIFY_FLAG" val="#wm#"/>
  <p:tag name="KSO_WM_UNIT_PRESET_TEXT" val="单击此处输入你的正文，文字是您思想的提炼，为了最终演示发布的良好效果，请尽量言简意赅的阐述观点；根据需要可酌情增减文字，以便观者可以准确理解您所传达的信息。&#10;您的正文已经简明扼要，但信息却错综复杂，需要用更多的文字来表述；但请您尽可能提炼思想的精髓，否则容易造成观者的阅读压力，适得其反。"/>
  <p:tag name="KSO_WM_UNIT_TEXT_FILL_FORE_SCHEMECOLOR_INDEX_BRIGHTNESS" val="0.35"/>
  <p:tag name="KSO_WM_UNIT_TEXT_FILL_FORE_SCHEMECOLOR_INDEX" val="13"/>
  <p:tag name="KSO_WM_UNIT_TEXT_FILL_TYPE" val="1"/>
  <p:tag name="KSO_WM_UNIT_USESOURCEFORMAT_APPLY" val="0"/>
</p:tagLst>
</file>

<file path=ppt/tags/tag2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20058_1*i*1"/>
  <p:tag name="KSO_WM_TEMPLATE_CATEGORY" val="diagram"/>
  <p:tag name="KSO_WM_TEMPLATE_INDEX" val="20220058"/>
  <p:tag name="KSO_WM_UNIT_LAYERLEVEL" val="1"/>
  <p:tag name="KSO_WM_TAG_VERSION" val="1.0"/>
  <p:tag name="KSO_WM_BEAUTIFY_FLAG" val=""/>
  <p:tag name="KSO_WM_UNIT_BLOCK" val="0"/>
  <p:tag name="KSO_WM_UNIT_SM_LIMIT_TYPE" val="0"/>
  <p:tag name="KSO_WM_UNIT_DEC_AREA_ID" val="401453a90b9f4fd5b1215058b8a2f2e8"/>
  <p:tag name="KSO_WM_UNIT_DECORATE_INFO" val="{&quot;ReferentInfo&quot;:{&quot;Id&quot;:&quot;2d2094633d9c481aa0d84a95a0159686&quot;,&quot;X&quot;:{&quot;Pos&quot;:1},&quot;Y&quot;:{&quot;Pos&quot;:2}},&quot;DecorateInfoX&quot;:{&quot;Pos&quot;:1,&quot;IsAbs&quot;:true},&quot;DecorateInfoY&quot;:{&quot;Pos&quot;:0,&quot;IsAbs&quot;:true},&quot;DecorateInfoW&quot;:{&quot;IsAbs&quot;:true},&quot;DecorateInfoH&quot;:{&quot;IsAbs&quot;:true},&quot;whChangeMode&quot;:0}"/>
  <p:tag name="KSO_WM_UNIT_LINE_FORE_SCHEMECOLOR_INDEX_BRIGHTNESS" val="0"/>
  <p:tag name="KSO_WM_UNIT_LINE_FORE_SCHEMECOLOR_INDEX" val="5"/>
  <p:tag name="KSO_WM_UNIT_LINE_FILL_TYPE" val="2"/>
</p:tagLst>
</file>

<file path=ppt/tags/tag247.xml><?xml version="1.0" encoding="utf-8"?>
<p:tagLst xmlns:p="http://schemas.openxmlformats.org/presentationml/2006/main">
  <p:tag name="KSO_WM_UNIT_ISCONTENTSTITLE" val="0"/>
  <p:tag name="KSO_WM_UNIT_ISNUMDGMTITLE" val="0"/>
  <p:tag name="KSO_WM_UNIT_PRESET_TEXT" val="线型上下导航版"/>
  <p:tag name="KSO_WM_UNIT_NOCLEAR" val="0"/>
  <p:tag name="KSO_WM_UNIT_HIGHLIGHT" val="0"/>
  <p:tag name="KSO_WM_UNIT_COMPATIBLE" val="0"/>
  <p:tag name="KSO_WM_UNIT_DIAGRAM_ISNUMVISUAL" val="0"/>
  <p:tag name="KSO_WM_UNIT_DIAGRAM_ISREFERUNIT" val="0"/>
  <p:tag name="KSO_WM_UNIT_TYPE" val="a"/>
  <p:tag name="KSO_WM_UNIT_INDEX" val="1"/>
  <p:tag name="KSO_WM_UNIT_ID" val="diagram20220058_1*a*1"/>
  <p:tag name="KSO_WM_TEMPLATE_CATEGORY" val="diagram"/>
  <p:tag name="KSO_WM_TEMPLATE_INDEX" val="20220058"/>
  <p:tag name="KSO_WM_UNIT_LAYERLEVEL" val="1"/>
  <p:tag name="KSO_WM_TAG_VERSION" val="1.0"/>
  <p:tag name="KSO_WM_BEAUTIFY_FLAG" val=""/>
  <p:tag name="KSO_WM_UNIT_VALUE" val="27"/>
  <p:tag name="KSO_WM_UNIT_BLOCK" val="0"/>
  <p:tag name="KSO_WM_UNIT_SM_LIMIT_TYPE" val="2"/>
  <p:tag name="KSO_WM_UNIT_DEC_AREA_ID" val="2d2094633d9c481aa0d84a95a015968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TEXT_FILL_FORE_SCHEMECOLOR_INDEX_BRIGHTNESS" val="0"/>
  <p:tag name="KSO_WM_UNIT_TEXT_FILL_FORE_SCHEMECOLOR_INDEX" val="13"/>
  <p:tag name="KSO_WM_UNIT_TEXT_FILL_TYPE" val="1"/>
</p:tagLst>
</file>

<file path=ppt/tags/tag248.xml><?xml version="1.0" encoding="utf-8"?>
<p:tagLst xmlns:p="http://schemas.openxmlformats.org/presentationml/2006/main">
  <p:tag name="KSO_WM_BEAUTIFY_FLAG" val=""/>
</p:tagLst>
</file>

<file path=ppt/tags/tag249.xml><?xml version="1.0" encoding="utf-8"?>
<p:tagLst xmlns:p="http://schemas.openxmlformats.org/presentationml/2006/main">
  <p:tag name="KSO_WM_BEAUTIFY_FLAG" val=""/>
</p:tagLst>
</file>

<file path=ppt/tags/tag25.xml><?xml version="1.0" encoding="utf-8"?>
<p:tagLst xmlns:p="http://schemas.openxmlformats.org/presentationml/2006/main">
  <p:tag name="KSO_WM_UNIT_TEXT_PART_ID_V2" val="c-3-1"/>
  <p:tag name="KSO_WM_UNIT_COLOR_SCHEME_SHAPE_ID" val="49"/>
  <p:tag name="KSO_WM_UNIT_COLOR_SCHEME_PARENT_PAGE" val="0_3"/>
  <p:tag name="KSO_WM_UNIT_ISCONTENTSTITLE" val="0"/>
  <p:tag name="KSO_WM_UNIT_ISNUMDGMTITLE" val="0"/>
  <p:tag name="KSO_WM_UNIT_NOCLEAR" val="0"/>
  <p:tag name="KSO_WM_UNIT_HIGHLIGHT" val="0"/>
  <p:tag name="KSO_WM_UNIT_COMPATIBLE" val="0"/>
  <p:tag name="KSO_WM_UNIT_DIAGRAM_ISNUMVISUAL" val="0"/>
  <p:tag name="KSO_WM_UNIT_DIAGRAM_ISREFERUNIT" val="0"/>
  <p:tag name="KSO_WM_DIAGRAM_GROUP_CODE" val="l1-1"/>
  <p:tag name="KSO_WM_UNIT_TYPE" val="l_h_a"/>
  <p:tag name="KSO_WM_UNIT_INDEX" val="668_5_1"/>
  <p:tag name="KSO_WM_UNIT_ID" val="diagram20196511_4*l_h_a*668_5_1"/>
  <p:tag name="KSO_WM_TEMPLATE_CATEGORY" val="diagram"/>
  <p:tag name="KSO_WM_TEMPLATE_INDEX" val="20196511"/>
  <p:tag name="KSO_WM_UNIT_LAYERLEVEL" val="1_1_1"/>
  <p:tag name="KSO_WM_TAG_VERSION" val="1.0"/>
  <p:tag name="KSO_WM_BEAUTIFY_FLAG" val=""/>
  <p:tag name="KSO_WM_UNIT_PRESET_TEXT" val="单击此处添加小标题"/>
  <p:tag name="KSO_WM_UNIT_TEXT_FILL_FORE_SCHEMECOLOR_INDEX_BRIGHTNESS" val="0.25"/>
  <p:tag name="KSO_WM_UNIT_TEXT_FILL_FORE_SCHEMECOLOR_INDEX" val="13"/>
  <p:tag name="KSO_WM_UNIT_TEXT_FILL_TYPE" val="1"/>
  <p:tag name="KSO_WM_UNIT_USESOURCEFORMAT_APPLY" val="0"/>
</p:tagLst>
</file>

<file path=ppt/tags/tag250.xml><?xml version="1.0" encoding="utf-8"?>
<p:tagLst xmlns:p="http://schemas.openxmlformats.org/presentationml/2006/main">
  <p:tag name="KSO_WM_SLIDE_ID" val="diagram20220058_1"/>
  <p:tag name="KSO_WM_TEMPLATE_SUBCATEGORY" val="25"/>
  <p:tag name="KSO_WM_TEMPLATE_MASTER_TYPE" val="0"/>
  <p:tag name="KSO_WM_TEMPLATE_COLOR_TYPE" val="0"/>
  <p:tag name="KSO_WM_SLIDE_ITEM_CNT" val="0"/>
  <p:tag name="KSO_WM_SLIDE_INDEX" val="1"/>
  <p:tag name="KSO_WM_TAG_VERSION" val="1.0"/>
  <p:tag name="KSO_WM_BEAUTIFY_FLAG" val="#wm#"/>
  <p:tag name="KSO_WM_TEMPLATE_CATEGORY" val="diagram"/>
  <p:tag name="KSO_WM_TEMPLATE_INDEX" val="20220058"/>
  <p:tag name="KSO_WM_SLIDE_LAYOUT" val="a_d"/>
  <p:tag name="KSO_WM_SLIDE_LAYOUT_CNT" val="1_1"/>
  <p:tag name="KSO_WM_SLIDE_TYPE" val="text"/>
  <p:tag name="KSO_WM_SLIDE_SUBTYPE" val="picTxt"/>
  <p:tag name="KSO_WM_SLIDE_LAYOUTTYPE" val="topbottom"/>
  <p:tag name="KSO_WM_SLIDE_SIZE" val="888*504"/>
  <p:tag name="KSO_WM_SLIDE_POSITION" val="36*12"/>
  <p:tag name="KSO_WM_SLIDE_LAYOUT_INFO" val="{&quot;backgroundInfo&quot;:[{&quot;bottom&quot;:0,&quot;bottomAbs&quot;:false,&quot;left&quot;:0,&quot;leftAbs&quot;:false,&quot;right&quot;:0,&quot;rightAbs&quot;:false,&quot;top&quot;:0,&quot;topAbs&quot;:false,&quot;type&quot;:&quot;general&quot;}],&quot;id&quot;:&quot;2024-01-16T10:11:35&quot;,&quot;maxSize&quot;:{&quot;size1&quot;:20},&quot;minSize&quot;:{&quot;size1&quot;:11.2},&quot;normalSize&quot;:{&quot;size1&quot;:19.999814814814815},&quot;subLayout&quot;:[{&quot;id&quot;:&quot;2024-01-16T10:11:35&quot;,&quot;margin&quot;:{&quot;bottom&quot;:0.025999996811151505,&quot;left&quot;:1.2699999809265137,&quot;right&quot;:1.2699999809265137,&quot;top&quot;:0.4230000674724579},&quot;type&quot;:0},{&quot;id&quot;:&quot;2024-01-16T10:11:35&quot;,&quot;margin&quot;:{&quot;bottom&quot;:0.847000002861023,&quot;left&quot;:1.2699999809265137,&quot;right&quot;:1.2699999809265137,&quot;top&quot;:1.2699999809265137},&quot;type&quot;:0}],&quot;type&quot;:0}"/>
  <p:tag name="KSO_WM_SLIDE_RATIO" val="1.777778"/>
  <p:tag name="KSO_WM_SLIDE_BACKGROUND" val="[&quot;general&quot;]"/>
</p:tagLst>
</file>

<file path=ppt/tags/tag251.xml><?xml version="1.0" encoding="utf-8"?>
<p:tagLst xmlns:p="http://schemas.openxmlformats.org/presentationml/2006/main">
  <p:tag name="KSO_WM_UNIT_TEXT_PART_ID_V2" val="d-2-2"/>
  <p:tag name="KSO_WM_UNIT_COLOR_SCHEME_SHAPE_ID" val="2"/>
  <p:tag name="KSO_WM_UNIT_COLOR_SCHEME_PARENT_PAGE" val="0_1"/>
  <p:tag name="KSO_WM_UNIT_DIAGRAM_MODELTYPE" val="numdgm"/>
  <p:tag name="KSO_WM_UNIT_SUBTYPE" val="a"/>
  <p:tag name="KSO_WM_UNIT_PRESET_TEXT" val="点击此处添加正文，文字是您思想的提炼，为了最终呈现发布的良好效果，&#10;请言简意赅的阐述您的观点，并根据需要酌情增减文字。即便信息错综复杂，&#10;需要用更多的文字来表述，也请您尽可能提炼思想的精髓，恰如其分的表达观点，往往事半功倍。"/>
  <p:tag name="KSO_WM_UNIT_NOCLEAR" val="1"/>
  <p:tag name="KSO_WM_UNIT_VALUE" val="182"/>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diagram20194817_1*l_h_f*1_1_1"/>
  <p:tag name="KSO_WM_TEMPLATE_CATEGORY" val="diagram"/>
  <p:tag name="KSO_WM_TEMPLATE_INDEX" val="20194817"/>
  <p:tag name="KSO_WM_UNIT_LAYERLEVEL" val="1_1_1"/>
  <p:tag name="KSO_WM_TAG_VERSION" val="1.0"/>
  <p:tag name="KSO_WM_BEAUTIFY_FLAG" val="#wm#"/>
  <p:tag name="KSO_WM_UNIT_TEXT_FILL_FORE_SCHEMECOLOR_INDEX_BRIGHTNESS" val="0.25"/>
  <p:tag name="KSO_WM_UNIT_TEXT_FILL_FORE_SCHEMECOLOR_INDEX" val="13"/>
  <p:tag name="KSO_WM_UNIT_TEXT_FILL_TYPE" val="1"/>
  <p:tag name="KSO_WM_UNIT_USESOURCEFORMAT_APPLY" val="0"/>
</p:tagLst>
</file>

<file path=ppt/tags/tag2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20058_1*i*1"/>
  <p:tag name="KSO_WM_TEMPLATE_CATEGORY" val="diagram"/>
  <p:tag name="KSO_WM_TEMPLATE_INDEX" val="20220058"/>
  <p:tag name="KSO_WM_UNIT_LAYERLEVEL" val="1"/>
  <p:tag name="KSO_WM_TAG_VERSION" val="1.0"/>
  <p:tag name="KSO_WM_BEAUTIFY_FLAG" val="#wm#"/>
  <p:tag name="KSO_WM_UNIT_BLOCK" val="0"/>
  <p:tag name="KSO_WM_UNIT_SM_LIMIT_TYPE" val="0"/>
  <p:tag name="KSO_WM_UNIT_DEC_AREA_ID" val="401453a90b9f4fd5b1215058b8a2f2e8"/>
  <p:tag name="KSO_WM_UNIT_DECORATE_INFO" val="{&quot;ReferentInfo&quot;:{&quot;Id&quot;:&quot;2d2094633d9c481aa0d84a95a0159686&quot;,&quot;X&quot;:{&quot;Pos&quot;:1},&quot;Y&quot;:{&quot;Pos&quot;:2}},&quot;DecorateInfoX&quot;:{&quot;Pos&quot;:1,&quot;IsAbs&quot;:true},&quot;DecorateInfoY&quot;:{&quot;Pos&quot;:0,&quot;IsAbs&quot;:true},&quot;DecorateInfoW&quot;:{&quot;IsAbs&quot;:true},&quot;DecorateInfoH&quot;:{&quot;IsAbs&quot;:true},&quot;whChangeMode&quot;:0}"/>
  <p:tag name="KSO_WM_UNIT_LINE_FORE_SCHEMECOLOR_INDEX_BRIGHTNESS" val="0"/>
  <p:tag name="KSO_WM_UNIT_LINE_FORE_SCHEMECOLOR_INDEX" val="5"/>
  <p:tag name="KSO_WM_UNIT_LINE_FILL_TYPE" val="2"/>
</p:tagLst>
</file>

<file path=ppt/tags/tag253.xml><?xml version="1.0" encoding="utf-8"?>
<p:tagLst xmlns:p="http://schemas.openxmlformats.org/presentationml/2006/main">
  <p:tag name="KSO_WM_UNIT_ISCONTENTSTITLE" val="0"/>
  <p:tag name="KSO_WM_UNIT_ISNUMDGMTITLE" val="0"/>
  <p:tag name="KSO_WM_UNIT_PRESET_TEXT" val="线型上下导航版"/>
  <p:tag name="KSO_WM_UNIT_NOCLEAR" val="0"/>
  <p:tag name="KSO_WM_UNIT_HIGHLIGHT" val="0"/>
  <p:tag name="KSO_WM_UNIT_COMPATIBLE" val="0"/>
  <p:tag name="KSO_WM_UNIT_DIAGRAM_ISNUMVISUAL" val="0"/>
  <p:tag name="KSO_WM_UNIT_DIAGRAM_ISREFERUNIT" val="0"/>
  <p:tag name="KSO_WM_UNIT_TYPE" val="a"/>
  <p:tag name="KSO_WM_UNIT_INDEX" val="1"/>
  <p:tag name="KSO_WM_UNIT_ID" val="diagram20220058_1*a*1"/>
  <p:tag name="KSO_WM_TEMPLATE_CATEGORY" val="diagram"/>
  <p:tag name="KSO_WM_TEMPLATE_INDEX" val="20220058"/>
  <p:tag name="KSO_WM_UNIT_LAYERLEVEL" val="1"/>
  <p:tag name="KSO_WM_TAG_VERSION" val="1.0"/>
  <p:tag name="KSO_WM_BEAUTIFY_FLAG" val="#wm#"/>
  <p:tag name="KSO_WM_UNIT_VALUE" val="27"/>
  <p:tag name="KSO_WM_UNIT_BLOCK" val="0"/>
  <p:tag name="KSO_WM_UNIT_SM_LIMIT_TYPE" val="2"/>
  <p:tag name="KSO_WM_UNIT_DEC_AREA_ID" val="2d2094633d9c481aa0d84a95a015968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TEXT_FILL_FORE_SCHEMECOLOR_INDEX_BRIGHTNESS" val="0"/>
  <p:tag name="KSO_WM_UNIT_TEXT_FILL_FORE_SCHEMECOLOR_INDEX" val="13"/>
  <p:tag name="KSO_WM_UNIT_TEXT_FILL_TYPE" val="1"/>
</p:tagLst>
</file>

<file path=ppt/tags/tag254.xml><?xml version="1.0" encoding="utf-8"?>
<p:tagLst xmlns:p="http://schemas.openxmlformats.org/presentationml/2006/main">
  <p:tag name="KSO_WM_BEAUTIFY_FLAG" val=""/>
</p:tagLst>
</file>

<file path=ppt/tags/tag255.xml><?xml version="1.0" encoding="utf-8"?>
<p:tagLst xmlns:p="http://schemas.openxmlformats.org/presentationml/2006/main">
  <p:tag name="KSO_WM_BEAUTIFY_FLAG" val=""/>
</p:tagLst>
</file>

<file path=ppt/tags/tag256.xml><?xml version="1.0" encoding="utf-8"?>
<p:tagLst xmlns:p="http://schemas.openxmlformats.org/presentationml/2006/main">
  <p:tag name="KSO_WM_SLIDE_ID" val="diagram20220058_1"/>
  <p:tag name="KSO_WM_TEMPLATE_SUBCATEGORY" val="25"/>
  <p:tag name="KSO_WM_TEMPLATE_MASTER_TYPE" val="0"/>
  <p:tag name="KSO_WM_TEMPLATE_COLOR_TYPE" val="0"/>
  <p:tag name="KSO_WM_SLIDE_ITEM_CNT" val="0"/>
  <p:tag name="KSO_WM_SLIDE_INDEX" val="1"/>
  <p:tag name="KSO_WM_TAG_VERSION" val="1.0"/>
  <p:tag name="KSO_WM_BEAUTIFY_FLAG" val="#wm#"/>
  <p:tag name="KSO_WM_TEMPLATE_CATEGORY" val="diagram"/>
  <p:tag name="KSO_WM_TEMPLATE_INDEX" val="20220058"/>
  <p:tag name="KSO_WM_SLIDE_LAYOUT" val="a_d"/>
  <p:tag name="KSO_WM_SLIDE_LAYOUT_CNT" val="1_1"/>
  <p:tag name="KSO_WM_SLIDE_TYPE" val="text"/>
  <p:tag name="KSO_WM_SLIDE_SUBTYPE" val="picTxt"/>
  <p:tag name="KSO_WM_SLIDE_LAYOUTTYPE" val="topbottom"/>
  <p:tag name="KSO_WM_SLIDE_SIZE" val="888*504"/>
  <p:tag name="KSO_WM_SLIDE_POSITION" val="36*12"/>
  <p:tag name="KSO_WM_SLIDE_LAYOUT_INFO" val="{&quot;backgroundInfo&quot;:[{&quot;bottom&quot;:0,&quot;bottomAbs&quot;:false,&quot;left&quot;:0,&quot;leftAbs&quot;:false,&quot;right&quot;:0,&quot;rightAbs&quot;:false,&quot;top&quot;:0,&quot;topAbs&quot;:false,&quot;type&quot;:&quot;general&quot;}],&quot;id&quot;:&quot;2024-01-16T10:11:35&quot;,&quot;maxSize&quot;:{&quot;size1&quot;:20},&quot;minSize&quot;:{&quot;size1&quot;:11.2},&quot;normalSize&quot;:{&quot;size1&quot;:11.2},&quot;subLayout&quot;:[{&quot;id&quot;:&quot;2024-01-16T10:11:35&quot;,&quot;margin&quot;:{&quot;bottom&quot;:0.025999998673796654,&quot;left&quot;:1.2699999809265137,&quot;right&quot;:1.2699999809265137,&quot;top&quot;:0.4230000376701355},&quot;type&quot;:0},{&quot;id&quot;:&quot;2024-01-16T10:11:35&quot;,&quot;margin&quot;:{&quot;bottom&quot;:0.847000002861023,&quot;left&quot;:1.2699999809265137,&quot;right&quot;:1.2699999809265137,&quot;top&quot;:1.2699999809265137},&quot;type&quot;:0}],&quot;type&quot;:0}"/>
  <p:tag name="KSO_WM_SLIDE_RATIO" val="1.777778"/>
  <p:tag name="KSO_WM_SLIDE_BACKGROUND" val="[&quot;general&quot;]"/>
</p:tagLst>
</file>

<file path=ppt/tags/tag2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20058_1*i*1"/>
  <p:tag name="KSO_WM_TEMPLATE_CATEGORY" val="diagram"/>
  <p:tag name="KSO_WM_TEMPLATE_INDEX" val="20220058"/>
  <p:tag name="KSO_WM_UNIT_LAYERLEVEL" val="1"/>
  <p:tag name="KSO_WM_TAG_VERSION" val="1.0"/>
  <p:tag name="KSO_WM_BEAUTIFY_FLAG" val="#wm#"/>
  <p:tag name="KSO_WM_UNIT_BLOCK" val="0"/>
  <p:tag name="KSO_WM_UNIT_SM_LIMIT_TYPE" val="0"/>
  <p:tag name="KSO_WM_UNIT_DEC_AREA_ID" val="401453a90b9f4fd5b1215058b8a2f2e8"/>
  <p:tag name="KSO_WM_UNIT_DECORATE_INFO" val="{&quot;ReferentInfo&quot;:{&quot;Id&quot;:&quot;2d2094633d9c481aa0d84a95a0159686&quot;,&quot;X&quot;:{&quot;Pos&quot;:1},&quot;Y&quot;:{&quot;Pos&quot;:2}},&quot;DecorateInfoX&quot;:{&quot;Pos&quot;:1,&quot;IsAbs&quot;:true},&quot;DecorateInfoY&quot;:{&quot;Pos&quot;:0,&quot;IsAbs&quot;:true},&quot;DecorateInfoW&quot;:{&quot;IsAbs&quot;:true},&quot;DecorateInfoH&quot;:{&quot;IsAbs&quot;:true},&quot;whChangeMode&quot;:0}"/>
  <p:tag name="KSO_WM_UNIT_LINE_FORE_SCHEMECOLOR_INDEX_BRIGHTNESS" val="0"/>
  <p:tag name="KSO_WM_UNIT_LINE_FORE_SCHEMECOLOR_INDEX" val="5"/>
  <p:tag name="KSO_WM_UNIT_LINE_FILL_TYPE" val="2"/>
</p:tagLst>
</file>

<file path=ppt/tags/tag258.xml><?xml version="1.0" encoding="utf-8"?>
<p:tagLst xmlns:p="http://schemas.openxmlformats.org/presentationml/2006/main">
  <p:tag name="KSO_WM_UNIT_ISCONTENTSTITLE" val="0"/>
  <p:tag name="KSO_WM_UNIT_ISNUMDGMTITLE" val="0"/>
  <p:tag name="KSO_WM_UNIT_PRESET_TEXT" val="线型上下导航版"/>
  <p:tag name="KSO_WM_UNIT_NOCLEAR" val="0"/>
  <p:tag name="KSO_WM_UNIT_HIGHLIGHT" val="0"/>
  <p:tag name="KSO_WM_UNIT_COMPATIBLE" val="0"/>
  <p:tag name="KSO_WM_UNIT_DIAGRAM_ISNUMVISUAL" val="0"/>
  <p:tag name="KSO_WM_UNIT_DIAGRAM_ISREFERUNIT" val="0"/>
  <p:tag name="KSO_WM_UNIT_TYPE" val="a"/>
  <p:tag name="KSO_WM_UNIT_INDEX" val="1"/>
  <p:tag name="KSO_WM_UNIT_ID" val="diagram20220058_1*a*1"/>
  <p:tag name="KSO_WM_TEMPLATE_CATEGORY" val="diagram"/>
  <p:tag name="KSO_WM_TEMPLATE_INDEX" val="20220058"/>
  <p:tag name="KSO_WM_UNIT_LAYERLEVEL" val="1"/>
  <p:tag name="KSO_WM_TAG_VERSION" val="1.0"/>
  <p:tag name="KSO_WM_BEAUTIFY_FLAG" val="#wm#"/>
  <p:tag name="KSO_WM_UNIT_VALUE" val="27"/>
  <p:tag name="KSO_WM_UNIT_BLOCK" val="0"/>
  <p:tag name="KSO_WM_UNIT_SM_LIMIT_TYPE" val="2"/>
  <p:tag name="KSO_WM_UNIT_DEC_AREA_ID" val="2d2094633d9c481aa0d84a95a015968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TEXT_FILL_FORE_SCHEMECOLOR_INDEX_BRIGHTNESS" val="0"/>
  <p:tag name="KSO_WM_UNIT_TEXT_FILL_FORE_SCHEMECOLOR_INDEX" val="13"/>
  <p:tag name="KSO_WM_UNIT_TEXT_FILL_TYPE" val="1"/>
</p:tagLst>
</file>

<file path=ppt/tags/tag259.xml><?xml version="1.0" encoding="utf-8"?>
<p:tagLst xmlns:p="http://schemas.openxmlformats.org/presentationml/2006/main">
  <p:tag name="KSO_WM_UNIT_SMARTLAYOUT_COMPRESS_INFO" val="{&#10;    &quot;id&quot;: &quot;2024-01-16T10:11:36&quot;,&#10;    &quot;max&quot;: 1.8294488188976175,&#10;    &quot;topChanged&quot;: 0&#10;}&#10;"/>
  <p:tag name="KSO_WM_UNIT_TEXT_FILL_FORE_SCHEMECOLOR_INDEX_BRIGHTNESS" val="0"/>
  <p:tag name="KSO_WM_UNIT_TEXT_FILL_FORE_SCHEMECOLOR_INDEX" val="5"/>
  <p:tag name="KSO_WM_UNIT_TEXT_FILL_TYPE" val="1"/>
</p:tagLst>
</file>

<file path=ppt/tags/tag26.xml><?xml version="1.0" encoding="utf-8"?>
<p:tagLst xmlns:p="http://schemas.openxmlformats.org/presentationml/2006/main">
  <p:tag name="KSO_WM_UNIT_COLOR_SCHEME_SHAPE_ID" val="45"/>
  <p:tag name="KSO_WM_UNIT_COLOR_SCHEME_PARENT_PAGE" val="0_3"/>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668_5_1"/>
  <p:tag name="KSO_WM_UNIT_ID" val="diagram20196511_4*l_h_i*668_5_1"/>
  <p:tag name="KSO_WM_TEMPLATE_CATEGORY" val="diagram"/>
  <p:tag name="KSO_WM_TEMPLATE_INDEX" val="20196511"/>
  <p:tag name="KSO_WM_UNIT_LAYERLEVEL" val="1_1_1"/>
  <p:tag name="KSO_WM_TAG_VERSION" val="1.0"/>
  <p:tag name="KSO_WM_BEAUTIFY_FLAG" val=""/>
  <p:tag name="KSO_WM_UNIT_TEXT_FILL_FORE_SCHEMECOLOR_INDEX_BRIGHTNESS" val="0"/>
  <p:tag name="KSO_WM_UNIT_TEXT_FILL_FORE_SCHEMECOLOR_INDEX" val="14"/>
  <p:tag name="KSO_WM_UNIT_TEXT_FILL_TYPE" val="1"/>
  <p:tag name="KSO_WM_UNIT_USESOURCEFORMAT_APPLY" val="0"/>
</p:tagLst>
</file>

<file path=ppt/tags/tag260.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261.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262.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263.xml><?xml version="1.0" encoding="utf-8"?>
<p:tagLst xmlns:p="http://schemas.openxmlformats.org/presentationml/2006/main">
  <p:tag name="KSO_WM_UNIT_SMARTLAYOUT_COMPRESS_INFO" val="{&#10;    &quot;id&quot;: &quot;2024-01-16T10:11:36&quot;&#10;}&#10;"/>
  <p:tag name="KSO_WM_UNIT_TEXT_FILL_FORE_SCHEMECOLOR_INDEX_BRIGHTNESS" val="0"/>
  <p:tag name="KSO_WM_UNIT_TEXT_FILL_FORE_SCHEMECOLOR_INDEX" val="13"/>
  <p:tag name="KSO_WM_UNIT_TEXT_FILL_TYPE" val="1"/>
</p:tagLst>
</file>

<file path=ppt/tags/tag264.xml><?xml version="1.0" encoding="utf-8"?>
<p:tagLst xmlns:p="http://schemas.openxmlformats.org/presentationml/2006/main">
  <p:tag name="KSO_WM_UNIT_SMARTLAYOUT_COMPRESS_INFO" val="{&#10;    &quot;id&quot;: &quot;2024-01-16T10:11:36&quot;,&#10;    &quot;max&quot;: 21.6,&#10;    &quot;topChanged&quot;: 0&#10;}&#10;"/>
  <p:tag name="KSO_WM_UNIT_TEXT_FILL_FORE_SCHEMECOLOR_INDEX_BRIGHTNESS" val="0"/>
  <p:tag name="KSO_WM_UNIT_TEXT_FILL_FORE_SCHEMECOLOR_INDEX" val="13"/>
  <p:tag name="KSO_WM_UNIT_TEXT_FILL_TYPE" val="1"/>
</p:tagLst>
</file>

<file path=ppt/tags/tag265.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266.xml><?xml version="1.0" encoding="utf-8"?>
<p:tagLst xmlns:p="http://schemas.openxmlformats.org/presentationml/2006/main">
  <p:tag name="KSO_WM_UNIT_LINE_FORE_SCHEMECOLOR_INDEX_BRIGHTNESS" val="0"/>
  <p:tag name="KSO_WM_UNIT_LINE_FORE_SCHEMECOLOR_INDEX" val="13"/>
  <p:tag name="KSO_WM_UNIT_LINE_FILL_TYPE" val="2"/>
</p:tagLst>
</file>

<file path=ppt/tags/tag267.xml><?xml version="1.0" encoding="utf-8"?>
<p:tagLst xmlns:p="http://schemas.openxmlformats.org/presentationml/2006/main">
  <p:tag name="KSO_WM_UNIT_LINE_FORE_SCHEMECOLOR_INDEX_BRIGHTNESS" val="0"/>
  <p:tag name="KSO_WM_UNIT_LINE_FORE_SCHEMECOLOR_INDEX" val="13"/>
  <p:tag name="KSO_WM_UNIT_LINE_FILL_TYPE" val="2"/>
</p:tagLst>
</file>

<file path=ppt/tags/tag268.xml><?xml version="1.0" encoding="utf-8"?>
<p:tagLst xmlns:p="http://schemas.openxmlformats.org/presentationml/2006/main">
  <p:tag name="KSO_WM_UNIT_LINE_FORE_SCHEMECOLOR_INDEX_BRIGHTNESS" val="0"/>
  <p:tag name="KSO_WM_UNIT_LINE_FORE_SCHEMECOLOR_INDEX" val="13"/>
  <p:tag name="KSO_WM_UNIT_LINE_FILL_TYPE" val="2"/>
</p:tagLst>
</file>

<file path=ppt/tags/tag269.xml><?xml version="1.0" encoding="utf-8"?>
<p:tagLst xmlns:p="http://schemas.openxmlformats.org/presentationml/2006/main">
  <p:tag name="KSO_WM_UNIT_LINE_FORE_SCHEMECOLOR_INDEX_BRIGHTNESS" val="0"/>
  <p:tag name="KSO_WM_UNIT_LINE_FORE_SCHEMECOLOR_INDEX" val="13"/>
  <p:tag name="KSO_WM_UNIT_LINE_FILL_TYPE" val="2"/>
</p:tagLst>
</file>

<file path=ppt/tags/tag27.xml><?xml version="1.0" encoding="utf-8"?>
<p:tagLst xmlns:p="http://schemas.openxmlformats.org/presentationml/2006/main">
  <p:tag name="KSO_WM_SLIDE_ID" val="diagram20220058_1"/>
  <p:tag name="KSO_WM_TEMPLATE_SUBCATEGORY" val="25"/>
  <p:tag name="KSO_WM_TEMPLATE_MASTER_TYPE" val="0"/>
  <p:tag name="KSO_WM_TEMPLATE_COLOR_TYPE" val="0"/>
  <p:tag name="KSO_WM_SLIDE_ITEM_CNT" val="0"/>
  <p:tag name="KSO_WM_SLIDE_INDEX" val="1"/>
  <p:tag name="KSO_WM_TAG_VERSION" val="1.0"/>
  <p:tag name="KSO_WM_BEAUTIFY_FLAG" val="#wm#"/>
  <p:tag name="KSO_WM_TEMPLATE_CATEGORY" val="diagram"/>
  <p:tag name="KSO_WM_TEMPLATE_INDEX" val="20220058"/>
  <p:tag name="KSO_WM_SLIDE_TYPE" val="text"/>
  <p:tag name="KSO_WM_SLIDE_SUBTYPE" val="picTxt"/>
  <p:tag name="KSO_WM_SLIDE_LAYOUTTYPE" val="topbottom"/>
  <p:tag name="KSO_WM_SLIDE_SIZE" val="888*504"/>
  <p:tag name="KSO_WM_SLIDE_POSITION" val="36*12"/>
  <p:tag name="KSO_WM_SLIDE_LAYOUT" val="a_d"/>
  <p:tag name="KSO_WM_SLIDE_LAYOUT_CNT" val="1_1"/>
  <p:tag name="KSO_WM_SLIDE_LAYOUT_INFO" val="{&quot;backgroundInfo&quot;:[{&quot;bottom&quot;:0,&quot;bottomAbs&quot;:false,&quot;left&quot;:0,&quot;leftAbs&quot;:false,&quot;right&quot;:0,&quot;rightAbs&quot;:false,&quot;top&quot;:0,&quot;topAbs&quot;:false,&quot;type&quot;:&quot;general&quot;}],&quot;id&quot;:&quot;2024-01-16T10:11:32&quot;,&quot;maxSize&quot;:{&quot;size1&quot;:20},&quot;minSize&quot;:{&quot;size1&quot;:11.2},&quot;normalSize&quot;:{&quot;size1&quot;:11.2},&quot;subLayout&quot;:[{&quot;id&quot;:&quot;2024-01-16T10:11:32&quot;,&quot;margin&quot;:{&quot;bottom&quot;:0.025999998673796654,&quot;left&quot;:1.2699999809265137,&quot;right&quot;:1.2699999809265137,&quot;top&quot;:0.4230000376701355},&quot;type&quot;:0},{&quot;id&quot;:&quot;2024-01-16T10:11:32&quot;,&quot;margin&quot;:{&quot;bottom&quot;:0.847000002861023,&quot;left&quot;:1.2699999809265137,&quot;right&quot;:1.2699999809265137,&quot;top&quot;:1.2699999809265137},&quot;type&quot;:0}],&quot;type&quot;:0}"/>
  <p:tag name="KSO_WM_SLIDE_RATIO" val="1.777778"/>
  <p:tag name="KSO_WM_SLIDE_BACKGROUND" val="[&quot;general&quot;]"/>
</p:tagLst>
</file>

<file path=ppt/tags/tag270.xml><?xml version="1.0" encoding="utf-8"?>
<p:tagLst xmlns:p="http://schemas.openxmlformats.org/presentationml/2006/main">
  <p:tag name="KSO_WM_UNIT_LINE_FORE_SCHEMECOLOR_INDEX_BRIGHTNESS" val="0"/>
  <p:tag name="KSO_WM_UNIT_LINE_FORE_SCHEMECOLOR_INDEX" val="13"/>
  <p:tag name="KSO_WM_UNIT_LINE_FILL_TYPE" val="2"/>
</p:tagLst>
</file>

<file path=ppt/tags/tag271.xml><?xml version="1.0" encoding="utf-8"?>
<p:tagLst xmlns:p="http://schemas.openxmlformats.org/presentationml/2006/main">
  <p:tag name="KSO_WM_UNIT_LINE_FORE_SCHEMECOLOR_INDEX_BRIGHTNESS" val="0"/>
  <p:tag name="KSO_WM_UNIT_LINE_FORE_SCHEMECOLOR_INDEX" val="13"/>
  <p:tag name="KSO_WM_UNIT_LINE_FILL_TYPE" val="2"/>
</p:tagLst>
</file>

<file path=ppt/tags/tag272.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273.xml><?xml version="1.0" encoding="utf-8"?>
<p:tagLst xmlns:p="http://schemas.openxmlformats.org/presentationml/2006/main">
  <p:tag name="KSO_WM_BEAUTIFY_FLAG" val=""/>
</p:tagLst>
</file>

<file path=ppt/tags/tag274.xml><?xml version="1.0" encoding="utf-8"?>
<p:tagLst xmlns:p="http://schemas.openxmlformats.org/presentationml/2006/main">
  <p:tag name="KSO_WM_SLIDE_ID" val="diagram20220058_1"/>
  <p:tag name="KSO_WM_TEMPLATE_SUBCATEGORY" val="25"/>
  <p:tag name="KSO_WM_TEMPLATE_MASTER_TYPE" val="0"/>
  <p:tag name="KSO_WM_TEMPLATE_COLOR_TYPE" val="0"/>
  <p:tag name="KSO_WM_SLIDE_ITEM_CNT" val="0"/>
  <p:tag name="KSO_WM_SLIDE_INDEX" val="1"/>
  <p:tag name="KSO_WM_TAG_VERSION" val="1.0"/>
  <p:tag name="KSO_WM_BEAUTIFY_FLAG" val="#wm#"/>
  <p:tag name="KSO_WM_TEMPLATE_CATEGORY" val="diagram"/>
  <p:tag name="KSO_WM_TEMPLATE_INDEX" val="20220058"/>
  <p:tag name="KSO_WM_SLIDE_LAYOUT" val="a_d"/>
  <p:tag name="KSO_WM_SLIDE_LAYOUT_CNT" val="1_1"/>
  <p:tag name="KSO_WM_SLIDE_TYPE" val="text"/>
  <p:tag name="KSO_WM_SLIDE_SUBTYPE" val="picTxt"/>
  <p:tag name="KSO_WM_SLIDE_LAYOUTTYPE" val="topbottom"/>
  <p:tag name="KSO_WM_SLIDE_SIZE" val="888*504"/>
  <p:tag name="KSO_WM_SLIDE_POSITION" val="36*12"/>
  <p:tag name="KSO_WM_SLIDE_LAYOUT_INFO" val="{&quot;backgroundInfo&quot;:[{&quot;bottom&quot;:0,&quot;bottomAbs&quot;:false,&quot;left&quot;:0,&quot;leftAbs&quot;:false,&quot;right&quot;:0,&quot;rightAbs&quot;:false,&quot;top&quot;:0,&quot;topAbs&quot;:false,&quot;type&quot;:&quot;general&quot;}],&quot;id&quot;:&quot;2024-01-16T10:11:36&quot;,&quot;maxSize&quot;:{&quot;size1&quot;:20},&quot;minSize&quot;:{&quot;size1&quot;:11.2},&quot;normalSize&quot;:{&quot;size1&quot;:11.2},&quot;subLayout&quot;:[{&quot;id&quot;:&quot;2024-01-16T10:11:36&quot;,&quot;margin&quot;:{&quot;bottom&quot;:0.025999998673796654,&quot;left&quot;:1.2699999809265137,&quot;right&quot;:1.2699999809265137,&quot;top&quot;:0.4230000376701355},&quot;type&quot;:0},{&quot;id&quot;:&quot;2024-01-16T10:11:36&quot;,&quot;margin&quot;:{&quot;bottom&quot;:0.847000002861023,&quot;left&quot;:1.2699999809265137,&quot;right&quot;:1.2699999809265137,&quot;top&quot;:1.2699999809265137},&quot;type&quot;:0}],&quot;type&quot;:0}"/>
  <p:tag name="KSO_WM_SLIDE_RATIO" val="1.777778"/>
  <p:tag name="KSO_WM_SLIDE_BACKGROUND" val="[&quot;general&quot;]"/>
</p:tagLst>
</file>

<file path=ppt/tags/tag2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20058_1*i*1"/>
  <p:tag name="KSO_WM_TEMPLATE_CATEGORY" val="diagram"/>
  <p:tag name="KSO_WM_TEMPLATE_INDEX" val="20220058"/>
  <p:tag name="KSO_WM_UNIT_LAYERLEVEL" val="1"/>
  <p:tag name="KSO_WM_TAG_VERSION" val="1.0"/>
  <p:tag name="KSO_WM_BEAUTIFY_FLAG" val="#wm#"/>
  <p:tag name="KSO_WM_UNIT_BLOCK" val="0"/>
  <p:tag name="KSO_WM_UNIT_SM_LIMIT_TYPE" val="0"/>
  <p:tag name="KSO_WM_UNIT_DEC_AREA_ID" val="401453a90b9f4fd5b1215058b8a2f2e8"/>
  <p:tag name="KSO_WM_UNIT_DECORATE_INFO" val="{&quot;ReferentInfo&quot;:{&quot;Id&quot;:&quot;2d2094633d9c481aa0d84a95a0159686&quot;,&quot;X&quot;:{&quot;Pos&quot;:1},&quot;Y&quot;:{&quot;Pos&quot;:2}},&quot;DecorateInfoX&quot;:{&quot;Pos&quot;:1,&quot;IsAbs&quot;:true},&quot;DecorateInfoY&quot;:{&quot;Pos&quot;:0,&quot;IsAbs&quot;:true},&quot;DecorateInfoW&quot;:{&quot;IsAbs&quot;:true},&quot;DecorateInfoH&quot;:{&quot;IsAbs&quot;:true},&quot;whChangeMode&quot;:0}"/>
  <p:tag name="KSO_WM_UNIT_LINE_FORE_SCHEMECOLOR_INDEX_BRIGHTNESS" val="0"/>
  <p:tag name="KSO_WM_UNIT_LINE_FORE_SCHEMECOLOR_INDEX" val="5"/>
  <p:tag name="KSO_WM_UNIT_LINE_FILL_TYPE" val="2"/>
</p:tagLst>
</file>

<file path=ppt/tags/tag276.xml><?xml version="1.0" encoding="utf-8"?>
<p:tagLst xmlns:p="http://schemas.openxmlformats.org/presentationml/2006/main">
  <p:tag name="KSO_WM_UNIT_ISCONTENTSTITLE" val="0"/>
  <p:tag name="KSO_WM_UNIT_ISNUMDGMTITLE" val="0"/>
  <p:tag name="KSO_WM_UNIT_PRESET_TEXT" val="线型上下导航版"/>
  <p:tag name="KSO_WM_UNIT_NOCLEAR" val="0"/>
  <p:tag name="KSO_WM_UNIT_HIGHLIGHT" val="0"/>
  <p:tag name="KSO_WM_UNIT_COMPATIBLE" val="0"/>
  <p:tag name="KSO_WM_UNIT_DIAGRAM_ISNUMVISUAL" val="0"/>
  <p:tag name="KSO_WM_UNIT_DIAGRAM_ISREFERUNIT" val="0"/>
  <p:tag name="KSO_WM_UNIT_TYPE" val="a"/>
  <p:tag name="KSO_WM_UNIT_INDEX" val="1"/>
  <p:tag name="KSO_WM_UNIT_ID" val="diagram20220058_1*a*1"/>
  <p:tag name="KSO_WM_TEMPLATE_CATEGORY" val="diagram"/>
  <p:tag name="KSO_WM_TEMPLATE_INDEX" val="20220058"/>
  <p:tag name="KSO_WM_UNIT_LAYERLEVEL" val="1"/>
  <p:tag name="KSO_WM_TAG_VERSION" val="1.0"/>
  <p:tag name="KSO_WM_BEAUTIFY_FLAG" val="#wm#"/>
  <p:tag name="KSO_WM_UNIT_VALUE" val="27"/>
  <p:tag name="KSO_WM_UNIT_BLOCK" val="0"/>
  <p:tag name="KSO_WM_UNIT_SM_LIMIT_TYPE" val="2"/>
  <p:tag name="KSO_WM_UNIT_DEC_AREA_ID" val="2d2094633d9c481aa0d84a95a015968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TEXT_FILL_FORE_SCHEMECOLOR_INDEX_BRIGHTNESS" val="0"/>
  <p:tag name="KSO_WM_UNIT_TEXT_FILL_FORE_SCHEMECOLOR_INDEX" val="13"/>
  <p:tag name="KSO_WM_UNIT_TEXT_FILL_TYPE" val="1"/>
</p:tagLst>
</file>

<file path=ppt/tags/tag277.xml><?xml version="1.0" encoding="utf-8"?>
<p:tagLst xmlns:p="http://schemas.openxmlformats.org/presentationml/2006/main">
  <p:tag name="KSO_WM_UNIT_TEXT_FILL_FORE_SCHEMECOLOR_INDEX_BRIGHTNESS" val="0"/>
  <p:tag name="KSO_WM_UNIT_TEXT_FILL_FORE_SCHEMECOLOR_INDEX" val="5"/>
  <p:tag name="KSO_WM_UNIT_TEXT_FILL_TYPE" val="1"/>
</p:tagLst>
</file>

<file path=ppt/tags/tag278.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279.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h_i"/>
  <p:tag name="KSO_WM_UNIT_INDEX" val="1_1_1"/>
  <p:tag name="KSO_WM_UNIT_ID" val="diagram20205599_2*n_h_i*1_1_1"/>
  <p:tag name="KSO_WM_TEMPLATE_CATEGORY" val="diagram"/>
  <p:tag name="KSO_WM_TEMPLATE_INDEX" val="20205599"/>
  <p:tag name="KSO_WM_UNIT_LAYERLEVEL" val="1_1_1"/>
  <p:tag name="KSO_WM_TAG_VERSION" val="1.0"/>
  <p:tag name="KSO_WM_BEAUTIFY_FLAG" val="#wm#"/>
  <p:tag name="KSO_WM_UNIT_FILL_FORE_SCHEMECOLOR_INDEX_BRIGHTNESS" val="-0.25"/>
  <p:tag name="KSO_WM_UNIT_FILL_FORE_SCHEMECOLOR_INDEX" val="7"/>
  <p:tag name="KSO_WM_UNIT_FILL_TYPE" val="1"/>
  <p:tag name="KSO_WM_UNIT_TEXT_FILL_FORE_SCHEMECOLOR_INDEX_BRIGHTNESS" val="0"/>
  <p:tag name="KSO_WM_UNIT_TEXT_FILL_FORE_SCHEMECOLOR_INDEX" val="2"/>
  <p:tag name="KSO_WM_UNIT_TEXT_FILL_TYPE" val="1"/>
  <p:tag name="KSO_WM_UNIT_USESOURCEFORMAT_APPLY" val="0"/>
</p:tagLst>
</file>

<file path=ppt/tags/tag280.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281.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282.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283.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284.xml><?xml version="1.0" encoding="utf-8"?>
<p:tagLst xmlns:p="http://schemas.openxmlformats.org/presentationml/2006/main">
  <p:tag name="KSO_WM_UNIT_LINE_FORE_SCHEMECOLOR_INDEX_BRIGHTNESS" val="0"/>
  <p:tag name="KSO_WM_UNIT_LINE_FORE_SCHEMECOLOR_INDEX" val="13"/>
  <p:tag name="KSO_WM_UNIT_LINE_FILL_TYPE" val="2"/>
</p:tagLst>
</file>

<file path=ppt/tags/tag285.xml><?xml version="1.0" encoding="utf-8"?>
<p:tagLst xmlns:p="http://schemas.openxmlformats.org/presentationml/2006/main">
  <p:tag name="KSO_WM_UNIT_LINE_FORE_SCHEMECOLOR_INDEX_BRIGHTNESS" val="0"/>
  <p:tag name="KSO_WM_UNIT_LINE_FORE_SCHEMECOLOR_INDEX" val="13"/>
  <p:tag name="KSO_WM_UNIT_LINE_FILL_TYPE" val="2"/>
</p:tagLst>
</file>

<file path=ppt/tags/tag286.xml><?xml version="1.0" encoding="utf-8"?>
<p:tagLst xmlns:p="http://schemas.openxmlformats.org/presentationml/2006/main">
  <p:tag name="KSO_WM_UNIT_LINE_FORE_SCHEMECOLOR_INDEX_BRIGHTNESS" val="0"/>
  <p:tag name="KSO_WM_UNIT_LINE_FORE_SCHEMECOLOR_INDEX" val="13"/>
  <p:tag name="KSO_WM_UNIT_LINE_FILL_TYPE" val="2"/>
</p:tagLst>
</file>

<file path=ppt/tags/tag287.xml><?xml version="1.0" encoding="utf-8"?>
<p:tagLst xmlns:p="http://schemas.openxmlformats.org/presentationml/2006/main">
  <p:tag name="KSO_WM_UNIT_LINE_FORE_SCHEMECOLOR_INDEX_BRIGHTNESS" val="0"/>
  <p:tag name="KSO_WM_UNIT_LINE_FORE_SCHEMECOLOR_INDEX" val="13"/>
  <p:tag name="KSO_WM_UNIT_LINE_FILL_TYPE" val="2"/>
</p:tagLst>
</file>

<file path=ppt/tags/tag288.xml><?xml version="1.0" encoding="utf-8"?>
<p:tagLst xmlns:p="http://schemas.openxmlformats.org/presentationml/2006/main">
  <p:tag name="KSO_WM_UNIT_LINE_FORE_SCHEMECOLOR_INDEX_BRIGHTNESS" val="0"/>
  <p:tag name="KSO_WM_UNIT_LINE_FORE_SCHEMECOLOR_INDEX" val="13"/>
  <p:tag name="KSO_WM_UNIT_LINE_FILL_TYPE" val="2"/>
</p:tagLst>
</file>

<file path=ppt/tags/tag289.xml><?xml version="1.0" encoding="utf-8"?>
<p:tagLst xmlns:p="http://schemas.openxmlformats.org/presentationml/2006/main">
  <p:tag name="KSO_WM_UNIT_LINE_FORE_SCHEMECOLOR_INDEX_BRIGHTNESS" val="0"/>
  <p:tag name="KSO_WM_UNIT_LINE_FORE_SCHEMECOLOR_INDEX" val="13"/>
  <p:tag name="KSO_WM_UNIT_LINE_FILL_TYPE" val="2"/>
</p:tagLst>
</file>

<file path=ppt/tags/tag29.xml><?xml version="1.0" encoding="utf-8"?>
<p:tagLst xmlns:p="http://schemas.openxmlformats.org/presentationml/2006/main">
  <p:tag name="KSO_WM_UNIT_SUBTYPE" val="a"/>
  <p:tag name="KSO_WM_UNIT_NOCLEAR" val="0"/>
  <p:tag name="KSO_WM_UNIT_HIGHLIGHT" val="0"/>
  <p:tag name="KSO_WM_UNIT_COMPATIBLE" val="0"/>
  <p:tag name="KSO_WM_UNIT_DIAGRAM_ISNUMVISUAL" val="0"/>
  <p:tag name="KSO_WM_UNIT_DIAGRAM_ISREFERUNIT" val="0"/>
  <p:tag name="KSO_WM_DIAGRAM_GROUP_CODE" val="n1-1"/>
  <p:tag name="KSO_WM_UNIT_TYPE" val="n_h_h_f"/>
  <p:tag name="KSO_WM_UNIT_INDEX" val="1_2_1_1"/>
  <p:tag name="KSO_WM_UNIT_ID" val="diagram20205599_2*n_h_h_f*1_2_1_1"/>
  <p:tag name="KSO_WM_TEMPLATE_CATEGORY" val="diagram"/>
  <p:tag name="KSO_WM_TEMPLATE_INDEX" val="20205599"/>
  <p:tag name="KSO_WM_UNIT_LAYERLEVEL" val="1_1_1_1"/>
  <p:tag name="KSO_WM_TAG_VERSION" val="1.0"/>
  <p:tag name="KSO_WM_BEAUTIFY_FLAG" val="#wm#"/>
  <p:tag name="KSO_WM_UNIT_PRESET_TEXT" val="单击此处输入你的正文，文字是您思想的提炼，为了最终演示发布的良好效果，请尽量言简意赅的阐述观点；根据需要可酌情增减文字，以便观者可以准确理解您所传达的信息。单击此处输入你的正文，文字是您思想的提炼，为了最终演示发布的良好效果，请尽量言简意赅的阐述观点；根据需要可酌情增减文字以便观者可以准确理解您所传达的信息。"/>
  <p:tag name="KSO_WM_UNIT_TEXT_FILL_FORE_SCHEMECOLOR_INDEX_BRIGHTNESS" val="0.25"/>
  <p:tag name="KSO_WM_UNIT_TEXT_FILL_FORE_SCHEMECOLOR_INDEX" val="13"/>
  <p:tag name="KSO_WM_UNIT_TEXT_FILL_TYPE" val="1"/>
  <p:tag name="KSO_WM_UNIT_USESOURCEFORMAT_APPLY" val="0"/>
</p:tagLst>
</file>

<file path=ppt/tags/tag290.xml><?xml version="1.0" encoding="utf-8"?>
<p:tagLst xmlns:p="http://schemas.openxmlformats.org/presentationml/2006/main">
  <p:tag name="KSO_WM_UNIT_LINE_FORE_SCHEMECOLOR_INDEX_BRIGHTNESS" val="0"/>
  <p:tag name="KSO_WM_UNIT_LINE_FORE_SCHEMECOLOR_INDEX" val="13"/>
  <p:tag name="KSO_WM_UNIT_LINE_FILL_TYPE" val="2"/>
</p:tagLst>
</file>

<file path=ppt/tags/tag291.xml><?xml version="1.0" encoding="utf-8"?>
<p:tagLst xmlns:p="http://schemas.openxmlformats.org/presentationml/2006/main">
  <p:tag name="KSO_WM_UNIT_LINE_FORE_SCHEMECOLOR_INDEX_BRIGHTNESS" val="0"/>
  <p:tag name="KSO_WM_UNIT_LINE_FORE_SCHEMECOLOR_INDEX" val="13"/>
  <p:tag name="KSO_WM_UNIT_LINE_FILL_TYPE" val="2"/>
</p:tagLst>
</file>

<file path=ppt/tags/tag292.xml><?xml version="1.0" encoding="utf-8"?>
<p:tagLst xmlns:p="http://schemas.openxmlformats.org/presentationml/2006/main">
  <p:tag name="KSO_WM_UNIT_LINE_FORE_SCHEMECOLOR_INDEX_BRIGHTNESS" val="0"/>
  <p:tag name="KSO_WM_UNIT_LINE_FORE_SCHEMECOLOR_INDEX" val="13"/>
  <p:tag name="KSO_WM_UNIT_LINE_FILL_TYPE" val="2"/>
</p:tagLst>
</file>

<file path=ppt/tags/tag293.xml><?xml version="1.0" encoding="utf-8"?>
<p:tagLst xmlns:p="http://schemas.openxmlformats.org/presentationml/2006/main">
  <p:tag name="KSO_WM_UNIT_FILL_FORE_SCHEMECOLOR_INDEX_BRIGHTNESS" val="0"/>
  <p:tag name="KSO_WM_UNIT_FILL_FORE_SCHEMECOLOR_INDEX" val="6"/>
  <p:tag name="KSO_WM_UNIT_FILL_TYPE" val="1"/>
</p:tagLst>
</file>

<file path=ppt/tags/tag294.xml><?xml version="1.0" encoding="utf-8"?>
<p:tagLst xmlns:p="http://schemas.openxmlformats.org/presentationml/2006/main">
  <p:tag name="KSO_WM_BEAUTIFY_FLAG" val=""/>
</p:tagLst>
</file>

<file path=ppt/tags/tag295.xml><?xml version="1.0" encoding="utf-8"?>
<p:tagLst xmlns:p="http://schemas.openxmlformats.org/presentationml/2006/main">
  <p:tag name="KSO_WM_SLIDE_ID" val="diagram20220058_1"/>
  <p:tag name="KSO_WM_TEMPLATE_SUBCATEGORY" val="25"/>
  <p:tag name="KSO_WM_TEMPLATE_MASTER_TYPE" val="0"/>
  <p:tag name="KSO_WM_TEMPLATE_COLOR_TYPE" val="0"/>
  <p:tag name="KSO_WM_SLIDE_ITEM_CNT" val="0"/>
  <p:tag name="KSO_WM_SLIDE_INDEX" val="1"/>
  <p:tag name="KSO_WM_TAG_VERSION" val="1.0"/>
  <p:tag name="KSO_WM_BEAUTIFY_FLAG" val="#wm#"/>
  <p:tag name="KSO_WM_TEMPLATE_CATEGORY" val="diagram"/>
  <p:tag name="KSO_WM_TEMPLATE_INDEX" val="20220058"/>
  <p:tag name="KSO_WM_SLIDE_LAYOUT" val="a_d"/>
  <p:tag name="KSO_WM_SLIDE_LAYOUT_CNT" val="1_1"/>
  <p:tag name="KSO_WM_SLIDE_TYPE" val="text"/>
  <p:tag name="KSO_WM_SLIDE_SUBTYPE" val="picTxt"/>
  <p:tag name="KSO_WM_SLIDE_LAYOUTTYPE" val="topbottom"/>
  <p:tag name="KSO_WM_SLIDE_SIZE" val="888*504"/>
  <p:tag name="KSO_WM_SLIDE_POSITION" val="36*12"/>
  <p:tag name="KSO_WM_SLIDE_LAYOUT_INFO" val="{&quot;backgroundInfo&quot;:[{&quot;bottom&quot;:0,&quot;bottomAbs&quot;:false,&quot;left&quot;:0,&quot;leftAbs&quot;:false,&quot;right&quot;:0,&quot;rightAbs&quot;:false,&quot;top&quot;:0,&quot;topAbs&quot;:false,&quot;type&quot;:&quot;general&quot;}],&quot;id&quot;:&quot;2024-01-16T10:11:36&quot;,&quot;maxSize&quot;:{&quot;size1&quot;:20},&quot;minSize&quot;:{&quot;size1&quot;:11.2},&quot;normalSize&quot;:{&quot;size1&quot;:11.2},&quot;subLayout&quot;:[{&quot;id&quot;:&quot;2024-01-16T10:11:36&quot;,&quot;margin&quot;:{&quot;bottom&quot;:0.025999998673796654,&quot;left&quot;:1.2699999809265137,&quot;right&quot;:1.2699999809265137,&quot;top&quot;:0.4230000376701355},&quot;type&quot;:0},{&quot;id&quot;:&quot;2024-01-16T10:11:36&quot;,&quot;margin&quot;:{&quot;bottom&quot;:0.847000002861023,&quot;left&quot;:1.2699999809265137,&quot;right&quot;:1.2699999809265137,&quot;top&quot;:1.2699999809265137},&quot;type&quot;:0}],&quot;type&quot;:0}"/>
  <p:tag name="KSO_WM_SLIDE_RATIO" val="1.777778"/>
  <p:tag name="KSO_WM_SLIDE_BACKGROUND" val="[&quot;general&quot;]"/>
</p:tagLst>
</file>

<file path=ppt/tags/tag2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20058_2*i*1"/>
  <p:tag name="KSO_WM_TEMPLATE_CATEGORY" val="diagram"/>
  <p:tag name="KSO_WM_TEMPLATE_INDEX" val="20220058"/>
  <p:tag name="KSO_WM_UNIT_LAYERLEVEL" val="1"/>
  <p:tag name="KSO_WM_TAG_VERSION" val="1.0"/>
  <p:tag name="KSO_WM_BEAUTIFY_FLAG" val="#wm#"/>
  <p:tag name="KSO_WM_UNIT_TYPE" val="i"/>
  <p:tag name="KSO_WM_UNIT_INDEX" val="1"/>
  <p:tag name="KSO_WM_UNIT_BLOCK" val="0"/>
  <p:tag name="KSO_WM_UNIT_SM_LIMIT_TYPE" val="0"/>
  <p:tag name="KSO_WM_UNIT_DEC_AREA_ID" val="d9af724aacd940ba88587c69c6737586"/>
  <p:tag name="KSO_WM_UNIT_DECORATE_INFO" val="{&quot;ReferentInfo&quot;:{&quot;Id&quot;:&quot;22f7d0e2fc6540148a36099908562f0b;590ceab586f14f20999948c865f9646b&quot;,&quot;X&quot;:{&quot;Pos&quot;:1},&quot;Y&quot;:{&quot;Pos&quot;:2}},&quot;DecorateInfoX&quot;:{&quot;Pos&quot;:1,&quot;IsAbs&quot;:true},&quot;DecorateInfoY&quot;:{&quot;Pos&quot;:0,&quot;IsAbs&quot;:true},&quot;DecorateInfoW&quot;:{&quot;IsAbs&quot;:true},&quot;DecorateInfoH&quot;:{&quot;IsAbs&quot;:true},&quot;whChangeMode&quot;:0}"/>
  <p:tag name="KSO_WM_UNIT_LINE_FORE_SCHEMECOLOR_INDEX_BRIGHTNESS" val="0"/>
  <p:tag name="KSO_WM_UNIT_LINE_FORE_SCHEMECOLOR_INDEX" val="5"/>
  <p:tag name="KSO_WM_UNIT_LINE_FILL_TYPE" val="2"/>
</p:tagLst>
</file>

<file path=ppt/tags/tag2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20058_2*a*1"/>
  <p:tag name="KSO_WM_TEMPLATE_CATEGORY" val="diagram"/>
  <p:tag name="KSO_WM_TEMPLATE_INDEX" val="20220058"/>
  <p:tag name="KSO_WM_UNIT_LAYERLEVEL" val="1"/>
  <p:tag name="KSO_WM_TAG_VERSION" val="1.0"/>
  <p:tag name="KSO_WM_BEAUTIFY_FLAG" val="#wm#"/>
  <p:tag name="KSO_WM_UNIT_ISCONTENTSTITLE" val="0"/>
  <p:tag name="KSO_WM_UNIT_ISNUMDGMTITLE" val="0"/>
  <p:tag name="KSO_WM_UNIT_PRESET_TEXT" val="线型上下导航版"/>
  <p:tag name="KSO_WM_UNIT_NOCLEAR" val="0"/>
  <p:tag name="KSO_WM_UNIT_VALUE" val="27"/>
  <p:tag name="KSO_WM_UNIT_TYPE" val="a"/>
  <p:tag name="KSO_WM_UNIT_INDEX" val="1"/>
  <p:tag name="KSO_WM_UNIT_BLOCK" val="0"/>
  <p:tag name="KSO_WM_UNIT_SM_LIMIT_TYPE" val="2"/>
  <p:tag name="KSO_WM_UNIT_DEC_AREA_ID" val="22f7d0e2fc6540148a36099908562f0b"/>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TEXT_FILL_FORE_SCHEMECOLOR_INDEX_BRIGHTNESS" val="0"/>
  <p:tag name="KSO_WM_UNIT_TEXT_FILL_FORE_SCHEMECOLOR_INDEX" val="13"/>
  <p:tag name="KSO_WM_UNIT_TEXT_FILL_TYPE" val="1"/>
</p:tagLst>
</file>

<file path=ppt/tags/tag2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20058_2*b*1"/>
  <p:tag name="KSO_WM_TEMPLATE_CATEGORY" val="diagram"/>
  <p:tag name="KSO_WM_TEMPLATE_INDEX" val="20220058"/>
  <p:tag name="KSO_WM_UNIT_LAYERLEVEL" val="1"/>
  <p:tag name="KSO_WM_TAG_VERSION" val="1.0"/>
  <p:tag name="KSO_WM_BEAUTIFY_FLAG" val="#wm#"/>
  <p:tag name="KSO_WM_UNIT_ISCONTENTSTITLE" val="0"/>
  <p:tag name="KSO_WM_UNIT_ISNUMDGMTITLE" val="0"/>
  <p:tag name="KSO_WM_UNIT_NOCLEAR" val="0"/>
  <p:tag name="KSO_WM_UNIT_TYPE" val="b"/>
  <p:tag name="KSO_WM_UNIT_INDEX" val="1"/>
  <p:tag name="KSO_WM_UNIT_BLOCK" val="0"/>
  <p:tag name="KSO_WM_UNIT_SM_LIMIT_TYPE" val="2"/>
  <p:tag name="KSO_WM_UNIT_DEC_AREA_ID" val="590ceab586f14f20999948c865f9646b"/>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VALUE" val="49"/>
  <p:tag name="KSO_WM_UNIT_PRESET_TEXT" val="单击此处添加文本具体内容，简明扼要的阐述您的观点。"/>
  <p:tag name="KSO_WM_UNIT_TEXT_FILL_FORE_SCHEMECOLOR_INDEX_BRIGHTNESS" val="0"/>
  <p:tag name="KSO_WM_UNIT_TEXT_FILL_FORE_SCHEMECOLOR_INDEX" val="13"/>
  <p:tag name="KSO_WM_UNIT_TEXT_FILL_TYPE" val="1"/>
</p:tagLst>
</file>

<file path=ppt/tags/tag299.xml><?xml version="1.0" encoding="utf-8"?>
<p:tagLst xmlns:p="http://schemas.openxmlformats.org/presentationml/2006/main">
  <p:tag name="KSO_WM_UNIT_VALUE" val="465*1671"/>
  <p:tag name="KSO_WM_UNIT_HIGHLIGHT" val="0"/>
  <p:tag name="KSO_WM_UNIT_COMPATIBLE" val="0"/>
  <p:tag name="KSO_WM_UNIT_DIAGRAM_ISNUMVISUAL" val="0"/>
  <p:tag name="KSO_WM_UNIT_DIAGRAM_ISREFERUNIT" val="0"/>
  <p:tag name="KSO_WM_UNIT_TYPE" val="d"/>
  <p:tag name="KSO_WM_UNIT_INDEX" val="1"/>
  <p:tag name="KSO_WM_UNIT_ID" val="diagram20212969_1*d*1"/>
  <p:tag name="KSO_WM_TEMPLATE_CATEGORY" val="diagram"/>
  <p:tag name="KSO_WM_TEMPLATE_INDEX" val="20212969"/>
  <p:tag name="KSO_WM_UNIT_LAYERLEVEL" val="1"/>
  <p:tag name="KSO_WM_TAG_VERSION" val="1.0"/>
  <p:tag name="KSO_WM_BEAUTIFY_FLAG" val="#wm#"/>
  <p:tag name="KSO_WM_CHIP_GROUPID" val="5e7310da9a230a26b9e88a19"/>
  <p:tag name="KSO_WM_CHIP_XID" val="5e7310da9a230a26b9e88a1a"/>
  <p:tag name="KSO_WM_UNIT_DEC_AREA_ID" val="fc54e096adaa46078a9fb9ecbd11fffa"/>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4c19289848db420fb2bf8d43c82b008f"/>
  <p:tag name="KSO_WM_UNIT_SUPPORT_UNIT_TYPE" val="[&quot;d&quot;]"/>
  <p:tag name="KSO_WM_TEMPLATE_ASSEMBLE_XID" val="6130c4e0c26b0a66a1c57d00"/>
  <p:tag name="KSO_WM_TEMPLATE_ASSEMBLE_GROUPID" val="6130c4e0c26b0a66a1c57d00"/>
</p:tagLst>
</file>

<file path=ppt/tags/tag3.xml><?xml version="1.0" encoding="utf-8"?>
<p:tagLst xmlns:p="http://schemas.openxmlformats.org/presentationml/2006/main">
  <p:tag name="KSO_WM_UNIT_COLOR_SCHEME_SHAPE_ID" val="65"/>
  <p:tag name="KSO_WM_UNIT_COLOR_SCHEME_PARENT_PAGE" val="0_3"/>
  <p:tag name="KSO_WM_UNIT_FOIL_COLOR" val="1"/>
  <p:tag name="KSO_WM_UNIT_HIGHLIGHT" val="0"/>
  <p:tag name="KSO_WM_UNIT_COMPATIBLE" val="0"/>
  <p:tag name="KSO_WM_UNIT_DIAGRAM_ISNUMVISUAL" val="0"/>
  <p:tag name="KSO_WM_UNIT_DIAGRAM_ISREFERUNIT" val="0"/>
  <p:tag name="KSO_WM_DIAGRAM_GROUP_CODE" val="l1-1"/>
  <p:tag name="KSO_WM_UNIT_SUBTYPE" val="b"/>
  <p:tag name="KSO_WM_UNIT_TYPE" val="l_h_i"/>
  <p:tag name="KSO_WM_UNIT_INDEX" val="668_4_2"/>
  <p:tag name="KSO_WM_UNIT_ID" val="diagram20196511_4*l_h_i*668_4_2"/>
  <p:tag name="KSO_WM_TEMPLATE_CATEGORY" val="diagram"/>
  <p:tag name="KSO_WM_TEMPLATE_INDEX" val="20196511"/>
  <p:tag name="KSO_WM_UNIT_LAYERLEVEL" val="1_1_1"/>
  <p:tag name="KSO_WM_TAG_VERSION" val="1.0"/>
  <p:tag name="KSO_WM_BEAUTIFY_FLAG" val="#wm#"/>
  <p:tag name="KSO_WM_UNIT_FILL_FORE_SCHEMECOLOR_INDEX_BRIGHTNESS" val="0"/>
  <p:tag name="KSO_WM_UNIT_FILL_FORE_SCHEMECOLOR_INDEX" val="14"/>
  <p:tag name="KSO_WM_UNIT_FILL_TYPE" val="1"/>
  <p:tag name="KSO_WM_UNIT_SHADOW_SCHEMECOLOR_INDEX_BRIGHTNESS" val="0.5"/>
  <p:tag name="KSO_WM_UNIT_SHADOW_SCHEMECOLOR_INDEX" val="13"/>
  <p:tag name="KSO_WM_UNIT_TEXT_FILL_FORE_SCHEMECOLOR_INDEX_BRIGHTNESS" val="0"/>
  <p:tag name="KSO_WM_UNIT_TEXT_FILL_FORE_SCHEMECOLOR_INDEX" val="14"/>
  <p:tag name="KSO_WM_UNIT_TEXT_FILL_TYPE" val="1"/>
  <p:tag name="KSO_WM_UNIT_USESOURCEFORMAT_APPLY" val="0"/>
</p:tagLst>
</file>

<file path=ppt/tags/tag30.xml><?xml version="1.0" encoding="utf-8"?>
<p:tagLst xmlns:p="http://schemas.openxmlformats.org/presentationml/2006/main">
  <p:tag name="KSO_WM_UNIT_SUBTYPE" val="a"/>
  <p:tag name="KSO_WM_UNIT_NOCLEAR" val="0"/>
  <p:tag name="KSO_WM_UNIT_HIGHLIGHT" val="0"/>
  <p:tag name="KSO_WM_UNIT_COMPATIBLE" val="0"/>
  <p:tag name="KSO_WM_UNIT_DIAGRAM_ISNUMVISUAL" val="0"/>
  <p:tag name="KSO_WM_UNIT_DIAGRAM_ISREFERUNIT" val="0"/>
  <p:tag name="KSO_WM_DIAGRAM_GROUP_CODE" val="n1-1"/>
  <p:tag name="KSO_WM_UNIT_TYPE" val="n_h_h_f"/>
  <p:tag name="KSO_WM_UNIT_INDEX" val="1_2_3_1"/>
  <p:tag name="KSO_WM_UNIT_ID" val="diagram20205599_2*n_h_h_f*1_2_3_1"/>
  <p:tag name="KSO_WM_TEMPLATE_CATEGORY" val="diagram"/>
  <p:tag name="KSO_WM_TEMPLATE_INDEX" val="20205599"/>
  <p:tag name="KSO_WM_UNIT_LAYERLEVEL" val="1_1_1_1"/>
  <p:tag name="KSO_WM_TAG_VERSION" val="1.0"/>
  <p:tag name="KSO_WM_BEAUTIFY_FLAG" val="#wm#"/>
  <p:tag name="KSO_WM_UNIT_PRESET_TEXT" val="单击此处输入你的正文，文字是您思想的提炼，为了最终演示发布的良好效果，请尽量言简意赅的阐述观点；根据需要可酌情增减文字，以便观者可以准确理解您所传达的信息。单击此处输入你的正文，文字是您思想的提炼，为了最终演示发布的良好效果，请尽量言简意赅的阐述观点；根据需要可酌情增减文字以便观者可以准确理解您所传达的信息。"/>
  <p:tag name="KSO_WM_UNIT_TEXT_FILL_FORE_SCHEMECOLOR_INDEX_BRIGHTNESS" val="0.25"/>
  <p:tag name="KSO_WM_UNIT_TEXT_FILL_FORE_SCHEMECOLOR_INDEX" val="13"/>
  <p:tag name="KSO_WM_UNIT_TEXT_FILL_TYPE" val="1"/>
  <p:tag name="KSO_WM_UNIT_USESOURCEFORMAT_APPLY" val="0"/>
</p:tagLst>
</file>

<file path=ppt/tags/tag300.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2969_1*f*1"/>
  <p:tag name="KSO_WM_TEMPLATE_CATEGORY" val="diagram"/>
  <p:tag name="KSO_WM_TEMPLATE_INDEX" val="20212969"/>
  <p:tag name="KSO_WM_UNIT_LAYERLEVEL" val="1"/>
  <p:tag name="KSO_WM_TAG_VERSION" val="1.0"/>
  <p:tag name="KSO_WM_BEAUTIFY_FLAG" val="#wm#"/>
  <p:tag name="KSO_WM_UNIT_DEFAULT_FONT" val="14;20;2"/>
  <p:tag name="KSO_WM_UNIT_BLOCK" val="0"/>
  <p:tag name="KSO_WM_UNIT_VALUE" val="130"/>
  <p:tag name="KSO_WM_UNIT_SHOW_EDIT_AREA_INDICATION" val="1"/>
  <p:tag name="KSO_WM_CHIP_GROUPID" val="5e6b05596848fb12bee65ac8"/>
  <p:tag name="KSO_WM_CHIP_XID" val="5e6b05596848fb12bee65aca"/>
  <p:tag name="KSO_WM_UNIT_DEC_AREA_ID" val="5188a8fefcbf4cf69b621b178e80c34b"/>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d60c5adc76f74d6b93bb1a8733754095"/>
  <p:tag name="KSO_WM_UNIT_TEXT_FILL_FORE_SCHEMECOLOR_INDEX_BRIGHTNESS" val="0.25"/>
  <p:tag name="KSO_WM_UNIT_TEXT_FILL_FORE_SCHEMECOLOR_INDEX" val="13"/>
  <p:tag name="KSO_WM_UNIT_TEXT_FILL_TYPE" val="1"/>
  <p:tag name="KSO_WM_TEMPLATE_ASSEMBLE_XID" val="6130c4e0c26b0a66a1c57d00"/>
  <p:tag name="KSO_WM_TEMPLATE_ASSEMBLE_GROUPID" val="6130c4e0c26b0a66a1c57d00"/>
</p:tagLst>
</file>

<file path=ppt/tags/tag301.xml><?xml version="1.0" encoding="utf-8"?>
<p:tagLst xmlns:p="http://schemas.openxmlformats.org/presentationml/2006/main">
  <p:tag name="KSO_WM_BEAUTIFY_FLAG" val=""/>
</p:tagLst>
</file>

<file path=ppt/tags/tag302.xml><?xml version="1.0" encoding="utf-8"?>
<p:tagLst xmlns:p="http://schemas.openxmlformats.org/presentationml/2006/main">
  <p:tag name="KSO_WM_SLIDE_ID" val="diagram20220058_2"/>
  <p:tag name="KSO_WM_TEMPLATE_SUBCATEGORY" val="25"/>
  <p:tag name="KSO_WM_TEMPLATE_MASTER_TYPE" val="0"/>
  <p:tag name="KSO_WM_TEMPLATE_COLOR_TYPE" val="0"/>
  <p:tag name="KSO_WM_SLIDE_ITEM_CNT" val="0"/>
  <p:tag name="KSO_WM_SLIDE_INDEX" val="2"/>
  <p:tag name="KSO_WM_TAG_VERSION" val="1.0"/>
  <p:tag name="KSO_WM_BEAUTIFY_FLAG" val="#wm#"/>
  <p:tag name="KSO_WM_TEMPLATE_CATEGORY" val="diagram"/>
  <p:tag name="KSO_WM_TEMPLATE_INDEX" val="20220058"/>
  <p:tag name="KSO_WM_SLIDE_LAYOUT" val="a_b_d"/>
  <p:tag name="KSO_WM_SLIDE_LAYOUT_CNT" val="1_1_1"/>
  <p:tag name="KSO_WM_SLIDE_TYPE" val="text"/>
  <p:tag name="KSO_WM_SLIDE_SUBTYPE" val="picTxt"/>
  <p:tag name="KSO_WM_SLIDE_LAYOUTTYPE" val="topbottom"/>
  <p:tag name="KSO_WM_SLIDE_SIZE" val="888*504"/>
  <p:tag name="KSO_WM_SLIDE_POSITION" val="36*12"/>
  <p:tag name="KSO_WM_SLIDE_RATIO" val="1.777778"/>
  <p:tag name="KSO_WM_SLIDE_BACKGROUND" val="[&quot;general&quot;]"/>
  <p:tag name="KSO_WM_SLIDE_LAYOUT_INFO" val="{&quot;backgroundInfo&quot;:[{&quot;bottom&quot;:0,&quot;bottomAbs&quot;:false,&quot;left&quot;:0,&quot;leftAbs&quot;:false,&quot;right&quot;:0,&quot;rightAbs&quot;:false,&quot;top&quot;:0,&quot;topAbs&quot;:false,&quot;type&quot;:&quot;general&quot;}],&quot;id&quot;:&quot;2024-01-16T10:11:36&quot;,&quot;maxSize&quot;:{&quot;size1&quot;:31.1},&quot;minSize&quot;:{&quot;size1&quot;:17.8},&quot;normalSize&quot;:{&quot;size1&quot;:17.8},&quot;subLayout&quot;:[{&quot;id&quot;:&quot;2024-01-16T10:11:36&quot;,&quot;maxSize&quot;:{&quot;size1&quot;:100},&quot;minSize&quot;:{&quot;size1&quot;:61.7},&quot;normalSize&quot;:{&quot;size1&quot;:61.7},&quot;subLayout&quot;:[{&quot;id&quot;:&quot;2024-01-16T10:11:36&quot;,&quot;margin&quot;:{&quot;bottom&quot;:0,&quot;left&quot;:1.2699999809265137,&quot;right&quot;:1.2699999809265137,&quot;top&quot;:0.4230000376701355},&quot;type&quot;:0},{&quot;id&quot;:&quot;2024-01-16T10:11:36&quot;,&quot;margin&quot;:{&quot;bottom&quot;:0.025999998673796654,&quot;left&quot;:1.2699999809265137,&quot;right&quot;:1.2699999809265137,&quot;top&quot;:0.025999998673796654},&quot;type&quot;:0}],&quot;type&quot;:0},{&quot;id&quot;:&quot;2024-01-16T10:11:36&quot;,&quot;margin&quot;:{&quot;bottom&quot;:0.847000002861023,&quot;left&quot;:1.2699999809265137,&quot;right&quot;:1.2699999809265137,&quot;top&quot;:1.2699999809265137},&quot;type&quot;:0}],&quot;type&quot;:0}"/>
</p:tagLst>
</file>

<file path=ppt/tags/tag3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20058_1*i*1"/>
  <p:tag name="KSO_WM_TEMPLATE_CATEGORY" val="diagram"/>
  <p:tag name="KSO_WM_TEMPLATE_INDEX" val="20220058"/>
  <p:tag name="KSO_WM_UNIT_LAYERLEVEL" val="1"/>
  <p:tag name="KSO_WM_TAG_VERSION" val="1.0"/>
  <p:tag name="KSO_WM_BEAUTIFY_FLAG" val="#wm#"/>
  <p:tag name="KSO_WM_UNIT_BLOCK" val="0"/>
  <p:tag name="KSO_WM_UNIT_SM_LIMIT_TYPE" val="0"/>
  <p:tag name="KSO_WM_UNIT_DEC_AREA_ID" val="401453a90b9f4fd5b1215058b8a2f2e8"/>
  <p:tag name="KSO_WM_UNIT_DECORATE_INFO" val="{&quot;ReferentInfo&quot;:{&quot;Id&quot;:&quot;2d2094633d9c481aa0d84a95a0159686&quot;,&quot;X&quot;:{&quot;Pos&quot;:1},&quot;Y&quot;:{&quot;Pos&quot;:2}},&quot;DecorateInfoX&quot;:{&quot;Pos&quot;:1,&quot;IsAbs&quot;:true},&quot;DecorateInfoY&quot;:{&quot;Pos&quot;:0,&quot;IsAbs&quot;:true},&quot;DecorateInfoW&quot;:{&quot;IsAbs&quot;:true},&quot;DecorateInfoH&quot;:{&quot;IsAbs&quot;:true},&quot;whChangeMode&quot;:0}"/>
  <p:tag name="KSO_WM_UNIT_LINE_FORE_SCHEMECOLOR_INDEX_BRIGHTNESS" val="0"/>
  <p:tag name="KSO_WM_UNIT_LINE_FORE_SCHEMECOLOR_INDEX" val="5"/>
  <p:tag name="KSO_WM_UNIT_LINE_FILL_TYPE" val="2"/>
</p:tagLst>
</file>

<file path=ppt/tags/tag304.xml><?xml version="1.0" encoding="utf-8"?>
<p:tagLst xmlns:p="http://schemas.openxmlformats.org/presentationml/2006/main">
  <p:tag name="KSO_WM_UNIT_ISCONTENTSTITLE" val="0"/>
  <p:tag name="KSO_WM_UNIT_ISNUMDGMTITLE" val="0"/>
  <p:tag name="KSO_WM_UNIT_PRESET_TEXT" val="线型上下导航版"/>
  <p:tag name="KSO_WM_UNIT_NOCLEAR" val="0"/>
  <p:tag name="KSO_WM_UNIT_HIGHLIGHT" val="0"/>
  <p:tag name="KSO_WM_UNIT_COMPATIBLE" val="0"/>
  <p:tag name="KSO_WM_UNIT_DIAGRAM_ISNUMVISUAL" val="0"/>
  <p:tag name="KSO_WM_UNIT_DIAGRAM_ISREFERUNIT" val="0"/>
  <p:tag name="KSO_WM_UNIT_TYPE" val="a"/>
  <p:tag name="KSO_WM_UNIT_INDEX" val="1"/>
  <p:tag name="KSO_WM_UNIT_ID" val="diagram20220058_1*a*1"/>
  <p:tag name="KSO_WM_TEMPLATE_CATEGORY" val="diagram"/>
  <p:tag name="KSO_WM_TEMPLATE_INDEX" val="20220058"/>
  <p:tag name="KSO_WM_UNIT_LAYERLEVEL" val="1"/>
  <p:tag name="KSO_WM_TAG_VERSION" val="1.0"/>
  <p:tag name="KSO_WM_BEAUTIFY_FLAG" val="#wm#"/>
  <p:tag name="KSO_WM_UNIT_VALUE" val="27"/>
  <p:tag name="KSO_WM_UNIT_BLOCK" val="0"/>
  <p:tag name="KSO_WM_UNIT_SM_LIMIT_TYPE" val="2"/>
  <p:tag name="KSO_WM_UNIT_DEC_AREA_ID" val="2d2094633d9c481aa0d84a95a015968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TEXT_FILL_FORE_SCHEMECOLOR_INDEX_BRIGHTNESS" val="0"/>
  <p:tag name="KSO_WM_UNIT_TEXT_FILL_FORE_SCHEMECOLOR_INDEX" val="13"/>
  <p:tag name="KSO_WM_UNIT_TEXT_FILL_TYPE" val="1"/>
</p:tagLst>
</file>

<file path=ppt/tags/tag305.xml><?xml version="1.0" encoding="utf-8"?>
<p:tagLst xmlns:p="http://schemas.openxmlformats.org/presentationml/2006/main">
  <p:tag name="KSO_WM_UNIT_SMARTLAYOUT_COMPRESS_INFO" val="{&#10;    &quot;id&quot;: &quot;2024-01-16T10:11:36&quot;,&#10;    &quot;maxV&quot;: 235.80761338121306&#10;}&#10;"/>
  <p:tag name="KSO_WM_UNIT_TEXT_FILL_FORE_SCHEMECOLOR_INDEX_BRIGHTNESS" val="0"/>
  <p:tag name="KSO_WM_UNIT_TEXT_FILL_FORE_SCHEMECOLOR_INDEX" val="5"/>
  <p:tag name="KSO_WM_UNIT_TEXT_FILL_TYPE" val="1"/>
</p:tagLst>
</file>

<file path=ppt/tags/tag306.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307.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308.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309.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h_h_i"/>
  <p:tag name="KSO_WM_UNIT_INDEX" val="1_2_1_1"/>
  <p:tag name="KSO_WM_UNIT_ID" val="diagram20205599_2*n_h_h_i*1_2_1_1"/>
  <p:tag name="KSO_WM_TEMPLATE_CATEGORY" val="diagram"/>
  <p:tag name="KSO_WM_TEMPLATE_INDEX" val="20205599"/>
  <p:tag name="KSO_WM_UNIT_LAYERLEVEL" val="1_1_1_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USESOURCEFORMAT_APPLY" val="0"/>
</p:tagLst>
</file>

<file path=ppt/tags/tag310.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11.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12.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13.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14.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15.xml><?xml version="1.0" encoding="utf-8"?>
<p:tagLst xmlns:p="http://schemas.openxmlformats.org/presentationml/2006/main">
  <p:tag name="KSO_WM_UNIT_LINE_FORE_SCHEMECOLOR_INDEX_BRIGHTNESS" val="0"/>
  <p:tag name="KSO_WM_UNIT_LINE_FORE_SCHEMECOLOR_INDEX" val="14"/>
  <p:tag name="KSO_WM_UNIT_LINE_FILL_TYPE" val="2"/>
  <p:tag name="KSO_WM_UNIT_TEXT_FILL_FORE_SCHEMECOLOR_INDEX_BRIGHTNESS" val="0"/>
  <p:tag name="KSO_WM_UNIT_TEXT_FILL_FORE_SCHEMECOLOR_INDEX" val="14"/>
  <p:tag name="KSO_WM_UNIT_TEXT_FILL_TYPE" val="1"/>
</p:tagLst>
</file>

<file path=ppt/tags/tag316.xml><?xml version="1.0" encoding="utf-8"?>
<p:tagLst xmlns:p="http://schemas.openxmlformats.org/presentationml/2006/main">
  <p:tag name="KSO_WM_BEAUTIFY_FLAG" val=""/>
</p:tagLst>
</file>

<file path=ppt/tags/tag317.xml><?xml version="1.0" encoding="utf-8"?>
<p:tagLst xmlns:p="http://schemas.openxmlformats.org/presentationml/2006/main">
  <p:tag name="KSO_WM_SLIDE_ID" val="diagram20220058_1"/>
  <p:tag name="KSO_WM_TEMPLATE_SUBCATEGORY" val="25"/>
  <p:tag name="KSO_WM_TEMPLATE_MASTER_TYPE" val="0"/>
  <p:tag name="KSO_WM_TEMPLATE_COLOR_TYPE" val="0"/>
  <p:tag name="KSO_WM_SLIDE_ITEM_CNT" val="0"/>
  <p:tag name="KSO_WM_SLIDE_INDEX" val="1"/>
  <p:tag name="KSO_WM_TAG_VERSION" val="1.0"/>
  <p:tag name="KSO_WM_BEAUTIFY_FLAG" val="#wm#"/>
  <p:tag name="KSO_WM_TEMPLATE_CATEGORY" val="diagram"/>
  <p:tag name="KSO_WM_TEMPLATE_INDEX" val="20220058"/>
  <p:tag name="KSO_WM_SLIDE_LAYOUT" val="a_d"/>
  <p:tag name="KSO_WM_SLIDE_LAYOUT_CNT" val="1_1"/>
  <p:tag name="KSO_WM_SLIDE_TYPE" val="text"/>
  <p:tag name="KSO_WM_SLIDE_SUBTYPE" val="picTxt"/>
  <p:tag name="KSO_WM_SLIDE_LAYOUTTYPE" val="topbottom"/>
  <p:tag name="KSO_WM_SLIDE_SIZE" val="888*504"/>
  <p:tag name="KSO_WM_SLIDE_POSITION" val="36*12"/>
  <p:tag name="KSO_WM_SLIDE_LAYOUT_INFO" val="{&quot;backgroundInfo&quot;:[{&quot;bottom&quot;:0,&quot;bottomAbs&quot;:false,&quot;left&quot;:0,&quot;leftAbs&quot;:false,&quot;right&quot;:0,&quot;rightAbs&quot;:false,&quot;top&quot;:0,&quot;topAbs&quot;:false,&quot;type&quot;:&quot;general&quot;}],&quot;id&quot;:&quot;2024-01-16T10:11:36&quot;,&quot;maxSize&quot;:{&quot;size1&quot;:20},&quot;minSize&quot;:{&quot;size1&quot;:11.2},&quot;normalSize&quot;:{&quot;size1&quot;:11.2},&quot;subLayout&quot;:[{&quot;id&quot;:&quot;2024-01-16T10:11:36&quot;,&quot;margin&quot;:{&quot;bottom&quot;:0.025999998673796654,&quot;left&quot;:1.2699999809265137,&quot;right&quot;:1.2699999809265137,&quot;top&quot;:0.4230000376701355},&quot;type&quot;:0},{&quot;id&quot;:&quot;2024-01-16T10:11:36&quot;,&quot;margin&quot;:{&quot;bottom&quot;:0.847000002861023,&quot;left&quot;:1.2699999809265137,&quot;right&quot;:1.2699999809265137,&quot;top&quot;:1.2699999809265137},&quot;type&quot;:0}],&quot;type&quot;:0}"/>
  <p:tag name="KSO_WM_SLIDE_RATIO" val="1.777778"/>
  <p:tag name="KSO_WM_SLIDE_BACKGROUND" val="[&quot;general&quot;]"/>
</p:tagLst>
</file>

<file path=ppt/tags/tag3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20058_1*i*1"/>
  <p:tag name="KSO_WM_TEMPLATE_CATEGORY" val="diagram"/>
  <p:tag name="KSO_WM_TEMPLATE_INDEX" val="20220058"/>
  <p:tag name="KSO_WM_UNIT_LAYERLEVEL" val="1"/>
  <p:tag name="KSO_WM_TAG_VERSION" val="1.0"/>
  <p:tag name="KSO_WM_BEAUTIFY_FLAG" val="#wm#"/>
  <p:tag name="KSO_WM_UNIT_BLOCK" val="0"/>
  <p:tag name="KSO_WM_UNIT_SM_LIMIT_TYPE" val="0"/>
  <p:tag name="KSO_WM_UNIT_DEC_AREA_ID" val="401453a90b9f4fd5b1215058b8a2f2e8"/>
  <p:tag name="KSO_WM_UNIT_DECORATE_INFO" val="{&quot;ReferentInfo&quot;:{&quot;Id&quot;:&quot;2d2094633d9c481aa0d84a95a0159686&quot;,&quot;X&quot;:{&quot;Pos&quot;:1},&quot;Y&quot;:{&quot;Pos&quot;:2}},&quot;DecorateInfoX&quot;:{&quot;Pos&quot;:1,&quot;IsAbs&quot;:true},&quot;DecorateInfoY&quot;:{&quot;Pos&quot;:0,&quot;IsAbs&quot;:true},&quot;DecorateInfoW&quot;:{&quot;IsAbs&quot;:true},&quot;DecorateInfoH&quot;:{&quot;IsAbs&quot;:true},&quot;whChangeMode&quot;:0}"/>
  <p:tag name="KSO_WM_UNIT_LINE_FORE_SCHEMECOLOR_INDEX_BRIGHTNESS" val="0"/>
  <p:tag name="KSO_WM_UNIT_LINE_FORE_SCHEMECOLOR_INDEX" val="5"/>
  <p:tag name="KSO_WM_UNIT_LINE_FILL_TYPE" val="2"/>
</p:tagLst>
</file>

<file path=ppt/tags/tag319.xml><?xml version="1.0" encoding="utf-8"?>
<p:tagLst xmlns:p="http://schemas.openxmlformats.org/presentationml/2006/main">
  <p:tag name="KSO_WM_UNIT_ISCONTENTSTITLE" val="0"/>
  <p:tag name="KSO_WM_UNIT_ISNUMDGMTITLE" val="0"/>
  <p:tag name="KSO_WM_UNIT_PRESET_TEXT" val="线型上下导航版"/>
  <p:tag name="KSO_WM_UNIT_NOCLEAR" val="0"/>
  <p:tag name="KSO_WM_UNIT_HIGHLIGHT" val="0"/>
  <p:tag name="KSO_WM_UNIT_COMPATIBLE" val="0"/>
  <p:tag name="KSO_WM_UNIT_DIAGRAM_ISNUMVISUAL" val="0"/>
  <p:tag name="KSO_WM_UNIT_DIAGRAM_ISREFERUNIT" val="0"/>
  <p:tag name="KSO_WM_UNIT_TYPE" val="a"/>
  <p:tag name="KSO_WM_UNIT_INDEX" val="1"/>
  <p:tag name="KSO_WM_UNIT_ID" val="diagram20220058_1*a*1"/>
  <p:tag name="KSO_WM_TEMPLATE_CATEGORY" val="diagram"/>
  <p:tag name="KSO_WM_TEMPLATE_INDEX" val="20220058"/>
  <p:tag name="KSO_WM_UNIT_LAYERLEVEL" val="1"/>
  <p:tag name="KSO_WM_TAG_VERSION" val="1.0"/>
  <p:tag name="KSO_WM_BEAUTIFY_FLAG" val="#wm#"/>
  <p:tag name="KSO_WM_UNIT_VALUE" val="27"/>
  <p:tag name="KSO_WM_UNIT_BLOCK" val="0"/>
  <p:tag name="KSO_WM_UNIT_SM_LIMIT_TYPE" val="2"/>
  <p:tag name="KSO_WM_UNIT_DEC_AREA_ID" val="2d2094633d9c481aa0d84a95a015968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TEXT_FILL_FORE_SCHEMECOLOR_INDEX_BRIGHTNESS" val="0"/>
  <p:tag name="KSO_WM_UNIT_TEXT_FILL_FORE_SCHEMECOLOR_INDEX" val="13"/>
  <p:tag name="KSO_WM_UNIT_TEXT_FILL_TYPE" val="1"/>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h_h_i"/>
  <p:tag name="KSO_WM_UNIT_INDEX" val="1_2_1_3"/>
  <p:tag name="KSO_WM_UNIT_ID" val="diagram20205599_2*n_h_h_i*1_2_1_3"/>
  <p:tag name="KSO_WM_TEMPLATE_CATEGORY" val="diagram"/>
  <p:tag name="KSO_WM_TEMPLATE_INDEX" val="20205599"/>
  <p:tag name="KSO_WM_UNIT_LAYERLEVEL" val="1_1_1_1"/>
  <p:tag name="KSO_WM_TAG_VERSION" val="1.0"/>
  <p:tag name="KSO_WM_BEAUTIFY_FLAG" val="#wm#"/>
  <p:tag name="KSO_WM_UNIT_FILL_FORE_SCHEMECOLOR_INDEX_BRIGHTNESS" val="0"/>
  <p:tag name="KSO_WM_UNIT_FILL_FORE_SCHEMECOLOR_INDEX" val="14"/>
  <p:tag name="KSO_WM_UNIT_FILL_TYPE" val="1"/>
  <p:tag name="KSO_WM_UNIT_LINE_FORE_SCHEMECOLOR_INDEX_BRIGHTNESS" val="0"/>
  <p:tag name="KSO_WM_UNIT_LINE_FORE_SCHEMECOLOR_INDEX" val="5"/>
  <p:tag name="KSO_WM_UNIT_LINE_FILL_TYPE" val="2"/>
  <p:tag name="KSO_WM_UNIT_TEXT_FILL_FORE_SCHEMECOLOR_INDEX_BRIGHTNESS" val="0"/>
  <p:tag name="KSO_WM_UNIT_TEXT_FILL_FORE_SCHEMECOLOR_INDEX" val="2"/>
  <p:tag name="KSO_WM_UNIT_TEXT_FILL_TYPE" val="1"/>
  <p:tag name="KSO_WM_UNIT_USESOURCEFORMAT_APPLY" val="0"/>
</p:tagLst>
</file>

<file path=ppt/tags/tag320.xml><?xml version="1.0" encoding="utf-8"?>
<p:tagLst xmlns:p="http://schemas.openxmlformats.org/presentationml/2006/main">
  <p:tag name="KSO_WM_BEAUTIFY_FLAG" val=""/>
</p:tagLst>
</file>

<file path=ppt/tags/tag321.xml><?xml version="1.0" encoding="utf-8"?>
<p:tagLst xmlns:p="http://schemas.openxmlformats.org/presentationml/2006/main">
  <p:tag name="KSO_WM_SLIDE_ID" val="diagram20220058_1"/>
  <p:tag name="KSO_WM_TEMPLATE_SUBCATEGORY" val="25"/>
  <p:tag name="KSO_WM_TEMPLATE_MASTER_TYPE" val="0"/>
  <p:tag name="KSO_WM_TEMPLATE_COLOR_TYPE" val="0"/>
  <p:tag name="KSO_WM_SLIDE_ITEM_CNT" val="0"/>
  <p:tag name="KSO_WM_SLIDE_INDEX" val="1"/>
  <p:tag name="KSO_WM_TAG_VERSION" val="1.0"/>
  <p:tag name="KSO_WM_BEAUTIFY_FLAG" val="#wm#"/>
  <p:tag name="KSO_WM_TEMPLATE_CATEGORY" val="diagram"/>
  <p:tag name="KSO_WM_TEMPLATE_INDEX" val="20220058"/>
  <p:tag name="KSO_WM_SLIDE_LAYOUT" val="a_d"/>
  <p:tag name="KSO_WM_SLIDE_LAYOUT_CNT" val="1_1"/>
  <p:tag name="KSO_WM_SLIDE_TYPE" val="text"/>
  <p:tag name="KSO_WM_SLIDE_SUBTYPE" val="picTxt"/>
  <p:tag name="KSO_WM_SLIDE_LAYOUTTYPE" val="topbottom"/>
  <p:tag name="KSO_WM_SLIDE_SIZE" val="888*504"/>
  <p:tag name="KSO_WM_SLIDE_POSITION" val="36*12"/>
  <p:tag name="KSO_WM_SLIDE_LAYOUT_INFO" val="{&quot;backgroundInfo&quot;:[{&quot;bottom&quot;:0,&quot;bottomAbs&quot;:false,&quot;left&quot;:0,&quot;leftAbs&quot;:false,&quot;right&quot;:0,&quot;rightAbs&quot;:false,&quot;top&quot;:0,&quot;topAbs&quot;:false,&quot;type&quot;:&quot;general&quot;}],&quot;id&quot;:&quot;2024-01-16T10:11:36&quot;,&quot;maxSize&quot;:{&quot;size1&quot;:20},&quot;minSize&quot;:{&quot;size1&quot;:11.2},&quot;normalSize&quot;:{&quot;size1&quot;:11.2},&quot;subLayout&quot;:[{&quot;id&quot;:&quot;2024-01-16T10:11:36&quot;,&quot;margin&quot;:{&quot;bottom&quot;:0.025999998673796654,&quot;left&quot;:1.2699999809265137,&quot;right&quot;:1.2699999809265137,&quot;top&quot;:0.4230000376701355},&quot;type&quot;:0},{&quot;id&quot;:&quot;2024-01-16T10:11:36&quot;,&quot;margin&quot;:{&quot;bottom&quot;:0.847000002861023,&quot;left&quot;:1.2699999809265137,&quot;right&quot;:1.2699999809265137,&quot;top&quot;:1.2699999809265137},&quot;type&quot;:0}],&quot;type&quot;:0}"/>
  <p:tag name="KSO_WM_SLIDE_RATIO" val="1.777778"/>
  <p:tag name="KSO_WM_SLIDE_BACKGROUND" val="[&quot;general&quot;]"/>
</p:tagLst>
</file>

<file path=ppt/tags/tag3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20058_1*i*1"/>
  <p:tag name="KSO_WM_TEMPLATE_CATEGORY" val="diagram"/>
  <p:tag name="KSO_WM_TEMPLATE_INDEX" val="20220058"/>
  <p:tag name="KSO_WM_UNIT_LAYERLEVEL" val="1"/>
  <p:tag name="KSO_WM_TAG_VERSION" val="1.0"/>
  <p:tag name="KSO_WM_BEAUTIFY_FLAG" val="#wm#"/>
  <p:tag name="KSO_WM_UNIT_BLOCK" val="0"/>
  <p:tag name="KSO_WM_UNIT_SM_LIMIT_TYPE" val="0"/>
  <p:tag name="KSO_WM_UNIT_DEC_AREA_ID" val="401453a90b9f4fd5b1215058b8a2f2e8"/>
  <p:tag name="KSO_WM_UNIT_DECORATE_INFO" val="{&quot;ReferentInfo&quot;:{&quot;Id&quot;:&quot;2d2094633d9c481aa0d84a95a0159686&quot;,&quot;X&quot;:{&quot;Pos&quot;:1},&quot;Y&quot;:{&quot;Pos&quot;:2}},&quot;DecorateInfoX&quot;:{&quot;Pos&quot;:1,&quot;IsAbs&quot;:true},&quot;DecorateInfoY&quot;:{&quot;Pos&quot;:0,&quot;IsAbs&quot;:true},&quot;DecorateInfoW&quot;:{&quot;IsAbs&quot;:true},&quot;DecorateInfoH&quot;:{&quot;IsAbs&quot;:true},&quot;whChangeMode&quot;:0}"/>
  <p:tag name="KSO_WM_UNIT_LINE_FORE_SCHEMECOLOR_INDEX_BRIGHTNESS" val="0"/>
  <p:tag name="KSO_WM_UNIT_LINE_FORE_SCHEMECOLOR_INDEX" val="5"/>
  <p:tag name="KSO_WM_UNIT_LINE_FILL_TYPE" val="2"/>
</p:tagLst>
</file>

<file path=ppt/tags/tag323.xml><?xml version="1.0" encoding="utf-8"?>
<p:tagLst xmlns:p="http://schemas.openxmlformats.org/presentationml/2006/main">
  <p:tag name="KSO_WM_UNIT_ISCONTENTSTITLE" val="0"/>
  <p:tag name="KSO_WM_UNIT_ISNUMDGMTITLE" val="0"/>
  <p:tag name="KSO_WM_UNIT_PRESET_TEXT" val="线型上下导航版"/>
  <p:tag name="KSO_WM_UNIT_NOCLEAR" val="0"/>
  <p:tag name="KSO_WM_UNIT_HIGHLIGHT" val="0"/>
  <p:tag name="KSO_WM_UNIT_COMPATIBLE" val="0"/>
  <p:tag name="KSO_WM_UNIT_DIAGRAM_ISNUMVISUAL" val="0"/>
  <p:tag name="KSO_WM_UNIT_DIAGRAM_ISREFERUNIT" val="0"/>
  <p:tag name="KSO_WM_UNIT_TYPE" val="a"/>
  <p:tag name="KSO_WM_UNIT_INDEX" val="1"/>
  <p:tag name="KSO_WM_UNIT_ID" val="diagram20220058_1*a*1"/>
  <p:tag name="KSO_WM_TEMPLATE_CATEGORY" val="diagram"/>
  <p:tag name="KSO_WM_TEMPLATE_INDEX" val="20220058"/>
  <p:tag name="KSO_WM_UNIT_LAYERLEVEL" val="1"/>
  <p:tag name="KSO_WM_TAG_VERSION" val="1.0"/>
  <p:tag name="KSO_WM_BEAUTIFY_FLAG" val="#wm#"/>
  <p:tag name="KSO_WM_UNIT_VALUE" val="27"/>
  <p:tag name="KSO_WM_UNIT_BLOCK" val="0"/>
  <p:tag name="KSO_WM_UNIT_SM_LIMIT_TYPE" val="2"/>
  <p:tag name="KSO_WM_UNIT_DEC_AREA_ID" val="2d2094633d9c481aa0d84a95a015968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TEXT_FILL_FORE_SCHEMECOLOR_INDEX_BRIGHTNESS" val="0"/>
  <p:tag name="KSO_WM_UNIT_TEXT_FILL_FORE_SCHEMECOLOR_INDEX" val="13"/>
  <p:tag name="KSO_WM_UNIT_TEXT_FILL_TYPE" val="1"/>
</p:tagLst>
</file>

<file path=ppt/tags/tag324.xml><?xml version="1.0" encoding="utf-8"?>
<p:tagLst xmlns:p="http://schemas.openxmlformats.org/presentationml/2006/main">
  <p:tag name="KSO_WM_BEAUTIFY_FLAG" val=""/>
</p:tagLst>
</file>

<file path=ppt/tags/tag325.xml><?xml version="1.0" encoding="utf-8"?>
<p:tagLst xmlns:p="http://schemas.openxmlformats.org/presentationml/2006/main">
  <p:tag name="KSO_WM_SLIDE_ID" val="diagram20220058_1"/>
  <p:tag name="KSO_WM_TEMPLATE_SUBCATEGORY" val="25"/>
  <p:tag name="KSO_WM_TEMPLATE_MASTER_TYPE" val="0"/>
  <p:tag name="KSO_WM_TEMPLATE_COLOR_TYPE" val="0"/>
  <p:tag name="KSO_WM_SLIDE_ITEM_CNT" val="0"/>
  <p:tag name="KSO_WM_SLIDE_INDEX" val="1"/>
  <p:tag name="KSO_WM_TAG_VERSION" val="1.0"/>
  <p:tag name="KSO_WM_BEAUTIFY_FLAG" val="#wm#"/>
  <p:tag name="KSO_WM_TEMPLATE_CATEGORY" val="diagram"/>
  <p:tag name="KSO_WM_TEMPLATE_INDEX" val="20220058"/>
  <p:tag name="KSO_WM_SLIDE_LAYOUT" val="a_d"/>
  <p:tag name="KSO_WM_SLIDE_LAYOUT_CNT" val="1_1"/>
  <p:tag name="KSO_WM_SLIDE_TYPE" val="text"/>
  <p:tag name="KSO_WM_SLIDE_SUBTYPE" val="picTxt"/>
  <p:tag name="KSO_WM_SLIDE_LAYOUTTYPE" val="topbottom"/>
  <p:tag name="KSO_WM_SLIDE_SIZE" val="888*504"/>
  <p:tag name="KSO_WM_SLIDE_POSITION" val="36*12"/>
  <p:tag name="KSO_WM_SLIDE_LAYOUT_INFO" val="{&quot;backgroundInfo&quot;:[{&quot;bottom&quot;:0,&quot;bottomAbs&quot;:false,&quot;left&quot;:0,&quot;leftAbs&quot;:false,&quot;right&quot;:0,&quot;rightAbs&quot;:false,&quot;top&quot;:0,&quot;topAbs&quot;:false,&quot;type&quot;:&quot;general&quot;}],&quot;id&quot;:&quot;2024-01-16T10:12:01&quot;,&quot;maxSize&quot;:{&quot;size1&quot;:20},&quot;minSize&quot;:{&quot;size1&quot;:11.2},&quot;normalSize&quot;:{&quot;size1&quot;:11.2},&quot;subLayout&quot;:[{&quot;id&quot;:&quot;2024-01-16T10:12:01&quot;,&quot;margin&quot;:{&quot;bottom&quot;:0.025999998673796654,&quot;left&quot;:1.2699999809265137,&quot;right&quot;:1.2699999809265137,&quot;top&quot;:0.4230000376701355},&quot;type&quot;:0},{&quot;id&quot;:&quot;2024-01-16T10:12:01&quot;,&quot;margin&quot;:{&quot;bottom&quot;:0.847000002861023,&quot;left&quot;:1.2699999809265137,&quot;right&quot;:1.2699999809265137,&quot;top&quot;:1.2699999809265137},&quot;type&quot;:0}],&quot;type&quot;:0}"/>
  <p:tag name="KSO_WM_SLIDE_RATIO" val="1.777778"/>
  <p:tag name="KSO_WM_SLIDE_BACKGROUND" val="[&quot;general&quot;]"/>
</p:tagLst>
</file>

<file path=ppt/tags/tag3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20058_1*i*1"/>
  <p:tag name="KSO_WM_TEMPLATE_CATEGORY" val="diagram"/>
  <p:tag name="KSO_WM_TEMPLATE_INDEX" val="20220058"/>
  <p:tag name="KSO_WM_UNIT_LAYERLEVEL" val="1"/>
  <p:tag name="KSO_WM_TAG_VERSION" val="1.0"/>
  <p:tag name="KSO_WM_BEAUTIFY_FLAG" val="#wm#"/>
  <p:tag name="KSO_WM_UNIT_BLOCK" val="0"/>
  <p:tag name="KSO_WM_UNIT_SM_LIMIT_TYPE" val="0"/>
  <p:tag name="KSO_WM_UNIT_DEC_AREA_ID" val="401453a90b9f4fd5b1215058b8a2f2e8"/>
  <p:tag name="KSO_WM_UNIT_DECORATE_INFO" val="{&quot;ReferentInfo&quot;:{&quot;Id&quot;:&quot;2d2094633d9c481aa0d84a95a0159686&quot;,&quot;X&quot;:{&quot;Pos&quot;:1},&quot;Y&quot;:{&quot;Pos&quot;:2}},&quot;DecorateInfoX&quot;:{&quot;Pos&quot;:1,&quot;IsAbs&quot;:true},&quot;DecorateInfoY&quot;:{&quot;Pos&quot;:0,&quot;IsAbs&quot;:true},&quot;DecorateInfoW&quot;:{&quot;IsAbs&quot;:true},&quot;DecorateInfoH&quot;:{&quot;IsAbs&quot;:true},&quot;whChangeMode&quot;:0}"/>
  <p:tag name="KSO_WM_UNIT_LINE_FORE_SCHEMECOLOR_INDEX_BRIGHTNESS" val="0"/>
  <p:tag name="KSO_WM_UNIT_LINE_FORE_SCHEMECOLOR_INDEX" val="5"/>
  <p:tag name="KSO_WM_UNIT_LINE_FILL_TYPE" val="2"/>
</p:tagLst>
</file>

<file path=ppt/tags/tag327.xml><?xml version="1.0" encoding="utf-8"?>
<p:tagLst xmlns:p="http://schemas.openxmlformats.org/presentationml/2006/main">
  <p:tag name="KSO_WM_UNIT_ISCONTENTSTITLE" val="0"/>
  <p:tag name="KSO_WM_UNIT_ISNUMDGMTITLE" val="0"/>
  <p:tag name="KSO_WM_UNIT_PRESET_TEXT" val="线型上下导航版"/>
  <p:tag name="KSO_WM_UNIT_NOCLEAR" val="0"/>
  <p:tag name="KSO_WM_UNIT_HIGHLIGHT" val="0"/>
  <p:tag name="KSO_WM_UNIT_COMPATIBLE" val="0"/>
  <p:tag name="KSO_WM_UNIT_DIAGRAM_ISNUMVISUAL" val="0"/>
  <p:tag name="KSO_WM_UNIT_DIAGRAM_ISREFERUNIT" val="0"/>
  <p:tag name="KSO_WM_UNIT_TYPE" val="a"/>
  <p:tag name="KSO_WM_UNIT_INDEX" val="1"/>
  <p:tag name="KSO_WM_UNIT_ID" val="diagram20220058_1*a*1"/>
  <p:tag name="KSO_WM_TEMPLATE_CATEGORY" val="diagram"/>
  <p:tag name="KSO_WM_TEMPLATE_INDEX" val="20220058"/>
  <p:tag name="KSO_WM_UNIT_LAYERLEVEL" val="1"/>
  <p:tag name="KSO_WM_TAG_VERSION" val="1.0"/>
  <p:tag name="KSO_WM_BEAUTIFY_FLAG" val="#wm#"/>
  <p:tag name="KSO_WM_UNIT_VALUE" val="27"/>
  <p:tag name="KSO_WM_UNIT_BLOCK" val="0"/>
  <p:tag name="KSO_WM_UNIT_SM_LIMIT_TYPE" val="2"/>
  <p:tag name="KSO_WM_UNIT_DEC_AREA_ID" val="2d2094633d9c481aa0d84a95a015968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TEXT_FILL_FORE_SCHEMECOLOR_INDEX_BRIGHTNESS" val="0"/>
  <p:tag name="KSO_WM_UNIT_TEXT_FILL_FORE_SCHEMECOLOR_INDEX" val="13"/>
  <p:tag name="KSO_WM_UNIT_TEXT_FILL_TYPE" val="1"/>
</p:tagLst>
</file>

<file path=ppt/tags/tag328.xml><?xml version="1.0" encoding="utf-8"?>
<p:tagLst xmlns:p="http://schemas.openxmlformats.org/presentationml/2006/main">
  <p:tag name="KSO_WM_BEAUTIFY_FLAG" val=""/>
</p:tagLst>
</file>

<file path=ppt/tags/tag329.xml><?xml version="1.0" encoding="utf-8"?>
<p:tagLst xmlns:p="http://schemas.openxmlformats.org/presentationml/2006/main">
  <p:tag name="KSO_WM_BEAUTIFY_FLAG" val=""/>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h_h_i"/>
  <p:tag name="KSO_WM_UNIT_INDEX" val="1_2_1_4"/>
  <p:tag name="KSO_WM_UNIT_ID" val="diagram20205599_2*n_h_h_i*1_2_1_4"/>
  <p:tag name="KSO_WM_TEMPLATE_CATEGORY" val="diagram"/>
  <p:tag name="KSO_WM_TEMPLATE_INDEX" val="20205599"/>
  <p:tag name="KSO_WM_UNIT_LAYERLEVEL" val="1_1_1_1"/>
  <p:tag name="KSO_WM_TAG_VERSION" val="1.0"/>
  <p:tag name="KSO_WM_BEAUTIFY_FLAG" val="#wm#"/>
  <p:tag name="KSO_WM_UNIT_LINE_FORE_SCHEMECOLOR_INDEX_BRIGHTNESS" val="0"/>
  <p:tag name="KSO_WM_UNIT_LINE_FORE_SCHEMECOLOR_INDEX" val="5"/>
  <p:tag name="KSO_WM_UNIT_LINE_FILL_TYPE" val="2"/>
  <p:tag name="KSO_WM_UNIT_USESOURCEFORMAT_APPLY" val="0"/>
</p:tagLst>
</file>

<file path=ppt/tags/tag330.xml><?xml version="1.0" encoding="utf-8"?>
<p:tagLst xmlns:p="http://schemas.openxmlformats.org/presentationml/2006/main">
  <p:tag name="KSO_WM_BEAUTIFY_FLAG" val=""/>
</p:tagLst>
</file>

<file path=ppt/tags/tag331.xml><?xml version="1.0" encoding="utf-8"?>
<p:tagLst xmlns:p="http://schemas.openxmlformats.org/presentationml/2006/main">
  <p:tag name="KSO_WM_BEAUTIFY_FLAG" val=""/>
</p:tagLst>
</file>

<file path=ppt/tags/tag332.xml><?xml version="1.0" encoding="utf-8"?>
<p:tagLst xmlns:p="http://schemas.openxmlformats.org/presentationml/2006/main">
  <p:tag name="KSO_WM_BEAUTIFY_FLAG" val=""/>
</p:tagLst>
</file>

<file path=ppt/tags/tag333.xml><?xml version="1.0" encoding="utf-8"?>
<p:tagLst xmlns:p="http://schemas.openxmlformats.org/presentationml/2006/main">
  <p:tag name="KSO_WM_BEAUTIFY_FLAG" val=""/>
</p:tagLst>
</file>

<file path=ppt/tags/tag334.xml><?xml version="1.0" encoding="utf-8"?>
<p:tagLst xmlns:p="http://schemas.openxmlformats.org/presentationml/2006/main">
  <p:tag name="KSO_WM_BEAUTIFY_FLAG" val=""/>
</p:tagLst>
</file>

<file path=ppt/tags/tag335.xml><?xml version="1.0" encoding="utf-8"?>
<p:tagLst xmlns:p="http://schemas.openxmlformats.org/presentationml/2006/main">
  <p:tag name="KSO_WM_BEAUTIFY_FLAG" val=""/>
</p:tagLst>
</file>

<file path=ppt/tags/tag336.xml><?xml version="1.0" encoding="utf-8"?>
<p:tagLst xmlns:p="http://schemas.openxmlformats.org/presentationml/2006/main">
  <p:tag name="KSO_WM_BEAUTIFY_FLAG" val=""/>
</p:tagLst>
</file>

<file path=ppt/tags/tag337.xml><?xml version="1.0" encoding="utf-8"?>
<p:tagLst xmlns:p="http://schemas.openxmlformats.org/presentationml/2006/main">
  <p:tag name="KSO_WM_BEAUTIFY_FLAG" val=""/>
</p:tagLst>
</file>

<file path=ppt/tags/tag338.xml><?xml version="1.0" encoding="utf-8"?>
<p:tagLst xmlns:p="http://schemas.openxmlformats.org/presentationml/2006/main">
  <p:tag name="KSO_WM_BEAUTIFY_FLAG" val=""/>
</p:tagLst>
</file>

<file path=ppt/tags/tag339.xml><?xml version="1.0" encoding="utf-8"?>
<p:tagLst xmlns:p="http://schemas.openxmlformats.org/presentationml/2006/main">
  <p:tag name="KSO_WM_BEAUTIFY_FLAG" val=""/>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h_h_i"/>
  <p:tag name="KSO_WM_UNIT_INDEX" val="1_2_3_1"/>
  <p:tag name="KSO_WM_UNIT_ID" val="diagram20205599_2*n_h_h_i*1_2_3_1"/>
  <p:tag name="KSO_WM_TEMPLATE_CATEGORY" val="diagram"/>
  <p:tag name="KSO_WM_TEMPLATE_INDEX" val="20205599"/>
  <p:tag name="KSO_WM_UNIT_LAYERLEVEL" val="1_1_1_1"/>
  <p:tag name="KSO_WM_TAG_VERSION" val="1.0"/>
  <p:tag name="KSO_WM_BEAUTIFY_FLAG" val="#wm#"/>
  <p:tag name="KSO_WM_UNIT_LINE_FORE_SCHEMECOLOR_INDEX_BRIGHTNESS" val="0"/>
  <p:tag name="KSO_WM_UNIT_LINE_FORE_SCHEMECOLOR_INDEX" val="7"/>
  <p:tag name="KSO_WM_UNIT_LINE_FILL_TYPE" val="2"/>
  <p:tag name="KSO_WM_UNIT_USESOURCEFORMAT_APPLY" val="0"/>
</p:tagLst>
</file>

<file path=ppt/tags/tag340.xml><?xml version="1.0" encoding="utf-8"?>
<p:tagLst xmlns:p="http://schemas.openxmlformats.org/presentationml/2006/main">
  <p:tag name="KSO_WM_BEAUTIFY_FLAG" val=""/>
</p:tagLst>
</file>

<file path=ppt/tags/tag341.xml><?xml version="1.0" encoding="utf-8"?>
<p:tagLst xmlns:p="http://schemas.openxmlformats.org/presentationml/2006/main">
  <p:tag name="KSO_WM_BEAUTIFY_FLAG" val=""/>
</p:tagLst>
</file>

<file path=ppt/tags/tag342.xml><?xml version="1.0" encoding="utf-8"?>
<p:tagLst xmlns:p="http://schemas.openxmlformats.org/presentationml/2006/main">
  <p:tag name="KSO_WM_BEAUTIFY_FLAG" val=""/>
</p:tagLst>
</file>

<file path=ppt/tags/tag343.xml><?xml version="1.0" encoding="utf-8"?>
<p:tagLst xmlns:p="http://schemas.openxmlformats.org/presentationml/2006/main">
  <p:tag name="KSO_WM_BEAUTIFY_FLAG" val=""/>
</p:tagLst>
</file>

<file path=ppt/tags/tag344.xml><?xml version="1.0" encoding="utf-8"?>
<p:tagLst xmlns:p="http://schemas.openxmlformats.org/presentationml/2006/main">
  <p:tag name="KSO_WM_BEAUTIFY_FLAG" val=""/>
</p:tagLst>
</file>

<file path=ppt/tags/tag345.xml><?xml version="1.0" encoding="utf-8"?>
<p:tagLst xmlns:p="http://schemas.openxmlformats.org/presentationml/2006/main">
  <p:tag name="KSO_WM_BEAUTIFY_FLAG" val=""/>
</p:tagLst>
</file>

<file path=ppt/tags/tag346.xml><?xml version="1.0" encoding="utf-8"?>
<p:tagLst xmlns:p="http://schemas.openxmlformats.org/presentationml/2006/main">
  <p:tag name="KSO_WM_BEAUTIFY_FLAG" val=""/>
</p:tagLst>
</file>

<file path=ppt/tags/tag347.xml><?xml version="1.0" encoding="utf-8"?>
<p:tagLst xmlns:p="http://schemas.openxmlformats.org/presentationml/2006/main">
  <p:tag name="KSO_WM_BEAUTIFY_FLAG" val=""/>
</p:tagLst>
</file>

<file path=ppt/tags/tag348.xml><?xml version="1.0" encoding="utf-8"?>
<p:tagLst xmlns:p="http://schemas.openxmlformats.org/presentationml/2006/main">
  <p:tag name="KSO_WM_BEAUTIFY_FLAG" val=""/>
</p:tagLst>
</file>

<file path=ppt/tags/tag349.xml><?xml version="1.0" encoding="utf-8"?>
<p:tagLst xmlns:p="http://schemas.openxmlformats.org/presentationml/2006/main">
  <p:tag name="KSO_WM_BEAUTIFY_FLAG" val=""/>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h_h_i"/>
  <p:tag name="KSO_WM_UNIT_INDEX" val="1_2_3_2"/>
  <p:tag name="KSO_WM_UNIT_ID" val="diagram20205599_2*n_h_h_i*1_2_3_2"/>
  <p:tag name="KSO_WM_TEMPLATE_CATEGORY" val="diagram"/>
  <p:tag name="KSO_WM_TEMPLATE_INDEX" val="20205599"/>
  <p:tag name="KSO_WM_UNIT_LAYERLEVEL" val="1_1_1_1"/>
  <p:tag name="KSO_WM_TAG_VERSION" val="1.0"/>
  <p:tag name="KSO_WM_BEAUTIFY_FLAG" val="#wm#"/>
  <p:tag name="KSO_WM_UNIT_FILL_FORE_SCHEMECOLOR_INDEX_BRIGHTNESS" val="0"/>
  <p:tag name="KSO_WM_UNIT_FILL_FORE_SCHEMECOLOR_INDEX" val="14"/>
  <p:tag name="KSO_WM_UNIT_FILL_TYPE" val="1"/>
  <p:tag name="KSO_WM_UNIT_LINE_FORE_SCHEMECOLOR_INDEX_BRIGHTNESS" val="0"/>
  <p:tag name="KSO_WM_UNIT_LINE_FORE_SCHEMECOLOR_INDEX" val="7"/>
  <p:tag name="KSO_WM_UNIT_LINE_FILL_TYPE" val="2"/>
  <p:tag name="KSO_WM_UNIT_TEXT_FILL_FORE_SCHEMECOLOR_INDEX_BRIGHTNESS" val="0"/>
  <p:tag name="KSO_WM_UNIT_TEXT_FILL_FORE_SCHEMECOLOR_INDEX" val="2"/>
  <p:tag name="KSO_WM_UNIT_TEXT_FILL_TYPE" val="1"/>
  <p:tag name="KSO_WM_UNIT_USESOURCEFORMAT_APPLY" val="0"/>
</p:tagLst>
</file>

<file path=ppt/tags/tag350.xml><?xml version="1.0" encoding="utf-8"?>
<p:tagLst xmlns:p="http://schemas.openxmlformats.org/presentationml/2006/main">
  <p:tag name="KSO_WM_BEAUTIFY_FLAG" val=""/>
</p:tagLst>
</file>

<file path=ppt/tags/tag351.xml><?xml version="1.0" encoding="utf-8"?>
<p:tagLst xmlns:p="http://schemas.openxmlformats.org/presentationml/2006/main">
  <p:tag name="KSO_WM_BEAUTIFY_FLAG" val=""/>
</p:tagLst>
</file>

<file path=ppt/tags/tag352.xml><?xml version="1.0" encoding="utf-8"?>
<p:tagLst xmlns:p="http://schemas.openxmlformats.org/presentationml/2006/main">
  <p:tag name="KSO_WM_BEAUTIFY_FLAG" val=""/>
</p:tagLst>
</file>

<file path=ppt/tags/tag353.xml><?xml version="1.0" encoding="utf-8"?>
<p:tagLst xmlns:p="http://schemas.openxmlformats.org/presentationml/2006/main">
  <p:tag name="KSO_WM_BEAUTIFY_FLAG" val=""/>
</p:tagLst>
</file>

<file path=ppt/tags/tag354.xml><?xml version="1.0" encoding="utf-8"?>
<p:tagLst xmlns:p="http://schemas.openxmlformats.org/presentationml/2006/main">
  <p:tag name="KSO_WM_BEAUTIFY_FLAG" val=""/>
</p:tagLst>
</file>

<file path=ppt/tags/tag355.xml><?xml version="1.0" encoding="utf-8"?>
<p:tagLst xmlns:p="http://schemas.openxmlformats.org/presentationml/2006/main">
  <p:tag name="KSO_WM_BEAUTIFY_FLAG" val=""/>
</p:tagLst>
</file>

<file path=ppt/tags/tag356.xml><?xml version="1.0" encoding="utf-8"?>
<p:tagLst xmlns:p="http://schemas.openxmlformats.org/presentationml/2006/main">
  <p:tag name="KSO_WM_BEAUTIFY_FLAG" val=""/>
</p:tagLst>
</file>

<file path=ppt/tags/tag357.xml><?xml version="1.0" encoding="utf-8"?>
<p:tagLst xmlns:p="http://schemas.openxmlformats.org/presentationml/2006/main">
  <p:tag name="KSO_WM_BEAUTIFY_FLAG" val=""/>
</p:tagLst>
</file>

<file path=ppt/tags/tag358.xml><?xml version="1.0" encoding="utf-8"?>
<p:tagLst xmlns:p="http://schemas.openxmlformats.org/presentationml/2006/main">
  <p:tag name="KSO_WM_BEAUTIFY_FLAG" val=""/>
</p:tagLst>
</file>

<file path=ppt/tags/tag359.xml><?xml version="1.0" encoding="utf-8"?>
<p:tagLst xmlns:p="http://schemas.openxmlformats.org/presentationml/2006/main">
  <p:tag name="KSO_WM_BEAUTIFY_FLAG" val=""/>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h_h_i"/>
  <p:tag name="KSO_WM_UNIT_INDEX" val="1_2_2_1"/>
  <p:tag name="KSO_WM_UNIT_ID" val="diagram20205599_2*n_h_h_i*1_2_2_1"/>
  <p:tag name="KSO_WM_TEMPLATE_CATEGORY" val="diagram"/>
  <p:tag name="KSO_WM_TEMPLATE_INDEX" val="20205599"/>
  <p:tag name="KSO_WM_UNIT_LAYERLEVEL" val="1_1_1_1"/>
  <p:tag name="KSO_WM_TAG_VERSION" val="1.0"/>
  <p:tag name="KSO_WM_BEAUTIFY_FLAG" val="#wm#"/>
  <p:tag name="KSO_WM_UNIT_FILL_FORE_SCHEMECOLOR_INDEX_BRIGHTNESS" val="0"/>
  <p:tag name="KSO_WM_UNIT_FILL_FORE_SCHEMECOLOR_INDEX" val="14"/>
  <p:tag name="KSO_WM_UNIT_FILL_TYPE" val="1"/>
  <p:tag name="KSO_WM_UNIT_LINE_FORE_SCHEMECOLOR_INDEX_BRIGHTNESS" val="0"/>
  <p:tag name="KSO_WM_UNIT_LINE_FORE_SCHEMECOLOR_INDEX" val="6"/>
  <p:tag name="KSO_WM_UNIT_LINE_FILL_TYPE" val="2"/>
  <p:tag name="KSO_WM_UNIT_TEXT_FILL_FORE_SCHEMECOLOR_INDEX_BRIGHTNESS" val="0"/>
  <p:tag name="KSO_WM_UNIT_TEXT_FILL_FORE_SCHEMECOLOR_INDEX" val="2"/>
  <p:tag name="KSO_WM_UNIT_TEXT_FILL_TYPE" val="1"/>
  <p:tag name="KSO_WM_UNIT_USESOURCEFORMAT_APPLY" val="0"/>
</p:tagLst>
</file>

<file path=ppt/tags/tag360.xml><?xml version="1.0" encoding="utf-8"?>
<p:tagLst xmlns:p="http://schemas.openxmlformats.org/presentationml/2006/main">
  <p:tag name="KSO_WM_BEAUTIFY_FLAG" val=""/>
</p:tagLst>
</file>

<file path=ppt/tags/tag361.xml><?xml version="1.0" encoding="utf-8"?>
<p:tagLst xmlns:p="http://schemas.openxmlformats.org/presentationml/2006/main">
  <p:tag name="KSO_WM_BEAUTIFY_FLAG" val=""/>
</p:tagLst>
</file>

<file path=ppt/tags/tag362.xml><?xml version="1.0" encoding="utf-8"?>
<p:tagLst xmlns:p="http://schemas.openxmlformats.org/presentationml/2006/main">
  <p:tag name="KSO_WM_BEAUTIFY_FLAG" val=""/>
</p:tagLst>
</file>

<file path=ppt/tags/tag363.xml><?xml version="1.0" encoding="utf-8"?>
<p:tagLst xmlns:p="http://schemas.openxmlformats.org/presentationml/2006/main">
  <p:tag name="KSO_WM_BEAUTIFY_FLAG" val=""/>
</p:tagLst>
</file>

<file path=ppt/tags/tag364.xml><?xml version="1.0" encoding="utf-8"?>
<p:tagLst xmlns:p="http://schemas.openxmlformats.org/presentationml/2006/main">
  <p:tag name="KSO_WM_BEAUTIFY_FLAG" val=""/>
</p:tagLst>
</file>

<file path=ppt/tags/tag365.xml><?xml version="1.0" encoding="utf-8"?>
<p:tagLst xmlns:p="http://schemas.openxmlformats.org/presentationml/2006/main">
  <p:tag name="KSO_WM_BEAUTIFY_FLAG" val=""/>
</p:tagLst>
</file>

<file path=ppt/tags/tag366.xml><?xml version="1.0" encoding="utf-8"?>
<p:tagLst xmlns:p="http://schemas.openxmlformats.org/presentationml/2006/main">
  <p:tag name="KSO_WM_BEAUTIFY_FLAG" val=""/>
</p:tagLst>
</file>

<file path=ppt/tags/tag367.xml><?xml version="1.0" encoding="utf-8"?>
<p:tagLst xmlns:p="http://schemas.openxmlformats.org/presentationml/2006/main">
  <p:tag name="KSO_WM_BEAUTIFY_FLAG" val=""/>
</p:tagLst>
</file>

<file path=ppt/tags/tag368.xml><?xml version="1.0" encoding="utf-8"?>
<p:tagLst xmlns:p="http://schemas.openxmlformats.org/presentationml/2006/main">
  <p:tag name="KSO_WM_BEAUTIFY_FLAG" val=""/>
</p:tagLst>
</file>

<file path=ppt/tags/tag369.xml><?xml version="1.0" encoding="utf-8"?>
<p:tagLst xmlns:p="http://schemas.openxmlformats.org/presentationml/2006/main">
  <p:tag name="KSO_WM_BEAUTIFY_FLAG" val=""/>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h_h_i"/>
  <p:tag name="KSO_WM_UNIT_INDEX" val="1_2_2_2"/>
  <p:tag name="KSO_WM_UNIT_ID" val="diagram20205599_2*n_h_h_i*1_2_2_2"/>
  <p:tag name="KSO_WM_TEMPLATE_CATEGORY" val="diagram"/>
  <p:tag name="KSO_WM_TEMPLATE_INDEX" val="20205599"/>
  <p:tag name="KSO_WM_UNIT_LAYERLEVEL" val="1_1_1_1"/>
  <p:tag name="KSO_WM_TAG_VERSION" val="1.0"/>
  <p:tag name="KSO_WM_BEAUTIFY_FLAG" val="#wm#"/>
  <p:tag name="KSO_WM_UNIT_FILL_FORE_SCHEMECOLOR_INDEX_BRIGHTNESS" val="0"/>
  <p:tag name="KSO_WM_UNIT_FILL_FORE_SCHEMECOLOR_INDEX" val="6"/>
  <p:tag name="KSO_WM_UNIT_FILL_TYPE" val="1"/>
  <p:tag name="KSO_WM_UNIT_TEXT_FILL_FORE_SCHEMECOLOR_INDEX_BRIGHTNESS" val="0"/>
  <p:tag name="KSO_WM_UNIT_TEXT_FILL_FORE_SCHEMECOLOR_INDEX" val="2"/>
  <p:tag name="KSO_WM_UNIT_TEXT_FILL_TYPE" val="1"/>
  <p:tag name="KSO_WM_UNIT_USESOURCEFORMAT_APPLY" val="0"/>
</p:tagLst>
</file>

<file path=ppt/tags/tag370.xml><?xml version="1.0" encoding="utf-8"?>
<p:tagLst xmlns:p="http://schemas.openxmlformats.org/presentationml/2006/main">
  <p:tag name="KSO_WM_BEAUTIFY_FLAG" val=""/>
</p:tagLst>
</file>

<file path=ppt/tags/tag371.xml><?xml version="1.0" encoding="utf-8"?>
<p:tagLst xmlns:p="http://schemas.openxmlformats.org/presentationml/2006/main">
  <p:tag name="KSO_WM_BEAUTIFY_FLAG" val=""/>
</p:tagLst>
</file>

<file path=ppt/tags/tag372.xml><?xml version="1.0" encoding="utf-8"?>
<p:tagLst xmlns:p="http://schemas.openxmlformats.org/presentationml/2006/main">
  <p:tag name="KSO_WM_BEAUTIFY_FLAG" val=""/>
</p:tagLst>
</file>

<file path=ppt/tags/tag373.xml><?xml version="1.0" encoding="utf-8"?>
<p:tagLst xmlns:p="http://schemas.openxmlformats.org/presentationml/2006/main">
  <p:tag name="KSO_WM_BEAUTIFY_FLAG" val=""/>
</p:tagLst>
</file>

<file path=ppt/tags/tag374.xml><?xml version="1.0" encoding="utf-8"?>
<p:tagLst xmlns:p="http://schemas.openxmlformats.org/presentationml/2006/main">
  <p:tag name="KSO_WM_BEAUTIFY_FLAG" val=""/>
</p:tagLst>
</file>

<file path=ppt/tags/tag375.xml><?xml version="1.0" encoding="utf-8"?>
<p:tagLst xmlns:p="http://schemas.openxmlformats.org/presentationml/2006/main">
  <p:tag name="KSO_WM_BEAUTIFY_FLAG" val=""/>
</p:tagLst>
</file>

<file path=ppt/tags/tag376.xml><?xml version="1.0" encoding="utf-8"?>
<p:tagLst xmlns:p="http://schemas.openxmlformats.org/presentationml/2006/main">
  <p:tag name="KSO_WM_BEAUTIFY_FLAG" val=""/>
</p:tagLst>
</file>

<file path=ppt/tags/tag377.xml><?xml version="1.0" encoding="utf-8"?>
<p:tagLst xmlns:p="http://schemas.openxmlformats.org/presentationml/2006/main">
  <p:tag name="KSO_WM_BEAUTIFY_FLAG" val=""/>
</p:tagLst>
</file>

<file path=ppt/tags/tag378.xml><?xml version="1.0" encoding="utf-8"?>
<p:tagLst xmlns:p="http://schemas.openxmlformats.org/presentationml/2006/main">
  <p:tag name="KSO_WM_BEAUTIFY_FLAG" val=""/>
</p:tagLst>
</file>

<file path=ppt/tags/tag379.xml><?xml version="1.0" encoding="utf-8"?>
<p:tagLst xmlns:p="http://schemas.openxmlformats.org/presentationml/2006/main">
  <p:tag name="KSO_WM_BEAUTIFY_FLAG" val=""/>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h_h_i"/>
  <p:tag name="KSO_WM_UNIT_INDEX" val="1_2_2_4"/>
  <p:tag name="KSO_WM_UNIT_ID" val="diagram20205599_2*n_h_h_i*1_2_2_4"/>
  <p:tag name="KSO_WM_TEMPLATE_CATEGORY" val="diagram"/>
  <p:tag name="KSO_WM_TEMPLATE_INDEX" val="20205599"/>
  <p:tag name="KSO_WM_UNIT_LAYERLEVEL" val="1_1_1_1"/>
  <p:tag name="KSO_WM_TAG_VERSION" val="1.0"/>
  <p:tag name="KSO_WM_BEAUTIFY_FLAG" val="#wm#"/>
  <p:tag name="KSO_WM_UNIT_LINE_FORE_SCHEMECOLOR_INDEX_BRIGHTNESS" val="0"/>
  <p:tag name="KSO_WM_UNIT_LINE_FORE_SCHEMECOLOR_INDEX" val="6"/>
  <p:tag name="KSO_WM_UNIT_LINE_FILL_TYPE" val="2"/>
  <p:tag name="KSO_WM_UNIT_USESOURCEFORMAT_APPLY" val="0"/>
</p:tagLst>
</file>

<file path=ppt/tags/tag380.xml><?xml version="1.0" encoding="utf-8"?>
<p:tagLst xmlns:p="http://schemas.openxmlformats.org/presentationml/2006/main">
  <p:tag name="KSO_WM_SLIDE_ID" val="diagram20220058_1"/>
  <p:tag name="KSO_WM_TEMPLATE_SUBCATEGORY" val="25"/>
  <p:tag name="KSO_WM_TEMPLATE_MASTER_TYPE" val="0"/>
  <p:tag name="KSO_WM_TEMPLATE_COLOR_TYPE" val="0"/>
  <p:tag name="KSO_WM_SLIDE_ITEM_CNT" val="0"/>
  <p:tag name="KSO_WM_SLIDE_INDEX" val="1"/>
  <p:tag name="KSO_WM_TAG_VERSION" val="1.0"/>
  <p:tag name="KSO_WM_BEAUTIFY_FLAG" val="#wm#"/>
  <p:tag name="KSO_WM_TEMPLATE_CATEGORY" val="diagram"/>
  <p:tag name="KSO_WM_TEMPLATE_INDEX" val="20220058"/>
  <p:tag name="KSO_WM_SLIDE_LAYOUT" val="a_d"/>
  <p:tag name="KSO_WM_SLIDE_LAYOUT_CNT" val="1_1"/>
  <p:tag name="KSO_WM_SLIDE_TYPE" val="text"/>
  <p:tag name="KSO_WM_SLIDE_SUBTYPE" val="picTxt"/>
  <p:tag name="KSO_WM_SLIDE_LAYOUTTYPE" val="topbottom"/>
  <p:tag name="KSO_WM_SLIDE_SIZE" val="888*504"/>
  <p:tag name="KSO_WM_SLIDE_POSITION" val="36*12"/>
  <p:tag name="KSO_WM_SLIDE_LAYOUT_INFO" val="{&quot;backgroundInfo&quot;:[{&quot;bottom&quot;:0,&quot;bottomAbs&quot;:false,&quot;left&quot;:0,&quot;leftAbs&quot;:false,&quot;right&quot;:0,&quot;rightAbs&quot;:false,&quot;top&quot;:0,&quot;topAbs&quot;:false,&quot;type&quot;:&quot;general&quot;}],&quot;id&quot;:&quot;2024-01-16T10:12:01&quot;,&quot;maxSize&quot;:{&quot;size1&quot;:20},&quot;minSize&quot;:{&quot;size1&quot;:11.2},&quot;normalSize&quot;:{&quot;size1&quot;:11.2},&quot;subLayout&quot;:[{&quot;id&quot;:&quot;2024-01-16T10:12:01&quot;,&quot;margin&quot;:{&quot;bottom&quot;:0.025999998673796654,&quot;left&quot;:1.2699999809265137,&quot;right&quot;:1.2699999809265137,&quot;top&quot;:0.4230000376701355},&quot;type&quot;:0},{&quot;id&quot;:&quot;2024-01-16T10:12:01&quot;,&quot;margin&quot;:{&quot;bottom&quot;:0.847000002861023,&quot;left&quot;:1.2699999809265137,&quot;right&quot;:1.2699999809265137,&quot;top&quot;:1.2699999809265137},&quot;type&quot;:0}],&quot;type&quot;:0}"/>
  <p:tag name="KSO_WM_SLIDE_RATIO" val="1.777778"/>
  <p:tag name="KSO_WM_SLIDE_BACKGROUND" val="[&quot;general&quot;]"/>
</p:tagLst>
</file>

<file path=ppt/tags/tag3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20058_1*i*1"/>
  <p:tag name="KSO_WM_TEMPLATE_CATEGORY" val="diagram"/>
  <p:tag name="KSO_WM_TEMPLATE_INDEX" val="20220058"/>
  <p:tag name="KSO_WM_UNIT_LAYERLEVEL" val="1"/>
  <p:tag name="KSO_WM_TAG_VERSION" val="1.0"/>
  <p:tag name="KSO_WM_BEAUTIFY_FLAG" val="#wm#"/>
  <p:tag name="KSO_WM_UNIT_BLOCK" val="0"/>
  <p:tag name="KSO_WM_UNIT_SM_LIMIT_TYPE" val="0"/>
  <p:tag name="KSO_WM_UNIT_DEC_AREA_ID" val="401453a90b9f4fd5b1215058b8a2f2e8"/>
  <p:tag name="KSO_WM_UNIT_DECORATE_INFO" val="{&quot;ReferentInfo&quot;:{&quot;Id&quot;:&quot;2d2094633d9c481aa0d84a95a0159686&quot;,&quot;X&quot;:{&quot;Pos&quot;:1},&quot;Y&quot;:{&quot;Pos&quot;:2}},&quot;DecorateInfoX&quot;:{&quot;Pos&quot;:1,&quot;IsAbs&quot;:true},&quot;DecorateInfoY&quot;:{&quot;Pos&quot;:0,&quot;IsAbs&quot;:true},&quot;DecorateInfoW&quot;:{&quot;IsAbs&quot;:true},&quot;DecorateInfoH&quot;:{&quot;IsAbs&quot;:true},&quot;whChangeMode&quot;:0}"/>
  <p:tag name="KSO_WM_UNIT_LINE_FORE_SCHEMECOLOR_INDEX_BRIGHTNESS" val="0"/>
  <p:tag name="KSO_WM_UNIT_LINE_FORE_SCHEMECOLOR_INDEX" val="5"/>
  <p:tag name="KSO_WM_UNIT_LINE_FILL_TYPE" val="2"/>
</p:tagLst>
</file>

<file path=ppt/tags/tag382.xml><?xml version="1.0" encoding="utf-8"?>
<p:tagLst xmlns:p="http://schemas.openxmlformats.org/presentationml/2006/main">
  <p:tag name="KSO_WM_UNIT_ISCONTENTSTITLE" val="0"/>
  <p:tag name="KSO_WM_UNIT_ISNUMDGMTITLE" val="0"/>
  <p:tag name="KSO_WM_UNIT_PRESET_TEXT" val="线型上下导航版"/>
  <p:tag name="KSO_WM_UNIT_NOCLEAR" val="0"/>
  <p:tag name="KSO_WM_UNIT_HIGHLIGHT" val="0"/>
  <p:tag name="KSO_WM_UNIT_COMPATIBLE" val="0"/>
  <p:tag name="KSO_WM_UNIT_DIAGRAM_ISNUMVISUAL" val="0"/>
  <p:tag name="KSO_WM_UNIT_DIAGRAM_ISREFERUNIT" val="0"/>
  <p:tag name="KSO_WM_UNIT_TYPE" val="a"/>
  <p:tag name="KSO_WM_UNIT_INDEX" val="1"/>
  <p:tag name="KSO_WM_UNIT_ID" val="diagram20220058_1*a*1"/>
  <p:tag name="KSO_WM_TEMPLATE_CATEGORY" val="diagram"/>
  <p:tag name="KSO_WM_TEMPLATE_INDEX" val="20220058"/>
  <p:tag name="KSO_WM_UNIT_LAYERLEVEL" val="1"/>
  <p:tag name="KSO_WM_TAG_VERSION" val="1.0"/>
  <p:tag name="KSO_WM_BEAUTIFY_FLAG" val="#wm#"/>
  <p:tag name="KSO_WM_UNIT_VALUE" val="27"/>
  <p:tag name="KSO_WM_UNIT_BLOCK" val="0"/>
  <p:tag name="KSO_WM_UNIT_SM_LIMIT_TYPE" val="2"/>
  <p:tag name="KSO_WM_UNIT_DEC_AREA_ID" val="2d2094633d9c481aa0d84a95a015968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TEXT_FILL_FORE_SCHEMECOLOR_INDEX_BRIGHTNESS" val="0"/>
  <p:tag name="KSO_WM_UNIT_TEXT_FILL_FORE_SCHEMECOLOR_INDEX" val="13"/>
  <p:tag name="KSO_WM_UNIT_TEXT_FILL_TYPE" val="1"/>
</p:tagLst>
</file>

<file path=ppt/tags/tag383.xml><?xml version="1.0" encoding="utf-8"?>
<p:tagLst xmlns:p="http://schemas.openxmlformats.org/presentationml/2006/main">
  <p:tag name="KSO_WM_BEAUTIFY_FLAG" val=""/>
</p:tagLst>
</file>

<file path=ppt/tags/tag384.xml><?xml version="1.0" encoding="utf-8"?>
<p:tagLst xmlns:p="http://schemas.openxmlformats.org/presentationml/2006/main">
  <p:tag name="KSO_WM_SLIDE_ID" val="diagram20220058_1"/>
  <p:tag name="KSO_WM_TEMPLATE_SUBCATEGORY" val="25"/>
  <p:tag name="KSO_WM_TEMPLATE_MASTER_TYPE" val="0"/>
  <p:tag name="KSO_WM_TEMPLATE_COLOR_TYPE" val="0"/>
  <p:tag name="KSO_WM_SLIDE_ITEM_CNT" val="0"/>
  <p:tag name="KSO_WM_SLIDE_INDEX" val="1"/>
  <p:tag name="KSO_WM_TAG_VERSION" val="1.0"/>
  <p:tag name="KSO_WM_BEAUTIFY_FLAG" val="#wm#"/>
  <p:tag name="KSO_WM_TEMPLATE_CATEGORY" val="diagram"/>
  <p:tag name="KSO_WM_TEMPLATE_INDEX" val="20220058"/>
  <p:tag name="KSO_WM_SLIDE_LAYOUT" val="a_d"/>
  <p:tag name="KSO_WM_SLIDE_LAYOUT_CNT" val="1_1"/>
  <p:tag name="KSO_WM_SLIDE_TYPE" val="text"/>
  <p:tag name="KSO_WM_SLIDE_SUBTYPE" val="picTxt"/>
  <p:tag name="KSO_WM_SLIDE_LAYOUTTYPE" val="topbottom"/>
  <p:tag name="KSO_WM_SLIDE_SIZE" val="888*504"/>
  <p:tag name="KSO_WM_SLIDE_POSITION" val="36*12"/>
  <p:tag name="KSO_WM_SLIDE_LAYOUT_INFO" val="{&quot;backgroundInfo&quot;:[{&quot;bottom&quot;:0,&quot;bottomAbs&quot;:false,&quot;left&quot;:0,&quot;leftAbs&quot;:false,&quot;right&quot;:0,&quot;rightAbs&quot;:false,&quot;top&quot;:0,&quot;topAbs&quot;:false,&quot;type&quot;:&quot;general&quot;}],&quot;id&quot;:&quot;2024-01-16T10:12:01&quot;,&quot;maxSize&quot;:{&quot;size1&quot;:20},&quot;minSize&quot;:{&quot;size1&quot;:11.2},&quot;normalSize&quot;:{&quot;size1&quot;:11.2},&quot;subLayout&quot;:[{&quot;id&quot;:&quot;2024-01-16T10:12:01&quot;,&quot;margin&quot;:{&quot;bottom&quot;:0.025999998673796654,&quot;left&quot;:1.2699999809265137,&quot;right&quot;:1.2699999809265137,&quot;top&quot;:0.4230000376701355},&quot;type&quot;:0},{&quot;id&quot;:&quot;2024-01-16T10:12:01&quot;,&quot;margin&quot;:{&quot;bottom&quot;:0.847000002861023,&quot;left&quot;:1.2699999809265137,&quot;right&quot;:1.2699999809265137,&quot;top&quot;:1.2699999809265137},&quot;type&quot;:0}],&quot;type&quot;:0}"/>
  <p:tag name="KSO_WM_SLIDE_RATIO" val="1.777778"/>
  <p:tag name="KSO_WM_SLIDE_BACKGROUND" val="[&quot;general&quot;]"/>
</p:tagLst>
</file>

<file path=ppt/tags/tag3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20058_1*i*1"/>
  <p:tag name="KSO_WM_TEMPLATE_CATEGORY" val="diagram"/>
  <p:tag name="KSO_WM_TEMPLATE_INDEX" val="20220058"/>
  <p:tag name="KSO_WM_UNIT_LAYERLEVEL" val="1"/>
  <p:tag name="KSO_WM_TAG_VERSION" val="1.0"/>
  <p:tag name="KSO_WM_BEAUTIFY_FLAG" val="#wm#"/>
  <p:tag name="KSO_WM_UNIT_BLOCK" val="0"/>
  <p:tag name="KSO_WM_UNIT_SM_LIMIT_TYPE" val="0"/>
  <p:tag name="KSO_WM_UNIT_DEC_AREA_ID" val="401453a90b9f4fd5b1215058b8a2f2e8"/>
  <p:tag name="KSO_WM_UNIT_DECORATE_INFO" val="{&quot;ReferentInfo&quot;:{&quot;Id&quot;:&quot;2d2094633d9c481aa0d84a95a0159686&quot;,&quot;X&quot;:{&quot;Pos&quot;:1},&quot;Y&quot;:{&quot;Pos&quot;:2}},&quot;DecorateInfoX&quot;:{&quot;Pos&quot;:1,&quot;IsAbs&quot;:true},&quot;DecorateInfoY&quot;:{&quot;Pos&quot;:0,&quot;IsAbs&quot;:true},&quot;DecorateInfoW&quot;:{&quot;IsAbs&quot;:true},&quot;DecorateInfoH&quot;:{&quot;IsAbs&quot;:true},&quot;whChangeMode&quot;:0}"/>
  <p:tag name="KSO_WM_UNIT_LINE_FORE_SCHEMECOLOR_INDEX_BRIGHTNESS" val="0"/>
  <p:tag name="KSO_WM_UNIT_LINE_FORE_SCHEMECOLOR_INDEX" val="5"/>
  <p:tag name="KSO_WM_UNIT_LINE_FILL_TYPE" val="2"/>
</p:tagLst>
</file>

<file path=ppt/tags/tag386.xml><?xml version="1.0" encoding="utf-8"?>
<p:tagLst xmlns:p="http://schemas.openxmlformats.org/presentationml/2006/main">
  <p:tag name="KSO_WM_UNIT_ISCONTENTSTITLE" val="0"/>
  <p:tag name="KSO_WM_UNIT_ISNUMDGMTITLE" val="0"/>
  <p:tag name="KSO_WM_UNIT_PRESET_TEXT" val="线型上下导航版"/>
  <p:tag name="KSO_WM_UNIT_NOCLEAR" val="0"/>
  <p:tag name="KSO_WM_UNIT_HIGHLIGHT" val="0"/>
  <p:tag name="KSO_WM_UNIT_COMPATIBLE" val="0"/>
  <p:tag name="KSO_WM_UNIT_DIAGRAM_ISNUMVISUAL" val="0"/>
  <p:tag name="KSO_WM_UNIT_DIAGRAM_ISREFERUNIT" val="0"/>
  <p:tag name="KSO_WM_UNIT_TYPE" val="a"/>
  <p:tag name="KSO_WM_UNIT_INDEX" val="1"/>
  <p:tag name="KSO_WM_UNIT_ID" val="diagram20220058_1*a*1"/>
  <p:tag name="KSO_WM_TEMPLATE_CATEGORY" val="diagram"/>
  <p:tag name="KSO_WM_TEMPLATE_INDEX" val="20220058"/>
  <p:tag name="KSO_WM_UNIT_LAYERLEVEL" val="1"/>
  <p:tag name="KSO_WM_TAG_VERSION" val="1.0"/>
  <p:tag name="KSO_WM_BEAUTIFY_FLAG" val="#wm#"/>
  <p:tag name="KSO_WM_UNIT_VALUE" val="27"/>
  <p:tag name="KSO_WM_UNIT_BLOCK" val="0"/>
  <p:tag name="KSO_WM_UNIT_SM_LIMIT_TYPE" val="2"/>
  <p:tag name="KSO_WM_UNIT_DEC_AREA_ID" val="2d2094633d9c481aa0d84a95a015968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TEXT_FILL_FORE_SCHEMECOLOR_INDEX_BRIGHTNESS" val="0"/>
  <p:tag name="KSO_WM_UNIT_TEXT_FILL_FORE_SCHEMECOLOR_INDEX" val="13"/>
  <p:tag name="KSO_WM_UNIT_TEXT_FILL_TYPE" val="1"/>
</p:tagLst>
</file>

<file path=ppt/tags/tag387.xml><?xml version="1.0" encoding="utf-8"?>
<p:tagLst xmlns:p="http://schemas.openxmlformats.org/presentationml/2006/main">
  <p:tag name="KSO_WM_BEAUTIFY_FLAG" val=""/>
</p:tagLst>
</file>

<file path=ppt/tags/tag388.xml><?xml version="1.0" encoding="utf-8"?>
<p:tagLst xmlns:p="http://schemas.openxmlformats.org/presentationml/2006/main">
  <p:tag name="KSO_WM_BEAUTIFY_FLAG" val=""/>
</p:tagLst>
</file>

<file path=ppt/tags/tag389.xml><?xml version="1.0" encoding="utf-8"?>
<p:tagLst xmlns:p="http://schemas.openxmlformats.org/presentationml/2006/main">
  <p:tag name="KSO_WM_BEAUTIFY_FLAG" val=""/>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h_h_i"/>
  <p:tag name="KSO_WM_UNIT_INDEX" val="1_2_3_3"/>
  <p:tag name="KSO_WM_UNIT_ID" val="diagram20205599_2*n_h_h_i*1_2_3_3"/>
  <p:tag name="KSO_WM_TEMPLATE_CATEGORY" val="diagram"/>
  <p:tag name="KSO_WM_TEMPLATE_INDEX" val="20205599"/>
  <p:tag name="KSO_WM_UNIT_LAYERLEVEL" val="1_1_1_1"/>
  <p:tag name="KSO_WM_TAG_VERSION" val="1.0"/>
  <p:tag name="KSO_WM_BEAUTIFY_FLAG" val="#wm#"/>
  <p:tag name="KSO_WM_UNIT_FILL_FORE_SCHEMECOLOR_INDEX_BRIGHTNESS" val="0"/>
  <p:tag name="KSO_WM_UNIT_FILL_FORE_SCHEMECOLOR_INDEX" val="7"/>
  <p:tag name="KSO_WM_UNIT_FILL_TYPE" val="1"/>
  <p:tag name="KSO_WM_UNIT_TEXT_FILL_FORE_SCHEMECOLOR_INDEX_BRIGHTNESS" val="0"/>
  <p:tag name="KSO_WM_UNIT_TEXT_FILL_FORE_SCHEMECOLOR_INDEX" val="2"/>
  <p:tag name="KSO_WM_UNIT_TEXT_FILL_TYPE" val="1"/>
  <p:tag name="KSO_WM_UNIT_USESOURCEFORMAT_APPLY" val="0"/>
</p:tagLst>
</file>

<file path=ppt/tags/tag390.xml><?xml version="1.0" encoding="utf-8"?>
<p:tagLst xmlns:p="http://schemas.openxmlformats.org/presentationml/2006/main">
  <p:tag name="KSO_WM_BEAUTIFY_FLAG" val=""/>
</p:tagLst>
</file>

<file path=ppt/tags/tag391.xml><?xml version="1.0" encoding="utf-8"?>
<p:tagLst xmlns:p="http://schemas.openxmlformats.org/presentationml/2006/main">
  <p:tag name="KSO_WM_BEAUTIFY_FLAG" val=""/>
</p:tagLst>
</file>

<file path=ppt/tags/tag392.xml><?xml version="1.0" encoding="utf-8"?>
<p:tagLst xmlns:p="http://schemas.openxmlformats.org/presentationml/2006/main">
  <p:tag name="KSO_WM_BEAUTIFY_FLAG" val=""/>
</p:tagLst>
</file>

<file path=ppt/tags/tag393.xml><?xml version="1.0" encoding="utf-8"?>
<p:tagLst xmlns:p="http://schemas.openxmlformats.org/presentationml/2006/main">
  <p:tag name="KSO_WM_BEAUTIFY_FLAG" val=""/>
</p:tagLst>
</file>

<file path=ppt/tags/tag394.xml><?xml version="1.0" encoding="utf-8"?>
<p:tagLst xmlns:p="http://schemas.openxmlformats.org/presentationml/2006/main">
  <p:tag name="KSO_WM_BEAUTIFY_FLAG" val=""/>
</p:tagLst>
</file>

<file path=ppt/tags/tag395.xml><?xml version="1.0" encoding="utf-8"?>
<p:tagLst xmlns:p="http://schemas.openxmlformats.org/presentationml/2006/main">
  <p:tag name="KSO_WM_BEAUTIFY_FLAG" val=""/>
</p:tagLst>
</file>

<file path=ppt/tags/tag396.xml><?xml version="1.0" encoding="utf-8"?>
<p:tagLst xmlns:p="http://schemas.openxmlformats.org/presentationml/2006/main">
  <p:tag name="KSO_WM_BEAUTIFY_FLAG" val=""/>
</p:tagLst>
</file>

<file path=ppt/tags/tag397.xml><?xml version="1.0" encoding="utf-8"?>
<p:tagLst xmlns:p="http://schemas.openxmlformats.org/presentationml/2006/main">
  <p:tag name="KSO_WM_BEAUTIFY_FLAG" val=""/>
</p:tagLst>
</file>

<file path=ppt/tags/tag398.xml><?xml version="1.0" encoding="utf-8"?>
<p:tagLst xmlns:p="http://schemas.openxmlformats.org/presentationml/2006/main">
  <p:tag name="KSO_WM_BEAUTIFY_FLAG" val=""/>
</p:tagLst>
</file>

<file path=ppt/tags/tag399.xml><?xml version="1.0" encoding="utf-8"?>
<p:tagLst xmlns:p="http://schemas.openxmlformats.org/presentationml/2006/main">
  <p:tag name="KSO_WM_BEAUTIFY_FLAG" val=""/>
</p:tagLst>
</file>

<file path=ppt/tags/tag4.xml><?xml version="1.0" encoding="utf-8"?>
<p:tagLst xmlns:p="http://schemas.openxmlformats.org/presentationml/2006/main">
  <p:tag name="KSO_WM_UNIT_COLOR_SCHEME_SHAPE_ID" val="67"/>
  <p:tag name="KSO_WM_UNIT_COLOR_SCHEME_PARENT_PAGE" val="0_3"/>
  <p:tag name="KSO_WM_UNIT_HIGHLIGHT" val="0"/>
  <p:tag name="KSO_WM_UNIT_COMPATIBLE" val="0"/>
  <p:tag name="KSO_WM_UNIT_DIAGRAM_ISNUMVISUAL" val="0"/>
  <p:tag name="KSO_WM_UNIT_DIAGRAM_ISREFERUNIT" val="0"/>
  <p:tag name="KSO_WM_DIAGRAM_GROUP_CODE" val="l1-1"/>
  <p:tag name="KSO_WM_UNIT_SUBTYPE" val="e"/>
  <p:tag name="KSO_WM_UNIT_TYPE" val="l_h_i"/>
  <p:tag name="KSO_WM_UNIT_INDEX" val="668_4_3"/>
  <p:tag name="KSO_WM_UNIT_ID" val="diagram20196511_4*l_h_i*668_4_3"/>
  <p:tag name="KSO_WM_TEMPLATE_CATEGORY" val="diagram"/>
  <p:tag name="KSO_WM_TEMPLATE_INDEX" val="20196511"/>
  <p:tag name="KSO_WM_UNIT_LAYERLEVEL" val="1_1_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USESOURCEFORMAT_APPLY" val="0"/>
</p:tagLst>
</file>

<file path=ppt/tags/tag40.xml><?xml version="1.0" encoding="utf-8"?>
<p:tagLst xmlns:p="http://schemas.openxmlformats.org/presentationml/2006/main">
  <p:tag name="KSO_WM_UNIT_SUBTYPE" val="a"/>
  <p:tag name="KSO_WM_UNIT_NOCLEAR" val="0"/>
  <p:tag name="KSO_WM_UNIT_HIGHLIGHT" val="0"/>
  <p:tag name="KSO_WM_UNIT_COMPATIBLE" val="0"/>
  <p:tag name="KSO_WM_UNIT_DIAGRAM_ISNUMVISUAL" val="0"/>
  <p:tag name="KSO_WM_UNIT_DIAGRAM_ISREFERUNIT" val="0"/>
  <p:tag name="KSO_WM_DIAGRAM_GROUP_CODE" val="n1-1"/>
  <p:tag name="KSO_WM_UNIT_TYPE" val="n_h_h_f"/>
  <p:tag name="KSO_WM_UNIT_INDEX" val="1_2_2_1"/>
  <p:tag name="KSO_WM_UNIT_ID" val="diagram20205599_2*n_h_h_f*1_2_2_1"/>
  <p:tag name="KSO_WM_TEMPLATE_CATEGORY" val="diagram"/>
  <p:tag name="KSO_WM_TEMPLATE_INDEX" val="20205599"/>
  <p:tag name="KSO_WM_UNIT_LAYERLEVEL" val="1_1_1_1"/>
  <p:tag name="KSO_WM_TAG_VERSION" val="1.0"/>
  <p:tag name="KSO_WM_BEAUTIFY_FLAG" val="#wm#"/>
  <p:tag name="KSO_WM_UNIT_PRESET_TEXT" val="单击此处输入你的正文，文字是您思想的提炼，为了最终演示发布的良好效果，请尽量言简意赅的阐述观点；根据需要可酌情增减文字，以便观者可以准确理解您所传达的信息。单击此处输入你的正文，文字是您思想的提炼，为了最终演示发布的良好效果，请尽量言简意赅的阐述观点；根据需要可酌情增减文字以便观者可以准确理解您所传达的信息。"/>
  <p:tag name="KSO_WM_UNIT_TEXT_FILL_FORE_SCHEMECOLOR_INDEX_BRIGHTNESS" val="0.25"/>
  <p:tag name="KSO_WM_UNIT_TEXT_FILL_FORE_SCHEMECOLOR_INDEX" val="13"/>
  <p:tag name="KSO_WM_UNIT_TEXT_FILL_TYPE" val="1"/>
  <p:tag name="KSO_WM_UNIT_USESOURCEFORMAT_APPLY" val="0"/>
</p:tagLst>
</file>

<file path=ppt/tags/tag400.xml><?xml version="1.0" encoding="utf-8"?>
<p:tagLst xmlns:p="http://schemas.openxmlformats.org/presentationml/2006/main">
  <p:tag name="KSO_WM_SLIDE_ID" val="diagram20220058_1"/>
  <p:tag name="KSO_WM_TEMPLATE_SUBCATEGORY" val="25"/>
  <p:tag name="KSO_WM_TEMPLATE_MASTER_TYPE" val="0"/>
  <p:tag name="KSO_WM_TEMPLATE_COLOR_TYPE" val="0"/>
  <p:tag name="KSO_WM_SLIDE_ITEM_CNT" val="0"/>
  <p:tag name="KSO_WM_SLIDE_INDEX" val="1"/>
  <p:tag name="KSO_WM_TAG_VERSION" val="1.0"/>
  <p:tag name="KSO_WM_BEAUTIFY_FLAG" val="#wm#"/>
  <p:tag name="KSO_WM_TEMPLATE_CATEGORY" val="diagram"/>
  <p:tag name="KSO_WM_TEMPLATE_INDEX" val="20220058"/>
  <p:tag name="KSO_WM_SLIDE_LAYOUT" val="a_d"/>
  <p:tag name="KSO_WM_SLIDE_LAYOUT_CNT" val="1_1"/>
  <p:tag name="KSO_WM_SLIDE_TYPE" val="text"/>
  <p:tag name="KSO_WM_SLIDE_SUBTYPE" val="picTxt"/>
  <p:tag name="KSO_WM_SLIDE_LAYOUTTYPE" val="topbottom"/>
  <p:tag name="KSO_WM_SLIDE_SIZE" val="888*504"/>
  <p:tag name="KSO_WM_SLIDE_POSITION" val="36*12"/>
  <p:tag name="KSO_WM_SLIDE_LAYOUT_INFO" val="{&quot;backgroundInfo&quot;:[{&quot;bottom&quot;:0,&quot;bottomAbs&quot;:false,&quot;left&quot;:0,&quot;leftAbs&quot;:false,&quot;right&quot;:0,&quot;rightAbs&quot;:false,&quot;top&quot;:0,&quot;topAbs&quot;:false,&quot;type&quot;:&quot;general&quot;}],&quot;id&quot;:&quot;2024-01-16T10:12:01&quot;,&quot;maxSize&quot;:{&quot;size1&quot;:20},&quot;minSize&quot;:{&quot;size1&quot;:11.2},&quot;normalSize&quot;:{&quot;size1&quot;:11.2},&quot;subLayout&quot;:[{&quot;id&quot;:&quot;2024-01-16T10:12:01&quot;,&quot;margin&quot;:{&quot;bottom&quot;:0.025999998673796654,&quot;left&quot;:1.2699999809265137,&quot;right&quot;:1.2699999809265137,&quot;top&quot;:0.4230000376701355},&quot;type&quot;:0},{&quot;id&quot;:&quot;2024-01-16T10:12:01&quot;,&quot;margin&quot;:{&quot;bottom&quot;:0.847000002861023,&quot;left&quot;:1.2699999809265137,&quot;right&quot;:1.2699999809265137,&quot;top&quot;:1.2699999809265137},&quot;type&quot;:0}],&quot;type&quot;:0}"/>
  <p:tag name="KSO_WM_SLIDE_RATIO" val="1.777778"/>
  <p:tag name="KSO_WM_SLIDE_BACKGROUND" val="[&quot;general&quot;]"/>
</p:tagLst>
</file>

<file path=ppt/tags/tag4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20058_1*i*1"/>
  <p:tag name="KSO_WM_TEMPLATE_CATEGORY" val="diagram"/>
  <p:tag name="KSO_WM_TEMPLATE_INDEX" val="20220058"/>
  <p:tag name="KSO_WM_UNIT_LAYERLEVEL" val="1"/>
  <p:tag name="KSO_WM_TAG_VERSION" val="1.0"/>
  <p:tag name="KSO_WM_BEAUTIFY_FLAG" val="#wm#"/>
  <p:tag name="KSO_WM_UNIT_BLOCK" val="0"/>
  <p:tag name="KSO_WM_UNIT_SM_LIMIT_TYPE" val="0"/>
  <p:tag name="KSO_WM_UNIT_DEC_AREA_ID" val="401453a90b9f4fd5b1215058b8a2f2e8"/>
  <p:tag name="KSO_WM_UNIT_DECORATE_INFO" val="{&quot;ReferentInfo&quot;:{&quot;Id&quot;:&quot;2d2094633d9c481aa0d84a95a0159686&quot;,&quot;X&quot;:{&quot;Pos&quot;:1},&quot;Y&quot;:{&quot;Pos&quot;:2}},&quot;DecorateInfoX&quot;:{&quot;Pos&quot;:1,&quot;IsAbs&quot;:true},&quot;DecorateInfoY&quot;:{&quot;Pos&quot;:0,&quot;IsAbs&quot;:true},&quot;DecorateInfoW&quot;:{&quot;IsAbs&quot;:true},&quot;DecorateInfoH&quot;:{&quot;IsAbs&quot;:true},&quot;whChangeMode&quot;:0}"/>
  <p:tag name="KSO_WM_UNIT_LINE_FORE_SCHEMECOLOR_INDEX_BRIGHTNESS" val="0"/>
  <p:tag name="KSO_WM_UNIT_LINE_FORE_SCHEMECOLOR_INDEX" val="5"/>
  <p:tag name="KSO_WM_UNIT_LINE_FILL_TYPE" val="2"/>
</p:tagLst>
</file>

<file path=ppt/tags/tag402.xml><?xml version="1.0" encoding="utf-8"?>
<p:tagLst xmlns:p="http://schemas.openxmlformats.org/presentationml/2006/main">
  <p:tag name="KSO_WM_UNIT_ISCONTENTSTITLE" val="0"/>
  <p:tag name="KSO_WM_UNIT_ISNUMDGMTITLE" val="0"/>
  <p:tag name="KSO_WM_UNIT_PRESET_TEXT" val="线型上下导航版"/>
  <p:tag name="KSO_WM_UNIT_NOCLEAR" val="0"/>
  <p:tag name="KSO_WM_UNIT_HIGHLIGHT" val="0"/>
  <p:tag name="KSO_WM_UNIT_COMPATIBLE" val="0"/>
  <p:tag name="KSO_WM_UNIT_DIAGRAM_ISNUMVISUAL" val="0"/>
  <p:tag name="KSO_WM_UNIT_DIAGRAM_ISREFERUNIT" val="0"/>
  <p:tag name="KSO_WM_UNIT_TYPE" val="a"/>
  <p:tag name="KSO_WM_UNIT_INDEX" val="1"/>
  <p:tag name="KSO_WM_UNIT_ID" val="diagram20220058_1*a*1"/>
  <p:tag name="KSO_WM_TEMPLATE_CATEGORY" val="diagram"/>
  <p:tag name="KSO_WM_TEMPLATE_INDEX" val="20220058"/>
  <p:tag name="KSO_WM_UNIT_LAYERLEVEL" val="1"/>
  <p:tag name="KSO_WM_TAG_VERSION" val="1.0"/>
  <p:tag name="KSO_WM_BEAUTIFY_FLAG" val="#wm#"/>
  <p:tag name="KSO_WM_UNIT_VALUE" val="27"/>
  <p:tag name="KSO_WM_UNIT_BLOCK" val="0"/>
  <p:tag name="KSO_WM_UNIT_SM_LIMIT_TYPE" val="2"/>
  <p:tag name="KSO_WM_UNIT_DEC_AREA_ID" val="2d2094633d9c481aa0d84a95a015968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TEXT_FILL_FORE_SCHEMECOLOR_INDEX_BRIGHTNESS" val="0"/>
  <p:tag name="KSO_WM_UNIT_TEXT_FILL_FORE_SCHEMECOLOR_INDEX" val="13"/>
  <p:tag name="KSO_WM_UNIT_TEXT_FILL_TYPE" val="1"/>
</p:tagLst>
</file>

<file path=ppt/tags/tag403.xml><?xml version="1.0" encoding="utf-8"?>
<p:tagLst xmlns:p="http://schemas.openxmlformats.org/presentationml/2006/main">
  <p:tag name="KSO_WM_BEAUTIFY_FLAG" val=""/>
</p:tagLst>
</file>

<file path=ppt/tags/tag404.xml><?xml version="1.0" encoding="utf-8"?>
<p:tagLst xmlns:p="http://schemas.openxmlformats.org/presentationml/2006/main">
  <p:tag name="KSO_WM_BEAUTIFY_FLAG" val=""/>
  <p:tag name="TABLE_ENDDRAG_ORIGIN_RECT" val="481*140"/>
  <p:tag name="TABLE_ENDDRAG_RECT" val="124*352*481*140"/>
</p:tagLst>
</file>

<file path=ppt/tags/tag405.xml><?xml version="1.0" encoding="utf-8"?>
<p:tagLst xmlns:p="http://schemas.openxmlformats.org/presentationml/2006/main">
  <p:tag name="KSO_WM_SLIDE_ID" val="diagram20220058_1"/>
  <p:tag name="KSO_WM_TEMPLATE_SUBCATEGORY" val="25"/>
  <p:tag name="KSO_WM_TEMPLATE_MASTER_TYPE" val="0"/>
  <p:tag name="KSO_WM_TEMPLATE_COLOR_TYPE" val="0"/>
  <p:tag name="KSO_WM_SLIDE_ITEM_CNT" val="0"/>
  <p:tag name="KSO_WM_SLIDE_INDEX" val="1"/>
  <p:tag name="KSO_WM_TAG_VERSION" val="1.0"/>
  <p:tag name="KSO_WM_BEAUTIFY_FLAG" val="#wm#"/>
  <p:tag name="KSO_WM_TEMPLATE_CATEGORY" val="diagram"/>
  <p:tag name="KSO_WM_TEMPLATE_INDEX" val="20220058"/>
  <p:tag name="KSO_WM_SLIDE_LAYOUT" val="a_d"/>
  <p:tag name="KSO_WM_SLIDE_LAYOUT_CNT" val="1_1"/>
  <p:tag name="KSO_WM_SLIDE_TYPE" val="text"/>
  <p:tag name="KSO_WM_SLIDE_SUBTYPE" val="picTxt"/>
  <p:tag name="KSO_WM_SLIDE_LAYOUTTYPE" val="topbottom"/>
  <p:tag name="KSO_WM_SLIDE_SIZE" val="888*504"/>
  <p:tag name="KSO_WM_SLIDE_POSITION" val="36*12"/>
  <p:tag name="KSO_WM_SLIDE_LAYOUT_INFO" val="{&quot;backgroundInfo&quot;:[{&quot;bottom&quot;:0,&quot;bottomAbs&quot;:false,&quot;left&quot;:0,&quot;leftAbs&quot;:false,&quot;right&quot;:0,&quot;rightAbs&quot;:false,&quot;top&quot;:0,&quot;topAbs&quot;:false,&quot;type&quot;:&quot;general&quot;}],&quot;id&quot;:&quot;2024-01-16T10:12:01&quot;,&quot;maxSize&quot;:{&quot;size1&quot;:20},&quot;minSize&quot;:{&quot;size1&quot;:11.2},&quot;normalSize&quot;:{&quot;size1&quot;:11.2},&quot;subLayout&quot;:[{&quot;id&quot;:&quot;2024-01-16T10:12:01&quot;,&quot;margin&quot;:{&quot;bottom&quot;:0.025999998673796654,&quot;left&quot;:1.2699999809265137,&quot;right&quot;:1.2699999809265137,&quot;top&quot;:0.4230000376701355},&quot;type&quot;:0},{&quot;id&quot;:&quot;2024-01-16T10:12:01&quot;,&quot;margin&quot;:{&quot;bottom&quot;:0.847000002861023,&quot;left&quot;:1.2699999809265137,&quot;right&quot;:1.2699999809265137,&quot;top&quot;:1.2699999809265137},&quot;type&quot;:0}],&quot;type&quot;:0}"/>
  <p:tag name="KSO_WM_SLIDE_RATIO" val="1.777778"/>
  <p:tag name="KSO_WM_SLIDE_BACKGROUND" val="[&quot;general&quot;]"/>
</p:tagLst>
</file>

<file path=ppt/tags/tag4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20058_1*i*1"/>
  <p:tag name="KSO_WM_TEMPLATE_CATEGORY" val="diagram"/>
  <p:tag name="KSO_WM_TEMPLATE_INDEX" val="20220058"/>
  <p:tag name="KSO_WM_UNIT_LAYERLEVEL" val="1"/>
  <p:tag name="KSO_WM_TAG_VERSION" val="1.0"/>
  <p:tag name="KSO_WM_BEAUTIFY_FLAG" val="#wm#"/>
  <p:tag name="KSO_WM_UNIT_BLOCK" val="0"/>
  <p:tag name="KSO_WM_UNIT_SM_LIMIT_TYPE" val="0"/>
  <p:tag name="KSO_WM_UNIT_DEC_AREA_ID" val="401453a90b9f4fd5b1215058b8a2f2e8"/>
  <p:tag name="KSO_WM_UNIT_DECORATE_INFO" val="{&quot;ReferentInfo&quot;:{&quot;Id&quot;:&quot;2d2094633d9c481aa0d84a95a0159686&quot;,&quot;X&quot;:{&quot;Pos&quot;:1},&quot;Y&quot;:{&quot;Pos&quot;:2}},&quot;DecorateInfoX&quot;:{&quot;Pos&quot;:1,&quot;IsAbs&quot;:true},&quot;DecorateInfoY&quot;:{&quot;Pos&quot;:0,&quot;IsAbs&quot;:true},&quot;DecorateInfoW&quot;:{&quot;IsAbs&quot;:true},&quot;DecorateInfoH&quot;:{&quot;IsAbs&quot;:true},&quot;whChangeMode&quot;:0}"/>
  <p:tag name="KSO_WM_UNIT_LINE_FORE_SCHEMECOLOR_INDEX_BRIGHTNESS" val="0"/>
  <p:tag name="KSO_WM_UNIT_LINE_FORE_SCHEMECOLOR_INDEX" val="5"/>
  <p:tag name="KSO_WM_UNIT_LINE_FILL_TYPE" val="2"/>
</p:tagLst>
</file>

<file path=ppt/tags/tag407.xml><?xml version="1.0" encoding="utf-8"?>
<p:tagLst xmlns:p="http://schemas.openxmlformats.org/presentationml/2006/main">
  <p:tag name="KSO_WM_UNIT_ISCONTENTSTITLE" val="0"/>
  <p:tag name="KSO_WM_UNIT_ISNUMDGMTITLE" val="0"/>
  <p:tag name="KSO_WM_UNIT_PRESET_TEXT" val="线型上下导航版"/>
  <p:tag name="KSO_WM_UNIT_NOCLEAR" val="0"/>
  <p:tag name="KSO_WM_UNIT_HIGHLIGHT" val="0"/>
  <p:tag name="KSO_WM_UNIT_COMPATIBLE" val="0"/>
  <p:tag name="KSO_WM_UNIT_DIAGRAM_ISNUMVISUAL" val="0"/>
  <p:tag name="KSO_WM_UNIT_DIAGRAM_ISREFERUNIT" val="0"/>
  <p:tag name="KSO_WM_UNIT_TYPE" val="a"/>
  <p:tag name="KSO_WM_UNIT_INDEX" val="1"/>
  <p:tag name="KSO_WM_UNIT_ID" val="diagram20220058_1*a*1"/>
  <p:tag name="KSO_WM_TEMPLATE_CATEGORY" val="diagram"/>
  <p:tag name="KSO_WM_TEMPLATE_INDEX" val="20220058"/>
  <p:tag name="KSO_WM_UNIT_LAYERLEVEL" val="1"/>
  <p:tag name="KSO_WM_TAG_VERSION" val="1.0"/>
  <p:tag name="KSO_WM_BEAUTIFY_FLAG" val="#wm#"/>
  <p:tag name="KSO_WM_UNIT_VALUE" val="27"/>
  <p:tag name="KSO_WM_UNIT_BLOCK" val="0"/>
  <p:tag name="KSO_WM_UNIT_SM_LIMIT_TYPE" val="2"/>
  <p:tag name="KSO_WM_UNIT_DEC_AREA_ID" val="2d2094633d9c481aa0d84a95a015968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TEXT_FILL_FORE_SCHEMECOLOR_INDEX_BRIGHTNESS" val="0"/>
  <p:tag name="KSO_WM_UNIT_TEXT_FILL_FORE_SCHEMECOLOR_INDEX" val="13"/>
  <p:tag name="KSO_WM_UNIT_TEXT_FILL_TYPE" val="1"/>
</p:tagLst>
</file>

<file path=ppt/tags/tag408.xml><?xml version="1.0" encoding="utf-8"?>
<p:tagLst xmlns:p="http://schemas.openxmlformats.org/presentationml/2006/main">
  <p:tag name="KSO_WM_BEAUTIFY_FLAG" val=""/>
</p:tagLst>
</file>

<file path=ppt/tags/tag409.xml><?xml version="1.0" encoding="utf-8"?>
<p:tagLst xmlns:p="http://schemas.openxmlformats.org/presentationml/2006/main">
  <p:tag name="KSO_WM_BEAUTIFY_FLAG" val=""/>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20058_1*i*1"/>
  <p:tag name="KSO_WM_TEMPLATE_CATEGORY" val="diagram"/>
  <p:tag name="KSO_WM_TEMPLATE_INDEX" val="20220058"/>
  <p:tag name="KSO_WM_UNIT_LAYERLEVEL" val="1"/>
  <p:tag name="KSO_WM_TAG_VERSION" val="1.0"/>
  <p:tag name="KSO_WM_BEAUTIFY_FLAG" val="#wm#"/>
  <p:tag name="KSO_WM_UNIT_BLOCK" val="0"/>
  <p:tag name="KSO_WM_UNIT_SM_LIMIT_TYPE" val="0"/>
  <p:tag name="KSO_WM_UNIT_DEC_AREA_ID" val="401453a90b9f4fd5b1215058b8a2f2e8"/>
  <p:tag name="KSO_WM_UNIT_DECORATE_INFO" val="{&quot;ReferentInfo&quot;:{&quot;Id&quot;:&quot;2d2094633d9c481aa0d84a95a0159686&quot;,&quot;X&quot;:{&quot;Pos&quot;:1},&quot;Y&quot;:{&quot;Pos&quot;:2}},&quot;DecorateInfoX&quot;:{&quot;Pos&quot;:1,&quot;IsAbs&quot;:true},&quot;DecorateInfoY&quot;:{&quot;Pos&quot;:0,&quot;IsAbs&quot;:true},&quot;DecorateInfoW&quot;:{&quot;IsAbs&quot;:true},&quot;DecorateInfoH&quot;:{&quot;IsAbs&quot;:true},&quot;whChangeMode&quot;:0}"/>
  <p:tag name="KSO_WM_UNIT_LINE_FORE_SCHEMECOLOR_INDEX_BRIGHTNESS" val="0"/>
  <p:tag name="KSO_WM_UNIT_LINE_FORE_SCHEMECOLOR_INDEX" val="5"/>
  <p:tag name="KSO_WM_UNIT_LINE_FILL_TYPE" val="2"/>
</p:tagLst>
</file>

<file path=ppt/tags/tag410.xml><?xml version="1.0" encoding="utf-8"?>
<p:tagLst xmlns:p="http://schemas.openxmlformats.org/presentationml/2006/main">
  <p:tag name="KSO_WM_BEAUTIFY_FLAG" val=""/>
</p:tagLst>
</file>

<file path=ppt/tags/tag411.xml><?xml version="1.0" encoding="utf-8"?>
<p:tagLst xmlns:p="http://schemas.openxmlformats.org/presentationml/2006/main">
  <p:tag name="KSO_WM_SLIDE_ID" val="diagram20220058_1"/>
  <p:tag name="KSO_WM_TEMPLATE_SUBCATEGORY" val="25"/>
  <p:tag name="KSO_WM_TEMPLATE_MASTER_TYPE" val="0"/>
  <p:tag name="KSO_WM_TEMPLATE_COLOR_TYPE" val="0"/>
  <p:tag name="KSO_WM_SLIDE_ITEM_CNT" val="0"/>
  <p:tag name="KSO_WM_SLIDE_INDEX" val="1"/>
  <p:tag name="KSO_WM_TAG_VERSION" val="1.0"/>
  <p:tag name="KSO_WM_BEAUTIFY_FLAG" val="#wm#"/>
  <p:tag name="KSO_WM_TEMPLATE_CATEGORY" val="diagram"/>
  <p:tag name="KSO_WM_TEMPLATE_INDEX" val="20220058"/>
  <p:tag name="KSO_WM_SLIDE_LAYOUT" val="a_d"/>
  <p:tag name="KSO_WM_SLIDE_LAYOUT_CNT" val="1_1"/>
  <p:tag name="KSO_WM_SLIDE_TYPE" val="text"/>
  <p:tag name="KSO_WM_SLIDE_SUBTYPE" val="picTxt"/>
  <p:tag name="KSO_WM_SLIDE_LAYOUTTYPE" val="topbottom"/>
  <p:tag name="KSO_WM_SLIDE_SIZE" val="888*504"/>
  <p:tag name="KSO_WM_SLIDE_POSITION" val="36*12"/>
  <p:tag name="KSO_WM_SLIDE_LAYOUT_INFO" val="{&quot;backgroundInfo&quot;:[{&quot;bottom&quot;:0,&quot;bottomAbs&quot;:false,&quot;left&quot;:0,&quot;leftAbs&quot;:false,&quot;right&quot;:0,&quot;rightAbs&quot;:false,&quot;top&quot;:0,&quot;topAbs&quot;:false,&quot;type&quot;:&quot;general&quot;}],&quot;id&quot;:&quot;2024-01-16T10:12:01&quot;,&quot;maxSize&quot;:{&quot;size1&quot;:20},&quot;minSize&quot;:{&quot;size1&quot;:11.2},&quot;normalSize&quot;:{&quot;size1&quot;:11.2},&quot;subLayout&quot;:[{&quot;id&quot;:&quot;2024-01-16T10:12:01&quot;,&quot;margin&quot;:{&quot;bottom&quot;:0.025999998673796654,&quot;left&quot;:1.2699999809265137,&quot;right&quot;:1.2699999809265137,&quot;top&quot;:0.4230000376701355},&quot;type&quot;:0},{&quot;id&quot;:&quot;2024-01-16T10:12:01&quot;,&quot;margin&quot;:{&quot;bottom&quot;:0.847000002861023,&quot;left&quot;:1.2699999809265137,&quot;right&quot;:1.2699999809265137,&quot;top&quot;:1.2699999809265137},&quot;type&quot;:0}],&quot;type&quot;:0}"/>
  <p:tag name="KSO_WM_SLIDE_RATIO" val="1.777778"/>
  <p:tag name="KSO_WM_SLIDE_BACKGROUND" val="[&quot;general&quot;]"/>
</p:tagLst>
</file>

<file path=ppt/tags/tag4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20058_1*i*1"/>
  <p:tag name="KSO_WM_TEMPLATE_CATEGORY" val="diagram"/>
  <p:tag name="KSO_WM_TEMPLATE_INDEX" val="20220058"/>
  <p:tag name="KSO_WM_UNIT_LAYERLEVEL" val="1"/>
  <p:tag name="KSO_WM_TAG_VERSION" val="1.0"/>
  <p:tag name="KSO_WM_BEAUTIFY_FLAG" val="#wm#"/>
  <p:tag name="KSO_WM_UNIT_BLOCK" val="0"/>
  <p:tag name="KSO_WM_UNIT_SM_LIMIT_TYPE" val="0"/>
  <p:tag name="KSO_WM_UNIT_DEC_AREA_ID" val="401453a90b9f4fd5b1215058b8a2f2e8"/>
  <p:tag name="KSO_WM_UNIT_DECORATE_INFO" val="{&quot;ReferentInfo&quot;:{&quot;Id&quot;:&quot;2d2094633d9c481aa0d84a95a0159686&quot;,&quot;X&quot;:{&quot;Pos&quot;:1},&quot;Y&quot;:{&quot;Pos&quot;:2}},&quot;DecorateInfoX&quot;:{&quot;Pos&quot;:1,&quot;IsAbs&quot;:true},&quot;DecorateInfoY&quot;:{&quot;Pos&quot;:0,&quot;IsAbs&quot;:true},&quot;DecorateInfoW&quot;:{&quot;IsAbs&quot;:true},&quot;DecorateInfoH&quot;:{&quot;IsAbs&quot;:true},&quot;whChangeMode&quot;:0}"/>
  <p:tag name="KSO_WM_UNIT_LINE_FORE_SCHEMECOLOR_INDEX_BRIGHTNESS" val="0"/>
  <p:tag name="KSO_WM_UNIT_LINE_FORE_SCHEMECOLOR_INDEX" val="5"/>
  <p:tag name="KSO_WM_UNIT_LINE_FILL_TYPE" val="2"/>
</p:tagLst>
</file>

<file path=ppt/tags/tag413.xml><?xml version="1.0" encoding="utf-8"?>
<p:tagLst xmlns:p="http://schemas.openxmlformats.org/presentationml/2006/main">
  <p:tag name="KSO_WM_UNIT_ISCONTENTSTITLE" val="0"/>
  <p:tag name="KSO_WM_UNIT_ISNUMDGMTITLE" val="0"/>
  <p:tag name="KSO_WM_UNIT_PRESET_TEXT" val="线型上下导航版"/>
  <p:tag name="KSO_WM_UNIT_NOCLEAR" val="0"/>
  <p:tag name="KSO_WM_UNIT_HIGHLIGHT" val="0"/>
  <p:tag name="KSO_WM_UNIT_COMPATIBLE" val="0"/>
  <p:tag name="KSO_WM_UNIT_DIAGRAM_ISNUMVISUAL" val="0"/>
  <p:tag name="KSO_WM_UNIT_DIAGRAM_ISREFERUNIT" val="0"/>
  <p:tag name="KSO_WM_UNIT_TYPE" val="a"/>
  <p:tag name="KSO_WM_UNIT_INDEX" val="1"/>
  <p:tag name="KSO_WM_UNIT_ID" val="diagram20220058_1*a*1"/>
  <p:tag name="KSO_WM_TEMPLATE_CATEGORY" val="diagram"/>
  <p:tag name="KSO_WM_TEMPLATE_INDEX" val="20220058"/>
  <p:tag name="KSO_WM_UNIT_LAYERLEVEL" val="1"/>
  <p:tag name="KSO_WM_TAG_VERSION" val="1.0"/>
  <p:tag name="KSO_WM_BEAUTIFY_FLAG" val="#wm#"/>
  <p:tag name="KSO_WM_UNIT_VALUE" val="27"/>
  <p:tag name="KSO_WM_UNIT_BLOCK" val="0"/>
  <p:tag name="KSO_WM_UNIT_SM_LIMIT_TYPE" val="2"/>
  <p:tag name="KSO_WM_UNIT_DEC_AREA_ID" val="2d2094633d9c481aa0d84a95a015968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TEXT_FILL_FORE_SCHEMECOLOR_INDEX_BRIGHTNESS" val="0"/>
  <p:tag name="KSO_WM_UNIT_TEXT_FILL_FORE_SCHEMECOLOR_INDEX" val="13"/>
  <p:tag name="KSO_WM_UNIT_TEXT_FILL_TYPE" val="1"/>
</p:tagLst>
</file>

<file path=ppt/tags/tag414.xml><?xml version="1.0" encoding="utf-8"?>
<p:tagLst xmlns:p="http://schemas.openxmlformats.org/presentationml/2006/main">
  <p:tag name="KSO_WM_BEAUTIFY_FLAG" val=""/>
</p:tagLst>
</file>

<file path=ppt/tags/tag415.xml><?xml version="1.0" encoding="utf-8"?>
<p:tagLst xmlns:p="http://schemas.openxmlformats.org/presentationml/2006/main">
  <p:tag name="KSO_WM_BEAUTIFY_FLAG" val=""/>
</p:tagLst>
</file>

<file path=ppt/tags/tag416.xml><?xml version="1.0" encoding="utf-8"?>
<p:tagLst xmlns:p="http://schemas.openxmlformats.org/presentationml/2006/main">
  <p:tag name="KSO_WM_BEAUTIFY_FLAG" val=""/>
</p:tagLst>
</file>

<file path=ppt/tags/tag417.xml><?xml version="1.0" encoding="utf-8"?>
<p:tagLst xmlns:p="http://schemas.openxmlformats.org/presentationml/2006/main">
  <p:tag name="KSO_WM_BEAUTIFY_FLAG" val=""/>
</p:tagLst>
</file>

<file path=ppt/tags/tag418.xml><?xml version="1.0" encoding="utf-8"?>
<p:tagLst xmlns:p="http://schemas.openxmlformats.org/presentationml/2006/main">
  <p:tag name="KSO_WM_BEAUTIFY_FLAG" val=""/>
</p:tagLst>
</file>

<file path=ppt/tags/tag419.xml><?xml version="1.0" encoding="utf-8"?>
<p:tagLst xmlns:p="http://schemas.openxmlformats.org/presentationml/2006/main">
  <p:tag name="KSO_WM_BEAUTIFY_FLAG" val=""/>
</p:tagLst>
</file>

<file path=ppt/tags/tag42.xml><?xml version="1.0" encoding="utf-8"?>
<p:tagLst xmlns:p="http://schemas.openxmlformats.org/presentationml/2006/main">
  <p:tag name="KSO_WM_UNIT_ISCONTENTSTITLE" val="0"/>
  <p:tag name="KSO_WM_UNIT_ISNUMDGMTITLE" val="0"/>
  <p:tag name="KSO_WM_UNIT_PRESET_TEXT" val="线型上下导航版"/>
  <p:tag name="KSO_WM_UNIT_NOCLEAR" val="0"/>
  <p:tag name="KSO_WM_UNIT_HIGHLIGHT" val="0"/>
  <p:tag name="KSO_WM_UNIT_COMPATIBLE" val="0"/>
  <p:tag name="KSO_WM_UNIT_DIAGRAM_ISNUMVISUAL" val="0"/>
  <p:tag name="KSO_WM_UNIT_DIAGRAM_ISREFERUNIT" val="0"/>
  <p:tag name="KSO_WM_UNIT_TYPE" val="a"/>
  <p:tag name="KSO_WM_UNIT_INDEX" val="1"/>
  <p:tag name="KSO_WM_UNIT_ID" val="diagram20220058_1*a*1"/>
  <p:tag name="KSO_WM_TEMPLATE_CATEGORY" val="diagram"/>
  <p:tag name="KSO_WM_TEMPLATE_INDEX" val="20220058"/>
  <p:tag name="KSO_WM_UNIT_LAYERLEVEL" val="1"/>
  <p:tag name="KSO_WM_TAG_VERSION" val="1.0"/>
  <p:tag name="KSO_WM_BEAUTIFY_FLAG" val="#wm#"/>
  <p:tag name="KSO_WM_UNIT_VALUE" val="27"/>
  <p:tag name="KSO_WM_UNIT_BLOCK" val="0"/>
  <p:tag name="KSO_WM_UNIT_SM_LIMIT_TYPE" val="2"/>
  <p:tag name="KSO_WM_UNIT_DEC_AREA_ID" val="2d2094633d9c481aa0d84a95a015968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TEXT_FILL_FORE_SCHEMECOLOR_INDEX_BRIGHTNESS" val="0"/>
  <p:tag name="KSO_WM_UNIT_TEXT_FILL_FORE_SCHEMECOLOR_INDEX" val="13"/>
  <p:tag name="KSO_WM_UNIT_TEXT_FILL_TYPE" val="1"/>
</p:tagLst>
</file>

<file path=ppt/tags/tag420.xml><?xml version="1.0" encoding="utf-8"?>
<p:tagLst xmlns:p="http://schemas.openxmlformats.org/presentationml/2006/main">
  <p:tag name="KSO_WM_BEAUTIFY_FLAG" val=""/>
</p:tagLst>
</file>

<file path=ppt/tags/tag421.xml><?xml version="1.0" encoding="utf-8"?>
<p:tagLst xmlns:p="http://schemas.openxmlformats.org/presentationml/2006/main">
  <p:tag name="KSO_WM_BEAUTIFY_FLAG" val=""/>
</p:tagLst>
</file>

<file path=ppt/tags/tag422.xml><?xml version="1.0" encoding="utf-8"?>
<p:tagLst xmlns:p="http://schemas.openxmlformats.org/presentationml/2006/main">
  <p:tag name="KSO_WM_BEAUTIFY_FLAG" val=""/>
</p:tagLst>
</file>

<file path=ppt/tags/tag423.xml><?xml version="1.0" encoding="utf-8"?>
<p:tagLst xmlns:p="http://schemas.openxmlformats.org/presentationml/2006/main">
  <p:tag name="KSO_WM_BEAUTIFY_FLAG" val=""/>
</p:tagLst>
</file>

<file path=ppt/tags/tag424.xml><?xml version="1.0" encoding="utf-8"?>
<p:tagLst xmlns:p="http://schemas.openxmlformats.org/presentationml/2006/main">
  <p:tag name="KSO_WM_BEAUTIFY_FLAG" val=""/>
</p:tagLst>
</file>

<file path=ppt/tags/tag425.xml><?xml version="1.0" encoding="utf-8"?>
<p:tagLst xmlns:p="http://schemas.openxmlformats.org/presentationml/2006/main">
  <p:tag name="KSO_WM_BEAUTIFY_FLAG" val=""/>
</p:tagLst>
</file>

<file path=ppt/tags/tag426.xml><?xml version="1.0" encoding="utf-8"?>
<p:tagLst xmlns:p="http://schemas.openxmlformats.org/presentationml/2006/main">
  <p:tag name="KSO_WM_BEAUTIFY_FLAG" val=""/>
</p:tagLst>
</file>

<file path=ppt/tags/tag427.xml><?xml version="1.0" encoding="utf-8"?>
<p:tagLst xmlns:p="http://schemas.openxmlformats.org/presentationml/2006/main">
  <p:tag name="KSO_WM_BEAUTIFY_FLAG" val=""/>
</p:tagLst>
</file>

<file path=ppt/tags/tag428.xml><?xml version="1.0" encoding="utf-8"?>
<p:tagLst xmlns:p="http://schemas.openxmlformats.org/presentationml/2006/main">
  <p:tag name="KSO_WM_BEAUTIFY_FLAG" val=""/>
</p:tagLst>
</file>

<file path=ppt/tags/tag429.xml><?xml version="1.0" encoding="utf-8"?>
<p:tagLst xmlns:p="http://schemas.openxmlformats.org/presentationml/2006/main">
  <p:tag name="KSO_WM_BEAUTIFY_FLAG" val=""/>
</p:tagLst>
</file>

<file path=ppt/tags/tag43.xml><?xml version="1.0" encoding="utf-8"?>
<p:tagLst xmlns:p="http://schemas.openxmlformats.org/presentationml/2006/main">
  <p:tag name="KSO_WM_BEAUTIFY_FLAG" val=""/>
</p:tagLst>
</file>

<file path=ppt/tags/tag430.xml><?xml version="1.0" encoding="utf-8"?>
<p:tagLst xmlns:p="http://schemas.openxmlformats.org/presentationml/2006/main">
  <p:tag name="KSO_WM_BEAUTIFY_FLAG" val=""/>
</p:tagLst>
</file>

<file path=ppt/tags/tag431.xml><?xml version="1.0" encoding="utf-8"?>
<p:tagLst xmlns:p="http://schemas.openxmlformats.org/presentationml/2006/main">
  <p:tag name="KSO_WM_BEAUTIFY_FLAG" val=""/>
</p:tagLst>
</file>

<file path=ppt/tags/tag432.xml><?xml version="1.0" encoding="utf-8"?>
<p:tagLst xmlns:p="http://schemas.openxmlformats.org/presentationml/2006/main">
  <p:tag name="KSO_WM_BEAUTIFY_FLAG" val=""/>
</p:tagLst>
</file>

<file path=ppt/tags/tag433.xml><?xml version="1.0" encoding="utf-8"?>
<p:tagLst xmlns:p="http://schemas.openxmlformats.org/presentationml/2006/main">
  <p:tag name="KSO_WM_BEAUTIFY_FLAG" val=""/>
</p:tagLst>
</file>

<file path=ppt/tags/tag434.xml><?xml version="1.0" encoding="utf-8"?>
<p:tagLst xmlns:p="http://schemas.openxmlformats.org/presentationml/2006/main">
  <p:tag name="KSO_WM_BEAUTIFY_FLAG" val=""/>
</p:tagLst>
</file>

<file path=ppt/tags/tag435.xml><?xml version="1.0" encoding="utf-8"?>
<p:tagLst xmlns:p="http://schemas.openxmlformats.org/presentationml/2006/main">
  <p:tag name="KSO_WM_BEAUTIFY_FLAG" val=""/>
</p:tagLst>
</file>

<file path=ppt/tags/tag436.xml><?xml version="1.0" encoding="utf-8"?>
<p:tagLst xmlns:p="http://schemas.openxmlformats.org/presentationml/2006/main">
  <p:tag name="KSO_WM_BEAUTIFY_FLAG" val=""/>
</p:tagLst>
</file>

<file path=ppt/tags/tag437.xml><?xml version="1.0" encoding="utf-8"?>
<p:tagLst xmlns:p="http://schemas.openxmlformats.org/presentationml/2006/main">
  <p:tag name="KSO_WM_BEAUTIFY_FLAG" val=""/>
</p:tagLst>
</file>

<file path=ppt/tags/tag438.xml><?xml version="1.0" encoding="utf-8"?>
<p:tagLst xmlns:p="http://schemas.openxmlformats.org/presentationml/2006/main">
  <p:tag name="KSO_WM_BEAUTIFY_FLAG" val=""/>
</p:tagLst>
</file>

<file path=ppt/tags/tag439.xml><?xml version="1.0" encoding="utf-8"?>
<p:tagLst xmlns:p="http://schemas.openxmlformats.org/presentationml/2006/main">
  <p:tag name="KSO_WM_BEAUTIFY_FLAG" val=""/>
</p:tagLst>
</file>

<file path=ppt/tags/tag44.xml><?xml version="1.0" encoding="utf-8"?>
<p:tagLst xmlns:p="http://schemas.openxmlformats.org/presentationml/2006/main">
  <p:tag name="KSO_WM_SLIDE_ID" val="diagram20220058_1"/>
  <p:tag name="KSO_WM_TEMPLATE_SUBCATEGORY" val="25"/>
  <p:tag name="KSO_WM_TEMPLATE_MASTER_TYPE" val="0"/>
  <p:tag name="KSO_WM_TEMPLATE_COLOR_TYPE" val="0"/>
  <p:tag name="KSO_WM_SLIDE_ITEM_CNT" val="0"/>
  <p:tag name="KSO_WM_SLIDE_INDEX" val="1"/>
  <p:tag name="KSO_WM_TAG_VERSION" val="1.0"/>
  <p:tag name="KSO_WM_BEAUTIFY_FLAG" val="#wm#"/>
  <p:tag name="KSO_WM_TEMPLATE_CATEGORY" val="diagram"/>
  <p:tag name="KSO_WM_TEMPLATE_INDEX" val="20220058"/>
  <p:tag name="KSO_WM_SLIDE_LAYOUT" val="a_d"/>
  <p:tag name="KSO_WM_SLIDE_LAYOUT_CNT" val="1_1"/>
  <p:tag name="KSO_WM_SLIDE_TYPE" val="text"/>
  <p:tag name="KSO_WM_SLIDE_SUBTYPE" val="picTxt"/>
  <p:tag name="KSO_WM_SLIDE_LAYOUTTYPE" val="topbottom"/>
  <p:tag name="KSO_WM_SLIDE_SIZE" val="888*504"/>
  <p:tag name="KSO_WM_SLIDE_POSITION" val="36*12"/>
  <p:tag name="KSO_WM_SLIDE_LAYOUT_INFO" val="{&quot;backgroundInfo&quot;:[{&quot;bottom&quot;:0,&quot;bottomAbs&quot;:false,&quot;left&quot;:0,&quot;leftAbs&quot;:false,&quot;right&quot;:0,&quot;rightAbs&quot;:false,&quot;top&quot;:0,&quot;topAbs&quot;:false,&quot;type&quot;:&quot;general&quot;}],&quot;id&quot;:&quot;2024-01-16T10:11:33&quot;,&quot;maxSize&quot;:{&quot;size1&quot;:20},&quot;minSize&quot;:{&quot;size1&quot;:11.2},&quot;normalSize&quot;:{&quot;size1&quot;:11.2},&quot;subLayout&quot;:[{&quot;id&quot;:&quot;2024-01-16T10:11:33&quot;,&quot;margin&quot;:{&quot;bottom&quot;:0.025999998673796654,&quot;left&quot;:1.2699999809265137,&quot;right&quot;:1.2699999809265137,&quot;top&quot;:0.4230000376701355},&quot;type&quot;:0},{&quot;id&quot;:&quot;2024-01-16T10:11:33&quot;,&quot;margin&quot;:{&quot;bottom&quot;:0.847000002861023,&quot;left&quot;:1.2699999809265137,&quot;right&quot;:1.2699999809265137,&quot;top&quot;:1.2699999809265137},&quot;type&quot;:0}],&quot;type&quot;:0}"/>
  <p:tag name="KSO_WM_SLIDE_RATIO" val="1.777778"/>
  <p:tag name="KSO_WM_SLIDE_BACKGROUND" val="[&quot;general&quot;]"/>
</p:tagLst>
</file>

<file path=ppt/tags/tag440.xml><?xml version="1.0" encoding="utf-8"?>
<p:tagLst xmlns:p="http://schemas.openxmlformats.org/presentationml/2006/main">
  <p:tag name="KSO_WM_BEAUTIFY_FLAG" val=""/>
</p:tagLst>
</file>

<file path=ppt/tags/tag441.xml><?xml version="1.0" encoding="utf-8"?>
<p:tagLst xmlns:p="http://schemas.openxmlformats.org/presentationml/2006/main">
  <p:tag name="KSO_WM_BEAUTIFY_FLAG" val=""/>
</p:tagLst>
</file>

<file path=ppt/tags/tag442.xml><?xml version="1.0" encoding="utf-8"?>
<p:tagLst xmlns:p="http://schemas.openxmlformats.org/presentationml/2006/main">
  <p:tag name="KSO_WM_BEAUTIFY_FLAG" val=""/>
</p:tagLst>
</file>

<file path=ppt/tags/tag443.xml><?xml version="1.0" encoding="utf-8"?>
<p:tagLst xmlns:p="http://schemas.openxmlformats.org/presentationml/2006/main">
  <p:tag name="KSO_WM_BEAUTIFY_FLAG" val=""/>
</p:tagLst>
</file>

<file path=ppt/tags/tag444.xml><?xml version="1.0" encoding="utf-8"?>
<p:tagLst xmlns:p="http://schemas.openxmlformats.org/presentationml/2006/main">
  <p:tag name="KSO_WM_BEAUTIFY_FLAG" val=""/>
</p:tagLst>
</file>

<file path=ppt/tags/tag445.xml><?xml version="1.0" encoding="utf-8"?>
<p:tagLst xmlns:p="http://schemas.openxmlformats.org/presentationml/2006/main">
  <p:tag name="KSO_WM_BEAUTIFY_FLAG" val=""/>
</p:tagLst>
</file>

<file path=ppt/tags/tag446.xml><?xml version="1.0" encoding="utf-8"?>
<p:tagLst xmlns:p="http://schemas.openxmlformats.org/presentationml/2006/main">
  <p:tag name="KSO_WM_BEAUTIFY_FLAG" val=""/>
</p:tagLst>
</file>

<file path=ppt/tags/tag447.xml><?xml version="1.0" encoding="utf-8"?>
<p:tagLst xmlns:p="http://schemas.openxmlformats.org/presentationml/2006/main">
  <p:tag name="KSO_WM_BEAUTIFY_FLAG" val=""/>
</p:tagLst>
</file>

<file path=ppt/tags/tag448.xml><?xml version="1.0" encoding="utf-8"?>
<p:tagLst xmlns:p="http://schemas.openxmlformats.org/presentationml/2006/main">
  <p:tag name="KSO_WM_BEAUTIFY_FLAG" val=""/>
</p:tagLst>
</file>

<file path=ppt/tags/tag449.xml><?xml version="1.0" encoding="utf-8"?>
<p:tagLst xmlns:p="http://schemas.openxmlformats.org/presentationml/2006/main">
  <p:tag name="KSO_WM_BEAUTIFY_FLAG" val=""/>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20058_1*i*1"/>
  <p:tag name="KSO_WM_TEMPLATE_CATEGORY" val="diagram"/>
  <p:tag name="KSO_WM_TEMPLATE_INDEX" val="20220058"/>
  <p:tag name="KSO_WM_UNIT_LAYERLEVEL" val="1"/>
  <p:tag name="KSO_WM_TAG_VERSION" val="1.0"/>
  <p:tag name="KSO_WM_BEAUTIFY_FLAG" val="#wm#"/>
  <p:tag name="KSO_WM_UNIT_BLOCK" val="0"/>
  <p:tag name="KSO_WM_UNIT_SM_LIMIT_TYPE" val="0"/>
  <p:tag name="KSO_WM_UNIT_DEC_AREA_ID" val="401453a90b9f4fd5b1215058b8a2f2e8"/>
  <p:tag name="KSO_WM_UNIT_DECORATE_INFO" val="{&quot;ReferentInfo&quot;:{&quot;Id&quot;:&quot;2d2094633d9c481aa0d84a95a0159686&quot;,&quot;X&quot;:{&quot;Pos&quot;:1},&quot;Y&quot;:{&quot;Pos&quot;:2}},&quot;DecorateInfoX&quot;:{&quot;Pos&quot;:1,&quot;IsAbs&quot;:true},&quot;DecorateInfoY&quot;:{&quot;Pos&quot;:0,&quot;IsAbs&quot;:true},&quot;DecorateInfoW&quot;:{&quot;IsAbs&quot;:true},&quot;DecorateInfoH&quot;:{&quot;IsAbs&quot;:true},&quot;whChangeMode&quot;:0}"/>
  <p:tag name="KSO_WM_UNIT_LINE_FORE_SCHEMECOLOR_INDEX_BRIGHTNESS" val="0"/>
  <p:tag name="KSO_WM_UNIT_LINE_FORE_SCHEMECOLOR_INDEX" val="5"/>
  <p:tag name="KSO_WM_UNIT_LINE_FILL_TYPE" val="2"/>
</p:tagLst>
</file>

<file path=ppt/tags/tag450.xml><?xml version="1.0" encoding="utf-8"?>
<p:tagLst xmlns:p="http://schemas.openxmlformats.org/presentationml/2006/main">
  <p:tag name="KSO_WM_BEAUTIFY_FLAG" val=""/>
</p:tagLst>
</file>

<file path=ppt/tags/tag451.xml><?xml version="1.0" encoding="utf-8"?>
<p:tagLst xmlns:p="http://schemas.openxmlformats.org/presentationml/2006/main">
  <p:tag name="KSO_WM_BEAUTIFY_FLAG" val=""/>
</p:tagLst>
</file>

<file path=ppt/tags/tag452.xml><?xml version="1.0" encoding="utf-8"?>
<p:tagLst xmlns:p="http://schemas.openxmlformats.org/presentationml/2006/main">
  <p:tag name="KSO_WM_BEAUTIFY_FLAG" val=""/>
</p:tagLst>
</file>

<file path=ppt/tags/tag453.xml><?xml version="1.0" encoding="utf-8"?>
<p:tagLst xmlns:p="http://schemas.openxmlformats.org/presentationml/2006/main">
  <p:tag name="KSO_WM_BEAUTIFY_FLAG" val=""/>
</p:tagLst>
</file>

<file path=ppt/tags/tag454.xml><?xml version="1.0" encoding="utf-8"?>
<p:tagLst xmlns:p="http://schemas.openxmlformats.org/presentationml/2006/main">
  <p:tag name="KSO_WM_BEAUTIFY_FLAG" val=""/>
</p:tagLst>
</file>

<file path=ppt/tags/tag455.xml><?xml version="1.0" encoding="utf-8"?>
<p:tagLst xmlns:p="http://schemas.openxmlformats.org/presentationml/2006/main">
  <p:tag name="KSO_WM_BEAUTIFY_FLAG" val=""/>
</p:tagLst>
</file>

<file path=ppt/tags/tag456.xml><?xml version="1.0" encoding="utf-8"?>
<p:tagLst xmlns:p="http://schemas.openxmlformats.org/presentationml/2006/main">
  <p:tag name="KSO_WM_SLIDE_ID" val="diagram20220058_1"/>
  <p:tag name="KSO_WM_TEMPLATE_SUBCATEGORY" val="25"/>
  <p:tag name="KSO_WM_TEMPLATE_MASTER_TYPE" val="0"/>
  <p:tag name="KSO_WM_TEMPLATE_COLOR_TYPE" val="0"/>
  <p:tag name="KSO_WM_SLIDE_ITEM_CNT" val="0"/>
  <p:tag name="KSO_WM_SLIDE_INDEX" val="1"/>
  <p:tag name="KSO_WM_TAG_VERSION" val="1.0"/>
  <p:tag name="KSO_WM_BEAUTIFY_FLAG" val="#wm#"/>
  <p:tag name="KSO_WM_TEMPLATE_CATEGORY" val="diagram"/>
  <p:tag name="KSO_WM_TEMPLATE_INDEX" val="20220058"/>
  <p:tag name="KSO_WM_SLIDE_LAYOUT" val="a_d"/>
  <p:tag name="KSO_WM_SLIDE_LAYOUT_CNT" val="1_1"/>
  <p:tag name="KSO_WM_SLIDE_TYPE" val="text"/>
  <p:tag name="KSO_WM_SLIDE_SUBTYPE" val="picTxt"/>
  <p:tag name="KSO_WM_SLIDE_LAYOUTTYPE" val="topbottom"/>
  <p:tag name="KSO_WM_SLIDE_SIZE" val="888*504"/>
  <p:tag name="KSO_WM_SLIDE_POSITION" val="36*12"/>
  <p:tag name="KSO_WM_SLIDE_LAYOUT_INFO" val="{&quot;backgroundInfo&quot;:[{&quot;bottom&quot;:0,&quot;bottomAbs&quot;:false,&quot;left&quot;:0,&quot;leftAbs&quot;:false,&quot;right&quot;:0,&quot;rightAbs&quot;:false,&quot;top&quot;:0,&quot;topAbs&quot;:false,&quot;type&quot;:&quot;general&quot;}],&quot;id&quot;:&quot;2024-01-16T10:12:01&quot;,&quot;maxSize&quot;:{&quot;size1&quot;:20},&quot;minSize&quot;:{&quot;size1&quot;:11.2},&quot;normalSize&quot;:{&quot;size1&quot;:11.2},&quot;subLayout&quot;:[{&quot;id&quot;:&quot;2024-01-16T10:12:01&quot;,&quot;margin&quot;:{&quot;bottom&quot;:0.025999998673796654,&quot;left&quot;:1.2699999809265137,&quot;right&quot;:1.2699999809265137,&quot;top&quot;:0.4230000376701355},&quot;type&quot;:0},{&quot;id&quot;:&quot;2024-01-16T10:12:01&quot;,&quot;margin&quot;:{&quot;bottom&quot;:0.847000002861023,&quot;left&quot;:1.2699999809265137,&quot;right&quot;:1.2699999809265137,&quot;top&quot;:1.2699999809265137},&quot;type&quot;:0}],&quot;type&quot;:0}"/>
  <p:tag name="KSO_WM_SLIDE_RATIO" val="1.777778"/>
  <p:tag name="KSO_WM_SLIDE_BACKGROUND" val="[&quot;general&quot;]"/>
</p:tagLst>
</file>

<file path=ppt/tags/tag4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20058_1*i*1"/>
  <p:tag name="KSO_WM_TEMPLATE_CATEGORY" val="diagram"/>
  <p:tag name="KSO_WM_TEMPLATE_INDEX" val="20220058"/>
  <p:tag name="KSO_WM_UNIT_LAYERLEVEL" val="1"/>
  <p:tag name="KSO_WM_TAG_VERSION" val="1.0"/>
  <p:tag name="KSO_WM_BEAUTIFY_FLAG" val="#wm#"/>
  <p:tag name="KSO_WM_UNIT_BLOCK" val="0"/>
  <p:tag name="KSO_WM_UNIT_SM_LIMIT_TYPE" val="0"/>
  <p:tag name="KSO_WM_UNIT_DEC_AREA_ID" val="401453a90b9f4fd5b1215058b8a2f2e8"/>
  <p:tag name="KSO_WM_UNIT_DECORATE_INFO" val="{&quot;ReferentInfo&quot;:{&quot;Id&quot;:&quot;2d2094633d9c481aa0d84a95a0159686&quot;,&quot;X&quot;:{&quot;Pos&quot;:1},&quot;Y&quot;:{&quot;Pos&quot;:2}},&quot;DecorateInfoX&quot;:{&quot;Pos&quot;:1,&quot;IsAbs&quot;:true},&quot;DecorateInfoY&quot;:{&quot;Pos&quot;:0,&quot;IsAbs&quot;:true},&quot;DecorateInfoW&quot;:{&quot;IsAbs&quot;:true},&quot;DecorateInfoH&quot;:{&quot;IsAbs&quot;:true},&quot;whChangeMode&quot;:0}"/>
  <p:tag name="KSO_WM_UNIT_LINE_FORE_SCHEMECOLOR_INDEX_BRIGHTNESS" val="0"/>
  <p:tag name="KSO_WM_UNIT_LINE_FORE_SCHEMECOLOR_INDEX" val="5"/>
  <p:tag name="KSO_WM_UNIT_LINE_FILL_TYPE" val="2"/>
</p:tagLst>
</file>

<file path=ppt/tags/tag458.xml><?xml version="1.0" encoding="utf-8"?>
<p:tagLst xmlns:p="http://schemas.openxmlformats.org/presentationml/2006/main">
  <p:tag name="KSO_WM_UNIT_ISCONTENTSTITLE" val="0"/>
  <p:tag name="KSO_WM_UNIT_ISNUMDGMTITLE" val="0"/>
  <p:tag name="KSO_WM_UNIT_PRESET_TEXT" val="线型上下导航版"/>
  <p:tag name="KSO_WM_UNIT_NOCLEAR" val="0"/>
  <p:tag name="KSO_WM_UNIT_HIGHLIGHT" val="0"/>
  <p:tag name="KSO_WM_UNIT_COMPATIBLE" val="0"/>
  <p:tag name="KSO_WM_UNIT_DIAGRAM_ISNUMVISUAL" val="0"/>
  <p:tag name="KSO_WM_UNIT_DIAGRAM_ISREFERUNIT" val="0"/>
  <p:tag name="KSO_WM_UNIT_TYPE" val="a"/>
  <p:tag name="KSO_WM_UNIT_INDEX" val="1"/>
  <p:tag name="KSO_WM_UNIT_ID" val="diagram20220058_1*a*1"/>
  <p:tag name="KSO_WM_TEMPLATE_CATEGORY" val="diagram"/>
  <p:tag name="KSO_WM_TEMPLATE_INDEX" val="20220058"/>
  <p:tag name="KSO_WM_UNIT_LAYERLEVEL" val="1"/>
  <p:tag name="KSO_WM_TAG_VERSION" val="1.0"/>
  <p:tag name="KSO_WM_BEAUTIFY_FLAG" val="#wm#"/>
  <p:tag name="KSO_WM_UNIT_VALUE" val="27"/>
  <p:tag name="KSO_WM_UNIT_BLOCK" val="0"/>
  <p:tag name="KSO_WM_UNIT_SM_LIMIT_TYPE" val="2"/>
  <p:tag name="KSO_WM_UNIT_DEC_AREA_ID" val="2d2094633d9c481aa0d84a95a015968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TEXT_FILL_FORE_SCHEMECOLOR_INDEX_BRIGHTNESS" val="0"/>
  <p:tag name="KSO_WM_UNIT_TEXT_FILL_FORE_SCHEMECOLOR_INDEX" val="13"/>
  <p:tag name="KSO_WM_UNIT_TEXT_FILL_TYPE" val="1"/>
</p:tagLst>
</file>

<file path=ppt/tags/tag459.xml><?xml version="1.0" encoding="utf-8"?>
<p:tagLst xmlns:p="http://schemas.openxmlformats.org/presentationml/2006/main">
  <p:tag name="KSO_WM_BEAUTIFY_FLAG" val=""/>
</p:tagLst>
</file>

<file path=ppt/tags/tag46.xml><?xml version="1.0" encoding="utf-8"?>
<p:tagLst xmlns:p="http://schemas.openxmlformats.org/presentationml/2006/main">
  <p:tag name="KSO_WM_UNIT_ISCONTENTSTITLE" val="0"/>
  <p:tag name="KSO_WM_UNIT_ISNUMDGMTITLE" val="0"/>
  <p:tag name="KSO_WM_UNIT_PRESET_TEXT" val="线型上下导航版"/>
  <p:tag name="KSO_WM_UNIT_NOCLEAR" val="0"/>
  <p:tag name="KSO_WM_UNIT_HIGHLIGHT" val="0"/>
  <p:tag name="KSO_WM_UNIT_COMPATIBLE" val="0"/>
  <p:tag name="KSO_WM_UNIT_DIAGRAM_ISNUMVISUAL" val="0"/>
  <p:tag name="KSO_WM_UNIT_DIAGRAM_ISREFERUNIT" val="0"/>
  <p:tag name="KSO_WM_UNIT_TYPE" val="a"/>
  <p:tag name="KSO_WM_UNIT_INDEX" val="1"/>
  <p:tag name="KSO_WM_UNIT_ID" val="diagram20220058_1*a*1"/>
  <p:tag name="KSO_WM_TEMPLATE_CATEGORY" val="diagram"/>
  <p:tag name="KSO_WM_TEMPLATE_INDEX" val="20220058"/>
  <p:tag name="KSO_WM_UNIT_LAYERLEVEL" val="1"/>
  <p:tag name="KSO_WM_TAG_VERSION" val="1.0"/>
  <p:tag name="KSO_WM_BEAUTIFY_FLAG" val="#wm#"/>
  <p:tag name="KSO_WM_UNIT_VALUE" val="27"/>
  <p:tag name="KSO_WM_UNIT_BLOCK" val="0"/>
  <p:tag name="KSO_WM_UNIT_SM_LIMIT_TYPE" val="2"/>
  <p:tag name="KSO_WM_UNIT_DEC_AREA_ID" val="2d2094633d9c481aa0d84a95a015968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TEXT_FILL_FORE_SCHEMECOLOR_INDEX_BRIGHTNESS" val="0"/>
  <p:tag name="KSO_WM_UNIT_TEXT_FILL_FORE_SCHEMECOLOR_INDEX" val="13"/>
  <p:tag name="KSO_WM_UNIT_TEXT_FILL_TYPE" val="1"/>
</p:tagLst>
</file>

<file path=ppt/tags/tag460.xml><?xml version="1.0" encoding="utf-8"?>
<p:tagLst xmlns:p="http://schemas.openxmlformats.org/presentationml/2006/main">
  <p:tag name="KSO_WM_BEAUTIFY_FLAG" val=""/>
</p:tagLst>
</file>

<file path=ppt/tags/tag461.xml><?xml version="1.0" encoding="utf-8"?>
<p:tagLst xmlns:p="http://schemas.openxmlformats.org/presentationml/2006/main">
  <p:tag name="KSO_WM_SLIDE_ID" val="diagram20220058_1"/>
  <p:tag name="KSO_WM_TEMPLATE_SUBCATEGORY" val="25"/>
  <p:tag name="KSO_WM_TEMPLATE_MASTER_TYPE" val="0"/>
  <p:tag name="KSO_WM_TEMPLATE_COLOR_TYPE" val="0"/>
  <p:tag name="KSO_WM_SLIDE_ITEM_CNT" val="0"/>
  <p:tag name="KSO_WM_SLIDE_INDEX" val="1"/>
  <p:tag name="KSO_WM_TAG_VERSION" val="1.0"/>
  <p:tag name="KSO_WM_BEAUTIFY_FLAG" val="#wm#"/>
  <p:tag name="KSO_WM_TEMPLATE_CATEGORY" val="diagram"/>
  <p:tag name="KSO_WM_TEMPLATE_INDEX" val="20220058"/>
  <p:tag name="KSO_WM_SLIDE_LAYOUT" val="a_d"/>
  <p:tag name="KSO_WM_SLIDE_LAYOUT_CNT" val="1_1"/>
  <p:tag name="KSO_WM_SLIDE_TYPE" val="text"/>
  <p:tag name="KSO_WM_SLIDE_SUBTYPE" val="picTxt"/>
  <p:tag name="KSO_WM_SLIDE_LAYOUTTYPE" val="topbottom"/>
  <p:tag name="KSO_WM_SLIDE_SIZE" val="888*504"/>
  <p:tag name="KSO_WM_SLIDE_POSITION" val="36*12"/>
  <p:tag name="KSO_WM_SLIDE_LAYOUT_INFO" val="{&quot;backgroundInfo&quot;:[{&quot;bottom&quot;:0,&quot;bottomAbs&quot;:false,&quot;left&quot;:0,&quot;leftAbs&quot;:false,&quot;right&quot;:0,&quot;rightAbs&quot;:false,&quot;top&quot;:0,&quot;topAbs&quot;:false,&quot;type&quot;:&quot;general&quot;}],&quot;id&quot;:&quot;2024-01-16T10:12:01&quot;,&quot;maxSize&quot;:{&quot;size1&quot;:20},&quot;minSize&quot;:{&quot;size1&quot;:11.2},&quot;normalSize&quot;:{&quot;size1&quot;:11.2},&quot;subLayout&quot;:[{&quot;id&quot;:&quot;2024-01-16T10:12:01&quot;,&quot;margin&quot;:{&quot;bottom&quot;:0.025999998673796654,&quot;left&quot;:1.2699999809265137,&quot;right&quot;:1.2699999809265137,&quot;top&quot;:0.4230000376701355},&quot;type&quot;:0},{&quot;id&quot;:&quot;2024-01-16T10:12:01&quot;,&quot;margin&quot;:{&quot;bottom&quot;:0.847000002861023,&quot;left&quot;:1.2699999809265137,&quot;right&quot;:1.2699999809265137,&quot;top&quot;:1.2699999809265137},&quot;type&quot;:0}],&quot;type&quot;:0}"/>
  <p:tag name="KSO_WM_SLIDE_RATIO" val="1.777778"/>
  <p:tag name="KSO_WM_SLIDE_BACKGROUND" val="[&quot;general&quot;]"/>
</p:tagLst>
</file>

<file path=ppt/tags/tag4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20058_1*i*1"/>
  <p:tag name="KSO_WM_TEMPLATE_CATEGORY" val="diagram"/>
  <p:tag name="KSO_WM_TEMPLATE_INDEX" val="20220058"/>
  <p:tag name="KSO_WM_UNIT_LAYERLEVEL" val="1"/>
  <p:tag name="KSO_WM_TAG_VERSION" val="1.0"/>
  <p:tag name="KSO_WM_BEAUTIFY_FLAG" val="#wm#"/>
  <p:tag name="KSO_WM_UNIT_BLOCK" val="0"/>
  <p:tag name="KSO_WM_UNIT_SM_LIMIT_TYPE" val="0"/>
  <p:tag name="KSO_WM_UNIT_DEC_AREA_ID" val="401453a90b9f4fd5b1215058b8a2f2e8"/>
  <p:tag name="KSO_WM_UNIT_DECORATE_INFO" val="{&quot;ReferentInfo&quot;:{&quot;Id&quot;:&quot;2d2094633d9c481aa0d84a95a0159686&quot;,&quot;X&quot;:{&quot;Pos&quot;:1},&quot;Y&quot;:{&quot;Pos&quot;:2}},&quot;DecorateInfoX&quot;:{&quot;Pos&quot;:1,&quot;IsAbs&quot;:true},&quot;DecorateInfoY&quot;:{&quot;Pos&quot;:0,&quot;IsAbs&quot;:true},&quot;DecorateInfoW&quot;:{&quot;IsAbs&quot;:true},&quot;DecorateInfoH&quot;:{&quot;IsAbs&quot;:true},&quot;whChangeMode&quot;:0}"/>
  <p:tag name="KSO_WM_UNIT_LINE_FORE_SCHEMECOLOR_INDEX_BRIGHTNESS" val="0"/>
  <p:tag name="KSO_WM_UNIT_LINE_FORE_SCHEMECOLOR_INDEX" val="5"/>
  <p:tag name="KSO_WM_UNIT_LINE_FILL_TYPE" val="2"/>
</p:tagLst>
</file>

<file path=ppt/tags/tag463.xml><?xml version="1.0" encoding="utf-8"?>
<p:tagLst xmlns:p="http://schemas.openxmlformats.org/presentationml/2006/main">
  <p:tag name="KSO_WM_UNIT_ISCONTENTSTITLE" val="0"/>
  <p:tag name="KSO_WM_UNIT_ISNUMDGMTITLE" val="0"/>
  <p:tag name="KSO_WM_UNIT_PRESET_TEXT" val="线型上下导航版"/>
  <p:tag name="KSO_WM_UNIT_NOCLEAR" val="0"/>
  <p:tag name="KSO_WM_UNIT_HIGHLIGHT" val="0"/>
  <p:tag name="KSO_WM_UNIT_COMPATIBLE" val="0"/>
  <p:tag name="KSO_WM_UNIT_DIAGRAM_ISNUMVISUAL" val="0"/>
  <p:tag name="KSO_WM_UNIT_DIAGRAM_ISREFERUNIT" val="0"/>
  <p:tag name="KSO_WM_UNIT_TYPE" val="a"/>
  <p:tag name="KSO_WM_UNIT_INDEX" val="1"/>
  <p:tag name="KSO_WM_UNIT_ID" val="diagram20220058_1*a*1"/>
  <p:tag name="KSO_WM_TEMPLATE_CATEGORY" val="diagram"/>
  <p:tag name="KSO_WM_TEMPLATE_INDEX" val="20220058"/>
  <p:tag name="KSO_WM_UNIT_LAYERLEVEL" val="1"/>
  <p:tag name="KSO_WM_TAG_VERSION" val="1.0"/>
  <p:tag name="KSO_WM_BEAUTIFY_FLAG" val="#wm#"/>
  <p:tag name="KSO_WM_UNIT_VALUE" val="27"/>
  <p:tag name="KSO_WM_UNIT_BLOCK" val="0"/>
  <p:tag name="KSO_WM_UNIT_SM_LIMIT_TYPE" val="2"/>
  <p:tag name="KSO_WM_UNIT_DEC_AREA_ID" val="2d2094633d9c481aa0d84a95a015968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TEXT_FILL_FORE_SCHEMECOLOR_INDEX_BRIGHTNESS" val="0"/>
  <p:tag name="KSO_WM_UNIT_TEXT_FILL_FORE_SCHEMECOLOR_INDEX" val="13"/>
  <p:tag name="KSO_WM_UNIT_TEXT_FILL_TYPE" val="1"/>
</p:tagLst>
</file>

<file path=ppt/tags/tag464.xml><?xml version="1.0" encoding="utf-8"?>
<p:tagLst xmlns:p="http://schemas.openxmlformats.org/presentationml/2006/main">
  <p:tag name="KSO_WM_BEAUTIFY_FLAG" val=""/>
</p:tagLst>
</file>

<file path=ppt/tags/tag465.xml><?xml version="1.0" encoding="utf-8"?>
<p:tagLst xmlns:p="http://schemas.openxmlformats.org/presentationml/2006/main">
  <p:tag name="KSO_WM_BEAUTIFY_FLAG" val=""/>
</p:tagLst>
</file>

<file path=ppt/tags/tag466.xml><?xml version="1.0" encoding="utf-8"?>
<p:tagLst xmlns:p="http://schemas.openxmlformats.org/presentationml/2006/main">
  <p:tag name="KSO_WM_SLIDE_ID" val="diagram20220058_1"/>
  <p:tag name="KSO_WM_TEMPLATE_SUBCATEGORY" val="25"/>
  <p:tag name="KSO_WM_TEMPLATE_MASTER_TYPE" val="0"/>
  <p:tag name="KSO_WM_TEMPLATE_COLOR_TYPE" val="0"/>
  <p:tag name="KSO_WM_SLIDE_ITEM_CNT" val="0"/>
  <p:tag name="KSO_WM_SLIDE_INDEX" val="1"/>
  <p:tag name="KSO_WM_TAG_VERSION" val="1.0"/>
  <p:tag name="KSO_WM_BEAUTIFY_FLAG" val="#wm#"/>
  <p:tag name="KSO_WM_TEMPLATE_CATEGORY" val="diagram"/>
  <p:tag name="KSO_WM_TEMPLATE_INDEX" val="20220058"/>
  <p:tag name="KSO_WM_SLIDE_LAYOUT" val="a_d"/>
  <p:tag name="KSO_WM_SLIDE_LAYOUT_CNT" val="1_1"/>
  <p:tag name="KSO_WM_SLIDE_TYPE" val="text"/>
  <p:tag name="KSO_WM_SLIDE_SUBTYPE" val="picTxt"/>
  <p:tag name="KSO_WM_SLIDE_LAYOUTTYPE" val="topbottom"/>
  <p:tag name="KSO_WM_SLIDE_SIZE" val="888*504"/>
  <p:tag name="KSO_WM_SLIDE_POSITION" val="36*12"/>
  <p:tag name="KSO_WM_SLIDE_LAYOUT_INFO" val="{&quot;backgroundInfo&quot;:[{&quot;bottom&quot;:0,&quot;bottomAbs&quot;:false,&quot;left&quot;:0,&quot;leftAbs&quot;:false,&quot;right&quot;:0,&quot;rightAbs&quot;:false,&quot;top&quot;:0,&quot;topAbs&quot;:false,&quot;type&quot;:&quot;general&quot;}],&quot;id&quot;:&quot;2024-01-16T10:12:01&quot;,&quot;maxSize&quot;:{&quot;size1&quot;:20},&quot;minSize&quot;:{&quot;size1&quot;:11.2},&quot;normalSize&quot;:{&quot;size1&quot;:11.2},&quot;subLayout&quot;:[{&quot;id&quot;:&quot;2024-01-16T10:12:01&quot;,&quot;margin&quot;:{&quot;bottom&quot;:0.025999998673796654,&quot;left&quot;:1.2699999809265137,&quot;right&quot;:1.2699999809265137,&quot;top&quot;:0.4230000376701355},&quot;type&quot;:0},{&quot;id&quot;:&quot;2024-01-16T10:12:01&quot;,&quot;margin&quot;:{&quot;bottom&quot;:0.847000002861023,&quot;left&quot;:1.2699999809265137,&quot;right&quot;:1.2699999809265137,&quot;top&quot;:1.2699999809265137},&quot;type&quot;:0}],&quot;type&quot;:0}"/>
  <p:tag name="KSO_WM_SLIDE_RATIO" val="1.777778"/>
  <p:tag name="KSO_WM_SLIDE_BACKGROUND" val="[&quot;general&quot;]"/>
</p:tagLst>
</file>

<file path=ppt/tags/tag4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20058_1*i*1"/>
  <p:tag name="KSO_WM_TEMPLATE_CATEGORY" val="diagram"/>
  <p:tag name="KSO_WM_TEMPLATE_INDEX" val="20220058"/>
  <p:tag name="KSO_WM_UNIT_LAYERLEVEL" val="1"/>
  <p:tag name="KSO_WM_TAG_VERSION" val="1.0"/>
  <p:tag name="KSO_WM_BEAUTIFY_FLAG" val="#wm#"/>
  <p:tag name="KSO_WM_UNIT_BLOCK" val="0"/>
  <p:tag name="KSO_WM_UNIT_SM_LIMIT_TYPE" val="0"/>
  <p:tag name="KSO_WM_UNIT_DEC_AREA_ID" val="401453a90b9f4fd5b1215058b8a2f2e8"/>
  <p:tag name="KSO_WM_UNIT_DECORATE_INFO" val="{&quot;ReferentInfo&quot;:{&quot;Id&quot;:&quot;2d2094633d9c481aa0d84a95a0159686&quot;,&quot;X&quot;:{&quot;Pos&quot;:1},&quot;Y&quot;:{&quot;Pos&quot;:2}},&quot;DecorateInfoX&quot;:{&quot;Pos&quot;:1,&quot;IsAbs&quot;:true},&quot;DecorateInfoY&quot;:{&quot;Pos&quot;:0,&quot;IsAbs&quot;:true},&quot;DecorateInfoW&quot;:{&quot;IsAbs&quot;:true},&quot;DecorateInfoH&quot;:{&quot;IsAbs&quot;:true},&quot;whChangeMode&quot;:0}"/>
  <p:tag name="KSO_WM_UNIT_LINE_FORE_SCHEMECOLOR_INDEX_BRIGHTNESS" val="0"/>
  <p:tag name="KSO_WM_UNIT_LINE_FORE_SCHEMECOLOR_INDEX" val="5"/>
  <p:tag name="KSO_WM_UNIT_LINE_FILL_TYPE" val="2"/>
</p:tagLst>
</file>

<file path=ppt/tags/tag468.xml><?xml version="1.0" encoding="utf-8"?>
<p:tagLst xmlns:p="http://schemas.openxmlformats.org/presentationml/2006/main">
  <p:tag name="KSO_WM_UNIT_ISCONTENTSTITLE" val="0"/>
  <p:tag name="KSO_WM_UNIT_ISNUMDGMTITLE" val="0"/>
  <p:tag name="KSO_WM_UNIT_PRESET_TEXT" val="线型上下导航版"/>
  <p:tag name="KSO_WM_UNIT_NOCLEAR" val="0"/>
  <p:tag name="KSO_WM_UNIT_HIGHLIGHT" val="0"/>
  <p:tag name="KSO_WM_UNIT_COMPATIBLE" val="0"/>
  <p:tag name="KSO_WM_UNIT_DIAGRAM_ISNUMVISUAL" val="0"/>
  <p:tag name="KSO_WM_UNIT_DIAGRAM_ISREFERUNIT" val="0"/>
  <p:tag name="KSO_WM_UNIT_TYPE" val="a"/>
  <p:tag name="KSO_WM_UNIT_INDEX" val="1"/>
  <p:tag name="KSO_WM_UNIT_ID" val="diagram20220058_1*a*1"/>
  <p:tag name="KSO_WM_TEMPLATE_CATEGORY" val="diagram"/>
  <p:tag name="KSO_WM_TEMPLATE_INDEX" val="20220058"/>
  <p:tag name="KSO_WM_UNIT_LAYERLEVEL" val="1"/>
  <p:tag name="KSO_WM_TAG_VERSION" val="1.0"/>
  <p:tag name="KSO_WM_BEAUTIFY_FLAG" val="#wm#"/>
  <p:tag name="KSO_WM_UNIT_VALUE" val="27"/>
  <p:tag name="KSO_WM_UNIT_BLOCK" val="0"/>
  <p:tag name="KSO_WM_UNIT_SM_LIMIT_TYPE" val="2"/>
  <p:tag name="KSO_WM_UNIT_DEC_AREA_ID" val="2d2094633d9c481aa0d84a95a015968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TEXT_FILL_FORE_SCHEMECOLOR_INDEX_BRIGHTNESS" val="0"/>
  <p:tag name="KSO_WM_UNIT_TEXT_FILL_FORE_SCHEMECOLOR_INDEX" val="13"/>
  <p:tag name="KSO_WM_UNIT_TEXT_FILL_TYPE" val="1"/>
</p:tagLst>
</file>

<file path=ppt/tags/tag469.xml><?xml version="1.0" encoding="utf-8"?>
<p:tagLst xmlns:p="http://schemas.openxmlformats.org/presentationml/2006/main">
  <p:tag name="KSO_WM_BEAUTIFY_FLAG" val=""/>
</p:tagLst>
</file>

<file path=ppt/tags/tag47.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恰如其分的表达观点，往往事半功倍。当您的内容到达这个限度时，或许已经不纯粹作用于演示，极大可能运用于阅读领域；无论是传播观点、知识分享还是汇报工作，内容的详尽固然重要，但请一定注意信息框架的清晰，这样才能使内容层次分明，页面简洁易读。如果您的内容确实非常重要又难以精简，也请使用分段处理，对内容进行简单的梳理和提炼，这样会使逻辑框架相对清晰。为了能让您有更直观的字数感受，并进一步方便使用，我们设置了文本的最大限度，当您输入的文字到这里时，已濒临页面容纳内容的上限，若还有更多内容，请酌情缩小字号，但我们不建议您的文本字号小于14磅，请您务必注意。单击此处添加正文，文字是您思想的提炼，为了演示发布的良好效果，请言简意赅的阐述您的观点。您的内容已经简明扼要，字字珠玑，但信息却千丝万缕、错综复杂。"/>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2843_1*f*1"/>
  <p:tag name="KSO_WM_TEMPLATE_CATEGORY" val="diagram"/>
  <p:tag name="KSO_WM_TEMPLATE_INDEX" val="20212843"/>
  <p:tag name="KSO_WM_UNIT_LAYERLEVEL" val="1"/>
  <p:tag name="KSO_WM_TAG_VERSION" val="1.0"/>
  <p:tag name="KSO_WM_BEAUTIFY_FLAG" val="#wm#"/>
  <p:tag name="KSO_WM_UNIT_DEFAULT_FONT" val="14;20;2"/>
  <p:tag name="KSO_WM_UNIT_BLOCK" val="0"/>
  <p:tag name="KSO_WM_UNIT_VALUE" val="576"/>
  <p:tag name="KSO_WM_UNIT_SHOW_EDIT_AREA_INDICATION" val="1"/>
  <p:tag name="KSO_WM_CHIP_GROUPID" val="5e6b05596848fb12bee65ac8"/>
  <p:tag name="KSO_WM_CHIP_XID" val="5e6b05596848fb12bee65aca"/>
  <p:tag name="KSO_WM_UNIT_DEC_AREA_ID" val="8cb1ccbfd41a4f08aa021a2337e676da"/>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53f115901fe44f3787d5c3752471e8b4"/>
  <p:tag name="KSO_WM_UNIT_SUPPORT_UNIT_TYPE" val="[&quot;l&quot;,&quot;m&quot;,&quot;n&quot;,&quot;o&quot;,&quot;p&quot;,&quot;q&quot;,&quot;r&quot;,&quot;δ&quot;,&quot;ε&quot;,&quot;ζ&quot;,&quot;η&quot;,&quot;d&quot;,&quot;α&quot;,&quot;β&quot;,&quot;θ&quot;]"/>
  <p:tag name="KSO_WM_UNIT_TEXT_FILL_FORE_SCHEMECOLOR_INDEX_BRIGHTNESS" val="0.25"/>
  <p:tag name="KSO_WM_UNIT_TEXT_FILL_FORE_SCHEMECOLOR_INDEX" val="13"/>
  <p:tag name="KSO_WM_UNIT_TEXT_FILL_TYPE" val="1"/>
  <p:tag name="KSO_WM_TEMPLATE_ASSEMBLE_XID" val="60656f644054ed1e2fb8092e"/>
  <p:tag name="KSO_WM_TEMPLATE_ASSEMBLE_GROUPID" val="60656f644054ed1e2fb8092e"/>
</p:tagLst>
</file>

<file path=ppt/tags/tag470.xml><?xml version="1.0" encoding="utf-8"?>
<p:tagLst xmlns:p="http://schemas.openxmlformats.org/presentationml/2006/main">
  <p:tag name="KSO_WM_BEAUTIFY_FLAG" val=""/>
</p:tagLst>
</file>

<file path=ppt/tags/tag471.xml><?xml version="1.0" encoding="utf-8"?>
<p:tagLst xmlns:p="http://schemas.openxmlformats.org/presentationml/2006/main">
  <p:tag name="KSO_WM_BEAUTIFY_FLAG" val=""/>
</p:tagLst>
</file>

<file path=ppt/tags/tag472.xml><?xml version="1.0" encoding="utf-8"?>
<p:tagLst xmlns:p="http://schemas.openxmlformats.org/presentationml/2006/main">
  <p:tag name="KSO_WM_BEAUTIFY_FLAG" val=""/>
</p:tagLst>
</file>

<file path=ppt/tags/tag473.xml><?xml version="1.0" encoding="utf-8"?>
<p:tagLst xmlns:p="http://schemas.openxmlformats.org/presentationml/2006/main">
  <p:tag name="KSO_WM_BEAUTIFY_FLAG" val=""/>
</p:tagLst>
</file>

<file path=ppt/tags/tag474.xml><?xml version="1.0" encoding="utf-8"?>
<p:tagLst xmlns:p="http://schemas.openxmlformats.org/presentationml/2006/main">
  <p:tag name="KSO_WM_BEAUTIFY_FLAG" val=""/>
</p:tagLst>
</file>

<file path=ppt/tags/tag475.xml><?xml version="1.0" encoding="utf-8"?>
<p:tagLst xmlns:p="http://schemas.openxmlformats.org/presentationml/2006/main">
  <p:tag name="KSO_WM_BEAUTIFY_FLAG" val=""/>
</p:tagLst>
</file>

<file path=ppt/tags/tag476.xml><?xml version="1.0" encoding="utf-8"?>
<p:tagLst xmlns:p="http://schemas.openxmlformats.org/presentationml/2006/main">
  <p:tag name="KSO_WM_BEAUTIFY_FLAG" val=""/>
</p:tagLst>
</file>

<file path=ppt/tags/tag477.xml><?xml version="1.0" encoding="utf-8"?>
<p:tagLst xmlns:p="http://schemas.openxmlformats.org/presentationml/2006/main">
  <p:tag name="KSO_WM_BEAUTIFY_FLAG" val=""/>
</p:tagLst>
</file>

<file path=ppt/tags/tag478.xml><?xml version="1.0" encoding="utf-8"?>
<p:tagLst xmlns:p="http://schemas.openxmlformats.org/presentationml/2006/main">
  <p:tag name="KSO_WM_BEAUTIFY_FLAG" val=""/>
</p:tagLst>
</file>

<file path=ppt/tags/tag479.xml><?xml version="1.0" encoding="utf-8"?>
<p:tagLst xmlns:p="http://schemas.openxmlformats.org/presentationml/2006/main">
  <p:tag name="KSO_WM_BEAUTIFY_FLAG" val=""/>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i"/>
  <p:tag name="KSO_WM_UNIT_INDEX" val="1_2"/>
  <p:tag name="KSO_WM_UNIT_ID" val="diagram20210790_6*l_i*1_2"/>
  <p:tag name="KSO_WM_TEMPLATE_CATEGORY" val="diagram"/>
  <p:tag name="KSO_WM_TEMPLATE_INDEX" val="20210790"/>
  <p:tag name="KSO_WM_UNIT_LAYERLEVEL" val="1_1"/>
  <p:tag name="KSO_WM_TAG_VERSION" val="1.0"/>
  <p:tag name="KSO_WM_BEAUTIFY_FLAG" val=""/>
  <p:tag name="KSO_WM_UNIT_FILL_FORE_SCHEMECOLOR_INDEX_BRIGHTNESS" val="0"/>
  <p:tag name="KSO_WM_UNIT_FILL_FORE_SCHEMECOLOR_INDEX" val="5"/>
  <p:tag name="KSO_WM_UNIT_FILL_TYPE" val="1"/>
  <p:tag name="KSO_WM_UNIT_USESOURCEFORMAT_APPLY" val="0"/>
</p:tagLst>
</file>

<file path=ppt/tags/tag480.xml><?xml version="1.0" encoding="utf-8"?>
<p:tagLst xmlns:p="http://schemas.openxmlformats.org/presentationml/2006/main">
  <p:tag name="KSO_WM_BEAUTIFY_FLAG" val=""/>
</p:tagLst>
</file>

<file path=ppt/tags/tag481.xml><?xml version="1.0" encoding="utf-8"?>
<p:tagLst xmlns:p="http://schemas.openxmlformats.org/presentationml/2006/main">
  <p:tag name="KSO_WM_BEAUTIFY_FLAG" val=""/>
</p:tagLst>
</file>

<file path=ppt/tags/tag482.xml><?xml version="1.0" encoding="utf-8"?>
<p:tagLst xmlns:p="http://schemas.openxmlformats.org/presentationml/2006/main">
  <p:tag name="KSO_WM_BEAUTIFY_FLAG" val=""/>
</p:tagLst>
</file>

<file path=ppt/tags/tag483.xml><?xml version="1.0" encoding="utf-8"?>
<p:tagLst xmlns:p="http://schemas.openxmlformats.org/presentationml/2006/main">
  <p:tag name="KSO_WM_BEAUTIFY_FLAG" val=""/>
</p:tagLst>
</file>

<file path=ppt/tags/tag484.xml><?xml version="1.0" encoding="utf-8"?>
<p:tagLst xmlns:p="http://schemas.openxmlformats.org/presentationml/2006/main">
  <p:tag name="KSO_WM_BEAUTIFY_FLAG" val=""/>
</p:tagLst>
</file>

<file path=ppt/tags/tag485.xml><?xml version="1.0" encoding="utf-8"?>
<p:tagLst xmlns:p="http://schemas.openxmlformats.org/presentationml/2006/main">
  <p:tag name="KSO_WM_BEAUTIFY_FLAG" val=""/>
</p:tagLst>
</file>

<file path=ppt/tags/tag486.xml><?xml version="1.0" encoding="utf-8"?>
<p:tagLst xmlns:p="http://schemas.openxmlformats.org/presentationml/2006/main">
  <p:tag name="KSO_WM_BEAUTIFY_FLAG" val=""/>
</p:tagLst>
</file>

<file path=ppt/tags/tag487.xml><?xml version="1.0" encoding="utf-8"?>
<p:tagLst xmlns:p="http://schemas.openxmlformats.org/presentationml/2006/main">
  <p:tag name="KSO_WM_BEAUTIFY_FLAG" val=""/>
</p:tagLst>
</file>

<file path=ppt/tags/tag488.xml><?xml version="1.0" encoding="utf-8"?>
<p:tagLst xmlns:p="http://schemas.openxmlformats.org/presentationml/2006/main">
  <p:tag name="KSO_WM_BEAUTIFY_FLAG" val=""/>
</p:tagLst>
</file>

<file path=ppt/tags/tag489.xml><?xml version="1.0" encoding="utf-8"?>
<p:tagLst xmlns:p="http://schemas.openxmlformats.org/presentationml/2006/main">
  <p:tag name="KSO_WM_BEAUTIFY_FLAG" val=""/>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20058_2*b*1"/>
  <p:tag name="KSO_WM_TEMPLATE_CATEGORY" val="diagram"/>
  <p:tag name="KSO_WM_TEMPLATE_INDEX" val="20220058"/>
  <p:tag name="KSO_WM_UNIT_LAYERLEVEL" val="1"/>
  <p:tag name="KSO_WM_TAG_VERSION" val="1.0"/>
  <p:tag name="KSO_WM_BEAUTIFY_FLAG" val=""/>
  <p:tag name="KSO_WM_UNIT_ISCONTENTSTITLE" val="0"/>
  <p:tag name="KSO_WM_UNIT_ISNUMDGMTITLE" val="0"/>
  <p:tag name="KSO_WM_UNIT_NOCLEAR" val="0"/>
  <p:tag name="KSO_WM_UNIT_TYPE" val="b"/>
  <p:tag name="KSO_WM_UNIT_INDEX" val="1"/>
  <p:tag name="KSO_WM_UNIT_BLOCK" val="0"/>
  <p:tag name="KSO_WM_UNIT_SM_LIMIT_TYPE" val="2"/>
  <p:tag name="KSO_WM_UNIT_DEC_AREA_ID" val="590ceab586f14f20999948c865f9646b"/>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VALUE" val="49"/>
  <p:tag name="KSO_WM_UNIT_PRESET_TEXT" val="单击此处添加文本具体内容，简明扼要的阐述您的观点。"/>
  <p:tag name="KSO_WM_UNIT_TEXT_FILL_FORE_SCHEMECOLOR_INDEX_BRIGHTNESS" val="0"/>
  <p:tag name="KSO_WM_UNIT_TEXT_FILL_FORE_SCHEMECOLOR_INDEX" val="13"/>
  <p:tag name="KSO_WM_UNIT_TEXT_FILL_TYPE" val="1"/>
</p:tagLst>
</file>

<file path=ppt/tags/tag490.xml><?xml version="1.0" encoding="utf-8"?>
<p:tagLst xmlns:p="http://schemas.openxmlformats.org/presentationml/2006/main">
  <p:tag name="KSO_WM_BEAUTIFY_FLAG" val=""/>
</p:tagLst>
</file>

<file path=ppt/tags/tag491.xml><?xml version="1.0" encoding="utf-8"?>
<p:tagLst xmlns:p="http://schemas.openxmlformats.org/presentationml/2006/main">
  <p:tag name="KSO_WM_BEAUTIFY_FLAG" val=""/>
</p:tagLst>
</file>

<file path=ppt/tags/tag492.xml><?xml version="1.0" encoding="utf-8"?>
<p:tagLst xmlns:p="http://schemas.openxmlformats.org/presentationml/2006/main">
  <p:tag name="KSO_WM_BEAUTIFY_FLAG" val=""/>
</p:tagLst>
</file>

<file path=ppt/tags/tag493.xml><?xml version="1.0" encoding="utf-8"?>
<p:tagLst xmlns:p="http://schemas.openxmlformats.org/presentationml/2006/main">
  <p:tag name="KSO_WM_BEAUTIFY_FLAG" val=""/>
</p:tagLst>
</file>

<file path=ppt/tags/tag494.xml><?xml version="1.0" encoding="utf-8"?>
<p:tagLst xmlns:p="http://schemas.openxmlformats.org/presentationml/2006/main">
  <p:tag name="KSO_WM_BEAUTIFY_FLAG" val=""/>
</p:tagLst>
</file>

<file path=ppt/tags/tag495.xml><?xml version="1.0" encoding="utf-8"?>
<p:tagLst xmlns:p="http://schemas.openxmlformats.org/presentationml/2006/main">
  <p:tag name="KSO_WM_BEAUTIFY_FLAG" val=""/>
</p:tagLst>
</file>

<file path=ppt/tags/tag496.xml><?xml version="1.0" encoding="utf-8"?>
<p:tagLst xmlns:p="http://schemas.openxmlformats.org/presentationml/2006/main">
  <p:tag name="KSO_WM_BEAUTIFY_FLAG" val=""/>
</p:tagLst>
</file>

<file path=ppt/tags/tag497.xml><?xml version="1.0" encoding="utf-8"?>
<p:tagLst xmlns:p="http://schemas.openxmlformats.org/presentationml/2006/main">
  <p:tag name="KSO_WM_BEAUTIFY_FLAG" val=""/>
</p:tagLst>
</file>

<file path=ppt/tags/tag498.xml><?xml version="1.0" encoding="utf-8"?>
<p:tagLst xmlns:p="http://schemas.openxmlformats.org/presentationml/2006/main">
  <p:tag name="KSO_WM_BEAUTIFY_FLAG" val=""/>
</p:tagLst>
</file>

<file path=ppt/tags/tag499.xml><?xml version="1.0" encoding="utf-8"?>
<p:tagLst xmlns:p="http://schemas.openxmlformats.org/presentationml/2006/main">
  <p:tag name="KSO_WM_BEAUTIFY_FLAG" val=""/>
</p:tagLst>
</file>

<file path=ppt/tags/tag5.xml><?xml version="1.0" encoding="utf-8"?>
<p:tagLst xmlns:p="http://schemas.openxmlformats.org/presentationml/2006/main">
  <p:tag name="KSO_WM_UNIT_TEXT_PART_ID_V2" val="c-3-1"/>
  <p:tag name="KSO_WM_UNIT_COLOR_SCHEME_SHAPE_ID" val="49"/>
  <p:tag name="KSO_WM_UNIT_COLOR_SCHEME_PARENT_PAGE" val="0_3"/>
  <p:tag name="KSO_WM_UNIT_ISCONTENTSTITLE" val="0"/>
  <p:tag name="KSO_WM_UNIT_ISNUMDGMTITLE" val="0"/>
  <p:tag name="KSO_WM_UNIT_NOCLEAR" val="0"/>
  <p:tag name="KSO_WM_UNIT_HIGHLIGHT" val="0"/>
  <p:tag name="KSO_WM_UNIT_COMPATIBLE" val="0"/>
  <p:tag name="KSO_WM_UNIT_DIAGRAM_ISNUMVISUAL" val="0"/>
  <p:tag name="KSO_WM_UNIT_DIAGRAM_ISREFERUNIT" val="0"/>
  <p:tag name="KSO_WM_DIAGRAM_GROUP_CODE" val="l1-1"/>
  <p:tag name="KSO_WM_UNIT_TYPE" val="l_h_a"/>
  <p:tag name="KSO_WM_UNIT_INDEX" val="668_4_1"/>
  <p:tag name="KSO_WM_UNIT_ID" val="diagram20196511_4*l_h_a*668_4_1"/>
  <p:tag name="KSO_WM_TEMPLATE_CATEGORY" val="diagram"/>
  <p:tag name="KSO_WM_TEMPLATE_INDEX" val="20196511"/>
  <p:tag name="KSO_WM_UNIT_LAYERLEVEL" val="1_1_1"/>
  <p:tag name="KSO_WM_TAG_VERSION" val="1.0"/>
  <p:tag name="KSO_WM_BEAUTIFY_FLAG" val="#wm#"/>
  <p:tag name="KSO_WM_UNIT_PRESET_TEXT" val="单击此处添加小标题"/>
  <p:tag name="KSO_WM_UNIT_TEXT_FILL_FORE_SCHEMECOLOR_INDEX_BRIGHTNESS" val="0.25"/>
  <p:tag name="KSO_WM_UNIT_TEXT_FILL_FORE_SCHEMECOLOR_INDEX" val="13"/>
  <p:tag name="KSO_WM_UNIT_TEXT_FILL_TYPE" val="1"/>
  <p:tag name="KSO_WM_UNIT_USESOURCEFORMAT_APPLY" val="0"/>
</p:tagLst>
</file>

<file path=ppt/tags/tag50.xml><?xml version="1.0" encoding="utf-8"?>
<p:tagLst xmlns:p="http://schemas.openxmlformats.org/presentationml/2006/main">
  <p:tag name="KSO_WM_BEAUTIFY_FLAG" val=""/>
</p:tagLst>
</file>

<file path=ppt/tags/tag500.xml><?xml version="1.0" encoding="utf-8"?>
<p:tagLst xmlns:p="http://schemas.openxmlformats.org/presentationml/2006/main">
  <p:tag name="KSO_WM_BEAUTIFY_FLAG" val=""/>
</p:tagLst>
</file>

<file path=ppt/tags/tag501.xml><?xml version="1.0" encoding="utf-8"?>
<p:tagLst xmlns:p="http://schemas.openxmlformats.org/presentationml/2006/main">
  <p:tag name="KSO_WM_BEAUTIFY_FLAG" val=""/>
</p:tagLst>
</file>

<file path=ppt/tags/tag502.xml><?xml version="1.0" encoding="utf-8"?>
<p:tagLst xmlns:p="http://schemas.openxmlformats.org/presentationml/2006/main">
  <p:tag name="KSO_WM_BEAUTIFY_FLAG" val=""/>
</p:tagLst>
</file>

<file path=ppt/tags/tag503.xml><?xml version="1.0" encoding="utf-8"?>
<p:tagLst xmlns:p="http://schemas.openxmlformats.org/presentationml/2006/main">
  <p:tag name="KSO_WM_BEAUTIFY_FLAG" val=""/>
</p:tagLst>
</file>

<file path=ppt/tags/tag504.xml><?xml version="1.0" encoding="utf-8"?>
<p:tagLst xmlns:p="http://schemas.openxmlformats.org/presentationml/2006/main">
  <p:tag name="KSO_WM_BEAUTIFY_FLAG" val=""/>
</p:tagLst>
</file>

<file path=ppt/tags/tag505.xml><?xml version="1.0" encoding="utf-8"?>
<p:tagLst xmlns:p="http://schemas.openxmlformats.org/presentationml/2006/main">
  <p:tag name="KSO_WM_BEAUTIFY_FLAG" val=""/>
</p:tagLst>
</file>

<file path=ppt/tags/tag506.xml><?xml version="1.0" encoding="utf-8"?>
<p:tagLst xmlns:p="http://schemas.openxmlformats.org/presentationml/2006/main">
  <p:tag name="KSO_WM_BEAUTIFY_FLAG" val=""/>
</p:tagLst>
</file>

<file path=ppt/tags/tag507.xml><?xml version="1.0" encoding="utf-8"?>
<p:tagLst xmlns:p="http://schemas.openxmlformats.org/presentationml/2006/main">
  <p:tag name="KSO_WM_BEAUTIFY_FLAG" val=""/>
</p:tagLst>
</file>

<file path=ppt/tags/tag508.xml><?xml version="1.0" encoding="utf-8"?>
<p:tagLst xmlns:p="http://schemas.openxmlformats.org/presentationml/2006/main">
  <p:tag name="KSO_WM_BEAUTIFY_FLAG" val=""/>
</p:tagLst>
</file>

<file path=ppt/tags/tag509.xml><?xml version="1.0" encoding="utf-8"?>
<p:tagLst xmlns:p="http://schemas.openxmlformats.org/presentationml/2006/main">
  <p:tag name="KSO_WM_SLIDE_ID" val="diagram20220058_1"/>
  <p:tag name="KSO_WM_TEMPLATE_SUBCATEGORY" val="25"/>
  <p:tag name="KSO_WM_TEMPLATE_MASTER_TYPE" val="0"/>
  <p:tag name="KSO_WM_TEMPLATE_COLOR_TYPE" val="0"/>
  <p:tag name="KSO_WM_SLIDE_ITEM_CNT" val="0"/>
  <p:tag name="KSO_WM_SLIDE_INDEX" val="1"/>
  <p:tag name="KSO_WM_TAG_VERSION" val="1.0"/>
  <p:tag name="KSO_WM_BEAUTIFY_FLAG" val="#wm#"/>
  <p:tag name="KSO_WM_TEMPLATE_CATEGORY" val="diagram"/>
  <p:tag name="KSO_WM_TEMPLATE_INDEX" val="20220058"/>
  <p:tag name="KSO_WM_SLIDE_LAYOUT" val="a_d"/>
  <p:tag name="KSO_WM_SLIDE_LAYOUT_CNT" val="1_1"/>
  <p:tag name="KSO_WM_SLIDE_TYPE" val="text"/>
  <p:tag name="KSO_WM_SLIDE_SUBTYPE" val="picTxt"/>
  <p:tag name="KSO_WM_SLIDE_LAYOUTTYPE" val="topbottom"/>
  <p:tag name="KSO_WM_SLIDE_SIZE" val="888*504"/>
  <p:tag name="KSO_WM_SLIDE_POSITION" val="36*12"/>
  <p:tag name="KSO_WM_SLIDE_LAYOUT_INFO" val="{&quot;backgroundInfo&quot;:[{&quot;bottom&quot;:0,&quot;bottomAbs&quot;:false,&quot;left&quot;:0,&quot;leftAbs&quot;:false,&quot;right&quot;:0,&quot;rightAbs&quot;:false,&quot;top&quot;:0,&quot;topAbs&quot;:false,&quot;type&quot;:&quot;general&quot;}],&quot;id&quot;:&quot;2024-01-16T10:12:01&quot;,&quot;maxSize&quot;:{&quot;size1&quot;:20},&quot;minSize&quot;:{&quot;size1&quot;:11.2},&quot;normalSize&quot;:{&quot;size1&quot;:11.2},&quot;subLayout&quot;:[{&quot;id&quot;:&quot;2024-01-16T10:12:01&quot;,&quot;margin&quot;:{&quot;bottom&quot;:0.025999998673796654,&quot;left&quot;:1.2699999809265137,&quot;right&quot;:1.2699999809265137,&quot;top&quot;:0.4230000376701355},&quot;type&quot;:0},{&quot;id&quot;:&quot;2024-01-16T10:12:01&quot;,&quot;margin&quot;:{&quot;bottom&quot;:0.847000002861023,&quot;left&quot;:1.2699999809265137,&quot;right&quot;:1.2699999809265137,&quot;top&quot;:1.2699999809265137},&quot;type&quot;:0}],&quot;type&quot;:0}"/>
  <p:tag name="KSO_WM_SLIDE_RATIO" val="1.777778"/>
  <p:tag name="KSO_WM_SLIDE_BACKGROUND" val="[&quot;general&quot;]"/>
</p:tagLst>
</file>

<file path=ppt/tags/tag51.xml><?xml version="1.0" encoding="utf-8"?>
<p:tagLst xmlns:p="http://schemas.openxmlformats.org/presentationml/2006/main">
  <p:tag name="KSO_WM_SLIDE_ID" val="diagram20220058_1"/>
  <p:tag name="KSO_WM_TEMPLATE_SUBCATEGORY" val="25"/>
  <p:tag name="KSO_WM_TEMPLATE_MASTER_TYPE" val="0"/>
  <p:tag name="KSO_WM_TEMPLATE_COLOR_TYPE" val="0"/>
  <p:tag name="KSO_WM_SLIDE_ITEM_CNT" val="0"/>
  <p:tag name="KSO_WM_SLIDE_INDEX" val="1"/>
  <p:tag name="KSO_WM_TAG_VERSION" val="1.0"/>
  <p:tag name="KSO_WM_BEAUTIFY_FLAG" val="#wm#"/>
  <p:tag name="KSO_WM_TEMPLATE_CATEGORY" val="diagram"/>
  <p:tag name="KSO_WM_TEMPLATE_INDEX" val="20220058"/>
  <p:tag name="KSO_WM_SLIDE_LAYOUT" val="a_d"/>
  <p:tag name="KSO_WM_SLIDE_LAYOUT_CNT" val="1_1"/>
  <p:tag name="KSO_WM_SLIDE_TYPE" val="text"/>
  <p:tag name="KSO_WM_SLIDE_SUBTYPE" val="picTxt"/>
  <p:tag name="KSO_WM_SLIDE_LAYOUTTYPE" val="topbottom"/>
  <p:tag name="KSO_WM_SLIDE_SIZE" val="888*504"/>
  <p:tag name="KSO_WM_SLIDE_POSITION" val="36*12"/>
  <p:tag name="KSO_WM_SLIDE_LAYOUT_INFO" val="{&quot;backgroundInfo&quot;:[{&quot;bottom&quot;:0,&quot;bottomAbs&quot;:false,&quot;left&quot;:0,&quot;leftAbs&quot;:false,&quot;right&quot;:0,&quot;rightAbs&quot;:false,&quot;top&quot;:0,&quot;topAbs&quot;:false,&quot;type&quot;:&quot;general&quot;}],&quot;id&quot;:&quot;2024-01-16T10:11:32&quot;,&quot;maxSize&quot;:{&quot;size1&quot;:20},&quot;minSize&quot;:{&quot;size1&quot;:11.2},&quot;normalSize&quot;:{&quot;size1&quot;:11.2},&quot;subLayout&quot;:[{&quot;id&quot;:&quot;2024-01-16T10:11:32&quot;,&quot;margin&quot;:{&quot;bottom&quot;:0.025999998673796654,&quot;left&quot;:1.2699999809265137,&quot;right&quot;:1.2699999809265137,&quot;top&quot;:0.4230000376701355},&quot;type&quot;:0},{&quot;id&quot;:&quot;2024-01-16T10:11:32&quot;,&quot;margin&quot;:{&quot;bottom&quot;:0.847000002861023,&quot;left&quot;:1.2699999809265137,&quot;right&quot;:1.2699999809265137,&quot;top&quot;:1.2699999809265137},&quot;type&quot;:0}],&quot;type&quot;:0}"/>
  <p:tag name="KSO_WM_SLIDE_RATIO" val="1.777778"/>
  <p:tag name="KSO_WM_SLIDE_BACKGROUND" val="[&quot;general&quot;]"/>
</p:tagLst>
</file>

<file path=ppt/tags/tag5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20058_1*i*1"/>
  <p:tag name="KSO_WM_TEMPLATE_CATEGORY" val="diagram"/>
  <p:tag name="KSO_WM_TEMPLATE_INDEX" val="20220058"/>
  <p:tag name="KSO_WM_UNIT_LAYERLEVEL" val="1"/>
  <p:tag name="KSO_WM_TAG_VERSION" val="1.0"/>
  <p:tag name="KSO_WM_BEAUTIFY_FLAG" val="#wm#"/>
  <p:tag name="KSO_WM_UNIT_BLOCK" val="0"/>
  <p:tag name="KSO_WM_UNIT_SM_LIMIT_TYPE" val="0"/>
  <p:tag name="KSO_WM_UNIT_DEC_AREA_ID" val="401453a90b9f4fd5b1215058b8a2f2e8"/>
  <p:tag name="KSO_WM_UNIT_DECORATE_INFO" val="{&quot;ReferentInfo&quot;:{&quot;Id&quot;:&quot;2d2094633d9c481aa0d84a95a0159686&quot;,&quot;X&quot;:{&quot;Pos&quot;:1},&quot;Y&quot;:{&quot;Pos&quot;:2}},&quot;DecorateInfoX&quot;:{&quot;Pos&quot;:1,&quot;IsAbs&quot;:true},&quot;DecorateInfoY&quot;:{&quot;Pos&quot;:0,&quot;IsAbs&quot;:true},&quot;DecorateInfoW&quot;:{&quot;IsAbs&quot;:true},&quot;DecorateInfoH&quot;:{&quot;IsAbs&quot;:true},&quot;whChangeMode&quot;:0}"/>
  <p:tag name="KSO_WM_UNIT_LINE_FORE_SCHEMECOLOR_INDEX_BRIGHTNESS" val="0"/>
  <p:tag name="KSO_WM_UNIT_LINE_FORE_SCHEMECOLOR_INDEX" val="5"/>
  <p:tag name="KSO_WM_UNIT_LINE_FILL_TYPE" val="2"/>
</p:tagLst>
</file>

<file path=ppt/tags/tag511.xml><?xml version="1.0" encoding="utf-8"?>
<p:tagLst xmlns:p="http://schemas.openxmlformats.org/presentationml/2006/main">
  <p:tag name="KSO_WM_UNIT_ISCONTENTSTITLE" val="0"/>
  <p:tag name="KSO_WM_UNIT_ISNUMDGMTITLE" val="0"/>
  <p:tag name="KSO_WM_UNIT_PRESET_TEXT" val="线型上下导航版"/>
  <p:tag name="KSO_WM_UNIT_NOCLEAR" val="0"/>
  <p:tag name="KSO_WM_UNIT_HIGHLIGHT" val="0"/>
  <p:tag name="KSO_WM_UNIT_COMPATIBLE" val="0"/>
  <p:tag name="KSO_WM_UNIT_DIAGRAM_ISNUMVISUAL" val="0"/>
  <p:tag name="KSO_WM_UNIT_DIAGRAM_ISREFERUNIT" val="0"/>
  <p:tag name="KSO_WM_UNIT_TYPE" val="a"/>
  <p:tag name="KSO_WM_UNIT_INDEX" val="1"/>
  <p:tag name="KSO_WM_UNIT_ID" val="diagram20220058_1*a*1"/>
  <p:tag name="KSO_WM_TEMPLATE_CATEGORY" val="diagram"/>
  <p:tag name="KSO_WM_TEMPLATE_INDEX" val="20220058"/>
  <p:tag name="KSO_WM_UNIT_LAYERLEVEL" val="1"/>
  <p:tag name="KSO_WM_TAG_VERSION" val="1.0"/>
  <p:tag name="KSO_WM_BEAUTIFY_FLAG" val="#wm#"/>
  <p:tag name="KSO_WM_UNIT_VALUE" val="27"/>
  <p:tag name="KSO_WM_UNIT_BLOCK" val="0"/>
  <p:tag name="KSO_WM_UNIT_SM_LIMIT_TYPE" val="2"/>
  <p:tag name="KSO_WM_UNIT_DEC_AREA_ID" val="2d2094633d9c481aa0d84a95a015968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TEXT_FILL_FORE_SCHEMECOLOR_INDEX_BRIGHTNESS" val="0"/>
  <p:tag name="KSO_WM_UNIT_TEXT_FILL_FORE_SCHEMECOLOR_INDEX" val="13"/>
  <p:tag name="KSO_WM_UNIT_TEXT_FILL_TYPE" val="1"/>
</p:tagLst>
</file>

<file path=ppt/tags/tag512.xml><?xml version="1.0" encoding="utf-8"?>
<p:tagLst xmlns:p="http://schemas.openxmlformats.org/presentationml/2006/main">
  <p:tag name="KSO_WM_BEAUTIFY_FLAG" val=""/>
</p:tagLst>
</file>

<file path=ppt/tags/tag513.xml><?xml version="1.0" encoding="utf-8"?>
<p:tagLst xmlns:p="http://schemas.openxmlformats.org/presentationml/2006/main">
  <p:tag name="KSO_WM_BEAUTIFY_FLAG" val=""/>
</p:tagLst>
</file>

<file path=ppt/tags/tag514.xml><?xml version="1.0" encoding="utf-8"?>
<p:tagLst xmlns:p="http://schemas.openxmlformats.org/presentationml/2006/main">
  <p:tag name="KSO_WM_BEAUTIFY_FLAG" val=""/>
</p:tagLst>
</file>

<file path=ppt/tags/tag515.xml><?xml version="1.0" encoding="utf-8"?>
<p:tagLst xmlns:p="http://schemas.openxmlformats.org/presentationml/2006/main">
  <p:tag name="KSO_WM_SLIDE_ID" val="diagram20220058_1"/>
  <p:tag name="KSO_WM_TEMPLATE_SUBCATEGORY" val="25"/>
  <p:tag name="KSO_WM_TEMPLATE_MASTER_TYPE" val="0"/>
  <p:tag name="KSO_WM_TEMPLATE_COLOR_TYPE" val="0"/>
  <p:tag name="KSO_WM_SLIDE_ITEM_CNT" val="0"/>
  <p:tag name="KSO_WM_SLIDE_INDEX" val="1"/>
  <p:tag name="KSO_WM_TAG_VERSION" val="1.0"/>
  <p:tag name="KSO_WM_BEAUTIFY_FLAG" val="#wm#"/>
  <p:tag name="KSO_WM_TEMPLATE_CATEGORY" val="diagram"/>
  <p:tag name="KSO_WM_TEMPLATE_INDEX" val="20220058"/>
  <p:tag name="KSO_WM_SLIDE_LAYOUT" val="a_d"/>
  <p:tag name="KSO_WM_SLIDE_LAYOUT_CNT" val="1_1"/>
  <p:tag name="KSO_WM_SLIDE_TYPE" val="text"/>
  <p:tag name="KSO_WM_SLIDE_SUBTYPE" val="picTxt"/>
  <p:tag name="KSO_WM_SLIDE_LAYOUTTYPE" val="topbottom"/>
  <p:tag name="KSO_WM_SLIDE_SIZE" val="888*504"/>
  <p:tag name="KSO_WM_SLIDE_POSITION" val="36*12"/>
  <p:tag name="KSO_WM_SLIDE_LAYOUT_INFO" val="{&quot;backgroundInfo&quot;:[{&quot;bottom&quot;:0,&quot;bottomAbs&quot;:false,&quot;left&quot;:0,&quot;leftAbs&quot;:false,&quot;right&quot;:0,&quot;rightAbs&quot;:false,&quot;top&quot;:0,&quot;topAbs&quot;:false,&quot;type&quot;:&quot;general&quot;}],&quot;id&quot;:&quot;2024-01-16T10:12:01&quot;,&quot;maxSize&quot;:{&quot;size1&quot;:20},&quot;minSize&quot;:{&quot;size1&quot;:11.2},&quot;normalSize&quot;:{&quot;size1&quot;:11.2},&quot;subLayout&quot;:[{&quot;id&quot;:&quot;2024-01-16T10:12:01&quot;,&quot;margin&quot;:{&quot;bottom&quot;:0.025999998673796654,&quot;left&quot;:1.2699999809265137,&quot;right&quot;:1.2699999809265137,&quot;top&quot;:0.4230000376701355},&quot;type&quot;:0},{&quot;id&quot;:&quot;2024-01-16T10:12:01&quot;,&quot;margin&quot;:{&quot;bottom&quot;:0.847000002861023,&quot;left&quot;:1.2699999809265137,&quot;right&quot;:1.2699999809265137,&quot;top&quot;:1.2699999809265137},&quot;type&quot;:0}],&quot;type&quot;:0}"/>
  <p:tag name="KSO_WM_SLIDE_RATIO" val="1.777778"/>
  <p:tag name="KSO_WM_SLIDE_BACKGROUND" val="[&quot;general&quot;]"/>
</p:tagLst>
</file>

<file path=ppt/tags/tag5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20058_1*i*1"/>
  <p:tag name="KSO_WM_TEMPLATE_CATEGORY" val="diagram"/>
  <p:tag name="KSO_WM_TEMPLATE_INDEX" val="20220058"/>
  <p:tag name="KSO_WM_UNIT_LAYERLEVEL" val="1"/>
  <p:tag name="KSO_WM_TAG_VERSION" val="1.0"/>
  <p:tag name="KSO_WM_BEAUTIFY_FLAG" val="#wm#"/>
  <p:tag name="KSO_WM_UNIT_BLOCK" val="0"/>
  <p:tag name="KSO_WM_UNIT_SM_LIMIT_TYPE" val="0"/>
  <p:tag name="KSO_WM_UNIT_DEC_AREA_ID" val="401453a90b9f4fd5b1215058b8a2f2e8"/>
  <p:tag name="KSO_WM_UNIT_DECORATE_INFO" val="{&quot;ReferentInfo&quot;:{&quot;Id&quot;:&quot;2d2094633d9c481aa0d84a95a0159686&quot;,&quot;X&quot;:{&quot;Pos&quot;:1},&quot;Y&quot;:{&quot;Pos&quot;:2}},&quot;DecorateInfoX&quot;:{&quot;Pos&quot;:1,&quot;IsAbs&quot;:true},&quot;DecorateInfoY&quot;:{&quot;Pos&quot;:0,&quot;IsAbs&quot;:true},&quot;DecorateInfoW&quot;:{&quot;IsAbs&quot;:true},&quot;DecorateInfoH&quot;:{&quot;IsAbs&quot;:true},&quot;whChangeMode&quot;:0}"/>
  <p:tag name="KSO_WM_UNIT_LINE_FORE_SCHEMECOLOR_INDEX_BRIGHTNESS" val="0"/>
  <p:tag name="KSO_WM_UNIT_LINE_FORE_SCHEMECOLOR_INDEX" val="5"/>
  <p:tag name="KSO_WM_UNIT_LINE_FILL_TYPE" val="2"/>
</p:tagLst>
</file>

<file path=ppt/tags/tag517.xml><?xml version="1.0" encoding="utf-8"?>
<p:tagLst xmlns:p="http://schemas.openxmlformats.org/presentationml/2006/main">
  <p:tag name="KSO_WM_UNIT_ISCONTENTSTITLE" val="0"/>
  <p:tag name="KSO_WM_UNIT_ISNUMDGMTITLE" val="0"/>
  <p:tag name="KSO_WM_UNIT_PRESET_TEXT" val="线型上下导航版"/>
  <p:tag name="KSO_WM_UNIT_NOCLEAR" val="0"/>
  <p:tag name="KSO_WM_UNIT_HIGHLIGHT" val="0"/>
  <p:tag name="KSO_WM_UNIT_COMPATIBLE" val="0"/>
  <p:tag name="KSO_WM_UNIT_DIAGRAM_ISNUMVISUAL" val="0"/>
  <p:tag name="KSO_WM_UNIT_DIAGRAM_ISREFERUNIT" val="0"/>
  <p:tag name="KSO_WM_UNIT_TYPE" val="a"/>
  <p:tag name="KSO_WM_UNIT_INDEX" val="1"/>
  <p:tag name="KSO_WM_UNIT_ID" val="diagram20220058_1*a*1"/>
  <p:tag name="KSO_WM_TEMPLATE_CATEGORY" val="diagram"/>
  <p:tag name="KSO_WM_TEMPLATE_INDEX" val="20220058"/>
  <p:tag name="KSO_WM_UNIT_LAYERLEVEL" val="1"/>
  <p:tag name="KSO_WM_TAG_VERSION" val="1.0"/>
  <p:tag name="KSO_WM_BEAUTIFY_FLAG" val="#wm#"/>
  <p:tag name="KSO_WM_UNIT_VALUE" val="27"/>
  <p:tag name="KSO_WM_UNIT_BLOCK" val="0"/>
  <p:tag name="KSO_WM_UNIT_SM_LIMIT_TYPE" val="2"/>
  <p:tag name="KSO_WM_UNIT_DEC_AREA_ID" val="2d2094633d9c481aa0d84a95a015968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TEXT_FILL_FORE_SCHEMECOLOR_INDEX_BRIGHTNESS" val="0"/>
  <p:tag name="KSO_WM_UNIT_TEXT_FILL_FORE_SCHEMECOLOR_INDEX" val="13"/>
  <p:tag name="KSO_WM_UNIT_TEXT_FILL_TYPE" val="1"/>
</p:tagLst>
</file>

<file path=ppt/tags/tag518.xml><?xml version="1.0" encoding="utf-8"?>
<p:tagLst xmlns:p="http://schemas.openxmlformats.org/presentationml/2006/main">
  <p:tag name="KSO_WM_BEAUTIFY_FLAG" val=""/>
</p:tagLst>
</file>

<file path=ppt/tags/tag519.xml><?xml version="1.0" encoding="utf-8"?>
<p:tagLst xmlns:p="http://schemas.openxmlformats.org/presentationml/2006/main">
  <p:tag name="KSO_WM_BEAUTIFY_FLAG" val=""/>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i"/>
  <p:tag name="KSO_WM_UNIT_INDEX" val="1_1"/>
  <p:tag name="KSO_WM_UNIT_ID" val="diagram20210790_6*l_i*1_1"/>
  <p:tag name="KSO_WM_TEMPLATE_CATEGORY" val="diagram"/>
  <p:tag name="KSO_WM_TEMPLATE_INDEX" val="20210790"/>
  <p:tag name="KSO_WM_UNIT_LAYERLEVEL" val="1_1"/>
  <p:tag name="KSO_WM_TAG_VERSION" val="1.0"/>
  <p:tag name="KSO_WM_BEAUTIFY_FLAG" val="#wm#"/>
  <p:tag name="KSO_WM_UNIT_FILL_FORE_SCHEMECOLOR_INDEX_BRIGHTNESS" val="0.8"/>
  <p:tag name="KSO_WM_UNIT_FILL_FORE_SCHEMECOLOR_INDEX" val="5"/>
  <p:tag name="KSO_WM_UNIT_FILL_TYPE" val="1"/>
  <p:tag name="KSO_WM_UNIT_USESOURCEFORMAT_APPLY" val="0"/>
</p:tagLst>
</file>

<file path=ppt/tags/tag520.xml><?xml version="1.0" encoding="utf-8"?>
<p:tagLst xmlns:p="http://schemas.openxmlformats.org/presentationml/2006/main">
  <p:tag name="KSO_WM_SLIDE_ID" val="diagram20220058_1"/>
  <p:tag name="KSO_WM_TEMPLATE_SUBCATEGORY" val="25"/>
  <p:tag name="KSO_WM_TEMPLATE_MASTER_TYPE" val="0"/>
  <p:tag name="KSO_WM_TEMPLATE_COLOR_TYPE" val="0"/>
  <p:tag name="KSO_WM_SLIDE_ITEM_CNT" val="0"/>
  <p:tag name="KSO_WM_SLIDE_INDEX" val="1"/>
  <p:tag name="KSO_WM_TAG_VERSION" val="1.0"/>
  <p:tag name="KSO_WM_BEAUTIFY_FLAG" val="#wm#"/>
  <p:tag name="KSO_WM_TEMPLATE_CATEGORY" val="diagram"/>
  <p:tag name="KSO_WM_TEMPLATE_INDEX" val="20220058"/>
  <p:tag name="KSO_WM_SLIDE_LAYOUT" val="a_d"/>
  <p:tag name="KSO_WM_SLIDE_LAYOUT_CNT" val="1_1"/>
  <p:tag name="KSO_WM_SLIDE_TYPE" val="text"/>
  <p:tag name="KSO_WM_SLIDE_SUBTYPE" val="picTxt"/>
  <p:tag name="KSO_WM_SLIDE_LAYOUTTYPE" val="topbottom"/>
  <p:tag name="KSO_WM_SLIDE_SIZE" val="888*504"/>
  <p:tag name="KSO_WM_SLIDE_POSITION" val="36*12"/>
  <p:tag name="KSO_WM_SLIDE_LAYOUT_INFO" val="{&quot;backgroundInfo&quot;:[{&quot;bottom&quot;:0,&quot;bottomAbs&quot;:false,&quot;left&quot;:0,&quot;leftAbs&quot;:false,&quot;right&quot;:0,&quot;rightAbs&quot;:false,&quot;top&quot;:0,&quot;topAbs&quot;:false,&quot;type&quot;:&quot;general&quot;}],&quot;id&quot;:&quot;2024-01-16T10:12:01&quot;,&quot;maxSize&quot;:{&quot;size1&quot;:20},&quot;minSize&quot;:{&quot;size1&quot;:11.2},&quot;normalSize&quot;:{&quot;size1&quot;:11.2},&quot;subLayout&quot;:[{&quot;id&quot;:&quot;2024-01-16T10:12:01&quot;,&quot;margin&quot;:{&quot;bottom&quot;:0.025999998673796654,&quot;left&quot;:1.2699999809265137,&quot;right&quot;:1.2699999809265137,&quot;top&quot;:0.4230000376701355},&quot;type&quot;:0},{&quot;id&quot;:&quot;2024-01-16T10:12:01&quot;,&quot;margin&quot;:{&quot;bottom&quot;:0.847000002861023,&quot;left&quot;:1.2699999809265137,&quot;right&quot;:1.2699999809265137,&quot;top&quot;:1.2699999809265137},&quot;type&quot;:0}],&quot;type&quot;:0}"/>
  <p:tag name="KSO_WM_SLIDE_RATIO" val="1.777778"/>
  <p:tag name="KSO_WM_SLIDE_BACKGROUND" val="[&quot;general&quot;]"/>
</p:tagLst>
</file>

<file path=ppt/tags/tag5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20058_1*i*1"/>
  <p:tag name="KSO_WM_TEMPLATE_CATEGORY" val="diagram"/>
  <p:tag name="KSO_WM_TEMPLATE_INDEX" val="20220058"/>
  <p:tag name="KSO_WM_UNIT_LAYERLEVEL" val="1"/>
  <p:tag name="KSO_WM_TAG_VERSION" val="1.0"/>
  <p:tag name="KSO_WM_BEAUTIFY_FLAG" val="#wm#"/>
  <p:tag name="KSO_WM_UNIT_BLOCK" val="0"/>
  <p:tag name="KSO_WM_UNIT_SM_LIMIT_TYPE" val="0"/>
  <p:tag name="KSO_WM_UNIT_DEC_AREA_ID" val="401453a90b9f4fd5b1215058b8a2f2e8"/>
  <p:tag name="KSO_WM_UNIT_DECORATE_INFO" val="{&quot;ReferentInfo&quot;:{&quot;Id&quot;:&quot;2d2094633d9c481aa0d84a95a0159686&quot;,&quot;X&quot;:{&quot;Pos&quot;:1},&quot;Y&quot;:{&quot;Pos&quot;:2}},&quot;DecorateInfoX&quot;:{&quot;Pos&quot;:1,&quot;IsAbs&quot;:true},&quot;DecorateInfoY&quot;:{&quot;Pos&quot;:0,&quot;IsAbs&quot;:true},&quot;DecorateInfoW&quot;:{&quot;IsAbs&quot;:true},&quot;DecorateInfoH&quot;:{&quot;IsAbs&quot;:true},&quot;whChangeMode&quot;:0}"/>
  <p:tag name="KSO_WM_UNIT_LINE_FORE_SCHEMECOLOR_INDEX_BRIGHTNESS" val="0"/>
  <p:tag name="KSO_WM_UNIT_LINE_FORE_SCHEMECOLOR_INDEX" val="5"/>
  <p:tag name="KSO_WM_UNIT_LINE_FILL_TYPE" val="2"/>
</p:tagLst>
</file>

<file path=ppt/tags/tag522.xml><?xml version="1.0" encoding="utf-8"?>
<p:tagLst xmlns:p="http://schemas.openxmlformats.org/presentationml/2006/main">
  <p:tag name="KSO_WM_UNIT_ISCONTENTSTITLE" val="0"/>
  <p:tag name="KSO_WM_UNIT_ISNUMDGMTITLE" val="0"/>
  <p:tag name="KSO_WM_UNIT_PRESET_TEXT" val="线型上下导航版"/>
  <p:tag name="KSO_WM_UNIT_NOCLEAR" val="0"/>
  <p:tag name="KSO_WM_UNIT_HIGHLIGHT" val="0"/>
  <p:tag name="KSO_WM_UNIT_COMPATIBLE" val="0"/>
  <p:tag name="KSO_WM_UNIT_DIAGRAM_ISNUMVISUAL" val="0"/>
  <p:tag name="KSO_WM_UNIT_DIAGRAM_ISREFERUNIT" val="0"/>
  <p:tag name="KSO_WM_UNIT_TYPE" val="a"/>
  <p:tag name="KSO_WM_UNIT_INDEX" val="1"/>
  <p:tag name="KSO_WM_UNIT_ID" val="diagram20220058_1*a*1"/>
  <p:tag name="KSO_WM_TEMPLATE_CATEGORY" val="diagram"/>
  <p:tag name="KSO_WM_TEMPLATE_INDEX" val="20220058"/>
  <p:tag name="KSO_WM_UNIT_LAYERLEVEL" val="1"/>
  <p:tag name="KSO_WM_TAG_VERSION" val="1.0"/>
  <p:tag name="KSO_WM_BEAUTIFY_FLAG" val="#wm#"/>
  <p:tag name="KSO_WM_UNIT_VALUE" val="27"/>
  <p:tag name="KSO_WM_UNIT_BLOCK" val="0"/>
  <p:tag name="KSO_WM_UNIT_SM_LIMIT_TYPE" val="2"/>
  <p:tag name="KSO_WM_UNIT_DEC_AREA_ID" val="2d2094633d9c481aa0d84a95a015968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TEXT_FILL_FORE_SCHEMECOLOR_INDEX_BRIGHTNESS" val="0"/>
  <p:tag name="KSO_WM_UNIT_TEXT_FILL_FORE_SCHEMECOLOR_INDEX" val="13"/>
  <p:tag name="KSO_WM_UNIT_TEXT_FILL_TYPE" val="1"/>
</p:tagLst>
</file>

<file path=ppt/tags/tag523.xml><?xml version="1.0" encoding="utf-8"?>
<p:tagLst xmlns:p="http://schemas.openxmlformats.org/presentationml/2006/main">
  <p:tag name="KSO_WM_BEAUTIFY_FLAG" val=""/>
</p:tagLst>
</file>

<file path=ppt/tags/tag524.xml><?xml version="1.0" encoding="utf-8"?>
<p:tagLst xmlns:p="http://schemas.openxmlformats.org/presentationml/2006/main">
  <p:tag name="KSO_WM_BEAUTIFY_FLAG" val=""/>
</p:tagLst>
</file>

<file path=ppt/tags/tag525.xml><?xml version="1.0" encoding="utf-8"?>
<p:tagLst xmlns:p="http://schemas.openxmlformats.org/presentationml/2006/main">
  <p:tag name="KSO_WM_SLIDE_ID" val="diagram20220058_1"/>
  <p:tag name="KSO_WM_TEMPLATE_SUBCATEGORY" val="25"/>
  <p:tag name="KSO_WM_TEMPLATE_MASTER_TYPE" val="0"/>
  <p:tag name="KSO_WM_TEMPLATE_COLOR_TYPE" val="0"/>
  <p:tag name="KSO_WM_SLIDE_ITEM_CNT" val="0"/>
  <p:tag name="KSO_WM_SLIDE_INDEX" val="1"/>
  <p:tag name="KSO_WM_TAG_VERSION" val="1.0"/>
  <p:tag name="KSO_WM_BEAUTIFY_FLAG" val="#wm#"/>
  <p:tag name="KSO_WM_TEMPLATE_CATEGORY" val="diagram"/>
  <p:tag name="KSO_WM_TEMPLATE_INDEX" val="20220058"/>
  <p:tag name="KSO_WM_SLIDE_LAYOUT" val="a_d"/>
  <p:tag name="KSO_WM_SLIDE_LAYOUT_CNT" val="1_1"/>
  <p:tag name="KSO_WM_SLIDE_TYPE" val="text"/>
  <p:tag name="KSO_WM_SLIDE_SUBTYPE" val="picTxt"/>
  <p:tag name="KSO_WM_SLIDE_LAYOUTTYPE" val="topbottom"/>
  <p:tag name="KSO_WM_SLIDE_SIZE" val="888*504"/>
  <p:tag name="KSO_WM_SLIDE_POSITION" val="36*12"/>
  <p:tag name="KSO_WM_SLIDE_LAYOUT_INFO" val="{&quot;backgroundInfo&quot;:[{&quot;bottom&quot;:0,&quot;bottomAbs&quot;:false,&quot;left&quot;:0,&quot;leftAbs&quot;:false,&quot;right&quot;:0,&quot;rightAbs&quot;:false,&quot;top&quot;:0,&quot;topAbs&quot;:false,&quot;type&quot;:&quot;general&quot;}],&quot;id&quot;:&quot;2024-01-16T10:12:01&quot;,&quot;maxSize&quot;:{&quot;size1&quot;:20},&quot;minSize&quot;:{&quot;size1&quot;:11.2},&quot;normalSize&quot;:{&quot;size1&quot;:11.2},&quot;subLayout&quot;:[{&quot;id&quot;:&quot;2024-01-16T10:12:01&quot;,&quot;margin&quot;:{&quot;bottom&quot;:0.025999998673796654,&quot;left&quot;:1.2699999809265137,&quot;right&quot;:1.2699999809265137,&quot;top&quot;:0.4230000376701355},&quot;type&quot;:0},{&quot;id&quot;:&quot;2024-01-16T10:12:01&quot;,&quot;margin&quot;:{&quot;bottom&quot;:0.847000002861023,&quot;left&quot;:1.2699999809265137,&quot;right&quot;:1.2699999809265137,&quot;top&quot;:1.2699999809265137},&quot;type&quot;:0}],&quot;type&quot;:0}"/>
  <p:tag name="KSO_WM_SLIDE_RATIO" val="1.777778"/>
  <p:tag name="KSO_WM_SLIDE_BACKGROUND" val="[&quot;general&quot;]"/>
</p:tagLst>
</file>

<file path=ppt/tags/tag5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20058_1*i*1"/>
  <p:tag name="KSO_WM_TEMPLATE_CATEGORY" val="diagram"/>
  <p:tag name="KSO_WM_TEMPLATE_INDEX" val="20220058"/>
  <p:tag name="KSO_WM_UNIT_LAYERLEVEL" val="1"/>
  <p:tag name="KSO_WM_TAG_VERSION" val="1.0"/>
  <p:tag name="KSO_WM_BEAUTIFY_FLAG" val="#wm#"/>
  <p:tag name="KSO_WM_UNIT_BLOCK" val="0"/>
  <p:tag name="KSO_WM_UNIT_SM_LIMIT_TYPE" val="0"/>
  <p:tag name="KSO_WM_UNIT_DEC_AREA_ID" val="401453a90b9f4fd5b1215058b8a2f2e8"/>
  <p:tag name="KSO_WM_UNIT_DECORATE_INFO" val="{&quot;ReferentInfo&quot;:{&quot;Id&quot;:&quot;2d2094633d9c481aa0d84a95a0159686&quot;,&quot;X&quot;:{&quot;Pos&quot;:1},&quot;Y&quot;:{&quot;Pos&quot;:2}},&quot;DecorateInfoX&quot;:{&quot;Pos&quot;:1,&quot;IsAbs&quot;:true},&quot;DecorateInfoY&quot;:{&quot;Pos&quot;:0,&quot;IsAbs&quot;:true},&quot;DecorateInfoW&quot;:{&quot;IsAbs&quot;:true},&quot;DecorateInfoH&quot;:{&quot;IsAbs&quot;:true},&quot;whChangeMode&quot;:0}"/>
  <p:tag name="KSO_WM_UNIT_LINE_FORE_SCHEMECOLOR_INDEX_BRIGHTNESS" val="0"/>
  <p:tag name="KSO_WM_UNIT_LINE_FORE_SCHEMECOLOR_INDEX" val="5"/>
  <p:tag name="KSO_WM_UNIT_LINE_FILL_TYPE" val="2"/>
</p:tagLst>
</file>

<file path=ppt/tags/tag527.xml><?xml version="1.0" encoding="utf-8"?>
<p:tagLst xmlns:p="http://schemas.openxmlformats.org/presentationml/2006/main">
  <p:tag name="KSO_WM_UNIT_ISCONTENTSTITLE" val="0"/>
  <p:tag name="KSO_WM_UNIT_ISNUMDGMTITLE" val="0"/>
  <p:tag name="KSO_WM_UNIT_PRESET_TEXT" val="线型上下导航版"/>
  <p:tag name="KSO_WM_UNIT_NOCLEAR" val="0"/>
  <p:tag name="KSO_WM_UNIT_HIGHLIGHT" val="0"/>
  <p:tag name="KSO_WM_UNIT_COMPATIBLE" val="0"/>
  <p:tag name="KSO_WM_UNIT_DIAGRAM_ISNUMVISUAL" val="0"/>
  <p:tag name="KSO_WM_UNIT_DIAGRAM_ISREFERUNIT" val="0"/>
  <p:tag name="KSO_WM_UNIT_TYPE" val="a"/>
  <p:tag name="KSO_WM_UNIT_INDEX" val="1"/>
  <p:tag name="KSO_WM_UNIT_ID" val="diagram20220058_1*a*1"/>
  <p:tag name="KSO_WM_TEMPLATE_CATEGORY" val="diagram"/>
  <p:tag name="KSO_WM_TEMPLATE_INDEX" val="20220058"/>
  <p:tag name="KSO_WM_UNIT_LAYERLEVEL" val="1"/>
  <p:tag name="KSO_WM_TAG_VERSION" val="1.0"/>
  <p:tag name="KSO_WM_BEAUTIFY_FLAG" val="#wm#"/>
  <p:tag name="KSO_WM_UNIT_VALUE" val="27"/>
  <p:tag name="KSO_WM_UNIT_BLOCK" val="0"/>
  <p:tag name="KSO_WM_UNIT_SM_LIMIT_TYPE" val="2"/>
  <p:tag name="KSO_WM_UNIT_DEC_AREA_ID" val="2d2094633d9c481aa0d84a95a015968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TEXT_FILL_FORE_SCHEMECOLOR_INDEX_BRIGHTNESS" val="0"/>
  <p:tag name="KSO_WM_UNIT_TEXT_FILL_FORE_SCHEMECOLOR_INDEX" val="13"/>
  <p:tag name="KSO_WM_UNIT_TEXT_FILL_TYPE" val="1"/>
</p:tagLst>
</file>

<file path=ppt/tags/tag528.xml><?xml version="1.0" encoding="utf-8"?>
<p:tagLst xmlns:p="http://schemas.openxmlformats.org/presentationml/2006/main">
  <p:tag name="KSO_WM_BEAUTIFY_FLAG" val=""/>
</p:tagLst>
</file>

<file path=ppt/tags/tag529.xml><?xml version="1.0" encoding="utf-8"?>
<p:tagLst xmlns:p="http://schemas.openxmlformats.org/presentationml/2006/main">
  <p:tag name="KSO_WM_BEAUTIFY_FLAG" val=""/>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i"/>
  <p:tag name="KSO_WM_UNIT_INDEX" val="1_2"/>
  <p:tag name="KSO_WM_UNIT_ID" val="diagram20210790_6*l_i*1_2"/>
  <p:tag name="KSO_WM_TEMPLATE_CATEGORY" val="diagram"/>
  <p:tag name="KSO_WM_TEMPLATE_INDEX" val="20210790"/>
  <p:tag name="KSO_WM_UNIT_LAYERLEVEL" val="1_1"/>
  <p:tag name="KSO_WM_TAG_VERSION" val="1.0"/>
  <p:tag name="KSO_WM_BEAUTIFY_FLAG" val="#wm#"/>
  <p:tag name="KSO_WM_UNIT_FILL_FORE_SCHEMECOLOR_INDEX_BRIGHTNESS" val="0"/>
  <p:tag name="KSO_WM_UNIT_FILL_FORE_SCHEMECOLOR_INDEX" val="5"/>
  <p:tag name="KSO_WM_UNIT_FILL_TYPE" val="1"/>
  <p:tag name="KSO_WM_UNIT_USESOURCEFORMAT_APPLY" val="0"/>
</p:tagLst>
</file>

<file path=ppt/tags/tag530.xml><?xml version="1.0" encoding="utf-8"?>
<p:tagLst xmlns:p="http://schemas.openxmlformats.org/presentationml/2006/main">
  <p:tag name="KSO_WM_BEAUTIFY_FLAG" val=""/>
</p:tagLst>
</file>

<file path=ppt/tags/tag531.xml><?xml version="1.0" encoding="utf-8"?>
<p:tagLst xmlns:p="http://schemas.openxmlformats.org/presentationml/2006/main">
  <p:tag name="KSO_WM_BEAUTIFY_FLAG" val=""/>
</p:tagLst>
</file>

<file path=ppt/tags/tag532.xml><?xml version="1.0" encoding="utf-8"?>
<p:tagLst xmlns:p="http://schemas.openxmlformats.org/presentationml/2006/main">
  <p:tag name="KSO_WM_BEAUTIFY_FLAG" val=""/>
</p:tagLst>
</file>

<file path=ppt/tags/tag533.xml><?xml version="1.0" encoding="utf-8"?>
<p:tagLst xmlns:p="http://schemas.openxmlformats.org/presentationml/2006/main">
  <p:tag name="KSO_WM_BEAUTIFY_FLAG" val=""/>
</p:tagLst>
</file>

<file path=ppt/tags/tag534.xml><?xml version="1.0" encoding="utf-8"?>
<p:tagLst xmlns:p="http://schemas.openxmlformats.org/presentationml/2006/main">
  <p:tag name="KSO_WM_BEAUTIFY_FLAG" val=""/>
</p:tagLst>
</file>

<file path=ppt/tags/tag535.xml><?xml version="1.0" encoding="utf-8"?>
<p:tagLst xmlns:p="http://schemas.openxmlformats.org/presentationml/2006/main">
  <p:tag name="KSO_WM_BEAUTIFY_FLAG" val=""/>
</p:tagLst>
</file>

<file path=ppt/tags/tag536.xml><?xml version="1.0" encoding="utf-8"?>
<p:tagLst xmlns:p="http://schemas.openxmlformats.org/presentationml/2006/main">
  <p:tag name="KSO_WM_BEAUTIFY_FLAG" val=""/>
</p:tagLst>
</file>

<file path=ppt/tags/tag537.xml><?xml version="1.0" encoding="utf-8"?>
<p:tagLst xmlns:p="http://schemas.openxmlformats.org/presentationml/2006/main">
  <p:tag name="KSO_WM_BEAUTIFY_FLAG" val=""/>
</p:tagLst>
</file>

<file path=ppt/tags/tag538.xml><?xml version="1.0" encoding="utf-8"?>
<p:tagLst xmlns:p="http://schemas.openxmlformats.org/presentationml/2006/main">
  <p:tag name="KSO_WM_BEAUTIFY_FLAG" val=""/>
</p:tagLst>
</file>

<file path=ppt/tags/tag539.xml><?xml version="1.0" encoding="utf-8"?>
<p:tagLst xmlns:p="http://schemas.openxmlformats.org/presentationml/2006/main">
  <p:tag name="KSO_WM_BEAUTIFY_FLAG" val=""/>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1"/>
  <p:tag name="KSO_WM_UNIT_ID" val="diagram20210790_6*l_h_i*1_1_1"/>
  <p:tag name="KSO_WM_TEMPLATE_CATEGORY" val="diagram"/>
  <p:tag name="KSO_WM_TEMPLATE_INDEX" val="20210790"/>
  <p:tag name="KSO_WM_UNIT_LAYERLEVEL" val="1_1_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3"/>
  <p:tag name="KSO_WM_UNIT_TEXT_FILL_TYPE" val="1"/>
  <p:tag name="KSO_WM_UNIT_USESOURCEFORMAT_APPLY" val="0"/>
</p:tagLst>
</file>

<file path=ppt/tags/tag540.xml><?xml version="1.0" encoding="utf-8"?>
<p:tagLst xmlns:p="http://schemas.openxmlformats.org/presentationml/2006/main">
  <p:tag name="KSO_WM_BEAUTIFY_FLAG" val=""/>
</p:tagLst>
</file>

<file path=ppt/tags/tag541.xml><?xml version="1.0" encoding="utf-8"?>
<p:tagLst xmlns:p="http://schemas.openxmlformats.org/presentationml/2006/main">
  <p:tag name="KSO_WM_BEAUTIFY_FLAG" val=""/>
</p:tagLst>
</file>

<file path=ppt/tags/tag542.xml><?xml version="1.0" encoding="utf-8"?>
<p:tagLst xmlns:p="http://schemas.openxmlformats.org/presentationml/2006/main">
  <p:tag name="KSO_WM_BEAUTIFY_FLAG" val=""/>
</p:tagLst>
</file>

<file path=ppt/tags/tag543.xml><?xml version="1.0" encoding="utf-8"?>
<p:tagLst xmlns:p="http://schemas.openxmlformats.org/presentationml/2006/main">
  <p:tag name="KSO_WM_BEAUTIFY_FLAG" val=""/>
</p:tagLst>
</file>

<file path=ppt/tags/tag544.xml><?xml version="1.0" encoding="utf-8"?>
<p:tagLst xmlns:p="http://schemas.openxmlformats.org/presentationml/2006/main">
  <p:tag name="KSO_WM_BEAUTIFY_FLAG" val=""/>
</p:tagLst>
</file>

<file path=ppt/tags/tag545.xml><?xml version="1.0" encoding="utf-8"?>
<p:tagLst xmlns:p="http://schemas.openxmlformats.org/presentationml/2006/main">
  <p:tag name="KSO_WM_BEAUTIFY_FLAG" val=""/>
</p:tagLst>
</file>

<file path=ppt/tags/tag546.xml><?xml version="1.0" encoding="utf-8"?>
<p:tagLst xmlns:p="http://schemas.openxmlformats.org/presentationml/2006/main">
  <p:tag name="KSO_WM_BEAUTIFY_FLAG" val=""/>
</p:tagLst>
</file>

<file path=ppt/tags/tag547.xml><?xml version="1.0" encoding="utf-8"?>
<p:tagLst xmlns:p="http://schemas.openxmlformats.org/presentationml/2006/main">
  <p:tag name="KSO_WM_BEAUTIFY_FLAG" val=""/>
</p:tagLst>
</file>

<file path=ppt/tags/tag548.xml><?xml version="1.0" encoding="utf-8"?>
<p:tagLst xmlns:p="http://schemas.openxmlformats.org/presentationml/2006/main">
  <p:tag name="KSO_WM_BEAUTIFY_FLAG" val=""/>
</p:tagLst>
</file>

<file path=ppt/tags/tag549.xml><?xml version="1.0" encoding="utf-8"?>
<p:tagLst xmlns:p="http://schemas.openxmlformats.org/presentationml/2006/main">
  <p:tag name="KSO_WM_BEAUTIFY_FLAG" val=""/>
</p:tagLst>
</file>

<file path=ppt/tags/tag55.xml><?xml version="1.0" encoding="utf-8"?>
<p:tagLst xmlns:p="http://schemas.openxmlformats.org/presentationml/2006/main">
  <p:tag name="KSO_WM_UNIT_SUBTYPE" val="a"/>
  <p:tag name="KSO_WM_UNIT_NOCLEAR" val="0"/>
  <p:tag name="KSO_WM_UNIT_VALUE" val="48"/>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diagram20210790_6*l_h_f*1_1_1"/>
  <p:tag name="KSO_WM_TEMPLATE_CATEGORY" val="diagram"/>
  <p:tag name="KSO_WM_TEMPLATE_INDEX" val="20210790"/>
  <p:tag name="KSO_WM_UNIT_LAYERLEVEL" val="1_1_1"/>
  <p:tag name="KSO_WM_TAG_VERSION" val="1.0"/>
  <p:tag name="KSO_WM_BEAUTIFY_FLAG" val="#wm#"/>
  <p:tag name="KSO_WM_UNIT_PRESET_TEXT" val="单击此处输入你的正文，文字是您思想的提炼，为了最终演示发布的良好效果，请尽量言简意赅的阐述观点。"/>
  <p:tag name="KSO_WM_UNIT_TEXT_FILL_FORE_SCHEMECOLOR_INDEX_BRIGHTNESS" val="0"/>
  <p:tag name="KSO_WM_UNIT_TEXT_FILL_FORE_SCHEMECOLOR_INDEX" val="13"/>
  <p:tag name="KSO_WM_UNIT_TEXT_FILL_TYPE" val="1"/>
  <p:tag name="KSO_WM_UNIT_USESOURCEFORMAT_APPLY" val="0"/>
</p:tagLst>
</file>

<file path=ppt/tags/tag550.xml><?xml version="1.0" encoding="utf-8"?>
<p:tagLst xmlns:p="http://schemas.openxmlformats.org/presentationml/2006/main">
  <p:tag name="KSO_WM_BEAUTIFY_FLAG" val=""/>
</p:tagLst>
</file>

<file path=ppt/tags/tag551.xml><?xml version="1.0" encoding="utf-8"?>
<p:tagLst xmlns:p="http://schemas.openxmlformats.org/presentationml/2006/main">
  <p:tag name="KSO_WM_BEAUTIFY_FLAG" val=""/>
</p:tagLst>
</file>

<file path=ppt/tags/tag552.xml><?xml version="1.0" encoding="utf-8"?>
<p:tagLst xmlns:p="http://schemas.openxmlformats.org/presentationml/2006/main">
  <p:tag name="KSO_WM_BEAUTIFY_FLAG" val=""/>
</p:tagLst>
</file>

<file path=ppt/tags/tag553.xml><?xml version="1.0" encoding="utf-8"?>
<p:tagLst xmlns:p="http://schemas.openxmlformats.org/presentationml/2006/main">
  <p:tag name="KSO_WM_BEAUTIFY_FLAG" val=""/>
</p:tagLst>
</file>

<file path=ppt/tags/tag554.xml><?xml version="1.0" encoding="utf-8"?>
<p:tagLst xmlns:p="http://schemas.openxmlformats.org/presentationml/2006/main">
  <p:tag name="KSO_WM_BEAUTIFY_FLAG" val=""/>
</p:tagLst>
</file>

<file path=ppt/tags/tag555.xml><?xml version="1.0" encoding="utf-8"?>
<p:tagLst xmlns:p="http://schemas.openxmlformats.org/presentationml/2006/main">
  <p:tag name="KSO_WM_BEAUTIFY_FLAG" val=""/>
</p:tagLst>
</file>

<file path=ppt/tags/tag556.xml><?xml version="1.0" encoding="utf-8"?>
<p:tagLst xmlns:p="http://schemas.openxmlformats.org/presentationml/2006/main">
  <p:tag name="KSO_WM_BEAUTIFY_FLAG" val=""/>
</p:tagLst>
</file>

<file path=ppt/tags/tag557.xml><?xml version="1.0" encoding="utf-8"?>
<p:tagLst xmlns:p="http://schemas.openxmlformats.org/presentationml/2006/main">
  <p:tag name="KSO_WM_BEAUTIFY_FLAG" val=""/>
</p:tagLst>
</file>

<file path=ppt/tags/tag558.xml><?xml version="1.0" encoding="utf-8"?>
<p:tagLst xmlns:p="http://schemas.openxmlformats.org/presentationml/2006/main">
  <p:tag name="KSO_WM_BEAUTIFY_FLAG" val=""/>
</p:tagLst>
</file>

<file path=ppt/tags/tag559.xml><?xml version="1.0" encoding="utf-8"?>
<p:tagLst xmlns:p="http://schemas.openxmlformats.org/presentationml/2006/main">
  <p:tag name="KSO_WM_BEAUTIFY_FLAG" val=""/>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1"/>
  <p:tag name="KSO_WM_UNIT_ID" val="diagram20210790_6*l_h_i*1_2_1"/>
  <p:tag name="KSO_WM_TEMPLATE_CATEGORY" val="diagram"/>
  <p:tag name="KSO_WM_TEMPLATE_INDEX" val="20210790"/>
  <p:tag name="KSO_WM_UNIT_LAYERLEVEL" val="1_1_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3"/>
  <p:tag name="KSO_WM_UNIT_TEXT_FILL_TYPE" val="1"/>
  <p:tag name="KSO_WM_UNIT_USESOURCEFORMAT_APPLY" val="0"/>
</p:tagLst>
</file>

<file path=ppt/tags/tag560.xml><?xml version="1.0" encoding="utf-8"?>
<p:tagLst xmlns:p="http://schemas.openxmlformats.org/presentationml/2006/main">
  <p:tag name="KSO_WM_BEAUTIFY_FLAG" val=""/>
</p:tagLst>
</file>

<file path=ppt/tags/tag561.xml><?xml version="1.0" encoding="utf-8"?>
<p:tagLst xmlns:p="http://schemas.openxmlformats.org/presentationml/2006/main">
  <p:tag name="KSO_WM_BEAUTIFY_FLAG" val=""/>
</p:tagLst>
</file>

<file path=ppt/tags/tag562.xml><?xml version="1.0" encoding="utf-8"?>
<p:tagLst xmlns:p="http://schemas.openxmlformats.org/presentationml/2006/main">
  <p:tag name="KSO_WM_BEAUTIFY_FLAG" val=""/>
</p:tagLst>
</file>

<file path=ppt/tags/tag563.xml><?xml version="1.0" encoding="utf-8"?>
<p:tagLst xmlns:p="http://schemas.openxmlformats.org/presentationml/2006/main">
  <p:tag name="KSO_WM_BEAUTIFY_FLAG" val=""/>
</p:tagLst>
</file>

<file path=ppt/tags/tag564.xml><?xml version="1.0" encoding="utf-8"?>
<p:tagLst xmlns:p="http://schemas.openxmlformats.org/presentationml/2006/main">
  <p:tag name="KSO_WM_BEAUTIFY_FLAG" val=""/>
</p:tagLst>
</file>

<file path=ppt/tags/tag565.xml><?xml version="1.0" encoding="utf-8"?>
<p:tagLst xmlns:p="http://schemas.openxmlformats.org/presentationml/2006/main">
  <p:tag name="KSO_WM_BEAUTIFY_FLAG" val=""/>
</p:tagLst>
</file>

<file path=ppt/tags/tag566.xml><?xml version="1.0" encoding="utf-8"?>
<p:tagLst xmlns:p="http://schemas.openxmlformats.org/presentationml/2006/main">
  <p:tag name="KSO_WM_BEAUTIFY_FLAG" val=""/>
</p:tagLst>
</file>

<file path=ppt/tags/tag567.xml><?xml version="1.0" encoding="utf-8"?>
<p:tagLst xmlns:p="http://schemas.openxmlformats.org/presentationml/2006/main">
  <p:tag name="KSO_WM_BEAUTIFY_FLAG" val=""/>
</p:tagLst>
</file>

<file path=ppt/tags/tag568.xml><?xml version="1.0" encoding="utf-8"?>
<p:tagLst xmlns:p="http://schemas.openxmlformats.org/presentationml/2006/main">
  <p:tag name="KSO_WM_BEAUTIFY_FLAG" val=""/>
</p:tagLst>
</file>

<file path=ppt/tags/tag569.xml><?xml version="1.0" encoding="utf-8"?>
<p:tagLst xmlns:p="http://schemas.openxmlformats.org/presentationml/2006/main">
  <p:tag name="KSO_WM_BEAUTIFY_FLAG" val=""/>
</p:tagLst>
</file>

<file path=ppt/tags/tag57.xml><?xml version="1.0" encoding="utf-8"?>
<p:tagLst xmlns:p="http://schemas.openxmlformats.org/presentationml/2006/main">
  <p:tag name="KSO_WM_UNIT_SUBTYPE" val="a"/>
  <p:tag name="KSO_WM_UNIT_NOCLEAR" val="0"/>
  <p:tag name="KSO_WM_UNIT_VALUE" val="48"/>
  <p:tag name="KSO_WM_UNIT_HIGHLIGHT" val="0"/>
  <p:tag name="KSO_WM_UNIT_COMPATIBLE" val="0"/>
  <p:tag name="KSO_WM_UNIT_DIAGRAM_ISNUMVISUAL" val="0"/>
  <p:tag name="KSO_WM_UNIT_DIAGRAM_ISREFERUNIT" val="0"/>
  <p:tag name="KSO_WM_DIAGRAM_GROUP_CODE" val="l1-1"/>
  <p:tag name="KSO_WM_UNIT_TYPE" val="l_h_f"/>
  <p:tag name="KSO_WM_UNIT_INDEX" val="1_2_1"/>
  <p:tag name="KSO_WM_UNIT_ID" val="diagram20210790_6*l_h_f*1_2_1"/>
  <p:tag name="KSO_WM_TEMPLATE_CATEGORY" val="diagram"/>
  <p:tag name="KSO_WM_TEMPLATE_INDEX" val="20210790"/>
  <p:tag name="KSO_WM_UNIT_LAYERLEVEL" val="1_1_1"/>
  <p:tag name="KSO_WM_TAG_VERSION" val="1.0"/>
  <p:tag name="KSO_WM_BEAUTIFY_FLAG" val="#wm#"/>
  <p:tag name="KSO_WM_UNIT_PRESET_TEXT" val="单击此处输入你的正文，文字是您思想的提炼，为了最终演示发布的良好效果，请尽量言简意赅的阐述观点。"/>
  <p:tag name="KSO_WM_UNIT_TEXT_FILL_FORE_SCHEMECOLOR_INDEX_BRIGHTNESS" val="0"/>
  <p:tag name="KSO_WM_UNIT_TEXT_FILL_FORE_SCHEMECOLOR_INDEX" val="13"/>
  <p:tag name="KSO_WM_UNIT_TEXT_FILL_TYPE" val="1"/>
  <p:tag name="KSO_WM_UNIT_USESOURCEFORMAT_APPLY" val="0"/>
</p:tagLst>
</file>

<file path=ppt/tags/tag570.xml><?xml version="1.0" encoding="utf-8"?>
<p:tagLst xmlns:p="http://schemas.openxmlformats.org/presentationml/2006/main">
  <p:tag name="KSO_WM_BEAUTIFY_FLAG" val=""/>
</p:tagLst>
</file>

<file path=ppt/tags/tag571.xml><?xml version="1.0" encoding="utf-8"?>
<p:tagLst xmlns:p="http://schemas.openxmlformats.org/presentationml/2006/main">
  <p:tag name="KSO_WM_BEAUTIFY_FLAG" val=""/>
</p:tagLst>
</file>

<file path=ppt/tags/tag572.xml><?xml version="1.0" encoding="utf-8"?>
<p:tagLst xmlns:p="http://schemas.openxmlformats.org/presentationml/2006/main">
  <p:tag name="KSO_WM_BEAUTIFY_FLAG" val=""/>
</p:tagLst>
</file>

<file path=ppt/tags/tag573.xml><?xml version="1.0" encoding="utf-8"?>
<p:tagLst xmlns:p="http://schemas.openxmlformats.org/presentationml/2006/main">
  <p:tag name="KSO_WM_BEAUTIFY_FLAG" val=""/>
</p:tagLst>
</file>

<file path=ppt/tags/tag574.xml><?xml version="1.0" encoding="utf-8"?>
<p:tagLst xmlns:p="http://schemas.openxmlformats.org/presentationml/2006/main">
  <p:tag name="KSO_WM_BEAUTIFY_FLAG" val=""/>
</p:tagLst>
</file>

<file path=ppt/tags/tag575.xml><?xml version="1.0" encoding="utf-8"?>
<p:tagLst xmlns:p="http://schemas.openxmlformats.org/presentationml/2006/main">
  <p:tag name="KSO_WM_BEAUTIFY_FLAG" val=""/>
</p:tagLst>
</file>

<file path=ppt/tags/tag576.xml><?xml version="1.0" encoding="utf-8"?>
<p:tagLst xmlns:p="http://schemas.openxmlformats.org/presentationml/2006/main">
  <p:tag name="KSO_WM_BEAUTIFY_FLAG" val=""/>
</p:tagLst>
</file>

<file path=ppt/tags/tag577.xml><?xml version="1.0" encoding="utf-8"?>
<p:tagLst xmlns:p="http://schemas.openxmlformats.org/presentationml/2006/main">
  <p:tag name="KSO_WM_BEAUTIFY_FLAG" val=""/>
</p:tagLst>
</file>

<file path=ppt/tags/tag578.xml><?xml version="1.0" encoding="utf-8"?>
<p:tagLst xmlns:p="http://schemas.openxmlformats.org/presentationml/2006/main">
  <p:tag name="KSO_WM_BEAUTIFY_FLAG" val=""/>
</p:tagLst>
</file>

<file path=ppt/tags/tag579.xml><?xml version="1.0" encoding="utf-8"?>
<p:tagLst xmlns:p="http://schemas.openxmlformats.org/presentationml/2006/main">
  <p:tag name="KSO_WM_BEAUTIFY_FLAG" val=""/>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3_1"/>
  <p:tag name="KSO_WM_UNIT_ID" val="diagram20210790_6*l_h_i*1_3_1"/>
  <p:tag name="KSO_WM_TEMPLATE_CATEGORY" val="diagram"/>
  <p:tag name="KSO_WM_TEMPLATE_INDEX" val="20210790"/>
  <p:tag name="KSO_WM_UNIT_LAYERLEVEL" val="1_1_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3"/>
  <p:tag name="KSO_WM_UNIT_TEXT_FILL_TYPE" val="1"/>
  <p:tag name="KSO_WM_UNIT_USESOURCEFORMAT_APPLY" val="0"/>
</p:tagLst>
</file>

<file path=ppt/tags/tag580.xml><?xml version="1.0" encoding="utf-8"?>
<p:tagLst xmlns:p="http://schemas.openxmlformats.org/presentationml/2006/main">
  <p:tag name="KSO_WM_BEAUTIFY_FLAG" val=""/>
</p:tagLst>
</file>

<file path=ppt/tags/tag581.xml><?xml version="1.0" encoding="utf-8"?>
<p:tagLst xmlns:p="http://schemas.openxmlformats.org/presentationml/2006/main">
  <p:tag name="KSO_WM_BEAUTIFY_FLAG" val=""/>
</p:tagLst>
</file>

<file path=ppt/tags/tag582.xml><?xml version="1.0" encoding="utf-8"?>
<p:tagLst xmlns:p="http://schemas.openxmlformats.org/presentationml/2006/main">
  <p:tag name="KSO_WM_BEAUTIFY_FLAG" val=""/>
</p:tagLst>
</file>

<file path=ppt/tags/tag583.xml><?xml version="1.0" encoding="utf-8"?>
<p:tagLst xmlns:p="http://schemas.openxmlformats.org/presentationml/2006/main">
  <p:tag name="KSO_WM_BEAUTIFY_FLAG" val=""/>
</p:tagLst>
</file>

<file path=ppt/tags/tag584.xml><?xml version="1.0" encoding="utf-8"?>
<p:tagLst xmlns:p="http://schemas.openxmlformats.org/presentationml/2006/main">
  <p:tag name="KSO_WM_BEAUTIFY_FLAG" val=""/>
</p:tagLst>
</file>

<file path=ppt/tags/tag585.xml><?xml version="1.0" encoding="utf-8"?>
<p:tagLst xmlns:p="http://schemas.openxmlformats.org/presentationml/2006/main">
  <p:tag name="KSO_WM_BEAUTIFY_FLAG" val=""/>
</p:tagLst>
</file>

<file path=ppt/tags/tag586.xml><?xml version="1.0" encoding="utf-8"?>
<p:tagLst xmlns:p="http://schemas.openxmlformats.org/presentationml/2006/main">
  <p:tag name="KSO_WM_BEAUTIFY_FLAG" val=""/>
</p:tagLst>
</file>

<file path=ppt/tags/tag587.xml><?xml version="1.0" encoding="utf-8"?>
<p:tagLst xmlns:p="http://schemas.openxmlformats.org/presentationml/2006/main">
  <p:tag name="KSO_WM_BEAUTIFY_FLAG" val=""/>
</p:tagLst>
</file>

<file path=ppt/tags/tag588.xml><?xml version="1.0" encoding="utf-8"?>
<p:tagLst xmlns:p="http://schemas.openxmlformats.org/presentationml/2006/main">
  <p:tag name="KSO_WM_BEAUTIFY_FLAG" val=""/>
</p:tagLst>
</file>

<file path=ppt/tags/tag589.xml><?xml version="1.0" encoding="utf-8"?>
<p:tagLst xmlns:p="http://schemas.openxmlformats.org/presentationml/2006/main">
  <p:tag name="KSO_WM_BEAUTIFY_FLAG" val=""/>
</p:tagLst>
</file>

<file path=ppt/tags/tag59.xml><?xml version="1.0" encoding="utf-8"?>
<p:tagLst xmlns:p="http://schemas.openxmlformats.org/presentationml/2006/main">
  <p:tag name="KSO_WM_UNIT_SUBTYPE" val="a"/>
  <p:tag name="KSO_WM_UNIT_NOCLEAR" val="0"/>
  <p:tag name="KSO_WM_UNIT_VALUE" val="48"/>
  <p:tag name="KSO_WM_UNIT_HIGHLIGHT" val="0"/>
  <p:tag name="KSO_WM_UNIT_COMPATIBLE" val="0"/>
  <p:tag name="KSO_WM_UNIT_DIAGRAM_ISNUMVISUAL" val="0"/>
  <p:tag name="KSO_WM_UNIT_DIAGRAM_ISREFERUNIT" val="0"/>
  <p:tag name="KSO_WM_DIAGRAM_GROUP_CODE" val="l1-1"/>
  <p:tag name="KSO_WM_UNIT_TYPE" val="l_h_f"/>
  <p:tag name="KSO_WM_UNIT_INDEX" val="1_3_1"/>
  <p:tag name="KSO_WM_UNIT_ID" val="diagram20210790_6*l_h_f*1_3_1"/>
  <p:tag name="KSO_WM_TEMPLATE_CATEGORY" val="diagram"/>
  <p:tag name="KSO_WM_TEMPLATE_INDEX" val="20210790"/>
  <p:tag name="KSO_WM_UNIT_LAYERLEVEL" val="1_1_1"/>
  <p:tag name="KSO_WM_TAG_VERSION" val="1.0"/>
  <p:tag name="KSO_WM_BEAUTIFY_FLAG" val="#wm#"/>
  <p:tag name="KSO_WM_UNIT_PRESET_TEXT" val="单击此处输入你的正文，文字是您思想的提炼，为了最终演示发布的良好效果，请尽量言简意赅的阐述观点。"/>
  <p:tag name="KSO_WM_UNIT_TEXT_FILL_FORE_SCHEMECOLOR_INDEX_BRIGHTNESS" val="0"/>
  <p:tag name="KSO_WM_UNIT_TEXT_FILL_FORE_SCHEMECOLOR_INDEX" val="13"/>
  <p:tag name="KSO_WM_UNIT_TEXT_FILL_TYPE" val="1"/>
  <p:tag name="KSO_WM_UNIT_USESOURCEFORMAT_APPLY" val="0"/>
</p:tagLst>
</file>

<file path=ppt/tags/tag590.xml><?xml version="1.0" encoding="utf-8"?>
<p:tagLst xmlns:p="http://schemas.openxmlformats.org/presentationml/2006/main">
  <p:tag name="KSO_WM_BEAUTIFY_FLAG" val=""/>
</p:tagLst>
</file>

<file path=ppt/tags/tag591.xml><?xml version="1.0" encoding="utf-8"?>
<p:tagLst xmlns:p="http://schemas.openxmlformats.org/presentationml/2006/main">
  <p:tag name="KSO_WM_BEAUTIFY_FLAG" val=""/>
</p:tagLst>
</file>

<file path=ppt/tags/tag592.xml><?xml version="1.0" encoding="utf-8"?>
<p:tagLst xmlns:p="http://schemas.openxmlformats.org/presentationml/2006/main">
  <p:tag name="KSO_WM_BEAUTIFY_FLAG" val=""/>
</p:tagLst>
</file>

<file path=ppt/tags/tag593.xml><?xml version="1.0" encoding="utf-8"?>
<p:tagLst xmlns:p="http://schemas.openxmlformats.org/presentationml/2006/main">
  <p:tag name="KSO_WM_BEAUTIFY_FLAG" val=""/>
</p:tagLst>
</file>

<file path=ppt/tags/tag594.xml><?xml version="1.0" encoding="utf-8"?>
<p:tagLst xmlns:p="http://schemas.openxmlformats.org/presentationml/2006/main">
  <p:tag name="KSO_WM_BEAUTIFY_FLAG" val=""/>
</p:tagLst>
</file>

<file path=ppt/tags/tag595.xml><?xml version="1.0" encoding="utf-8"?>
<p:tagLst xmlns:p="http://schemas.openxmlformats.org/presentationml/2006/main">
  <p:tag name="KSO_WM_BEAUTIFY_FLAG" val=""/>
</p:tagLst>
</file>

<file path=ppt/tags/tag596.xml><?xml version="1.0" encoding="utf-8"?>
<p:tagLst xmlns:p="http://schemas.openxmlformats.org/presentationml/2006/main">
  <p:tag name="KSO_WM_BEAUTIFY_FLAG" val=""/>
</p:tagLst>
</file>

<file path=ppt/tags/tag597.xml><?xml version="1.0" encoding="utf-8"?>
<p:tagLst xmlns:p="http://schemas.openxmlformats.org/presentationml/2006/main">
  <p:tag name="KSO_WM_BEAUTIFY_FLAG" val=""/>
</p:tagLst>
</file>

<file path=ppt/tags/tag598.xml><?xml version="1.0" encoding="utf-8"?>
<p:tagLst xmlns:p="http://schemas.openxmlformats.org/presentationml/2006/main">
  <p:tag name="KSO_WM_BEAUTIFY_FLAG" val=""/>
</p:tagLst>
</file>

<file path=ppt/tags/tag599.xml><?xml version="1.0" encoding="utf-8"?>
<p:tagLst xmlns:p="http://schemas.openxmlformats.org/presentationml/2006/main">
  <p:tag name="KSO_WM_BEAUTIFY_FLAG" val=""/>
</p:tagLst>
</file>

<file path=ppt/tags/tag6.xml><?xml version="1.0" encoding="utf-8"?>
<p:tagLst xmlns:p="http://schemas.openxmlformats.org/presentationml/2006/main">
  <p:tag name="KSO_WM_UNIT_COLOR_SCHEME_SHAPE_ID" val="45"/>
  <p:tag name="KSO_WM_UNIT_COLOR_SCHEME_PARENT_PAGE" val="0_3"/>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668_4_1"/>
  <p:tag name="KSO_WM_UNIT_ID" val="diagram20196511_4*l_h_i*668_4_1"/>
  <p:tag name="KSO_WM_TEMPLATE_CATEGORY" val="diagram"/>
  <p:tag name="KSO_WM_TEMPLATE_INDEX" val="20196511"/>
  <p:tag name="KSO_WM_UNIT_LAYERLEVEL" val="1_1_1"/>
  <p:tag name="KSO_WM_TAG_VERSION" val="1.0"/>
  <p:tag name="KSO_WM_BEAUTIFY_FLAG" val="#wm#"/>
  <p:tag name="KSO_WM_UNIT_TEXT_FILL_FORE_SCHEMECOLOR_INDEX_BRIGHTNESS" val="0"/>
  <p:tag name="KSO_WM_UNIT_TEXT_FILL_FORE_SCHEMECOLOR_INDEX" val="14"/>
  <p:tag name="KSO_WM_UNIT_TEXT_FILL_TYPE" val="1"/>
  <p:tag name="KSO_WM_UNIT_USESOURCEFORMAT_APPLY" val="0"/>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4_1"/>
  <p:tag name="KSO_WM_UNIT_ID" val="diagram20210790_6*l_h_i*1_4_1"/>
  <p:tag name="KSO_WM_TEMPLATE_CATEGORY" val="diagram"/>
  <p:tag name="KSO_WM_TEMPLATE_INDEX" val="20210790"/>
  <p:tag name="KSO_WM_UNIT_LAYERLEVEL" val="1_1_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3"/>
  <p:tag name="KSO_WM_UNIT_TEXT_FILL_TYPE" val="1"/>
  <p:tag name="KSO_WM_UNIT_USESOURCEFORMAT_APPLY" val="0"/>
</p:tagLst>
</file>

<file path=ppt/tags/tag600.xml><?xml version="1.0" encoding="utf-8"?>
<p:tagLst xmlns:p="http://schemas.openxmlformats.org/presentationml/2006/main">
  <p:tag name="KSO_WM_BEAUTIFY_FLAG" val=""/>
</p:tagLst>
</file>

<file path=ppt/tags/tag601.xml><?xml version="1.0" encoding="utf-8"?>
<p:tagLst xmlns:p="http://schemas.openxmlformats.org/presentationml/2006/main">
  <p:tag name="KSO_WM_BEAUTIFY_FLAG" val=""/>
</p:tagLst>
</file>

<file path=ppt/tags/tag602.xml><?xml version="1.0" encoding="utf-8"?>
<p:tagLst xmlns:p="http://schemas.openxmlformats.org/presentationml/2006/main">
  <p:tag name="KSO_WM_BEAUTIFY_FLAG" val=""/>
</p:tagLst>
</file>

<file path=ppt/tags/tag603.xml><?xml version="1.0" encoding="utf-8"?>
<p:tagLst xmlns:p="http://schemas.openxmlformats.org/presentationml/2006/main">
  <p:tag name="KSO_WM_BEAUTIFY_FLAG" val=""/>
</p:tagLst>
</file>

<file path=ppt/tags/tag604.xml><?xml version="1.0" encoding="utf-8"?>
<p:tagLst xmlns:p="http://schemas.openxmlformats.org/presentationml/2006/main">
  <p:tag name="KSO_WM_BEAUTIFY_FLAG" val=""/>
</p:tagLst>
</file>

<file path=ppt/tags/tag605.xml><?xml version="1.0" encoding="utf-8"?>
<p:tagLst xmlns:p="http://schemas.openxmlformats.org/presentationml/2006/main">
  <p:tag name="KSO_WM_BEAUTIFY_FLAG" val=""/>
</p:tagLst>
</file>

<file path=ppt/tags/tag606.xml><?xml version="1.0" encoding="utf-8"?>
<p:tagLst xmlns:p="http://schemas.openxmlformats.org/presentationml/2006/main">
  <p:tag name="KSO_WM_BEAUTIFY_FLAG" val=""/>
</p:tagLst>
</file>

<file path=ppt/tags/tag607.xml><?xml version="1.0" encoding="utf-8"?>
<p:tagLst xmlns:p="http://schemas.openxmlformats.org/presentationml/2006/main">
  <p:tag name="KSO_WM_BEAUTIFY_FLAG" val=""/>
</p:tagLst>
</file>

<file path=ppt/tags/tag608.xml><?xml version="1.0" encoding="utf-8"?>
<p:tagLst xmlns:p="http://schemas.openxmlformats.org/presentationml/2006/main">
  <p:tag name="KSO_WM_BEAUTIFY_FLAG" val=""/>
</p:tagLst>
</file>

<file path=ppt/tags/tag609.xml><?xml version="1.0" encoding="utf-8"?>
<p:tagLst xmlns:p="http://schemas.openxmlformats.org/presentationml/2006/main">
  <p:tag name="KSO_WM_BEAUTIFY_FLAG" val=""/>
</p:tagLst>
</file>

<file path=ppt/tags/tag61.xml><?xml version="1.0" encoding="utf-8"?>
<p:tagLst xmlns:p="http://schemas.openxmlformats.org/presentationml/2006/main">
  <p:tag name="KSO_WM_UNIT_SUBTYPE" val="a"/>
  <p:tag name="KSO_WM_UNIT_NOCLEAR" val="0"/>
  <p:tag name="KSO_WM_UNIT_VALUE" val="48"/>
  <p:tag name="KSO_WM_UNIT_HIGHLIGHT" val="0"/>
  <p:tag name="KSO_WM_UNIT_COMPATIBLE" val="0"/>
  <p:tag name="KSO_WM_UNIT_DIAGRAM_ISNUMVISUAL" val="0"/>
  <p:tag name="KSO_WM_UNIT_DIAGRAM_ISREFERUNIT" val="0"/>
  <p:tag name="KSO_WM_DIAGRAM_GROUP_CODE" val="l1-1"/>
  <p:tag name="KSO_WM_UNIT_TYPE" val="l_h_f"/>
  <p:tag name="KSO_WM_UNIT_INDEX" val="1_4_1"/>
  <p:tag name="KSO_WM_UNIT_ID" val="diagram20210790_6*l_h_f*1_4_1"/>
  <p:tag name="KSO_WM_TEMPLATE_CATEGORY" val="diagram"/>
  <p:tag name="KSO_WM_TEMPLATE_INDEX" val="20210790"/>
  <p:tag name="KSO_WM_UNIT_LAYERLEVEL" val="1_1_1"/>
  <p:tag name="KSO_WM_TAG_VERSION" val="1.0"/>
  <p:tag name="KSO_WM_BEAUTIFY_FLAG" val="#wm#"/>
  <p:tag name="KSO_WM_UNIT_PRESET_TEXT" val="单击此处输入你的正文，文字是您思想的提炼，为了最终演示发布的良好效果，请尽量言简意赅的阐述观点。"/>
  <p:tag name="KSO_WM_UNIT_TEXT_FILL_FORE_SCHEMECOLOR_INDEX_BRIGHTNESS" val="0"/>
  <p:tag name="KSO_WM_UNIT_TEXT_FILL_FORE_SCHEMECOLOR_INDEX" val="13"/>
  <p:tag name="KSO_WM_UNIT_TEXT_FILL_TYPE" val="1"/>
  <p:tag name="KSO_WM_UNIT_USESOURCEFORMAT_APPLY" val="0"/>
</p:tagLst>
</file>

<file path=ppt/tags/tag610.xml><?xml version="1.0" encoding="utf-8"?>
<p:tagLst xmlns:p="http://schemas.openxmlformats.org/presentationml/2006/main">
  <p:tag name="KSO_WM_BEAUTIFY_FLAG" val=""/>
</p:tagLst>
</file>

<file path=ppt/tags/tag611.xml><?xml version="1.0" encoding="utf-8"?>
<p:tagLst xmlns:p="http://schemas.openxmlformats.org/presentationml/2006/main">
  <p:tag name="KSO_WM_BEAUTIFY_FLAG" val=""/>
</p:tagLst>
</file>

<file path=ppt/tags/tag612.xml><?xml version="1.0" encoding="utf-8"?>
<p:tagLst xmlns:p="http://schemas.openxmlformats.org/presentationml/2006/main">
  <p:tag name="KSO_WM_BEAUTIFY_FLAG" val=""/>
</p:tagLst>
</file>

<file path=ppt/tags/tag613.xml><?xml version="1.0" encoding="utf-8"?>
<p:tagLst xmlns:p="http://schemas.openxmlformats.org/presentationml/2006/main">
  <p:tag name="KSO_WM_BEAUTIFY_FLAG" val=""/>
</p:tagLst>
</file>

<file path=ppt/tags/tag614.xml><?xml version="1.0" encoding="utf-8"?>
<p:tagLst xmlns:p="http://schemas.openxmlformats.org/presentationml/2006/main">
  <p:tag name="KSO_WM_BEAUTIFY_FLAG" val=""/>
</p:tagLst>
</file>

<file path=ppt/tags/tag615.xml><?xml version="1.0" encoding="utf-8"?>
<p:tagLst xmlns:p="http://schemas.openxmlformats.org/presentationml/2006/main">
  <p:tag name="KSO_WM_BEAUTIFY_FLAG" val=""/>
</p:tagLst>
</file>

<file path=ppt/tags/tag616.xml><?xml version="1.0" encoding="utf-8"?>
<p:tagLst xmlns:p="http://schemas.openxmlformats.org/presentationml/2006/main">
  <p:tag name="KSO_WM_BEAUTIFY_FLAG" val=""/>
</p:tagLst>
</file>

<file path=ppt/tags/tag617.xml><?xml version="1.0" encoding="utf-8"?>
<p:tagLst xmlns:p="http://schemas.openxmlformats.org/presentationml/2006/main">
  <p:tag name="KSO_WM_BEAUTIFY_FLAG" val=""/>
</p:tagLst>
</file>

<file path=ppt/tags/tag618.xml><?xml version="1.0" encoding="utf-8"?>
<p:tagLst xmlns:p="http://schemas.openxmlformats.org/presentationml/2006/main">
  <p:tag name="KSO_WM_BEAUTIFY_FLAG" val=""/>
</p:tagLst>
</file>

<file path=ppt/tags/tag619.xml><?xml version="1.0" encoding="utf-8"?>
<p:tagLst xmlns:p="http://schemas.openxmlformats.org/presentationml/2006/main">
  <p:tag name="KSO_WM_BEAUTIFY_FLAG" val=""/>
</p:tagLst>
</file>

<file path=ppt/tags/tag6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5_1"/>
  <p:tag name="KSO_WM_UNIT_ID" val="diagram20210790_6*l_h_i*1_5_1"/>
  <p:tag name="KSO_WM_TEMPLATE_CATEGORY" val="diagram"/>
  <p:tag name="KSO_WM_TEMPLATE_INDEX" val="20210790"/>
  <p:tag name="KSO_WM_UNIT_LAYERLEVEL" val="1_1_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3"/>
  <p:tag name="KSO_WM_UNIT_TEXT_FILL_TYPE" val="1"/>
  <p:tag name="KSO_WM_UNIT_USESOURCEFORMAT_APPLY" val="0"/>
</p:tagLst>
</file>

<file path=ppt/tags/tag620.xml><?xml version="1.0" encoding="utf-8"?>
<p:tagLst xmlns:p="http://schemas.openxmlformats.org/presentationml/2006/main">
  <p:tag name="KSO_WM_BEAUTIFY_FLAG" val=""/>
</p:tagLst>
</file>

<file path=ppt/tags/tag621.xml><?xml version="1.0" encoding="utf-8"?>
<p:tagLst xmlns:p="http://schemas.openxmlformats.org/presentationml/2006/main">
  <p:tag name="KSO_WM_BEAUTIFY_FLAG" val=""/>
</p:tagLst>
</file>

<file path=ppt/tags/tag622.xml><?xml version="1.0" encoding="utf-8"?>
<p:tagLst xmlns:p="http://schemas.openxmlformats.org/presentationml/2006/main">
  <p:tag name="KSO_WM_BEAUTIFY_FLAG" val=""/>
</p:tagLst>
</file>

<file path=ppt/tags/tag623.xml><?xml version="1.0" encoding="utf-8"?>
<p:tagLst xmlns:p="http://schemas.openxmlformats.org/presentationml/2006/main">
  <p:tag name="KSO_WM_BEAUTIFY_FLAG" val=""/>
</p:tagLst>
</file>

<file path=ppt/tags/tag624.xml><?xml version="1.0" encoding="utf-8"?>
<p:tagLst xmlns:p="http://schemas.openxmlformats.org/presentationml/2006/main">
  <p:tag name="KSO_WM_BEAUTIFY_FLAG" val=""/>
</p:tagLst>
</file>

<file path=ppt/tags/tag625.xml><?xml version="1.0" encoding="utf-8"?>
<p:tagLst xmlns:p="http://schemas.openxmlformats.org/presentationml/2006/main">
  <p:tag name="KSO_WM_BEAUTIFY_FLAG" val=""/>
</p:tagLst>
</file>

<file path=ppt/tags/tag626.xml><?xml version="1.0" encoding="utf-8"?>
<p:tagLst xmlns:p="http://schemas.openxmlformats.org/presentationml/2006/main">
  <p:tag name="KSO_WM_BEAUTIFY_FLAG" val=""/>
</p:tagLst>
</file>

<file path=ppt/tags/tag627.xml><?xml version="1.0" encoding="utf-8"?>
<p:tagLst xmlns:p="http://schemas.openxmlformats.org/presentationml/2006/main">
  <p:tag name="KSO_WM_BEAUTIFY_FLAG" val=""/>
</p:tagLst>
</file>

<file path=ppt/tags/tag628.xml><?xml version="1.0" encoding="utf-8"?>
<p:tagLst xmlns:p="http://schemas.openxmlformats.org/presentationml/2006/main">
  <p:tag name="KSO_WM_BEAUTIFY_FLAG" val=""/>
</p:tagLst>
</file>

<file path=ppt/tags/tag629.xml><?xml version="1.0" encoding="utf-8"?>
<p:tagLst xmlns:p="http://schemas.openxmlformats.org/presentationml/2006/main">
  <p:tag name="KSO_WM_SLIDE_ID" val="diagram20220058_1"/>
  <p:tag name="KSO_WM_TEMPLATE_SUBCATEGORY" val="25"/>
  <p:tag name="KSO_WM_TEMPLATE_MASTER_TYPE" val="0"/>
  <p:tag name="KSO_WM_TEMPLATE_COLOR_TYPE" val="0"/>
  <p:tag name="KSO_WM_SLIDE_ITEM_CNT" val="0"/>
  <p:tag name="KSO_WM_SLIDE_INDEX" val="1"/>
  <p:tag name="KSO_WM_TAG_VERSION" val="1.0"/>
  <p:tag name="KSO_WM_BEAUTIFY_FLAG" val="#wm#"/>
  <p:tag name="KSO_WM_TEMPLATE_CATEGORY" val="diagram"/>
  <p:tag name="KSO_WM_TEMPLATE_INDEX" val="20220058"/>
  <p:tag name="KSO_WM_SLIDE_LAYOUT" val="a_d"/>
  <p:tag name="KSO_WM_SLIDE_LAYOUT_CNT" val="1_1"/>
  <p:tag name="KSO_WM_SLIDE_TYPE" val="text"/>
  <p:tag name="KSO_WM_SLIDE_SUBTYPE" val="picTxt"/>
  <p:tag name="KSO_WM_SLIDE_LAYOUTTYPE" val="topbottom"/>
  <p:tag name="KSO_WM_SLIDE_SIZE" val="888*504"/>
  <p:tag name="KSO_WM_SLIDE_POSITION" val="36*12"/>
  <p:tag name="KSO_WM_SLIDE_LAYOUT_INFO" val="{&quot;backgroundInfo&quot;:[{&quot;bottom&quot;:0,&quot;bottomAbs&quot;:false,&quot;left&quot;:0,&quot;leftAbs&quot;:false,&quot;right&quot;:0,&quot;rightAbs&quot;:false,&quot;top&quot;:0,&quot;topAbs&quot;:false,&quot;type&quot;:&quot;general&quot;}],&quot;id&quot;:&quot;2024-01-16T10:12:01&quot;,&quot;maxSize&quot;:{&quot;size1&quot;:20},&quot;minSize&quot;:{&quot;size1&quot;:11.2},&quot;normalSize&quot;:{&quot;size1&quot;:11.2},&quot;subLayout&quot;:[{&quot;id&quot;:&quot;2024-01-16T10:12:01&quot;,&quot;margin&quot;:{&quot;bottom&quot;:0.025999998673796654,&quot;left&quot;:1.2699999809265137,&quot;right&quot;:1.2699999809265137,&quot;top&quot;:0.4230000376701355},&quot;type&quot;:0},{&quot;id&quot;:&quot;2024-01-16T10:12:01&quot;,&quot;margin&quot;:{&quot;bottom&quot;:0.847000002861023,&quot;left&quot;:1.2699999809265137,&quot;right&quot;:1.2699999809265137,&quot;top&quot;:1.2699999809265137},&quot;type&quot;:0}],&quot;type&quot;:0}"/>
  <p:tag name="KSO_WM_SLIDE_RATIO" val="1.777778"/>
  <p:tag name="KSO_WM_SLIDE_BACKGROUND" val="[&quot;general&quot;]"/>
</p:tagLst>
</file>

<file path=ppt/tags/tag63.xml><?xml version="1.0" encoding="utf-8"?>
<p:tagLst xmlns:p="http://schemas.openxmlformats.org/presentationml/2006/main">
  <p:tag name="KSO_WM_UNIT_SUBTYPE" val="a"/>
  <p:tag name="KSO_WM_UNIT_NOCLEAR" val="0"/>
  <p:tag name="KSO_WM_UNIT_VALUE" val="48"/>
  <p:tag name="KSO_WM_UNIT_HIGHLIGHT" val="0"/>
  <p:tag name="KSO_WM_UNIT_COMPATIBLE" val="0"/>
  <p:tag name="KSO_WM_UNIT_DIAGRAM_ISNUMVISUAL" val="0"/>
  <p:tag name="KSO_WM_UNIT_DIAGRAM_ISREFERUNIT" val="0"/>
  <p:tag name="KSO_WM_DIAGRAM_GROUP_CODE" val="l1-1"/>
  <p:tag name="KSO_WM_UNIT_TYPE" val="l_h_f"/>
  <p:tag name="KSO_WM_UNIT_INDEX" val="1_5_1"/>
  <p:tag name="KSO_WM_UNIT_ID" val="diagram20210790_6*l_h_f*1_5_1"/>
  <p:tag name="KSO_WM_TEMPLATE_CATEGORY" val="diagram"/>
  <p:tag name="KSO_WM_TEMPLATE_INDEX" val="20210790"/>
  <p:tag name="KSO_WM_UNIT_LAYERLEVEL" val="1_1_1"/>
  <p:tag name="KSO_WM_TAG_VERSION" val="1.0"/>
  <p:tag name="KSO_WM_BEAUTIFY_FLAG" val="#wm#"/>
  <p:tag name="KSO_WM_UNIT_PRESET_TEXT" val="单击此处输入你的正文，文字是您思想的提炼，为了最终演示发布的良好效果，请尽量言简意赅的阐述观点。"/>
  <p:tag name="KSO_WM_UNIT_TEXT_FILL_FORE_SCHEMECOLOR_INDEX_BRIGHTNESS" val="0"/>
  <p:tag name="KSO_WM_UNIT_TEXT_FILL_FORE_SCHEMECOLOR_INDEX" val="13"/>
  <p:tag name="KSO_WM_UNIT_TEXT_FILL_TYPE" val="1"/>
  <p:tag name="KSO_WM_UNIT_USESOURCEFORMAT_APPLY" val="0"/>
</p:tagLst>
</file>

<file path=ppt/tags/tag6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20058_1*i*1"/>
  <p:tag name="KSO_WM_TEMPLATE_CATEGORY" val="diagram"/>
  <p:tag name="KSO_WM_TEMPLATE_INDEX" val="20220058"/>
  <p:tag name="KSO_WM_UNIT_LAYERLEVEL" val="1"/>
  <p:tag name="KSO_WM_TAG_VERSION" val="1.0"/>
  <p:tag name="KSO_WM_BEAUTIFY_FLAG" val="#wm#"/>
  <p:tag name="KSO_WM_UNIT_BLOCK" val="0"/>
  <p:tag name="KSO_WM_UNIT_SM_LIMIT_TYPE" val="0"/>
  <p:tag name="KSO_WM_UNIT_DEC_AREA_ID" val="401453a90b9f4fd5b1215058b8a2f2e8"/>
  <p:tag name="KSO_WM_UNIT_DECORATE_INFO" val="{&quot;ReferentInfo&quot;:{&quot;Id&quot;:&quot;2d2094633d9c481aa0d84a95a0159686&quot;,&quot;X&quot;:{&quot;Pos&quot;:1},&quot;Y&quot;:{&quot;Pos&quot;:2}},&quot;DecorateInfoX&quot;:{&quot;Pos&quot;:1,&quot;IsAbs&quot;:true},&quot;DecorateInfoY&quot;:{&quot;Pos&quot;:0,&quot;IsAbs&quot;:true},&quot;DecorateInfoW&quot;:{&quot;IsAbs&quot;:true},&quot;DecorateInfoH&quot;:{&quot;IsAbs&quot;:true},&quot;whChangeMode&quot;:0}"/>
  <p:tag name="KSO_WM_UNIT_LINE_FORE_SCHEMECOLOR_INDEX_BRIGHTNESS" val="0"/>
  <p:tag name="KSO_WM_UNIT_LINE_FORE_SCHEMECOLOR_INDEX" val="5"/>
  <p:tag name="KSO_WM_UNIT_LINE_FILL_TYPE" val="2"/>
</p:tagLst>
</file>

<file path=ppt/tags/tag631.xml><?xml version="1.0" encoding="utf-8"?>
<p:tagLst xmlns:p="http://schemas.openxmlformats.org/presentationml/2006/main">
  <p:tag name="KSO_WM_UNIT_ISCONTENTSTITLE" val="0"/>
  <p:tag name="KSO_WM_UNIT_ISNUMDGMTITLE" val="0"/>
  <p:tag name="KSO_WM_UNIT_PRESET_TEXT" val="线型上下导航版"/>
  <p:tag name="KSO_WM_UNIT_NOCLEAR" val="0"/>
  <p:tag name="KSO_WM_UNIT_HIGHLIGHT" val="0"/>
  <p:tag name="KSO_WM_UNIT_COMPATIBLE" val="0"/>
  <p:tag name="KSO_WM_UNIT_DIAGRAM_ISNUMVISUAL" val="0"/>
  <p:tag name="KSO_WM_UNIT_DIAGRAM_ISREFERUNIT" val="0"/>
  <p:tag name="KSO_WM_UNIT_TYPE" val="a"/>
  <p:tag name="KSO_WM_UNIT_INDEX" val="1"/>
  <p:tag name="KSO_WM_UNIT_ID" val="diagram20220058_1*a*1"/>
  <p:tag name="KSO_WM_TEMPLATE_CATEGORY" val="diagram"/>
  <p:tag name="KSO_WM_TEMPLATE_INDEX" val="20220058"/>
  <p:tag name="KSO_WM_UNIT_LAYERLEVEL" val="1"/>
  <p:tag name="KSO_WM_TAG_VERSION" val="1.0"/>
  <p:tag name="KSO_WM_BEAUTIFY_FLAG" val="#wm#"/>
  <p:tag name="KSO_WM_UNIT_VALUE" val="27"/>
  <p:tag name="KSO_WM_UNIT_BLOCK" val="0"/>
  <p:tag name="KSO_WM_UNIT_SM_LIMIT_TYPE" val="2"/>
  <p:tag name="KSO_WM_UNIT_DEC_AREA_ID" val="2d2094633d9c481aa0d84a95a015968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TEXT_FILL_FORE_SCHEMECOLOR_INDEX_BRIGHTNESS" val="0"/>
  <p:tag name="KSO_WM_UNIT_TEXT_FILL_FORE_SCHEMECOLOR_INDEX" val="13"/>
  <p:tag name="KSO_WM_UNIT_TEXT_FILL_TYPE" val="1"/>
</p:tagLst>
</file>

<file path=ppt/tags/tag632.xml><?xml version="1.0" encoding="utf-8"?>
<p:tagLst xmlns:p="http://schemas.openxmlformats.org/presentationml/2006/main">
  <p:tag name="KSO_WM_BEAUTIFY_FLAG" val=""/>
</p:tagLst>
</file>

<file path=ppt/tags/tag633.xml><?xml version="1.0" encoding="utf-8"?>
<p:tagLst xmlns:p="http://schemas.openxmlformats.org/presentationml/2006/main">
  <p:tag name="KSO_WM_BEAUTIFY_FLAG" val=""/>
</p:tagLst>
</file>

<file path=ppt/tags/tag634.xml><?xml version="1.0" encoding="utf-8"?>
<p:tagLst xmlns:p="http://schemas.openxmlformats.org/presentationml/2006/main">
  <p:tag name="KSO_WM_BEAUTIFY_FLAG" val=""/>
</p:tagLst>
</file>

<file path=ppt/tags/tag635.xml><?xml version="1.0" encoding="utf-8"?>
<p:tagLst xmlns:p="http://schemas.openxmlformats.org/presentationml/2006/main">
  <p:tag name="KSO_WM_BEAUTIFY_FLAG" val=""/>
</p:tagLst>
</file>

<file path=ppt/tags/tag636.xml><?xml version="1.0" encoding="utf-8"?>
<p:tagLst xmlns:p="http://schemas.openxmlformats.org/presentationml/2006/main">
  <p:tag name="KSO_WM_BEAUTIFY_FLAG" val=""/>
</p:tagLst>
</file>

<file path=ppt/tags/tag637.xml><?xml version="1.0" encoding="utf-8"?>
<p:tagLst xmlns:p="http://schemas.openxmlformats.org/presentationml/2006/main">
  <p:tag name="KSO_WM_BEAUTIFY_FLAG" val=""/>
</p:tagLst>
</file>

<file path=ppt/tags/tag638.xml><?xml version="1.0" encoding="utf-8"?>
<p:tagLst xmlns:p="http://schemas.openxmlformats.org/presentationml/2006/main">
  <p:tag name="KSO_WM_BEAUTIFY_FLAG" val=""/>
</p:tagLst>
</file>

<file path=ppt/tags/tag639.xml><?xml version="1.0" encoding="utf-8"?>
<p:tagLst xmlns:p="http://schemas.openxmlformats.org/presentationml/2006/main">
  <p:tag name="KSO_WM_BEAUTIFY_FLAG" val=""/>
</p:tagLst>
</file>

<file path=ppt/tags/tag6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6_1"/>
  <p:tag name="KSO_WM_UNIT_ID" val="diagram20210790_6*l_h_i*1_6_1"/>
  <p:tag name="KSO_WM_TEMPLATE_CATEGORY" val="diagram"/>
  <p:tag name="KSO_WM_TEMPLATE_INDEX" val="20210790"/>
  <p:tag name="KSO_WM_UNIT_LAYERLEVEL" val="1_1_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3"/>
  <p:tag name="KSO_WM_UNIT_TEXT_FILL_TYPE" val="1"/>
  <p:tag name="KSO_WM_UNIT_USESOURCEFORMAT_APPLY" val="0"/>
</p:tagLst>
</file>

<file path=ppt/tags/tag640.xml><?xml version="1.0" encoding="utf-8"?>
<p:tagLst xmlns:p="http://schemas.openxmlformats.org/presentationml/2006/main">
  <p:tag name="KSO_WM_BEAUTIFY_FLAG" val=""/>
</p:tagLst>
</file>

<file path=ppt/tags/tag641.xml><?xml version="1.0" encoding="utf-8"?>
<p:tagLst xmlns:p="http://schemas.openxmlformats.org/presentationml/2006/main">
  <p:tag name="KSO_WM_BEAUTIFY_FLAG" val=""/>
</p:tagLst>
</file>

<file path=ppt/tags/tag642.xml><?xml version="1.0" encoding="utf-8"?>
<p:tagLst xmlns:p="http://schemas.openxmlformats.org/presentationml/2006/main">
  <p:tag name="KSO_WM_BEAUTIFY_FLAG" val=""/>
</p:tagLst>
</file>

<file path=ppt/tags/tag643.xml><?xml version="1.0" encoding="utf-8"?>
<p:tagLst xmlns:p="http://schemas.openxmlformats.org/presentationml/2006/main">
  <p:tag name="KSO_WM_BEAUTIFY_FLAG" val=""/>
</p:tagLst>
</file>

<file path=ppt/tags/tag644.xml><?xml version="1.0" encoding="utf-8"?>
<p:tagLst xmlns:p="http://schemas.openxmlformats.org/presentationml/2006/main">
  <p:tag name="KSO_WM_BEAUTIFY_FLAG" val=""/>
</p:tagLst>
</file>

<file path=ppt/tags/tag645.xml><?xml version="1.0" encoding="utf-8"?>
<p:tagLst xmlns:p="http://schemas.openxmlformats.org/presentationml/2006/main">
  <p:tag name="KSO_WM_BEAUTIFY_FLAG" val=""/>
</p:tagLst>
</file>

<file path=ppt/tags/tag646.xml><?xml version="1.0" encoding="utf-8"?>
<p:tagLst xmlns:p="http://schemas.openxmlformats.org/presentationml/2006/main">
  <p:tag name="KSO_WM_BEAUTIFY_FLAG" val=""/>
</p:tagLst>
</file>

<file path=ppt/tags/tag647.xml><?xml version="1.0" encoding="utf-8"?>
<p:tagLst xmlns:p="http://schemas.openxmlformats.org/presentationml/2006/main">
  <p:tag name="KSO_WM_BEAUTIFY_FLAG" val=""/>
</p:tagLst>
</file>

<file path=ppt/tags/tag648.xml><?xml version="1.0" encoding="utf-8"?>
<p:tagLst xmlns:p="http://schemas.openxmlformats.org/presentationml/2006/main">
  <p:tag name="KSO_WM_BEAUTIFY_FLAG" val=""/>
</p:tagLst>
</file>

<file path=ppt/tags/tag649.xml><?xml version="1.0" encoding="utf-8"?>
<p:tagLst xmlns:p="http://schemas.openxmlformats.org/presentationml/2006/main">
  <p:tag name="KSO_WM_BEAUTIFY_FLAG" val=""/>
</p:tagLst>
</file>

<file path=ppt/tags/tag65.xml><?xml version="1.0" encoding="utf-8"?>
<p:tagLst xmlns:p="http://schemas.openxmlformats.org/presentationml/2006/main">
  <p:tag name="KSO_WM_UNIT_SUBTYPE" val="a"/>
  <p:tag name="KSO_WM_UNIT_NOCLEAR" val="0"/>
  <p:tag name="KSO_WM_UNIT_VALUE" val="48"/>
  <p:tag name="KSO_WM_UNIT_HIGHLIGHT" val="0"/>
  <p:tag name="KSO_WM_UNIT_COMPATIBLE" val="0"/>
  <p:tag name="KSO_WM_UNIT_DIAGRAM_ISNUMVISUAL" val="0"/>
  <p:tag name="KSO_WM_UNIT_DIAGRAM_ISREFERUNIT" val="0"/>
  <p:tag name="KSO_WM_DIAGRAM_GROUP_CODE" val="l1-1"/>
  <p:tag name="KSO_WM_UNIT_TYPE" val="l_h_f"/>
  <p:tag name="KSO_WM_UNIT_INDEX" val="1_6_1"/>
  <p:tag name="KSO_WM_UNIT_ID" val="diagram20210790_6*l_h_f*1_6_1"/>
  <p:tag name="KSO_WM_TEMPLATE_CATEGORY" val="diagram"/>
  <p:tag name="KSO_WM_TEMPLATE_INDEX" val="20210790"/>
  <p:tag name="KSO_WM_UNIT_LAYERLEVEL" val="1_1_1"/>
  <p:tag name="KSO_WM_TAG_VERSION" val="1.0"/>
  <p:tag name="KSO_WM_BEAUTIFY_FLAG" val="#wm#"/>
  <p:tag name="KSO_WM_UNIT_PRESET_TEXT" val="单击此处输入你的正文，文字是您思想的提炼，为了最终演示发布的良好效果，请尽量言简意赅的阐述观点。"/>
  <p:tag name="KSO_WM_UNIT_TEXT_FILL_FORE_SCHEMECOLOR_INDEX_BRIGHTNESS" val="0"/>
  <p:tag name="KSO_WM_UNIT_TEXT_FILL_FORE_SCHEMECOLOR_INDEX" val="13"/>
  <p:tag name="KSO_WM_UNIT_TEXT_FILL_TYPE" val="1"/>
  <p:tag name="KSO_WM_UNIT_USESOURCEFORMAT_APPLY" val="0"/>
</p:tagLst>
</file>

<file path=ppt/tags/tag650.xml><?xml version="1.0" encoding="utf-8"?>
<p:tagLst xmlns:p="http://schemas.openxmlformats.org/presentationml/2006/main">
  <p:tag name="KSO_WM_BEAUTIFY_FLAG" val=""/>
</p:tagLst>
</file>

<file path=ppt/tags/tag651.xml><?xml version="1.0" encoding="utf-8"?>
<p:tagLst xmlns:p="http://schemas.openxmlformats.org/presentationml/2006/main">
  <p:tag name="KSO_WM_BEAUTIFY_FLAG" val=""/>
</p:tagLst>
</file>

<file path=ppt/tags/tag652.xml><?xml version="1.0" encoding="utf-8"?>
<p:tagLst xmlns:p="http://schemas.openxmlformats.org/presentationml/2006/main">
  <p:tag name="KSO_WM_BEAUTIFY_FLAG" val=""/>
</p:tagLst>
</file>

<file path=ppt/tags/tag653.xml><?xml version="1.0" encoding="utf-8"?>
<p:tagLst xmlns:p="http://schemas.openxmlformats.org/presentationml/2006/main">
  <p:tag name="KSO_WM_BEAUTIFY_FLAG" val=""/>
</p:tagLst>
</file>

<file path=ppt/tags/tag654.xml><?xml version="1.0" encoding="utf-8"?>
<p:tagLst xmlns:p="http://schemas.openxmlformats.org/presentationml/2006/main">
  <p:tag name="KSO_WM_BEAUTIFY_FLAG" val=""/>
</p:tagLst>
</file>

<file path=ppt/tags/tag655.xml><?xml version="1.0" encoding="utf-8"?>
<p:tagLst xmlns:p="http://schemas.openxmlformats.org/presentationml/2006/main">
  <p:tag name="KSO_WM_BEAUTIFY_FLAG" val=""/>
</p:tagLst>
</file>

<file path=ppt/tags/tag656.xml><?xml version="1.0" encoding="utf-8"?>
<p:tagLst xmlns:p="http://schemas.openxmlformats.org/presentationml/2006/main">
  <p:tag name="KSO_WM_BEAUTIFY_FLAG" val=""/>
</p:tagLst>
</file>

<file path=ppt/tags/tag657.xml><?xml version="1.0" encoding="utf-8"?>
<p:tagLst xmlns:p="http://schemas.openxmlformats.org/presentationml/2006/main">
  <p:tag name="KSO_WM_BEAUTIFY_FLAG" val=""/>
</p:tagLst>
</file>

<file path=ppt/tags/tag658.xml><?xml version="1.0" encoding="utf-8"?>
<p:tagLst xmlns:p="http://schemas.openxmlformats.org/presentationml/2006/main">
  <p:tag name="KSO_WM_BEAUTIFY_FLAG" val=""/>
</p:tagLst>
</file>

<file path=ppt/tags/tag659.xml><?xml version="1.0" encoding="utf-8"?>
<p:tagLst xmlns:p="http://schemas.openxmlformats.org/presentationml/2006/main">
  <p:tag name="KSO_WM_BEAUTIFY_FLAG" val=""/>
</p:tagLst>
</file>

<file path=ppt/tags/tag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20058_2*i*1"/>
  <p:tag name="KSO_WM_TEMPLATE_CATEGORY" val="diagram"/>
  <p:tag name="KSO_WM_TEMPLATE_INDEX" val="20220058"/>
  <p:tag name="KSO_WM_UNIT_LAYERLEVEL" val="1"/>
  <p:tag name="KSO_WM_TAG_VERSION" val="1.0"/>
  <p:tag name="KSO_WM_BEAUTIFY_FLAG" val="#wm#"/>
  <p:tag name="KSO_WM_UNIT_TYPE" val="i"/>
  <p:tag name="KSO_WM_UNIT_INDEX" val="1"/>
  <p:tag name="KSO_WM_UNIT_BLOCK" val="0"/>
  <p:tag name="KSO_WM_UNIT_SM_LIMIT_TYPE" val="0"/>
  <p:tag name="KSO_WM_UNIT_DEC_AREA_ID" val="d9af724aacd940ba88587c69c6737586"/>
  <p:tag name="KSO_WM_UNIT_DECORATE_INFO" val="{&quot;ReferentInfo&quot;:{&quot;Id&quot;:&quot;22f7d0e2fc6540148a36099908562f0b;590ceab586f14f20999948c865f9646b&quot;,&quot;X&quot;:{&quot;Pos&quot;:1},&quot;Y&quot;:{&quot;Pos&quot;:2}},&quot;DecorateInfoX&quot;:{&quot;Pos&quot;:1,&quot;IsAbs&quot;:true},&quot;DecorateInfoY&quot;:{&quot;Pos&quot;:0,&quot;IsAbs&quot;:true},&quot;DecorateInfoW&quot;:{&quot;IsAbs&quot;:true},&quot;DecorateInfoH&quot;:{&quot;IsAbs&quot;:true},&quot;whChangeMode&quot;:0}"/>
  <p:tag name="KSO_WM_UNIT_LINE_FORE_SCHEMECOLOR_INDEX_BRIGHTNESS" val="0"/>
  <p:tag name="KSO_WM_UNIT_LINE_FORE_SCHEMECOLOR_INDEX" val="5"/>
  <p:tag name="KSO_WM_UNIT_LINE_FILL_TYPE" val="2"/>
</p:tagLst>
</file>

<file path=ppt/tags/tag660.xml><?xml version="1.0" encoding="utf-8"?>
<p:tagLst xmlns:p="http://schemas.openxmlformats.org/presentationml/2006/main">
  <p:tag name="KSO_WM_BEAUTIFY_FLAG" val=""/>
</p:tagLst>
</file>

<file path=ppt/tags/tag661.xml><?xml version="1.0" encoding="utf-8"?>
<p:tagLst xmlns:p="http://schemas.openxmlformats.org/presentationml/2006/main">
  <p:tag name="KSO_WM_BEAUTIFY_FLAG" val=""/>
</p:tagLst>
</file>

<file path=ppt/tags/tag662.xml><?xml version="1.0" encoding="utf-8"?>
<p:tagLst xmlns:p="http://schemas.openxmlformats.org/presentationml/2006/main">
  <p:tag name="KSO_WM_BEAUTIFY_FLAG" val=""/>
</p:tagLst>
</file>

<file path=ppt/tags/tag663.xml><?xml version="1.0" encoding="utf-8"?>
<p:tagLst xmlns:p="http://schemas.openxmlformats.org/presentationml/2006/main">
  <p:tag name="KSO_WM_BEAUTIFY_FLAG" val=""/>
</p:tagLst>
</file>

<file path=ppt/tags/tag664.xml><?xml version="1.0" encoding="utf-8"?>
<p:tagLst xmlns:p="http://schemas.openxmlformats.org/presentationml/2006/main">
  <p:tag name="KSO_WM_BEAUTIFY_FLAG" val=""/>
</p:tagLst>
</file>

<file path=ppt/tags/tag665.xml><?xml version="1.0" encoding="utf-8"?>
<p:tagLst xmlns:p="http://schemas.openxmlformats.org/presentationml/2006/main">
  <p:tag name="KSO_WM_BEAUTIFY_FLAG" val=""/>
</p:tagLst>
</file>

<file path=ppt/tags/tag666.xml><?xml version="1.0" encoding="utf-8"?>
<p:tagLst xmlns:p="http://schemas.openxmlformats.org/presentationml/2006/main">
  <p:tag name="KSO_WM_BEAUTIFY_FLAG" val=""/>
</p:tagLst>
</file>

<file path=ppt/tags/tag667.xml><?xml version="1.0" encoding="utf-8"?>
<p:tagLst xmlns:p="http://schemas.openxmlformats.org/presentationml/2006/main">
  <p:tag name="KSO_WM_BEAUTIFY_FLAG" val=""/>
</p:tagLst>
</file>

<file path=ppt/tags/tag668.xml><?xml version="1.0" encoding="utf-8"?>
<p:tagLst xmlns:p="http://schemas.openxmlformats.org/presentationml/2006/main">
  <p:tag name="KSO_WM_BEAUTIFY_FLAG" val=""/>
</p:tagLst>
</file>

<file path=ppt/tags/tag669.xml><?xml version="1.0" encoding="utf-8"?>
<p:tagLst xmlns:p="http://schemas.openxmlformats.org/presentationml/2006/main">
  <p:tag name="KSO_WM_BEAUTIFY_FLAG" val=""/>
</p:tagLst>
</file>

<file path=ppt/tags/tag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20058_2*a*1"/>
  <p:tag name="KSO_WM_TEMPLATE_CATEGORY" val="diagram"/>
  <p:tag name="KSO_WM_TEMPLATE_INDEX" val="20220058"/>
  <p:tag name="KSO_WM_UNIT_LAYERLEVEL" val="1"/>
  <p:tag name="KSO_WM_TAG_VERSION" val="1.0"/>
  <p:tag name="KSO_WM_BEAUTIFY_FLAG" val="#wm#"/>
  <p:tag name="KSO_WM_UNIT_ISCONTENTSTITLE" val="0"/>
  <p:tag name="KSO_WM_UNIT_ISNUMDGMTITLE" val="0"/>
  <p:tag name="KSO_WM_UNIT_PRESET_TEXT" val="线型上下导航版"/>
  <p:tag name="KSO_WM_UNIT_NOCLEAR" val="0"/>
  <p:tag name="KSO_WM_UNIT_VALUE" val="27"/>
  <p:tag name="KSO_WM_UNIT_TYPE" val="a"/>
  <p:tag name="KSO_WM_UNIT_INDEX" val="1"/>
  <p:tag name="KSO_WM_UNIT_BLOCK" val="0"/>
  <p:tag name="KSO_WM_UNIT_SM_LIMIT_TYPE" val="2"/>
  <p:tag name="KSO_WM_UNIT_DEC_AREA_ID" val="22f7d0e2fc6540148a36099908562f0b"/>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TEXT_FILL_FORE_SCHEMECOLOR_INDEX_BRIGHTNESS" val="0"/>
  <p:tag name="KSO_WM_UNIT_TEXT_FILL_FORE_SCHEMECOLOR_INDEX" val="13"/>
  <p:tag name="KSO_WM_UNIT_TEXT_FILL_TYPE" val="1"/>
</p:tagLst>
</file>

<file path=ppt/tags/tag670.xml><?xml version="1.0" encoding="utf-8"?>
<p:tagLst xmlns:p="http://schemas.openxmlformats.org/presentationml/2006/main">
  <p:tag name="KSO_WM_BEAUTIFY_FLAG" val=""/>
</p:tagLst>
</file>

<file path=ppt/tags/tag671.xml><?xml version="1.0" encoding="utf-8"?>
<p:tagLst xmlns:p="http://schemas.openxmlformats.org/presentationml/2006/main">
  <p:tag name="KSO_WM_BEAUTIFY_FLAG" val=""/>
</p:tagLst>
</file>

<file path=ppt/tags/tag672.xml><?xml version="1.0" encoding="utf-8"?>
<p:tagLst xmlns:p="http://schemas.openxmlformats.org/presentationml/2006/main">
  <p:tag name="KSO_WM_BEAUTIFY_FLAG" val=""/>
</p:tagLst>
</file>

<file path=ppt/tags/tag673.xml><?xml version="1.0" encoding="utf-8"?>
<p:tagLst xmlns:p="http://schemas.openxmlformats.org/presentationml/2006/main">
  <p:tag name="KSO_WM_BEAUTIFY_FLAG" val=""/>
</p:tagLst>
</file>

<file path=ppt/tags/tag674.xml><?xml version="1.0" encoding="utf-8"?>
<p:tagLst xmlns:p="http://schemas.openxmlformats.org/presentationml/2006/main">
  <p:tag name="KSO_WM_BEAUTIFY_FLAG" val=""/>
</p:tagLst>
</file>

<file path=ppt/tags/tag675.xml><?xml version="1.0" encoding="utf-8"?>
<p:tagLst xmlns:p="http://schemas.openxmlformats.org/presentationml/2006/main">
  <p:tag name="KSO_WM_BEAUTIFY_FLAG" val=""/>
</p:tagLst>
</file>

<file path=ppt/tags/tag676.xml><?xml version="1.0" encoding="utf-8"?>
<p:tagLst xmlns:p="http://schemas.openxmlformats.org/presentationml/2006/main">
  <p:tag name="KSO_WM_BEAUTIFY_FLAG" val=""/>
</p:tagLst>
</file>

<file path=ppt/tags/tag677.xml><?xml version="1.0" encoding="utf-8"?>
<p:tagLst xmlns:p="http://schemas.openxmlformats.org/presentationml/2006/main">
  <p:tag name="KSO_WM_BEAUTIFY_FLAG" val=""/>
</p:tagLst>
</file>

<file path=ppt/tags/tag678.xml><?xml version="1.0" encoding="utf-8"?>
<p:tagLst xmlns:p="http://schemas.openxmlformats.org/presentationml/2006/main">
  <p:tag name="KSO_WM_BEAUTIFY_FLAG" val=""/>
</p:tagLst>
</file>

<file path=ppt/tags/tag679.xml><?xml version="1.0" encoding="utf-8"?>
<p:tagLst xmlns:p="http://schemas.openxmlformats.org/presentationml/2006/main">
  <p:tag name="KSO_WM_BEAUTIFY_FLAG" val=""/>
</p:tagLst>
</file>

<file path=ppt/tags/tag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20058_2*b*1"/>
  <p:tag name="KSO_WM_TEMPLATE_CATEGORY" val="diagram"/>
  <p:tag name="KSO_WM_TEMPLATE_INDEX" val="20220058"/>
  <p:tag name="KSO_WM_UNIT_LAYERLEVEL" val="1"/>
  <p:tag name="KSO_WM_TAG_VERSION" val="1.0"/>
  <p:tag name="KSO_WM_BEAUTIFY_FLAG" val="#wm#"/>
  <p:tag name="KSO_WM_UNIT_ISCONTENTSTITLE" val="0"/>
  <p:tag name="KSO_WM_UNIT_ISNUMDGMTITLE" val="0"/>
  <p:tag name="KSO_WM_UNIT_NOCLEAR" val="0"/>
  <p:tag name="KSO_WM_UNIT_TYPE" val="b"/>
  <p:tag name="KSO_WM_UNIT_INDEX" val="1"/>
  <p:tag name="KSO_WM_UNIT_BLOCK" val="0"/>
  <p:tag name="KSO_WM_UNIT_SM_LIMIT_TYPE" val="2"/>
  <p:tag name="KSO_WM_UNIT_DEC_AREA_ID" val="590ceab586f14f20999948c865f9646b"/>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VALUE" val="49"/>
  <p:tag name="KSO_WM_UNIT_PRESET_TEXT" val="单击此处添加文本具体内容，简明扼要的阐述您的观点。"/>
  <p:tag name="KSO_WM_UNIT_TEXT_FILL_FORE_SCHEMECOLOR_INDEX_BRIGHTNESS" val="0"/>
  <p:tag name="KSO_WM_UNIT_TEXT_FILL_FORE_SCHEMECOLOR_INDEX" val="13"/>
  <p:tag name="KSO_WM_UNIT_TEXT_FILL_TYPE" val="1"/>
</p:tagLst>
</file>

<file path=ppt/tags/tag680.xml><?xml version="1.0" encoding="utf-8"?>
<p:tagLst xmlns:p="http://schemas.openxmlformats.org/presentationml/2006/main">
  <p:tag name="KSO_WM_BEAUTIFY_FLAG" val=""/>
</p:tagLst>
</file>

<file path=ppt/tags/tag681.xml><?xml version="1.0" encoding="utf-8"?>
<p:tagLst xmlns:p="http://schemas.openxmlformats.org/presentationml/2006/main">
  <p:tag name="KSO_WM_BEAUTIFY_FLAG" val=""/>
</p:tagLst>
</file>

<file path=ppt/tags/tag682.xml><?xml version="1.0" encoding="utf-8"?>
<p:tagLst xmlns:p="http://schemas.openxmlformats.org/presentationml/2006/main">
  <p:tag name="KSO_WM_BEAUTIFY_FLAG" val=""/>
</p:tagLst>
</file>

<file path=ppt/tags/tag683.xml><?xml version="1.0" encoding="utf-8"?>
<p:tagLst xmlns:p="http://schemas.openxmlformats.org/presentationml/2006/main">
  <p:tag name="KSO_WM_BEAUTIFY_FLAG" val=""/>
</p:tagLst>
</file>

<file path=ppt/tags/tag684.xml><?xml version="1.0" encoding="utf-8"?>
<p:tagLst xmlns:p="http://schemas.openxmlformats.org/presentationml/2006/main">
  <p:tag name="KSO_WM_BEAUTIFY_FLAG" val=""/>
</p:tagLst>
</file>

<file path=ppt/tags/tag685.xml><?xml version="1.0" encoding="utf-8"?>
<p:tagLst xmlns:p="http://schemas.openxmlformats.org/presentationml/2006/main">
  <p:tag name="KSO_WM_BEAUTIFY_FLAG" val=""/>
</p:tagLst>
</file>

<file path=ppt/tags/tag686.xml><?xml version="1.0" encoding="utf-8"?>
<p:tagLst xmlns:p="http://schemas.openxmlformats.org/presentationml/2006/main">
  <p:tag name="KSO_WM_BEAUTIFY_FLAG" val=""/>
</p:tagLst>
</file>

<file path=ppt/tags/tag687.xml><?xml version="1.0" encoding="utf-8"?>
<p:tagLst xmlns:p="http://schemas.openxmlformats.org/presentationml/2006/main">
  <p:tag name="KSO_WM_BEAUTIFY_FLAG" val=""/>
</p:tagLst>
</file>

<file path=ppt/tags/tag688.xml><?xml version="1.0" encoding="utf-8"?>
<p:tagLst xmlns:p="http://schemas.openxmlformats.org/presentationml/2006/main">
  <p:tag name="KSO_WM_BEAUTIFY_FLAG" val=""/>
</p:tagLst>
</file>

<file path=ppt/tags/tag689.xml><?xml version="1.0" encoding="utf-8"?>
<p:tagLst xmlns:p="http://schemas.openxmlformats.org/presentationml/2006/main">
  <p:tag name="KSO_WM_BEAUTIFY_FLAG" val=""/>
</p:tagLst>
</file>

<file path=ppt/tags/tag69.xml><?xml version="1.0" encoding="utf-8"?>
<p:tagLst xmlns:p="http://schemas.openxmlformats.org/presentationml/2006/main">
  <p:tag name="KSO_WM_BEAUTIFY_FLAG" val=""/>
</p:tagLst>
</file>

<file path=ppt/tags/tag690.xml><?xml version="1.0" encoding="utf-8"?>
<p:tagLst xmlns:p="http://schemas.openxmlformats.org/presentationml/2006/main">
  <p:tag name="KSO_WM_BEAUTIFY_FLAG" val=""/>
</p:tagLst>
</file>

<file path=ppt/tags/tag691.xml><?xml version="1.0" encoding="utf-8"?>
<p:tagLst xmlns:p="http://schemas.openxmlformats.org/presentationml/2006/main">
  <p:tag name="KSO_WM_BEAUTIFY_FLAG" val=""/>
</p:tagLst>
</file>

<file path=ppt/tags/tag692.xml><?xml version="1.0" encoding="utf-8"?>
<p:tagLst xmlns:p="http://schemas.openxmlformats.org/presentationml/2006/main">
  <p:tag name="KSO_WM_BEAUTIFY_FLAG" val=""/>
</p:tagLst>
</file>

<file path=ppt/tags/tag693.xml><?xml version="1.0" encoding="utf-8"?>
<p:tagLst xmlns:p="http://schemas.openxmlformats.org/presentationml/2006/main">
  <p:tag name="KSO_WM_BEAUTIFY_FLAG" val=""/>
</p:tagLst>
</file>

<file path=ppt/tags/tag694.xml><?xml version="1.0" encoding="utf-8"?>
<p:tagLst xmlns:p="http://schemas.openxmlformats.org/presentationml/2006/main">
  <p:tag name="KSO_WM_BEAUTIFY_FLAG" val=""/>
</p:tagLst>
</file>

<file path=ppt/tags/tag695.xml><?xml version="1.0" encoding="utf-8"?>
<p:tagLst xmlns:p="http://schemas.openxmlformats.org/presentationml/2006/main">
  <p:tag name="KSO_WM_BEAUTIFY_FLAG" val=""/>
</p:tagLst>
</file>

<file path=ppt/tags/tag696.xml><?xml version="1.0" encoding="utf-8"?>
<p:tagLst xmlns:p="http://schemas.openxmlformats.org/presentationml/2006/main">
  <p:tag name="KSO_WM_BEAUTIFY_FLAG" val=""/>
</p:tagLst>
</file>

<file path=ppt/tags/tag697.xml><?xml version="1.0" encoding="utf-8"?>
<p:tagLst xmlns:p="http://schemas.openxmlformats.org/presentationml/2006/main">
  <p:tag name="KSO_WM_BEAUTIFY_FLAG" val=""/>
</p:tagLst>
</file>

<file path=ppt/tags/tag698.xml><?xml version="1.0" encoding="utf-8"?>
<p:tagLst xmlns:p="http://schemas.openxmlformats.org/presentationml/2006/main">
  <p:tag name="KSO_WM_BEAUTIFY_FLAG" val=""/>
</p:tagLst>
</file>

<file path=ppt/tags/tag699.xml><?xml version="1.0" encoding="utf-8"?>
<p:tagLst xmlns:p="http://schemas.openxmlformats.org/presentationml/2006/main">
  <p:tag name="KSO_WM_BEAUTIFY_FLAG" val=""/>
</p:tagLst>
</file>

<file path=ppt/tags/tag7.xml><?xml version="1.0" encoding="utf-8"?>
<p:tagLst xmlns:p="http://schemas.openxmlformats.org/presentationml/2006/main">
  <p:tag name="KSO_WM_UNIT_COLOR_SCHEME_SHAPE_ID" val="33"/>
  <p:tag name="KSO_WM_UNIT_COLOR_SCHEME_PARENT_PAGE" val="0_3"/>
  <p:tag name="KSO_WM_UNIT_FOIL_COLOR" val="1"/>
  <p:tag name="KSO_WM_UNIT_HIGHLIGHT" val="0"/>
  <p:tag name="KSO_WM_UNIT_COMPATIBLE" val="0"/>
  <p:tag name="KSO_WM_UNIT_DIAGRAM_ISNUMVISUAL" val="0"/>
  <p:tag name="KSO_WM_UNIT_DIAGRAM_ISREFERUNIT" val="0"/>
  <p:tag name="KSO_WM_DIAGRAM_GROUP_CODE" val="l1-1"/>
  <p:tag name="KSO_WM_UNIT_SUBTYPE" val="b"/>
  <p:tag name="KSO_WM_UNIT_TYPE" val="l_h_i"/>
  <p:tag name="KSO_WM_UNIT_INDEX" val="668_3_2"/>
  <p:tag name="KSO_WM_UNIT_ID" val="diagram20196511_4*l_h_i*668_3_2"/>
  <p:tag name="KSO_WM_TEMPLATE_CATEGORY" val="diagram"/>
  <p:tag name="KSO_WM_TEMPLATE_INDEX" val="20196511"/>
  <p:tag name="KSO_WM_UNIT_LAYERLEVEL" val="1_1_1"/>
  <p:tag name="KSO_WM_TAG_VERSION" val="1.0"/>
  <p:tag name="KSO_WM_BEAUTIFY_FLAG" val="#wm#"/>
  <p:tag name="KSO_WM_UNIT_FILL_FORE_SCHEMECOLOR_INDEX_BRIGHTNESS" val="0"/>
  <p:tag name="KSO_WM_UNIT_FILL_FORE_SCHEMECOLOR_INDEX" val="14"/>
  <p:tag name="KSO_WM_UNIT_FILL_TYPE" val="1"/>
  <p:tag name="KSO_WM_UNIT_SHADOW_SCHEMECOLOR_INDEX_BRIGHTNESS" val="0.5"/>
  <p:tag name="KSO_WM_UNIT_SHADOW_SCHEMECOLOR_INDEX" val="13"/>
  <p:tag name="KSO_WM_UNIT_TEXT_FILL_FORE_SCHEMECOLOR_INDEX_BRIGHTNESS" val="0"/>
  <p:tag name="KSO_WM_UNIT_TEXT_FILL_FORE_SCHEMECOLOR_INDEX" val="14"/>
  <p:tag name="KSO_WM_UNIT_TEXT_FILL_TYPE" val="1"/>
  <p:tag name="KSO_WM_UNIT_USESOURCEFORMAT_APPLY" val="0"/>
</p:tagLst>
</file>

<file path=ppt/tags/tag70.xml><?xml version="1.0" encoding="utf-8"?>
<p:tagLst xmlns:p="http://schemas.openxmlformats.org/presentationml/2006/main">
  <p:tag name="KSO_WM_SLIDE_ID" val="diagram20220058_2"/>
  <p:tag name="KSO_WM_TEMPLATE_SUBCATEGORY" val="25"/>
  <p:tag name="KSO_WM_TEMPLATE_MASTER_TYPE" val="0"/>
  <p:tag name="KSO_WM_TEMPLATE_COLOR_TYPE" val="0"/>
  <p:tag name="KSO_WM_SLIDE_ITEM_CNT" val="0"/>
  <p:tag name="KSO_WM_SLIDE_INDEX" val="2"/>
  <p:tag name="KSO_WM_TAG_VERSION" val="1.0"/>
  <p:tag name="KSO_WM_BEAUTIFY_FLAG" val="#wm#"/>
  <p:tag name="KSO_WM_TEMPLATE_CATEGORY" val="diagram"/>
  <p:tag name="KSO_WM_TEMPLATE_INDEX" val="20220058"/>
  <p:tag name="KSO_WM_SLIDE_LAYOUT" val="a_b_d"/>
  <p:tag name="KSO_WM_SLIDE_LAYOUT_CNT" val="1_1_1"/>
  <p:tag name="KSO_WM_SLIDE_TYPE" val="text"/>
  <p:tag name="KSO_WM_SLIDE_SUBTYPE" val="picTxt"/>
  <p:tag name="KSO_WM_SLIDE_LAYOUTTYPE" val="topbottom"/>
  <p:tag name="KSO_WM_SLIDE_SIZE" val="888*504"/>
  <p:tag name="KSO_WM_SLIDE_POSITION" val="36*12"/>
  <p:tag name="KSO_WM_SLIDE_RATIO" val="1.777778"/>
  <p:tag name="KSO_WM_SLIDE_BACKGROUND" val="[&quot;general&quot;]"/>
  <p:tag name="KSO_WM_SLIDE_LAYOUT_INFO" val="{&quot;backgroundInfo&quot;:[{&quot;bottom&quot;:0,&quot;bottomAbs&quot;:false,&quot;left&quot;:0,&quot;leftAbs&quot;:false,&quot;right&quot;:0,&quot;rightAbs&quot;:false,&quot;top&quot;:0,&quot;topAbs&quot;:false,&quot;type&quot;:&quot;general&quot;}],&quot;id&quot;:&quot;2024-01-16T10:11:34&quot;,&quot;maxSize&quot;:{&quot;size1&quot;:31.1},&quot;minSize&quot;:{&quot;size1&quot;:17.8},&quot;normalSize&quot;:{&quot;size1&quot;:17.8},&quot;subLayout&quot;:[{&quot;id&quot;:&quot;2024-01-16T10:11:34&quot;,&quot;maxSize&quot;:{&quot;size1&quot;:100},&quot;minSize&quot;:{&quot;size1&quot;:61.7},&quot;normalSize&quot;:{&quot;size1&quot;:61.7},&quot;subLayout&quot;:[{&quot;id&quot;:&quot;2024-01-16T10:11:34&quot;,&quot;margin&quot;:{&quot;bottom&quot;:0,&quot;left&quot;:1.2699999809265137,&quot;right&quot;:1.2699999809265137,&quot;top&quot;:0.4230000376701355},&quot;type&quot;:0},{&quot;id&quot;:&quot;2024-01-16T10:11:34&quot;,&quot;margin&quot;:{&quot;bottom&quot;:0.025999998673796654,&quot;left&quot;:1.2699999809265137,&quot;right&quot;:1.2699999809265137,&quot;top&quot;:0.025999998673796654},&quot;type&quot;:0}],&quot;type&quot;:0},{&quot;id&quot;:&quot;2024-01-16T10:11:34&quot;,&quot;margin&quot;:{&quot;bottom&quot;:0.847000002861023,&quot;left&quot;:1.2699999809265137,&quot;right&quot;:1.2699999809265137,&quot;top&quot;:1.2699999809265137},&quot;type&quot;:0}],&quot;type&quot;:0}"/>
</p:tagLst>
</file>

<file path=ppt/tags/tag700.xml><?xml version="1.0" encoding="utf-8"?>
<p:tagLst xmlns:p="http://schemas.openxmlformats.org/presentationml/2006/main">
  <p:tag name="KSO_WM_BEAUTIFY_FLAG" val=""/>
</p:tagLst>
</file>

<file path=ppt/tags/tag701.xml><?xml version="1.0" encoding="utf-8"?>
<p:tagLst xmlns:p="http://schemas.openxmlformats.org/presentationml/2006/main">
  <p:tag name="KSO_WM_BEAUTIFY_FLAG" val=""/>
</p:tagLst>
</file>

<file path=ppt/tags/tag702.xml><?xml version="1.0" encoding="utf-8"?>
<p:tagLst xmlns:p="http://schemas.openxmlformats.org/presentationml/2006/main">
  <p:tag name="KSO_WM_BEAUTIFY_FLAG" val=""/>
</p:tagLst>
</file>

<file path=ppt/tags/tag703.xml><?xml version="1.0" encoding="utf-8"?>
<p:tagLst xmlns:p="http://schemas.openxmlformats.org/presentationml/2006/main">
  <p:tag name="KSO_WM_BEAUTIFY_FLAG" val=""/>
</p:tagLst>
</file>

<file path=ppt/tags/tag704.xml><?xml version="1.0" encoding="utf-8"?>
<p:tagLst xmlns:p="http://schemas.openxmlformats.org/presentationml/2006/main">
  <p:tag name="KSO_WM_BEAUTIFY_FLAG" val=""/>
</p:tagLst>
</file>

<file path=ppt/tags/tag705.xml><?xml version="1.0" encoding="utf-8"?>
<p:tagLst xmlns:p="http://schemas.openxmlformats.org/presentationml/2006/main">
  <p:tag name="KSO_WM_BEAUTIFY_FLAG" val=""/>
</p:tagLst>
</file>

<file path=ppt/tags/tag706.xml><?xml version="1.0" encoding="utf-8"?>
<p:tagLst xmlns:p="http://schemas.openxmlformats.org/presentationml/2006/main">
  <p:tag name="KSO_WM_BEAUTIFY_FLAG" val=""/>
</p:tagLst>
</file>

<file path=ppt/tags/tag707.xml><?xml version="1.0" encoding="utf-8"?>
<p:tagLst xmlns:p="http://schemas.openxmlformats.org/presentationml/2006/main">
  <p:tag name="KSO_WM_BEAUTIFY_FLAG" val=""/>
</p:tagLst>
</file>

<file path=ppt/tags/tag708.xml><?xml version="1.0" encoding="utf-8"?>
<p:tagLst xmlns:p="http://schemas.openxmlformats.org/presentationml/2006/main">
  <p:tag name="KSO_WM_BEAUTIFY_FLAG" val=""/>
</p:tagLst>
</file>

<file path=ppt/tags/tag709.xml><?xml version="1.0" encoding="utf-8"?>
<p:tagLst xmlns:p="http://schemas.openxmlformats.org/presentationml/2006/main">
  <p:tag name="KSO_WM_BEAUTIFY_FLAG" val=""/>
</p:tagLst>
</file>

<file path=ppt/tags/tag71.xml><?xml version="1.0" encoding="utf-8"?>
<p:tagLst xmlns:p="http://schemas.openxmlformats.org/presentationml/2006/main">
  <p:tag name="KSO_WM_UNIT_COLOR_SCHEME_SHAPE_ID" val="51"/>
  <p:tag name="KSO_WM_UNIT_COLOR_SCHEME_PARENT_PAGE" val="0_1"/>
  <p:tag name="KSO_WM_UNIT_HIGHLIGHT" val="0"/>
  <p:tag name="KSO_WM_UNIT_COMPATIBLE" val="0"/>
  <p:tag name="KSO_WM_UNIT_DIAGRAM_ISNUMVISUAL" val="0"/>
  <p:tag name="KSO_WM_UNIT_DIAGRAM_ISREFERUNIT" val="0"/>
  <p:tag name="KSO_WM_DIAGRAM_GROUP_CODE" val="l1-1"/>
  <p:tag name="KSO_WM_UNIT_TYPE" val="l_h_i"/>
  <p:tag name="KSO_WM_UNIT_INDEX" val="1_1_1"/>
  <p:tag name="KSO_WM_UNIT_ID" val="diagram20194834_1*l_h_i*1_1_1"/>
  <p:tag name="KSO_WM_TEMPLATE_CATEGORY" val="diagram"/>
  <p:tag name="KSO_WM_TEMPLATE_INDEX" val="20194834"/>
  <p:tag name="KSO_WM_UNIT_LAYERLEVEL" val="1_1_1"/>
  <p:tag name="KSO_WM_TAG_VERSION" val="1.0"/>
  <p:tag name="KSO_WM_BEAUTIFY_FLAG" val="#wm#"/>
  <p:tag name="KSO_WM_UNIT_FILL_FORE_SCHEMECOLOR_INDEX_BRIGHTNESS" val="0"/>
  <p:tag name="KSO_WM_UNIT_FILL_FORE_SCHEMECOLOR_INDEX" val="6"/>
  <p:tag name="KSO_WM_UNIT_FILL_TYPE" val="1"/>
  <p:tag name="KSO_WM_UNIT_TEXT_FILL_FORE_SCHEMECOLOR_INDEX_BRIGHTNESS" val="0"/>
  <p:tag name="KSO_WM_UNIT_TEXT_FILL_FORE_SCHEMECOLOR_INDEX" val="2"/>
  <p:tag name="KSO_WM_UNIT_TEXT_FILL_TYPE" val="1"/>
  <p:tag name="KSO_WM_UNIT_USESOURCEFORMAT_APPLY" val="0"/>
</p:tagLst>
</file>

<file path=ppt/tags/tag710.xml><?xml version="1.0" encoding="utf-8"?>
<p:tagLst xmlns:p="http://schemas.openxmlformats.org/presentationml/2006/main">
  <p:tag name="KSO_WM_BEAUTIFY_FLAG" val=""/>
</p:tagLst>
</file>

<file path=ppt/tags/tag711.xml><?xml version="1.0" encoding="utf-8"?>
<p:tagLst xmlns:p="http://schemas.openxmlformats.org/presentationml/2006/main">
  <p:tag name="KSO_WM_SLIDE_ID" val="diagram20220058_1"/>
  <p:tag name="KSO_WM_TEMPLATE_SUBCATEGORY" val="25"/>
  <p:tag name="KSO_WM_TEMPLATE_MASTER_TYPE" val="0"/>
  <p:tag name="KSO_WM_TEMPLATE_COLOR_TYPE" val="0"/>
  <p:tag name="KSO_WM_SLIDE_ITEM_CNT" val="0"/>
  <p:tag name="KSO_WM_SLIDE_INDEX" val="1"/>
  <p:tag name="KSO_WM_TAG_VERSION" val="1.0"/>
  <p:tag name="KSO_WM_BEAUTIFY_FLAG" val="#wm#"/>
  <p:tag name="KSO_WM_TEMPLATE_CATEGORY" val="diagram"/>
  <p:tag name="KSO_WM_TEMPLATE_INDEX" val="20220058"/>
  <p:tag name="KSO_WM_SLIDE_LAYOUT" val="a_d"/>
  <p:tag name="KSO_WM_SLIDE_LAYOUT_CNT" val="1_1"/>
  <p:tag name="KSO_WM_SLIDE_TYPE" val="text"/>
  <p:tag name="KSO_WM_SLIDE_SUBTYPE" val="picTxt"/>
  <p:tag name="KSO_WM_SLIDE_LAYOUTTYPE" val="topbottom"/>
  <p:tag name="KSO_WM_SLIDE_SIZE" val="888*504"/>
  <p:tag name="KSO_WM_SLIDE_POSITION" val="36*12"/>
  <p:tag name="KSO_WM_SLIDE_LAYOUT_INFO" val="{&quot;backgroundInfo&quot;:[{&quot;bottom&quot;:0,&quot;bottomAbs&quot;:false,&quot;left&quot;:0,&quot;leftAbs&quot;:false,&quot;right&quot;:0,&quot;rightAbs&quot;:false,&quot;top&quot;:0,&quot;topAbs&quot;:false,&quot;type&quot;:&quot;general&quot;}],&quot;id&quot;:&quot;2024-01-16T10:12:01&quot;,&quot;maxSize&quot;:{&quot;size1&quot;:20},&quot;minSize&quot;:{&quot;size1&quot;:11.2},&quot;normalSize&quot;:{&quot;size1&quot;:11.2},&quot;subLayout&quot;:[{&quot;id&quot;:&quot;2024-01-16T10:12:01&quot;,&quot;margin&quot;:{&quot;bottom&quot;:0.025999998673796654,&quot;left&quot;:1.2699999809265137,&quot;right&quot;:1.2699999809265137,&quot;top&quot;:0.4230000376701355},&quot;type&quot;:0},{&quot;id&quot;:&quot;2024-01-16T10:12:01&quot;,&quot;margin&quot;:{&quot;bottom&quot;:0.847000002861023,&quot;left&quot;:1.2699999809265137,&quot;right&quot;:1.2699999809265137,&quot;top&quot;:1.2699999809265137},&quot;type&quot;:0}],&quot;type&quot;:0}"/>
  <p:tag name="KSO_WM_SLIDE_RATIO" val="1.777778"/>
  <p:tag name="KSO_WM_SLIDE_BACKGROUND" val="[&quot;general&quot;]"/>
</p:tagLst>
</file>

<file path=ppt/tags/tag7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20058_1*i*1"/>
  <p:tag name="KSO_WM_TEMPLATE_CATEGORY" val="diagram"/>
  <p:tag name="KSO_WM_TEMPLATE_INDEX" val="20220058"/>
  <p:tag name="KSO_WM_UNIT_LAYERLEVEL" val="1"/>
  <p:tag name="KSO_WM_TAG_VERSION" val="1.0"/>
  <p:tag name="KSO_WM_BEAUTIFY_FLAG" val="#wm#"/>
  <p:tag name="KSO_WM_UNIT_BLOCK" val="0"/>
  <p:tag name="KSO_WM_UNIT_SM_LIMIT_TYPE" val="0"/>
  <p:tag name="KSO_WM_UNIT_DEC_AREA_ID" val="401453a90b9f4fd5b1215058b8a2f2e8"/>
  <p:tag name="KSO_WM_UNIT_DECORATE_INFO" val="{&quot;ReferentInfo&quot;:{&quot;Id&quot;:&quot;2d2094633d9c481aa0d84a95a0159686&quot;,&quot;X&quot;:{&quot;Pos&quot;:1},&quot;Y&quot;:{&quot;Pos&quot;:2}},&quot;DecorateInfoX&quot;:{&quot;Pos&quot;:1,&quot;IsAbs&quot;:true},&quot;DecorateInfoY&quot;:{&quot;Pos&quot;:0,&quot;IsAbs&quot;:true},&quot;DecorateInfoW&quot;:{&quot;IsAbs&quot;:true},&quot;DecorateInfoH&quot;:{&quot;IsAbs&quot;:true},&quot;whChangeMode&quot;:0}"/>
  <p:tag name="KSO_WM_UNIT_LINE_FORE_SCHEMECOLOR_INDEX_BRIGHTNESS" val="0"/>
  <p:tag name="KSO_WM_UNIT_LINE_FORE_SCHEMECOLOR_INDEX" val="5"/>
  <p:tag name="KSO_WM_UNIT_LINE_FILL_TYPE" val="2"/>
</p:tagLst>
</file>

<file path=ppt/tags/tag713.xml><?xml version="1.0" encoding="utf-8"?>
<p:tagLst xmlns:p="http://schemas.openxmlformats.org/presentationml/2006/main">
  <p:tag name="KSO_WM_UNIT_ISCONTENTSTITLE" val="0"/>
  <p:tag name="KSO_WM_UNIT_ISNUMDGMTITLE" val="0"/>
  <p:tag name="KSO_WM_UNIT_PRESET_TEXT" val="线型上下导航版"/>
  <p:tag name="KSO_WM_UNIT_NOCLEAR" val="0"/>
  <p:tag name="KSO_WM_UNIT_HIGHLIGHT" val="0"/>
  <p:tag name="KSO_WM_UNIT_COMPATIBLE" val="0"/>
  <p:tag name="KSO_WM_UNIT_DIAGRAM_ISNUMVISUAL" val="0"/>
  <p:tag name="KSO_WM_UNIT_DIAGRAM_ISREFERUNIT" val="0"/>
  <p:tag name="KSO_WM_UNIT_TYPE" val="a"/>
  <p:tag name="KSO_WM_UNIT_INDEX" val="1"/>
  <p:tag name="KSO_WM_UNIT_ID" val="diagram20220058_1*a*1"/>
  <p:tag name="KSO_WM_TEMPLATE_CATEGORY" val="diagram"/>
  <p:tag name="KSO_WM_TEMPLATE_INDEX" val="20220058"/>
  <p:tag name="KSO_WM_UNIT_LAYERLEVEL" val="1"/>
  <p:tag name="KSO_WM_TAG_VERSION" val="1.0"/>
  <p:tag name="KSO_WM_BEAUTIFY_FLAG" val="#wm#"/>
  <p:tag name="KSO_WM_UNIT_VALUE" val="27"/>
  <p:tag name="KSO_WM_UNIT_BLOCK" val="0"/>
  <p:tag name="KSO_WM_UNIT_SM_LIMIT_TYPE" val="2"/>
  <p:tag name="KSO_WM_UNIT_DEC_AREA_ID" val="2d2094633d9c481aa0d84a95a015968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TEXT_FILL_FORE_SCHEMECOLOR_INDEX_BRIGHTNESS" val="0"/>
  <p:tag name="KSO_WM_UNIT_TEXT_FILL_FORE_SCHEMECOLOR_INDEX" val="13"/>
  <p:tag name="KSO_WM_UNIT_TEXT_FILL_TYPE" val="1"/>
</p:tagLst>
</file>

<file path=ppt/tags/tag714.xml><?xml version="1.0" encoding="utf-8"?>
<p:tagLst xmlns:p="http://schemas.openxmlformats.org/presentationml/2006/main">
  <p:tag name="KSO_WM_BEAUTIFY_FLAG" val=""/>
</p:tagLst>
</file>

<file path=ppt/tags/tag715.xml><?xml version="1.0" encoding="utf-8"?>
<p:tagLst xmlns:p="http://schemas.openxmlformats.org/presentationml/2006/main">
  <p:tag name="KSO_WM_BEAUTIFY_FLAG" val=""/>
</p:tagLst>
</file>

<file path=ppt/tags/tag716.xml><?xml version="1.0" encoding="utf-8"?>
<p:tagLst xmlns:p="http://schemas.openxmlformats.org/presentationml/2006/main">
  <p:tag name="KSO_WM_SLIDE_ID" val="diagram20220058_1"/>
  <p:tag name="KSO_WM_TEMPLATE_SUBCATEGORY" val="25"/>
  <p:tag name="KSO_WM_TEMPLATE_MASTER_TYPE" val="0"/>
  <p:tag name="KSO_WM_TEMPLATE_COLOR_TYPE" val="0"/>
  <p:tag name="KSO_WM_SLIDE_ITEM_CNT" val="0"/>
  <p:tag name="KSO_WM_SLIDE_INDEX" val="1"/>
  <p:tag name="KSO_WM_TAG_VERSION" val="1.0"/>
  <p:tag name="KSO_WM_BEAUTIFY_FLAG" val="#wm#"/>
  <p:tag name="KSO_WM_TEMPLATE_CATEGORY" val="diagram"/>
  <p:tag name="KSO_WM_TEMPLATE_INDEX" val="20220058"/>
  <p:tag name="KSO_WM_SLIDE_LAYOUT" val="a_d"/>
  <p:tag name="KSO_WM_SLIDE_LAYOUT_CNT" val="1_1"/>
  <p:tag name="KSO_WM_SLIDE_TYPE" val="text"/>
  <p:tag name="KSO_WM_SLIDE_SUBTYPE" val="picTxt"/>
  <p:tag name="KSO_WM_SLIDE_LAYOUTTYPE" val="topbottom"/>
  <p:tag name="KSO_WM_SLIDE_SIZE" val="888*504"/>
  <p:tag name="KSO_WM_SLIDE_POSITION" val="36*12"/>
  <p:tag name="KSO_WM_SLIDE_LAYOUT_INFO" val="{&quot;backgroundInfo&quot;:[{&quot;bottom&quot;:0,&quot;bottomAbs&quot;:false,&quot;left&quot;:0,&quot;leftAbs&quot;:false,&quot;right&quot;:0,&quot;rightAbs&quot;:false,&quot;top&quot;:0,&quot;topAbs&quot;:false,&quot;type&quot;:&quot;general&quot;}],&quot;id&quot;:&quot;2024-01-16T10:12:01&quot;,&quot;maxSize&quot;:{&quot;size1&quot;:20},&quot;minSize&quot;:{&quot;size1&quot;:11.2},&quot;normalSize&quot;:{&quot;size1&quot;:11.2},&quot;subLayout&quot;:[{&quot;id&quot;:&quot;2024-01-16T10:12:01&quot;,&quot;margin&quot;:{&quot;bottom&quot;:0.025999998673796654,&quot;left&quot;:1.2699999809265137,&quot;right&quot;:1.2699999809265137,&quot;top&quot;:0.4230000376701355},&quot;type&quot;:0},{&quot;id&quot;:&quot;2024-01-16T10:12:01&quot;,&quot;margin&quot;:{&quot;bottom&quot;:0.847000002861023,&quot;left&quot;:1.2699999809265137,&quot;right&quot;:1.2699999809265137,&quot;top&quot;:1.2699999809265137},&quot;type&quot;:0}],&quot;type&quot;:0}"/>
  <p:tag name="KSO_WM_SLIDE_RATIO" val="1.777778"/>
  <p:tag name="KSO_WM_SLIDE_BACKGROUND" val="[&quot;general&quot;]"/>
</p:tagLst>
</file>

<file path=ppt/tags/tag717.xml><?xml version="1.0" encoding="utf-8"?>
<p:tagLst xmlns:p="http://schemas.openxmlformats.org/presentationml/2006/main">
  <p:tag name="KSO_WM_UNIT_COLOR_SCHEME_SHAPE_ID" val="53"/>
  <p:tag name="KSO_WM_UNIT_COLOR_SCHEME_PARENT_PAGE" val="0_3"/>
  <p:tag name="KSO_WM_UNIT_FOIL_COLOR" val="1"/>
  <p:tag name="KSO_WM_UNIT_HIGHLIGHT" val="0"/>
  <p:tag name="KSO_WM_UNIT_COMPATIBLE" val="0"/>
  <p:tag name="KSO_WM_UNIT_DIAGRAM_ISNUMVISUAL" val="0"/>
  <p:tag name="KSO_WM_UNIT_DIAGRAM_ISREFERUNIT" val="0"/>
  <p:tag name="KSO_WM_DIAGRAM_GROUP_CODE" val="l1-1"/>
  <p:tag name="KSO_WM_UNIT_SUBTYPE" val="b"/>
  <p:tag name="KSO_WM_UNIT_TYPE" val="l_h_i"/>
  <p:tag name="KSO_WM_UNIT_INDEX" val="668_1_2"/>
  <p:tag name="KSO_WM_UNIT_ID" val="diagram20196511_4*l_h_i*668_1_2"/>
  <p:tag name="KSO_WM_TEMPLATE_CATEGORY" val="diagram"/>
  <p:tag name="KSO_WM_TEMPLATE_INDEX" val="20196511"/>
  <p:tag name="KSO_WM_UNIT_LAYERLEVEL" val="1_1_1"/>
  <p:tag name="KSO_WM_TAG_VERSION" val="1.0"/>
  <p:tag name="KSO_WM_BEAUTIFY_FLAG" val=""/>
  <p:tag name="KSO_WM_UNIT_FILL_FORE_SCHEMECOLOR_INDEX_BRIGHTNESS" val="0"/>
  <p:tag name="KSO_WM_UNIT_FILL_FORE_SCHEMECOLOR_INDEX" val="14"/>
  <p:tag name="KSO_WM_UNIT_FILL_TYPE" val="1"/>
  <p:tag name="KSO_WM_UNIT_SHADOW_SCHEMECOLOR_INDEX_BRIGHTNESS" val="0.5"/>
  <p:tag name="KSO_WM_UNIT_SHADOW_SCHEMECOLOR_INDEX" val="13"/>
  <p:tag name="KSO_WM_UNIT_TEXT_FILL_FORE_SCHEMECOLOR_INDEX_BRIGHTNESS" val="0"/>
  <p:tag name="KSO_WM_UNIT_TEXT_FILL_FORE_SCHEMECOLOR_INDEX" val="14"/>
  <p:tag name="KSO_WM_UNIT_TEXT_FILL_TYPE" val="1"/>
  <p:tag name="KSO_WM_UNIT_USESOURCEFORMAT_APPLY" val="0"/>
</p:tagLst>
</file>

<file path=ppt/tags/tag718.xml><?xml version="1.0" encoding="utf-8"?>
<p:tagLst xmlns:p="http://schemas.openxmlformats.org/presentationml/2006/main">
  <p:tag name="KSO_WM_UNIT_COLOR_SCHEME_SHAPE_ID" val="53"/>
  <p:tag name="KSO_WM_UNIT_COLOR_SCHEME_PARENT_PAGE" val="0_3"/>
  <p:tag name="KSO_WM_UNIT_FOIL_COLOR" val="1"/>
  <p:tag name="KSO_WM_UNIT_HIGHLIGHT" val="0"/>
  <p:tag name="KSO_WM_UNIT_COMPATIBLE" val="0"/>
  <p:tag name="KSO_WM_UNIT_DIAGRAM_ISNUMVISUAL" val="0"/>
  <p:tag name="KSO_WM_UNIT_DIAGRAM_ISREFERUNIT" val="0"/>
  <p:tag name="KSO_WM_DIAGRAM_GROUP_CODE" val="l1-1"/>
  <p:tag name="KSO_WM_UNIT_SUBTYPE" val="b"/>
  <p:tag name="KSO_WM_UNIT_TYPE" val="l_h_i"/>
  <p:tag name="KSO_WM_UNIT_INDEX" val="668_1_2"/>
  <p:tag name="KSO_WM_UNIT_ID" val="diagram20196511_4*l_h_i*668_1_2"/>
  <p:tag name="KSO_WM_TEMPLATE_CATEGORY" val="diagram"/>
  <p:tag name="KSO_WM_TEMPLATE_INDEX" val="20196511"/>
  <p:tag name="KSO_WM_UNIT_LAYERLEVEL" val="1_1_1"/>
  <p:tag name="KSO_WM_TAG_VERSION" val="1.0"/>
  <p:tag name="KSO_WM_BEAUTIFY_FLAG" val=""/>
  <p:tag name="KSO_WM_UNIT_FILL_FORE_SCHEMECOLOR_INDEX_BRIGHTNESS" val="0"/>
  <p:tag name="KSO_WM_UNIT_FILL_FORE_SCHEMECOLOR_INDEX" val="14"/>
  <p:tag name="KSO_WM_UNIT_FILL_TYPE" val="1"/>
  <p:tag name="KSO_WM_UNIT_SHADOW_SCHEMECOLOR_INDEX_BRIGHTNESS" val="0.5"/>
  <p:tag name="KSO_WM_UNIT_SHADOW_SCHEMECOLOR_INDEX" val="13"/>
  <p:tag name="KSO_WM_UNIT_TEXT_FILL_FORE_SCHEMECOLOR_INDEX_BRIGHTNESS" val="0"/>
  <p:tag name="KSO_WM_UNIT_TEXT_FILL_FORE_SCHEMECOLOR_INDEX" val="14"/>
  <p:tag name="KSO_WM_UNIT_TEXT_FILL_TYPE" val="1"/>
  <p:tag name="KSO_WM_UNIT_USESOURCEFORMAT_APPLY" val="0"/>
</p:tagLst>
</file>

<file path=ppt/tags/tag719.xml><?xml version="1.0" encoding="utf-8"?>
<p:tagLst xmlns:p="http://schemas.openxmlformats.org/presentationml/2006/main">
  <p:tag name="KSO_WM_UNIT_COLOR_SCHEME_SHAPE_ID" val="53"/>
  <p:tag name="KSO_WM_UNIT_COLOR_SCHEME_PARENT_PAGE" val="0_3"/>
  <p:tag name="KSO_WM_UNIT_FOIL_COLOR" val="1"/>
  <p:tag name="KSO_WM_UNIT_HIGHLIGHT" val="0"/>
  <p:tag name="KSO_WM_UNIT_COMPATIBLE" val="0"/>
  <p:tag name="KSO_WM_UNIT_DIAGRAM_ISNUMVISUAL" val="0"/>
  <p:tag name="KSO_WM_UNIT_DIAGRAM_ISREFERUNIT" val="0"/>
  <p:tag name="KSO_WM_DIAGRAM_GROUP_CODE" val="l1-1"/>
  <p:tag name="KSO_WM_UNIT_SUBTYPE" val="b"/>
  <p:tag name="KSO_WM_UNIT_TYPE" val="l_h_i"/>
  <p:tag name="KSO_WM_UNIT_INDEX" val="668_1_2"/>
  <p:tag name="KSO_WM_UNIT_ID" val="diagram20196511_4*l_h_i*668_1_2"/>
  <p:tag name="KSO_WM_TEMPLATE_CATEGORY" val="diagram"/>
  <p:tag name="KSO_WM_TEMPLATE_INDEX" val="20196511"/>
  <p:tag name="KSO_WM_UNIT_LAYERLEVEL" val="1_1_1"/>
  <p:tag name="KSO_WM_TAG_VERSION" val="1.0"/>
  <p:tag name="KSO_WM_BEAUTIFY_FLAG" val=""/>
  <p:tag name="KSO_WM_UNIT_FILL_FORE_SCHEMECOLOR_INDEX_BRIGHTNESS" val="0"/>
  <p:tag name="KSO_WM_UNIT_FILL_FORE_SCHEMECOLOR_INDEX" val="14"/>
  <p:tag name="KSO_WM_UNIT_FILL_TYPE" val="1"/>
  <p:tag name="KSO_WM_UNIT_SHADOW_SCHEMECOLOR_INDEX_BRIGHTNESS" val="0.5"/>
  <p:tag name="KSO_WM_UNIT_SHADOW_SCHEMECOLOR_INDEX" val="13"/>
  <p:tag name="KSO_WM_UNIT_TEXT_FILL_FORE_SCHEMECOLOR_INDEX_BRIGHTNESS" val="0"/>
  <p:tag name="KSO_WM_UNIT_TEXT_FILL_FORE_SCHEMECOLOR_INDEX" val="14"/>
  <p:tag name="KSO_WM_UNIT_TEXT_FILL_TYPE" val="1"/>
  <p:tag name="KSO_WM_UNIT_USESOURCEFORMAT_APPLY" val="0"/>
</p:tagLst>
</file>

<file path=ppt/tags/tag72.xml><?xml version="1.0" encoding="utf-8"?>
<p:tagLst xmlns:p="http://schemas.openxmlformats.org/presentationml/2006/main">
  <p:tag name="KSO_WM_UNIT_COLOR_SCHEME_SHAPE_ID" val="53"/>
  <p:tag name="KSO_WM_UNIT_COLOR_SCHEME_PARENT_PAGE" val="0_1"/>
  <p:tag name="KSO_WM_UNIT_HIGHLIGHT" val="0"/>
  <p:tag name="KSO_WM_UNIT_COMPATIBLE" val="0"/>
  <p:tag name="KSO_WM_UNIT_DIAGRAM_ISNUMVISUAL" val="0"/>
  <p:tag name="KSO_WM_UNIT_DIAGRAM_ISREFERUNIT" val="0"/>
  <p:tag name="KSO_WM_DIAGRAM_GROUP_CODE" val="l1-1"/>
  <p:tag name="KSO_WM_UNIT_TYPE" val="l_h_i"/>
  <p:tag name="KSO_WM_UNIT_INDEX" val="1_1_2"/>
  <p:tag name="KSO_WM_UNIT_ID" val="diagram20194834_1*l_h_i*1_1_2"/>
  <p:tag name="KSO_WM_TEMPLATE_CATEGORY" val="diagram"/>
  <p:tag name="KSO_WM_TEMPLATE_INDEX" val="20194834"/>
  <p:tag name="KSO_WM_UNIT_LAYERLEVEL" val="1_1_1"/>
  <p:tag name="KSO_WM_TAG_VERSION" val="1.0"/>
  <p:tag name="KSO_WM_BEAUTIFY_FLAG" val="#wm#"/>
  <p:tag name="KSO_WM_UNIT_FILL_FORE_SCHEMECOLOR_INDEX_BRIGHTNESS" val="0"/>
  <p:tag name="KSO_WM_UNIT_FILL_FORE_SCHEMECOLOR_INDEX" val="14"/>
  <p:tag name="KSO_WM_UNIT_FILL_TYPE" val="1"/>
  <p:tag name="KSO_WM_UNIT_TEXT_FILL_FORE_SCHEMECOLOR_INDEX_BRIGHTNESS" val="0"/>
  <p:tag name="KSO_WM_UNIT_TEXT_FILL_FORE_SCHEMECOLOR_INDEX" val="2"/>
  <p:tag name="KSO_WM_UNIT_TEXT_FILL_TYPE" val="1"/>
  <p:tag name="KSO_WM_UNIT_USESOURCEFORMAT_APPLY" val="0"/>
</p:tagLst>
</file>

<file path=ppt/tags/tag720.xml><?xml version="1.0" encoding="utf-8"?>
<p:tagLst xmlns:p="http://schemas.openxmlformats.org/presentationml/2006/main">
  <p:tag name="KSO_WM_UNIT_COLOR_SCHEME_SHAPE_ID" val="53"/>
  <p:tag name="KSO_WM_UNIT_COLOR_SCHEME_PARENT_PAGE" val="0_3"/>
  <p:tag name="KSO_WM_UNIT_FOIL_COLOR" val="1"/>
  <p:tag name="KSO_WM_UNIT_HIGHLIGHT" val="0"/>
  <p:tag name="KSO_WM_UNIT_COMPATIBLE" val="0"/>
  <p:tag name="KSO_WM_UNIT_DIAGRAM_ISNUMVISUAL" val="0"/>
  <p:tag name="KSO_WM_UNIT_DIAGRAM_ISREFERUNIT" val="0"/>
  <p:tag name="KSO_WM_DIAGRAM_GROUP_CODE" val="l1-1"/>
  <p:tag name="KSO_WM_UNIT_SUBTYPE" val="b"/>
  <p:tag name="KSO_WM_UNIT_TYPE" val="l_h_i"/>
  <p:tag name="KSO_WM_UNIT_INDEX" val="668_1_2"/>
  <p:tag name="KSO_WM_UNIT_ID" val="diagram20196511_4*l_h_i*668_1_2"/>
  <p:tag name="KSO_WM_TEMPLATE_CATEGORY" val="diagram"/>
  <p:tag name="KSO_WM_TEMPLATE_INDEX" val="20196511"/>
  <p:tag name="KSO_WM_UNIT_LAYERLEVEL" val="1_1_1"/>
  <p:tag name="KSO_WM_TAG_VERSION" val="1.0"/>
  <p:tag name="KSO_WM_BEAUTIFY_FLAG" val=""/>
  <p:tag name="KSO_WM_UNIT_FILL_FORE_SCHEMECOLOR_INDEX_BRIGHTNESS" val="0"/>
  <p:tag name="KSO_WM_UNIT_FILL_FORE_SCHEMECOLOR_INDEX" val="14"/>
  <p:tag name="KSO_WM_UNIT_FILL_TYPE" val="1"/>
  <p:tag name="KSO_WM_UNIT_SHADOW_SCHEMECOLOR_INDEX_BRIGHTNESS" val="0.5"/>
  <p:tag name="KSO_WM_UNIT_SHADOW_SCHEMECOLOR_INDEX" val="13"/>
  <p:tag name="KSO_WM_UNIT_TEXT_FILL_FORE_SCHEMECOLOR_INDEX_BRIGHTNESS" val="0"/>
  <p:tag name="KSO_WM_UNIT_TEXT_FILL_FORE_SCHEMECOLOR_INDEX" val="14"/>
  <p:tag name="KSO_WM_UNIT_TEXT_FILL_TYPE" val="1"/>
  <p:tag name="KSO_WM_UNIT_USESOURCEFORMAT_APPLY" val="0"/>
</p:tagLst>
</file>

<file path=ppt/tags/tag721.xml><?xml version="1.0" encoding="utf-8"?>
<p:tagLst xmlns:p="http://schemas.openxmlformats.org/presentationml/2006/main">
  <p:tag name="KSO_WM_UNIT_COLOR_SCHEME_SHAPE_ID" val="53"/>
  <p:tag name="KSO_WM_UNIT_COLOR_SCHEME_PARENT_PAGE" val="0_3"/>
  <p:tag name="KSO_WM_UNIT_FOIL_COLOR" val="1"/>
  <p:tag name="KSO_WM_UNIT_HIGHLIGHT" val="0"/>
  <p:tag name="KSO_WM_UNIT_COMPATIBLE" val="0"/>
  <p:tag name="KSO_WM_UNIT_DIAGRAM_ISNUMVISUAL" val="0"/>
  <p:tag name="KSO_WM_UNIT_DIAGRAM_ISREFERUNIT" val="0"/>
  <p:tag name="KSO_WM_DIAGRAM_GROUP_CODE" val="l1-1"/>
  <p:tag name="KSO_WM_UNIT_SUBTYPE" val="b"/>
  <p:tag name="KSO_WM_UNIT_TYPE" val="l_h_i"/>
  <p:tag name="KSO_WM_UNIT_INDEX" val="668_1_2"/>
  <p:tag name="KSO_WM_UNIT_ID" val="diagram20196511_4*l_h_i*668_1_2"/>
  <p:tag name="KSO_WM_TEMPLATE_CATEGORY" val="diagram"/>
  <p:tag name="KSO_WM_TEMPLATE_INDEX" val="20196511"/>
  <p:tag name="KSO_WM_UNIT_LAYERLEVEL" val="1_1_1"/>
  <p:tag name="KSO_WM_TAG_VERSION" val="1.0"/>
  <p:tag name="KSO_WM_BEAUTIFY_FLAG" val=""/>
  <p:tag name="KSO_WM_UNIT_FILL_FORE_SCHEMECOLOR_INDEX_BRIGHTNESS" val="0"/>
  <p:tag name="KSO_WM_UNIT_FILL_FORE_SCHEMECOLOR_INDEX" val="14"/>
  <p:tag name="KSO_WM_UNIT_FILL_TYPE" val="1"/>
  <p:tag name="KSO_WM_UNIT_SHADOW_SCHEMECOLOR_INDEX_BRIGHTNESS" val="0.5"/>
  <p:tag name="KSO_WM_UNIT_SHADOW_SCHEMECOLOR_INDEX" val="13"/>
  <p:tag name="KSO_WM_UNIT_TEXT_FILL_FORE_SCHEMECOLOR_INDEX_BRIGHTNESS" val="0"/>
  <p:tag name="KSO_WM_UNIT_TEXT_FILL_FORE_SCHEMECOLOR_INDEX" val="14"/>
  <p:tag name="KSO_WM_UNIT_TEXT_FILL_TYPE" val="1"/>
  <p:tag name="KSO_WM_UNIT_USESOURCEFORMAT_APPLY" val="0"/>
</p:tagLst>
</file>

<file path=ppt/tags/tag722.xml><?xml version="1.0" encoding="utf-8"?>
<p:tagLst xmlns:p="http://schemas.openxmlformats.org/presentationml/2006/main">
  <p:tag name="KSO_WM_UNIT_COLOR_SCHEME_SHAPE_ID" val="53"/>
  <p:tag name="KSO_WM_UNIT_COLOR_SCHEME_PARENT_PAGE" val="0_3"/>
  <p:tag name="KSO_WM_UNIT_FOIL_COLOR" val="1"/>
  <p:tag name="KSO_WM_UNIT_HIGHLIGHT" val="0"/>
  <p:tag name="KSO_WM_UNIT_COMPATIBLE" val="0"/>
  <p:tag name="KSO_WM_UNIT_DIAGRAM_ISNUMVISUAL" val="0"/>
  <p:tag name="KSO_WM_UNIT_DIAGRAM_ISREFERUNIT" val="0"/>
  <p:tag name="KSO_WM_DIAGRAM_GROUP_CODE" val="l1-1"/>
  <p:tag name="KSO_WM_UNIT_SUBTYPE" val="b"/>
  <p:tag name="KSO_WM_UNIT_TYPE" val="l_h_i"/>
  <p:tag name="KSO_WM_UNIT_INDEX" val="668_1_2"/>
  <p:tag name="KSO_WM_UNIT_ID" val="diagram20196511_4*l_h_i*668_1_2"/>
  <p:tag name="KSO_WM_TEMPLATE_CATEGORY" val="diagram"/>
  <p:tag name="KSO_WM_TEMPLATE_INDEX" val="20196511"/>
  <p:tag name="KSO_WM_UNIT_LAYERLEVEL" val="1_1_1"/>
  <p:tag name="KSO_WM_TAG_VERSION" val="1.0"/>
  <p:tag name="KSO_WM_BEAUTIFY_FLAG" val=""/>
  <p:tag name="KSO_WM_UNIT_FILL_FORE_SCHEMECOLOR_INDEX_BRIGHTNESS" val="0"/>
  <p:tag name="KSO_WM_UNIT_FILL_FORE_SCHEMECOLOR_INDEX" val="14"/>
  <p:tag name="KSO_WM_UNIT_FILL_TYPE" val="1"/>
  <p:tag name="KSO_WM_UNIT_SHADOW_SCHEMECOLOR_INDEX_BRIGHTNESS" val="0.5"/>
  <p:tag name="KSO_WM_UNIT_SHADOW_SCHEMECOLOR_INDEX" val="13"/>
  <p:tag name="KSO_WM_UNIT_TEXT_FILL_FORE_SCHEMECOLOR_INDEX_BRIGHTNESS" val="0"/>
  <p:tag name="KSO_WM_UNIT_TEXT_FILL_FORE_SCHEMECOLOR_INDEX" val="14"/>
  <p:tag name="KSO_WM_UNIT_TEXT_FILL_TYPE" val="1"/>
  <p:tag name="KSO_WM_UNIT_USESOURCEFORMAT_APPLY" val="0"/>
</p:tagLst>
</file>

<file path=ppt/tags/tag7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20058_1*i*1"/>
  <p:tag name="KSO_WM_TEMPLATE_CATEGORY" val="diagram"/>
  <p:tag name="KSO_WM_TEMPLATE_INDEX" val="20220058"/>
  <p:tag name="KSO_WM_UNIT_LAYERLEVEL" val="1"/>
  <p:tag name="KSO_WM_TAG_VERSION" val="1.0"/>
  <p:tag name="KSO_WM_BEAUTIFY_FLAG" val="#wm#"/>
  <p:tag name="KSO_WM_UNIT_BLOCK" val="0"/>
  <p:tag name="KSO_WM_UNIT_SM_LIMIT_TYPE" val="0"/>
  <p:tag name="KSO_WM_UNIT_DEC_AREA_ID" val="401453a90b9f4fd5b1215058b8a2f2e8"/>
  <p:tag name="KSO_WM_UNIT_DECORATE_INFO" val="{&quot;ReferentInfo&quot;:{&quot;Id&quot;:&quot;2d2094633d9c481aa0d84a95a0159686&quot;,&quot;X&quot;:{&quot;Pos&quot;:1},&quot;Y&quot;:{&quot;Pos&quot;:2}},&quot;DecorateInfoX&quot;:{&quot;Pos&quot;:1,&quot;IsAbs&quot;:true},&quot;DecorateInfoY&quot;:{&quot;Pos&quot;:0,&quot;IsAbs&quot;:true},&quot;DecorateInfoW&quot;:{&quot;IsAbs&quot;:true},&quot;DecorateInfoH&quot;:{&quot;IsAbs&quot;:true},&quot;whChangeMode&quot;:0}"/>
  <p:tag name="KSO_WM_UNIT_LINE_FORE_SCHEMECOLOR_INDEX_BRIGHTNESS" val="0"/>
  <p:tag name="KSO_WM_UNIT_LINE_FORE_SCHEMECOLOR_INDEX" val="5"/>
  <p:tag name="KSO_WM_UNIT_LINE_FILL_TYPE" val="2"/>
</p:tagLst>
</file>

<file path=ppt/tags/tag724.xml><?xml version="1.0" encoding="utf-8"?>
<p:tagLst xmlns:p="http://schemas.openxmlformats.org/presentationml/2006/main">
  <p:tag name="KSO_WM_UNIT_ISCONTENTSTITLE" val="0"/>
  <p:tag name="KSO_WM_UNIT_ISNUMDGMTITLE" val="0"/>
  <p:tag name="KSO_WM_UNIT_PRESET_TEXT" val="线型上下导航版"/>
  <p:tag name="KSO_WM_UNIT_NOCLEAR" val="0"/>
  <p:tag name="KSO_WM_UNIT_HIGHLIGHT" val="0"/>
  <p:tag name="KSO_WM_UNIT_COMPATIBLE" val="0"/>
  <p:tag name="KSO_WM_UNIT_DIAGRAM_ISNUMVISUAL" val="0"/>
  <p:tag name="KSO_WM_UNIT_DIAGRAM_ISREFERUNIT" val="0"/>
  <p:tag name="KSO_WM_UNIT_TYPE" val="a"/>
  <p:tag name="KSO_WM_UNIT_INDEX" val="1"/>
  <p:tag name="KSO_WM_UNIT_ID" val="diagram20220058_1*a*1"/>
  <p:tag name="KSO_WM_TEMPLATE_CATEGORY" val="diagram"/>
  <p:tag name="KSO_WM_TEMPLATE_INDEX" val="20220058"/>
  <p:tag name="KSO_WM_UNIT_LAYERLEVEL" val="1"/>
  <p:tag name="KSO_WM_TAG_VERSION" val="1.0"/>
  <p:tag name="KSO_WM_BEAUTIFY_FLAG" val="#wm#"/>
  <p:tag name="KSO_WM_UNIT_VALUE" val="27"/>
  <p:tag name="KSO_WM_UNIT_BLOCK" val="0"/>
  <p:tag name="KSO_WM_UNIT_SM_LIMIT_TYPE" val="2"/>
  <p:tag name="KSO_WM_UNIT_DEC_AREA_ID" val="2d2094633d9c481aa0d84a95a015968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TEXT_FILL_FORE_SCHEMECOLOR_INDEX_BRIGHTNESS" val="0"/>
  <p:tag name="KSO_WM_UNIT_TEXT_FILL_FORE_SCHEMECOLOR_INDEX" val="13"/>
  <p:tag name="KSO_WM_UNIT_TEXT_FILL_TYPE" val="1"/>
</p:tagLst>
</file>

<file path=ppt/tags/tag725.xml><?xml version="1.0" encoding="utf-8"?>
<p:tagLst xmlns:p="http://schemas.openxmlformats.org/presentationml/2006/main">
  <p:tag name="KSO_WM_BEAUTIFY_FLAG" val=""/>
</p:tagLst>
</file>

<file path=ppt/tags/tag726.xml><?xml version="1.0" encoding="utf-8"?>
<p:tagLst xmlns:p="http://schemas.openxmlformats.org/presentationml/2006/main">
  <p:tag name="KSO_WM_SLIDE_ID" val="diagram20220058_1"/>
  <p:tag name="KSO_WM_TEMPLATE_SUBCATEGORY" val="25"/>
  <p:tag name="KSO_WM_TEMPLATE_MASTER_TYPE" val="0"/>
  <p:tag name="KSO_WM_TEMPLATE_COLOR_TYPE" val="0"/>
  <p:tag name="KSO_WM_SLIDE_ITEM_CNT" val="0"/>
  <p:tag name="KSO_WM_SLIDE_INDEX" val="1"/>
  <p:tag name="KSO_WM_TAG_VERSION" val="1.0"/>
  <p:tag name="KSO_WM_BEAUTIFY_FLAG" val="#wm#"/>
  <p:tag name="KSO_WM_TEMPLATE_CATEGORY" val="diagram"/>
  <p:tag name="KSO_WM_TEMPLATE_INDEX" val="20220058"/>
  <p:tag name="KSO_WM_SLIDE_LAYOUT" val="a_d"/>
  <p:tag name="KSO_WM_SLIDE_LAYOUT_CNT" val="1_1"/>
  <p:tag name="KSO_WM_SLIDE_TYPE" val="text"/>
  <p:tag name="KSO_WM_SLIDE_SUBTYPE" val="picTxt"/>
  <p:tag name="KSO_WM_SLIDE_LAYOUTTYPE" val="topbottom"/>
  <p:tag name="KSO_WM_SLIDE_SIZE" val="888*504"/>
  <p:tag name="KSO_WM_SLIDE_POSITION" val="36*12"/>
  <p:tag name="KSO_WM_SLIDE_LAYOUT_INFO" val="{&quot;backgroundInfo&quot;:[{&quot;bottom&quot;:0,&quot;bottomAbs&quot;:false,&quot;left&quot;:0,&quot;leftAbs&quot;:false,&quot;right&quot;:0,&quot;rightAbs&quot;:false,&quot;top&quot;:0,&quot;topAbs&quot;:false,&quot;type&quot;:&quot;general&quot;}],&quot;id&quot;:&quot;2024-01-16T10:11:33&quot;,&quot;maxSize&quot;:{&quot;size1&quot;:20},&quot;minSize&quot;:{&quot;size1&quot;:11.2},&quot;normalSize&quot;:{&quot;size1&quot;:11.2},&quot;subLayout&quot;:[{&quot;id&quot;:&quot;2024-01-16T10:11:33&quot;,&quot;margin&quot;:{&quot;bottom&quot;:0.025999998673796654,&quot;left&quot;:1.2699999809265137,&quot;right&quot;:1.2699999809265137,&quot;top&quot;:0.4230000376701355},&quot;type&quot;:0},{&quot;id&quot;:&quot;2024-01-16T10:11:33&quot;,&quot;margin&quot;:{&quot;bottom&quot;:0.847000002861023,&quot;left&quot;:1.2699999809265137,&quot;right&quot;:1.2699999809265137,&quot;top&quot;:1.2699999809265137},&quot;type&quot;:0}],&quot;type&quot;:0}"/>
  <p:tag name="KSO_WM_SLIDE_RATIO" val="1.777778"/>
  <p:tag name="KSO_WM_SLIDE_BACKGROUND" val="[&quot;general&quot;]"/>
</p:tagLst>
</file>

<file path=ppt/tags/tag72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1_6"/>
  <p:tag name="KSO_WM_UNIT_ID" val="diagram20219434_2*l_h_i*1_1_6"/>
  <p:tag name="KSO_WM_TEMPLATE_CATEGORY" val="diagram"/>
  <p:tag name="KSO_WM_TEMPLATE_INDEX" val="20219434"/>
  <p:tag name="KSO_WM_UNIT_LAYERLEVEL" val="1_1_1"/>
  <p:tag name="KSO_WM_TAG_VERSION" val="1.0"/>
  <p:tag name="KSO_WM_BEAUTIFY_FLAG" val="#wm#"/>
  <p:tag name="KSO_WM_CHIP_GROUPID" val="60bed5134737e0f4c1ebe8b9"/>
  <p:tag name="KSO_WM_CHIP_XID" val="60bed5134737e0f4c1ebe8ba"/>
  <p:tag name="KSO_WM_ASSEMBLE_CHIP_INDEX" val="30f0e9c97e96423b9e58a8fcf4a1d796"/>
  <p:tag name="KSO_WM_UNIT_VALUE" val="2"/>
  <p:tag name="KSO_WM_UNIT_TEXT_FILL_FORE_SCHEMECOLOR_INDEX_BRIGHTNESS" val="-0.25"/>
  <p:tag name="KSO_WM_UNIT_TEXT_FILL_FORE_SCHEMECOLOR_INDEX" val="5"/>
  <p:tag name="KSO_WM_UNIT_TEXT_FILL_TYPE" val="1"/>
  <p:tag name="KSO_WM_UNIT_USESOURCEFORMAT_APPLY" val="0"/>
</p:tagLst>
</file>

<file path=ppt/tags/tag72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12"/>
  <p:tag name="KSO_WM_UNIT_ID" val="diagram20219434_2*l_h_i*1_1_12"/>
  <p:tag name="KSO_WM_TEMPLATE_CATEGORY" val="diagram"/>
  <p:tag name="KSO_WM_TEMPLATE_INDEX" val="20219434"/>
  <p:tag name="KSO_WM_UNIT_LAYERLEVEL" val="1_1_1"/>
  <p:tag name="KSO_WM_TAG_VERSION" val="1.0"/>
  <p:tag name="KSO_WM_BEAUTIFY_FLAG" val="#wm#"/>
  <p:tag name="KSO_WM_CHIP_GROUPID" val="60bed5134737e0f4c1ebe8b9"/>
  <p:tag name="KSO_WM_CHIP_XID" val="60bed5134737e0f4c1ebe8ba"/>
  <p:tag name="KSO_WM_ASSEMBLE_CHIP_INDEX" val="30f0e9c97e96423b9e58a8fcf4a1d796"/>
  <p:tag name="KSO_WM_UNIT_VALUE" val="0"/>
  <p:tag name="KSO_WM_UNIT_TEXT_FILL_FORE_SCHEMECOLOR_INDEX_BRIGHTNESS" val="0"/>
  <p:tag name="KSO_WM_UNIT_TEXT_FILL_FORE_SCHEMECOLOR_INDEX" val="13"/>
  <p:tag name="KSO_WM_UNIT_TEXT_FILL_TYPE" val="1"/>
  <p:tag name="KSO_WM_UNIT_USESOURCEFORMAT_APPLY" val="0"/>
</p:tagLst>
</file>

<file path=ppt/tags/tag72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13"/>
  <p:tag name="KSO_WM_UNIT_ID" val="diagram20219434_2*l_h_i*1_1_13"/>
  <p:tag name="KSO_WM_TEMPLATE_CATEGORY" val="diagram"/>
  <p:tag name="KSO_WM_TEMPLATE_INDEX" val="20219434"/>
  <p:tag name="KSO_WM_UNIT_LAYERLEVEL" val="1_1_1"/>
  <p:tag name="KSO_WM_TAG_VERSION" val="1.0"/>
  <p:tag name="KSO_WM_BEAUTIFY_FLAG" val="#wm#"/>
  <p:tag name="KSO_WM_CHIP_GROUPID" val="60bed5134737e0f4c1ebe8b9"/>
  <p:tag name="KSO_WM_CHIP_XID" val="60bed5134737e0f4c1ebe8ba"/>
  <p:tag name="KSO_WM_ASSEMBLE_CHIP_INDEX" val="30f0e9c97e96423b9e58a8fcf4a1d796"/>
  <p:tag name="KSO_WM_UNIT_VALUE" val="0"/>
  <p:tag name="KSO_WM_UNIT_TEXT_FILL_FORE_SCHEMECOLOR_INDEX_BRIGHTNESS" val="0"/>
  <p:tag name="KSO_WM_UNIT_TEXT_FILL_FORE_SCHEMECOLOR_INDEX" val="13"/>
  <p:tag name="KSO_WM_UNIT_TEXT_FILL_TYPE" val="1"/>
  <p:tag name="KSO_WM_UNIT_USESOURCEFORMAT_APPLY" val="0"/>
</p:tagLst>
</file>

<file path=ppt/tags/tag73.xml><?xml version="1.0" encoding="utf-8"?>
<p:tagLst xmlns:p="http://schemas.openxmlformats.org/presentationml/2006/main">
  <p:tag name="KSO_WM_UNIT_TEXT_PART_ID_V2" val="d-3-2"/>
  <p:tag name="KSO_WM_UNIT_COLOR_SCHEME_SHAPE_ID" val="3"/>
  <p:tag name="KSO_WM_UNIT_COLOR_SCHEME_PARENT_PAGE" val="0_1"/>
  <p:tag name="KSO_WM_UNIT_SUBTYPE" val="a"/>
  <p:tag name="KSO_WM_UNIT_PRESET_TEXT" val="点击此处添加正文，文字是您思想的提炼&#10;为了最终呈现发布的良好效果，请尽量言简意赅的阐述观点&#10;根据需要可酌情增减文字，以便观者可以准确理解您所传达的信息"/>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diagram20194834_1*l_h_f*1_1_1"/>
  <p:tag name="KSO_WM_TEMPLATE_CATEGORY" val="diagram"/>
  <p:tag name="KSO_WM_TEMPLATE_INDEX" val="20194834"/>
  <p:tag name="KSO_WM_UNIT_LAYERLEVEL" val="1_1_1"/>
  <p:tag name="KSO_WM_TAG_VERSION" val="1.0"/>
  <p:tag name="KSO_WM_BEAUTIFY_FLAG" val="#wm#"/>
  <p:tag name="KSO_WM_UNIT_TEXT_FILL_FORE_SCHEMECOLOR_INDEX_BRIGHTNESS" val="0.25"/>
  <p:tag name="KSO_WM_UNIT_TEXT_FILL_FORE_SCHEMECOLOR_INDEX" val="13"/>
  <p:tag name="KSO_WM_UNIT_TEXT_FILL_TYPE" val="1"/>
  <p:tag name="KSO_WM_UNIT_USESOURCEFORMAT_APPLY" val="0"/>
</p:tagLst>
</file>

<file path=ppt/tags/tag73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11"/>
  <p:tag name="KSO_WM_UNIT_ID" val="diagram20219434_2*l_h_i*1_1_11"/>
  <p:tag name="KSO_WM_TEMPLATE_CATEGORY" val="diagram"/>
  <p:tag name="KSO_WM_TEMPLATE_INDEX" val="20219434"/>
  <p:tag name="KSO_WM_UNIT_LAYERLEVEL" val="1_1_1"/>
  <p:tag name="KSO_WM_TAG_VERSION" val="1.0"/>
  <p:tag name="KSO_WM_BEAUTIFY_FLAG" val="#wm#"/>
  <p:tag name="KSO_WM_CHIP_GROUPID" val="60bed5134737e0f4c1ebe8b9"/>
  <p:tag name="KSO_WM_CHIP_XID" val="60bed5134737e0f4c1ebe8ba"/>
  <p:tag name="KSO_WM_ASSEMBLE_CHIP_INDEX" val="30f0e9c97e96423b9e58a8fcf4a1d796"/>
  <p:tag name="KSO_WM_UNIT_VALUE" val="0"/>
  <p:tag name="KSO_WM_UNIT_TEXT_FILL_FORE_SCHEMECOLOR_INDEX_BRIGHTNESS" val="0"/>
  <p:tag name="KSO_WM_UNIT_TEXT_FILL_FORE_SCHEMECOLOR_INDEX" val="13"/>
  <p:tag name="KSO_WM_UNIT_TEXT_FILL_TYPE" val="1"/>
  <p:tag name="KSO_WM_UNIT_USESOURCEFORMAT_APPLY" val="0"/>
</p:tagLst>
</file>

<file path=ppt/tags/tag73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15"/>
  <p:tag name="KSO_WM_UNIT_ID" val="diagram20219434_2*l_h_i*1_1_15"/>
  <p:tag name="KSO_WM_TEMPLATE_CATEGORY" val="diagram"/>
  <p:tag name="KSO_WM_TEMPLATE_INDEX" val="20219434"/>
  <p:tag name="KSO_WM_UNIT_LAYERLEVEL" val="1_1_1"/>
  <p:tag name="KSO_WM_TAG_VERSION" val="1.0"/>
  <p:tag name="KSO_WM_BEAUTIFY_FLAG" val="#wm#"/>
  <p:tag name="KSO_WM_CHIP_GROUPID" val="60bed5134737e0f4c1ebe8b9"/>
  <p:tag name="KSO_WM_CHIP_XID" val="60bed5134737e0f4c1ebe8ba"/>
  <p:tag name="KSO_WM_ASSEMBLE_CHIP_INDEX" val="30f0e9c97e96423b9e58a8fcf4a1d796"/>
  <p:tag name="KSO_WM_UNIT_VALUE" val="0"/>
  <p:tag name="KSO_WM_UNIT_TEXT_FILL_FORE_SCHEMECOLOR_INDEX_BRIGHTNESS" val="0"/>
  <p:tag name="KSO_WM_UNIT_TEXT_FILL_FORE_SCHEMECOLOR_INDEX" val="13"/>
  <p:tag name="KSO_WM_UNIT_TEXT_FILL_TYPE" val="1"/>
  <p:tag name="KSO_WM_UNIT_USESOURCEFORMAT_APPLY" val="0"/>
</p:tagLst>
</file>

<file path=ppt/tags/tag73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16"/>
  <p:tag name="KSO_WM_UNIT_ID" val="diagram20219434_2*l_h_i*1_1_16"/>
  <p:tag name="KSO_WM_TEMPLATE_CATEGORY" val="diagram"/>
  <p:tag name="KSO_WM_TEMPLATE_INDEX" val="20219434"/>
  <p:tag name="KSO_WM_UNIT_LAYERLEVEL" val="1_1_1"/>
  <p:tag name="KSO_WM_TAG_VERSION" val="1.0"/>
  <p:tag name="KSO_WM_BEAUTIFY_FLAG" val="#wm#"/>
  <p:tag name="KSO_WM_CHIP_GROUPID" val="60bed5134737e0f4c1ebe8b9"/>
  <p:tag name="KSO_WM_CHIP_XID" val="60bed5134737e0f4c1ebe8ba"/>
  <p:tag name="KSO_WM_ASSEMBLE_CHIP_INDEX" val="30f0e9c97e96423b9e58a8fcf4a1d796"/>
  <p:tag name="KSO_WM_UNIT_VALUE" val="0"/>
  <p:tag name="KSO_WM_UNIT_TEXT_FILL_FORE_SCHEMECOLOR_INDEX_BRIGHTNESS" val="0"/>
  <p:tag name="KSO_WM_UNIT_TEXT_FILL_FORE_SCHEMECOLOR_INDEX" val="13"/>
  <p:tag name="KSO_WM_UNIT_TEXT_FILL_TYPE" val="1"/>
  <p:tag name="KSO_WM_UNIT_USESOURCEFORMAT_APPLY" val="0"/>
</p:tagLst>
</file>

<file path=ppt/tags/tag73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14"/>
  <p:tag name="KSO_WM_UNIT_ID" val="diagram20219434_2*l_h_i*1_1_14"/>
  <p:tag name="KSO_WM_TEMPLATE_CATEGORY" val="diagram"/>
  <p:tag name="KSO_WM_TEMPLATE_INDEX" val="20219434"/>
  <p:tag name="KSO_WM_UNIT_LAYERLEVEL" val="1_1_1"/>
  <p:tag name="KSO_WM_TAG_VERSION" val="1.0"/>
  <p:tag name="KSO_WM_BEAUTIFY_FLAG" val="#wm#"/>
  <p:tag name="KSO_WM_CHIP_GROUPID" val="60bed5134737e0f4c1ebe8b9"/>
  <p:tag name="KSO_WM_CHIP_XID" val="60bed5134737e0f4c1ebe8ba"/>
  <p:tag name="KSO_WM_ASSEMBLE_CHIP_INDEX" val="30f0e9c97e96423b9e58a8fcf4a1d796"/>
  <p:tag name="KSO_WM_UNIT_VALUE" val="0"/>
  <p:tag name="KSO_WM_UNIT_FILL_FORE_SCHEMECOLOR_INDEX_BRIGHTNESS" val="0.4"/>
  <p:tag name="KSO_WM_UNIT_FILL_FORE_SCHEMECOLOR_INDEX" val="5"/>
  <p:tag name="KSO_WM_UNIT_FILL_TYPE" val="1"/>
  <p:tag name="KSO_WM_UNIT_TEXT_FILL_FORE_SCHEMECOLOR_INDEX_BRIGHTNESS" val="0"/>
  <p:tag name="KSO_WM_UNIT_TEXT_FILL_FORE_SCHEMECOLOR_INDEX" val="13"/>
  <p:tag name="KSO_WM_UNIT_TEXT_FILL_TYPE" val="1"/>
  <p:tag name="KSO_WM_UNIT_USESOURCEFORMAT_APPLY" val="0"/>
</p:tagLst>
</file>

<file path=ppt/tags/tag73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18"/>
  <p:tag name="KSO_WM_UNIT_ID" val="diagram20219434_2*l_h_i*1_1_18"/>
  <p:tag name="KSO_WM_TEMPLATE_CATEGORY" val="diagram"/>
  <p:tag name="KSO_WM_TEMPLATE_INDEX" val="20219434"/>
  <p:tag name="KSO_WM_UNIT_LAYERLEVEL" val="1_1_1"/>
  <p:tag name="KSO_WM_TAG_VERSION" val="1.0"/>
  <p:tag name="KSO_WM_BEAUTIFY_FLAG" val="#wm#"/>
  <p:tag name="KSO_WM_CHIP_GROUPID" val="60bed5134737e0f4c1ebe8b9"/>
  <p:tag name="KSO_WM_CHIP_XID" val="60bed5134737e0f4c1ebe8ba"/>
  <p:tag name="KSO_WM_ASSEMBLE_CHIP_INDEX" val="30f0e9c97e96423b9e58a8fcf4a1d796"/>
  <p:tag name="KSO_WM_UNIT_VALUE" val="0"/>
  <p:tag name="KSO_WM_UNIT_FILL_FORE_SCHEMECOLOR_INDEX_BRIGHTNESS" val="-0.25"/>
  <p:tag name="KSO_WM_UNIT_FILL_FORE_SCHEMECOLOR_INDEX" val="5"/>
  <p:tag name="KSO_WM_UNIT_FILL_TYPE" val="1"/>
  <p:tag name="KSO_WM_UNIT_TEXT_FILL_FORE_SCHEMECOLOR_INDEX_BRIGHTNESS" val="0"/>
  <p:tag name="KSO_WM_UNIT_TEXT_FILL_FORE_SCHEMECOLOR_INDEX" val="13"/>
  <p:tag name="KSO_WM_UNIT_TEXT_FILL_TYPE" val="1"/>
  <p:tag name="KSO_WM_UNIT_USESOURCEFORMAT_APPLY" val="0"/>
</p:tagLst>
</file>

<file path=ppt/tags/tag73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17"/>
  <p:tag name="KSO_WM_UNIT_ID" val="diagram20219434_2*l_h_i*1_1_17"/>
  <p:tag name="KSO_WM_TEMPLATE_CATEGORY" val="diagram"/>
  <p:tag name="KSO_WM_TEMPLATE_INDEX" val="20219434"/>
  <p:tag name="KSO_WM_UNIT_LAYERLEVEL" val="1_1_1"/>
  <p:tag name="KSO_WM_TAG_VERSION" val="1.0"/>
  <p:tag name="KSO_WM_BEAUTIFY_FLAG" val="#wm#"/>
  <p:tag name="KSO_WM_CHIP_GROUPID" val="60bed5134737e0f4c1ebe8b9"/>
  <p:tag name="KSO_WM_CHIP_XID" val="60bed5134737e0f4c1ebe8ba"/>
  <p:tag name="KSO_WM_ASSEMBLE_CHIP_INDEX" val="30f0e9c97e96423b9e58a8fcf4a1d796"/>
  <p:tag name="KSO_WM_UNIT_VALUE" val="0"/>
  <p:tag name="KSO_WM_UNIT_FILL_FORE_SCHEMECOLOR_INDEX_BRIGHTNESS" val="-0.25"/>
  <p:tag name="KSO_WM_UNIT_FILL_FORE_SCHEMECOLOR_INDEX" val="5"/>
  <p:tag name="KSO_WM_UNIT_FILL_TYPE" val="1"/>
  <p:tag name="KSO_WM_UNIT_TEXT_FILL_FORE_SCHEMECOLOR_INDEX_BRIGHTNESS" val="0"/>
  <p:tag name="KSO_WM_UNIT_TEXT_FILL_FORE_SCHEMECOLOR_INDEX" val="13"/>
  <p:tag name="KSO_WM_UNIT_TEXT_FILL_TYPE" val="1"/>
  <p:tag name="KSO_WM_UNIT_USESOURCEFORMAT_APPLY" val="0"/>
</p:tagLst>
</file>

<file path=ppt/tags/tag73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19"/>
  <p:tag name="KSO_WM_UNIT_ID" val="diagram20219434_2*l_h_i*1_1_19"/>
  <p:tag name="KSO_WM_TEMPLATE_CATEGORY" val="diagram"/>
  <p:tag name="KSO_WM_TEMPLATE_INDEX" val="20219434"/>
  <p:tag name="KSO_WM_UNIT_LAYERLEVEL" val="1_1_1"/>
  <p:tag name="KSO_WM_TAG_VERSION" val="1.0"/>
  <p:tag name="KSO_WM_BEAUTIFY_FLAG" val="#wm#"/>
  <p:tag name="KSO_WM_CHIP_GROUPID" val="60bed5134737e0f4c1ebe8b9"/>
  <p:tag name="KSO_WM_CHIP_XID" val="60bed5134737e0f4c1ebe8ba"/>
  <p:tag name="KSO_WM_ASSEMBLE_CHIP_INDEX" val="30f0e9c97e96423b9e58a8fcf4a1d796"/>
  <p:tag name="KSO_WM_UNIT_VALUE" val="0"/>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3"/>
  <p:tag name="KSO_WM_UNIT_TEXT_FILL_TYPE" val="1"/>
  <p:tag name="KSO_WM_UNIT_USESOURCEFORMAT_APPLY" val="0"/>
</p:tagLst>
</file>

<file path=ppt/tags/tag73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2"/>
  <p:tag name="KSO_WM_UNIT_ID" val="diagram20219434_2*l_h_i*1_1_2"/>
  <p:tag name="KSO_WM_TEMPLATE_CATEGORY" val="diagram"/>
  <p:tag name="KSO_WM_TEMPLATE_INDEX" val="20219434"/>
  <p:tag name="KSO_WM_UNIT_LAYERLEVEL" val="1_1_1"/>
  <p:tag name="KSO_WM_TAG_VERSION" val="1.0"/>
  <p:tag name="KSO_WM_BEAUTIFY_FLAG" val="#wm#"/>
  <p:tag name="KSO_WM_CHIP_GROUPID" val="60bed5134737e0f4c1ebe8b9"/>
  <p:tag name="KSO_WM_CHIP_XID" val="60bed5134737e0f4c1ebe8ba"/>
  <p:tag name="KSO_WM_ASSEMBLE_CHIP_INDEX" val="30f0e9c97e96423b9e58a8fcf4a1d796"/>
  <p:tag name="KSO_WM_UNIT_VALUE" val="0"/>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3"/>
  <p:tag name="KSO_WM_UNIT_TEXT_FILL_TYPE" val="1"/>
  <p:tag name="KSO_WM_UNIT_USESOURCEFORMAT_APPLY" val="0"/>
</p:tagLst>
</file>

<file path=ppt/tags/tag73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1"/>
  <p:tag name="KSO_WM_UNIT_ID" val="diagram20219434_2*l_h_i*1_1_1"/>
  <p:tag name="KSO_WM_TEMPLATE_CATEGORY" val="diagram"/>
  <p:tag name="KSO_WM_TEMPLATE_INDEX" val="20219434"/>
  <p:tag name="KSO_WM_UNIT_LAYERLEVEL" val="1_1_1"/>
  <p:tag name="KSO_WM_TAG_VERSION" val="1.0"/>
  <p:tag name="KSO_WM_BEAUTIFY_FLAG" val="#wm#"/>
  <p:tag name="KSO_WM_CHIP_GROUPID" val="60bed5134737e0f4c1ebe8b9"/>
  <p:tag name="KSO_WM_CHIP_XID" val="60bed5134737e0f4c1ebe8ba"/>
  <p:tag name="KSO_WM_ASSEMBLE_CHIP_INDEX" val="30f0e9c97e96423b9e58a8fcf4a1d796"/>
  <p:tag name="KSO_WM_UNIT_VALUE" val="0"/>
  <p:tag name="KSO_WM_UNIT_FILL_FORE_SCHEMECOLOR_INDEX_BRIGHTNESS" val="-0.25"/>
  <p:tag name="KSO_WM_UNIT_FILL_FORE_SCHEMECOLOR_INDEX" val="5"/>
  <p:tag name="KSO_WM_UNIT_FILL_TYPE" val="1"/>
  <p:tag name="KSO_WM_UNIT_TEXT_FILL_FORE_SCHEMECOLOR_INDEX_BRIGHTNESS" val="0"/>
  <p:tag name="KSO_WM_UNIT_TEXT_FILL_FORE_SCHEMECOLOR_INDEX" val="13"/>
  <p:tag name="KSO_WM_UNIT_TEXT_FILL_TYPE" val="1"/>
  <p:tag name="KSO_WM_UNIT_USESOURCEFORMAT_APPLY" val="0"/>
</p:tagLst>
</file>

<file path=ppt/tags/tag73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4"/>
  <p:tag name="KSO_WM_UNIT_ID" val="diagram20219434_2*l_h_i*1_1_4"/>
  <p:tag name="KSO_WM_TEMPLATE_CATEGORY" val="diagram"/>
  <p:tag name="KSO_WM_TEMPLATE_INDEX" val="20219434"/>
  <p:tag name="KSO_WM_UNIT_LAYERLEVEL" val="1_1_1"/>
  <p:tag name="KSO_WM_TAG_VERSION" val="1.0"/>
  <p:tag name="KSO_WM_BEAUTIFY_FLAG" val="#wm#"/>
  <p:tag name="KSO_WM_CHIP_GROUPID" val="60bed5134737e0f4c1ebe8b9"/>
  <p:tag name="KSO_WM_CHIP_XID" val="60bed5134737e0f4c1ebe8ba"/>
  <p:tag name="KSO_WM_ASSEMBLE_CHIP_INDEX" val="30f0e9c97e96423b9e58a8fcf4a1d796"/>
  <p:tag name="KSO_WM_UNIT_VALUE" val="1"/>
  <p:tag name="KSO_WM_UNIT_TEXT_FILL_FORE_SCHEMECOLOR_INDEX_BRIGHTNESS" val="0"/>
  <p:tag name="KSO_WM_UNIT_TEXT_FILL_FORE_SCHEMECOLOR_INDEX" val="13"/>
  <p:tag name="KSO_WM_UNIT_TEXT_FILL_TYPE" val="1"/>
  <p:tag name="KSO_WM_UNIT_USESOURCEFORMAT_APPLY" val="0"/>
</p:tagLst>
</file>

<file path=ppt/tags/tag74.xml><?xml version="1.0" encoding="utf-8"?>
<p:tagLst xmlns:p="http://schemas.openxmlformats.org/presentationml/2006/main">
  <p:tag name="KSO_WM_UNIT_COLOR_SCHEME_SHAPE_ID" val="43"/>
  <p:tag name="KSO_WM_UNIT_COLOR_SCHEME_PARENT_PAGE" val="0_1"/>
  <p:tag name="KSO_WM_UNIT_HIGHLIGHT" val="0"/>
  <p:tag name="KSO_WM_UNIT_COMPATIBLE" val="0"/>
  <p:tag name="KSO_WM_UNIT_DIAGRAM_ISNUMVISUAL" val="0"/>
  <p:tag name="KSO_WM_UNIT_DIAGRAM_ISREFERUNIT" val="0"/>
  <p:tag name="KSO_WM_DIAGRAM_GROUP_CODE" val="l1-1"/>
  <p:tag name="KSO_WM_UNIT_TYPE" val="l_h_i"/>
  <p:tag name="KSO_WM_UNIT_INDEX" val="1_2_1"/>
  <p:tag name="KSO_WM_UNIT_ID" val="diagram20194834_1*l_h_i*1_2_1"/>
  <p:tag name="KSO_WM_TEMPLATE_CATEGORY" val="diagram"/>
  <p:tag name="KSO_WM_TEMPLATE_INDEX" val="20194834"/>
  <p:tag name="KSO_WM_UNIT_LAYERLEVEL" val="1_1_1"/>
  <p:tag name="KSO_WM_TAG_VERSION" val="1.0"/>
  <p:tag name="KSO_WM_BEAUTIFY_FLAG" val="#wm#"/>
  <p:tag name="KSO_WM_UNIT_FILL_FORE_SCHEMECOLOR_INDEX_BRIGHTNESS" val="0"/>
  <p:tag name="KSO_WM_UNIT_FILL_FORE_SCHEMECOLOR_INDEX" val="9"/>
  <p:tag name="KSO_WM_UNIT_FILL_TYPE" val="1"/>
  <p:tag name="KSO_WM_UNIT_TEXT_FILL_FORE_SCHEMECOLOR_INDEX_BRIGHTNESS" val="0"/>
  <p:tag name="KSO_WM_UNIT_TEXT_FILL_FORE_SCHEMECOLOR_INDEX" val="2"/>
  <p:tag name="KSO_WM_UNIT_TEXT_FILL_TYPE" val="1"/>
  <p:tag name="KSO_WM_UNIT_USESOURCEFORMAT_APPLY" val="0"/>
</p:tagLst>
</file>

<file path=ppt/tags/tag74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5"/>
  <p:tag name="KSO_WM_UNIT_ID" val="diagram20219434_2*l_h_i*1_1_5"/>
  <p:tag name="KSO_WM_TEMPLATE_CATEGORY" val="diagram"/>
  <p:tag name="KSO_WM_TEMPLATE_INDEX" val="20219434"/>
  <p:tag name="KSO_WM_UNIT_LAYERLEVEL" val="1_1_1"/>
  <p:tag name="KSO_WM_TAG_VERSION" val="1.0"/>
  <p:tag name="KSO_WM_BEAUTIFY_FLAG" val="#wm#"/>
  <p:tag name="KSO_WM_CHIP_GROUPID" val="60bed5134737e0f4c1ebe8b9"/>
  <p:tag name="KSO_WM_CHIP_XID" val="60bed5134737e0f4c1ebe8ba"/>
  <p:tag name="KSO_WM_ASSEMBLE_CHIP_INDEX" val="30f0e9c97e96423b9e58a8fcf4a1d796"/>
  <p:tag name="KSO_WM_UNIT_VALUE" val="0"/>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3"/>
  <p:tag name="KSO_WM_UNIT_TEXT_FILL_TYPE" val="1"/>
  <p:tag name="KSO_WM_UNIT_USESOURCEFORMAT_APPLY" val="0"/>
</p:tagLst>
</file>

<file path=ppt/tags/tag74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3"/>
  <p:tag name="KSO_WM_UNIT_ID" val="diagram20219434_2*l_h_i*1_1_3"/>
  <p:tag name="KSO_WM_TEMPLATE_CATEGORY" val="diagram"/>
  <p:tag name="KSO_WM_TEMPLATE_INDEX" val="20219434"/>
  <p:tag name="KSO_WM_UNIT_LAYERLEVEL" val="1_1_1"/>
  <p:tag name="KSO_WM_TAG_VERSION" val="1.0"/>
  <p:tag name="KSO_WM_BEAUTIFY_FLAG" val="#wm#"/>
  <p:tag name="KSO_WM_CHIP_GROUPID" val="60bed5134737e0f4c1ebe8b9"/>
  <p:tag name="KSO_WM_CHIP_XID" val="60bed5134737e0f4c1ebe8ba"/>
  <p:tag name="KSO_WM_ASSEMBLE_CHIP_INDEX" val="30f0e9c97e96423b9e58a8fcf4a1d796"/>
  <p:tag name="KSO_WM_UNIT_VALUE" val="0"/>
  <p:tag name="KSO_WM_UNIT_FILL_FORE_SCHEMECOLOR_INDEX_BRIGHTNESS" val="0.4"/>
  <p:tag name="KSO_WM_UNIT_FILL_FORE_SCHEMECOLOR_INDEX" val="5"/>
  <p:tag name="KSO_WM_UNIT_FILL_TYPE" val="1"/>
  <p:tag name="KSO_WM_UNIT_TEXT_FILL_FORE_SCHEMECOLOR_INDEX_BRIGHTNESS" val="0"/>
  <p:tag name="KSO_WM_UNIT_TEXT_FILL_FORE_SCHEMECOLOR_INDEX" val="13"/>
  <p:tag name="KSO_WM_UNIT_TEXT_FILL_TYPE" val="1"/>
  <p:tag name="KSO_WM_UNIT_USESOURCEFORMAT_APPLY" val="0"/>
</p:tagLst>
</file>

<file path=ppt/tags/tag74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7"/>
  <p:tag name="KSO_WM_UNIT_ID" val="diagram20219434_2*l_h_i*1_1_7"/>
  <p:tag name="KSO_WM_TEMPLATE_CATEGORY" val="diagram"/>
  <p:tag name="KSO_WM_TEMPLATE_INDEX" val="20219434"/>
  <p:tag name="KSO_WM_UNIT_LAYERLEVEL" val="1_1_1"/>
  <p:tag name="KSO_WM_TAG_VERSION" val="1.0"/>
  <p:tag name="KSO_WM_BEAUTIFY_FLAG" val="#wm#"/>
  <p:tag name="KSO_WM_CHIP_GROUPID" val="60bed5134737e0f4c1ebe8b9"/>
  <p:tag name="KSO_WM_CHIP_XID" val="60bed5134737e0f4c1ebe8ba"/>
  <p:tag name="KSO_WM_ASSEMBLE_CHIP_INDEX" val="30f0e9c97e96423b9e58a8fcf4a1d796"/>
  <p:tag name="KSO_WM_UNIT_VALUE" val="0"/>
  <p:tag name="KSO_WM_UNIT_FILL_FORE_SCHEMECOLOR_INDEX_BRIGHTNESS" val="-0.25"/>
  <p:tag name="KSO_WM_UNIT_FILL_FORE_SCHEMECOLOR_INDEX" val="5"/>
  <p:tag name="KSO_WM_UNIT_FILL_TYPE" val="1"/>
  <p:tag name="KSO_WM_UNIT_TEXT_FILL_FORE_SCHEMECOLOR_INDEX_BRIGHTNESS" val="0"/>
  <p:tag name="KSO_WM_UNIT_TEXT_FILL_FORE_SCHEMECOLOR_INDEX" val="13"/>
  <p:tag name="KSO_WM_UNIT_TEXT_FILL_TYPE" val="1"/>
  <p:tag name="KSO_WM_UNIT_USESOURCEFORMAT_APPLY" val="0"/>
</p:tagLst>
</file>

<file path=ppt/tags/tag74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8"/>
  <p:tag name="KSO_WM_UNIT_ID" val="diagram20219434_2*l_h_i*1_1_8"/>
  <p:tag name="KSO_WM_TEMPLATE_CATEGORY" val="diagram"/>
  <p:tag name="KSO_WM_TEMPLATE_INDEX" val="20219434"/>
  <p:tag name="KSO_WM_UNIT_LAYERLEVEL" val="1_1_1"/>
  <p:tag name="KSO_WM_TAG_VERSION" val="1.0"/>
  <p:tag name="KSO_WM_BEAUTIFY_FLAG" val="#wm#"/>
  <p:tag name="KSO_WM_CHIP_GROUPID" val="60bed5134737e0f4c1ebe8b9"/>
  <p:tag name="KSO_WM_CHIP_XID" val="60bed5134737e0f4c1ebe8ba"/>
  <p:tag name="KSO_WM_ASSEMBLE_CHIP_INDEX" val="30f0e9c97e96423b9e58a8fcf4a1d796"/>
  <p:tag name="KSO_WM_UNIT_VALUE" val="0"/>
  <p:tag name="KSO_WM_UNIT_FILL_FORE_SCHEMECOLOR_INDEX_BRIGHTNESS" val="-0.25"/>
  <p:tag name="KSO_WM_UNIT_FILL_FORE_SCHEMECOLOR_INDEX" val="5"/>
  <p:tag name="KSO_WM_UNIT_FILL_TYPE" val="1"/>
  <p:tag name="KSO_WM_UNIT_TEXT_FILL_FORE_SCHEMECOLOR_INDEX_BRIGHTNESS" val="0"/>
  <p:tag name="KSO_WM_UNIT_TEXT_FILL_FORE_SCHEMECOLOR_INDEX" val="13"/>
  <p:tag name="KSO_WM_UNIT_TEXT_FILL_TYPE" val="1"/>
  <p:tag name="KSO_WM_UNIT_USESOURCEFORMAT_APPLY" val="0"/>
</p:tagLst>
</file>

<file path=ppt/tags/tag74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10"/>
  <p:tag name="KSO_WM_UNIT_ID" val="diagram20219434_2*l_h_i*1_1_10"/>
  <p:tag name="KSO_WM_TEMPLATE_CATEGORY" val="diagram"/>
  <p:tag name="KSO_WM_TEMPLATE_INDEX" val="20219434"/>
  <p:tag name="KSO_WM_UNIT_LAYERLEVEL" val="1_1_1"/>
  <p:tag name="KSO_WM_TAG_VERSION" val="1.0"/>
  <p:tag name="KSO_WM_BEAUTIFY_FLAG" val="#wm#"/>
  <p:tag name="KSO_WM_CHIP_GROUPID" val="60bed5134737e0f4c1ebe8b9"/>
  <p:tag name="KSO_WM_CHIP_XID" val="60bed5134737e0f4c1ebe8ba"/>
  <p:tag name="KSO_WM_ASSEMBLE_CHIP_INDEX" val="30f0e9c97e96423b9e58a8fcf4a1d796"/>
  <p:tag name="KSO_WM_UNIT_VALUE" val="0"/>
  <p:tag name="KSO_WM_UNIT_FILL_FORE_SCHEMECOLOR_INDEX_BRIGHTNESS" val="-0.25"/>
  <p:tag name="KSO_WM_UNIT_FILL_FORE_SCHEMECOLOR_INDEX" val="5"/>
  <p:tag name="KSO_WM_UNIT_FILL_TYPE" val="1"/>
  <p:tag name="KSO_WM_UNIT_TEXT_FILL_FORE_SCHEMECOLOR_INDEX_BRIGHTNESS" val="0"/>
  <p:tag name="KSO_WM_UNIT_TEXT_FILL_FORE_SCHEMECOLOR_INDEX" val="13"/>
  <p:tag name="KSO_WM_UNIT_TEXT_FILL_TYPE" val="1"/>
  <p:tag name="KSO_WM_UNIT_USESOURCEFORMAT_APPLY" val="0"/>
</p:tagLst>
</file>

<file path=ppt/tags/tag74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9"/>
  <p:tag name="KSO_WM_UNIT_ID" val="diagram20219434_2*l_h_i*1_1_9"/>
  <p:tag name="KSO_WM_TEMPLATE_CATEGORY" val="diagram"/>
  <p:tag name="KSO_WM_TEMPLATE_INDEX" val="20219434"/>
  <p:tag name="KSO_WM_UNIT_LAYERLEVEL" val="1_1_1"/>
  <p:tag name="KSO_WM_TAG_VERSION" val="1.0"/>
  <p:tag name="KSO_WM_BEAUTIFY_FLAG" val="#wm#"/>
  <p:tag name="KSO_WM_CHIP_GROUPID" val="60bed5134737e0f4c1ebe8b9"/>
  <p:tag name="KSO_WM_CHIP_XID" val="60bed5134737e0f4c1ebe8ba"/>
  <p:tag name="KSO_WM_ASSEMBLE_CHIP_INDEX" val="30f0e9c97e96423b9e58a8fcf4a1d796"/>
  <p:tag name="KSO_WM_UNIT_VALUE" val="0"/>
  <p:tag name="KSO_WM_UNIT_FILL_FORE_SCHEMECOLOR_INDEX_BRIGHTNESS" val="-0.25"/>
  <p:tag name="KSO_WM_UNIT_FILL_FORE_SCHEMECOLOR_INDEX" val="5"/>
  <p:tag name="KSO_WM_UNIT_FILL_TYPE" val="1"/>
  <p:tag name="KSO_WM_UNIT_TEXT_FILL_FORE_SCHEMECOLOR_INDEX_BRIGHTNESS" val="0"/>
  <p:tag name="KSO_WM_UNIT_TEXT_FILL_FORE_SCHEMECOLOR_INDEX" val="13"/>
  <p:tag name="KSO_WM_UNIT_TEXT_FILL_TYPE" val="1"/>
  <p:tag name="KSO_WM_UNIT_USESOURCEFORMAT_APPLY" val="0"/>
</p:tagLst>
</file>

<file path=ppt/tags/tag746.xml><?xml version="1.0" encoding="utf-8"?>
<p:tagLst xmlns:p="http://schemas.openxmlformats.org/presentationml/2006/main">
  <p:tag name="KSO_WM_UNIT_SUBTYPE" val="a"/>
  <p:tag name="KSO_WM_UNIT_NOCLEAR" val="0"/>
  <p:tag name="KSO_WM_UNIT_VALUE" val="114"/>
  <p:tag name="KSO_WM_UNIT_HIGHLIGHT" val="0"/>
  <p:tag name="KSO_WM_UNIT_COMPATIBLE" val="0"/>
  <p:tag name="KSO_WM_UNIT_DIAGRAM_ISNUMVISUAL" val="0"/>
  <p:tag name="KSO_WM_UNIT_DIAGRAM_ISREFERUNIT" val="0"/>
  <p:tag name="KSO_WM_DIAGRAM_GROUP_CODE" val="l1-1"/>
  <p:tag name="KSO_WM_UNIT_TYPE" val="l_h_f"/>
  <p:tag name="KSO_WM_UNIT_INDEX" val="1_2_1"/>
  <p:tag name="KSO_WM_UNIT_ID" val="diagram20219434_2*l_h_f*1_2_1"/>
  <p:tag name="KSO_WM_TEMPLATE_CATEGORY" val="diagram"/>
  <p:tag name="KSO_WM_TEMPLATE_INDEX" val="20219434"/>
  <p:tag name="KSO_WM_UNIT_LAYERLEVEL" val="1_1_1"/>
  <p:tag name="KSO_WM_TAG_VERSION" val="1.0"/>
  <p:tag name="KSO_WM_BEAUTIFY_FLAG" val="#wm#"/>
  <p:tag name="KSO_WM_UNIT_PRESET_TEXT" val="单击此处输入你的正文，文字是您思想的提炼，为最终演示发布的良好效果，请尽量言简意赅的阐述观点；根据需要可酌情增减文字，以便观者可以准确理解您所传达的信息。单击此处输入你的正文，文字就是您您思想的提炼。"/>
  <p:tag name="KSO_WM_CHIP_GROUPID" val="60bed5134737e0f4c1ebe8b9"/>
  <p:tag name="KSO_WM_CHIP_XID" val="60bed5134737e0f4c1ebe8ba"/>
  <p:tag name="KSO_WM_ASSEMBLE_CHIP_INDEX" val="30f0e9c97e96423b9e58a8fcf4a1d796"/>
  <p:tag name="KSO_WM_UNIT_TEXT_FILL_FORE_SCHEMECOLOR_INDEX_BRIGHTNESS" val="0.25"/>
  <p:tag name="KSO_WM_UNIT_TEXT_FILL_FORE_SCHEMECOLOR_INDEX" val="13"/>
  <p:tag name="KSO_WM_UNIT_TEXT_FILL_TYPE" val="1"/>
  <p:tag name="KSO_WM_UNIT_USESOURCEFORMAT_APPLY" val="0"/>
</p:tagLst>
</file>

<file path=ppt/tags/tag7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20058_1*i*1"/>
  <p:tag name="KSO_WM_TEMPLATE_CATEGORY" val="diagram"/>
  <p:tag name="KSO_WM_TEMPLATE_INDEX" val="20220058"/>
  <p:tag name="KSO_WM_UNIT_LAYERLEVEL" val="1"/>
  <p:tag name="KSO_WM_TAG_VERSION" val="1.0"/>
  <p:tag name="KSO_WM_BEAUTIFY_FLAG" val="#wm#"/>
  <p:tag name="KSO_WM_UNIT_BLOCK" val="0"/>
  <p:tag name="KSO_WM_UNIT_SM_LIMIT_TYPE" val="0"/>
  <p:tag name="KSO_WM_UNIT_DEC_AREA_ID" val="401453a90b9f4fd5b1215058b8a2f2e8"/>
  <p:tag name="KSO_WM_UNIT_DECORATE_INFO" val="{&quot;ReferentInfo&quot;:{&quot;Id&quot;:&quot;2d2094633d9c481aa0d84a95a0159686&quot;,&quot;X&quot;:{&quot;Pos&quot;:1},&quot;Y&quot;:{&quot;Pos&quot;:2}},&quot;DecorateInfoX&quot;:{&quot;Pos&quot;:1,&quot;IsAbs&quot;:true},&quot;DecorateInfoY&quot;:{&quot;Pos&quot;:0,&quot;IsAbs&quot;:true},&quot;DecorateInfoW&quot;:{&quot;IsAbs&quot;:true},&quot;DecorateInfoH&quot;:{&quot;IsAbs&quot;:true},&quot;whChangeMode&quot;:0}"/>
  <p:tag name="KSO_WM_UNIT_LINE_FORE_SCHEMECOLOR_INDEX_BRIGHTNESS" val="0"/>
  <p:tag name="KSO_WM_UNIT_LINE_FORE_SCHEMECOLOR_INDEX" val="5"/>
  <p:tag name="KSO_WM_UNIT_LINE_FILL_TYPE" val="2"/>
</p:tagLst>
</file>

<file path=ppt/tags/tag748.xml><?xml version="1.0" encoding="utf-8"?>
<p:tagLst xmlns:p="http://schemas.openxmlformats.org/presentationml/2006/main">
  <p:tag name="KSO_WM_UNIT_ISCONTENTSTITLE" val="0"/>
  <p:tag name="KSO_WM_UNIT_ISNUMDGMTITLE" val="0"/>
  <p:tag name="KSO_WM_UNIT_PRESET_TEXT" val="线型上下导航版"/>
  <p:tag name="KSO_WM_UNIT_NOCLEAR" val="0"/>
  <p:tag name="KSO_WM_UNIT_HIGHLIGHT" val="0"/>
  <p:tag name="KSO_WM_UNIT_COMPATIBLE" val="0"/>
  <p:tag name="KSO_WM_UNIT_DIAGRAM_ISNUMVISUAL" val="0"/>
  <p:tag name="KSO_WM_UNIT_DIAGRAM_ISREFERUNIT" val="0"/>
  <p:tag name="KSO_WM_UNIT_TYPE" val="a"/>
  <p:tag name="KSO_WM_UNIT_INDEX" val="1"/>
  <p:tag name="KSO_WM_UNIT_ID" val="diagram20220058_1*a*1"/>
  <p:tag name="KSO_WM_TEMPLATE_CATEGORY" val="diagram"/>
  <p:tag name="KSO_WM_TEMPLATE_INDEX" val="20220058"/>
  <p:tag name="KSO_WM_UNIT_LAYERLEVEL" val="1"/>
  <p:tag name="KSO_WM_TAG_VERSION" val="1.0"/>
  <p:tag name="KSO_WM_BEAUTIFY_FLAG" val="#wm#"/>
  <p:tag name="KSO_WM_UNIT_VALUE" val="27"/>
  <p:tag name="KSO_WM_UNIT_BLOCK" val="0"/>
  <p:tag name="KSO_WM_UNIT_SM_LIMIT_TYPE" val="2"/>
  <p:tag name="KSO_WM_UNIT_DEC_AREA_ID" val="2d2094633d9c481aa0d84a95a015968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TEXT_FILL_FORE_SCHEMECOLOR_INDEX_BRIGHTNESS" val="0"/>
  <p:tag name="KSO_WM_UNIT_TEXT_FILL_FORE_SCHEMECOLOR_INDEX" val="13"/>
  <p:tag name="KSO_WM_UNIT_TEXT_FILL_TYPE" val="1"/>
</p:tagLst>
</file>

<file path=ppt/tags/tag74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1_6"/>
  <p:tag name="KSO_WM_UNIT_ID" val="diagram20219434_2*l_h_i*1_1_6"/>
  <p:tag name="KSO_WM_TEMPLATE_CATEGORY" val="diagram"/>
  <p:tag name="KSO_WM_TEMPLATE_INDEX" val="20219434"/>
  <p:tag name="KSO_WM_UNIT_LAYERLEVEL" val="1_1_1"/>
  <p:tag name="KSO_WM_TAG_VERSION" val="1.0"/>
  <p:tag name="KSO_WM_BEAUTIFY_FLAG" val=""/>
  <p:tag name="KSO_WM_CHIP_GROUPID" val="60bed5134737e0f4c1ebe8b9"/>
  <p:tag name="KSO_WM_CHIP_XID" val="60bed5134737e0f4c1ebe8ba"/>
  <p:tag name="KSO_WM_ASSEMBLE_CHIP_INDEX" val="30f0e9c97e96423b9e58a8fcf4a1d796"/>
  <p:tag name="KSO_WM_UNIT_VALUE" val="2"/>
  <p:tag name="KSO_WM_UNIT_TEXT_FILL_FORE_SCHEMECOLOR_INDEX_BRIGHTNESS" val="-0.25"/>
  <p:tag name="KSO_WM_UNIT_TEXT_FILL_FORE_SCHEMECOLOR_INDEX" val="5"/>
  <p:tag name="KSO_WM_UNIT_TEXT_FILL_TYPE" val="1"/>
  <p:tag name="KSO_WM_UNIT_USESOURCEFORMAT_APPLY" val="0"/>
</p:tagLst>
</file>

<file path=ppt/tags/tag75.xml><?xml version="1.0" encoding="utf-8"?>
<p:tagLst xmlns:p="http://schemas.openxmlformats.org/presentationml/2006/main">
  <p:tag name="KSO_WM_UNIT_COLOR_SCHEME_SHAPE_ID" val="47"/>
  <p:tag name="KSO_WM_UNIT_COLOR_SCHEME_PARENT_PAGE" val="0_1"/>
  <p:tag name="KSO_WM_UNIT_HIGHLIGHT" val="0"/>
  <p:tag name="KSO_WM_UNIT_COMPATIBLE" val="0"/>
  <p:tag name="KSO_WM_UNIT_DIAGRAM_ISNUMVISUAL" val="0"/>
  <p:tag name="KSO_WM_UNIT_DIAGRAM_ISREFERUNIT" val="0"/>
  <p:tag name="KSO_WM_DIAGRAM_GROUP_CODE" val="l1-1"/>
  <p:tag name="KSO_WM_UNIT_TYPE" val="l_h_i"/>
  <p:tag name="KSO_WM_UNIT_INDEX" val="1_2_2"/>
  <p:tag name="KSO_WM_UNIT_ID" val="diagram20194834_1*l_h_i*1_2_2"/>
  <p:tag name="KSO_WM_TEMPLATE_CATEGORY" val="diagram"/>
  <p:tag name="KSO_WM_TEMPLATE_INDEX" val="20194834"/>
  <p:tag name="KSO_WM_UNIT_LAYERLEVEL" val="1_1_1"/>
  <p:tag name="KSO_WM_TAG_VERSION" val="1.0"/>
  <p:tag name="KSO_WM_BEAUTIFY_FLAG" val="#wm#"/>
  <p:tag name="KSO_WM_UNIT_FILL_FORE_SCHEMECOLOR_INDEX_BRIGHTNESS" val="0"/>
  <p:tag name="KSO_WM_UNIT_FILL_FORE_SCHEMECOLOR_INDEX" val="14"/>
  <p:tag name="KSO_WM_UNIT_FILL_TYPE" val="1"/>
  <p:tag name="KSO_WM_UNIT_TEXT_FILL_FORE_SCHEMECOLOR_INDEX_BRIGHTNESS" val="0"/>
  <p:tag name="KSO_WM_UNIT_TEXT_FILL_FORE_SCHEMECOLOR_INDEX" val="2"/>
  <p:tag name="KSO_WM_UNIT_TEXT_FILL_TYPE" val="1"/>
  <p:tag name="KSO_WM_UNIT_USESOURCEFORMAT_APPLY" val="0"/>
</p:tagLst>
</file>

<file path=ppt/tags/tag75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12"/>
  <p:tag name="KSO_WM_UNIT_ID" val="diagram20219434_2*l_h_i*1_1_12"/>
  <p:tag name="KSO_WM_TEMPLATE_CATEGORY" val="diagram"/>
  <p:tag name="KSO_WM_TEMPLATE_INDEX" val="20219434"/>
  <p:tag name="KSO_WM_UNIT_LAYERLEVEL" val="1_1_1"/>
  <p:tag name="KSO_WM_TAG_VERSION" val="1.0"/>
  <p:tag name="KSO_WM_BEAUTIFY_FLAG" val=""/>
  <p:tag name="KSO_WM_CHIP_GROUPID" val="60bed5134737e0f4c1ebe8b9"/>
  <p:tag name="KSO_WM_CHIP_XID" val="60bed5134737e0f4c1ebe8ba"/>
  <p:tag name="KSO_WM_ASSEMBLE_CHIP_INDEX" val="30f0e9c97e96423b9e58a8fcf4a1d796"/>
  <p:tag name="KSO_WM_UNIT_VALUE" val="0"/>
  <p:tag name="KSO_WM_UNIT_TEXT_FILL_FORE_SCHEMECOLOR_INDEX_BRIGHTNESS" val="0"/>
  <p:tag name="KSO_WM_UNIT_TEXT_FILL_FORE_SCHEMECOLOR_INDEX" val="13"/>
  <p:tag name="KSO_WM_UNIT_TEXT_FILL_TYPE" val="1"/>
  <p:tag name="KSO_WM_UNIT_USESOURCEFORMAT_APPLY" val="0"/>
</p:tagLst>
</file>

<file path=ppt/tags/tag75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13"/>
  <p:tag name="KSO_WM_UNIT_ID" val="diagram20219434_2*l_h_i*1_1_13"/>
  <p:tag name="KSO_WM_TEMPLATE_CATEGORY" val="diagram"/>
  <p:tag name="KSO_WM_TEMPLATE_INDEX" val="20219434"/>
  <p:tag name="KSO_WM_UNIT_LAYERLEVEL" val="1_1_1"/>
  <p:tag name="KSO_WM_TAG_VERSION" val="1.0"/>
  <p:tag name="KSO_WM_BEAUTIFY_FLAG" val=""/>
  <p:tag name="KSO_WM_CHIP_GROUPID" val="60bed5134737e0f4c1ebe8b9"/>
  <p:tag name="KSO_WM_CHIP_XID" val="60bed5134737e0f4c1ebe8ba"/>
  <p:tag name="KSO_WM_ASSEMBLE_CHIP_INDEX" val="30f0e9c97e96423b9e58a8fcf4a1d796"/>
  <p:tag name="KSO_WM_UNIT_VALUE" val="0"/>
  <p:tag name="KSO_WM_UNIT_TEXT_FILL_FORE_SCHEMECOLOR_INDEX_BRIGHTNESS" val="0"/>
  <p:tag name="KSO_WM_UNIT_TEXT_FILL_FORE_SCHEMECOLOR_INDEX" val="13"/>
  <p:tag name="KSO_WM_UNIT_TEXT_FILL_TYPE" val="1"/>
  <p:tag name="KSO_WM_UNIT_USESOURCEFORMAT_APPLY" val="0"/>
</p:tagLst>
</file>

<file path=ppt/tags/tag75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11"/>
  <p:tag name="KSO_WM_UNIT_ID" val="diagram20219434_2*l_h_i*1_1_11"/>
  <p:tag name="KSO_WM_TEMPLATE_CATEGORY" val="diagram"/>
  <p:tag name="KSO_WM_TEMPLATE_INDEX" val="20219434"/>
  <p:tag name="KSO_WM_UNIT_LAYERLEVEL" val="1_1_1"/>
  <p:tag name="KSO_WM_TAG_VERSION" val="1.0"/>
  <p:tag name="KSO_WM_BEAUTIFY_FLAG" val=""/>
  <p:tag name="KSO_WM_CHIP_GROUPID" val="60bed5134737e0f4c1ebe8b9"/>
  <p:tag name="KSO_WM_CHIP_XID" val="60bed5134737e0f4c1ebe8ba"/>
  <p:tag name="KSO_WM_ASSEMBLE_CHIP_INDEX" val="30f0e9c97e96423b9e58a8fcf4a1d796"/>
  <p:tag name="KSO_WM_UNIT_VALUE" val="0"/>
  <p:tag name="KSO_WM_UNIT_TEXT_FILL_FORE_SCHEMECOLOR_INDEX_BRIGHTNESS" val="0"/>
  <p:tag name="KSO_WM_UNIT_TEXT_FILL_FORE_SCHEMECOLOR_INDEX" val="13"/>
  <p:tag name="KSO_WM_UNIT_TEXT_FILL_TYPE" val="1"/>
  <p:tag name="KSO_WM_UNIT_USESOURCEFORMAT_APPLY" val="0"/>
</p:tagLst>
</file>

<file path=ppt/tags/tag75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15"/>
  <p:tag name="KSO_WM_UNIT_ID" val="diagram20219434_2*l_h_i*1_1_15"/>
  <p:tag name="KSO_WM_TEMPLATE_CATEGORY" val="diagram"/>
  <p:tag name="KSO_WM_TEMPLATE_INDEX" val="20219434"/>
  <p:tag name="KSO_WM_UNIT_LAYERLEVEL" val="1_1_1"/>
  <p:tag name="KSO_WM_TAG_VERSION" val="1.0"/>
  <p:tag name="KSO_WM_BEAUTIFY_FLAG" val=""/>
  <p:tag name="KSO_WM_CHIP_GROUPID" val="60bed5134737e0f4c1ebe8b9"/>
  <p:tag name="KSO_WM_CHIP_XID" val="60bed5134737e0f4c1ebe8ba"/>
  <p:tag name="KSO_WM_ASSEMBLE_CHIP_INDEX" val="30f0e9c97e96423b9e58a8fcf4a1d796"/>
  <p:tag name="KSO_WM_UNIT_VALUE" val="0"/>
  <p:tag name="KSO_WM_UNIT_TEXT_FILL_FORE_SCHEMECOLOR_INDEX_BRIGHTNESS" val="0"/>
  <p:tag name="KSO_WM_UNIT_TEXT_FILL_FORE_SCHEMECOLOR_INDEX" val="13"/>
  <p:tag name="KSO_WM_UNIT_TEXT_FILL_TYPE" val="1"/>
  <p:tag name="KSO_WM_UNIT_USESOURCEFORMAT_APPLY" val="0"/>
</p:tagLst>
</file>

<file path=ppt/tags/tag75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16"/>
  <p:tag name="KSO_WM_UNIT_ID" val="diagram20219434_2*l_h_i*1_1_16"/>
  <p:tag name="KSO_WM_TEMPLATE_CATEGORY" val="diagram"/>
  <p:tag name="KSO_WM_TEMPLATE_INDEX" val="20219434"/>
  <p:tag name="KSO_WM_UNIT_LAYERLEVEL" val="1_1_1"/>
  <p:tag name="KSO_WM_TAG_VERSION" val="1.0"/>
  <p:tag name="KSO_WM_BEAUTIFY_FLAG" val=""/>
  <p:tag name="KSO_WM_CHIP_GROUPID" val="60bed5134737e0f4c1ebe8b9"/>
  <p:tag name="KSO_WM_CHIP_XID" val="60bed5134737e0f4c1ebe8ba"/>
  <p:tag name="KSO_WM_ASSEMBLE_CHIP_INDEX" val="30f0e9c97e96423b9e58a8fcf4a1d796"/>
  <p:tag name="KSO_WM_UNIT_VALUE" val="0"/>
  <p:tag name="KSO_WM_UNIT_TEXT_FILL_FORE_SCHEMECOLOR_INDEX_BRIGHTNESS" val="0"/>
  <p:tag name="KSO_WM_UNIT_TEXT_FILL_FORE_SCHEMECOLOR_INDEX" val="13"/>
  <p:tag name="KSO_WM_UNIT_TEXT_FILL_TYPE" val="1"/>
  <p:tag name="KSO_WM_UNIT_USESOURCEFORMAT_APPLY" val="0"/>
</p:tagLst>
</file>

<file path=ppt/tags/tag75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14"/>
  <p:tag name="KSO_WM_UNIT_ID" val="diagram20219434_2*l_h_i*1_1_14"/>
  <p:tag name="KSO_WM_TEMPLATE_CATEGORY" val="diagram"/>
  <p:tag name="KSO_WM_TEMPLATE_INDEX" val="20219434"/>
  <p:tag name="KSO_WM_UNIT_LAYERLEVEL" val="1_1_1"/>
  <p:tag name="KSO_WM_TAG_VERSION" val="1.0"/>
  <p:tag name="KSO_WM_BEAUTIFY_FLAG" val=""/>
  <p:tag name="KSO_WM_CHIP_GROUPID" val="60bed5134737e0f4c1ebe8b9"/>
  <p:tag name="KSO_WM_CHIP_XID" val="60bed5134737e0f4c1ebe8ba"/>
  <p:tag name="KSO_WM_ASSEMBLE_CHIP_INDEX" val="30f0e9c97e96423b9e58a8fcf4a1d796"/>
  <p:tag name="KSO_WM_UNIT_VALUE" val="0"/>
  <p:tag name="KSO_WM_UNIT_FILL_FORE_SCHEMECOLOR_INDEX_BRIGHTNESS" val="0.4"/>
  <p:tag name="KSO_WM_UNIT_FILL_FORE_SCHEMECOLOR_INDEX" val="5"/>
  <p:tag name="KSO_WM_UNIT_FILL_TYPE" val="1"/>
  <p:tag name="KSO_WM_UNIT_TEXT_FILL_FORE_SCHEMECOLOR_INDEX_BRIGHTNESS" val="0"/>
  <p:tag name="KSO_WM_UNIT_TEXT_FILL_FORE_SCHEMECOLOR_INDEX" val="13"/>
  <p:tag name="KSO_WM_UNIT_TEXT_FILL_TYPE" val="1"/>
  <p:tag name="KSO_WM_UNIT_USESOURCEFORMAT_APPLY" val="0"/>
</p:tagLst>
</file>

<file path=ppt/tags/tag75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18"/>
  <p:tag name="KSO_WM_UNIT_ID" val="diagram20219434_2*l_h_i*1_1_18"/>
  <p:tag name="KSO_WM_TEMPLATE_CATEGORY" val="diagram"/>
  <p:tag name="KSO_WM_TEMPLATE_INDEX" val="20219434"/>
  <p:tag name="KSO_WM_UNIT_LAYERLEVEL" val="1_1_1"/>
  <p:tag name="KSO_WM_TAG_VERSION" val="1.0"/>
  <p:tag name="KSO_WM_BEAUTIFY_FLAG" val=""/>
  <p:tag name="KSO_WM_CHIP_GROUPID" val="60bed5134737e0f4c1ebe8b9"/>
  <p:tag name="KSO_WM_CHIP_XID" val="60bed5134737e0f4c1ebe8ba"/>
  <p:tag name="KSO_WM_ASSEMBLE_CHIP_INDEX" val="30f0e9c97e96423b9e58a8fcf4a1d796"/>
  <p:tag name="KSO_WM_UNIT_VALUE" val="0"/>
  <p:tag name="KSO_WM_UNIT_FILL_FORE_SCHEMECOLOR_INDEX_BRIGHTNESS" val="-0.25"/>
  <p:tag name="KSO_WM_UNIT_FILL_FORE_SCHEMECOLOR_INDEX" val="5"/>
  <p:tag name="KSO_WM_UNIT_FILL_TYPE" val="1"/>
  <p:tag name="KSO_WM_UNIT_TEXT_FILL_FORE_SCHEMECOLOR_INDEX_BRIGHTNESS" val="0"/>
  <p:tag name="KSO_WM_UNIT_TEXT_FILL_FORE_SCHEMECOLOR_INDEX" val="13"/>
  <p:tag name="KSO_WM_UNIT_TEXT_FILL_TYPE" val="1"/>
  <p:tag name="KSO_WM_UNIT_USESOURCEFORMAT_APPLY" val="0"/>
</p:tagLst>
</file>

<file path=ppt/tags/tag75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17"/>
  <p:tag name="KSO_WM_UNIT_ID" val="diagram20219434_2*l_h_i*1_1_17"/>
  <p:tag name="KSO_WM_TEMPLATE_CATEGORY" val="diagram"/>
  <p:tag name="KSO_WM_TEMPLATE_INDEX" val="20219434"/>
  <p:tag name="KSO_WM_UNIT_LAYERLEVEL" val="1_1_1"/>
  <p:tag name="KSO_WM_TAG_VERSION" val="1.0"/>
  <p:tag name="KSO_WM_BEAUTIFY_FLAG" val=""/>
  <p:tag name="KSO_WM_CHIP_GROUPID" val="60bed5134737e0f4c1ebe8b9"/>
  <p:tag name="KSO_WM_CHIP_XID" val="60bed5134737e0f4c1ebe8ba"/>
  <p:tag name="KSO_WM_ASSEMBLE_CHIP_INDEX" val="30f0e9c97e96423b9e58a8fcf4a1d796"/>
  <p:tag name="KSO_WM_UNIT_VALUE" val="0"/>
  <p:tag name="KSO_WM_UNIT_FILL_FORE_SCHEMECOLOR_INDEX_BRIGHTNESS" val="-0.25"/>
  <p:tag name="KSO_WM_UNIT_FILL_FORE_SCHEMECOLOR_INDEX" val="5"/>
  <p:tag name="KSO_WM_UNIT_FILL_TYPE" val="1"/>
  <p:tag name="KSO_WM_UNIT_TEXT_FILL_FORE_SCHEMECOLOR_INDEX_BRIGHTNESS" val="0"/>
  <p:tag name="KSO_WM_UNIT_TEXT_FILL_FORE_SCHEMECOLOR_INDEX" val="13"/>
  <p:tag name="KSO_WM_UNIT_TEXT_FILL_TYPE" val="1"/>
  <p:tag name="KSO_WM_UNIT_USESOURCEFORMAT_APPLY" val="0"/>
</p:tagLst>
</file>

<file path=ppt/tags/tag75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19"/>
  <p:tag name="KSO_WM_UNIT_ID" val="diagram20219434_2*l_h_i*1_1_19"/>
  <p:tag name="KSO_WM_TEMPLATE_CATEGORY" val="diagram"/>
  <p:tag name="KSO_WM_TEMPLATE_INDEX" val="20219434"/>
  <p:tag name="KSO_WM_UNIT_LAYERLEVEL" val="1_1_1"/>
  <p:tag name="KSO_WM_TAG_VERSION" val="1.0"/>
  <p:tag name="KSO_WM_BEAUTIFY_FLAG" val=""/>
  <p:tag name="KSO_WM_CHIP_GROUPID" val="60bed5134737e0f4c1ebe8b9"/>
  <p:tag name="KSO_WM_CHIP_XID" val="60bed5134737e0f4c1ebe8ba"/>
  <p:tag name="KSO_WM_ASSEMBLE_CHIP_INDEX" val="30f0e9c97e96423b9e58a8fcf4a1d796"/>
  <p:tag name="KSO_WM_UNIT_VALUE" val="0"/>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3"/>
  <p:tag name="KSO_WM_UNIT_TEXT_FILL_TYPE" val="1"/>
  <p:tag name="KSO_WM_UNIT_USESOURCEFORMAT_APPLY" val="0"/>
</p:tagLst>
</file>

<file path=ppt/tags/tag75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2"/>
  <p:tag name="KSO_WM_UNIT_ID" val="diagram20219434_2*l_h_i*1_1_2"/>
  <p:tag name="KSO_WM_TEMPLATE_CATEGORY" val="diagram"/>
  <p:tag name="KSO_WM_TEMPLATE_INDEX" val="20219434"/>
  <p:tag name="KSO_WM_UNIT_LAYERLEVEL" val="1_1_1"/>
  <p:tag name="KSO_WM_TAG_VERSION" val="1.0"/>
  <p:tag name="KSO_WM_BEAUTIFY_FLAG" val=""/>
  <p:tag name="KSO_WM_CHIP_GROUPID" val="60bed5134737e0f4c1ebe8b9"/>
  <p:tag name="KSO_WM_CHIP_XID" val="60bed5134737e0f4c1ebe8ba"/>
  <p:tag name="KSO_WM_ASSEMBLE_CHIP_INDEX" val="30f0e9c97e96423b9e58a8fcf4a1d796"/>
  <p:tag name="KSO_WM_UNIT_VALUE" val="0"/>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3"/>
  <p:tag name="KSO_WM_UNIT_TEXT_FILL_TYPE" val="1"/>
  <p:tag name="KSO_WM_UNIT_USESOURCEFORMAT_APPLY" val="0"/>
</p:tagLst>
</file>

<file path=ppt/tags/tag76.xml><?xml version="1.0" encoding="utf-8"?>
<p:tagLst xmlns:p="http://schemas.openxmlformats.org/presentationml/2006/main">
  <p:tag name="KSO_WM_UNIT_TEXT_PART_ID_V2" val="d-3-2"/>
  <p:tag name="KSO_WM_UNIT_COLOR_SCHEME_SHAPE_ID" val="3"/>
  <p:tag name="KSO_WM_UNIT_COLOR_SCHEME_PARENT_PAGE" val="0_1"/>
  <p:tag name="KSO_WM_UNIT_SUBTYPE" val="a"/>
  <p:tag name="KSO_WM_UNIT_PRESET_TEXT" val="点击此处添加正文，文字是您思想的提炼&#10;为了最终呈现发布的良好效果，请尽量言简意赅的阐述观点&#10;根据需要可酌情增减文字，以便观者可以准确理解您所传达的信息"/>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2_1"/>
  <p:tag name="KSO_WM_UNIT_ID" val="diagram20194834_1*l_h_f*1_2_1"/>
  <p:tag name="KSO_WM_TEMPLATE_CATEGORY" val="diagram"/>
  <p:tag name="KSO_WM_TEMPLATE_INDEX" val="20194834"/>
  <p:tag name="KSO_WM_UNIT_LAYERLEVEL" val="1_1_1"/>
  <p:tag name="KSO_WM_TAG_VERSION" val="1.0"/>
  <p:tag name="KSO_WM_BEAUTIFY_FLAG" val="#wm#"/>
  <p:tag name="KSO_WM_UNIT_TEXT_FILL_FORE_SCHEMECOLOR_INDEX_BRIGHTNESS" val="0.25"/>
  <p:tag name="KSO_WM_UNIT_TEXT_FILL_FORE_SCHEMECOLOR_INDEX" val="13"/>
  <p:tag name="KSO_WM_UNIT_TEXT_FILL_TYPE" val="1"/>
  <p:tag name="KSO_WM_UNIT_USESOURCEFORMAT_APPLY" val="0"/>
</p:tagLst>
</file>

<file path=ppt/tags/tag76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1"/>
  <p:tag name="KSO_WM_UNIT_ID" val="diagram20219434_2*l_h_i*1_1_1"/>
  <p:tag name="KSO_WM_TEMPLATE_CATEGORY" val="diagram"/>
  <p:tag name="KSO_WM_TEMPLATE_INDEX" val="20219434"/>
  <p:tag name="KSO_WM_UNIT_LAYERLEVEL" val="1_1_1"/>
  <p:tag name="KSO_WM_TAG_VERSION" val="1.0"/>
  <p:tag name="KSO_WM_BEAUTIFY_FLAG" val=""/>
  <p:tag name="KSO_WM_CHIP_GROUPID" val="60bed5134737e0f4c1ebe8b9"/>
  <p:tag name="KSO_WM_CHIP_XID" val="60bed5134737e0f4c1ebe8ba"/>
  <p:tag name="KSO_WM_ASSEMBLE_CHIP_INDEX" val="30f0e9c97e96423b9e58a8fcf4a1d796"/>
  <p:tag name="KSO_WM_UNIT_VALUE" val="0"/>
  <p:tag name="KSO_WM_UNIT_FILL_FORE_SCHEMECOLOR_INDEX_BRIGHTNESS" val="-0.25"/>
  <p:tag name="KSO_WM_UNIT_FILL_FORE_SCHEMECOLOR_INDEX" val="5"/>
  <p:tag name="KSO_WM_UNIT_FILL_TYPE" val="1"/>
  <p:tag name="KSO_WM_UNIT_TEXT_FILL_FORE_SCHEMECOLOR_INDEX_BRIGHTNESS" val="0"/>
  <p:tag name="KSO_WM_UNIT_TEXT_FILL_FORE_SCHEMECOLOR_INDEX" val="13"/>
  <p:tag name="KSO_WM_UNIT_TEXT_FILL_TYPE" val="1"/>
  <p:tag name="KSO_WM_UNIT_USESOURCEFORMAT_APPLY" val="0"/>
</p:tagLst>
</file>

<file path=ppt/tags/tag76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4"/>
  <p:tag name="KSO_WM_UNIT_ID" val="diagram20219434_2*l_h_i*1_1_4"/>
  <p:tag name="KSO_WM_TEMPLATE_CATEGORY" val="diagram"/>
  <p:tag name="KSO_WM_TEMPLATE_INDEX" val="20219434"/>
  <p:tag name="KSO_WM_UNIT_LAYERLEVEL" val="1_1_1"/>
  <p:tag name="KSO_WM_TAG_VERSION" val="1.0"/>
  <p:tag name="KSO_WM_BEAUTIFY_FLAG" val=""/>
  <p:tag name="KSO_WM_CHIP_GROUPID" val="60bed5134737e0f4c1ebe8b9"/>
  <p:tag name="KSO_WM_CHIP_XID" val="60bed5134737e0f4c1ebe8ba"/>
  <p:tag name="KSO_WM_ASSEMBLE_CHIP_INDEX" val="30f0e9c97e96423b9e58a8fcf4a1d796"/>
  <p:tag name="KSO_WM_UNIT_VALUE" val="1"/>
  <p:tag name="KSO_WM_UNIT_TEXT_FILL_FORE_SCHEMECOLOR_INDEX_BRIGHTNESS" val="0"/>
  <p:tag name="KSO_WM_UNIT_TEXT_FILL_FORE_SCHEMECOLOR_INDEX" val="13"/>
  <p:tag name="KSO_WM_UNIT_TEXT_FILL_TYPE" val="1"/>
  <p:tag name="KSO_WM_UNIT_USESOURCEFORMAT_APPLY" val="0"/>
</p:tagLst>
</file>

<file path=ppt/tags/tag76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5"/>
  <p:tag name="KSO_WM_UNIT_ID" val="diagram20219434_2*l_h_i*1_1_5"/>
  <p:tag name="KSO_WM_TEMPLATE_CATEGORY" val="diagram"/>
  <p:tag name="KSO_WM_TEMPLATE_INDEX" val="20219434"/>
  <p:tag name="KSO_WM_UNIT_LAYERLEVEL" val="1_1_1"/>
  <p:tag name="KSO_WM_TAG_VERSION" val="1.0"/>
  <p:tag name="KSO_WM_BEAUTIFY_FLAG" val=""/>
  <p:tag name="KSO_WM_CHIP_GROUPID" val="60bed5134737e0f4c1ebe8b9"/>
  <p:tag name="KSO_WM_CHIP_XID" val="60bed5134737e0f4c1ebe8ba"/>
  <p:tag name="KSO_WM_ASSEMBLE_CHIP_INDEX" val="30f0e9c97e96423b9e58a8fcf4a1d796"/>
  <p:tag name="KSO_WM_UNIT_VALUE" val="0"/>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3"/>
  <p:tag name="KSO_WM_UNIT_TEXT_FILL_TYPE" val="1"/>
  <p:tag name="KSO_WM_UNIT_USESOURCEFORMAT_APPLY" val="0"/>
</p:tagLst>
</file>

<file path=ppt/tags/tag76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3"/>
  <p:tag name="KSO_WM_UNIT_ID" val="diagram20219434_2*l_h_i*1_1_3"/>
  <p:tag name="KSO_WM_TEMPLATE_CATEGORY" val="diagram"/>
  <p:tag name="KSO_WM_TEMPLATE_INDEX" val="20219434"/>
  <p:tag name="KSO_WM_UNIT_LAYERLEVEL" val="1_1_1"/>
  <p:tag name="KSO_WM_TAG_VERSION" val="1.0"/>
  <p:tag name="KSO_WM_BEAUTIFY_FLAG" val=""/>
  <p:tag name="KSO_WM_CHIP_GROUPID" val="60bed5134737e0f4c1ebe8b9"/>
  <p:tag name="KSO_WM_CHIP_XID" val="60bed5134737e0f4c1ebe8ba"/>
  <p:tag name="KSO_WM_ASSEMBLE_CHIP_INDEX" val="30f0e9c97e96423b9e58a8fcf4a1d796"/>
  <p:tag name="KSO_WM_UNIT_VALUE" val="0"/>
  <p:tag name="KSO_WM_UNIT_FILL_FORE_SCHEMECOLOR_INDEX_BRIGHTNESS" val="0.4"/>
  <p:tag name="KSO_WM_UNIT_FILL_FORE_SCHEMECOLOR_INDEX" val="5"/>
  <p:tag name="KSO_WM_UNIT_FILL_TYPE" val="1"/>
  <p:tag name="KSO_WM_UNIT_TEXT_FILL_FORE_SCHEMECOLOR_INDEX_BRIGHTNESS" val="0"/>
  <p:tag name="KSO_WM_UNIT_TEXT_FILL_FORE_SCHEMECOLOR_INDEX" val="13"/>
  <p:tag name="KSO_WM_UNIT_TEXT_FILL_TYPE" val="1"/>
  <p:tag name="KSO_WM_UNIT_USESOURCEFORMAT_APPLY" val="0"/>
</p:tagLst>
</file>

<file path=ppt/tags/tag76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7"/>
  <p:tag name="KSO_WM_UNIT_ID" val="diagram20219434_2*l_h_i*1_1_7"/>
  <p:tag name="KSO_WM_TEMPLATE_CATEGORY" val="diagram"/>
  <p:tag name="KSO_WM_TEMPLATE_INDEX" val="20219434"/>
  <p:tag name="KSO_WM_UNIT_LAYERLEVEL" val="1_1_1"/>
  <p:tag name="KSO_WM_TAG_VERSION" val="1.0"/>
  <p:tag name="KSO_WM_BEAUTIFY_FLAG" val=""/>
  <p:tag name="KSO_WM_CHIP_GROUPID" val="60bed5134737e0f4c1ebe8b9"/>
  <p:tag name="KSO_WM_CHIP_XID" val="60bed5134737e0f4c1ebe8ba"/>
  <p:tag name="KSO_WM_ASSEMBLE_CHIP_INDEX" val="30f0e9c97e96423b9e58a8fcf4a1d796"/>
  <p:tag name="KSO_WM_UNIT_VALUE" val="0"/>
  <p:tag name="KSO_WM_UNIT_FILL_FORE_SCHEMECOLOR_INDEX_BRIGHTNESS" val="-0.25"/>
  <p:tag name="KSO_WM_UNIT_FILL_FORE_SCHEMECOLOR_INDEX" val="5"/>
  <p:tag name="KSO_WM_UNIT_FILL_TYPE" val="1"/>
  <p:tag name="KSO_WM_UNIT_TEXT_FILL_FORE_SCHEMECOLOR_INDEX_BRIGHTNESS" val="0"/>
  <p:tag name="KSO_WM_UNIT_TEXT_FILL_FORE_SCHEMECOLOR_INDEX" val="13"/>
  <p:tag name="KSO_WM_UNIT_TEXT_FILL_TYPE" val="1"/>
  <p:tag name="KSO_WM_UNIT_USESOURCEFORMAT_APPLY" val="0"/>
</p:tagLst>
</file>

<file path=ppt/tags/tag76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8"/>
  <p:tag name="KSO_WM_UNIT_ID" val="diagram20219434_2*l_h_i*1_1_8"/>
  <p:tag name="KSO_WM_TEMPLATE_CATEGORY" val="diagram"/>
  <p:tag name="KSO_WM_TEMPLATE_INDEX" val="20219434"/>
  <p:tag name="KSO_WM_UNIT_LAYERLEVEL" val="1_1_1"/>
  <p:tag name="KSO_WM_TAG_VERSION" val="1.0"/>
  <p:tag name="KSO_WM_BEAUTIFY_FLAG" val=""/>
  <p:tag name="KSO_WM_CHIP_GROUPID" val="60bed5134737e0f4c1ebe8b9"/>
  <p:tag name="KSO_WM_CHIP_XID" val="60bed5134737e0f4c1ebe8ba"/>
  <p:tag name="KSO_WM_ASSEMBLE_CHIP_INDEX" val="30f0e9c97e96423b9e58a8fcf4a1d796"/>
  <p:tag name="KSO_WM_UNIT_VALUE" val="0"/>
  <p:tag name="KSO_WM_UNIT_FILL_FORE_SCHEMECOLOR_INDEX_BRIGHTNESS" val="-0.25"/>
  <p:tag name="KSO_WM_UNIT_FILL_FORE_SCHEMECOLOR_INDEX" val="5"/>
  <p:tag name="KSO_WM_UNIT_FILL_TYPE" val="1"/>
  <p:tag name="KSO_WM_UNIT_TEXT_FILL_FORE_SCHEMECOLOR_INDEX_BRIGHTNESS" val="0"/>
  <p:tag name="KSO_WM_UNIT_TEXT_FILL_FORE_SCHEMECOLOR_INDEX" val="13"/>
  <p:tag name="KSO_WM_UNIT_TEXT_FILL_TYPE" val="1"/>
  <p:tag name="KSO_WM_UNIT_USESOURCEFORMAT_APPLY" val="0"/>
</p:tagLst>
</file>

<file path=ppt/tags/tag76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10"/>
  <p:tag name="KSO_WM_UNIT_ID" val="diagram20219434_2*l_h_i*1_1_10"/>
  <p:tag name="KSO_WM_TEMPLATE_CATEGORY" val="diagram"/>
  <p:tag name="KSO_WM_TEMPLATE_INDEX" val="20219434"/>
  <p:tag name="KSO_WM_UNIT_LAYERLEVEL" val="1_1_1"/>
  <p:tag name="KSO_WM_TAG_VERSION" val="1.0"/>
  <p:tag name="KSO_WM_BEAUTIFY_FLAG" val=""/>
  <p:tag name="KSO_WM_CHIP_GROUPID" val="60bed5134737e0f4c1ebe8b9"/>
  <p:tag name="KSO_WM_CHIP_XID" val="60bed5134737e0f4c1ebe8ba"/>
  <p:tag name="KSO_WM_ASSEMBLE_CHIP_INDEX" val="30f0e9c97e96423b9e58a8fcf4a1d796"/>
  <p:tag name="KSO_WM_UNIT_VALUE" val="0"/>
  <p:tag name="KSO_WM_UNIT_FILL_FORE_SCHEMECOLOR_INDEX_BRIGHTNESS" val="-0.25"/>
  <p:tag name="KSO_WM_UNIT_FILL_FORE_SCHEMECOLOR_INDEX" val="5"/>
  <p:tag name="KSO_WM_UNIT_FILL_TYPE" val="1"/>
  <p:tag name="KSO_WM_UNIT_TEXT_FILL_FORE_SCHEMECOLOR_INDEX_BRIGHTNESS" val="0"/>
  <p:tag name="KSO_WM_UNIT_TEXT_FILL_FORE_SCHEMECOLOR_INDEX" val="13"/>
  <p:tag name="KSO_WM_UNIT_TEXT_FILL_TYPE" val="1"/>
  <p:tag name="KSO_WM_UNIT_USESOURCEFORMAT_APPLY" val="0"/>
</p:tagLst>
</file>

<file path=ppt/tags/tag76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9"/>
  <p:tag name="KSO_WM_UNIT_ID" val="diagram20219434_2*l_h_i*1_1_9"/>
  <p:tag name="KSO_WM_TEMPLATE_CATEGORY" val="diagram"/>
  <p:tag name="KSO_WM_TEMPLATE_INDEX" val="20219434"/>
  <p:tag name="KSO_WM_UNIT_LAYERLEVEL" val="1_1_1"/>
  <p:tag name="KSO_WM_TAG_VERSION" val="1.0"/>
  <p:tag name="KSO_WM_BEAUTIFY_FLAG" val=""/>
  <p:tag name="KSO_WM_CHIP_GROUPID" val="60bed5134737e0f4c1ebe8b9"/>
  <p:tag name="KSO_WM_CHIP_XID" val="60bed5134737e0f4c1ebe8ba"/>
  <p:tag name="KSO_WM_ASSEMBLE_CHIP_INDEX" val="30f0e9c97e96423b9e58a8fcf4a1d796"/>
  <p:tag name="KSO_WM_UNIT_VALUE" val="0"/>
  <p:tag name="KSO_WM_UNIT_FILL_FORE_SCHEMECOLOR_INDEX_BRIGHTNESS" val="-0.25"/>
  <p:tag name="KSO_WM_UNIT_FILL_FORE_SCHEMECOLOR_INDEX" val="5"/>
  <p:tag name="KSO_WM_UNIT_FILL_TYPE" val="1"/>
  <p:tag name="KSO_WM_UNIT_TEXT_FILL_FORE_SCHEMECOLOR_INDEX_BRIGHTNESS" val="0"/>
  <p:tag name="KSO_WM_UNIT_TEXT_FILL_FORE_SCHEMECOLOR_INDEX" val="13"/>
  <p:tag name="KSO_WM_UNIT_TEXT_FILL_TYPE" val="1"/>
  <p:tag name="KSO_WM_UNIT_USESOURCEFORMAT_APPLY" val="0"/>
</p:tagLst>
</file>

<file path=ppt/tags/tag768.xml><?xml version="1.0" encoding="utf-8"?>
<p:tagLst xmlns:p="http://schemas.openxmlformats.org/presentationml/2006/main">
  <p:tag name="KSO_WM_UNIT_SUBTYPE" val="a"/>
  <p:tag name="KSO_WM_UNIT_NOCLEAR" val="0"/>
  <p:tag name="KSO_WM_UNIT_VALUE" val="114"/>
  <p:tag name="KSO_WM_UNIT_HIGHLIGHT" val="0"/>
  <p:tag name="KSO_WM_UNIT_COMPATIBLE" val="0"/>
  <p:tag name="KSO_WM_UNIT_DIAGRAM_ISNUMVISUAL" val="0"/>
  <p:tag name="KSO_WM_UNIT_DIAGRAM_ISREFERUNIT" val="0"/>
  <p:tag name="KSO_WM_DIAGRAM_GROUP_CODE" val="l1-1"/>
  <p:tag name="KSO_WM_UNIT_TYPE" val="l_h_f"/>
  <p:tag name="KSO_WM_UNIT_INDEX" val="1_2_1"/>
  <p:tag name="KSO_WM_UNIT_ID" val="diagram20219434_2*l_h_f*1_2_1"/>
  <p:tag name="KSO_WM_TEMPLATE_CATEGORY" val="diagram"/>
  <p:tag name="KSO_WM_TEMPLATE_INDEX" val="20219434"/>
  <p:tag name="KSO_WM_UNIT_LAYERLEVEL" val="1_1_1"/>
  <p:tag name="KSO_WM_TAG_VERSION" val="1.0"/>
  <p:tag name="KSO_WM_BEAUTIFY_FLAG" val=""/>
  <p:tag name="KSO_WM_UNIT_PRESET_TEXT" val="单击此处输入你的正文，文字是您思想的提炼，为最终演示发布的良好效果，请尽量言简意赅的阐述观点；根据需要可酌情增减文字，以便观者可以准确理解您所传达的信息。单击此处输入你的正文，文字就是您您思想的提炼。"/>
  <p:tag name="KSO_WM_CHIP_GROUPID" val="60bed5134737e0f4c1ebe8b9"/>
  <p:tag name="KSO_WM_CHIP_XID" val="60bed5134737e0f4c1ebe8ba"/>
  <p:tag name="KSO_WM_ASSEMBLE_CHIP_INDEX" val="30f0e9c97e96423b9e58a8fcf4a1d796"/>
  <p:tag name="KSO_WM_UNIT_TEXT_FILL_FORE_SCHEMECOLOR_INDEX_BRIGHTNESS" val="0.25"/>
  <p:tag name="KSO_WM_UNIT_TEXT_FILL_FORE_SCHEMECOLOR_INDEX" val="13"/>
  <p:tag name="KSO_WM_UNIT_TEXT_FILL_TYPE" val="1"/>
  <p:tag name="KSO_WM_UNIT_USESOURCEFORMAT_APPLY" val="0"/>
</p:tagLst>
</file>

<file path=ppt/tags/tag76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1_6"/>
  <p:tag name="KSO_WM_UNIT_ID" val="diagram20219434_2*l_h_i*1_1_6"/>
  <p:tag name="KSO_WM_TEMPLATE_CATEGORY" val="diagram"/>
  <p:tag name="KSO_WM_TEMPLATE_INDEX" val="20219434"/>
  <p:tag name="KSO_WM_UNIT_LAYERLEVEL" val="1_1_1"/>
  <p:tag name="KSO_WM_TAG_VERSION" val="1.0"/>
  <p:tag name="KSO_WM_BEAUTIFY_FLAG" val=""/>
  <p:tag name="KSO_WM_CHIP_GROUPID" val="60bed5134737e0f4c1ebe8b9"/>
  <p:tag name="KSO_WM_CHIP_XID" val="60bed5134737e0f4c1ebe8ba"/>
  <p:tag name="KSO_WM_ASSEMBLE_CHIP_INDEX" val="30f0e9c97e96423b9e58a8fcf4a1d796"/>
  <p:tag name="KSO_WM_UNIT_VALUE" val="2"/>
  <p:tag name="KSO_WM_UNIT_TEXT_FILL_FORE_SCHEMECOLOR_INDEX_BRIGHTNESS" val="-0.25"/>
  <p:tag name="KSO_WM_UNIT_TEXT_FILL_FORE_SCHEMECOLOR_INDEX" val="5"/>
  <p:tag name="KSO_WM_UNIT_TEXT_FILL_TYPE" val="1"/>
  <p:tag name="KSO_WM_UNIT_USESOURCEFORMAT_APPLY" val="0"/>
</p:tagLst>
</file>

<file path=ppt/tags/tag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20058_1*i*1"/>
  <p:tag name="KSO_WM_TEMPLATE_CATEGORY" val="diagram"/>
  <p:tag name="KSO_WM_TEMPLATE_INDEX" val="20220058"/>
  <p:tag name="KSO_WM_UNIT_LAYERLEVEL" val="1"/>
  <p:tag name="KSO_WM_TAG_VERSION" val="1.0"/>
  <p:tag name="KSO_WM_BEAUTIFY_FLAG" val="#wm#"/>
  <p:tag name="KSO_WM_UNIT_BLOCK" val="0"/>
  <p:tag name="KSO_WM_UNIT_SM_LIMIT_TYPE" val="0"/>
  <p:tag name="KSO_WM_UNIT_DEC_AREA_ID" val="401453a90b9f4fd5b1215058b8a2f2e8"/>
  <p:tag name="KSO_WM_UNIT_DECORATE_INFO" val="{&quot;ReferentInfo&quot;:{&quot;Id&quot;:&quot;2d2094633d9c481aa0d84a95a0159686&quot;,&quot;X&quot;:{&quot;Pos&quot;:1},&quot;Y&quot;:{&quot;Pos&quot;:2}},&quot;DecorateInfoX&quot;:{&quot;Pos&quot;:1,&quot;IsAbs&quot;:true},&quot;DecorateInfoY&quot;:{&quot;Pos&quot;:0,&quot;IsAbs&quot;:true},&quot;DecorateInfoW&quot;:{&quot;IsAbs&quot;:true},&quot;DecorateInfoH&quot;:{&quot;IsAbs&quot;:true},&quot;whChangeMode&quot;:0}"/>
  <p:tag name="KSO_WM_UNIT_LINE_FORE_SCHEMECOLOR_INDEX_BRIGHTNESS" val="0"/>
  <p:tag name="KSO_WM_UNIT_LINE_FORE_SCHEMECOLOR_INDEX" val="5"/>
  <p:tag name="KSO_WM_UNIT_LINE_FILL_TYPE" val="2"/>
</p:tagLst>
</file>

<file path=ppt/tags/tag77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12"/>
  <p:tag name="KSO_WM_UNIT_ID" val="diagram20219434_2*l_h_i*1_1_12"/>
  <p:tag name="KSO_WM_TEMPLATE_CATEGORY" val="diagram"/>
  <p:tag name="KSO_WM_TEMPLATE_INDEX" val="20219434"/>
  <p:tag name="KSO_WM_UNIT_LAYERLEVEL" val="1_1_1"/>
  <p:tag name="KSO_WM_TAG_VERSION" val="1.0"/>
  <p:tag name="KSO_WM_BEAUTIFY_FLAG" val=""/>
  <p:tag name="KSO_WM_CHIP_GROUPID" val="60bed5134737e0f4c1ebe8b9"/>
  <p:tag name="KSO_WM_CHIP_XID" val="60bed5134737e0f4c1ebe8ba"/>
  <p:tag name="KSO_WM_ASSEMBLE_CHIP_INDEX" val="30f0e9c97e96423b9e58a8fcf4a1d796"/>
  <p:tag name="KSO_WM_UNIT_VALUE" val="0"/>
  <p:tag name="KSO_WM_UNIT_TEXT_FILL_FORE_SCHEMECOLOR_INDEX_BRIGHTNESS" val="0"/>
  <p:tag name="KSO_WM_UNIT_TEXT_FILL_FORE_SCHEMECOLOR_INDEX" val="13"/>
  <p:tag name="KSO_WM_UNIT_TEXT_FILL_TYPE" val="1"/>
  <p:tag name="KSO_WM_UNIT_USESOURCEFORMAT_APPLY" val="0"/>
</p:tagLst>
</file>

<file path=ppt/tags/tag77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13"/>
  <p:tag name="KSO_WM_UNIT_ID" val="diagram20219434_2*l_h_i*1_1_13"/>
  <p:tag name="KSO_WM_TEMPLATE_CATEGORY" val="diagram"/>
  <p:tag name="KSO_WM_TEMPLATE_INDEX" val="20219434"/>
  <p:tag name="KSO_WM_UNIT_LAYERLEVEL" val="1_1_1"/>
  <p:tag name="KSO_WM_TAG_VERSION" val="1.0"/>
  <p:tag name="KSO_WM_BEAUTIFY_FLAG" val=""/>
  <p:tag name="KSO_WM_CHIP_GROUPID" val="60bed5134737e0f4c1ebe8b9"/>
  <p:tag name="KSO_WM_CHIP_XID" val="60bed5134737e0f4c1ebe8ba"/>
  <p:tag name="KSO_WM_ASSEMBLE_CHIP_INDEX" val="30f0e9c97e96423b9e58a8fcf4a1d796"/>
  <p:tag name="KSO_WM_UNIT_VALUE" val="0"/>
  <p:tag name="KSO_WM_UNIT_TEXT_FILL_FORE_SCHEMECOLOR_INDEX_BRIGHTNESS" val="0"/>
  <p:tag name="KSO_WM_UNIT_TEXT_FILL_FORE_SCHEMECOLOR_INDEX" val="13"/>
  <p:tag name="KSO_WM_UNIT_TEXT_FILL_TYPE" val="1"/>
  <p:tag name="KSO_WM_UNIT_USESOURCEFORMAT_APPLY" val="0"/>
</p:tagLst>
</file>

<file path=ppt/tags/tag77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11"/>
  <p:tag name="KSO_WM_UNIT_ID" val="diagram20219434_2*l_h_i*1_1_11"/>
  <p:tag name="KSO_WM_TEMPLATE_CATEGORY" val="diagram"/>
  <p:tag name="KSO_WM_TEMPLATE_INDEX" val="20219434"/>
  <p:tag name="KSO_WM_UNIT_LAYERLEVEL" val="1_1_1"/>
  <p:tag name="KSO_WM_TAG_VERSION" val="1.0"/>
  <p:tag name="KSO_WM_BEAUTIFY_FLAG" val=""/>
  <p:tag name="KSO_WM_CHIP_GROUPID" val="60bed5134737e0f4c1ebe8b9"/>
  <p:tag name="KSO_WM_CHIP_XID" val="60bed5134737e0f4c1ebe8ba"/>
  <p:tag name="KSO_WM_ASSEMBLE_CHIP_INDEX" val="30f0e9c97e96423b9e58a8fcf4a1d796"/>
  <p:tag name="KSO_WM_UNIT_VALUE" val="0"/>
  <p:tag name="KSO_WM_UNIT_TEXT_FILL_FORE_SCHEMECOLOR_INDEX_BRIGHTNESS" val="0"/>
  <p:tag name="KSO_WM_UNIT_TEXT_FILL_FORE_SCHEMECOLOR_INDEX" val="13"/>
  <p:tag name="KSO_WM_UNIT_TEXT_FILL_TYPE" val="1"/>
  <p:tag name="KSO_WM_UNIT_USESOURCEFORMAT_APPLY" val="0"/>
</p:tagLst>
</file>

<file path=ppt/tags/tag77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15"/>
  <p:tag name="KSO_WM_UNIT_ID" val="diagram20219434_2*l_h_i*1_1_15"/>
  <p:tag name="KSO_WM_TEMPLATE_CATEGORY" val="diagram"/>
  <p:tag name="KSO_WM_TEMPLATE_INDEX" val="20219434"/>
  <p:tag name="KSO_WM_UNIT_LAYERLEVEL" val="1_1_1"/>
  <p:tag name="KSO_WM_TAG_VERSION" val="1.0"/>
  <p:tag name="KSO_WM_BEAUTIFY_FLAG" val=""/>
  <p:tag name="KSO_WM_CHIP_GROUPID" val="60bed5134737e0f4c1ebe8b9"/>
  <p:tag name="KSO_WM_CHIP_XID" val="60bed5134737e0f4c1ebe8ba"/>
  <p:tag name="KSO_WM_ASSEMBLE_CHIP_INDEX" val="30f0e9c97e96423b9e58a8fcf4a1d796"/>
  <p:tag name="KSO_WM_UNIT_VALUE" val="0"/>
  <p:tag name="KSO_WM_UNIT_TEXT_FILL_FORE_SCHEMECOLOR_INDEX_BRIGHTNESS" val="0"/>
  <p:tag name="KSO_WM_UNIT_TEXT_FILL_FORE_SCHEMECOLOR_INDEX" val="13"/>
  <p:tag name="KSO_WM_UNIT_TEXT_FILL_TYPE" val="1"/>
  <p:tag name="KSO_WM_UNIT_USESOURCEFORMAT_APPLY" val="0"/>
</p:tagLst>
</file>

<file path=ppt/tags/tag77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16"/>
  <p:tag name="KSO_WM_UNIT_ID" val="diagram20219434_2*l_h_i*1_1_16"/>
  <p:tag name="KSO_WM_TEMPLATE_CATEGORY" val="diagram"/>
  <p:tag name="KSO_WM_TEMPLATE_INDEX" val="20219434"/>
  <p:tag name="KSO_WM_UNIT_LAYERLEVEL" val="1_1_1"/>
  <p:tag name="KSO_WM_TAG_VERSION" val="1.0"/>
  <p:tag name="KSO_WM_BEAUTIFY_FLAG" val=""/>
  <p:tag name="KSO_WM_CHIP_GROUPID" val="60bed5134737e0f4c1ebe8b9"/>
  <p:tag name="KSO_WM_CHIP_XID" val="60bed5134737e0f4c1ebe8ba"/>
  <p:tag name="KSO_WM_ASSEMBLE_CHIP_INDEX" val="30f0e9c97e96423b9e58a8fcf4a1d796"/>
  <p:tag name="KSO_WM_UNIT_VALUE" val="0"/>
  <p:tag name="KSO_WM_UNIT_TEXT_FILL_FORE_SCHEMECOLOR_INDEX_BRIGHTNESS" val="0"/>
  <p:tag name="KSO_WM_UNIT_TEXT_FILL_FORE_SCHEMECOLOR_INDEX" val="13"/>
  <p:tag name="KSO_WM_UNIT_TEXT_FILL_TYPE" val="1"/>
  <p:tag name="KSO_WM_UNIT_USESOURCEFORMAT_APPLY" val="0"/>
</p:tagLst>
</file>

<file path=ppt/tags/tag77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14"/>
  <p:tag name="KSO_WM_UNIT_ID" val="diagram20219434_2*l_h_i*1_1_14"/>
  <p:tag name="KSO_WM_TEMPLATE_CATEGORY" val="diagram"/>
  <p:tag name="KSO_WM_TEMPLATE_INDEX" val="20219434"/>
  <p:tag name="KSO_WM_UNIT_LAYERLEVEL" val="1_1_1"/>
  <p:tag name="KSO_WM_TAG_VERSION" val="1.0"/>
  <p:tag name="KSO_WM_BEAUTIFY_FLAG" val=""/>
  <p:tag name="KSO_WM_CHIP_GROUPID" val="60bed5134737e0f4c1ebe8b9"/>
  <p:tag name="KSO_WM_CHIP_XID" val="60bed5134737e0f4c1ebe8ba"/>
  <p:tag name="KSO_WM_ASSEMBLE_CHIP_INDEX" val="30f0e9c97e96423b9e58a8fcf4a1d796"/>
  <p:tag name="KSO_WM_UNIT_VALUE" val="0"/>
  <p:tag name="KSO_WM_UNIT_FILL_FORE_SCHEMECOLOR_INDEX_BRIGHTNESS" val="0.4"/>
  <p:tag name="KSO_WM_UNIT_FILL_FORE_SCHEMECOLOR_INDEX" val="5"/>
  <p:tag name="KSO_WM_UNIT_FILL_TYPE" val="1"/>
  <p:tag name="KSO_WM_UNIT_TEXT_FILL_FORE_SCHEMECOLOR_INDEX_BRIGHTNESS" val="0"/>
  <p:tag name="KSO_WM_UNIT_TEXT_FILL_FORE_SCHEMECOLOR_INDEX" val="13"/>
  <p:tag name="KSO_WM_UNIT_TEXT_FILL_TYPE" val="1"/>
  <p:tag name="KSO_WM_UNIT_USESOURCEFORMAT_APPLY" val="0"/>
</p:tagLst>
</file>

<file path=ppt/tags/tag77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18"/>
  <p:tag name="KSO_WM_UNIT_ID" val="diagram20219434_2*l_h_i*1_1_18"/>
  <p:tag name="KSO_WM_TEMPLATE_CATEGORY" val="diagram"/>
  <p:tag name="KSO_WM_TEMPLATE_INDEX" val="20219434"/>
  <p:tag name="KSO_WM_UNIT_LAYERLEVEL" val="1_1_1"/>
  <p:tag name="KSO_WM_TAG_VERSION" val="1.0"/>
  <p:tag name="KSO_WM_BEAUTIFY_FLAG" val=""/>
  <p:tag name="KSO_WM_CHIP_GROUPID" val="60bed5134737e0f4c1ebe8b9"/>
  <p:tag name="KSO_WM_CHIP_XID" val="60bed5134737e0f4c1ebe8ba"/>
  <p:tag name="KSO_WM_ASSEMBLE_CHIP_INDEX" val="30f0e9c97e96423b9e58a8fcf4a1d796"/>
  <p:tag name="KSO_WM_UNIT_VALUE" val="0"/>
  <p:tag name="KSO_WM_UNIT_FILL_FORE_SCHEMECOLOR_INDEX_BRIGHTNESS" val="-0.25"/>
  <p:tag name="KSO_WM_UNIT_FILL_FORE_SCHEMECOLOR_INDEX" val="5"/>
  <p:tag name="KSO_WM_UNIT_FILL_TYPE" val="1"/>
  <p:tag name="KSO_WM_UNIT_TEXT_FILL_FORE_SCHEMECOLOR_INDEX_BRIGHTNESS" val="0"/>
  <p:tag name="KSO_WM_UNIT_TEXT_FILL_FORE_SCHEMECOLOR_INDEX" val="13"/>
  <p:tag name="KSO_WM_UNIT_TEXT_FILL_TYPE" val="1"/>
  <p:tag name="KSO_WM_UNIT_USESOURCEFORMAT_APPLY" val="0"/>
</p:tagLst>
</file>

<file path=ppt/tags/tag77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17"/>
  <p:tag name="KSO_WM_UNIT_ID" val="diagram20219434_2*l_h_i*1_1_17"/>
  <p:tag name="KSO_WM_TEMPLATE_CATEGORY" val="diagram"/>
  <p:tag name="KSO_WM_TEMPLATE_INDEX" val="20219434"/>
  <p:tag name="KSO_WM_UNIT_LAYERLEVEL" val="1_1_1"/>
  <p:tag name="KSO_WM_TAG_VERSION" val="1.0"/>
  <p:tag name="KSO_WM_BEAUTIFY_FLAG" val=""/>
  <p:tag name="KSO_WM_CHIP_GROUPID" val="60bed5134737e0f4c1ebe8b9"/>
  <p:tag name="KSO_WM_CHIP_XID" val="60bed5134737e0f4c1ebe8ba"/>
  <p:tag name="KSO_WM_ASSEMBLE_CHIP_INDEX" val="30f0e9c97e96423b9e58a8fcf4a1d796"/>
  <p:tag name="KSO_WM_UNIT_VALUE" val="0"/>
  <p:tag name="KSO_WM_UNIT_FILL_FORE_SCHEMECOLOR_INDEX_BRIGHTNESS" val="-0.25"/>
  <p:tag name="KSO_WM_UNIT_FILL_FORE_SCHEMECOLOR_INDEX" val="5"/>
  <p:tag name="KSO_WM_UNIT_FILL_TYPE" val="1"/>
  <p:tag name="KSO_WM_UNIT_TEXT_FILL_FORE_SCHEMECOLOR_INDEX_BRIGHTNESS" val="0"/>
  <p:tag name="KSO_WM_UNIT_TEXT_FILL_FORE_SCHEMECOLOR_INDEX" val="13"/>
  <p:tag name="KSO_WM_UNIT_TEXT_FILL_TYPE" val="1"/>
  <p:tag name="KSO_WM_UNIT_USESOURCEFORMAT_APPLY" val="0"/>
</p:tagLst>
</file>

<file path=ppt/tags/tag77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19"/>
  <p:tag name="KSO_WM_UNIT_ID" val="diagram20219434_2*l_h_i*1_1_19"/>
  <p:tag name="KSO_WM_TEMPLATE_CATEGORY" val="diagram"/>
  <p:tag name="KSO_WM_TEMPLATE_INDEX" val="20219434"/>
  <p:tag name="KSO_WM_UNIT_LAYERLEVEL" val="1_1_1"/>
  <p:tag name="KSO_WM_TAG_VERSION" val="1.0"/>
  <p:tag name="KSO_WM_BEAUTIFY_FLAG" val=""/>
  <p:tag name="KSO_WM_CHIP_GROUPID" val="60bed5134737e0f4c1ebe8b9"/>
  <p:tag name="KSO_WM_CHIP_XID" val="60bed5134737e0f4c1ebe8ba"/>
  <p:tag name="KSO_WM_ASSEMBLE_CHIP_INDEX" val="30f0e9c97e96423b9e58a8fcf4a1d796"/>
  <p:tag name="KSO_WM_UNIT_VALUE" val="0"/>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3"/>
  <p:tag name="KSO_WM_UNIT_TEXT_FILL_TYPE" val="1"/>
  <p:tag name="KSO_WM_UNIT_USESOURCEFORMAT_APPLY" val="0"/>
</p:tagLst>
</file>

<file path=ppt/tags/tag77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2"/>
  <p:tag name="KSO_WM_UNIT_ID" val="diagram20219434_2*l_h_i*1_1_2"/>
  <p:tag name="KSO_WM_TEMPLATE_CATEGORY" val="diagram"/>
  <p:tag name="KSO_WM_TEMPLATE_INDEX" val="20219434"/>
  <p:tag name="KSO_WM_UNIT_LAYERLEVEL" val="1_1_1"/>
  <p:tag name="KSO_WM_TAG_VERSION" val="1.0"/>
  <p:tag name="KSO_WM_BEAUTIFY_FLAG" val=""/>
  <p:tag name="KSO_WM_CHIP_GROUPID" val="60bed5134737e0f4c1ebe8b9"/>
  <p:tag name="KSO_WM_CHIP_XID" val="60bed5134737e0f4c1ebe8ba"/>
  <p:tag name="KSO_WM_ASSEMBLE_CHIP_INDEX" val="30f0e9c97e96423b9e58a8fcf4a1d796"/>
  <p:tag name="KSO_WM_UNIT_VALUE" val="0"/>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3"/>
  <p:tag name="KSO_WM_UNIT_TEXT_FILL_TYPE" val="1"/>
  <p:tag name="KSO_WM_UNIT_USESOURCEFORMAT_APPLY" val="0"/>
</p:tagLst>
</file>

<file path=ppt/tags/tag78.xml><?xml version="1.0" encoding="utf-8"?>
<p:tagLst xmlns:p="http://schemas.openxmlformats.org/presentationml/2006/main">
  <p:tag name="KSO_WM_UNIT_ISCONTENTSTITLE" val="0"/>
  <p:tag name="KSO_WM_UNIT_ISNUMDGMTITLE" val="0"/>
  <p:tag name="KSO_WM_UNIT_PRESET_TEXT" val="线型上下导航版"/>
  <p:tag name="KSO_WM_UNIT_NOCLEAR" val="0"/>
  <p:tag name="KSO_WM_UNIT_HIGHLIGHT" val="0"/>
  <p:tag name="KSO_WM_UNIT_COMPATIBLE" val="0"/>
  <p:tag name="KSO_WM_UNIT_DIAGRAM_ISNUMVISUAL" val="0"/>
  <p:tag name="KSO_WM_UNIT_DIAGRAM_ISREFERUNIT" val="0"/>
  <p:tag name="KSO_WM_UNIT_TYPE" val="a"/>
  <p:tag name="KSO_WM_UNIT_INDEX" val="1"/>
  <p:tag name="KSO_WM_UNIT_ID" val="diagram20220058_1*a*1"/>
  <p:tag name="KSO_WM_TEMPLATE_CATEGORY" val="diagram"/>
  <p:tag name="KSO_WM_TEMPLATE_INDEX" val="20220058"/>
  <p:tag name="KSO_WM_UNIT_LAYERLEVEL" val="1"/>
  <p:tag name="KSO_WM_TAG_VERSION" val="1.0"/>
  <p:tag name="KSO_WM_BEAUTIFY_FLAG" val="#wm#"/>
  <p:tag name="KSO_WM_UNIT_VALUE" val="27"/>
  <p:tag name="KSO_WM_UNIT_BLOCK" val="0"/>
  <p:tag name="KSO_WM_UNIT_SM_LIMIT_TYPE" val="2"/>
  <p:tag name="KSO_WM_UNIT_DEC_AREA_ID" val="2d2094633d9c481aa0d84a95a015968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TEXT_FILL_FORE_SCHEMECOLOR_INDEX_BRIGHTNESS" val="0"/>
  <p:tag name="KSO_WM_UNIT_TEXT_FILL_FORE_SCHEMECOLOR_INDEX" val="13"/>
  <p:tag name="KSO_WM_UNIT_TEXT_FILL_TYPE" val="1"/>
</p:tagLst>
</file>

<file path=ppt/tags/tag78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1"/>
  <p:tag name="KSO_WM_UNIT_ID" val="diagram20219434_2*l_h_i*1_1_1"/>
  <p:tag name="KSO_WM_TEMPLATE_CATEGORY" val="diagram"/>
  <p:tag name="KSO_WM_TEMPLATE_INDEX" val="20219434"/>
  <p:tag name="KSO_WM_UNIT_LAYERLEVEL" val="1_1_1"/>
  <p:tag name="KSO_WM_TAG_VERSION" val="1.0"/>
  <p:tag name="KSO_WM_BEAUTIFY_FLAG" val=""/>
  <p:tag name="KSO_WM_CHIP_GROUPID" val="60bed5134737e0f4c1ebe8b9"/>
  <p:tag name="KSO_WM_CHIP_XID" val="60bed5134737e0f4c1ebe8ba"/>
  <p:tag name="KSO_WM_ASSEMBLE_CHIP_INDEX" val="30f0e9c97e96423b9e58a8fcf4a1d796"/>
  <p:tag name="KSO_WM_UNIT_VALUE" val="0"/>
  <p:tag name="KSO_WM_UNIT_FILL_FORE_SCHEMECOLOR_INDEX_BRIGHTNESS" val="-0.25"/>
  <p:tag name="KSO_WM_UNIT_FILL_FORE_SCHEMECOLOR_INDEX" val="5"/>
  <p:tag name="KSO_WM_UNIT_FILL_TYPE" val="1"/>
  <p:tag name="KSO_WM_UNIT_TEXT_FILL_FORE_SCHEMECOLOR_INDEX_BRIGHTNESS" val="0"/>
  <p:tag name="KSO_WM_UNIT_TEXT_FILL_FORE_SCHEMECOLOR_INDEX" val="13"/>
  <p:tag name="KSO_WM_UNIT_TEXT_FILL_TYPE" val="1"/>
  <p:tag name="KSO_WM_UNIT_USESOURCEFORMAT_APPLY" val="0"/>
</p:tagLst>
</file>

<file path=ppt/tags/tag78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4"/>
  <p:tag name="KSO_WM_UNIT_ID" val="diagram20219434_2*l_h_i*1_1_4"/>
  <p:tag name="KSO_WM_TEMPLATE_CATEGORY" val="diagram"/>
  <p:tag name="KSO_WM_TEMPLATE_INDEX" val="20219434"/>
  <p:tag name="KSO_WM_UNIT_LAYERLEVEL" val="1_1_1"/>
  <p:tag name="KSO_WM_TAG_VERSION" val="1.0"/>
  <p:tag name="KSO_WM_BEAUTIFY_FLAG" val=""/>
  <p:tag name="KSO_WM_CHIP_GROUPID" val="60bed5134737e0f4c1ebe8b9"/>
  <p:tag name="KSO_WM_CHIP_XID" val="60bed5134737e0f4c1ebe8ba"/>
  <p:tag name="KSO_WM_ASSEMBLE_CHIP_INDEX" val="30f0e9c97e96423b9e58a8fcf4a1d796"/>
  <p:tag name="KSO_WM_UNIT_VALUE" val="1"/>
  <p:tag name="KSO_WM_UNIT_TEXT_FILL_FORE_SCHEMECOLOR_INDEX_BRIGHTNESS" val="0"/>
  <p:tag name="KSO_WM_UNIT_TEXT_FILL_FORE_SCHEMECOLOR_INDEX" val="13"/>
  <p:tag name="KSO_WM_UNIT_TEXT_FILL_TYPE" val="1"/>
  <p:tag name="KSO_WM_UNIT_USESOURCEFORMAT_APPLY" val="0"/>
</p:tagLst>
</file>

<file path=ppt/tags/tag78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5"/>
  <p:tag name="KSO_WM_UNIT_ID" val="diagram20219434_2*l_h_i*1_1_5"/>
  <p:tag name="KSO_WM_TEMPLATE_CATEGORY" val="diagram"/>
  <p:tag name="KSO_WM_TEMPLATE_INDEX" val="20219434"/>
  <p:tag name="KSO_WM_UNIT_LAYERLEVEL" val="1_1_1"/>
  <p:tag name="KSO_WM_TAG_VERSION" val="1.0"/>
  <p:tag name="KSO_WM_BEAUTIFY_FLAG" val=""/>
  <p:tag name="KSO_WM_CHIP_GROUPID" val="60bed5134737e0f4c1ebe8b9"/>
  <p:tag name="KSO_WM_CHIP_XID" val="60bed5134737e0f4c1ebe8ba"/>
  <p:tag name="KSO_WM_ASSEMBLE_CHIP_INDEX" val="30f0e9c97e96423b9e58a8fcf4a1d796"/>
  <p:tag name="KSO_WM_UNIT_VALUE" val="0"/>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3"/>
  <p:tag name="KSO_WM_UNIT_TEXT_FILL_TYPE" val="1"/>
  <p:tag name="KSO_WM_UNIT_USESOURCEFORMAT_APPLY" val="0"/>
</p:tagLst>
</file>

<file path=ppt/tags/tag78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3"/>
  <p:tag name="KSO_WM_UNIT_ID" val="diagram20219434_2*l_h_i*1_1_3"/>
  <p:tag name="KSO_WM_TEMPLATE_CATEGORY" val="diagram"/>
  <p:tag name="KSO_WM_TEMPLATE_INDEX" val="20219434"/>
  <p:tag name="KSO_WM_UNIT_LAYERLEVEL" val="1_1_1"/>
  <p:tag name="KSO_WM_TAG_VERSION" val="1.0"/>
  <p:tag name="KSO_WM_BEAUTIFY_FLAG" val=""/>
  <p:tag name="KSO_WM_CHIP_GROUPID" val="60bed5134737e0f4c1ebe8b9"/>
  <p:tag name="KSO_WM_CHIP_XID" val="60bed5134737e0f4c1ebe8ba"/>
  <p:tag name="KSO_WM_ASSEMBLE_CHIP_INDEX" val="30f0e9c97e96423b9e58a8fcf4a1d796"/>
  <p:tag name="KSO_WM_UNIT_VALUE" val="0"/>
  <p:tag name="KSO_WM_UNIT_FILL_FORE_SCHEMECOLOR_INDEX_BRIGHTNESS" val="0.4"/>
  <p:tag name="KSO_WM_UNIT_FILL_FORE_SCHEMECOLOR_INDEX" val="5"/>
  <p:tag name="KSO_WM_UNIT_FILL_TYPE" val="1"/>
  <p:tag name="KSO_WM_UNIT_TEXT_FILL_FORE_SCHEMECOLOR_INDEX_BRIGHTNESS" val="0"/>
  <p:tag name="KSO_WM_UNIT_TEXT_FILL_FORE_SCHEMECOLOR_INDEX" val="13"/>
  <p:tag name="KSO_WM_UNIT_TEXT_FILL_TYPE" val="1"/>
  <p:tag name="KSO_WM_UNIT_USESOURCEFORMAT_APPLY" val="0"/>
</p:tagLst>
</file>

<file path=ppt/tags/tag78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7"/>
  <p:tag name="KSO_WM_UNIT_ID" val="diagram20219434_2*l_h_i*1_1_7"/>
  <p:tag name="KSO_WM_TEMPLATE_CATEGORY" val="diagram"/>
  <p:tag name="KSO_WM_TEMPLATE_INDEX" val="20219434"/>
  <p:tag name="KSO_WM_UNIT_LAYERLEVEL" val="1_1_1"/>
  <p:tag name="KSO_WM_TAG_VERSION" val="1.0"/>
  <p:tag name="KSO_WM_BEAUTIFY_FLAG" val=""/>
  <p:tag name="KSO_WM_CHIP_GROUPID" val="60bed5134737e0f4c1ebe8b9"/>
  <p:tag name="KSO_WM_CHIP_XID" val="60bed5134737e0f4c1ebe8ba"/>
  <p:tag name="KSO_WM_ASSEMBLE_CHIP_INDEX" val="30f0e9c97e96423b9e58a8fcf4a1d796"/>
  <p:tag name="KSO_WM_UNIT_VALUE" val="0"/>
  <p:tag name="KSO_WM_UNIT_FILL_FORE_SCHEMECOLOR_INDEX_BRIGHTNESS" val="-0.25"/>
  <p:tag name="KSO_WM_UNIT_FILL_FORE_SCHEMECOLOR_INDEX" val="5"/>
  <p:tag name="KSO_WM_UNIT_FILL_TYPE" val="1"/>
  <p:tag name="KSO_WM_UNIT_TEXT_FILL_FORE_SCHEMECOLOR_INDEX_BRIGHTNESS" val="0"/>
  <p:tag name="KSO_WM_UNIT_TEXT_FILL_FORE_SCHEMECOLOR_INDEX" val="13"/>
  <p:tag name="KSO_WM_UNIT_TEXT_FILL_TYPE" val="1"/>
  <p:tag name="KSO_WM_UNIT_USESOURCEFORMAT_APPLY" val="0"/>
</p:tagLst>
</file>

<file path=ppt/tags/tag78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8"/>
  <p:tag name="KSO_WM_UNIT_ID" val="diagram20219434_2*l_h_i*1_1_8"/>
  <p:tag name="KSO_WM_TEMPLATE_CATEGORY" val="diagram"/>
  <p:tag name="KSO_WM_TEMPLATE_INDEX" val="20219434"/>
  <p:tag name="KSO_WM_UNIT_LAYERLEVEL" val="1_1_1"/>
  <p:tag name="KSO_WM_TAG_VERSION" val="1.0"/>
  <p:tag name="KSO_WM_BEAUTIFY_FLAG" val=""/>
  <p:tag name="KSO_WM_CHIP_GROUPID" val="60bed5134737e0f4c1ebe8b9"/>
  <p:tag name="KSO_WM_CHIP_XID" val="60bed5134737e0f4c1ebe8ba"/>
  <p:tag name="KSO_WM_ASSEMBLE_CHIP_INDEX" val="30f0e9c97e96423b9e58a8fcf4a1d796"/>
  <p:tag name="KSO_WM_UNIT_VALUE" val="0"/>
  <p:tag name="KSO_WM_UNIT_FILL_FORE_SCHEMECOLOR_INDEX_BRIGHTNESS" val="-0.25"/>
  <p:tag name="KSO_WM_UNIT_FILL_FORE_SCHEMECOLOR_INDEX" val="5"/>
  <p:tag name="KSO_WM_UNIT_FILL_TYPE" val="1"/>
  <p:tag name="KSO_WM_UNIT_TEXT_FILL_FORE_SCHEMECOLOR_INDEX_BRIGHTNESS" val="0"/>
  <p:tag name="KSO_WM_UNIT_TEXT_FILL_FORE_SCHEMECOLOR_INDEX" val="13"/>
  <p:tag name="KSO_WM_UNIT_TEXT_FILL_TYPE" val="1"/>
  <p:tag name="KSO_WM_UNIT_USESOURCEFORMAT_APPLY" val="0"/>
</p:tagLst>
</file>

<file path=ppt/tags/tag78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10"/>
  <p:tag name="KSO_WM_UNIT_ID" val="diagram20219434_2*l_h_i*1_1_10"/>
  <p:tag name="KSO_WM_TEMPLATE_CATEGORY" val="diagram"/>
  <p:tag name="KSO_WM_TEMPLATE_INDEX" val="20219434"/>
  <p:tag name="KSO_WM_UNIT_LAYERLEVEL" val="1_1_1"/>
  <p:tag name="KSO_WM_TAG_VERSION" val="1.0"/>
  <p:tag name="KSO_WM_BEAUTIFY_FLAG" val=""/>
  <p:tag name="KSO_WM_CHIP_GROUPID" val="60bed5134737e0f4c1ebe8b9"/>
  <p:tag name="KSO_WM_CHIP_XID" val="60bed5134737e0f4c1ebe8ba"/>
  <p:tag name="KSO_WM_ASSEMBLE_CHIP_INDEX" val="30f0e9c97e96423b9e58a8fcf4a1d796"/>
  <p:tag name="KSO_WM_UNIT_VALUE" val="0"/>
  <p:tag name="KSO_WM_UNIT_FILL_FORE_SCHEMECOLOR_INDEX_BRIGHTNESS" val="-0.25"/>
  <p:tag name="KSO_WM_UNIT_FILL_FORE_SCHEMECOLOR_INDEX" val="5"/>
  <p:tag name="KSO_WM_UNIT_FILL_TYPE" val="1"/>
  <p:tag name="KSO_WM_UNIT_TEXT_FILL_FORE_SCHEMECOLOR_INDEX_BRIGHTNESS" val="0"/>
  <p:tag name="KSO_WM_UNIT_TEXT_FILL_FORE_SCHEMECOLOR_INDEX" val="13"/>
  <p:tag name="KSO_WM_UNIT_TEXT_FILL_TYPE" val="1"/>
  <p:tag name="KSO_WM_UNIT_USESOURCEFORMAT_APPLY" val="0"/>
</p:tagLst>
</file>

<file path=ppt/tags/tag78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9"/>
  <p:tag name="KSO_WM_UNIT_ID" val="diagram20219434_2*l_h_i*1_1_9"/>
  <p:tag name="KSO_WM_TEMPLATE_CATEGORY" val="diagram"/>
  <p:tag name="KSO_WM_TEMPLATE_INDEX" val="20219434"/>
  <p:tag name="KSO_WM_UNIT_LAYERLEVEL" val="1_1_1"/>
  <p:tag name="KSO_WM_TAG_VERSION" val="1.0"/>
  <p:tag name="KSO_WM_BEAUTIFY_FLAG" val=""/>
  <p:tag name="KSO_WM_CHIP_GROUPID" val="60bed5134737e0f4c1ebe8b9"/>
  <p:tag name="KSO_WM_CHIP_XID" val="60bed5134737e0f4c1ebe8ba"/>
  <p:tag name="KSO_WM_ASSEMBLE_CHIP_INDEX" val="30f0e9c97e96423b9e58a8fcf4a1d796"/>
  <p:tag name="KSO_WM_UNIT_VALUE" val="0"/>
  <p:tag name="KSO_WM_UNIT_FILL_FORE_SCHEMECOLOR_INDEX_BRIGHTNESS" val="-0.25"/>
  <p:tag name="KSO_WM_UNIT_FILL_FORE_SCHEMECOLOR_INDEX" val="5"/>
  <p:tag name="KSO_WM_UNIT_FILL_TYPE" val="1"/>
  <p:tag name="KSO_WM_UNIT_TEXT_FILL_FORE_SCHEMECOLOR_INDEX_BRIGHTNESS" val="0"/>
  <p:tag name="KSO_WM_UNIT_TEXT_FILL_FORE_SCHEMECOLOR_INDEX" val="13"/>
  <p:tag name="KSO_WM_UNIT_TEXT_FILL_TYPE" val="1"/>
  <p:tag name="KSO_WM_UNIT_USESOURCEFORMAT_APPLY" val="0"/>
</p:tagLst>
</file>

<file path=ppt/tags/tag788.xml><?xml version="1.0" encoding="utf-8"?>
<p:tagLst xmlns:p="http://schemas.openxmlformats.org/presentationml/2006/main">
  <p:tag name="KSO_WM_UNIT_SUBTYPE" val="a"/>
  <p:tag name="KSO_WM_UNIT_NOCLEAR" val="0"/>
  <p:tag name="KSO_WM_UNIT_VALUE" val="114"/>
  <p:tag name="KSO_WM_UNIT_HIGHLIGHT" val="0"/>
  <p:tag name="KSO_WM_UNIT_COMPATIBLE" val="0"/>
  <p:tag name="KSO_WM_UNIT_DIAGRAM_ISNUMVISUAL" val="0"/>
  <p:tag name="KSO_WM_UNIT_DIAGRAM_ISREFERUNIT" val="0"/>
  <p:tag name="KSO_WM_DIAGRAM_GROUP_CODE" val="l1-1"/>
  <p:tag name="KSO_WM_UNIT_TYPE" val="l_h_f"/>
  <p:tag name="KSO_WM_UNIT_INDEX" val="1_2_1"/>
  <p:tag name="KSO_WM_UNIT_ID" val="diagram20219434_2*l_h_f*1_2_1"/>
  <p:tag name="KSO_WM_TEMPLATE_CATEGORY" val="diagram"/>
  <p:tag name="KSO_WM_TEMPLATE_INDEX" val="20219434"/>
  <p:tag name="KSO_WM_UNIT_LAYERLEVEL" val="1_1_1"/>
  <p:tag name="KSO_WM_TAG_VERSION" val="1.0"/>
  <p:tag name="KSO_WM_BEAUTIFY_FLAG" val=""/>
  <p:tag name="KSO_WM_UNIT_PRESET_TEXT" val="单击此处输入你的正文，文字是您思想的提炼，为最终演示发布的良好效果，请尽量言简意赅的阐述观点；根据需要可酌情增减文字，以便观者可以准确理解您所传达的信息。单击此处输入你的正文，文字就是您您思想的提炼。"/>
  <p:tag name="KSO_WM_CHIP_GROUPID" val="60bed5134737e0f4c1ebe8b9"/>
  <p:tag name="KSO_WM_CHIP_XID" val="60bed5134737e0f4c1ebe8ba"/>
  <p:tag name="KSO_WM_ASSEMBLE_CHIP_INDEX" val="30f0e9c97e96423b9e58a8fcf4a1d796"/>
  <p:tag name="KSO_WM_UNIT_TEXT_FILL_FORE_SCHEMECOLOR_INDEX_BRIGHTNESS" val="0.25"/>
  <p:tag name="KSO_WM_UNIT_TEXT_FILL_FORE_SCHEMECOLOR_INDEX" val="13"/>
  <p:tag name="KSO_WM_UNIT_TEXT_FILL_TYPE" val="1"/>
  <p:tag name="KSO_WM_UNIT_USESOURCEFORMAT_APPLY" val="0"/>
</p:tagLst>
</file>

<file path=ppt/tags/tag789.xml><?xml version="1.0" encoding="utf-8"?>
<p:tagLst xmlns:p="http://schemas.openxmlformats.org/presentationml/2006/main">
  <p:tag name="KSO_WM_BEAUTIFY_FLAG" val=""/>
</p:tagLst>
</file>

<file path=ppt/tags/tag79.xml><?xml version="1.0" encoding="utf-8"?>
<p:tagLst xmlns:p="http://schemas.openxmlformats.org/presentationml/2006/main">
  <p:tag name="KSO_WM_BEAUTIFY_FLAG" val=""/>
</p:tagLst>
</file>

<file path=ppt/tags/tag790.xml><?xml version="1.0" encoding="utf-8"?>
<p:tagLst xmlns:p="http://schemas.openxmlformats.org/presentationml/2006/main">
  <p:tag name="KSO_WM_SLIDE_ID" val="diagram20220058_1"/>
  <p:tag name="KSO_WM_TEMPLATE_SUBCATEGORY" val="25"/>
  <p:tag name="KSO_WM_TEMPLATE_MASTER_TYPE" val="0"/>
  <p:tag name="KSO_WM_TEMPLATE_COLOR_TYPE" val="0"/>
  <p:tag name="KSO_WM_SLIDE_ITEM_CNT" val="0"/>
  <p:tag name="KSO_WM_SLIDE_INDEX" val="1"/>
  <p:tag name="KSO_WM_TAG_VERSION" val="1.0"/>
  <p:tag name="KSO_WM_BEAUTIFY_FLAG" val="#wm#"/>
  <p:tag name="KSO_WM_TEMPLATE_CATEGORY" val="diagram"/>
  <p:tag name="KSO_WM_TEMPLATE_INDEX" val="20220058"/>
  <p:tag name="KSO_WM_SLIDE_LAYOUT" val="a_d"/>
  <p:tag name="KSO_WM_SLIDE_LAYOUT_CNT" val="1_1"/>
  <p:tag name="KSO_WM_SLIDE_TYPE" val="text"/>
  <p:tag name="KSO_WM_SLIDE_SUBTYPE" val="picTxt"/>
  <p:tag name="KSO_WM_SLIDE_LAYOUTTYPE" val="topbottom"/>
  <p:tag name="KSO_WM_SLIDE_SIZE" val="888*504"/>
  <p:tag name="KSO_WM_SLIDE_POSITION" val="36*12"/>
  <p:tag name="KSO_WM_SLIDE_LAYOUT_INFO" val="{&quot;backgroundInfo&quot;:[{&quot;bottom&quot;:0,&quot;bottomAbs&quot;:false,&quot;left&quot;:0,&quot;leftAbs&quot;:false,&quot;right&quot;:0,&quot;rightAbs&quot;:false,&quot;top&quot;:0,&quot;topAbs&quot;:false,&quot;type&quot;:&quot;general&quot;}],&quot;id&quot;:&quot;2024-01-16T10:11:37&quot;,&quot;maxSize&quot;:{&quot;size1&quot;:20},&quot;minSize&quot;:{&quot;size1&quot;:11.2},&quot;normalSize&quot;:{&quot;size1&quot;:11.2},&quot;subLayout&quot;:[{&quot;id&quot;:&quot;2024-01-16T10:11:37&quot;,&quot;margin&quot;:{&quot;bottom&quot;:0.025999998673796654,&quot;left&quot;:1.2699999809265137,&quot;right&quot;:1.2699999809265137,&quot;top&quot;:0.4230000376701355},&quot;type&quot;:0},{&quot;id&quot;:&quot;2024-01-16T10:11:37&quot;,&quot;margin&quot;:{&quot;bottom&quot;:0.847000002861023,&quot;left&quot;:1.2699999809265137,&quot;right&quot;:1.2699999809265137,&quot;top&quot;:1.2699999809265137},&quot;type&quot;:0}],&quot;type&quot;:0}"/>
  <p:tag name="KSO_WM_SLIDE_RATIO" val="1.777778"/>
  <p:tag name="KSO_WM_SLIDE_BACKGROUND" val="[&quot;general&quot;]"/>
</p:tagLst>
</file>

<file path=ppt/tags/tag791.xml><?xml version="1.0" encoding="utf-8"?>
<p:tagLst xmlns:p="http://schemas.openxmlformats.org/presentationml/2006/main">
  <p:tag name="KSO_WM_UNIT_SUBTYPE" val="a"/>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diagram20219118_2*l_h_f*1_1_1"/>
  <p:tag name="KSO_WM_TEMPLATE_CATEGORY" val="diagram"/>
  <p:tag name="KSO_WM_TEMPLATE_INDEX" val="20219118"/>
  <p:tag name="KSO_WM_UNIT_LAYERLEVEL" val="1_1_1"/>
  <p:tag name="KSO_WM_TAG_VERSION" val="1.0"/>
  <p:tag name="KSO_WM_BEAUTIFY_FLAG" val="#wm#"/>
  <p:tag name="KSO_WM_UNIT_PRESET_TEXT" val="单击此处输入你的正文，准确理解您传达的信息。单击此处输入你的正文，准确理解您传达的信息。单击此处输入你的正文。"/>
  <p:tag name="KSO_WM_CHIP_GROUPID" val="60b9dedcd573a1aeab43bc9c"/>
  <p:tag name="KSO_WM_CHIP_XID" val="60b9dedcd573a1aeab43bc9d"/>
  <p:tag name="KSO_WM_ASSEMBLE_CHIP_INDEX" val="eb875c7b866049548da7b6b0f3b93eea"/>
  <p:tag name="KSO_WM_UNIT_VALUE" val="72"/>
  <p:tag name="KSO_WM_UNIT_TEXT_FILL_FORE_SCHEMECOLOR_INDEX_BRIGHTNESS" val="0.25"/>
  <p:tag name="KSO_WM_UNIT_TEXT_FILL_FORE_SCHEMECOLOR_INDEX" val="13"/>
  <p:tag name="KSO_WM_UNIT_TEXT_FILL_TYPE" val="1"/>
  <p:tag name="KSO_WM_UNIT_USESOURCEFORMAT_APPLY" val="0"/>
</p:tagLst>
</file>

<file path=ppt/tags/tag79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1"/>
  <p:tag name="KSO_WM_UNIT_ID" val="diagram20219118_2*l_h_i*1_1_1"/>
  <p:tag name="KSO_WM_TEMPLATE_CATEGORY" val="diagram"/>
  <p:tag name="KSO_WM_TEMPLATE_INDEX" val="20219118"/>
  <p:tag name="KSO_WM_UNIT_LAYERLEVEL" val="1_1_1"/>
  <p:tag name="KSO_WM_TAG_VERSION" val="1.0"/>
  <p:tag name="KSO_WM_BEAUTIFY_FLAG" val="#wm#"/>
  <p:tag name="KSO_WM_CHIP_GROUPID" val="60b9dedcd573a1aeab43bc9c"/>
  <p:tag name="KSO_WM_CHIP_XID" val="60b9dedcd573a1aeab43bc9d"/>
  <p:tag name="KSO_WM_ASSEMBLE_CHIP_INDEX" val="eb875c7b866049548da7b6b0f3b93eea"/>
  <p:tag name="KSO_WM_UNIT_VALUE" val="6"/>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3"/>
  <p:tag name="KSO_WM_UNIT_TEXT_FILL_TYPE" val="1"/>
  <p:tag name="KSO_WM_UNIT_USESOURCEFORMAT_APPLY" val="0"/>
</p:tagLst>
</file>

<file path=ppt/tags/tag79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3"/>
  <p:tag name="KSO_WM_UNIT_ID" val="diagram20219118_2*l_h_i*1_1_3"/>
  <p:tag name="KSO_WM_TEMPLATE_CATEGORY" val="diagram"/>
  <p:tag name="KSO_WM_TEMPLATE_INDEX" val="20219118"/>
  <p:tag name="KSO_WM_UNIT_LAYERLEVEL" val="1_1_1"/>
  <p:tag name="KSO_WM_TAG_VERSION" val="1.0"/>
  <p:tag name="KSO_WM_BEAUTIFY_FLAG" val="#wm#"/>
  <p:tag name="KSO_WM_CHIP_GROUPID" val="60b9dedcd573a1aeab43bc9c"/>
  <p:tag name="KSO_WM_CHIP_XID" val="60b9dedcd573a1aeab43bc9d"/>
  <p:tag name="KSO_WM_ASSEMBLE_CHIP_INDEX" val="eb875c7b866049548da7b6b0f3b93eea"/>
  <p:tag name="KSO_WM_UNIT_VALUE" val="1"/>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3"/>
  <p:tag name="KSO_WM_UNIT_TEXT_FILL_TYPE" val="1"/>
  <p:tag name="KSO_WM_UNIT_USESOURCEFORMAT_APPLY" val="0"/>
</p:tagLst>
</file>

<file path=ppt/tags/tag79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4"/>
  <p:tag name="KSO_WM_UNIT_ID" val="diagram20219118_2*l_h_i*1_1_4"/>
  <p:tag name="KSO_WM_TEMPLATE_CATEGORY" val="diagram"/>
  <p:tag name="KSO_WM_TEMPLATE_INDEX" val="20219118"/>
  <p:tag name="KSO_WM_UNIT_LAYERLEVEL" val="1_1_1"/>
  <p:tag name="KSO_WM_TAG_VERSION" val="1.0"/>
  <p:tag name="KSO_WM_BEAUTIFY_FLAG" val="#wm#"/>
  <p:tag name="KSO_WM_CHIP_GROUPID" val="60b9dedcd573a1aeab43bc9c"/>
  <p:tag name="KSO_WM_CHIP_XID" val="60b9dedcd573a1aeab43bc9d"/>
  <p:tag name="KSO_WM_ASSEMBLE_CHIP_INDEX" val="eb875c7b866049548da7b6b0f3b93eea"/>
  <p:tag name="KSO_WM_UNIT_VALUE" val="1"/>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3"/>
  <p:tag name="KSO_WM_UNIT_TEXT_FILL_TYPE" val="1"/>
  <p:tag name="KSO_WM_UNIT_USESOURCEFORMAT_APPLY" val="0"/>
</p:tagLst>
</file>

<file path=ppt/tags/tag79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1_2"/>
  <p:tag name="KSO_WM_UNIT_ID" val="diagram20219118_2*l_h_i*1_1_2"/>
  <p:tag name="KSO_WM_TEMPLATE_CATEGORY" val="diagram"/>
  <p:tag name="KSO_WM_TEMPLATE_INDEX" val="20219118"/>
  <p:tag name="KSO_WM_UNIT_LAYERLEVEL" val="1_1_1"/>
  <p:tag name="KSO_WM_TAG_VERSION" val="1.0"/>
  <p:tag name="KSO_WM_BEAUTIFY_FLAG" val="#wm#"/>
  <p:tag name="KSO_WM_CHIP_GROUPID" val="60b9dedcd573a1aeab43bc9c"/>
  <p:tag name="KSO_WM_CHIP_XID" val="60b9dedcd573a1aeab43bc9d"/>
  <p:tag name="KSO_WM_ASSEMBLE_CHIP_INDEX" val="eb875c7b866049548da7b6b0f3b93eea"/>
  <p:tag name="KSO_WM_UNIT_VALUE" val="1"/>
  <p:tag name="KSO_WM_UNIT_TEXT_FILL_FORE_SCHEMECOLOR_INDEX_BRIGHTNESS" val="-0.25"/>
  <p:tag name="KSO_WM_UNIT_TEXT_FILL_FORE_SCHEMECOLOR_INDEX" val="5"/>
  <p:tag name="KSO_WM_UNIT_TEXT_FILL_TYPE" val="1"/>
  <p:tag name="KSO_WM_UNIT_USESOURCEFORMAT_APPLY" val="0"/>
</p:tagLst>
</file>

<file path=ppt/tags/tag796.xml><?xml version="1.0" encoding="utf-8"?>
<p:tagLst xmlns:p="http://schemas.openxmlformats.org/presentationml/2006/main">
  <p:tag name="KSO_WM_UNIT_SUBTYPE" val="a"/>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2_1"/>
  <p:tag name="KSO_WM_UNIT_ID" val="diagram20219118_2*l_h_f*1_2_1"/>
  <p:tag name="KSO_WM_TEMPLATE_CATEGORY" val="diagram"/>
  <p:tag name="KSO_WM_TEMPLATE_INDEX" val="20219118"/>
  <p:tag name="KSO_WM_UNIT_LAYERLEVEL" val="1_1_1"/>
  <p:tag name="KSO_WM_TAG_VERSION" val="1.0"/>
  <p:tag name="KSO_WM_BEAUTIFY_FLAG" val="#wm#"/>
  <p:tag name="KSO_WM_UNIT_PRESET_TEXT" val="单击此处输入你的正文，准确理解您传达的信息。单击此处输入你的正文，准确理解您传达的信息。单击此处输入你的正文。"/>
  <p:tag name="KSO_WM_CHIP_GROUPID" val="60b9dedcd573a1aeab43bc9c"/>
  <p:tag name="KSO_WM_CHIP_XID" val="60b9dedcd573a1aeab43bc9d"/>
  <p:tag name="KSO_WM_ASSEMBLE_CHIP_INDEX" val="eb875c7b866049548da7b6b0f3b93eea"/>
  <p:tag name="KSO_WM_UNIT_VALUE" val="72"/>
  <p:tag name="KSO_WM_UNIT_TEXT_FILL_FORE_SCHEMECOLOR_INDEX_BRIGHTNESS" val="0.25"/>
  <p:tag name="KSO_WM_UNIT_TEXT_FILL_FORE_SCHEMECOLOR_INDEX" val="13"/>
  <p:tag name="KSO_WM_UNIT_TEXT_FILL_TYPE" val="1"/>
  <p:tag name="KSO_WM_UNIT_USESOURCEFORMAT_APPLY" val="0"/>
</p:tagLst>
</file>

<file path=ppt/tags/tag79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1"/>
  <p:tag name="KSO_WM_UNIT_ID" val="diagram20219118_2*l_h_i*1_2_1"/>
  <p:tag name="KSO_WM_TEMPLATE_CATEGORY" val="diagram"/>
  <p:tag name="KSO_WM_TEMPLATE_INDEX" val="20219118"/>
  <p:tag name="KSO_WM_UNIT_LAYERLEVEL" val="1_1_1"/>
  <p:tag name="KSO_WM_TAG_VERSION" val="1.0"/>
  <p:tag name="KSO_WM_BEAUTIFY_FLAG" val="#wm#"/>
  <p:tag name="KSO_WM_CHIP_GROUPID" val="60b9dedcd573a1aeab43bc9c"/>
  <p:tag name="KSO_WM_CHIP_XID" val="60b9dedcd573a1aeab43bc9d"/>
  <p:tag name="KSO_WM_ASSEMBLE_CHIP_INDEX" val="eb875c7b866049548da7b6b0f3b93eea"/>
  <p:tag name="KSO_WM_UNIT_VALUE" val="6"/>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3"/>
  <p:tag name="KSO_WM_UNIT_TEXT_FILL_TYPE" val="1"/>
  <p:tag name="KSO_WM_UNIT_USESOURCEFORMAT_APPLY" val="0"/>
</p:tagLst>
</file>

<file path=ppt/tags/tag79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3"/>
  <p:tag name="KSO_WM_UNIT_ID" val="diagram20219118_2*l_h_i*1_2_3"/>
  <p:tag name="KSO_WM_TEMPLATE_CATEGORY" val="diagram"/>
  <p:tag name="KSO_WM_TEMPLATE_INDEX" val="20219118"/>
  <p:tag name="KSO_WM_UNIT_LAYERLEVEL" val="1_1_1"/>
  <p:tag name="KSO_WM_TAG_VERSION" val="1.0"/>
  <p:tag name="KSO_WM_BEAUTIFY_FLAG" val="#wm#"/>
  <p:tag name="KSO_WM_CHIP_GROUPID" val="60b9dedcd573a1aeab43bc9c"/>
  <p:tag name="KSO_WM_CHIP_XID" val="60b9dedcd573a1aeab43bc9d"/>
  <p:tag name="KSO_WM_ASSEMBLE_CHIP_INDEX" val="eb875c7b866049548da7b6b0f3b93eea"/>
  <p:tag name="KSO_WM_UNIT_VALUE" val="1"/>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3"/>
  <p:tag name="KSO_WM_UNIT_TEXT_FILL_TYPE" val="1"/>
  <p:tag name="KSO_WM_UNIT_USESOURCEFORMAT_APPLY" val="0"/>
</p:tagLst>
</file>

<file path=ppt/tags/tag79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4"/>
  <p:tag name="KSO_WM_UNIT_ID" val="diagram20219118_2*l_h_i*1_2_4"/>
  <p:tag name="KSO_WM_TEMPLATE_CATEGORY" val="diagram"/>
  <p:tag name="KSO_WM_TEMPLATE_INDEX" val="20219118"/>
  <p:tag name="KSO_WM_UNIT_LAYERLEVEL" val="1_1_1"/>
  <p:tag name="KSO_WM_TAG_VERSION" val="1.0"/>
  <p:tag name="KSO_WM_BEAUTIFY_FLAG" val="#wm#"/>
  <p:tag name="KSO_WM_CHIP_GROUPID" val="60b9dedcd573a1aeab43bc9c"/>
  <p:tag name="KSO_WM_CHIP_XID" val="60b9dedcd573a1aeab43bc9d"/>
  <p:tag name="KSO_WM_ASSEMBLE_CHIP_INDEX" val="eb875c7b866049548da7b6b0f3b93eea"/>
  <p:tag name="KSO_WM_UNIT_VALUE" val="1"/>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3"/>
  <p:tag name="KSO_WM_UNIT_TEXT_FILL_TYPE" val="1"/>
  <p:tag name="KSO_WM_UNIT_USESOURCEFORMAT_APPLY" val="0"/>
</p:tagLst>
</file>

<file path=ppt/tags/tag8.xml><?xml version="1.0" encoding="utf-8"?>
<p:tagLst xmlns:p="http://schemas.openxmlformats.org/presentationml/2006/main">
  <p:tag name="KSO_WM_UNIT_COLOR_SCHEME_SHAPE_ID" val="34"/>
  <p:tag name="KSO_WM_UNIT_COLOR_SCHEME_PARENT_PAGE" val="0_3"/>
  <p:tag name="KSO_WM_UNIT_HIGHLIGHT" val="0"/>
  <p:tag name="KSO_WM_UNIT_COMPATIBLE" val="0"/>
  <p:tag name="KSO_WM_UNIT_DIAGRAM_ISNUMVISUAL" val="0"/>
  <p:tag name="KSO_WM_UNIT_DIAGRAM_ISREFERUNIT" val="0"/>
  <p:tag name="KSO_WM_DIAGRAM_GROUP_CODE" val="l1-1"/>
  <p:tag name="KSO_WM_UNIT_SUBTYPE" val="e"/>
  <p:tag name="KSO_WM_UNIT_TYPE" val="l_h_i"/>
  <p:tag name="KSO_WM_UNIT_INDEX" val="668_3_3"/>
  <p:tag name="KSO_WM_UNIT_ID" val="diagram20196511_4*l_h_i*668_3_3"/>
  <p:tag name="KSO_WM_TEMPLATE_CATEGORY" val="diagram"/>
  <p:tag name="KSO_WM_TEMPLATE_INDEX" val="20196511"/>
  <p:tag name="KSO_WM_UNIT_LAYERLEVEL" val="1_1_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USESOURCEFORMAT_APPLY" val="0"/>
</p:tagLst>
</file>

<file path=ppt/tags/tag80.xml><?xml version="1.0" encoding="utf-8"?>
<p:tagLst xmlns:p="http://schemas.openxmlformats.org/presentationml/2006/main">
  <p:tag name="KSO_WM_SLIDE_ID" val="diagram20220058_1"/>
  <p:tag name="KSO_WM_TEMPLATE_SUBCATEGORY" val="25"/>
  <p:tag name="KSO_WM_TEMPLATE_MASTER_TYPE" val="0"/>
  <p:tag name="KSO_WM_TEMPLATE_COLOR_TYPE" val="0"/>
  <p:tag name="KSO_WM_SLIDE_ITEM_CNT" val="0"/>
  <p:tag name="KSO_WM_SLIDE_INDEX" val="1"/>
  <p:tag name="KSO_WM_TAG_VERSION" val="1.0"/>
  <p:tag name="KSO_WM_BEAUTIFY_FLAG" val="#wm#"/>
  <p:tag name="KSO_WM_TEMPLATE_CATEGORY" val="diagram"/>
  <p:tag name="KSO_WM_TEMPLATE_INDEX" val="20220058"/>
  <p:tag name="KSO_WM_SLIDE_LAYOUT" val="a_d"/>
  <p:tag name="KSO_WM_SLIDE_LAYOUT_CNT" val="1_1"/>
  <p:tag name="KSO_WM_SLIDE_TYPE" val="text"/>
  <p:tag name="KSO_WM_SLIDE_SUBTYPE" val="picTxt"/>
  <p:tag name="KSO_WM_SLIDE_LAYOUTTYPE" val="topbottom"/>
  <p:tag name="KSO_WM_SLIDE_SIZE" val="888*504"/>
  <p:tag name="KSO_WM_SLIDE_POSITION" val="36*12"/>
  <p:tag name="KSO_WM_SLIDE_LAYOUT_INFO" val="{&quot;backgroundInfo&quot;:[{&quot;bottom&quot;:0,&quot;bottomAbs&quot;:false,&quot;left&quot;:0,&quot;leftAbs&quot;:false,&quot;right&quot;:0,&quot;rightAbs&quot;:false,&quot;top&quot;:0,&quot;topAbs&quot;:false,&quot;type&quot;:&quot;general&quot;}],&quot;id&quot;:&quot;2024-01-16T10:11:33&quot;,&quot;maxSize&quot;:{&quot;size1&quot;:20},&quot;minSize&quot;:{&quot;size1&quot;:11.2},&quot;normalSize&quot;:{&quot;size1&quot;:11.2},&quot;subLayout&quot;:[{&quot;id&quot;:&quot;2024-01-16T10:11:33&quot;,&quot;margin&quot;:{&quot;bottom&quot;:0.025999998673796654,&quot;left&quot;:1.2699999809265137,&quot;right&quot;:1.2699999809265137,&quot;top&quot;:0.4230000376701355},&quot;type&quot;:0},{&quot;id&quot;:&quot;2024-01-16T10:11:33&quot;,&quot;margin&quot;:{&quot;bottom&quot;:0.847000002861023,&quot;left&quot;:1.2699999809265137,&quot;right&quot;:1.2699999809265137,&quot;top&quot;:1.2699999809265137},&quot;type&quot;:0}],&quot;type&quot;:0}"/>
  <p:tag name="KSO_WM_SLIDE_RATIO" val="1.777778"/>
  <p:tag name="KSO_WM_SLIDE_BACKGROUND" val="[&quot;general&quot;]"/>
</p:tagLst>
</file>

<file path=ppt/tags/tag80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2_2"/>
  <p:tag name="KSO_WM_UNIT_ID" val="diagram20219118_2*l_h_i*1_2_2"/>
  <p:tag name="KSO_WM_TEMPLATE_CATEGORY" val="diagram"/>
  <p:tag name="KSO_WM_TEMPLATE_INDEX" val="20219118"/>
  <p:tag name="KSO_WM_UNIT_LAYERLEVEL" val="1_1_1"/>
  <p:tag name="KSO_WM_TAG_VERSION" val="1.0"/>
  <p:tag name="KSO_WM_BEAUTIFY_FLAG" val="#wm#"/>
  <p:tag name="KSO_WM_CHIP_GROUPID" val="60b9dedcd573a1aeab43bc9c"/>
  <p:tag name="KSO_WM_CHIP_XID" val="60b9dedcd573a1aeab43bc9d"/>
  <p:tag name="KSO_WM_ASSEMBLE_CHIP_INDEX" val="eb875c7b866049548da7b6b0f3b93eea"/>
  <p:tag name="KSO_WM_UNIT_VALUE" val="1"/>
  <p:tag name="KSO_WM_UNIT_TEXT_FILL_FORE_SCHEMECOLOR_INDEX_BRIGHTNESS" val="-0.25"/>
  <p:tag name="KSO_WM_UNIT_TEXT_FILL_FORE_SCHEMECOLOR_INDEX" val="5"/>
  <p:tag name="KSO_WM_UNIT_TEXT_FILL_TYPE" val="1"/>
  <p:tag name="KSO_WM_UNIT_USESOURCEFORMAT_APPLY" val="0"/>
</p:tagLst>
</file>

<file path=ppt/tags/tag801.xml><?xml version="1.0" encoding="utf-8"?>
<p:tagLst xmlns:p="http://schemas.openxmlformats.org/presentationml/2006/main">
  <p:tag name="KSO_WM_UNIT_SUBTYPE" val="a"/>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3_1"/>
  <p:tag name="KSO_WM_UNIT_ID" val="diagram20219118_2*l_h_f*1_3_1"/>
  <p:tag name="KSO_WM_TEMPLATE_CATEGORY" val="diagram"/>
  <p:tag name="KSO_WM_TEMPLATE_INDEX" val="20219118"/>
  <p:tag name="KSO_WM_UNIT_LAYERLEVEL" val="1_1_1"/>
  <p:tag name="KSO_WM_TAG_VERSION" val="1.0"/>
  <p:tag name="KSO_WM_BEAUTIFY_FLAG" val="#wm#"/>
  <p:tag name="KSO_WM_UNIT_PRESET_TEXT" val="单击此处输入你的正文，准确理解您传达的信息。单击此处输入你的正文，准确理解您传达的信息。单击此处输入你的正文。"/>
  <p:tag name="KSO_WM_CHIP_GROUPID" val="60b9dedcd573a1aeab43bc9c"/>
  <p:tag name="KSO_WM_CHIP_XID" val="60b9dedcd573a1aeab43bc9d"/>
  <p:tag name="KSO_WM_ASSEMBLE_CHIP_INDEX" val="eb875c7b866049548da7b6b0f3b93eea"/>
  <p:tag name="KSO_WM_UNIT_VALUE" val="72"/>
  <p:tag name="KSO_WM_UNIT_TEXT_FILL_FORE_SCHEMECOLOR_INDEX_BRIGHTNESS" val="0.25"/>
  <p:tag name="KSO_WM_UNIT_TEXT_FILL_FORE_SCHEMECOLOR_INDEX" val="13"/>
  <p:tag name="KSO_WM_UNIT_TEXT_FILL_TYPE" val="1"/>
  <p:tag name="KSO_WM_UNIT_USESOURCEFORMAT_APPLY" val="0"/>
</p:tagLst>
</file>

<file path=ppt/tags/tag80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3_1"/>
  <p:tag name="KSO_WM_UNIT_ID" val="diagram20219118_2*l_h_i*1_3_1"/>
  <p:tag name="KSO_WM_TEMPLATE_CATEGORY" val="diagram"/>
  <p:tag name="KSO_WM_TEMPLATE_INDEX" val="20219118"/>
  <p:tag name="KSO_WM_UNIT_LAYERLEVEL" val="1_1_1"/>
  <p:tag name="KSO_WM_TAG_VERSION" val="1.0"/>
  <p:tag name="KSO_WM_BEAUTIFY_FLAG" val="#wm#"/>
  <p:tag name="KSO_WM_CHIP_GROUPID" val="60b9dedcd573a1aeab43bc9c"/>
  <p:tag name="KSO_WM_CHIP_XID" val="60b9dedcd573a1aeab43bc9d"/>
  <p:tag name="KSO_WM_ASSEMBLE_CHIP_INDEX" val="eb875c7b866049548da7b6b0f3b93eea"/>
  <p:tag name="KSO_WM_UNIT_VALUE" val="6"/>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3"/>
  <p:tag name="KSO_WM_UNIT_TEXT_FILL_TYPE" val="1"/>
  <p:tag name="KSO_WM_UNIT_USESOURCEFORMAT_APPLY" val="0"/>
</p:tagLst>
</file>

<file path=ppt/tags/tag80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3_3"/>
  <p:tag name="KSO_WM_UNIT_ID" val="diagram20219118_2*l_h_i*1_3_3"/>
  <p:tag name="KSO_WM_TEMPLATE_CATEGORY" val="diagram"/>
  <p:tag name="KSO_WM_TEMPLATE_INDEX" val="20219118"/>
  <p:tag name="KSO_WM_UNIT_LAYERLEVEL" val="1_1_1"/>
  <p:tag name="KSO_WM_TAG_VERSION" val="1.0"/>
  <p:tag name="KSO_WM_BEAUTIFY_FLAG" val="#wm#"/>
  <p:tag name="KSO_WM_CHIP_GROUPID" val="60b9dedcd573a1aeab43bc9c"/>
  <p:tag name="KSO_WM_CHIP_XID" val="60b9dedcd573a1aeab43bc9d"/>
  <p:tag name="KSO_WM_ASSEMBLE_CHIP_INDEX" val="eb875c7b866049548da7b6b0f3b93eea"/>
  <p:tag name="KSO_WM_UNIT_VALUE" val="1"/>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3"/>
  <p:tag name="KSO_WM_UNIT_TEXT_FILL_TYPE" val="1"/>
  <p:tag name="KSO_WM_UNIT_USESOURCEFORMAT_APPLY" val="0"/>
</p:tagLst>
</file>

<file path=ppt/tags/tag80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3_4"/>
  <p:tag name="KSO_WM_UNIT_ID" val="diagram20219118_2*l_h_i*1_3_4"/>
  <p:tag name="KSO_WM_TEMPLATE_CATEGORY" val="diagram"/>
  <p:tag name="KSO_WM_TEMPLATE_INDEX" val="20219118"/>
  <p:tag name="KSO_WM_UNIT_LAYERLEVEL" val="1_1_1"/>
  <p:tag name="KSO_WM_TAG_VERSION" val="1.0"/>
  <p:tag name="KSO_WM_BEAUTIFY_FLAG" val="#wm#"/>
  <p:tag name="KSO_WM_CHIP_GROUPID" val="60b9dedcd573a1aeab43bc9c"/>
  <p:tag name="KSO_WM_CHIP_XID" val="60b9dedcd573a1aeab43bc9d"/>
  <p:tag name="KSO_WM_ASSEMBLE_CHIP_INDEX" val="eb875c7b866049548da7b6b0f3b93eea"/>
  <p:tag name="KSO_WM_UNIT_VALUE" val="1"/>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3"/>
  <p:tag name="KSO_WM_UNIT_TEXT_FILL_TYPE" val="1"/>
  <p:tag name="KSO_WM_UNIT_USESOURCEFORMAT_APPLY" val="0"/>
</p:tagLst>
</file>

<file path=ppt/tags/tag80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3_2"/>
  <p:tag name="KSO_WM_UNIT_ID" val="diagram20219118_2*l_h_i*1_3_2"/>
  <p:tag name="KSO_WM_TEMPLATE_CATEGORY" val="diagram"/>
  <p:tag name="KSO_WM_TEMPLATE_INDEX" val="20219118"/>
  <p:tag name="KSO_WM_UNIT_LAYERLEVEL" val="1_1_1"/>
  <p:tag name="KSO_WM_TAG_VERSION" val="1.0"/>
  <p:tag name="KSO_WM_BEAUTIFY_FLAG" val="#wm#"/>
  <p:tag name="KSO_WM_CHIP_GROUPID" val="60b9dedcd573a1aeab43bc9c"/>
  <p:tag name="KSO_WM_CHIP_XID" val="60b9dedcd573a1aeab43bc9d"/>
  <p:tag name="KSO_WM_ASSEMBLE_CHIP_INDEX" val="eb875c7b866049548da7b6b0f3b93eea"/>
  <p:tag name="KSO_WM_UNIT_VALUE" val="1"/>
  <p:tag name="KSO_WM_UNIT_TEXT_FILL_FORE_SCHEMECOLOR_INDEX_BRIGHTNESS" val="-0.25"/>
  <p:tag name="KSO_WM_UNIT_TEXT_FILL_FORE_SCHEMECOLOR_INDEX" val="5"/>
  <p:tag name="KSO_WM_UNIT_TEXT_FILL_TYPE" val="1"/>
  <p:tag name="KSO_WM_UNIT_USESOURCEFORMAT_APPLY" val="0"/>
</p:tagLst>
</file>

<file path=ppt/tags/tag8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20058_2*i*1"/>
  <p:tag name="KSO_WM_TEMPLATE_CATEGORY" val="diagram"/>
  <p:tag name="KSO_WM_TEMPLATE_INDEX" val="20220058"/>
  <p:tag name="KSO_WM_UNIT_LAYERLEVEL" val="1"/>
  <p:tag name="KSO_WM_TAG_VERSION" val="1.0"/>
  <p:tag name="KSO_WM_BEAUTIFY_FLAG" val="#wm#"/>
  <p:tag name="KSO_WM_UNIT_TYPE" val="i"/>
  <p:tag name="KSO_WM_UNIT_INDEX" val="1"/>
  <p:tag name="KSO_WM_UNIT_BLOCK" val="0"/>
  <p:tag name="KSO_WM_UNIT_SM_LIMIT_TYPE" val="0"/>
  <p:tag name="KSO_WM_UNIT_DEC_AREA_ID" val="d9af724aacd940ba88587c69c6737586"/>
  <p:tag name="KSO_WM_UNIT_DECORATE_INFO" val="{&quot;ReferentInfo&quot;:{&quot;Id&quot;:&quot;22f7d0e2fc6540148a36099908562f0b;590ceab586f14f20999948c865f9646b&quot;,&quot;X&quot;:{&quot;Pos&quot;:1},&quot;Y&quot;:{&quot;Pos&quot;:2}},&quot;DecorateInfoX&quot;:{&quot;Pos&quot;:1,&quot;IsAbs&quot;:true},&quot;DecorateInfoY&quot;:{&quot;Pos&quot;:0,&quot;IsAbs&quot;:true},&quot;DecorateInfoW&quot;:{&quot;IsAbs&quot;:true},&quot;DecorateInfoH&quot;:{&quot;IsAbs&quot;:true},&quot;whChangeMode&quot;:0}"/>
  <p:tag name="KSO_WM_UNIT_LINE_FORE_SCHEMECOLOR_INDEX_BRIGHTNESS" val="0"/>
  <p:tag name="KSO_WM_UNIT_LINE_FORE_SCHEMECOLOR_INDEX" val="5"/>
  <p:tag name="KSO_WM_UNIT_LINE_FILL_TYPE" val="2"/>
</p:tagLst>
</file>

<file path=ppt/tags/tag8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20058_2*a*1"/>
  <p:tag name="KSO_WM_TEMPLATE_CATEGORY" val="diagram"/>
  <p:tag name="KSO_WM_TEMPLATE_INDEX" val="20220058"/>
  <p:tag name="KSO_WM_UNIT_LAYERLEVEL" val="1"/>
  <p:tag name="KSO_WM_TAG_VERSION" val="1.0"/>
  <p:tag name="KSO_WM_BEAUTIFY_FLAG" val="#wm#"/>
  <p:tag name="KSO_WM_UNIT_ISCONTENTSTITLE" val="0"/>
  <p:tag name="KSO_WM_UNIT_ISNUMDGMTITLE" val="0"/>
  <p:tag name="KSO_WM_UNIT_PRESET_TEXT" val="线型上下导航版"/>
  <p:tag name="KSO_WM_UNIT_NOCLEAR" val="0"/>
  <p:tag name="KSO_WM_UNIT_VALUE" val="27"/>
  <p:tag name="KSO_WM_UNIT_TYPE" val="a"/>
  <p:tag name="KSO_WM_UNIT_INDEX" val="1"/>
  <p:tag name="KSO_WM_UNIT_BLOCK" val="0"/>
  <p:tag name="KSO_WM_UNIT_SM_LIMIT_TYPE" val="2"/>
  <p:tag name="KSO_WM_UNIT_DEC_AREA_ID" val="22f7d0e2fc6540148a36099908562f0b"/>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TEXT_FILL_FORE_SCHEMECOLOR_INDEX_BRIGHTNESS" val="0"/>
  <p:tag name="KSO_WM_UNIT_TEXT_FILL_FORE_SCHEMECOLOR_INDEX" val="13"/>
  <p:tag name="KSO_WM_UNIT_TEXT_FILL_TYPE" val="1"/>
</p:tagLst>
</file>

<file path=ppt/tags/tag808.xml><?xml version="1.0" encoding="utf-8"?>
<p:tagLst xmlns:p="http://schemas.openxmlformats.org/presentationml/2006/main">
  <p:tag name="KSO_WM_BEAUTIFY_FLAG" val=""/>
</p:tagLst>
</file>

<file path=ppt/tags/tag809.xml><?xml version="1.0" encoding="utf-8"?>
<p:tagLst xmlns:p="http://schemas.openxmlformats.org/presentationml/2006/main">
  <p:tag name="KSO_WM_BEAUTIFY_FLAG" val=""/>
</p:tagLst>
</file>

<file path=ppt/tags/tag81.xml><?xml version="1.0" encoding="utf-8"?>
<p:tagLst xmlns:p="http://schemas.openxmlformats.org/presentationml/2006/main">
  <p:tag name="KSO_WM_UNIT_COLOR_SCHEME_SHAPE_ID" val="53"/>
  <p:tag name="KSO_WM_UNIT_COLOR_SCHEME_PARENT_PAGE" val="0_3"/>
  <p:tag name="KSO_WM_UNIT_FOIL_COLOR" val="1"/>
  <p:tag name="KSO_WM_UNIT_HIGHLIGHT" val="0"/>
  <p:tag name="KSO_WM_UNIT_COMPATIBLE" val="0"/>
  <p:tag name="KSO_WM_UNIT_DIAGRAM_ISNUMVISUAL" val="0"/>
  <p:tag name="KSO_WM_UNIT_DIAGRAM_ISREFERUNIT" val="0"/>
  <p:tag name="KSO_WM_DIAGRAM_GROUP_CODE" val="l1-1"/>
  <p:tag name="KSO_WM_UNIT_SUBTYPE" val="b"/>
  <p:tag name="KSO_WM_UNIT_TYPE" val="l_h_i"/>
  <p:tag name="KSO_WM_UNIT_INDEX" val="668_1_2"/>
  <p:tag name="KSO_WM_UNIT_ID" val="diagram20196511_4*l_h_i*668_1_2"/>
  <p:tag name="KSO_WM_TEMPLATE_CATEGORY" val="diagram"/>
  <p:tag name="KSO_WM_TEMPLATE_INDEX" val="20196511"/>
  <p:tag name="KSO_WM_UNIT_LAYERLEVEL" val="1_1_1"/>
  <p:tag name="KSO_WM_TAG_VERSION" val="1.0"/>
  <p:tag name="KSO_WM_BEAUTIFY_FLAG" val=""/>
  <p:tag name="KSO_WM_UNIT_FILL_FORE_SCHEMECOLOR_INDEX_BRIGHTNESS" val="0"/>
  <p:tag name="KSO_WM_UNIT_FILL_FORE_SCHEMECOLOR_INDEX" val="14"/>
  <p:tag name="KSO_WM_UNIT_FILL_TYPE" val="1"/>
  <p:tag name="KSO_WM_UNIT_SHADOW_SCHEMECOLOR_INDEX_BRIGHTNESS" val="0.5"/>
  <p:tag name="KSO_WM_UNIT_SHADOW_SCHEMECOLOR_INDEX" val="13"/>
  <p:tag name="KSO_WM_UNIT_TEXT_FILL_FORE_SCHEMECOLOR_INDEX_BRIGHTNESS" val="0"/>
  <p:tag name="KSO_WM_UNIT_TEXT_FILL_FORE_SCHEMECOLOR_INDEX" val="14"/>
  <p:tag name="KSO_WM_UNIT_TEXT_FILL_TYPE" val="1"/>
  <p:tag name="KSO_WM_UNIT_USESOURCEFORMAT_APPLY" val="0"/>
</p:tagLst>
</file>

<file path=ppt/tags/tag810.xml><?xml version="1.0" encoding="utf-8"?>
<p:tagLst xmlns:p="http://schemas.openxmlformats.org/presentationml/2006/main">
  <p:tag name="KSO_WM_SLIDE_ID" val="diagram20220058_2"/>
  <p:tag name="KSO_WM_TEMPLATE_SUBCATEGORY" val="25"/>
  <p:tag name="KSO_WM_TEMPLATE_MASTER_TYPE" val="0"/>
  <p:tag name="KSO_WM_TEMPLATE_COLOR_TYPE" val="0"/>
  <p:tag name="KSO_WM_SLIDE_ITEM_CNT" val="0"/>
  <p:tag name="KSO_WM_SLIDE_INDEX" val="2"/>
  <p:tag name="KSO_WM_TAG_VERSION" val="1.0"/>
  <p:tag name="KSO_WM_BEAUTIFY_FLAG" val="#wm#"/>
  <p:tag name="KSO_WM_TEMPLATE_CATEGORY" val="diagram"/>
  <p:tag name="KSO_WM_TEMPLATE_INDEX" val="20220058"/>
  <p:tag name="KSO_WM_SLIDE_LAYOUT" val="a_b_d"/>
  <p:tag name="KSO_WM_SLIDE_LAYOUT_CNT" val="1_1_1"/>
  <p:tag name="KSO_WM_SLIDE_TYPE" val="text"/>
  <p:tag name="KSO_WM_SLIDE_SUBTYPE" val="picTxt"/>
  <p:tag name="KSO_WM_SLIDE_LAYOUTTYPE" val="topbottom"/>
  <p:tag name="KSO_WM_SLIDE_SIZE" val="888*504"/>
  <p:tag name="KSO_WM_SLIDE_POSITION" val="36*12"/>
  <p:tag name="KSO_WM_SLIDE_RATIO" val="1.777778"/>
  <p:tag name="KSO_WM_SLIDE_BACKGROUND" val="[&quot;general&quot;]"/>
  <p:tag name="KSO_WM_SLIDE_LAYOUT_INFO" val="{&quot;backgroundInfo&quot;:[{&quot;bottom&quot;:0,&quot;bottomAbs&quot;:false,&quot;left&quot;:0,&quot;leftAbs&quot;:false,&quot;right&quot;:0,&quot;rightAbs&quot;:false,&quot;top&quot;:0,&quot;topAbs&quot;:false,&quot;type&quot;:&quot;general&quot;}],&quot;id&quot;:&quot;2024-01-16T10:11:37&quot;,&quot;maxSize&quot;:{&quot;size1&quot;:31.1},&quot;minSize&quot;:{&quot;size1&quot;:17.8},&quot;normalSize&quot;:{&quot;size1&quot;:17.8},&quot;subLayout&quot;:[{&quot;id&quot;:&quot;2024-01-16T10:11:37&quot;,&quot;maxSize&quot;:{&quot;size1&quot;:100},&quot;minSize&quot;:{&quot;size1&quot;:61.7},&quot;normalSize&quot;:{&quot;size1&quot;:61.7},&quot;subLayout&quot;:[{&quot;id&quot;:&quot;2024-01-16T10:11:37&quot;,&quot;margin&quot;:{&quot;bottom&quot;:0,&quot;left&quot;:1.2699999809265137,&quot;right&quot;:1.2699999809265137,&quot;top&quot;:0.4230000376701355},&quot;type&quot;:0},{&quot;id&quot;:&quot;2024-01-16T10:11:37&quot;,&quot;margin&quot;:{&quot;bottom&quot;:0.025999998673796654,&quot;left&quot;:1.2699999809265137,&quot;right&quot;:1.2699999809265137,&quot;top&quot;:0.025999998673796654},&quot;type&quot;:0}],&quot;type&quot;:0},{&quot;id&quot;:&quot;2024-01-16T10:11:37&quot;,&quot;margin&quot;:{&quot;bottom&quot;:0.847000002861023,&quot;left&quot;:1.2699999809265137,&quot;right&quot;:1.2699999809265137,&quot;top&quot;:1.2699999809265137},&quot;type&quot;:0}],&quot;type&quot;:0}"/>
</p:tagLst>
</file>

<file path=ppt/tags/tag811.xml><?xml version="1.0" encoding="utf-8"?>
<p:tagLst xmlns:p="http://schemas.openxmlformats.org/presentationml/2006/main">
  <p:tag name="KSO_WM_BEAUTIFY_FLAG" val=""/>
</p:tagLst>
</file>

<file path=ppt/tags/tag8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20058_1*i*1"/>
  <p:tag name="KSO_WM_TEMPLATE_CATEGORY" val="diagram"/>
  <p:tag name="KSO_WM_TEMPLATE_INDEX" val="20220058"/>
  <p:tag name="KSO_WM_UNIT_LAYERLEVEL" val="1"/>
  <p:tag name="KSO_WM_TAG_VERSION" val="1.0"/>
  <p:tag name="KSO_WM_BEAUTIFY_FLAG" val="#wm#"/>
  <p:tag name="KSO_WM_UNIT_BLOCK" val="0"/>
  <p:tag name="KSO_WM_UNIT_SM_LIMIT_TYPE" val="0"/>
  <p:tag name="KSO_WM_UNIT_DEC_AREA_ID" val="401453a90b9f4fd5b1215058b8a2f2e8"/>
  <p:tag name="KSO_WM_UNIT_DECORATE_INFO" val="{&quot;ReferentInfo&quot;:{&quot;Id&quot;:&quot;2d2094633d9c481aa0d84a95a0159686&quot;,&quot;X&quot;:{&quot;Pos&quot;:1},&quot;Y&quot;:{&quot;Pos&quot;:2}},&quot;DecorateInfoX&quot;:{&quot;Pos&quot;:1,&quot;IsAbs&quot;:true},&quot;DecorateInfoY&quot;:{&quot;Pos&quot;:0,&quot;IsAbs&quot;:true},&quot;DecorateInfoW&quot;:{&quot;IsAbs&quot;:true},&quot;DecorateInfoH&quot;:{&quot;IsAbs&quot;:true},&quot;whChangeMode&quot;:0}"/>
  <p:tag name="KSO_WM_UNIT_LINE_FORE_SCHEMECOLOR_INDEX_BRIGHTNESS" val="0"/>
  <p:tag name="KSO_WM_UNIT_LINE_FORE_SCHEMECOLOR_INDEX" val="5"/>
  <p:tag name="KSO_WM_UNIT_LINE_FILL_TYPE" val="2"/>
</p:tagLst>
</file>

<file path=ppt/tags/tag813.xml><?xml version="1.0" encoding="utf-8"?>
<p:tagLst xmlns:p="http://schemas.openxmlformats.org/presentationml/2006/main">
  <p:tag name="KSO_WM_UNIT_ISCONTENTSTITLE" val="0"/>
  <p:tag name="KSO_WM_UNIT_ISNUMDGMTITLE" val="0"/>
  <p:tag name="KSO_WM_UNIT_PRESET_TEXT" val="线型上下导航版"/>
  <p:tag name="KSO_WM_UNIT_NOCLEAR" val="0"/>
  <p:tag name="KSO_WM_UNIT_HIGHLIGHT" val="0"/>
  <p:tag name="KSO_WM_UNIT_COMPATIBLE" val="0"/>
  <p:tag name="KSO_WM_UNIT_DIAGRAM_ISNUMVISUAL" val="0"/>
  <p:tag name="KSO_WM_UNIT_DIAGRAM_ISREFERUNIT" val="0"/>
  <p:tag name="KSO_WM_UNIT_TYPE" val="a"/>
  <p:tag name="KSO_WM_UNIT_INDEX" val="1"/>
  <p:tag name="KSO_WM_UNIT_ID" val="diagram20220058_1*a*1"/>
  <p:tag name="KSO_WM_TEMPLATE_CATEGORY" val="diagram"/>
  <p:tag name="KSO_WM_TEMPLATE_INDEX" val="20220058"/>
  <p:tag name="KSO_WM_UNIT_LAYERLEVEL" val="1"/>
  <p:tag name="KSO_WM_TAG_VERSION" val="1.0"/>
  <p:tag name="KSO_WM_BEAUTIFY_FLAG" val="#wm#"/>
  <p:tag name="KSO_WM_UNIT_VALUE" val="27"/>
  <p:tag name="KSO_WM_UNIT_BLOCK" val="0"/>
  <p:tag name="KSO_WM_UNIT_SM_LIMIT_TYPE" val="2"/>
  <p:tag name="KSO_WM_UNIT_DEC_AREA_ID" val="2d2094633d9c481aa0d84a95a015968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TEXT_FILL_FORE_SCHEMECOLOR_INDEX_BRIGHTNESS" val="0"/>
  <p:tag name="KSO_WM_UNIT_TEXT_FILL_FORE_SCHEMECOLOR_INDEX" val="13"/>
  <p:tag name="KSO_WM_UNIT_TEXT_FILL_TYPE" val="1"/>
</p:tagLst>
</file>

<file path=ppt/tags/tag814.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7036_1*f*1"/>
  <p:tag name="KSO_WM_TEMPLATE_CATEGORY" val="diagram"/>
  <p:tag name="KSO_WM_TEMPLATE_INDEX" val="20217036"/>
  <p:tag name="KSO_WM_UNIT_LAYERLEVEL" val="1"/>
  <p:tag name="KSO_WM_TAG_VERSION" val="1.0"/>
  <p:tag name="KSO_WM_BEAUTIFY_FLAG" val="#wm#"/>
  <p:tag name="KSO_WM_UNIT_DEFAULT_FONT" val="14;20;2"/>
  <p:tag name="KSO_WM_UNIT_BLOCK" val="0"/>
  <p:tag name="KSO_WM_UNIT_VALUE" val="126"/>
  <p:tag name="KSO_WM_UNIT_SHOW_EDIT_AREA_INDICATION" val="1"/>
  <p:tag name="KSO_WM_CHIP_GROUPID" val="5e6b05596848fb12bee65ac8"/>
  <p:tag name="KSO_WM_CHIP_XID" val="5e6b05596848fb12bee65aca"/>
  <p:tag name="KSO_WM_UNIT_DEC_AREA_ID" val="c0a0348785894567b46bb5d79129782f"/>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a3a2b3588f26438fb97c82988acbba82"/>
  <p:tag name="KSO_WM_UNIT_TEXT_FILL_FORE_SCHEMECOLOR_INDEX_BRIGHTNESS" val="0.25"/>
  <p:tag name="KSO_WM_UNIT_TEXT_FILL_FORE_SCHEMECOLOR_INDEX" val="13"/>
  <p:tag name="KSO_WM_UNIT_TEXT_FILL_TYPE" val="1"/>
  <p:tag name="KSO_WM_TEMPLATE_ASSEMBLE_XID" val="6065703f4054ed1e2fb81497"/>
  <p:tag name="KSO_WM_TEMPLATE_ASSEMBLE_GROUPID" val="6065703f4054ed1e2fb81497"/>
</p:tagLst>
</file>

<file path=ppt/tags/tag815.xml><?xml version="1.0" encoding="utf-8"?>
<p:tagLst xmlns:p="http://schemas.openxmlformats.org/presentationml/2006/main">
  <p:tag name="KSO_WM_BEAUTIFY_FLAG" val=""/>
</p:tagLst>
</file>

<file path=ppt/tags/tag816.xml><?xml version="1.0" encoding="utf-8"?>
<p:tagLst xmlns:p="http://schemas.openxmlformats.org/presentationml/2006/main">
  <p:tag name="KSO_WM_SLIDE_ID" val="diagram20220058_1"/>
  <p:tag name="KSO_WM_TEMPLATE_SUBCATEGORY" val="25"/>
  <p:tag name="KSO_WM_TEMPLATE_MASTER_TYPE" val="0"/>
  <p:tag name="KSO_WM_TEMPLATE_COLOR_TYPE" val="0"/>
  <p:tag name="KSO_WM_SLIDE_ITEM_CNT" val="0"/>
  <p:tag name="KSO_WM_SLIDE_INDEX" val="1"/>
  <p:tag name="KSO_WM_TAG_VERSION" val="1.0"/>
  <p:tag name="KSO_WM_BEAUTIFY_FLAG" val="#wm#"/>
  <p:tag name="KSO_WM_TEMPLATE_CATEGORY" val="diagram"/>
  <p:tag name="KSO_WM_TEMPLATE_INDEX" val="20220058"/>
  <p:tag name="KSO_WM_SLIDE_LAYOUT" val="a_d"/>
  <p:tag name="KSO_WM_SLIDE_LAYOUT_CNT" val="1_1"/>
  <p:tag name="KSO_WM_SLIDE_TYPE" val="text"/>
  <p:tag name="KSO_WM_SLIDE_SUBTYPE" val="picTxt"/>
  <p:tag name="KSO_WM_SLIDE_LAYOUTTYPE" val="topbottom"/>
  <p:tag name="KSO_WM_SLIDE_SIZE" val="888*504"/>
  <p:tag name="KSO_WM_SLIDE_POSITION" val="36*12"/>
  <p:tag name="KSO_WM_SLIDE_LAYOUT_INFO" val="{&quot;backgroundInfo&quot;:[{&quot;bottom&quot;:0,&quot;bottomAbs&quot;:false,&quot;left&quot;:0,&quot;leftAbs&quot;:false,&quot;right&quot;:0,&quot;rightAbs&quot;:false,&quot;top&quot;:0,&quot;topAbs&quot;:false,&quot;type&quot;:&quot;general&quot;}],&quot;id&quot;:&quot;2024-01-16T10:11:59&quot;,&quot;maxSize&quot;:{&quot;size1&quot;:20},&quot;minSize&quot;:{&quot;size1&quot;:11.2},&quot;normalSize&quot;:{&quot;size1&quot;:11.2},&quot;subLayout&quot;:[{&quot;id&quot;:&quot;2024-01-16T10:11:59&quot;,&quot;margin&quot;:{&quot;bottom&quot;:0.025999998673796654,&quot;left&quot;:1.2699999809265137,&quot;right&quot;:1.2699999809265137,&quot;top&quot;:0.4230000376701355},&quot;type&quot;:0},{&quot;id&quot;:&quot;2024-01-16T10:11:59&quot;,&quot;margin&quot;:{&quot;bottom&quot;:0.847000002861023,&quot;left&quot;:1.2699999809265137,&quot;right&quot;:1.2699999809265137,&quot;top&quot;:1.2699999809265137},&quot;type&quot;:0}],&quot;type&quot;:0}"/>
  <p:tag name="KSO_WM_SLIDE_RATIO" val="1.777778"/>
  <p:tag name="KSO_WM_SLIDE_BACKGROUND" val="[&quot;general&quot;]"/>
</p:tagLst>
</file>

<file path=ppt/tags/tag817.xml><?xml version="1.0" encoding="utf-8"?>
<p:tagLst xmlns:p="http://schemas.openxmlformats.org/presentationml/2006/main">
  <p:tag name="KSO_WM_UNIT_COLOR_SCHEME_SHAPE_ID" val="53"/>
  <p:tag name="KSO_WM_UNIT_COLOR_SCHEME_PARENT_PAGE" val="0_3"/>
  <p:tag name="KSO_WM_UNIT_FOIL_COLOR" val="1"/>
  <p:tag name="KSO_WM_UNIT_HIGHLIGHT" val="0"/>
  <p:tag name="KSO_WM_UNIT_COMPATIBLE" val="0"/>
  <p:tag name="KSO_WM_UNIT_DIAGRAM_ISNUMVISUAL" val="0"/>
  <p:tag name="KSO_WM_UNIT_DIAGRAM_ISREFERUNIT" val="0"/>
  <p:tag name="KSO_WM_DIAGRAM_GROUP_CODE" val="l1-1"/>
  <p:tag name="KSO_WM_UNIT_SUBTYPE" val="b"/>
  <p:tag name="KSO_WM_UNIT_TYPE" val="l_h_i"/>
  <p:tag name="KSO_WM_UNIT_INDEX" val="668_1_2"/>
  <p:tag name="KSO_WM_UNIT_ID" val="diagram20196511_4*l_h_i*668_1_2"/>
  <p:tag name="KSO_WM_TEMPLATE_CATEGORY" val="diagram"/>
  <p:tag name="KSO_WM_TEMPLATE_INDEX" val="20196511"/>
  <p:tag name="KSO_WM_UNIT_LAYERLEVEL" val="1_1_1"/>
  <p:tag name="KSO_WM_TAG_VERSION" val="1.0"/>
  <p:tag name="KSO_WM_BEAUTIFY_FLAG" val=""/>
  <p:tag name="KSO_WM_UNIT_FILL_FORE_SCHEMECOLOR_INDEX_BRIGHTNESS" val="0"/>
  <p:tag name="KSO_WM_UNIT_FILL_FORE_SCHEMECOLOR_INDEX" val="14"/>
  <p:tag name="KSO_WM_UNIT_FILL_TYPE" val="1"/>
  <p:tag name="KSO_WM_UNIT_SHADOW_SCHEMECOLOR_INDEX_BRIGHTNESS" val="0.5"/>
  <p:tag name="KSO_WM_UNIT_SHADOW_SCHEMECOLOR_INDEX" val="13"/>
  <p:tag name="KSO_WM_UNIT_TEXT_FILL_FORE_SCHEMECOLOR_INDEX_BRIGHTNESS" val="0"/>
  <p:tag name="KSO_WM_UNIT_TEXT_FILL_FORE_SCHEMECOLOR_INDEX" val="14"/>
  <p:tag name="KSO_WM_UNIT_TEXT_FILL_TYPE" val="1"/>
  <p:tag name="KSO_WM_UNIT_USESOURCEFORMAT_APPLY" val="0"/>
</p:tagLst>
</file>

<file path=ppt/tags/tag818.xml><?xml version="1.0" encoding="utf-8"?>
<p:tagLst xmlns:p="http://schemas.openxmlformats.org/presentationml/2006/main">
  <p:tag name="KSO_WM_UNIT_COLOR_SCHEME_SHAPE_ID" val="53"/>
  <p:tag name="KSO_WM_UNIT_COLOR_SCHEME_PARENT_PAGE" val="0_3"/>
  <p:tag name="KSO_WM_UNIT_FOIL_COLOR" val="1"/>
  <p:tag name="KSO_WM_UNIT_HIGHLIGHT" val="0"/>
  <p:tag name="KSO_WM_UNIT_COMPATIBLE" val="0"/>
  <p:tag name="KSO_WM_UNIT_DIAGRAM_ISNUMVISUAL" val="0"/>
  <p:tag name="KSO_WM_UNIT_DIAGRAM_ISREFERUNIT" val="0"/>
  <p:tag name="KSO_WM_DIAGRAM_GROUP_CODE" val="l1-1"/>
  <p:tag name="KSO_WM_UNIT_SUBTYPE" val="b"/>
  <p:tag name="KSO_WM_UNIT_TYPE" val="l_h_i"/>
  <p:tag name="KSO_WM_UNIT_INDEX" val="668_1_2"/>
  <p:tag name="KSO_WM_UNIT_ID" val="diagram20196511_4*l_h_i*668_1_2"/>
  <p:tag name="KSO_WM_TEMPLATE_CATEGORY" val="diagram"/>
  <p:tag name="KSO_WM_TEMPLATE_INDEX" val="20196511"/>
  <p:tag name="KSO_WM_UNIT_LAYERLEVEL" val="1_1_1"/>
  <p:tag name="KSO_WM_TAG_VERSION" val="1.0"/>
  <p:tag name="KSO_WM_BEAUTIFY_FLAG" val=""/>
  <p:tag name="KSO_WM_UNIT_FILL_FORE_SCHEMECOLOR_INDEX_BRIGHTNESS" val="0"/>
  <p:tag name="KSO_WM_UNIT_FILL_FORE_SCHEMECOLOR_INDEX" val="14"/>
  <p:tag name="KSO_WM_UNIT_FILL_TYPE" val="1"/>
  <p:tag name="KSO_WM_UNIT_SHADOW_SCHEMECOLOR_INDEX_BRIGHTNESS" val="0.5"/>
  <p:tag name="KSO_WM_UNIT_SHADOW_SCHEMECOLOR_INDEX" val="13"/>
  <p:tag name="KSO_WM_UNIT_TEXT_FILL_FORE_SCHEMECOLOR_INDEX_BRIGHTNESS" val="0"/>
  <p:tag name="KSO_WM_UNIT_TEXT_FILL_FORE_SCHEMECOLOR_INDEX" val="14"/>
  <p:tag name="KSO_WM_UNIT_TEXT_FILL_TYPE" val="1"/>
  <p:tag name="KSO_WM_UNIT_USESOURCEFORMAT_APPLY" val="0"/>
</p:tagLst>
</file>

<file path=ppt/tags/tag819.xml><?xml version="1.0" encoding="utf-8"?>
<p:tagLst xmlns:p="http://schemas.openxmlformats.org/presentationml/2006/main">
  <p:tag name="KSO_WM_UNIT_COLOR_SCHEME_SHAPE_ID" val="53"/>
  <p:tag name="KSO_WM_UNIT_COLOR_SCHEME_PARENT_PAGE" val="0_3"/>
  <p:tag name="KSO_WM_UNIT_FOIL_COLOR" val="1"/>
  <p:tag name="KSO_WM_UNIT_HIGHLIGHT" val="0"/>
  <p:tag name="KSO_WM_UNIT_COMPATIBLE" val="0"/>
  <p:tag name="KSO_WM_UNIT_DIAGRAM_ISNUMVISUAL" val="0"/>
  <p:tag name="KSO_WM_UNIT_DIAGRAM_ISREFERUNIT" val="0"/>
  <p:tag name="KSO_WM_DIAGRAM_GROUP_CODE" val="l1-1"/>
  <p:tag name="KSO_WM_UNIT_SUBTYPE" val="b"/>
  <p:tag name="KSO_WM_UNIT_TYPE" val="l_h_i"/>
  <p:tag name="KSO_WM_UNIT_INDEX" val="668_1_2"/>
  <p:tag name="KSO_WM_UNIT_ID" val="diagram20196511_4*l_h_i*668_1_2"/>
  <p:tag name="KSO_WM_TEMPLATE_CATEGORY" val="diagram"/>
  <p:tag name="KSO_WM_TEMPLATE_INDEX" val="20196511"/>
  <p:tag name="KSO_WM_UNIT_LAYERLEVEL" val="1_1_1"/>
  <p:tag name="KSO_WM_TAG_VERSION" val="1.0"/>
  <p:tag name="KSO_WM_BEAUTIFY_FLAG" val=""/>
  <p:tag name="KSO_WM_UNIT_FILL_FORE_SCHEMECOLOR_INDEX_BRIGHTNESS" val="0"/>
  <p:tag name="KSO_WM_UNIT_FILL_FORE_SCHEMECOLOR_INDEX" val="14"/>
  <p:tag name="KSO_WM_UNIT_FILL_TYPE" val="1"/>
  <p:tag name="KSO_WM_UNIT_SHADOW_SCHEMECOLOR_INDEX_BRIGHTNESS" val="0.5"/>
  <p:tag name="KSO_WM_UNIT_SHADOW_SCHEMECOLOR_INDEX" val="13"/>
  <p:tag name="KSO_WM_UNIT_TEXT_FILL_FORE_SCHEMECOLOR_INDEX_BRIGHTNESS" val="0"/>
  <p:tag name="KSO_WM_UNIT_TEXT_FILL_FORE_SCHEMECOLOR_INDEX" val="14"/>
  <p:tag name="KSO_WM_UNIT_TEXT_FILL_TYPE" val="1"/>
  <p:tag name="KSO_WM_UNIT_USESOURCEFORMAT_APPLY" val="0"/>
</p:tagLst>
</file>

<file path=ppt/tags/tag82.xml><?xml version="1.0" encoding="utf-8"?>
<p:tagLst xmlns:p="http://schemas.openxmlformats.org/presentationml/2006/main">
  <p:tag name="KSO_WM_UNIT_COLOR_SCHEME_SHAPE_ID" val="53"/>
  <p:tag name="KSO_WM_UNIT_COLOR_SCHEME_PARENT_PAGE" val="0_3"/>
  <p:tag name="KSO_WM_UNIT_FOIL_COLOR" val="1"/>
  <p:tag name="KSO_WM_UNIT_HIGHLIGHT" val="0"/>
  <p:tag name="KSO_WM_UNIT_COMPATIBLE" val="0"/>
  <p:tag name="KSO_WM_UNIT_DIAGRAM_ISNUMVISUAL" val="0"/>
  <p:tag name="KSO_WM_UNIT_DIAGRAM_ISREFERUNIT" val="0"/>
  <p:tag name="KSO_WM_DIAGRAM_GROUP_CODE" val="l1-1"/>
  <p:tag name="KSO_WM_UNIT_SUBTYPE" val="b"/>
  <p:tag name="KSO_WM_UNIT_TYPE" val="l_h_i"/>
  <p:tag name="KSO_WM_UNIT_INDEX" val="668_1_2"/>
  <p:tag name="KSO_WM_UNIT_ID" val="diagram20196511_4*l_h_i*668_1_2"/>
  <p:tag name="KSO_WM_TEMPLATE_CATEGORY" val="diagram"/>
  <p:tag name="KSO_WM_TEMPLATE_INDEX" val="20196511"/>
  <p:tag name="KSO_WM_UNIT_LAYERLEVEL" val="1_1_1"/>
  <p:tag name="KSO_WM_TAG_VERSION" val="1.0"/>
  <p:tag name="KSO_WM_BEAUTIFY_FLAG" val=""/>
  <p:tag name="KSO_WM_UNIT_FILL_FORE_SCHEMECOLOR_INDEX_BRIGHTNESS" val="0"/>
  <p:tag name="KSO_WM_UNIT_FILL_FORE_SCHEMECOLOR_INDEX" val="14"/>
  <p:tag name="KSO_WM_UNIT_FILL_TYPE" val="1"/>
  <p:tag name="KSO_WM_UNIT_SHADOW_SCHEMECOLOR_INDEX_BRIGHTNESS" val="0.5"/>
  <p:tag name="KSO_WM_UNIT_SHADOW_SCHEMECOLOR_INDEX" val="13"/>
  <p:tag name="KSO_WM_UNIT_TEXT_FILL_FORE_SCHEMECOLOR_INDEX_BRIGHTNESS" val="0"/>
  <p:tag name="KSO_WM_UNIT_TEXT_FILL_FORE_SCHEMECOLOR_INDEX" val="14"/>
  <p:tag name="KSO_WM_UNIT_TEXT_FILL_TYPE" val="1"/>
  <p:tag name="KSO_WM_UNIT_USESOURCEFORMAT_APPLY" val="0"/>
</p:tagLst>
</file>

<file path=ppt/tags/tag820.xml><?xml version="1.0" encoding="utf-8"?>
<p:tagLst xmlns:p="http://schemas.openxmlformats.org/presentationml/2006/main">
  <p:tag name="KSO_WM_UNIT_COLOR_SCHEME_SHAPE_ID" val="53"/>
  <p:tag name="KSO_WM_UNIT_COLOR_SCHEME_PARENT_PAGE" val="0_3"/>
  <p:tag name="KSO_WM_UNIT_FOIL_COLOR" val="1"/>
  <p:tag name="KSO_WM_UNIT_HIGHLIGHT" val="0"/>
  <p:tag name="KSO_WM_UNIT_COMPATIBLE" val="0"/>
  <p:tag name="KSO_WM_UNIT_DIAGRAM_ISNUMVISUAL" val="0"/>
  <p:tag name="KSO_WM_UNIT_DIAGRAM_ISREFERUNIT" val="0"/>
  <p:tag name="KSO_WM_DIAGRAM_GROUP_CODE" val="l1-1"/>
  <p:tag name="KSO_WM_UNIT_SUBTYPE" val="b"/>
  <p:tag name="KSO_WM_UNIT_TYPE" val="l_h_i"/>
  <p:tag name="KSO_WM_UNIT_INDEX" val="668_1_2"/>
  <p:tag name="KSO_WM_UNIT_ID" val="diagram20196511_4*l_h_i*668_1_2"/>
  <p:tag name="KSO_WM_TEMPLATE_CATEGORY" val="diagram"/>
  <p:tag name="KSO_WM_TEMPLATE_INDEX" val="20196511"/>
  <p:tag name="KSO_WM_UNIT_LAYERLEVEL" val="1_1_1"/>
  <p:tag name="KSO_WM_TAG_VERSION" val="1.0"/>
  <p:tag name="KSO_WM_BEAUTIFY_FLAG" val=""/>
  <p:tag name="KSO_WM_UNIT_FILL_FORE_SCHEMECOLOR_INDEX_BRIGHTNESS" val="0"/>
  <p:tag name="KSO_WM_UNIT_FILL_FORE_SCHEMECOLOR_INDEX" val="14"/>
  <p:tag name="KSO_WM_UNIT_FILL_TYPE" val="1"/>
  <p:tag name="KSO_WM_UNIT_SHADOW_SCHEMECOLOR_INDEX_BRIGHTNESS" val="0.5"/>
  <p:tag name="KSO_WM_UNIT_SHADOW_SCHEMECOLOR_INDEX" val="13"/>
  <p:tag name="KSO_WM_UNIT_TEXT_FILL_FORE_SCHEMECOLOR_INDEX_BRIGHTNESS" val="0"/>
  <p:tag name="KSO_WM_UNIT_TEXT_FILL_FORE_SCHEMECOLOR_INDEX" val="14"/>
  <p:tag name="KSO_WM_UNIT_TEXT_FILL_TYPE" val="1"/>
  <p:tag name="KSO_WM_UNIT_USESOURCEFORMAT_APPLY" val="0"/>
</p:tagLst>
</file>

<file path=ppt/tags/tag821.xml><?xml version="1.0" encoding="utf-8"?>
<p:tagLst xmlns:p="http://schemas.openxmlformats.org/presentationml/2006/main">
  <p:tag name="KSO_WM_UNIT_COLOR_SCHEME_SHAPE_ID" val="53"/>
  <p:tag name="KSO_WM_UNIT_COLOR_SCHEME_PARENT_PAGE" val="0_3"/>
  <p:tag name="KSO_WM_UNIT_FOIL_COLOR" val="1"/>
  <p:tag name="KSO_WM_UNIT_HIGHLIGHT" val="0"/>
  <p:tag name="KSO_WM_UNIT_COMPATIBLE" val="0"/>
  <p:tag name="KSO_WM_UNIT_DIAGRAM_ISNUMVISUAL" val="0"/>
  <p:tag name="KSO_WM_UNIT_DIAGRAM_ISREFERUNIT" val="0"/>
  <p:tag name="KSO_WM_DIAGRAM_GROUP_CODE" val="l1-1"/>
  <p:tag name="KSO_WM_UNIT_SUBTYPE" val="b"/>
  <p:tag name="KSO_WM_UNIT_TYPE" val="l_h_i"/>
  <p:tag name="KSO_WM_UNIT_INDEX" val="668_1_2"/>
  <p:tag name="KSO_WM_UNIT_ID" val="diagram20196511_4*l_h_i*668_1_2"/>
  <p:tag name="KSO_WM_TEMPLATE_CATEGORY" val="diagram"/>
  <p:tag name="KSO_WM_TEMPLATE_INDEX" val="20196511"/>
  <p:tag name="KSO_WM_UNIT_LAYERLEVEL" val="1_1_1"/>
  <p:tag name="KSO_WM_TAG_VERSION" val="1.0"/>
  <p:tag name="KSO_WM_BEAUTIFY_FLAG" val=""/>
  <p:tag name="KSO_WM_UNIT_FILL_FORE_SCHEMECOLOR_INDEX_BRIGHTNESS" val="0"/>
  <p:tag name="KSO_WM_UNIT_FILL_FORE_SCHEMECOLOR_INDEX" val="14"/>
  <p:tag name="KSO_WM_UNIT_FILL_TYPE" val="1"/>
  <p:tag name="KSO_WM_UNIT_SHADOW_SCHEMECOLOR_INDEX_BRIGHTNESS" val="0.5"/>
  <p:tag name="KSO_WM_UNIT_SHADOW_SCHEMECOLOR_INDEX" val="13"/>
  <p:tag name="KSO_WM_UNIT_TEXT_FILL_FORE_SCHEMECOLOR_INDEX_BRIGHTNESS" val="0"/>
  <p:tag name="KSO_WM_UNIT_TEXT_FILL_FORE_SCHEMECOLOR_INDEX" val="14"/>
  <p:tag name="KSO_WM_UNIT_TEXT_FILL_TYPE" val="1"/>
  <p:tag name="KSO_WM_UNIT_USESOURCEFORMAT_APPLY" val="0"/>
</p:tagLst>
</file>

<file path=ppt/tags/tag822.xml><?xml version="1.0" encoding="utf-8"?>
<p:tagLst xmlns:p="http://schemas.openxmlformats.org/presentationml/2006/main">
  <p:tag name="KSO_WM_UNIT_COLOR_SCHEME_SHAPE_ID" val="53"/>
  <p:tag name="KSO_WM_UNIT_COLOR_SCHEME_PARENT_PAGE" val="0_3"/>
  <p:tag name="KSO_WM_UNIT_FOIL_COLOR" val="1"/>
  <p:tag name="KSO_WM_UNIT_HIGHLIGHT" val="0"/>
  <p:tag name="KSO_WM_UNIT_COMPATIBLE" val="0"/>
  <p:tag name="KSO_WM_UNIT_DIAGRAM_ISNUMVISUAL" val="0"/>
  <p:tag name="KSO_WM_UNIT_DIAGRAM_ISREFERUNIT" val="0"/>
  <p:tag name="KSO_WM_DIAGRAM_GROUP_CODE" val="l1-1"/>
  <p:tag name="KSO_WM_UNIT_SUBTYPE" val="b"/>
  <p:tag name="KSO_WM_UNIT_TYPE" val="l_h_i"/>
  <p:tag name="KSO_WM_UNIT_INDEX" val="668_1_2"/>
  <p:tag name="KSO_WM_UNIT_ID" val="diagram20196511_4*l_h_i*668_1_2"/>
  <p:tag name="KSO_WM_TEMPLATE_CATEGORY" val="diagram"/>
  <p:tag name="KSO_WM_TEMPLATE_INDEX" val="20196511"/>
  <p:tag name="KSO_WM_UNIT_LAYERLEVEL" val="1_1_1"/>
  <p:tag name="KSO_WM_TAG_VERSION" val="1.0"/>
  <p:tag name="KSO_WM_BEAUTIFY_FLAG" val=""/>
  <p:tag name="KSO_WM_UNIT_FILL_FORE_SCHEMECOLOR_INDEX_BRIGHTNESS" val="0"/>
  <p:tag name="KSO_WM_UNIT_FILL_FORE_SCHEMECOLOR_INDEX" val="14"/>
  <p:tag name="KSO_WM_UNIT_FILL_TYPE" val="1"/>
  <p:tag name="KSO_WM_UNIT_SHADOW_SCHEMECOLOR_INDEX_BRIGHTNESS" val="0.5"/>
  <p:tag name="KSO_WM_UNIT_SHADOW_SCHEMECOLOR_INDEX" val="13"/>
  <p:tag name="KSO_WM_UNIT_TEXT_FILL_FORE_SCHEMECOLOR_INDEX_BRIGHTNESS" val="0"/>
  <p:tag name="KSO_WM_UNIT_TEXT_FILL_FORE_SCHEMECOLOR_INDEX" val="14"/>
  <p:tag name="KSO_WM_UNIT_TEXT_FILL_TYPE" val="1"/>
  <p:tag name="KSO_WM_UNIT_USESOURCEFORMAT_APPLY" val="0"/>
</p:tagLst>
</file>

<file path=ppt/tags/tag8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20058_1*i*1"/>
  <p:tag name="KSO_WM_TEMPLATE_CATEGORY" val="diagram"/>
  <p:tag name="KSO_WM_TEMPLATE_INDEX" val="20220058"/>
  <p:tag name="KSO_WM_UNIT_LAYERLEVEL" val="1"/>
  <p:tag name="KSO_WM_TAG_VERSION" val="1.0"/>
  <p:tag name="KSO_WM_BEAUTIFY_FLAG" val="#wm#"/>
  <p:tag name="KSO_WM_UNIT_BLOCK" val="0"/>
  <p:tag name="KSO_WM_UNIT_SM_LIMIT_TYPE" val="0"/>
  <p:tag name="KSO_WM_UNIT_DEC_AREA_ID" val="401453a90b9f4fd5b1215058b8a2f2e8"/>
  <p:tag name="KSO_WM_UNIT_DECORATE_INFO" val="{&quot;ReferentInfo&quot;:{&quot;Id&quot;:&quot;2d2094633d9c481aa0d84a95a0159686&quot;,&quot;X&quot;:{&quot;Pos&quot;:1},&quot;Y&quot;:{&quot;Pos&quot;:2}},&quot;DecorateInfoX&quot;:{&quot;Pos&quot;:1,&quot;IsAbs&quot;:true},&quot;DecorateInfoY&quot;:{&quot;Pos&quot;:0,&quot;IsAbs&quot;:true},&quot;DecorateInfoW&quot;:{&quot;IsAbs&quot;:true},&quot;DecorateInfoH&quot;:{&quot;IsAbs&quot;:true},&quot;whChangeMode&quot;:0}"/>
  <p:tag name="KSO_WM_UNIT_LINE_FORE_SCHEMECOLOR_INDEX_BRIGHTNESS" val="0"/>
  <p:tag name="KSO_WM_UNIT_LINE_FORE_SCHEMECOLOR_INDEX" val="5"/>
  <p:tag name="KSO_WM_UNIT_LINE_FILL_TYPE" val="2"/>
</p:tagLst>
</file>

<file path=ppt/tags/tag824.xml><?xml version="1.0" encoding="utf-8"?>
<p:tagLst xmlns:p="http://schemas.openxmlformats.org/presentationml/2006/main">
  <p:tag name="KSO_WM_UNIT_ISCONTENTSTITLE" val="0"/>
  <p:tag name="KSO_WM_UNIT_ISNUMDGMTITLE" val="0"/>
  <p:tag name="KSO_WM_UNIT_PRESET_TEXT" val="线型上下导航版"/>
  <p:tag name="KSO_WM_UNIT_NOCLEAR" val="0"/>
  <p:tag name="KSO_WM_UNIT_HIGHLIGHT" val="0"/>
  <p:tag name="KSO_WM_UNIT_COMPATIBLE" val="0"/>
  <p:tag name="KSO_WM_UNIT_DIAGRAM_ISNUMVISUAL" val="0"/>
  <p:tag name="KSO_WM_UNIT_DIAGRAM_ISREFERUNIT" val="0"/>
  <p:tag name="KSO_WM_UNIT_TYPE" val="a"/>
  <p:tag name="KSO_WM_UNIT_INDEX" val="1"/>
  <p:tag name="KSO_WM_UNIT_ID" val="diagram20220058_1*a*1"/>
  <p:tag name="KSO_WM_TEMPLATE_CATEGORY" val="diagram"/>
  <p:tag name="KSO_WM_TEMPLATE_INDEX" val="20220058"/>
  <p:tag name="KSO_WM_UNIT_LAYERLEVEL" val="1"/>
  <p:tag name="KSO_WM_TAG_VERSION" val="1.0"/>
  <p:tag name="KSO_WM_BEAUTIFY_FLAG" val="#wm#"/>
  <p:tag name="KSO_WM_UNIT_VALUE" val="27"/>
  <p:tag name="KSO_WM_UNIT_BLOCK" val="0"/>
  <p:tag name="KSO_WM_UNIT_SM_LIMIT_TYPE" val="2"/>
  <p:tag name="KSO_WM_UNIT_DEC_AREA_ID" val="2d2094633d9c481aa0d84a95a015968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TEXT_FILL_FORE_SCHEMECOLOR_INDEX_BRIGHTNESS" val="0"/>
  <p:tag name="KSO_WM_UNIT_TEXT_FILL_FORE_SCHEMECOLOR_INDEX" val="13"/>
  <p:tag name="KSO_WM_UNIT_TEXT_FILL_TYPE" val="1"/>
</p:tagLst>
</file>

<file path=ppt/tags/tag825.xml><?xml version="1.0" encoding="utf-8"?>
<p:tagLst xmlns:p="http://schemas.openxmlformats.org/presentationml/2006/main">
  <p:tag name="KSO_WM_BEAUTIFY_FLAG" val=""/>
</p:tagLst>
</file>

<file path=ppt/tags/tag826.xml><?xml version="1.0" encoding="utf-8"?>
<p:tagLst xmlns:p="http://schemas.openxmlformats.org/presentationml/2006/main">
  <p:tag name="KSO_WM_SLIDE_ID" val="diagram20220058_1"/>
  <p:tag name="KSO_WM_TEMPLATE_SUBCATEGORY" val="25"/>
  <p:tag name="KSO_WM_TEMPLATE_MASTER_TYPE" val="0"/>
  <p:tag name="KSO_WM_TEMPLATE_COLOR_TYPE" val="0"/>
  <p:tag name="KSO_WM_SLIDE_ITEM_CNT" val="0"/>
  <p:tag name="KSO_WM_SLIDE_INDEX" val="1"/>
  <p:tag name="KSO_WM_TAG_VERSION" val="1.0"/>
  <p:tag name="KSO_WM_BEAUTIFY_FLAG" val="#wm#"/>
  <p:tag name="KSO_WM_TEMPLATE_CATEGORY" val="diagram"/>
  <p:tag name="KSO_WM_TEMPLATE_INDEX" val="20220058"/>
  <p:tag name="KSO_WM_SLIDE_LAYOUT" val="a_d"/>
  <p:tag name="KSO_WM_SLIDE_LAYOUT_CNT" val="1_1"/>
  <p:tag name="KSO_WM_SLIDE_TYPE" val="text"/>
  <p:tag name="KSO_WM_SLIDE_SUBTYPE" val="picTxt"/>
  <p:tag name="KSO_WM_SLIDE_LAYOUTTYPE" val="topbottom"/>
  <p:tag name="KSO_WM_SLIDE_SIZE" val="888*504"/>
  <p:tag name="KSO_WM_SLIDE_POSITION" val="36*12"/>
  <p:tag name="KSO_WM_SLIDE_LAYOUT_INFO" val="{&quot;backgroundInfo&quot;:[{&quot;bottom&quot;:0,&quot;bottomAbs&quot;:false,&quot;left&quot;:0,&quot;leftAbs&quot;:false,&quot;right&quot;:0,&quot;rightAbs&quot;:false,&quot;top&quot;:0,&quot;topAbs&quot;:false,&quot;type&quot;:&quot;general&quot;}],&quot;id&quot;:&quot;2024-01-16T10:11:33&quot;,&quot;maxSize&quot;:{&quot;size1&quot;:20},&quot;minSize&quot;:{&quot;size1&quot;:11.2},&quot;normalSize&quot;:{&quot;size1&quot;:11.2},&quot;subLayout&quot;:[{&quot;id&quot;:&quot;2024-01-16T10:11:33&quot;,&quot;margin&quot;:{&quot;bottom&quot;:0.025999998673796654,&quot;left&quot;:1.2699999809265137,&quot;right&quot;:1.2699999809265137,&quot;top&quot;:0.4230000376701355},&quot;type&quot;:0},{&quot;id&quot;:&quot;2024-01-16T10:11:33&quot;,&quot;margin&quot;:{&quot;bottom&quot;:0.847000002861023,&quot;left&quot;:1.2699999809265137,&quot;right&quot;:1.2699999809265137,&quot;top&quot;:1.2699999809265137},&quot;type&quot;:0}],&quot;type&quot;:0}"/>
  <p:tag name="KSO_WM_SLIDE_RATIO" val="1.777778"/>
  <p:tag name="KSO_WM_SLIDE_BACKGROUND" val="[&quot;general&quot;]"/>
</p:tagLst>
</file>

<file path=ppt/tags/tag8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20058_2*i*1"/>
  <p:tag name="KSO_WM_TEMPLATE_CATEGORY" val="diagram"/>
  <p:tag name="KSO_WM_TEMPLATE_INDEX" val="20220058"/>
  <p:tag name="KSO_WM_UNIT_LAYERLEVEL" val="1"/>
  <p:tag name="KSO_WM_TAG_VERSION" val="1.0"/>
  <p:tag name="KSO_WM_BEAUTIFY_FLAG" val="#wm#"/>
  <p:tag name="KSO_WM_UNIT_TYPE" val="i"/>
  <p:tag name="KSO_WM_UNIT_INDEX" val="1"/>
  <p:tag name="KSO_WM_UNIT_BLOCK" val="0"/>
  <p:tag name="KSO_WM_UNIT_SM_LIMIT_TYPE" val="0"/>
  <p:tag name="KSO_WM_UNIT_DEC_AREA_ID" val="d9af724aacd940ba88587c69c6737586"/>
  <p:tag name="KSO_WM_UNIT_DECORATE_INFO" val="{&quot;ReferentInfo&quot;:{&quot;Id&quot;:&quot;22f7d0e2fc6540148a36099908562f0b;590ceab586f14f20999948c865f9646b&quot;,&quot;X&quot;:{&quot;Pos&quot;:1},&quot;Y&quot;:{&quot;Pos&quot;:2}},&quot;DecorateInfoX&quot;:{&quot;Pos&quot;:1,&quot;IsAbs&quot;:true},&quot;DecorateInfoY&quot;:{&quot;Pos&quot;:0,&quot;IsAbs&quot;:true},&quot;DecorateInfoW&quot;:{&quot;IsAbs&quot;:true},&quot;DecorateInfoH&quot;:{&quot;IsAbs&quot;:true},&quot;whChangeMode&quot;:0}"/>
  <p:tag name="KSO_WM_UNIT_LINE_FORE_SCHEMECOLOR_INDEX_BRIGHTNESS" val="0"/>
  <p:tag name="KSO_WM_UNIT_LINE_FORE_SCHEMECOLOR_INDEX" val="5"/>
  <p:tag name="KSO_WM_UNIT_LINE_FILL_TYPE" val="2"/>
</p:tagLst>
</file>

<file path=ppt/tags/tag8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20058_2*a*1"/>
  <p:tag name="KSO_WM_TEMPLATE_CATEGORY" val="diagram"/>
  <p:tag name="KSO_WM_TEMPLATE_INDEX" val="20220058"/>
  <p:tag name="KSO_WM_UNIT_LAYERLEVEL" val="1"/>
  <p:tag name="KSO_WM_TAG_VERSION" val="1.0"/>
  <p:tag name="KSO_WM_BEAUTIFY_FLAG" val="#wm#"/>
  <p:tag name="KSO_WM_UNIT_ISCONTENTSTITLE" val="0"/>
  <p:tag name="KSO_WM_UNIT_ISNUMDGMTITLE" val="0"/>
  <p:tag name="KSO_WM_UNIT_PRESET_TEXT" val="线型上下导航版"/>
  <p:tag name="KSO_WM_UNIT_NOCLEAR" val="0"/>
  <p:tag name="KSO_WM_UNIT_VALUE" val="27"/>
  <p:tag name="KSO_WM_UNIT_TYPE" val="a"/>
  <p:tag name="KSO_WM_UNIT_INDEX" val="1"/>
  <p:tag name="KSO_WM_UNIT_BLOCK" val="0"/>
  <p:tag name="KSO_WM_UNIT_SM_LIMIT_TYPE" val="2"/>
  <p:tag name="KSO_WM_UNIT_DEC_AREA_ID" val="22f7d0e2fc6540148a36099908562f0b"/>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TEXT_FILL_FORE_SCHEMECOLOR_INDEX_BRIGHTNESS" val="0"/>
  <p:tag name="KSO_WM_UNIT_TEXT_FILL_FORE_SCHEMECOLOR_INDEX" val="13"/>
  <p:tag name="KSO_WM_UNIT_TEXT_FILL_TYPE" val="1"/>
</p:tagLst>
</file>

<file path=ppt/tags/tag8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20058_2*b*1"/>
  <p:tag name="KSO_WM_TEMPLATE_CATEGORY" val="diagram"/>
  <p:tag name="KSO_WM_TEMPLATE_INDEX" val="20220058"/>
  <p:tag name="KSO_WM_UNIT_LAYERLEVEL" val="1"/>
  <p:tag name="KSO_WM_TAG_VERSION" val="1.0"/>
  <p:tag name="KSO_WM_BEAUTIFY_FLAG" val="#wm#"/>
  <p:tag name="KSO_WM_UNIT_ISCONTENTSTITLE" val="0"/>
  <p:tag name="KSO_WM_UNIT_ISNUMDGMTITLE" val="0"/>
  <p:tag name="KSO_WM_UNIT_NOCLEAR" val="0"/>
  <p:tag name="KSO_WM_UNIT_TYPE" val="b"/>
  <p:tag name="KSO_WM_UNIT_INDEX" val="1"/>
  <p:tag name="KSO_WM_UNIT_BLOCK" val="0"/>
  <p:tag name="KSO_WM_UNIT_SM_LIMIT_TYPE" val="2"/>
  <p:tag name="KSO_WM_UNIT_DEC_AREA_ID" val="590ceab586f14f20999948c865f9646b"/>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VALUE" val="49"/>
  <p:tag name="KSO_WM_UNIT_PRESET_TEXT" val="单击此处添加文本具体内容，简明扼要的阐述您的观点。"/>
  <p:tag name="KSO_WM_UNIT_TEXT_FILL_FORE_SCHEMECOLOR_INDEX_BRIGHTNESS" val="0"/>
  <p:tag name="KSO_WM_UNIT_TEXT_FILL_FORE_SCHEMECOLOR_INDEX" val="13"/>
  <p:tag name="KSO_WM_UNIT_TEXT_FILL_TYPE" val="1"/>
</p:tagLst>
</file>

<file path=ppt/tags/tag83.xml><?xml version="1.0" encoding="utf-8"?>
<p:tagLst xmlns:p="http://schemas.openxmlformats.org/presentationml/2006/main">
  <p:tag name="KSO_WM_UNIT_COLOR_SCHEME_SHAPE_ID" val="53"/>
  <p:tag name="KSO_WM_UNIT_COLOR_SCHEME_PARENT_PAGE" val="0_3"/>
  <p:tag name="KSO_WM_UNIT_FOIL_COLOR" val="1"/>
  <p:tag name="KSO_WM_UNIT_HIGHLIGHT" val="0"/>
  <p:tag name="KSO_WM_UNIT_COMPATIBLE" val="0"/>
  <p:tag name="KSO_WM_UNIT_DIAGRAM_ISNUMVISUAL" val="0"/>
  <p:tag name="KSO_WM_UNIT_DIAGRAM_ISREFERUNIT" val="0"/>
  <p:tag name="KSO_WM_DIAGRAM_GROUP_CODE" val="l1-1"/>
  <p:tag name="KSO_WM_UNIT_SUBTYPE" val="b"/>
  <p:tag name="KSO_WM_UNIT_TYPE" val="l_h_i"/>
  <p:tag name="KSO_WM_UNIT_INDEX" val="668_1_2"/>
  <p:tag name="KSO_WM_UNIT_ID" val="diagram20196511_4*l_h_i*668_1_2"/>
  <p:tag name="KSO_WM_TEMPLATE_CATEGORY" val="diagram"/>
  <p:tag name="KSO_WM_TEMPLATE_INDEX" val="20196511"/>
  <p:tag name="KSO_WM_UNIT_LAYERLEVEL" val="1_1_1"/>
  <p:tag name="KSO_WM_TAG_VERSION" val="1.0"/>
  <p:tag name="KSO_WM_BEAUTIFY_FLAG" val=""/>
  <p:tag name="KSO_WM_UNIT_FILL_FORE_SCHEMECOLOR_INDEX_BRIGHTNESS" val="0"/>
  <p:tag name="KSO_WM_UNIT_FILL_FORE_SCHEMECOLOR_INDEX" val="14"/>
  <p:tag name="KSO_WM_UNIT_FILL_TYPE" val="1"/>
  <p:tag name="KSO_WM_UNIT_SHADOW_SCHEMECOLOR_INDEX_BRIGHTNESS" val="0.5"/>
  <p:tag name="KSO_WM_UNIT_SHADOW_SCHEMECOLOR_INDEX" val="13"/>
  <p:tag name="KSO_WM_UNIT_TEXT_FILL_FORE_SCHEMECOLOR_INDEX_BRIGHTNESS" val="0"/>
  <p:tag name="KSO_WM_UNIT_TEXT_FILL_FORE_SCHEMECOLOR_INDEX" val="14"/>
  <p:tag name="KSO_WM_UNIT_TEXT_FILL_TYPE" val="1"/>
  <p:tag name="KSO_WM_UNIT_USESOURCEFORMAT_APPLY" val="0"/>
</p:tagLst>
</file>

<file path=ppt/tags/tag830.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恰如其分的表达观点，往往事半功倍。当您的内容到达这个限度时，或许已经不纯粹作用于演示，极大可能运用于阅读领域；无论是传播观点、知识分享还是汇报工作，内容的详尽固然重要，但请一定注意信息框架的清晰，这样才能使内容层次分明，页面简洁易读。如果您的内容确实非常重要又难以精简，也请使用分段处理，对内容进行简单的梳理和提炼，这样会使逻辑框架相对清晰。为了能让您有更直观的字数感受，并进一步方便使用，我们设置了文本的最大限度，当您输入的文字到这里时，已濒临页面容纳内容的上限，若还有更多内容，请酌情缩小字号，但我们不建议您的文本字号小于14磅，请您务必注意。单击此处添加正文，文字是您思想的提炼，为了演示发布的良好效果，请言简意赅的阐述您的观点。您的内容已经简明扼要，字字珠玑，但信息却千丝万缕、错综复杂。"/>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2843_1*f*1"/>
  <p:tag name="KSO_WM_TEMPLATE_CATEGORY" val="diagram"/>
  <p:tag name="KSO_WM_TEMPLATE_INDEX" val="20212843"/>
  <p:tag name="KSO_WM_UNIT_LAYERLEVEL" val="1"/>
  <p:tag name="KSO_WM_TAG_VERSION" val="1.0"/>
  <p:tag name="KSO_WM_BEAUTIFY_FLAG" val="#wm#"/>
  <p:tag name="KSO_WM_UNIT_DEFAULT_FONT" val="14;20;2"/>
  <p:tag name="KSO_WM_UNIT_BLOCK" val="0"/>
  <p:tag name="KSO_WM_UNIT_VALUE" val="576"/>
  <p:tag name="KSO_WM_UNIT_SHOW_EDIT_AREA_INDICATION" val="1"/>
  <p:tag name="KSO_WM_CHIP_GROUPID" val="5e6b05596848fb12bee65ac8"/>
  <p:tag name="KSO_WM_CHIP_XID" val="5e6b05596848fb12bee65aca"/>
  <p:tag name="KSO_WM_UNIT_DEC_AREA_ID" val="8cb1ccbfd41a4f08aa021a2337e676da"/>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53f115901fe44f3787d5c3752471e8b4"/>
  <p:tag name="KSO_WM_UNIT_SUPPORT_UNIT_TYPE" val="[&quot;l&quot;,&quot;m&quot;,&quot;n&quot;,&quot;o&quot;,&quot;p&quot;,&quot;q&quot;,&quot;r&quot;,&quot;δ&quot;,&quot;ε&quot;,&quot;ζ&quot;,&quot;η&quot;,&quot;d&quot;,&quot;α&quot;,&quot;β&quot;,&quot;θ&quot;]"/>
  <p:tag name="KSO_WM_UNIT_TEXT_FILL_FORE_SCHEMECOLOR_INDEX_BRIGHTNESS" val="0.25"/>
  <p:tag name="KSO_WM_UNIT_TEXT_FILL_FORE_SCHEMECOLOR_INDEX" val="13"/>
  <p:tag name="KSO_WM_UNIT_TEXT_FILL_TYPE" val="1"/>
  <p:tag name="KSO_WM_TEMPLATE_ASSEMBLE_XID" val="60656f644054ed1e2fb8092e"/>
  <p:tag name="KSO_WM_TEMPLATE_ASSEMBLE_GROUPID" val="60656f644054ed1e2fb8092e"/>
</p:tagLst>
</file>

<file path=ppt/tags/tag831.xml><?xml version="1.0" encoding="utf-8"?>
<p:tagLst xmlns:p="http://schemas.openxmlformats.org/presentationml/2006/main">
  <p:tag name="KSO_WM_BEAUTIFY_FLAG" val=""/>
</p:tagLst>
</file>

<file path=ppt/tags/tag832.xml><?xml version="1.0" encoding="utf-8"?>
<p:tagLst xmlns:p="http://schemas.openxmlformats.org/presentationml/2006/main">
  <p:tag name="KSO_WM_SLIDE_ID" val="diagram20220058_2"/>
  <p:tag name="KSO_WM_TEMPLATE_SUBCATEGORY" val="25"/>
  <p:tag name="KSO_WM_TEMPLATE_MASTER_TYPE" val="0"/>
  <p:tag name="KSO_WM_TEMPLATE_COLOR_TYPE" val="0"/>
  <p:tag name="KSO_WM_SLIDE_ITEM_CNT" val="0"/>
  <p:tag name="KSO_WM_SLIDE_INDEX" val="2"/>
  <p:tag name="KSO_WM_TAG_VERSION" val="1.0"/>
  <p:tag name="KSO_WM_BEAUTIFY_FLAG" val="#wm#"/>
  <p:tag name="KSO_WM_TEMPLATE_CATEGORY" val="diagram"/>
  <p:tag name="KSO_WM_TEMPLATE_INDEX" val="20220058"/>
  <p:tag name="KSO_WM_SLIDE_LAYOUT" val="a_b_d"/>
  <p:tag name="KSO_WM_SLIDE_LAYOUT_CNT" val="1_1_1"/>
  <p:tag name="KSO_WM_SLIDE_TYPE" val="text"/>
  <p:tag name="KSO_WM_SLIDE_SUBTYPE" val="picTxt"/>
  <p:tag name="KSO_WM_SLIDE_LAYOUTTYPE" val="topbottom"/>
  <p:tag name="KSO_WM_SLIDE_SIZE" val="888*504"/>
  <p:tag name="KSO_WM_SLIDE_POSITION" val="36*12"/>
  <p:tag name="KSO_WM_SLIDE_RATIO" val="1.777778"/>
  <p:tag name="KSO_WM_SLIDE_BACKGROUND" val="[&quot;general&quot;]"/>
  <p:tag name="KSO_WM_SLIDE_LAYOUT_INFO" val="{&quot;backgroundInfo&quot;:[{&quot;bottom&quot;:0,&quot;bottomAbs&quot;:false,&quot;left&quot;:0,&quot;leftAbs&quot;:false,&quot;right&quot;:0,&quot;rightAbs&quot;:false,&quot;top&quot;:0,&quot;topAbs&quot;:false,&quot;type&quot;:&quot;general&quot;}],&quot;id&quot;:&quot;2024-01-16T10:11:59&quot;,&quot;maxSize&quot;:{&quot;size1&quot;:31.1},&quot;minSize&quot;:{&quot;size1&quot;:17.8},&quot;normalSize&quot;:{&quot;size1&quot;:17.8},&quot;subLayout&quot;:[{&quot;id&quot;:&quot;2024-01-16T10:11:59&quot;,&quot;maxSize&quot;:{&quot;size1&quot;:100},&quot;minSize&quot;:{&quot;size1&quot;:61.7},&quot;normalSize&quot;:{&quot;size1&quot;:61.7},&quot;subLayout&quot;:[{&quot;id&quot;:&quot;2024-01-16T10:11:59&quot;,&quot;margin&quot;:{&quot;bottom&quot;:0,&quot;left&quot;:1.2699999809265137,&quot;right&quot;:1.2699999809265137,&quot;top&quot;:0.4230000376701355},&quot;type&quot;:0},{&quot;id&quot;:&quot;2024-01-16T10:11:59&quot;,&quot;margin&quot;:{&quot;bottom&quot;:0.025999998673796654,&quot;left&quot;:1.2699999809265137,&quot;right&quot;:1.2699999809265137,&quot;top&quot;:0.025999998673796654},&quot;type&quot;:0}],&quot;type&quot;:0},{&quot;id&quot;:&quot;2024-01-16T10:11:59&quot;,&quot;margin&quot;:{&quot;bottom&quot;:0.847000002861023,&quot;left&quot;:1.2699999809265137,&quot;right&quot;:1.2699999809265137,&quot;top&quot;:1.2699999809265137},&quot;type&quot;:0}],&quot;type&quot;:0}"/>
</p:tagLst>
</file>

<file path=ppt/tags/tag8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20058_1*i*1"/>
  <p:tag name="KSO_WM_TEMPLATE_CATEGORY" val="diagram"/>
  <p:tag name="KSO_WM_TEMPLATE_INDEX" val="20220058"/>
  <p:tag name="KSO_WM_UNIT_LAYERLEVEL" val="1"/>
  <p:tag name="KSO_WM_TAG_VERSION" val="1.0"/>
  <p:tag name="KSO_WM_BEAUTIFY_FLAG" val="#wm#"/>
  <p:tag name="KSO_WM_UNIT_BLOCK" val="0"/>
  <p:tag name="KSO_WM_UNIT_SM_LIMIT_TYPE" val="0"/>
  <p:tag name="KSO_WM_UNIT_DEC_AREA_ID" val="401453a90b9f4fd5b1215058b8a2f2e8"/>
  <p:tag name="KSO_WM_UNIT_DECORATE_INFO" val="{&quot;ReferentInfo&quot;:{&quot;Id&quot;:&quot;2d2094633d9c481aa0d84a95a0159686&quot;,&quot;X&quot;:{&quot;Pos&quot;:1},&quot;Y&quot;:{&quot;Pos&quot;:2}},&quot;DecorateInfoX&quot;:{&quot;Pos&quot;:1,&quot;IsAbs&quot;:true},&quot;DecorateInfoY&quot;:{&quot;Pos&quot;:0,&quot;IsAbs&quot;:true},&quot;DecorateInfoW&quot;:{&quot;IsAbs&quot;:true},&quot;DecorateInfoH&quot;:{&quot;IsAbs&quot;:true},&quot;whChangeMode&quot;:0}"/>
  <p:tag name="KSO_WM_UNIT_LINE_FORE_SCHEMECOLOR_INDEX_BRIGHTNESS" val="0"/>
  <p:tag name="KSO_WM_UNIT_LINE_FORE_SCHEMECOLOR_INDEX" val="5"/>
  <p:tag name="KSO_WM_UNIT_LINE_FILL_TYPE" val="2"/>
</p:tagLst>
</file>

<file path=ppt/tags/tag834.xml><?xml version="1.0" encoding="utf-8"?>
<p:tagLst xmlns:p="http://schemas.openxmlformats.org/presentationml/2006/main">
  <p:tag name="KSO_WM_UNIT_ISCONTENTSTITLE" val="0"/>
  <p:tag name="KSO_WM_UNIT_ISNUMDGMTITLE" val="0"/>
  <p:tag name="KSO_WM_UNIT_PRESET_TEXT" val="线型上下导航版"/>
  <p:tag name="KSO_WM_UNIT_NOCLEAR" val="0"/>
  <p:tag name="KSO_WM_UNIT_HIGHLIGHT" val="0"/>
  <p:tag name="KSO_WM_UNIT_COMPATIBLE" val="0"/>
  <p:tag name="KSO_WM_UNIT_DIAGRAM_ISNUMVISUAL" val="0"/>
  <p:tag name="KSO_WM_UNIT_DIAGRAM_ISREFERUNIT" val="0"/>
  <p:tag name="KSO_WM_UNIT_TYPE" val="a"/>
  <p:tag name="KSO_WM_UNIT_INDEX" val="1"/>
  <p:tag name="KSO_WM_UNIT_ID" val="diagram20220058_1*a*1"/>
  <p:tag name="KSO_WM_TEMPLATE_CATEGORY" val="diagram"/>
  <p:tag name="KSO_WM_TEMPLATE_INDEX" val="20220058"/>
  <p:tag name="KSO_WM_UNIT_LAYERLEVEL" val="1"/>
  <p:tag name="KSO_WM_TAG_VERSION" val="1.0"/>
  <p:tag name="KSO_WM_BEAUTIFY_FLAG" val="#wm#"/>
  <p:tag name="KSO_WM_UNIT_VALUE" val="27"/>
  <p:tag name="KSO_WM_UNIT_BLOCK" val="0"/>
  <p:tag name="KSO_WM_UNIT_SM_LIMIT_TYPE" val="2"/>
  <p:tag name="KSO_WM_UNIT_DEC_AREA_ID" val="2d2094633d9c481aa0d84a95a015968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TEXT_FILL_FORE_SCHEMECOLOR_INDEX_BRIGHTNESS" val="0"/>
  <p:tag name="KSO_WM_UNIT_TEXT_FILL_FORE_SCHEMECOLOR_INDEX" val="13"/>
  <p:tag name="KSO_WM_UNIT_TEXT_FILL_TYPE" val="1"/>
</p:tagLst>
</file>

<file path=ppt/tags/tag835.xml><?xml version="1.0" encoding="utf-8"?>
<p:tagLst xmlns:p="http://schemas.openxmlformats.org/presentationml/2006/main">
  <p:tag name="KSO_WM_BEAUTIFY_FLAG" val=""/>
</p:tagLst>
</file>

<file path=ppt/tags/tag836.xml><?xml version="1.0" encoding="utf-8"?>
<p:tagLst xmlns:p="http://schemas.openxmlformats.org/presentationml/2006/main">
  <p:tag name="KSO_WM_BEAUTIFY_FLAG" val=""/>
</p:tagLst>
</file>

<file path=ppt/tags/tag837.xml><?xml version="1.0" encoding="utf-8"?>
<p:tagLst xmlns:p="http://schemas.openxmlformats.org/presentationml/2006/main">
  <p:tag name="KSO_WM_SLIDE_ID" val="diagram20220058_1"/>
  <p:tag name="KSO_WM_TEMPLATE_SUBCATEGORY" val="25"/>
  <p:tag name="KSO_WM_TEMPLATE_MASTER_TYPE" val="0"/>
  <p:tag name="KSO_WM_TEMPLATE_COLOR_TYPE" val="0"/>
  <p:tag name="KSO_WM_SLIDE_ITEM_CNT" val="0"/>
  <p:tag name="KSO_WM_SLIDE_INDEX" val="1"/>
  <p:tag name="KSO_WM_TAG_VERSION" val="1.0"/>
  <p:tag name="KSO_WM_BEAUTIFY_FLAG" val="#wm#"/>
  <p:tag name="KSO_WM_TEMPLATE_CATEGORY" val="diagram"/>
  <p:tag name="KSO_WM_TEMPLATE_INDEX" val="20220058"/>
  <p:tag name="KSO_WM_SLIDE_LAYOUT" val="a_d"/>
  <p:tag name="KSO_WM_SLIDE_LAYOUT_CNT" val="1_1"/>
  <p:tag name="KSO_WM_SLIDE_TYPE" val="text"/>
  <p:tag name="KSO_WM_SLIDE_SUBTYPE" val="picTxt"/>
  <p:tag name="KSO_WM_SLIDE_LAYOUTTYPE" val="topbottom"/>
  <p:tag name="KSO_WM_SLIDE_SIZE" val="888*504"/>
  <p:tag name="KSO_WM_SLIDE_POSITION" val="36*12"/>
  <p:tag name="KSO_WM_SLIDE_LAYOUT_INFO" val="{&quot;backgroundInfo&quot;:[{&quot;bottom&quot;:0,&quot;bottomAbs&quot;:false,&quot;left&quot;:0,&quot;leftAbs&quot;:false,&quot;right&quot;:0,&quot;rightAbs&quot;:false,&quot;top&quot;:0,&quot;topAbs&quot;:false,&quot;type&quot;:&quot;general&quot;}],&quot;id&quot;:&quot;2024-01-16T10:11:59&quot;,&quot;maxSize&quot;:{&quot;size1&quot;:20},&quot;minSize&quot;:{&quot;size1&quot;:11.2},&quot;normalSize&quot;:{&quot;size1&quot;:11.2},&quot;subLayout&quot;:[{&quot;id&quot;:&quot;2024-01-16T10:11:59&quot;,&quot;margin&quot;:{&quot;bottom&quot;:0.025999998673796654,&quot;left&quot;:1.2699999809265137,&quot;right&quot;:1.2699999809265137,&quot;top&quot;:0.4230000376701355},&quot;type&quot;:0},{&quot;id&quot;:&quot;2024-01-16T10:11:59&quot;,&quot;margin&quot;:{&quot;bottom&quot;:0.847000002861023,&quot;left&quot;:1.2699999809265137,&quot;right&quot;:1.2699999809265137,&quot;top&quot;:1.2699999809265137},&quot;type&quot;:0}],&quot;type&quot;:0}"/>
  <p:tag name="KSO_WM_SLIDE_RATIO" val="1.777778"/>
  <p:tag name="KSO_WM_SLIDE_BACKGROUND" val="[&quot;general&quot;]"/>
</p:tagLst>
</file>

<file path=ppt/tags/tag8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20058_1*i*1"/>
  <p:tag name="KSO_WM_TEMPLATE_CATEGORY" val="diagram"/>
  <p:tag name="KSO_WM_TEMPLATE_INDEX" val="20220058"/>
  <p:tag name="KSO_WM_UNIT_LAYERLEVEL" val="1"/>
  <p:tag name="KSO_WM_TAG_VERSION" val="1.0"/>
  <p:tag name="KSO_WM_BEAUTIFY_FLAG" val="#wm#"/>
  <p:tag name="KSO_WM_UNIT_BLOCK" val="0"/>
  <p:tag name="KSO_WM_UNIT_SM_LIMIT_TYPE" val="0"/>
  <p:tag name="KSO_WM_UNIT_DEC_AREA_ID" val="401453a90b9f4fd5b1215058b8a2f2e8"/>
  <p:tag name="KSO_WM_UNIT_DECORATE_INFO" val="{&quot;ReferentInfo&quot;:{&quot;Id&quot;:&quot;2d2094633d9c481aa0d84a95a0159686&quot;,&quot;X&quot;:{&quot;Pos&quot;:1},&quot;Y&quot;:{&quot;Pos&quot;:2}},&quot;DecorateInfoX&quot;:{&quot;Pos&quot;:1,&quot;IsAbs&quot;:true},&quot;DecorateInfoY&quot;:{&quot;Pos&quot;:0,&quot;IsAbs&quot;:true},&quot;DecorateInfoW&quot;:{&quot;IsAbs&quot;:true},&quot;DecorateInfoH&quot;:{&quot;IsAbs&quot;:true},&quot;whChangeMode&quot;:0}"/>
  <p:tag name="KSO_WM_UNIT_LINE_FORE_SCHEMECOLOR_INDEX_BRIGHTNESS" val="0"/>
  <p:tag name="KSO_WM_UNIT_LINE_FORE_SCHEMECOLOR_INDEX" val="5"/>
  <p:tag name="KSO_WM_UNIT_LINE_FILL_TYPE" val="2"/>
</p:tagLst>
</file>

<file path=ppt/tags/tag839.xml><?xml version="1.0" encoding="utf-8"?>
<p:tagLst xmlns:p="http://schemas.openxmlformats.org/presentationml/2006/main">
  <p:tag name="KSO_WM_UNIT_ISCONTENTSTITLE" val="0"/>
  <p:tag name="KSO_WM_UNIT_ISNUMDGMTITLE" val="0"/>
  <p:tag name="KSO_WM_UNIT_PRESET_TEXT" val="线型上下导航版"/>
  <p:tag name="KSO_WM_UNIT_NOCLEAR" val="0"/>
  <p:tag name="KSO_WM_UNIT_HIGHLIGHT" val="0"/>
  <p:tag name="KSO_WM_UNIT_COMPATIBLE" val="0"/>
  <p:tag name="KSO_WM_UNIT_DIAGRAM_ISNUMVISUAL" val="0"/>
  <p:tag name="KSO_WM_UNIT_DIAGRAM_ISREFERUNIT" val="0"/>
  <p:tag name="KSO_WM_UNIT_TYPE" val="a"/>
  <p:tag name="KSO_WM_UNIT_INDEX" val="1"/>
  <p:tag name="KSO_WM_UNIT_ID" val="diagram20220058_1*a*1"/>
  <p:tag name="KSO_WM_TEMPLATE_CATEGORY" val="diagram"/>
  <p:tag name="KSO_WM_TEMPLATE_INDEX" val="20220058"/>
  <p:tag name="KSO_WM_UNIT_LAYERLEVEL" val="1"/>
  <p:tag name="KSO_WM_TAG_VERSION" val="1.0"/>
  <p:tag name="KSO_WM_BEAUTIFY_FLAG" val="#wm#"/>
  <p:tag name="KSO_WM_UNIT_VALUE" val="27"/>
  <p:tag name="KSO_WM_UNIT_BLOCK" val="0"/>
  <p:tag name="KSO_WM_UNIT_SM_LIMIT_TYPE" val="2"/>
  <p:tag name="KSO_WM_UNIT_DEC_AREA_ID" val="2d2094633d9c481aa0d84a95a015968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TEXT_FILL_FORE_SCHEMECOLOR_INDEX_BRIGHTNESS" val="0"/>
  <p:tag name="KSO_WM_UNIT_TEXT_FILL_FORE_SCHEMECOLOR_INDEX" val="13"/>
  <p:tag name="KSO_WM_UNIT_TEXT_FILL_TYPE" val="1"/>
</p:tagLst>
</file>

<file path=ppt/tags/tag84.xml><?xml version="1.0" encoding="utf-8"?>
<p:tagLst xmlns:p="http://schemas.openxmlformats.org/presentationml/2006/main">
  <p:tag name="KSO_WM_UNIT_COLOR_SCHEME_SHAPE_ID" val="53"/>
  <p:tag name="KSO_WM_UNIT_COLOR_SCHEME_PARENT_PAGE" val="0_3"/>
  <p:tag name="KSO_WM_UNIT_FOIL_COLOR" val="1"/>
  <p:tag name="KSO_WM_UNIT_HIGHLIGHT" val="0"/>
  <p:tag name="KSO_WM_UNIT_COMPATIBLE" val="0"/>
  <p:tag name="KSO_WM_UNIT_DIAGRAM_ISNUMVISUAL" val="0"/>
  <p:tag name="KSO_WM_UNIT_DIAGRAM_ISREFERUNIT" val="0"/>
  <p:tag name="KSO_WM_DIAGRAM_GROUP_CODE" val="l1-1"/>
  <p:tag name="KSO_WM_UNIT_SUBTYPE" val="b"/>
  <p:tag name="KSO_WM_UNIT_TYPE" val="l_h_i"/>
  <p:tag name="KSO_WM_UNIT_INDEX" val="668_1_2"/>
  <p:tag name="KSO_WM_UNIT_ID" val="diagram20196511_4*l_h_i*668_1_2"/>
  <p:tag name="KSO_WM_TEMPLATE_CATEGORY" val="diagram"/>
  <p:tag name="KSO_WM_TEMPLATE_INDEX" val="20196511"/>
  <p:tag name="KSO_WM_UNIT_LAYERLEVEL" val="1_1_1"/>
  <p:tag name="KSO_WM_TAG_VERSION" val="1.0"/>
  <p:tag name="KSO_WM_BEAUTIFY_FLAG" val=""/>
  <p:tag name="KSO_WM_UNIT_FILL_FORE_SCHEMECOLOR_INDEX_BRIGHTNESS" val="0"/>
  <p:tag name="KSO_WM_UNIT_FILL_FORE_SCHEMECOLOR_INDEX" val="14"/>
  <p:tag name="KSO_WM_UNIT_FILL_TYPE" val="1"/>
  <p:tag name="KSO_WM_UNIT_SHADOW_SCHEMECOLOR_INDEX_BRIGHTNESS" val="0.5"/>
  <p:tag name="KSO_WM_UNIT_SHADOW_SCHEMECOLOR_INDEX" val="13"/>
  <p:tag name="KSO_WM_UNIT_TEXT_FILL_FORE_SCHEMECOLOR_INDEX_BRIGHTNESS" val="0"/>
  <p:tag name="KSO_WM_UNIT_TEXT_FILL_FORE_SCHEMECOLOR_INDEX" val="14"/>
  <p:tag name="KSO_WM_UNIT_TEXT_FILL_TYPE" val="1"/>
  <p:tag name="KSO_WM_UNIT_USESOURCEFORMAT_APPLY" val="0"/>
</p:tagLst>
</file>

<file path=ppt/tags/tag840.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841.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0"/>
  <p:tag name="KSO_WM_UNIT_TEXT_FILL_TYPE" val="1"/>
</p:tagLst>
</file>

<file path=ppt/tags/tag842.xml><?xml version="1.0" encoding="utf-8"?>
<p:tagLst xmlns:p="http://schemas.openxmlformats.org/presentationml/2006/main">
  <p:tag name="KSO_WM_BEAUTIFY_FLAG" val=""/>
</p:tagLst>
</file>

<file path=ppt/tags/tag843.xml><?xml version="1.0" encoding="utf-8"?>
<p:tagLst xmlns:p="http://schemas.openxmlformats.org/presentationml/2006/main">
  <p:tag name="KSO_WM_SLIDE_ID" val="diagram20220058_1"/>
  <p:tag name="KSO_WM_TEMPLATE_SUBCATEGORY" val="25"/>
  <p:tag name="KSO_WM_TEMPLATE_MASTER_TYPE" val="0"/>
  <p:tag name="KSO_WM_TEMPLATE_COLOR_TYPE" val="0"/>
  <p:tag name="KSO_WM_SLIDE_ITEM_CNT" val="0"/>
  <p:tag name="KSO_WM_SLIDE_INDEX" val="1"/>
  <p:tag name="KSO_WM_TAG_VERSION" val="1.0"/>
  <p:tag name="KSO_WM_BEAUTIFY_FLAG" val="#wm#"/>
  <p:tag name="KSO_WM_TEMPLATE_CATEGORY" val="diagram"/>
  <p:tag name="KSO_WM_TEMPLATE_INDEX" val="20220058"/>
  <p:tag name="KSO_WM_SLIDE_LAYOUT" val="a_d"/>
  <p:tag name="KSO_WM_SLIDE_LAYOUT_CNT" val="1_1"/>
  <p:tag name="KSO_WM_SLIDE_TYPE" val="text"/>
  <p:tag name="KSO_WM_SLIDE_SUBTYPE" val="picTxt"/>
  <p:tag name="KSO_WM_SLIDE_LAYOUTTYPE" val="topbottom"/>
  <p:tag name="KSO_WM_SLIDE_SIZE" val="888*504"/>
  <p:tag name="KSO_WM_SLIDE_POSITION" val="36*12"/>
  <p:tag name="KSO_WM_SLIDE_LAYOUT_INFO" val="{&quot;backgroundInfo&quot;:[{&quot;bottom&quot;:0,&quot;bottomAbs&quot;:false,&quot;left&quot;:0,&quot;leftAbs&quot;:false,&quot;right&quot;:0,&quot;rightAbs&quot;:false,&quot;top&quot;:0,&quot;topAbs&quot;:false,&quot;type&quot;:&quot;general&quot;}],&quot;id&quot;:&quot;2024-01-16T10:11:59&quot;,&quot;maxSize&quot;:{&quot;size1&quot;:20},&quot;minSize&quot;:{&quot;size1&quot;:11.2},&quot;normalSize&quot;:{&quot;size1&quot;:11.2},&quot;subLayout&quot;:[{&quot;id&quot;:&quot;2024-01-16T10:11:59&quot;,&quot;margin&quot;:{&quot;bottom&quot;:0.025999998673796654,&quot;left&quot;:1.2699999809265137,&quot;right&quot;:1.2699999809265137,&quot;top&quot;:0.4230000376701355},&quot;type&quot;:0},{&quot;id&quot;:&quot;2024-01-16T10:11:59&quot;,&quot;margin&quot;:{&quot;bottom&quot;:0.847000002861023,&quot;left&quot;:1.2699999809265137,&quot;right&quot;:1.2699999809265137,&quot;top&quot;:1.2699999809265137},&quot;type&quot;:0}],&quot;type&quot;:0}"/>
  <p:tag name="KSO_WM_SLIDE_RATIO" val="1.777778"/>
  <p:tag name="KSO_WM_SLIDE_BACKGROUND" val="[&quot;general&quot;]"/>
</p:tagLst>
</file>

<file path=ppt/tags/tag84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i"/>
  <p:tag name="KSO_WM_UNIT_INDEX" val="1_1"/>
  <p:tag name="KSO_WM_UNIT_ID" val="diagram20199441_2*m_i*1_1"/>
  <p:tag name="KSO_WM_TEMPLATE_CATEGORY" val="diagram"/>
  <p:tag name="KSO_WM_TEMPLATE_INDEX" val="20199441"/>
  <p:tag name="KSO_WM_UNIT_LAYERLEVEL" val="1_1"/>
  <p:tag name="KSO_WM_TAG_VERSION" val="1.0"/>
  <p:tag name="KSO_WM_BEAUTIFY_FLAG" val="#wm#"/>
  <p:tag name="KSO_WM_UNIT_FILL_FORE_SCHEMECOLOR_INDEX_BRIGHTNESS" val="-0.05"/>
  <p:tag name="KSO_WM_UNIT_FILL_FORE_SCHEMECOLOR_INDEX" val="14"/>
  <p:tag name="KSO_WM_UNIT_FILL_TYPE" val="1"/>
  <p:tag name="KSO_WM_UNIT_TEXT_FILL_FORE_SCHEMECOLOR_INDEX_BRIGHTNESS" val="0"/>
  <p:tag name="KSO_WM_UNIT_TEXT_FILL_FORE_SCHEMECOLOR_INDEX" val="2"/>
  <p:tag name="KSO_WM_UNIT_TEXT_FILL_TYPE" val="1"/>
  <p:tag name="KSO_WM_UNIT_USESOURCEFORMAT_APPLY" val="0"/>
</p:tagLst>
</file>

<file path=ppt/tags/tag84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SUBTYPE" val="d"/>
  <p:tag name="KSO_WM_UNIT_TYPE" val="m_h_i"/>
  <p:tag name="KSO_WM_UNIT_INDEX" val="1_1_1"/>
  <p:tag name="KSO_WM_UNIT_ID" val="diagram20199441_2*m_h_i*1_1_1"/>
  <p:tag name="KSO_WM_TEMPLATE_CATEGORY" val="diagram"/>
  <p:tag name="KSO_WM_TEMPLATE_INDEX" val="20199441"/>
  <p:tag name="KSO_WM_UNIT_LAYERLEVEL" val="1_1_1"/>
  <p:tag name="KSO_WM_TAG_VERSION" val="1.0"/>
  <p:tag name="KSO_WM_BEAUTIFY_FLAG" val="#wm#"/>
  <p:tag name="KSO_WM_UNIT_TEXT_FILL_FORE_SCHEMECOLOR_INDEX_BRIGHTNESS" val="0.25"/>
  <p:tag name="KSO_WM_UNIT_TEXT_FILL_FORE_SCHEMECOLOR_INDEX" val="13"/>
  <p:tag name="KSO_WM_UNIT_TEXT_FILL_TYPE" val="1"/>
  <p:tag name="KSO_WM_UNIT_USESOURCEFORMAT_APPLY" val="0"/>
</p:tagLst>
</file>

<file path=ppt/tags/tag846.xml><?xml version="1.0" encoding="utf-8"?>
<p:tagLst xmlns:p="http://schemas.openxmlformats.org/presentationml/2006/main">
  <p:tag name="KSO_WM_UNIT_SUBTYPE" val="a"/>
  <p:tag name="KSO_WM_UNIT_PRESET_TEXT" val="单击此处添加文本具体内容，简明扼要的阐述您的观点。"/>
  <p:tag name="KSO_WM_UNIT_NOCLEAR" val="0"/>
  <p:tag name="KSO_WM_UNIT_VALUE" val="46"/>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441_2*m_h_f*1_1_1"/>
  <p:tag name="KSO_WM_TEMPLATE_CATEGORY" val="diagram"/>
  <p:tag name="KSO_WM_TEMPLATE_INDEX" val="20199441"/>
  <p:tag name="KSO_WM_UNIT_LAYERLEVEL" val="1_1_1"/>
  <p:tag name="KSO_WM_TAG_VERSION" val="1.0"/>
  <p:tag name="KSO_WM_BEAUTIFY_FLAG" val="#wm#"/>
  <p:tag name="KSO_WM_UNIT_TEXT_FILL_FORE_SCHEMECOLOR_INDEX_BRIGHTNESS" val="0.25"/>
  <p:tag name="KSO_WM_UNIT_TEXT_FILL_FORE_SCHEMECOLOR_INDEX" val="13"/>
  <p:tag name="KSO_WM_UNIT_TEXT_FILL_TYPE" val="1"/>
  <p:tag name="KSO_WM_UNIT_USESOURCEFORMAT_APPLY" val="0"/>
</p:tagLst>
</file>

<file path=ppt/tags/tag84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2"/>
  <p:tag name="KSO_WM_UNIT_ID" val="diagram20199441_2*m_h_i*1_1_2"/>
  <p:tag name="KSO_WM_TEMPLATE_CATEGORY" val="diagram"/>
  <p:tag name="KSO_WM_TEMPLATE_INDEX" val="20199441"/>
  <p:tag name="KSO_WM_UNIT_LAYERLEVEL" val="1_1_1"/>
  <p:tag name="KSO_WM_TAG_VERSION" val="1.0"/>
  <p:tag name="KSO_WM_BEAUTIFY_FLAG" val="#wm#"/>
  <p:tag name="KSO_WM_UNIT_FILL_FORE_SCHEMECOLOR_INDEX_BRIGHTNESS" val="-0.25"/>
  <p:tag name="KSO_WM_UNIT_FILL_FORE_SCHEMECOLOR_INDEX" val="14"/>
  <p:tag name="KSO_WM_UNIT_FILL_TYPE" val="1"/>
  <p:tag name="KSO_WM_UNIT_TEXT_FILL_FORE_SCHEMECOLOR_INDEX_BRIGHTNESS" val="0"/>
  <p:tag name="KSO_WM_UNIT_TEXT_FILL_FORE_SCHEMECOLOR_INDEX" val="2"/>
  <p:tag name="KSO_WM_UNIT_TEXT_FILL_TYPE" val="1"/>
  <p:tag name="KSO_WM_UNIT_USESOURCEFORMAT_APPLY" val="0"/>
</p:tagLst>
</file>

<file path=ppt/tags/tag84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SUBTYPE" val="d"/>
  <p:tag name="KSO_WM_UNIT_TYPE" val="m_h_i"/>
  <p:tag name="KSO_WM_UNIT_INDEX" val="1_2_1"/>
  <p:tag name="KSO_WM_UNIT_ID" val="diagram20199441_2*m_h_i*1_2_1"/>
  <p:tag name="KSO_WM_TEMPLATE_CATEGORY" val="diagram"/>
  <p:tag name="KSO_WM_TEMPLATE_INDEX" val="20199441"/>
  <p:tag name="KSO_WM_UNIT_LAYERLEVEL" val="1_1_1"/>
  <p:tag name="KSO_WM_TAG_VERSION" val="1.0"/>
  <p:tag name="KSO_WM_BEAUTIFY_FLAG" val="#wm#"/>
  <p:tag name="KSO_WM_UNIT_TEXT_FILL_FORE_SCHEMECOLOR_INDEX_BRIGHTNESS" val="0.25"/>
  <p:tag name="KSO_WM_UNIT_TEXT_FILL_FORE_SCHEMECOLOR_INDEX" val="13"/>
  <p:tag name="KSO_WM_UNIT_TEXT_FILL_TYPE" val="1"/>
  <p:tag name="KSO_WM_UNIT_USESOURCEFORMAT_APPLY" val="0"/>
</p:tagLst>
</file>

<file path=ppt/tags/tag849.xml><?xml version="1.0" encoding="utf-8"?>
<p:tagLst xmlns:p="http://schemas.openxmlformats.org/presentationml/2006/main">
  <p:tag name="KSO_WM_UNIT_SUBTYPE" val="a"/>
  <p:tag name="KSO_WM_UNIT_PRESET_TEXT" val="单击此处添加文本具体内容，简明扼要的阐述您的观点。"/>
  <p:tag name="KSO_WM_UNIT_NOCLEAR" val="0"/>
  <p:tag name="KSO_WM_UNIT_VALUE" val="46"/>
  <p:tag name="KSO_WM_UNIT_HIGHLIGHT" val="0"/>
  <p:tag name="KSO_WM_UNIT_COMPATIBLE" val="0"/>
  <p:tag name="KSO_WM_UNIT_DIAGRAM_ISNUMVISUAL" val="0"/>
  <p:tag name="KSO_WM_UNIT_DIAGRAM_ISREFERUNIT" val="0"/>
  <p:tag name="KSO_WM_DIAGRAM_GROUP_CODE" val="m1-1"/>
  <p:tag name="KSO_WM_UNIT_TYPE" val="m_h_f"/>
  <p:tag name="KSO_WM_UNIT_INDEX" val="1_2_1"/>
  <p:tag name="KSO_WM_UNIT_ID" val="diagram20199441_2*m_h_f*1_2_1"/>
  <p:tag name="KSO_WM_TEMPLATE_CATEGORY" val="diagram"/>
  <p:tag name="KSO_WM_TEMPLATE_INDEX" val="20199441"/>
  <p:tag name="KSO_WM_UNIT_LAYERLEVEL" val="1_1_1"/>
  <p:tag name="KSO_WM_TAG_VERSION" val="1.0"/>
  <p:tag name="KSO_WM_BEAUTIFY_FLAG" val="#wm#"/>
  <p:tag name="KSO_WM_UNIT_TEXT_FILL_FORE_SCHEMECOLOR_INDEX_BRIGHTNESS" val="0.25"/>
  <p:tag name="KSO_WM_UNIT_TEXT_FILL_FORE_SCHEMECOLOR_INDEX" val="13"/>
  <p:tag name="KSO_WM_UNIT_TEXT_FILL_TYPE" val="1"/>
  <p:tag name="KSO_WM_UNIT_USESOURCEFORMAT_APPLY" val="0"/>
</p:tagLst>
</file>

<file path=ppt/tags/tag85.xml><?xml version="1.0" encoding="utf-8"?>
<p:tagLst xmlns:p="http://schemas.openxmlformats.org/presentationml/2006/main">
  <p:tag name="KSO_WM_UNIT_COLOR_SCHEME_SHAPE_ID" val="53"/>
  <p:tag name="KSO_WM_UNIT_COLOR_SCHEME_PARENT_PAGE" val="0_3"/>
  <p:tag name="KSO_WM_UNIT_FOIL_COLOR" val="1"/>
  <p:tag name="KSO_WM_UNIT_HIGHLIGHT" val="0"/>
  <p:tag name="KSO_WM_UNIT_COMPATIBLE" val="0"/>
  <p:tag name="KSO_WM_UNIT_DIAGRAM_ISNUMVISUAL" val="0"/>
  <p:tag name="KSO_WM_UNIT_DIAGRAM_ISREFERUNIT" val="0"/>
  <p:tag name="KSO_WM_DIAGRAM_GROUP_CODE" val="l1-1"/>
  <p:tag name="KSO_WM_UNIT_SUBTYPE" val="b"/>
  <p:tag name="KSO_WM_UNIT_TYPE" val="l_h_i"/>
  <p:tag name="KSO_WM_UNIT_INDEX" val="668_1_2"/>
  <p:tag name="KSO_WM_UNIT_ID" val="diagram20196511_4*l_h_i*668_1_2"/>
  <p:tag name="KSO_WM_TEMPLATE_CATEGORY" val="diagram"/>
  <p:tag name="KSO_WM_TEMPLATE_INDEX" val="20196511"/>
  <p:tag name="KSO_WM_UNIT_LAYERLEVEL" val="1_1_1"/>
  <p:tag name="KSO_WM_TAG_VERSION" val="1.0"/>
  <p:tag name="KSO_WM_BEAUTIFY_FLAG" val=""/>
  <p:tag name="KSO_WM_UNIT_FILL_FORE_SCHEMECOLOR_INDEX_BRIGHTNESS" val="0"/>
  <p:tag name="KSO_WM_UNIT_FILL_FORE_SCHEMECOLOR_INDEX" val="14"/>
  <p:tag name="KSO_WM_UNIT_FILL_TYPE" val="1"/>
  <p:tag name="KSO_WM_UNIT_SHADOW_SCHEMECOLOR_INDEX_BRIGHTNESS" val="0.5"/>
  <p:tag name="KSO_WM_UNIT_SHADOW_SCHEMECOLOR_INDEX" val="13"/>
  <p:tag name="KSO_WM_UNIT_TEXT_FILL_FORE_SCHEMECOLOR_INDEX_BRIGHTNESS" val="0"/>
  <p:tag name="KSO_WM_UNIT_TEXT_FILL_FORE_SCHEMECOLOR_INDEX" val="14"/>
  <p:tag name="KSO_WM_UNIT_TEXT_FILL_TYPE" val="1"/>
  <p:tag name="KSO_WM_UNIT_USESOURCEFORMAT_APPLY" val="0"/>
</p:tagLst>
</file>

<file path=ppt/tags/tag85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2_2"/>
  <p:tag name="KSO_WM_UNIT_ID" val="diagram20199441_2*m_h_i*1_2_2"/>
  <p:tag name="KSO_WM_TEMPLATE_CATEGORY" val="diagram"/>
  <p:tag name="KSO_WM_TEMPLATE_INDEX" val="20199441"/>
  <p:tag name="KSO_WM_UNIT_LAYERLEVEL" val="1_1_1"/>
  <p:tag name="KSO_WM_TAG_VERSION" val="1.0"/>
  <p:tag name="KSO_WM_BEAUTIFY_FLAG" val="#wm#"/>
  <p:tag name="KSO_WM_UNIT_FILL_FORE_SCHEMECOLOR_INDEX_BRIGHTNESS" val="-0.25"/>
  <p:tag name="KSO_WM_UNIT_FILL_FORE_SCHEMECOLOR_INDEX" val="14"/>
  <p:tag name="KSO_WM_UNIT_FILL_TYPE" val="1"/>
  <p:tag name="KSO_WM_UNIT_TEXT_FILL_FORE_SCHEMECOLOR_INDEX_BRIGHTNESS" val="0"/>
  <p:tag name="KSO_WM_UNIT_TEXT_FILL_FORE_SCHEMECOLOR_INDEX" val="2"/>
  <p:tag name="KSO_WM_UNIT_TEXT_FILL_TYPE" val="1"/>
  <p:tag name="KSO_WM_UNIT_USESOURCEFORMAT_APPLY" val="0"/>
</p:tagLst>
</file>

<file path=ppt/tags/tag85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SUBTYPE" val="d"/>
  <p:tag name="KSO_WM_UNIT_TYPE" val="m_h_i"/>
  <p:tag name="KSO_WM_UNIT_INDEX" val="1_3_1"/>
  <p:tag name="KSO_WM_UNIT_ID" val="diagram20199441_2*m_h_i*1_3_1"/>
  <p:tag name="KSO_WM_TEMPLATE_CATEGORY" val="diagram"/>
  <p:tag name="KSO_WM_TEMPLATE_INDEX" val="20199441"/>
  <p:tag name="KSO_WM_UNIT_LAYERLEVEL" val="1_1_1"/>
  <p:tag name="KSO_WM_TAG_VERSION" val="1.0"/>
  <p:tag name="KSO_WM_BEAUTIFY_FLAG" val="#wm#"/>
  <p:tag name="KSO_WM_UNIT_TEXT_FILL_FORE_SCHEMECOLOR_INDEX_BRIGHTNESS" val="0.25"/>
  <p:tag name="KSO_WM_UNIT_TEXT_FILL_FORE_SCHEMECOLOR_INDEX" val="13"/>
  <p:tag name="KSO_WM_UNIT_TEXT_FILL_TYPE" val="1"/>
  <p:tag name="KSO_WM_UNIT_USESOURCEFORMAT_APPLY" val="0"/>
</p:tagLst>
</file>

<file path=ppt/tags/tag852.xml><?xml version="1.0" encoding="utf-8"?>
<p:tagLst xmlns:p="http://schemas.openxmlformats.org/presentationml/2006/main">
  <p:tag name="KSO_WM_UNIT_SUBTYPE" val="a"/>
  <p:tag name="KSO_WM_UNIT_PRESET_TEXT" val="单击此处添加文本具体内容，简明扼要的阐述您的观点。"/>
  <p:tag name="KSO_WM_UNIT_NOCLEAR" val="0"/>
  <p:tag name="KSO_WM_UNIT_VALUE" val="46"/>
  <p:tag name="KSO_WM_UNIT_HIGHLIGHT" val="0"/>
  <p:tag name="KSO_WM_UNIT_COMPATIBLE" val="0"/>
  <p:tag name="KSO_WM_UNIT_DIAGRAM_ISNUMVISUAL" val="0"/>
  <p:tag name="KSO_WM_UNIT_DIAGRAM_ISREFERUNIT" val="0"/>
  <p:tag name="KSO_WM_DIAGRAM_GROUP_CODE" val="m1-1"/>
  <p:tag name="KSO_WM_UNIT_TYPE" val="m_h_f"/>
  <p:tag name="KSO_WM_UNIT_INDEX" val="1_3_1"/>
  <p:tag name="KSO_WM_UNIT_ID" val="diagram20199441_2*m_h_f*1_3_1"/>
  <p:tag name="KSO_WM_TEMPLATE_CATEGORY" val="diagram"/>
  <p:tag name="KSO_WM_TEMPLATE_INDEX" val="20199441"/>
  <p:tag name="KSO_WM_UNIT_LAYERLEVEL" val="1_1_1"/>
  <p:tag name="KSO_WM_TAG_VERSION" val="1.0"/>
  <p:tag name="KSO_WM_BEAUTIFY_FLAG" val="#wm#"/>
  <p:tag name="KSO_WM_UNIT_TEXT_FILL_FORE_SCHEMECOLOR_INDEX_BRIGHTNESS" val="0.25"/>
  <p:tag name="KSO_WM_UNIT_TEXT_FILL_FORE_SCHEMECOLOR_INDEX" val="13"/>
  <p:tag name="KSO_WM_UNIT_TEXT_FILL_TYPE" val="1"/>
  <p:tag name="KSO_WM_UNIT_USESOURCEFORMAT_APPLY" val="0"/>
</p:tagLst>
</file>

<file path=ppt/tags/tag85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3_2"/>
  <p:tag name="KSO_WM_UNIT_ID" val="diagram20199441_2*m_h_i*1_3_2"/>
  <p:tag name="KSO_WM_TEMPLATE_CATEGORY" val="diagram"/>
  <p:tag name="KSO_WM_TEMPLATE_INDEX" val="20199441"/>
  <p:tag name="KSO_WM_UNIT_LAYERLEVEL" val="1_1_1"/>
  <p:tag name="KSO_WM_TAG_VERSION" val="1.0"/>
  <p:tag name="KSO_WM_BEAUTIFY_FLAG" val="#wm#"/>
  <p:tag name="KSO_WM_UNIT_FILL_FORE_SCHEMECOLOR_INDEX_BRIGHTNESS" val="-0.25"/>
  <p:tag name="KSO_WM_UNIT_FILL_FORE_SCHEMECOLOR_INDEX" val="14"/>
  <p:tag name="KSO_WM_UNIT_FILL_TYPE" val="1"/>
  <p:tag name="KSO_WM_UNIT_TEXT_FILL_FORE_SCHEMECOLOR_INDEX_BRIGHTNESS" val="0"/>
  <p:tag name="KSO_WM_UNIT_TEXT_FILL_FORE_SCHEMECOLOR_INDEX" val="2"/>
  <p:tag name="KSO_WM_UNIT_TEXT_FILL_TYPE" val="1"/>
  <p:tag name="KSO_WM_UNIT_USESOURCEFORMAT_APPLY" val="0"/>
</p:tagLst>
</file>

<file path=ppt/tags/tag8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20058_1*i*1"/>
  <p:tag name="KSO_WM_TEMPLATE_CATEGORY" val="diagram"/>
  <p:tag name="KSO_WM_TEMPLATE_INDEX" val="20220058"/>
  <p:tag name="KSO_WM_UNIT_LAYERLEVEL" val="1"/>
  <p:tag name="KSO_WM_TAG_VERSION" val="1.0"/>
  <p:tag name="KSO_WM_BEAUTIFY_FLAG" val="#wm#"/>
  <p:tag name="KSO_WM_UNIT_BLOCK" val="0"/>
  <p:tag name="KSO_WM_UNIT_SM_LIMIT_TYPE" val="0"/>
  <p:tag name="KSO_WM_UNIT_DEC_AREA_ID" val="401453a90b9f4fd5b1215058b8a2f2e8"/>
  <p:tag name="KSO_WM_UNIT_DECORATE_INFO" val="{&quot;ReferentInfo&quot;:{&quot;Id&quot;:&quot;2d2094633d9c481aa0d84a95a0159686&quot;,&quot;X&quot;:{&quot;Pos&quot;:1},&quot;Y&quot;:{&quot;Pos&quot;:2}},&quot;DecorateInfoX&quot;:{&quot;Pos&quot;:1,&quot;IsAbs&quot;:true},&quot;DecorateInfoY&quot;:{&quot;Pos&quot;:0,&quot;IsAbs&quot;:true},&quot;DecorateInfoW&quot;:{&quot;IsAbs&quot;:true},&quot;DecorateInfoH&quot;:{&quot;IsAbs&quot;:true},&quot;whChangeMode&quot;:0}"/>
  <p:tag name="KSO_WM_UNIT_LINE_FORE_SCHEMECOLOR_INDEX_BRIGHTNESS" val="0"/>
  <p:tag name="KSO_WM_UNIT_LINE_FORE_SCHEMECOLOR_INDEX" val="5"/>
  <p:tag name="KSO_WM_UNIT_LINE_FILL_TYPE" val="2"/>
</p:tagLst>
</file>

<file path=ppt/tags/tag855.xml><?xml version="1.0" encoding="utf-8"?>
<p:tagLst xmlns:p="http://schemas.openxmlformats.org/presentationml/2006/main">
  <p:tag name="KSO_WM_UNIT_ISCONTENTSTITLE" val="0"/>
  <p:tag name="KSO_WM_UNIT_ISNUMDGMTITLE" val="0"/>
  <p:tag name="KSO_WM_UNIT_PRESET_TEXT" val="线型上下导航版"/>
  <p:tag name="KSO_WM_UNIT_NOCLEAR" val="0"/>
  <p:tag name="KSO_WM_UNIT_HIGHLIGHT" val="0"/>
  <p:tag name="KSO_WM_UNIT_COMPATIBLE" val="0"/>
  <p:tag name="KSO_WM_UNIT_DIAGRAM_ISNUMVISUAL" val="0"/>
  <p:tag name="KSO_WM_UNIT_DIAGRAM_ISREFERUNIT" val="0"/>
  <p:tag name="KSO_WM_UNIT_TYPE" val="a"/>
  <p:tag name="KSO_WM_UNIT_INDEX" val="1"/>
  <p:tag name="KSO_WM_UNIT_ID" val="diagram20220058_1*a*1"/>
  <p:tag name="KSO_WM_TEMPLATE_CATEGORY" val="diagram"/>
  <p:tag name="KSO_WM_TEMPLATE_INDEX" val="20220058"/>
  <p:tag name="KSO_WM_UNIT_LAYERLEVEL" val="1"/>
  <p:tag name="KSO_WM_TAG_VERSION" val="1.0"/>
  <p:tag name="KSO_WM_BEAUTIFY_FLAG" val="#wm#"/>
  <p:tag name="KSO_WM_UNIT_VALUE" val="27"/>
  <p:tag name="KSO_WM_UNIT_BLOCK" val="0"/>
  <p:tag name="KSO_WM_UNIT_SM_LIMIT_TYPE" val="2"/>
  <p:tag name="KSO_WM_UNIT_DEC_AREA_ID" val="2d2094633d9c481aa0d84a95a015968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TEXT_FILL_FORE_SCHEMECOLOR_INDEX_BRIGHTNESS" val="0"/>
  <p:tag name="KSO_WM_UNIT_TEXT_FILL_FORE_SCHEMECOLOR_INDEX" val="13"/>
  <p:tag name="KSO_WM_UNIT_TEXT_FILL_TYPE" val="1"/>
</p:tagLst>
</file>

<file path=ppt/tags/tag856.xml><?xml version="1.0" encoding="utf-8"?>
<p:tagLst xmlns:p="http://schemas.openxmlformats.org/presentationml/2006/main">
  <p:tag name="KSO_WM_BEAUTIFY_FLAG" val=""/>
</p:tagLst>
</file>

<file path=ppt/tags/tag857.xml><?xml version="1.0" encoding="utf-8"?>
<p:tagLst xmlns:p="http://schemas.openxmlformats.org/presentationml/2006/main">
  <p:tag name="KSO_WM_SLIDE_ID" val="diagram20220058_1"/>
  <p:tag name="KSO_WM_TEMPLATE_SUBCATEGORY" val="25"/>
  <p:tag name="KSO_WM_TEMPLATE_MASTER_TYPE" val="0"/>
  <p:tag name="KSO_WM_TEMPLATE_COLOR_TYPE" val="0"/>
  <p:tag name="KSO_WM_SLIDE_ITEM_CNT" val="0"/>
  <p:tag name="KSO_WM_SLIDE_INDEX" val="1"/>
  <p:tag name="KSO_WM_TAG_VERSION" val="1.0"/>
  <p:tag name="KSO_WM_BEAUTIFY_FLAG" val="#wm#"/>
  <p:tag name="KSO_WM_TEMPLATE_CATEGORY" val="diagram"/>
  <p:tag name="KSO_WM_TEMPLATE_INDEX" val="20220058"/>
  <p:tag name="KSO_WM_SLIDE_LAYOUT" val="a_d"/>
  <p:tag name="KSO_WM_SLIDE_LAYOUT_CNT" val="1_1"/>
  <p:tag name="KSO_WM_SLIDE_TYPE" val="text"/>
  <p:tag name="KSO_WM_SLIDE_SUBTYPE" val="picTxt"/>
  <p:tag name="KSO_WM_SLIDE_LAYOUTTYPE" val="topbottom"/>
  <p:tag name="KSO_WM_SLIDE_SIZE" val="888*504"/>
  <p:tag name="KSO_WM_SLIDE_POSITION" val="36*12"/>
  <p:tag name="KSO_WM_SLIDE_LAYOUT_INFO" val="{&quot;backgroundInfo&quot;:[{&quot;bottom&quot;:0,&quot;bottomAbs&quot;:false,&quot;left&quot;:0,&quot;leftAbs&quot;:false,&quot;right&quot;:0,&quot;rightAbs&quot;:false,&quot;top&quot;:0,&quot;topAbs&quot;:false,&quot;type&quot;:&quot;general&quot;}],&quot;id&quot;:&quot;2024-01-16T10:11:59&quot;,&quot;maxSize&quot;:{&quot;size1&quot;:20},&quot;minSize&quot;:{&quot;size1&quot;:11.2},&quot;normalSize&quot;:{&quot;size1&quot;:11.2},&quot;subLayout&quot;:[{&quot;id&quot;:&quot;2024-01-16T10:11:59&quot;,&quot;margin&quot;:{&quot;bottom&quot;:0.025999998673796654,&quot;left&quot;:1.2699999809265137,&quot;right&quot;:1.2699999809265137,&quot;top&quot;:0.4230000376701355},&quot;type&quot;:0},{&quot;id&quot;:&quot;2024-01-16T10:11:59&quot;,&quot;margin&quot;:{&quot;bottom&quot;:0.847000002861023,&quot;left&quot;:1.2699999809265137,&quot;right&quot;:1.2699999809265137,&quot;top&quot;:1.2699999809265137},&quot;type&quot;:0}],&quot;type&quot;:0}"/>
  <p:tag name="KSO_WM_SLIDE_RATIO" val="1.777778"/>
  <p:tag name="KSO_WM_SLIDE_BACKGROUND" val="[&quot;general&quot;]"/>
</p:tagLst>
</file>

<file path=ppt/tags/tag8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20058_1*i*1"/>
  <p:tag name="KSO_WM_TEMPLATE_CATEGORY" val="diagram"/>
  <p:tag name="KSO_WM_TEMPLATE_INDEX" val="20220058"/>
  <p:tag name="KSO_WM_UNIT_LAYERLEVEL" val="1"/>
  <p:tag name="KSO_WM_TAG_VERSION" val="1.0"/>
  <p:tag name="KSO_WM_BEAUTIFY_FLAG" val="#wm#"/>
  <p:tag name="KSO_WM_UNIT_BLOCK" val="0"/>
  <p:tag name="KSO_WM_UNIT_SM_LIMIT_TYPE" val="0"/>
  <p:tag name="KSO_WM_UNIT_DEC_AREA_ID" val="401453a90b9f4fd5b1215058b8a2f2e8"/>
  <p:tag name="KSO_WM_UNIT_DECORATE_INFO" val="{&quot;ReferentInfo&quot;:{&quot;Id&quot;:&quot;2d2094633d9c481aa0d84a95a0159686&quot;,&quot;X&quot;:{&quot;Pos&quot;:1},&quot;Y&quot;:{&quot;Pos&quot;:2}},&quot;DecorateInfoX&quot;:{&quot;Pos&quot;:1,&quot;IsAbs&quot;:true},&quot;DecorateInfoY&quot;:{&quot;Pos&quot;:0,&quot;IsAbs&quot;:true},&quot;DecorateInfoW&quot;:{&quot;IsAbs&quot;:true},&quot;DecorateInfoH&quot;:{&quot;IsAbs&quot;:true},&quot;whChangeMode&quot;:0}"/>
  <p:tag name="KSO_WM_UNIT_LINE_FORE_SCHEMECOLOR_INDEX_BRIGHTNESS" val="0"/>
  <p:tag name="KSO_WM_UNIT_LINE_FORE_SCHEMECOLOR_INDEX" val="5"/>
  <p:tag name="KSO_WM_UNIT_LINE_FILL_TYPE" val="2"/>
</p:tagLst>
</file>

<file path=ppt/tags/tag859.xml><?xml version="1.0" encoding="utf-8"?>
<p:tagLst xmlns:p="http://schemas.openxmlformats.org/presentationml/2006/main">
  <p:tag name="KSO_WM_UNIT_ISCONTENTSTITLE" val="0"/>
  <p:tag name="KSO_WM_UNIT_ISNUMDGMTITLE" val="0"/>
  <p:tag name="KSO_WM_UNIT_PRESET_TEXT" val="线型上下导航版"/>
  <p:tag name="KSO_WM_UNIT_NOCLEAR" val="0"/>
  <p:tag name="KSO_WM_UNIT_HIGHLIGHT" val="0"/>
  <p:tag name="KSO_WM_UNIT_COMPATIBLE" val="0"/>
  <p:tag name="KSO_WM_UNIT_DIAGRAM_ISNUMVISUAL" val="0"/>
  <p:tag name="KSO_WM_UNIT_DIAGRAM_ISREFERUNIT" val="0"/>
  <p:tag name="KSO_WM_UNIT_TYPE" val="a"/>
  <p:tag name="KSO_WM_UNIT_INDEX" val="1"/>
  <p:tag name="KSO_WM_UNIT_ID" val="diagram20220058_1*a*1"/>
  <p:tag name="KSO_WM_TEMPLATE_CATEGORY" val="diagram"/>
  <p:tag name="KSO_WM_TEMPLATE_INDEX" val="20220058"/>
  <p:tag name="KSO_WM_UNIT_LAYERLEVEL" val="1"/>
  <p:tag name="KSO_WM_TAG_VERSION" val="1.0"/>
  <p:tag name="KSO_WM_BEAUTIFY_FLAG" val="#wm#"/>
  <p:tag name="KSO_WM_UNIT_VALUE" val="27"/>
  <p:tag name="KSO_WM_UNIT_BLOCK" val="0"/>
  <p:tag name="KSO_WM_UNIT_SM_LIMIT_TYPE" val="2"/>
  <p:tag name="KSO_WM_UNIT_DEC_AREA_ID" val="2d2094633d9c481aa0d84a95a015968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TEXT_FILL_FORE_SCHEMECOLOR_INDEX_BRIGHTNESS" val="0"/>
  <p:tag name="KSO_WM_UNIT_TEXT_FILL_FORE_SCHEMECOLOR_INDEX" val="13"/>
  <p:tag name="KSO_WM_UNIT_TEXT_FILL_TYPE" val="1"/>
</p:tagLst>
</file>

<file path=ppt/tags/tag86.xml><?xml version="1.0" encoding="utf-8"?>
<p:tagLst xmlns:p="http://schemas.openxmlformats.org/presentationml/2006/main">
  <p:tag name="KSO_WM_UNIT_COLOR_SCHEME_SHAPE_ID" val="53"/>
  <p:tag name="KSO_WM_UNIT_COLOR_SCHEME_PARENT_PAGE" val="0_3"/>
  <p:tag name="KSO_WM_UNIT_FOIL_COLOR" val="1"/>
  <p:tag name="KSO_WM_UNIT_HIGHLIGHT" val="0"/>
  <p:tag name="KSO_WM_UNIT_COMPATIBLE" val="0"/>
  <p:tag name="KSO_WM_UNIT_DIAGRAM_ISNUMVISUAL" val="0"/>
  <p:tag name="KSO_WM_UNIT_DIAGRAM_ISREFERUNIT" val="0"/>
  <p:tag name="KSO_WM_DIAGRAM_GROUP_CODE" val="l1-1"/>
  <p:tag name="KSO_WM_UNIT_SUBTYPE" val="b"/>
  <p:tag name="KSO_WM_UNIT_TYPE" val="l_h_i"/>
  <p:tag name="KSO_WM_UNIT_INDEX" val="668_1_2"/>
  <p:tag name="KSO_WM_UNIT_ID" val="diagram20196511_4*l_h_i*668_1_2"/>
  <p:tag name="KSO_WM_TEMPLATE_CATEGORY" val="diagram"/>
  <p:tag name="KSO_WM_TEMPLATE_INDEX" val="20196511"/>
  <p:tag name="KSO_WM_UNIT_LAYERLEVEL" val="1_1_1"/>
  <p:tag name="KSO_WM_TAG_VERSION" val="1.0"/>
  <p:tag name="KSO_WM_BEAUTIFY_FLAG" val=""/>
  <p:tag name="KSO_WM_UNIT_FILL_FORE_SCHEMECOLOR_INDEX_BRIGHTNESS" val="0"/>
  <p:tag name="KSO_WM_UNIT_FILL_FORE_SCHEMECOLOR_INDEX" val="14"/>
  <p:tag name="KSO_WM_UNIT_FILL_TYPE" val="1"/>
  <p:tag name="KSO_WM_UNIT_SHADOW_SCHEMECOLOR_INDEX_BRIGHTNESS" val="0.5"/>
  <p:tag name="KSO_WM_UNIT_SHADOW_SCHEMECOLOR_INDEX" val="13"/>
  <p:tag name="KSO_WM_UNIT_TEXT_FILL_FORE_SCHEMECOLOR_INDEX_BRIGHTNESS" val="0"/>
  <p:tag name="KSO_WM_UNIT_TEXT_FILL_FORE_SCHEMECOLOR_INDEX" val="14"/>
  <p:tag name="KSO_WM_UNIT_TEXT_FILL_TYPE" val="1"/>
  <p:tag name="KSO_WM_UNIT_USESOURCEFORMAT_APPLY" val="0"/>
</p:tagLst>
</file>

<file path=ppt/tags/tag860.xml><?xml version="1.0" encoding="utf-8"?>
<p:tagLst xmlns:p="http://schemas.openxmlformats.org/presentationml/2006/main">
  <p:tag name="KSO_WM_BEAUTIFY_FLAG" val=""/>
</p:tagLst>
</file>

<file path=ppt/tags/tag861.xml><?xml version="1.0" encoding="utf-8"?>
<p:tagLst xmlns:p="http://schemas.openxmlformats.org/presentationml/2006/main">
  <p:tag name="KSO_WM_BEAUTIFY_FLAG" val=""/>
</p:tagLst>
</file>

<file path=ppt/tags/tag862.xml><?xml version="1.0" encoding="utf-8"?>
<p:tagLst xmlns:p="http://schemas.openxmlformats.org/presentationml/2006/main">
  <p:tag name="KSO_WM_BEAUTIFY_FLAG" val=""/>
</p:tagLst>
</file>

<file path=ppt/tags/tag863.xml><?xml version="1.0" encoding="utf-8"?>
<p:tagLst xmlns:p="http://schemas.openxmlformats.org/presentationml/2006/main">
  <p:tag name="KSO_WM_BEAUTIFY_FLAG" val=""/>
</p:tagLst>
</file>

<file path=ppt/tags/tag864.xml><?xml version="1.0" encoding="utf-8"?>
<p:tagLst xmlns:p="http://schemas.openxmlformats.org/presentationml/2006/main">
  <p:tag name="KSO_WM_BEAUTIFY_FLAG" val=""/>
</p:tagLst>
</file>

<file path=ppt/tags/tag865.xml><?xml version="1.0" encoding="utf-8"?>
<p:tagLst xmlns:p="http://schemas.openxmlformats.org/presentationml/2006/main">
  <p:tag name="KSO_WM_BEAUTIFY_FLAG" val=""/>
</p:tagLst>
</file>

<file path=ppt/tags/tag866.xml><?xml version="1.0" encoding="utf-8"?>
<p:tagLst xmlns:p="http://schemas.openxmlformats.org/presentationml/2006/main">
  <p:tag name="KSO_WM_BEAUTIFY_FLAG" val=""/>
</p:tagLst>
</file>

<file path=ppt/tags/tag867.xml><?xml version="1.0" encoding="utf-8"?>
<p:tagLst xmlns:p="http://schemas.openxmlformats.org/presentationml/2006/main">
  <p:tag name="KSO_WM_BEAUTIFY_FLAG" val=""/>
</p:tagLst>
</file>

<file path=ppt/tags/tag868.xml><?xml version="1.0" encoding="utf-8"?>
<p:tagLst xmlns:p="http://schemas.openxmlformats.org/presentationml/2006/main">
  <p:tag name="KSO_WM_BEAUTIFY_FLAG" val=""/>
</p:tagLst>
</file>

<file path=ppt/tags/tag869.xml><?xml version="1.0" encoding="utf-8"?>
<p:tagLst xmlns:p="http://schemas.openxmlformats.org/presentationml/2006/main">
  <p:tag name="KSO_WM_BEAUTIFY_FLAG" val=""/>
</p:tagLst>
</file>

<file path=ppt/tags/tag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20058_1*i*1"/>
  <p:tag name="KSO_WM_TEMPLATE_CATEGORY" val="diagram"/>
  <p:tag name="KSO_WM_TEMPLATE_INDEX" val="20220058"/>
  <p:tag name="KSO_WM_UNIT_LAYERLEVEL" val="1"/>
  <p:tag name="KSO_WM_TAG_VERSION" val="1.0"/>
  <p:tag name="KSO_WM_BEAUTIFY_FLAG" val="#wm#"/>
  <p:tag name="KSO_WM_UNIT_BLOCK" val="0"/>
  <p:tag name="KSO_WM_UNIT_SM_LIMIT_TYPE" val="0"/>
  <p:tag name="KSO_WM_UNIT_DEC_AREA_ID" val="401453a90b9f4fd5b1215058b8a2f2e8"/>
  <p:tag name="KSO_WM_UNIT_DECORATE_INFO" val="{&quot;ReferentInfo&quot;:{&quot;Id&quot;:&quot;2d2094633d9c481aa0d84a95a0159686&quot;,&quot;X&quot;:{&quot;Pos&quot;:1},&quot;Y&quot;:{&quot;Pos&quot;:2}},&quot;DecorateInfoX&quot;:{&quot;Pos&quot;:1,&quot;IsAbs&quot;:true},&quot;DecorateInfoY&quot;:{&quot;Pos&quot;:0,&quot;IsAbs&quot;:true},&quot;DecorateInfoW&quot;:{&quot;IsAbs&quot;:true},&quot;DecorateInfoH&quot;:{&quot;IsAbs&quot;:true},&quot;whChangeMode&quot;:0}"/>
  <p:tag name="KSO_WM_UNIT_LINE_FORE_SCHEMECOLOR_INDEX_BRIGHTNESS" val="0"/>
  <p:tag name="KSO_WM_UNIT_LINE_FORE_SCHEMECOLOR_INDEX" val="5"/>
  <p:tag name="KSO_WM_UNIT_LINE_FILL_TYPE" val="2"/>
</p:tagLst>
</file>

<file path=ppt/tags/tag870.xml><?xml version="1.0" encoding="utf-8"?>
<p:tagLst xmlns:p="http://schemas.openxmlformats.org/presentationml/2006/main">
  <p:tag name="KSO_WM_BEAUTIFY_FLAG" val=""/>
</p:tagLst>
</file>

<file path=ppt/tags/tag871.xml><?xml version="1.0" encoding="utf-8"?>
<p:tagLst xmlns:p="http://schemas.openxmlformats.org/presentationml/2006/main">
  <p:tag name="KSO_WM_BEAUTIFY_FLAG" val=""/>
</p:tagLst>
</file>

<file path=ppt/tags/tag872.xml><?xml version="1.0" encoding="utf-8"?>
<p:tagLst xmlns:p="http://schemas.openxmlformats.org/presentationml/2006/main">
  <p:tag name="KSO_WM_BEAUTIFY_FLAG" val=""/>
</p:tagLst>
</file>

<file path=ppt/tags/tag873.xml><?xml version="1.0" encoding="utf-8"?>
<p:tagLst xmlns:p="http://schemas.openxmlformats.org/presentationml/2006/main">
  <p:tag name="KSO_WM_BEAUTIFY_FLAG" val=""/>
</p:tagLst>
</file>

<file path=ppt/tags/tag874.xml><?xml version="1.0" encoding="utf-8"?>
<p:tagLst xmlns:p="http://schemas.openxmlformats.org/presentationml/2006/main">
  <p:tag name="KSO_WM_BEAUTIFY_FLAG" val=""/>
</p:tagLst>
</file>

<file path=ppt/tags/tag875.xml><?xml version="1.0" encoding="utf-8"?>
<p:tagLst xmlns:p="http://schemas.openxmlformats.org/presentationml/2006/main">
  <p:tag name="KSO_WM_BEAUTIFY_FLAG" val=""/>
</p:tagLst>
</file>

<file path=ppt/tags/tag876.xml><?xml version="1.0" encoding="utf-8"?>
<p:tagLst xmlns:p="http://schemas.openxmlformats.org/presentationml/2006/main">
  <p:tag name="KSO_WM_BEAUTIFY_FLAG" val=""/>
</p:tagLst>
</file>

<file path=ppt/tags/tag877.xml><?xml version="1.0" encoding="utf-8"?>
<p:tagLst xmlns:p="http://schemas.openxmlformats.org/presentationml/2006/main">
  <p:tag name="KSO_WM_BEAUTIFY_FLAG" val=""/>
</p:tagLst>
</file>

<file path=ppt/tags/tag878.xml><?xml version="1.0" encoding="utf-8"?>
<p:tagLst xmlns:p="http://schemas.openxmlformats.org/presentationml/2006/main">
  <p:tag name="KSO_WM_BEAUTIFY_FLAG" val=""/>
</p:tagLst>
</file>

<file path=ppt/tags/tag879.xml><?xml version="1.0" encoding="utf-8"?>
<p:tagLst xmlns:p="http://schemas.openxmlformats.org/presentationml/2006/main">
  <p:tag name="KSO_WM_BEAUTIFY_FLAG" val=""/>
</p:tagLst>
</file>

<file path=ppt/tags/tag88.xml><?xml version="1.0" encoding="utf-8"?>
<p:tagLst xmlns:p="http://schemas.openxmlformats.org/presentationml/2006/main">
  <p:tag name="KSO_WM_UNIT_ISCONTENTSTITLE" val="0"/>
  <p:tag name="KSO_WM_UNIT_ISNUMDGMTITLE" val="0"/>
  <p:tag name="KSO_WM_UNIT_PRESET_TEXT" val="线型上下导航版"/>
  <p:tag name="KSO_WM_UNIT_NOCLEAR" val="0"/>
  <p:tag name="KSO_WM_UNIT_HIGHLIGHT" val="0"/>
  <p:tag name="KSO_WM_UNIT_COMPATIBLE" val="0"/>
  <p:tag name="KSO_WM_UNIT_DIAGRAM_ISNUMVISUAL" val="0"/>
  <p:tag name="KSO_WM_UNIT_DIAGRAM_ISREFERUNIT" val="0"/>
  <p:tag name="KSO_WM_UNIT_TYPE" val="a"/>
  <p:tag name="KSO_WM_UNIT_INDEX" val="1"/>
  <p:tag name="KSO_WM_UNIT_ID" val="diagram20220058_1*a*1"/>
  <p:tag name="KSO_WM_TEMPLATE_CATEGORY" val="diagram"/>
  <p:tag name="KSO_WM_TEMPLATE_INDEX" val="20220058"/>
  <p:tag name="KSO_WM_UNIT_LAYERLEVEL" val="1"/>
  <p:tag name="KSO_WM_TAG_VERSION" val="1.0"/>
  <p:tag name="KSO_WM_BEAUTIFY_FLAG" val="#wm#"/>
  <p:tag name="KSO_WM_UNIT_VALUE" val="27"/>
  <p:tag name="KSO_WM_UNIT_BLOCK" val="0"/>
  <p:tag name="KSO_WM_UNIT_SM_LIMIT_TYPE" val="2"/>
  <p:tag name="KSO_WM_UNIT_DEC_AREA_ID" val="2d2094633d9c481aa0d84a95a015968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TEXT_FILL_FORE_SCHEMECOLOR_INDEX_BRIGHTNESS" val="0"/>
  <p:tag name="KSO_WM_UNIT_TEXT_FILL_FORE_SCHEMECOLOR_INDEX" val="13"/>
  <p:tag name="KSO_WM_UNIT_TEXT_FILL_TYPE" val="1"/>
</p:tagLst>
</file>

<file path=ppt/tags/tag880.xml><?xml version="1.0" encoding="utf-8"?>
<p:tagLst xmlns:p="http://schemas.openxmlformats.org/presentationml/2006/main">
  <p:tag name="KSO_WM_BEAUTIFY_FLAG" val=""/>
</p:tagLst>
</file>

<file path=ppt/tags/tag881.xml><?xml version="1.0" encoding="utf-8"?>
<p:tagLst xmlns:p="http://schemas.openxmlformats.org/presentationml/2006/main">
  <p:tag name="KSO_WM_BEAUTIFY_FLAG" val=""/>
</p:tagLst>
</file>

<file path=ppt/tags/tag882.xml><?xml version="1.0" encoding="utf-8"?>
<p:tagLst xmlns:p="http://schemas.openxmlformats.org/presentationml/2006/main">
  <p:tag name="KSO_WM_BEAUTIFY_FLAG" val=""/>
</p:tagLst>
</file>

<file path=ppt/tags/tag883.xml><?xml version="1.0" encoding="utf-8"?>
<p:tagLst xmlns:p="http://schemas.openxmlformats.org/presentationml/2006/main">
  <p:tag name="KSO_WM_BEAUTIFY_FLAG" val=""/>
</p:tagLst>
</file>

<file path=ppt/tags/tag884.xml><?xml version="1.0" encoding="utf-8"?>
<p:tagLst xmlns:p="http://schemas.openxmlformats.org/presentationml/2006/main">
  <p:tag name="KSO_WM_BEAUTIFY_FLAG" val=""/>
</p:tagLst>
</file>

<file path=ppt/tags/tag885.xml><?xml version="1.0" encoding="utf-8"?>
<p:tagLst xmlns:p="http://schemas.openxmlformats.org/presentationml/2006/main">
  <p:tag name="KSO_WM_BEAUTIFY_FLAG" val=""/>
</p:tagLst>
</file>

<file path=ppt/tags/tag886.xml><?xml version="1.0" encoding="utf-8"?>
<p:tagLst xmlns:p="http://schemas.openxmlformats.org/presentationml/2006/main">
  <p:tag name="KSO_WM_BEAUTIFY_FLAG" val=""/>
</p:tagLst>
</file>

<file path=ppt/tags/tag887.xml><?xml version="1.0" encoding="utf-8"?>
<p:tagLst xmlns:p="http://schemas.openxmlformats.org/presentationml/2006/main">
  <p:tag name="KSO_WM_BEAUTIFY_FLAG" val=""/>
</p:tagLst>
</file>

<file path=ppt/tags/tag888.xml><?xml version="1.0" encoding="utf-8"?>
<p:tagLst xmlns:p="http://schemas.openxmlformats.org/presentationml/2006/main">
  <p:tag name="KSO_WM_BEAUTIFY_FLAG" val=""/>
</p:tagLst>
</file>

<file path=ppt/tags/tag889.xml><?xml version="1.0" encoding="utf-8"?>
<p:tagLst xmlns:p="http://schemas.openxmlformats.org/presentationml/2006/main">
  <p:tag name="KSO_WM_BEAUTIFY_FLAG" val=""/>
</p:tagLst>
</file>

<file path=ppt/tags/tag89.xml><?xml version="1.0" encoding="utf-8"?>
<p:tagLst xmlns:p="http://schemas.openxmlformats.org/presentationml/2006/main">
  <p:tag name="KSO_WM_BEAUTIFY_FLAG" val=""/>
</p:tagLst>
</file>

<file path=ppt/tags/tag890.xml><?xml version="1.0" encoding="utf-8"?>
<p:tagLst xmlns:p="http://schemas.openxmlformats.org/presentationml/2006/main">
  <p:tag name="KSO_WM_BEAUTIFY_FLAG" val=""/>
</p:tagLst>
</file>

<file path=ppt/tags/tag891.xml><?xml version="1.0" encoding="utf-8"?>
<p:tagLst xmlns:p="http://schemas.openxmlformats.org/presentationml/2006/main">
  <p:tag name="KSO_WM_BEAUTIFY_FLAG" val=""/>
</p:tagLst>
</file>

<file path=ppt/tags/tag892.xml><?xml version="1.0" encoding="utf-8"?>
<p:tagLst xmlns:p="http://schemas.openxmlformats.org/presentationml/2006/main">
  <p:tag name="KSO_WM_BEAUTIFY_FLAG" val=""/>
</p:tagLst>
</file>

<file path=ppt/tags/tag893.xml><?xml version="1.0" encoding="utf-8"?>
<p:tagLst xmlns:p="http://schemas.openxmlformats.org/presentationml/2006/main">
  <p:tag name="KSO_WM_BEAUTIFY_FLAG" val=""/>
</p:tagLst>
</file>

<file path=ppt/tags/tag894.xml><?xml version="1.0" encoding="utf-8"?>
<p:tagLst xmlns:p="http://schemas.openxmlformats.org/presentationml/2006/main">
  <p:tag name="KSO_WM_BEAUTIFY_FLAG" val=""/>
</p:tagLst>
</file>

<file path=ppt/tags/tag895.xml><?xml version="1.0" encoding="utf-8"?>
<p:tagLst xmlns:p="http://schemas.openxmlformats.org/presentationml/2006/main">
  <p:tag name="KSO_WM_BEAUTIFY_FLAG" val=""/>
</p:tagLst>
</file>

<file path=ppt/tags/tag896.xml><?xml version="1.0" encoding="utf-8"?>
<p:tagLst xmlns:p="http://schemas.openxmlformats.org/presentationml/2006/main">
  <p:tag name="KSO_WM_BEAUTIFY_FLAG" val=""/>
</p:tagLst>
</file>

<file path=ppt/tags/tag897.xml><?xml version="1.0" encoding="utf-8"?>
<p:tagLst xmlns:p="http://schemas.openxmlformats.org/presentationml/2006/main">
  <p:tag name="KSO_WM_BEAUTIFY_FLAG" val=""/>
</p:tagLst>
</file>

<file path=ppt/tags/tag898.xml><?xml version="1.0" encoding="utf-8"?>
<p:tagLst xmlns:p="http://schemas.openxmlformats.org/presentationml/2006/main">
  <p:tag name="KSO_WM_BEAUTIFY_FLAG" val=""/>
</p:tagLst>
</file>

<file path=ppt/tags/tag899.xml><?xml version="1.0" encoding="utf-8"?>
<p:tagLst xmlns:p="http://schemas.openxmlformats.org/presentationml/2006/main">
  <p:tag name="KSO_WM_BEAUTIFY_FLAG" val=""/>
</p:tagLst>
</file>

<file path=ppt/tags/tag9.xml><?xml version="1.0" encoding="utf-8"?>
<p:tagLst xmlns:p="http://schemas.openxmlformats.org/presentationml/2006/main">
  <p:tag name="KSO_WM_UNIT_TEXT_PART_ID_V2" val="c-3-1"/>
  <p:tag name="KSO_WM_UNIT_COLOR_SCHEME_SHAPE_ID" val="41"/>
  <p:tag name="KSO_WM_UNIT_COLOR_SCHEME_PARENT_PAGE" val="0_3"/>
  <p:tag name="KSO_WM_UNIT_ISCONTENTSTITLE" val="0"/>
  <p:tag name="KSO_WM_UNIT_ISNUMDGMTITLE" val="0"/>
  <p:tag name="KSO_WM_UNIT_NOCLEAR" val="0"/>
  <p:tag name="KSO_WM_UNIT_HIGHLIGHT" val="0"/>
  <p:tag name="KSO_WM_UNIT_COMPATIBLE" val="0"/>
  <p:tag name="KSO_WM_UNIT_DIAGRAM_ISNUMVISUAL" val="0"/>
  <p:tag name="KSO_WM_UNIT_DIAGRAM_ISREFERUNIT" val="0"/>
  <p:tag name="KSO_WM_DIAGRAM_GROUP_CODE" val="l1-1"/>
  <p:tag name="KSO_WM_UNIT_TYPE" val="l_h_a"/>
  <p:tag name="KSO_WM_UNIT_INDEX" val="668_3_1"/>
  <p:tag name="KSO_WM_UNIT_ID" val="diagram20196511_4*l_h_a*668_3_1"/>
  <p:tag name="KSO_WM_TEMPLATE_CATEGORY" val="diagram"/>
  <p:tag name="KSO_WM_TEMPLATE_INDEX" val="20196511"/>
  <p:tag name="KSO_WM_UNIT_LAYERLEVEL" val="1_1_1"/>
  <p:tag name="KSO_WM_TAG_VERSION" val="1.0"/>
  <p:tag name="KSO_WM_BEAUTIFY_FLAG" val="#wm#"/>
  <p:tag name="KSO_WM_UNIT_PRESET_TEXT" val="单击此处添加小标题"/>
  <p:tag name="KSO_WM_UNIT_TEXT_FILL_FORE_SCHEMECOLOR_INDEX_BRIGHTNESS" val="0.25"/>
  <p:tag name="KSO_WM_UNIT_TEXT_FILL_FORE_SCHEMECOLOR_INDEX" val="13"/>
  <p:tag name="KSO_WM_UNIT_TEXT_FILL_TYPE" val="1"/>
  <p:tag name="KSO_WM_UNIT_USESOURCEFORMAT_APPLY" val="0"/>
</p:tagLst>
</file>

<file path=ppt/tags/tag90.xml><?xml version="1.0" encoding="utf-8"?>
<p:tagLst xmlns:p="http://schemas.openxmlformats.org/presentationml/2006/main">
  <p:tag name="KSO_WM_SLIDE_ID" val="diagram20220058_1"/>
  <p:tag name="KSO_WM_TEMPLATE_SUBCATEGORY" val="25"/>
  <p:tag name="KSO_WM_TEMPLATE_MASTER_TYPE" val="0"/>
  <p:tag name="KSO_WM_TEMPLATE_COLOR_TYPE" val="0"/>
  <p:tag name="KSO_WM_SLIDE_ITEM_CNT" val="0"/>
  <p:tag name="KSO_WM_SLIDE_INDEX" val="1"/>
  <p:tag name="KSO_WM_TAG_VERSION" val="1.0"/>
  <p:tag name="KSO_WM_BEAUTIFY_FLAG" val="#wm#"/>
  <p:tag name="KSO_WM_TEMPLATE_CATEGORY" val="diagram"/>
  <p:tag name="KSO_WM_TEMPLATE_INDEX" val="20220058"/>
  <p:tag name="KSO_WM_SLIDE_LAYOUT" val="a_d"/>
  <p:tag name="KSO_WM_SLIDE_LAYOUT_CNT" val="1_1"/>
  <p:tag name="KSO_WM_SLIDE_TYPE" val="text"/>
  <p:tag name="KSO_WM_SLIDE_SUBTYPE" val="picTxt"/>
  <p:tag name="KSO_WM_SLIDE_LAYOUTTYPE" val="topbottom"/>
  <p:tag name="KSO_WM_SLIDE_SIZE" val="888*504"/>
  <p:tag name="KSO_WM_SLIDE_POSITION" val="36*12"/>
  <p:tag name="KSO_WM_SLIDE_LAYOUT_INFO" val="{&quot;backgroundInfo&quot;:[{&quot;bottom&quot;:0,&quot;bottomAbs&quot;:false,&quot;left&quot;:0,&quot;leftAbs&quot;:false,&quot;right&quot;:0,&quot;rightAbs&quot;:false,&quot;top&quot;:0,&quot;topAbs&quot;:false,&quot;type&quot;:&quot;general&quot;}],&quot;id&quot;:&quot;2024-01-16T10:11:33&quot;,&quot;maxSize&quot;:{&quot;size1&quot;:20},&quot;minSize&quot;:{&quot;size1&quot;:11.2},&quot;normalSize&quot;:{&quot;size1&quot;:11.2},&quot;subLayout&quot;:[{&quot;id&quot;:&quot;2024-01-16T10:11:33&quot;,&quot;margin&quot;:{&quot;bottom&quot;:0.025999998673796654,&quot;left&quot;:1.2699999809265137,&quot;right&quot;:1.2699999809265137,&quot;top&quot;:0.4230000376701355},&quot;type&quot;:0},{&quot;id&quot;:&quot;2024-01-16T10:11:33&quot;,&quot;margin&quot;:{&quot;bottom&quot;:0.847000002861023,&quot;left&quot;:1.2699999809265137,&quot;right&quot;:1.2699999809265137,&quot;top&quot;:1.2699999809265137},&quot;type&quot;:0}],&quot;type&quot;:0}"/>
  <p:tag name="KSO_WM_SLIDE_RATIO" val="1.777778"/>
  <p:tag name="KSO_WM_SLIDE_BACKGROUND" val="[&quot;general&quot;]"/>
</p:tagLst>
</file>

<file path=ppt/tags/tag900.xml><?xml version="1.0" encoding="utf-8"?>
<p:tagLst xmlns:p="http://schemas.openxmlformats.org/presentationml/2006/main">
  <p:tag name="KSO_WM_BEAUTIFY_FLAG" val=""/>
</p:tagLst>
</file>

<file path=ppt/tags/tag901.xml><?xml version="1.0" encoding="utf-8"?>
<p:tagLst xmlns:p="http://schemas.openxmlformats.org/presentationml/2006/main">
  <p:tag name="KSO_WM_BEAUTIFY_FLAG" val=""/>
</p:tagLst>
</file>

<file path=ppt/tags/tag902.xml><?xml version="1.0" encoding="utf-8"?>
<p:tagLst xmlns:p="http://schemas.openxmlformats.org/presentationml/2006/main">
  <p:tag name="KSO_WM_BEAUTIFY_FLAG" val=""/>
</p:tagLst>
</file>

<file path=ppt/tags/tag903.xml><?xml version="1.0" encoding="utf-8"?>
<p:tagLst xmlns:p="http://schemas.openxmlformats.org/presentationml/2006/main">
  <p:tag name="KSO_WM_BEAUTIFY_FLAG" val=""/>
</p:tagLst>
</file>

<file path=ppt/tags/tag904.xml><?xml version="1.0" encoding="utf-8"?>
<p:tagLst xmlns:p="http://schemas.openxmlformats.org/presentationml/2006/main">
  <p:tag name="KSO_WM_BEAUTIFY_FLAG" val=""/>
</p:tagLst>
</file>

<file path=ppt/tags/tag905.xml><?xml version="1.0" encoding="utf-8"?>
<p:tagLst xmlns:p="http://schemas.openxmlformats.org/presentationml/2006/main">
  <p:tag name="KSO_WM_BEAUTIFY_FLAG" val=""/>
</p:tagLst>
</file>

<file path=ppt/tags/tag906.xml><?xml version="1.0" encoding="utf-8"?>
<p:tagLst xmlns:p="http://schemas.openxmlformats.org/presentationml/2006/main">
  <p:tag name="KSO_WM_BEAUTIFY_FLAG" val=""/>
</p:tagLst>
</file>

<file path=ppt/tags/tag907.xml><?xml version="1.0" encoding="utf-8"?>
<p:tagLst xmlns:p="http://schemas.openxmlformats.org/presentationml/2006/main">
  <p:tag name="KSO_WM_BEAUTIFY_FLAG" val=""/>
</p:tagLst>
</file>

<file path=ppt/tags/tag908.xml><?xml version="1.0" encoding="utf-8"?>
<p:tagLst xmlns:p="http://schemas.openxmlformats.org/presentationml/2006/main">
  <p:tag name="KSO_WM_SLIDE_ID" val="diagram20220058_1"/>
  <p:tag name="KSO_WM_TEMPLATE_SUBCATEGORY" val="25"/>
  <p:tag name="KSO_WM_TEMPLATE_MASTER_TYPE" val="0"/>
  <p:tag name="KSO_WM_TEMPLATE_COLOR_TYPE" val="0"/>
  <p:tag name="KSO_WM_SLIDE_ITEM_CNT" val="0"/>
  <p:tag name="KSO_WM_SLIDE_INDEX" val="1"/>
  <p:tag name="KSO_WM_TAG_VERSION" val="1.0"/>
  <p:tag name="KSO_WM_BEAUTIFY_FLAG" val="#wm#"/>
  <p:tag name="KSO_WM_TEMPLATE_CATEGORY" val="diagram"/>
  <p:tag name="KSO_WM_TEMPLATE_INDEX" val="20220058"/>
  <p:tag name="KSO_WM_SLIDE_LAYOUT" val="a_d"/>
  <p:tag name="KSO_WM_SLIDE_LAYOUT_CNT" val="1_1"/>
  <p:tag name="KSO_WM_SLIDE_TYPE" val="text"/>
  <p:tag name="KSO_WM_SLIDE_SUBTYPE" val="picTxt"/>
  <p:tag name="KSO_WM_SLIDE_LAYOUTTYPE" val="topbottom"/>
  <p:tag name="KSO_WM_SLIDE_SIZE" val="888*504"/>
  <p:tag name="KSO_WM_SLIDE_POSITION" val="36*12"/>
  <p:tag name="KSO_WM_SLIDE_LAYOUT_INFO" val="{&quot;backgroundInfo&quot;:[{&quot;bottom&quot;:0,&quot;bottomAbs&quot;:false,&quot;left&quot;:0,&quot;leftAbs&quot;:false,&quot;right&quot;:0,&quot;rightAbs&quot;:false,&quot;top&quot;:0,&quot;topAbs&quot;:false,&quot;type&quot;:&quot;general&quot;}],&quot;id&quot;:&quot;2024-01-16T10:12:00&quot;,&quot;maxSize&quot;:{&quot;size1&quot;:20},&quot;minSize&quot;:{&quot;size1&quot;:11.2},&quot;normalSize&quot;:{&quot;size1&quot;:11.2},&quot;subLayout&quot;:[{&quot;id&quot;:&quot;2024-01-16T10:12:00&quot;,&quot;margin&quot;:{&quot;bottom&quot;:0.025999998673796654,&quot;left&quot;:1.2699999809265137,&quot;right&quot;:1.2699999809265137,&quot;top&quot;:0.4230000376701355},&quot;type&quot;:0},{&quot;id&quot;:&quot;2024-01-16T10:11:59&quot;,&quot;margin&quot;:{&quot;bottom&quot;:0.847000002861023,&quot;left&quot;:1.2699999809265137,&quot;right&quot;:1.2699999809265137,&quot;top&quot;:1.2699999809265137},&quot;type&quot;:0}],&quot;type&quot;:0}"/>
  <p:tag name="KSO_WM_SLIDE_RATIO" val="1.777778"/>
  <p:tag name="KSO_WM_SLIDE_BACKGROUND" val="[&quot;general&quot;]"/>
</p:tagLst>
</file>

<file path=ppt/tags/tag9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20058_1*i*1"/>
  <p:tag name="KSO_WM_TEMPLATE_CATEGORY" val="diagram"/>
  <p:tag name="KSO_WM_TEMPLATE_INDEX" val="20220058"/>
  <p:tag name="KSO_WM_UNIT_LAYERLEVEL" val="1"/>
  <p:tag name="KSO_WM_TAG_VERSION" val="1.0"/>
  <p:tag name="KSO_WM_BEAUTIFY_FLAG" val="#wm#"/>
  <p:tag name="KSO_WM_UNIT_BLOCK" val="0"/>
  <p:tag name="KSO_WM_UNIT_SM_LIMIT_TYPE" val="0"/>
  <p:tag name="KSO_WM_UNIT_DEC_AREA_ID" val="401453a90b9f4fd5b1215058b8a2f2e8"/>
  <p:tag name="KSO_WM_UNIT_DECORATE_INFO" val="{&quot;ReferentInfo&quot;:{&quot;Id&quot;:&quot;2d2094633d9c481aa0d84a95a0159686&quot;,&quot;X&quot;:{&quot;Pos&quot;:1},&quot;Y&quot;:{&quot;Pos&quot;:2}},&quot;DecorateInfoX&quot;:{&quot;Pos&quot;:1,&quot;IsAbs&quot;:true},&quot;DecorateInfoY&quot;:{&quot;Pos&quot;:0,&quot;IsAbs&quot;:true},&quot;DecorateInfoW&quot;:{&quot;IsAbs&quot;:true},&quot;DecorateInfoH&quot;:{&quot;IsAbs&quot;:true},&quot;whChangeMode&quot;:0}"/>
  <p:tag name="KSO_WM_UNIT_LINE_FORE_SCHEMECOLOR_INDEX_BRIGHTNESS" val="0"/>
  <p:tag name="KSO_WM_UNIT_LINE_FORE_SCHEMECOLOR_INDEX" val="5"/>
  <p:tag name="KSO_WM_UNIT_LINE_FILL_TYPE" val="2"/>
</p:tagLst>
</file>

<file path=ppt/tags/tag9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i"/>
  <p:tag name="KSO_WM_UNIT_INDEX" val="1_1"/>
  <p:tag name="KSO_WM_UNIT_ID" val="diagram20204638_1*l_i*1_1"/>
  <p:tag name="KSO_WM_TEMPLATE_CATEGORY" val="diagram"/>
  <p:tag name="KSO_WM_TEMPLATE_INDEX" val="20204638"/>
  <p:tag name="KSO_WM_UNIT_LAYERLEVEL" val="1_1"/>
  <p:tag name="KSO_WM_TAG_VERSION" val="1.0"/>
  <p:tag name="KSO_WM_BEAUTIFY_FLAG" val="#wm#"/>
  <p:tag name="KSO_WM_UNIT_LINE_FORE_SCHEMECOLOR_INDEX_BRIGHTNESS" val="0"/>
  <p:tag name="KSO_WM_UNIT_LINE_FORE_SCHEMECOLOR_INDEX" val="5"/>
  <p:tag name="KSO_WM_UNIT_LINE_FILL_TYPE" val="2"/>
  <p:tag name="KSO_WM_UNIT_TEXT_FILL_FORE_SCHEMECOLOR_INDEX_BRIGHTNESS" val="0"/>
  <p:tag name="KSO_WM_UNIT_TEXT_FILL_FORE_SCHEMECOLOR_INDEX" val="2"/>
  <p:tag name="KSO_WM_UNIT_TEXT_FILL_TYPE" val="1"/>
  <p:tag name="KSO_WM_UNIT_USESOURCEFORMAT_APPLY" val="0"/>
</p:tagLst>
</file>

<file path=ppt/tags/tag910.xml><?xml version="1.0" encoding="utf-8"?>
<p:tagLst xmlns:p="http://schemas.openxmlformats.org/presentationml/2006/main">
  <p:tag name="KSO_WM_UNIT_ISCONTENTSTITLE" val="0"/>
  <p:tag name="KSO_WM_UNIT_ISNUMDGMTITLE" val="0"/>
  <p:tag name="KSO_WM_UNIT_PRESET_TEXT" val="线型上下导航版"/>
  <p:tag name="KSO_WM_UNIT_NOCLEAR" val="0"/>
  <p:tag name="KSO_WM_UNIT_HIGHLIGHT" val="0"/>
  <p:tag name="KSO_WM_UNIT_COMPATIBLE" val="0"/>
  <p:tag name="KSO_WM_UNIT_DIAGRAM_ISNUMVISUAL" val="0"/>
  <p:tag name="KSO_WM_UNIT_DIAGRAM_ISREFERUNIT" val="0"/>
  <p:tag name="KSO_WM_UNIT_TYPE" val="a"/>
  <p:tag name="KSO_WM_UNIT_INDEX" val="1"/>
  <p:tag name="KSO_WM_UNIT_ID" val="diagram20220058_1*a*1"/>
  <p:tag name="KSO_WM_TEMPLATE_CATEGORY" val="diagram"/>
  <p:tag name="KSO_WM_TEMPLATE_INDEX" val="20220058"/>
  <p:tag name="KSO_WM_UNIT_LAYERLEVEL" val="1"/>
  <p:tag name="KSO_WM_TAG_VERSION" val="1.0"/>
  <p:tag name="KSO_WM_BEAUTIFY_FLAG" val="#wm#"/>
  <p:tag name="KSO_WM_UNIT_VALUE" val="27"/>
  <p:tag name="KSO_WM_UNIT_BLOCK" val="0"/>
  <p:tag name="KSO_WM_UNIT_SM_LIMIT_TYPE" val="2"/>
  <p:tag name="KSO_WM_UNIT_DEC_AREA_ID" val="2d2094633d9c481aa0d84a95a015968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TEXT_FILL_FORE_SCHEMECOLOR_INDEX_BRIGHTNESS" val="0"/>
  <p:tag name="KSO_WM_UNIT_TEXT_FILL_FORE_SCHEMECOLOR_INDEX" val="13"/>
  <p:tag name="KSO_WM_UNIT_TEXT_FILL_TYPE" val="1"/>
</p:tagLst>
</file>

<file path=ppt/tags/tag911.xml><?xml version="1.0" encoding="utf-8"?>
<p:tagLst xmlns:p="http://schemas.openxmlformats.org/presentationml/2006/main">
  <p:tag name="KSO_WM_BEAUTIFY_FLAG" val=""/>
</p:tagLst>
</file>

<file path=ppt/tags/tag912.xml><?xml version="1.0" encoding="utf-8"?>
<p:tagLst xmlns:p="http://schemas.openxmlformats.org/presentationml/2006/main">
  <p:tag name="KSO_WM_BEAUTIFY_FLAG" val=""/>
</p:tagLst>
</file>

<file path=ppt/tags/tag913.xml><?xml version="1.0" encoding="utf-8"?>
<p:tagLst xmlns:p="http://schemas.openxmlformats.org/presentationml/2006/main">
  <p:tag name="KSO_WM_BEAUTIFY_FLAG" val=""/>
</p:tagLst>
</file>

<file path=ppt/tags/tag914.xml><?xml version="1.0" encoding="utf-8"?>
<p:tagLst xmlns:p="http://schemas.openxmlformats.org/presentationml/2006/main">
  <p:tag name="KSO_WM_BEAUTIFY_FLAG" val=""/>
</p:tagLst>
</file>

<file path=ppt/tags/tag915.xml><?xml version="1.0" encoding="utf-8"?>
<p:tagLst xmlns:p="http://schemas.openxmlformats.org/presentationml/2006/main">
  <p:tag name="KSO_WM_BEAUTIFY_FLAG" val=""/>
</p:tagLst>
</file>

<file path=ppt/tags/tag916.xml><?xml version="1.0" encoding="utf-8"?>
<p:tagLst xmlns:p="http://schemas.openxmlformats.org/presentationml/2006/main">
  <p:tag name="KSO_WM_BEAUTIFY_FLAG" val=""/>
</p:tagLst>
</file>

<file path=ppt/tags/tag917.xml><?xml version="1.0" encoding="utf-8"?>
<p:tagLst xmlns:p="http://schemas.openxmlformats.org/presentationml/2006/main">
  <p:tag name="KSO_WM_BEAUTIFY_FLAG" val=""/>
</p:tagLst>
</file>

<file path=ppt/tags/tag918.xml><?xml version="1.0" encoding="utf-8"?>
<p:tagLst xmlns:p="http://schemas.openxmlformats.org/presentationml/2006/main">
  <p:tag name="KSO_WM_BEAUTIFY_FLAG" val=""/>
</p:tagLst>
</file>

<file path=ppt/tags/tag919.xml><?xml version="1.0" encoding="utf-8"?>
<p:tagLst xmlns:p="http://schemas.openxmlformats.org/presentationml/2006/main">
  <p:tag name="KSO_WM_BEAUTIFY_FLAG" val=""/>
</p:tagLst>
</file>

<file path=ppt/tags/tag92.xml><?xml version="1.0" encoding="utf-8"?>
<p:tagLst xmlns:p="http://schemas.openxmlformats.org/presentationml/2006/main">
  <p:tag name="KSO_WM_UNIT_SUBTYPE" val="a"/>
  <p:tag name="KSO_WM_UNIT_NOCLEAR" val="0"/>
  <p:tag name="KSO_WM_UNIT_VALUE" val="405"/>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diagram20204638_1*l_h_f*1_1_1"/>
  <p:tag name="KSO_WM_TEMPLATE_CATEGORY" val="diagram"/>
  <p:tag name="KSO_WM_TEMPLATE_INDEX" val="20204638"/>
  <p:tag name="KSO_WM_UNIT_LAYERLEVEL" val="1_1_1"/>
  <p:tag name="KSO_WM_TAG_VERSION" val="1.0"/>
  <p:tag name="KSO_WM_BEAUTIFY_FLAG" val="#wm#"/>
  <p:tag name="KSO_WM_UNIT_PRESET_TEXT" val="单击此处输入你的正文，文字是您思想的提炼，为了最终演示发布的良好效果，请尽量言简意赅的阐述观点；根据需要可酌情增减文字，以便观者可以准确理解您所传达的信息。&#10;您的正文已经简明扼要，但信息却错综复杂，需要用更多的文字来表述；但请您尽可能提炼思想的精髓，否则容易造成观者的阅读压力，适得其反。&#10;正如我们都希望改变世界，希望给人带去光明，但更多时候只需播下一颗种子，自然有微光照拂，雨露滋养。恰如其分的表达观点，往往可以事半功倍。&#10;单击此处输入你的正文，文字是您思想的提炼，为了最终演示发布的良好效果，请尽量言简意赅的阐述观点；根据需要可酌情增减文字，以便观者可以准确理解您所传达的信息。"/>
  <p:tag name="KSO_WM_UNIT_TEXT_FILL_FORE_SCHEMECOLOR_INDEX_BRIGHTNESS" val="0.35"/>
  <p:tag name="KSO_WM_UNIT_TEXT_FILL_FORE_SCHEMECOLOR_INDEX" val="13"/>
  <p:tag name="KSO_WM_UNIT_TEXT_FILL_TYPE" val="1"/>
  <p:tag name="KSO_WM_UNIT_USESOURCEFORMAT_APPLY" val="0"/>
</p:tagLst>
</file>

<file path=ppt/tags/tag920.xml><?xml version="1.0" encoding="utf-8"?>
<p:tagLst xmlns:p="http://schemas.openxmlformats.org/presentationml/2006/main">
  <p:tag name="KSO_WM_BEAUTIFY_FLAG" val=""/>
</p:tagLst>
</file>

<file path=ppt/tags/tag921.xml><?xml version="1.0" encoding="utf-8"?>
<p:tagLst xmlns:p="http://schemas.openxmlformats.org/presentationml/2006/main">
  <p:tag name="KSO_WM_BEAUTIFY_FLAG" val=""/>
</p:tagLst>
</file>

<file path=ppt/tags/tag922.xml><?xml version="1.0" encoding="utf-8"?>
<p:tagLst xmlns:p="http://schemas.openxmlformats.org/presentationml/2006/main">
  <p:tag name="KSO_WM_BEAUTIFY_FLAG" val=""/>
</p:tagLst>
</file>

<file path=ppt/tags/tag923.xml><?xml version="1.0" encoding="utf-8"?>
<p:tagLst xmlns:p="http://schemas.openxmlformats.org/presentationml/2006/main">
  <p:tag name="KSO_WM_BEAUTIFY_FLAG" val=""/>
</p:tagLst>
</file>

<file path=ppt/tags/tag924.xml><?xml version="1.0" encoding="utf-8"?>
<p:tagLst xmlns:p="http://schemas.openxmlformats.org/presentationml/2006/main">
  <p:tag name="KSO_WM_BEAUTIFY_FLAG" val=""/>
</p:tagLst>
</file>

<file path=ppt/tags/tag925.xml><?xml version="1.0" encoding="utf-8"?>
<p:tagLst xmlns:p="http://schemas.openxmlformats.org/presentationml/2006/main">
  <p:tag name="KSO_WM_BEAUTIFY_FLAG" val=""/>
</p:tagLst>
</file>

<file path=ppt/tags/tag926.xml><?xml version="1.0" encoding="utf-8"?>
<p:tagLst xmlns:p="http://schemas.openxmlformats.org/presentationml/2006/main">
  <p:tag name="KSO_WM_BEAUTIFY_FLAG" val=""/>
</p:tagLst>
</file>

<file path=ppt/tags/tag927.xml><?xml version="1.0" encoding="utf-8"?>
<p:tagLst xmlns:p="http://schemas.openxmlformats.org/presentationml/2006/main">
  <p:tag name="KSO_WM_BEAUTIFY_FLAG" val=""/>
</p:tagLst>
</file>

<file path=ppt/tags/tag928.xml><?xml version="1.0" encoding="utf-8"?>
<p:tagLst xmlns:p="http://schemas.openxmlformats.org/presentationml/2006/main">
  <p:tag name="KSO_WM_BEAUTIFY_FLAG" val=""/>
</p:tagLst>
</file>

<file path=ppt/tags/tag929.xml><?xml version="1.0" encoding="utf-8"?>
<p:tagLst xmlns:p="http://schemas.openxmlformats.org/presentationml/2006/main">
  <p:tag name="KSO_WM_BEAUTIFY_FLAG" val=""/>
</p:tagLst>
</file>

<file path=ppt/tags/tag9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i"/>
  <p:tag name="KSO_WM_UNIT_INDEX" val="1_2"/>
  <p:tag name="KSO_WM_UNIT_ID" val="diagram20204638_1*l_i*1_2"/>
  <p:tag name="KSO_WM_TEMPLATE_CATEGORY" val="diagram"/>
  <p:tag name="KSO_WM_TEMPLATE_INDEX" val="20204638"/>
  <p:tag name="KSO_WM_UNIT_LAYERLEVEL" val="1_1"/>
  <p:tag name="KSO_WM_TAG_VERSION" val="1.0"/>
  <p:tag name="KSO_WM_BEAUTIFY_FLAG" val="#wm#"/>
  <p:tag name="KSO_WM_UNIT_LINE_FORE_SCHEMECOLOR_INDEX_BRIGHTNESS" val="-0.5"/>
  <p:tag name="KSO_WM_UNIT_LINE_FORE_SCHEMECOLOR_INDEX" val="5"/>
  <p:tag name="KSO_WM_UNIT_LINE_FILL_TYPE" val="2"/>
  <p:tag name="KSO_WM_UNIT_USESOURCEFORMAT_APPLY" val="0"/>
</p:tagLst>
</file>

<file path=ppt/tags/tag930.xml><?xml version="1.0" encoding="utf-8"?>
<p:tagLst xmlns:p="http://schemas.openxmlformats.org/presentationml/2006/main">
  <p:tag name="KSO_WM_BEAUTIFY_FLAG" val=""/>
</p:tagLst>
</file>

<file path=ppt/tags/tag931.xml><?xml version="1.0" encoding="utf-8"?>
<p:tagLst xmlns:p="http://schemas.openxmlformats.org/presentationml/2006/main">
  <p:tag name="KSO_WM_BEAUTIFY_FLAG" val=""/>
</p:tagLst>
</file>

<file path=ppt/tags/tag932.xml><?xml version="1.0" encoding="utf-8"?>
<p:tagLst xmlns:p="http://schemas.openxmlformats.org/presentationml/2006/main">
  <p:tag name="KSO_WM_BEAUTIFY_FLAG" val=""/>
</p:tagLst>
</file>

<file path=ppt/tags/tag933.xml><?xml version="1.0" encoding="utf-8"?>
<p:tagLst xmlns:p="http://schemas.openxmlformats.org/presentationml/2006/main">
  <p:tag name="KSO_WM_BEAUTIFY_FLAG" val=""/>
</p:tagLst>
</file>

<file path=ppt/tags/tag934.xml><?xml version="1.0" encoding="utf-8"?>
<p:tagLst xmlns:p="http://schemas.openxmlformats.org/presentationml/2006/main">
  <p:tag name="KSO_WM_BEAUTIFY_FLAG" val=""/>
</p:tagLst>
</file>

<file path=ppt/tags/tag935.xml><?xml version="1.0" encoding="utf-8"?>
<p:tagLst xmlns:p="http://schemas.openxmlformats.org/presentationml/2006/main">
  <p:tag name="KSO_WM_BEAUTIFY_FLAG" val=""/>
</p:tagLst>
</file>

<file path=ppt/tags/tag936.xml><?xml version="1.0" encoding="utf-8"?>
<p:tagLst xmlns:p="http://schemas.openxmlformats.org/presentationml/2006/main">
  <p:tag name="KSO_WM_BEAUTIFY_FLAG" val=""/>
</p:tagLst>
</file>

<file path=ppt/tags/tag937.xml><?xml version="1.0" encoding="utf-8"?>
<p:tagLst xmlns:p="http://schemas.openxmlformats.org/presentationml/2006/main">
  <p:tag name="KSO_WM_BEAUTIFY_FLAG" val=""/>
</p:tagLst>
</file>

<file path=ppt/tags/tag938.xml><?xml version="1.0" encoding="utf-8"?>
<p:tagLst xmlns:p="http://schemas.openxmlformats.org/presentationml/2006/main">
  <p:tag name="KSO_WM_BEAUTIFY_FLAG" val=""/>
</p:tagLst>
</file>

<file path=ppt/tags/tag939.xml><?xml version="1.0" encoding="utf-8"?>
<p:tagLst xmlns:p="http://schemas.openxmlformats.org/presentationml/2006/main">
  <p:tag name="KSO_WM_BEAUTIFY_FLAG" val=""/>
</p:tagLst>
</file>

<file path=ppt/tags/tag94.xml><?xml version="1.0" encoding="utf-8"?>
<p:tagLst xmlns:p="http://schemas.openxmlformats.org/presentationml/2006/main">
  <p:tag name="KSO_WM_UNIT_SUBTYPE" val="a"/>
  <p:tag name="KSO_WM_UNIT_NOCLEAR" val="0"/>
  <p:tag name="KSO_WM_UNIT_VALUE" val="405"/>
  <p:tag name="KSO_WM_UNIT_HIGHLIGHT" val="0"/>
  <p:tag name="KSO_WM_UNIT_COMPATIBLE" val="0"/>
  <p:tag name="KSO_WM_UNIT_DIAGRAM_ISNUMVISUAL" val="0"/>
  <p:tag name="KSO_WM_UNIT_DIAGRAM_ISREFERUNIT" val="0"/>
  <p:tag name="KSO_WM_DIAGRAM_GROUP_CODE" val="l1-1"/>
  <p:tag name="KSO_WM_UNIT_TYPE" val="l_h_f"/>
  <p:tag name="KSO_WM_UNIT_INDEX" val="1_2_1"/>
  <p:tag name="KSO_WM_UNIT_ID" val="diagram20204638_1*l_h_f*1_2_1"/>
  <p:tag name="KSO_WM_TEMPLATE_CATEGORY" val="diagram"/>
  <p:tag name="KSO_WM_TEMPLATE_INDEX" val="20204638"/>
  <p:tag name="KSO_WM_UNIT_LAYERLEVEL" val="1_1_1"/>
  <p:tag name="KSO_WM_TAG_VERSION" val="1.0"/>
  <p:tag name="KSO_WM_BEAUTIFY_FLAG" val="#wm#"/>
  <p:tag name="KSO_WM_UNIT_PRESET_TEXT" val="单击此处输入你的正文，文字是您思想的提炼，为了最终演示发布的良好效果，请尽量言简意赅的阐述观点；根据需要可酌情增减文字，以便观者可以准确理解您所传达的信息。&#10;您的正文已经简明扼要，但信息却错综复杂，需要用更多的文字来表述；但请您尽可能提炼思想的精髓，否则容易造成观者的阅读压力，适得其反。&#10;正如我们都希望改变世界，希望给人带去光明，但更多时候只需播下一颗种子，自然有微光照拂，雨露滋养。恰如其分的表达观点，往往可以事半功倍。&#10;单击此处输入你的正文，文字是您思想的提炼，为了最终演示发布的良好效果，请尽量言简意赅的阐述观点；根据需要可酌情增减文字，以便观者可以准确理解您所传达的信息。"/>
  <p:tag name="KSO_WM_UNIT_TEXT_FILL_FORE_SCHEMECOLOR_INDEX_BRIGHTNESS" val="0.35"/>
  <p:tag name="KSO_WM_UNIT_TEXT_FILL_FORE_SCHEMECOLOR_INDEX" val="13"/>
  <p:tag name="KSO_WM_UNIT_TEXT_FILL_TYPE" val="1"/>
  <p:tag name="KSO_WM_UNIT_USESOURCEFORMAT_APPLY" val="0"/>
</p:tagLst>
</file>

<file path=ppt/tags/tag940.xml><?xml version="1.0" encoding="utf-8"?>
<p:tagLst xmlns:p="http://schemas.openxmlformats.org/presentationml/2006/main">
  <p:tag name="KSO_WM_BEAUTIFY_FLAG" val=""/>
</p:tagLst>
</file>

<file path=ppt/tags/tag941.xml><?xml version="1.0" encoding="utf-8"?>
<p:tagLst xmlns:p="http://schemas.openxmlformats.org/presentationml/2006/main">
  <p:tag name="KSO_WM_BEAUTIFY_FLAG" val=""/>
</p:tagLst>
</file>

<file path=ppt/tags/tag942.xml><?xml version="1.0" encoding="utf-8"?>
<p:tagLst xmlns:p="http://schemas.openxmlformats.org/presentationml/2006/main">
  <p:tag name="KSO_WM_BEAUTIFY_FLAG" val=""/>
</p:tagLst>
</file>

<file path=ppt/tags/tag943.xml><?xml version="1.0" encoding="utf-8"?>
<p:tagLst xmlns:p="http://schemas.openxmlformats.org/presentationml/2006/main">
  <p:tag name="KSO_WM_BEAUTIFY_FLAG" val=""/>
</p:tagLst>
</file>

<file path=ppt/tags/tag944.xml><?xml version="1.0" encoding="utf-8"?>
<p:tagLst xmlns:p="http://schemas.openxmlformats.org/presentationml/2006/main">
  <p:tag name="KSO_WM_BEAUTIFY_FLAG" val=""/>
</p:tagLst>
</file>

<file path=ppt/tags/tag945.xml><?xml version="1.0" encoding="utf-8"?>
<p:tagLst xmlns:p="http://schemas.openxmlformats.org/presentationml/2006/main">
  <p:tag name="KSO_WM_BEAUTIFY_FLAG" val=""/>
</p:tagLst>
</file>

<file path=ppt/tags/tag946.xml><?xml version="1.0" encoding="utf-8"?>
<p:tagLst xmlns:p="http://schemas.openxmlformats.org/presentationml/2006/main">
  <p:tag name="KSO_WM_BEAUTIFY_FLAG" val=""/>
</p:tagLst>
</file>

<file path=ppt/tags/tag947.xml><?xml version="1.0" encoding="utf-8"?>
<p:tagLst xmlns:p="http://schemas.openxmlformats.org/presentationml/2006/main">
  <p:tag name="KSO_WM_BEAUTIFY_FLAG" val=""/>
</p:tagLst>
</file>

<file path=ppt/tags/tag948.xml><?xml version="1.0" encoding="utf-8"?>
<p:tagLst xmlns:p="http://schemas.openxmlformats.org/presentationml/2006/main">
  <p:tag name="KSO_WM_BEAUTIFY_FLAG" val=""/>
</p:tagLst>
</file>

<file path=ppt/tags/tag949.xml><?xml version="1.0" encoding="utf-8"?>
<p:tagLst xmlns:p="http://schemas.openxmlformats.org/presentationml/2006/main">
  <p:tag name="KSO_WM_BEAUTIFY_FLAG" val=""/>
</p:tagLst>
</file>

<file path=ppt/tags/tag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20058_1*i*1"/>
  <p:tag name="KSO_WM_TEMPLATE_CATEGORY" val="diagram"/>
  <p:tag name="KSO_WM_TEMPLATE_INDEX" val="20220058"/>
  <p:tag name="KSO_WM_UNIT_LAYERLEVEL" val="1"/>
  <p:tag name="KSO_WM_TAG_VERSION" val="1.0"/>
  <p:tag name="KSO_WM_BEAUTIFY_FLAG" val="#wm#"/>
  <p:tag name="KSO_WM_UNIT_BLOCK" val="0"/>
  <p:tag name="KSO_WM_UNIT_SM_LIMIT_TYPE" val="0"/>
  <p:tag name="KSO_WM_UNIT_DEC_AREA_ID" val="401453a90b9f4fd5b1215058b8a2f2e8"/>
  <p:tag name="KSO_WM_UNIT_DECORATE_INFO" val="{&quot;ReferentInfo&quot;:{&quot;Id&quot;:&quot;2d2094633d9c481aa0d84a95a0159686&quot;,&quot;X&quot;:{&quot;Pos&quot;:1},&quot;Y&quot;:{&quot;Pos&quot;:2}},&quot;DecorateInfoX&quot;:{&quot;Pos&quot;:1,&quot;IsAbs&quot;:true},&quot;DecorateInfoY&quot;:{&quot;Pos&quot;:0,&quot;IsAbs&quot;:true},&quot;DecorateInfoW&quot;:{&quot;IsAbs&quot;:true},&quot;DecorateInfoH&quot;:{&quot;IsAbs&quot;:true},&quot;whChangeMode&quot;:0}"/>
  <p:tag name="KSO_WM_UNIT_LINE_FORE_SCHEMECOLOR_INDEX_BRIGHTNESS" val="0"/>
  <p:tag name="KSO_WM_UNIT_LINE_FORE_SCHEMECOLOR_INDEX" val="5"/>
  <p:tag name="KSO_WM_UNIT_LINE_FILL_TYPE" val="2"/>
</p:tagLst>
</file>

<file path=ppt/tags/tag950.xml><?xml version="1.0" encoding="utf-8"?>
<p:tagLst xmlns:p="http://schemas.openxmlformats.org/presentationml/2006/main">
  <p:tag name="KSO_WM_BEAUTIFY_FLAG" val=""/>
</p:tagLst>
</file>

<file path=ppt/tags/tag951.xml><?xml version="1.0" encoding="utf-8"?>
<p:tagLst xmlns:p="http://schemas.openxmlformats.org/presentationml/2006/main">
  <p:tag name="KSO_WM_BEAUTIFY_FLAG" val=""/>
</p:tagLst>
</file>

<file path=ppt/tags/tag952.xml><?xml version="1.0" encoding="utf-8"?>
<p:tagLst xmlns:p="http://schemas.openxmlformats.org/presentationml/2006/main">
  <p:tag name="KSO_WM_BEAUTIFY_FLAG" val=""/>
</p:tagLst>
</file>

<file path=ppt/tags/tag953.xml><?xml version="1.0" encoding="utf-8"?>
<p:tagLst xmlns:p="http://schemas.openxmlformats.org/presentationml/2006/main">
  <p:tag name="KSO_WM_BEAUTIFY_FLAG" val=""/>
</p:tagLst>
</file>

<file path=ppt/tags/tag954.xml><?xml version="1.0" encoding="utf-8"?>
<p:tagLst xmlns:p="http://schemas.openxmlformats.org/presentationml/2006/main">
  <p:tag name="KSO_WM_BEAUTIFY_FLAG" val=""/>
</p:tagLst>
</file>

<file path=ppt/tags/tag955.xml><?xml version="1.0" encoding="utf-8"?>
<p:tagLst xmlns:p="http://schemas.openxmlformats.org/presentationml/2006/main">
  <p:tag name="KSO_WM_BEAUTIFY_FLAG" val=""/>
</p:tagLst>
</file>

<file path=ppt/tags/tag956.xml><?xml version="1.0" encoding="utf-8"?>
<p:tagLst xmlns:p="http://schemas.openxmlformats.org/presentationml/2006/main">
  <p:tag name="KSO_WM_SLIDE_ID" val="diagram20220058_1"/>
  <p:tag name="KSO_WM_TEMPLATE_SUBCATEGORY" val="25"/>
  <p:tag name="KSO_WM_TEMPLATE_MASTER_TYPE" val="0"/>
  <p:tag name="KSO_WM_TEMPLATE_COLOR_TYPE" val="0"/>
  <p:tag name="KSO_WM_SLIDE_ITEM_CNT" val="0"/>
  <p:tag name="KSO_WM_SLIDE_INDEX" val="1"/>
  <p:tag name="KSO_WM_TAG_VERSION" val="1.0"/>
  <p:tag name="KSO_WM_BEAUTIFY_FLAG" val="#wm#"/>
  <p:tag name="KSO_WM_TEMPLATE_CATEGORY" val="diagram"/>
  <p:tag name="KSO_WM_TEMPLATE_INDEX" val="20220058"/>
  <p:tag name="KSO_WM_SLIDE_LAYOUT" val="a_d"/>
  <p:tag name="KSO_WM_SLIDE_LAYOUT_CNT" val="1_1"/>
  <p:tag name="KSO_WM_SLIDE_TYPE" val="text"/>
  <p:tag name="KSO_WM_SLIDE_SUBTYPE" val="picTxt"/>
  <p:tag name="KSO_WM_SLIDE_LAYOUTTYPE" val="topbottom"/>
  <p:tag name="KSO_WM_SLIDE_SIZE" val="888*504"/>
  <p:tag name="KSO_WM_SLIDE_POSITION" val="36*12"/>
  <p:tag name="KSO_WM_SLIDE_LAYOUT_INFO" val="{&quot;backgroundInfo&quot;:[{&quot;bottom&quot;:0,&quot;bottomAbs&quot;:false,&quot;left&quot;:0,&quot;leftAbs&quot;:false,&quot;right&quot;:0,&quot;rightAbs&quot;:false,&quot;top&quot;:0,&quot;topAbs&quot;:false,&quot;type&quot;:&quot;general&quot;}],&quot;id&quot;:&quot;2024-01-16T10:12:00&quot;,&quot;maxSize&quot;:{&quot;size1&quot;:20},&quot;minSize&quot;:{&quot;size1&quot;:11.2},&quot;normalSize&quot;:{&quot;size1&quot;:11.2},&quot;subLayout&quot;:[{&quot;id&quot;:&quot;2024-01-16T10:12:00&quot;,&quot;margin&quot;:{&quot;bottom&quot;:0.025999998673796654,&quot;left&quot;:1.2699999809265137,&quot;right&quot;:1.2699999809265137,&quot;top&quot;:0.4230000376701355},&quot;type&quot;:0},{&quot;id&quot;:&quot;2024-01-16T10:12:00&quot;,&quot;margin&quot;:{&quot;bottom&quot;:0.847000002861023,&quot;left&quot;:1.2699999809265137,&quot;right&quot;:1.2699999809265137,&quot;top&quot;:1.2699999809265137},&quot;type&quot;:0}],&quot;type&quot;:0}"/>
  <p:tag name="KSO_WM_SLIDE_RATIO" val="1.777778"/>
  <p:tag name="KSO_WM_SLIDE_BACKGROUND" val="[&quot;general&quot;]"/>
</p:tagLst>
</file>

<file path=ppt/tags/tag9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20058_1*i*1"/>
  <p:tag name="KSO_WM_TEMPLATE_CATEGORY" val="diagram"/>
  <p:tag name="KSO_WM_TEMPLATE_INDEX" val="20220058"/>
  <p:tag name="KSO_WM_UNIT_LAYERLEVEL" val="1"/>
  <p:tag name="KSO_WM_TAG_VERSION" val="1.0"/>
  <p:tag name="KSO_WM_BEAUTIFY_FLAG" val="#wm#"/>
  <p:tag name="KSO_WM_UNIT_BLOCK" val="0"/>
  <p:tag name="KSO_WM_UNIT_SM_LIMIT_TYPE" val="0"/>
  <p:tag name="KSO_WM_UNIT_DEC_AREA_ID" val="401453a90b9f4fd5b1215058b8a2f2e8"/>
  <p:tag name="KSO_WM_UNIT_DECORATE_INFO" val="{&quot;ReferentInfo&quot;:{&quot;Id&quot;:&quot;2d2094633d9c481aa0d84a95a0159686&quot;,&quot;X&quot;:{&quot;Pos&quot;:1},&quot;Y&quot;:{&quot;Pos&quot;:2}},&quot;DecorateInfoX&quot;:{&quot;Pos&quot;:1,&quot;IsAbs&quot;:true},&quot;DecorateInfoY&quot;:{&quot;Pos&quot;:0,&quot;IsAbs&quot;:true},&quot;DecorateInfoW&quot;:{&quot;IsAbs&quot;:true},&quot;DecorateInfoH&quot;:{&quot;IsAbs&quot;:true},&quot;whChangeMode&quot;:0}"/>
  <p:tag name="KSO_WM_UNIT_LINE_FORE_SCHEMECOLOR_INDEX_BRIGHTNESS" val="0"/>
  <p:tag name="KSO_WM_UNIT_LINE_FORE_SCHEMECOLOR_INDEX" val="5"/>
  <p:tag name="KSO_WM_UNIT_LINE_FILL_TYPE" val="2"/>
</p:tagLst>
</file>

<file path=ppt/tags/tag958.xml><?xml version="1.0" encoding="utf-8"?>
<p:tagLst xmlns:p="http://schemas.openxmlformats.org/presentationml/2006/main">
  <p:tag name="KSO_WM_UNIT_ISCONTENTSTITLE" val="0"/>
  <p:tag name="KSO_WM_UNIT_ISNUMDGMTITLE" val="0"/>
  <p:tag name="KSO_WM_UNIT_PRESET_TEXT" val="线型上下导航版"/>
  <p:tag name="KSO_WM_UNIT_NOCLEAR" val="0"/>
  <p:tag name="KSO_WM_UNIT_HIGHLIGHT" val="0"/>
  <p:tag name="KSO_WM_UNIT_COMPATIBLE" val="0"/>
  <p:tag name="KSO_WM_UNIT_DIAGRAM_ISNUMVISUAL" val="0"/>
  <p:tag name="KSO_WM_UNIT_DIAGRAM_ISREFERUNIT" val="0"/>
  <p:tag name="KSO_WM_UNIT_TYPE" val="a"/>
  <p:tag name="KSO_WM_UNIT_INDEX" val="1"/>
  <p:tag name="KSO_WM_UNIT_ID" val="diagram20220058_1*a*1"/>
  <p:tag name="KSO_WM_TEMPLATE_CATEGORY" val="diagram"/>
  <p:tag name="KSO_WM_TEMPLATE_INDEX" val="20220058"/>
  <p:tag name="KSO_WM_UNIT_LAYERLEVEL" val="1"/>
  <p:tag name="KSO_WM_TAG_VERSION" val="1.0"/>
  <p:tag name="KSO_WM_BEAUTIFY_FLAG" val="#wm#"/>
  <p:tag name="KSO_WM_UNIT_VALUE" val="27"/>
  <p:tag name="KSO_WM_UNIT_BLOCK" val="0"/>
  <p:tag name="KSO_WM_UNIT_SM_LIMIT_TYPE" val="2"/>
  <p:tag name="KSO_WM_UNIT_DEC_AREA_ID" val="2d2094633d9c481aa0d84a95a015968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TEXT_FILL_FORE_SCHEMECOLOR_INDEX_BRIGHTNESS" val="0"/>
  <p:tag name="KSO_WM_UNIT_TEXT_FILL_FORE_SCHEMECOLOR_INDEX" val="13"/>
  <p:tag name="KSO_WM_UNIT_TEXT_FILL_TYPE" val="1"/>
</p:tagLst>
</file>

<file path=ppt/tags/tag959.xml><?xml version="1.0" encoding="utf-8"?>
<p:tagLst xmlns:p="http://schemas.openxmlformats.org/presentationml/2006/main">
  <p:tag name="KSO_WM_BEAUTIFY_FLAG" val=""/>
</p:tagLst>
</file>

<file path=ppt/tags/tag96.xml><?xml version="1.0" encoding="utf-8"?>
<p:tagLst xmlns:p="http://schemas.openxmlformats.org/presentationml/2006/main">
  <p:tag name="KSO_WM_UNIT_ISCONTENTSTITLE" val="0"/>
  <p:tag name="KSO_WM_UNIT_ISNUMDGMTITLE" val="0"/>
  <p:tag name="KSO_WM_UNIT_PRESET_TEXT" val="线型上下导航版"/>
  <p:tag name="KSO_WM_UNIT_NOCLEAR" val="0"/>
  <p:tag name="KSO_WM_UNIT_HIGHLIGHT" val="0"/>
  <p:tag name="KSO_WM_UNIT_COMPATIBLE" val="0"/>
  <p:tag name="KSO_WM_UNIT_DIAGRAM_ISNUMVISUAL" val="0"/>
  <p:tag name="KSO_WM_UNIT_DIAGRAM_ISREFERUNIT" val="0"/>
  <p:tag name="KSO_WM_UNIT_TYPE" val="a"/>
  <p:tag name="KSO_WM_UNIT_INDEX" val="1"/>
  <p:tag name="KSO_WM_UNIT_ID" val="diagram20220058_1*a*1"/>
  <p:tag name="KSO_WM_TEMPLATE_CATEGORY" val="diagram"/>
  <p:tag name="KSO_WM_TEMPLATE_INDEX" val="20220058"/>
  <p:tag name="KSO_WM_UNIT_LAYERLEVEL" val="1"/>
  <p:tag name="KSO_WM_TAG_VERSION" val="1.0"/>
  <p:tag name="KSO_WM_BEAUTIFY_FLAG" val="#wm#"/>
  <p:tag name="KSO_WM_UNIT_VALUE" val="27"/>
  <p:tag name="KSO_WM_UNIT_BLOCK" val="0"/>
  <p:tag name="KSO_WM_UNIT_SM_LIMIT_TYPE" val="2"/>
  <p:tag name="KSO_WM_UNIT_DEC_AREA_ID" val="2d2094633d9c481aa0d84a95a015968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TEXT_FILL_FORE_SCHEMECOLOR_INDEX_BRIGHTNESS" val="0"/>
  <p:tag name="KSO_WM_UNIT_TEXT_FILL_FORE_SCHEMECOLOR_INDEX" val="13"/>
  <p:tag name="KSO_WM_UNIT_TEXT_FILL_TYPE" val="1"/>
</p:tagLst>
</file>

<file path=ppt/tags/tag960.xml><?xml version="1.0" encoding="utf-8"?>
<p:tagLst xmlns:p="http://schemas.openxmlformats.org/presentationml/2006/main">
  <p:tag name="KSO_WM_BEAUTIFY_FLAG" val=""/>
</p:tagLst>
</file>

<file path=ppt/tags/tag961.xml><?xml version="1.0" encoding="utf-8"?>
<p:tagLst xmlns:p="http://schemas.openxmlformats.org/presentationml/2006/main">
  <p:tag name="KSO_WM_BEAUTIFY_FLAG" val=""/>
</p:tagLst>
</file>

<file path=ppt/tags/tag962.xml><?xml version="1.0" encoding="utf-8"?>
<p:tagLst xmlns:p="http://schemas.openxmlformats.org/presentationml/2006/main">
  <p:tag name="KSO_WM_BEAUTIFY_FLAG" val=""/>
</p:tagLst>
</file>

<file path=ppt/tags/tag963.xml><?xml version="1.0" encoding="utf-8"?>
<p:tagLst xmlns:p="http://schemas.openxmlformats.org/presentationml/2006/main">
  <p:tag name="KSO_WM_BEAUTIFY_FLAG" val=""/>
</p:tagLst>
</file>

<file path=ppt/tags/tag964.xml><?xml version="1.0" encoding="utf-8"?>
<p:tagLst xmlns:p="http://schemas.openxmlformats.org/presentationml/2006/main">
  <p:tag name="KSO_WM_BEAUTIFY_FLAG" val=""/>
</p:tagLst>
</file>

<file path=ppt/tags/tag965.xml><?xml version="1.0" encoding="utf-8"?>
<p:tagLst xmlns:p="http://schemas.openxmlformats.org/presentationml/2006/main">
  <p:tag name="KSO_WM_BEAUTIFY_FLAG" val=""/>
</p:tagLst>
</file>

<file path=ppt/tags/tag966.xml><?xml version="1.0" encoding="utf-8"?>
<p:tagLst xmlns:p="http://schemas.openxmlformats.org/presentationml/2006/main">
  <p:tag name="KSO_WM_BEAUTIFY_FLAG" val=""/>
</p:tagLst>
</file>

<file path=ppt/tags/tag967.xml><?xml version="1.0" encoding="utf-8"?>
<p:tagLst xmlns:p="http://schemas.openxmlformats.org/presentationml/2006/main">
  <p:tag name="KSO_WM_BEAUTIFY_FLAG" val=""/>
</p:tagLst>
</file>

<file path=ppt/tags/tag968.xml><?xml version="1.0" encoding="utf-8"?>
<p:tagLst xmlns:p="http://schemas.openxmlformats.org/presentationml/2006/main">
  <p:tag name="KSO_WM_BEAUTIFY_FLAG" val=""/>
</p:tagLst>
</file>

<file path=ppt/tags/tag969.xml><?xml version="1.0" encoding="utf-8"?>
<p:tagLst xmlns:p="http://schemas.openxmlformats.org/presentationml/2006/main">
  <p:tag name="KSO_WM_BEAUTIFY_FLAG" val=""/>
</p:tagLst>
</file>

<file path=ppt/tags/tag97.xml><?xml version="1.0" encoding="utf-8"?>
<p:tagLst xmlns:p="http://schemas.openxmlformats.org/presentationml/2006/main">
  <p:tag name="KSO_WM_BEAUTIFY_FLAG" val=""/>
</p:tagLst>
</file>

<file path=ppt/tags/tag970.xml><?xml version="1.0" encoding="utf-8"?>
<p:tagLst xmlns:p="http://schemas.openxmlformats.org/presentationml/2006/main">
  <p:tag name="KSO_WM_BEAUTIFY_FLAG" val=""/>
</p:tagLst>
</file>

<file path=ppt/tags/tag971.xml><?xml version="1.0" encoding="utf-8"?>
<p:tagLst xmlns:p="http://schemas.openxmlformats.org/presentationml/2006/main">
  <p:tag name="KSO_WM_BEAUTIFY_FLAG" val=""/>
</p:tagLst>
</file>

<file path=ppt/tags/tag972.xml><?xml version="1.0" encoding="utf-8"?>
<p:tagLst xmlns:p="http://schemas.openxmlformats.org/presentationml/2006/main">
  <p:tag name="KSO_WM_BEAUTIFY_FLAG" val=""/>
</p:tagLst>
</file>

<file path=ppt/tags/tag973.xml><?xml version="1.0" encoding="utf-8"?>
<p:tagLst xmlns:p="http://schemas.openxmlformats.org/presentationml/2006/main">
  <p:tag name="KSO_WM_BEAUTIFY_FLAG" val=""/>
</p:tagLst>
</file>

<file path=ppt/tags/tag974.xml><?xml version="1.0" encoding="utf-8"?>
<p:tagLst xmlns:p="http://schemas.openxmlformats.org/presentationml/2006/main">
  <p:tag name="KSO_WM_BEAUTIFY_FLAG" val=""/>
</p:tagLst>
</file>

<file path=ppt/tags/tag975.xml><?xml version="1.0" encoding="utf-8"?>
<p:tagLst xmlns:p="http://schemas.openxmlformats.org/presentationml/2006/main">
  <p:tag name="KSO_WM_BEAUTIFY_FLAG" val=""/>
</p:tagLst>
</file>

<file path=ppt/tags/tag976.xml><?xml version="1.0" encoding="utf-8"?>
<p:tagLst xmlns:p="http://schemas.openxmlformats.org/presentationml/2006/main">
  <p:tag name="KSO_WM_BEAUTIFY_FLAG" val=""/>
</p:tagLst>
</file>

<file path=ppt/tags/tag977.xml><?xml version="1.0" encoding="utf-8"?>
<p:tagLst xmlns:p="http://schemas.openxmlformats.org/presentationml/2006/main">
  <p:tag name="KSO_WM_BEAUTIFY_FLAG" val=""/>
</p:tagLst>
</file>

<file path=ppt/tags/tag978.xml><?xml version="1.0" encoding="utf-8"?>
<p:tagLst xmlns:p="http://schemas.openxmlformats.org/presentationml/2006/main">
  <p:tag name="KSO_WM_BEAUTIFY_FLAG" val=""/>
</p:tagLst>
</file>

<file path=ppt/tags/tag979.xml><?xml version="1.0" encoding="utf-8"?>
<p:tagLst xmlns:p="http://schemas.openxmlformats.org/presentationml/2006/main">
  <p:tag name="KSO_WM_BEAUTIFY_FLAG" val=""/>
</p:tagLst>
</file>

<file path=ppt/tags/tag98.xml><?xml version="1.0" encoding="utf-8"?>
<p:tagLst xmlns:p="http://schemas.openxmlformats.org/presentationml/2006/main">
  <p:tag name="KSO_WM_SLIDE_ID" val="diagram20220058_1"/>
  <p:tag name="KSO_WM_TEMPLATE_SUBCATEGORY" val="25"/>
  <p:tag name="KSO_WM_TEMPLATE_MASTER_TYPE" val="0"/>
  <p:tag name="KSO_WM_TEMPLATE_COLOR_TYPE" val="0"/>
  <p:tag name="KSO_WM_SLIDE_ITEM_CNT" val="0"/>
  <p:tag name="KSO_WM_SLIDE_INDEX" val="1"/>
  <p:tag name="KSO_WM_TAG_VERSION" val="1.0"/>
  <p:tag name="KSO_WM_BEAUTIFY_FLAG" val="#wm#"/>
  <p:tag name="KSO_WM_TEMPLATE_CATEGORY" val="diagram"/>
  <p:tag name="KSO_WM_TEMPLATE_INDEX" val="20220058"/>
  <p:tag name="KSO_WM_SLIDE_LAYOUT" val="a_d"/>
  <p:tag name="KSO_WM_SLIDE_LAYOUT_CNT" val="1_1"/>
  <p:tag name="KSO_WM_SLIDE_TYPE" val="text"/>
  <p:tag name="KSO_WM_SLIDE_SUBTYPE" val="picTxt"/>
  <p:tag name="KSO_WM_SLIDE_LAYOUTTYPE" val="topbottom"/>
  <p:tag name="KSO_WM_SLIDE_SIZE" val="888*504"/>
  <p:tag name="KSO_WM_SLIDE_POSITION" val="36*12"/>
  <p:tag name="KSO_WM_SLIDE_LAYOUT_INFO" val="{&quot;backgroundInfo&quot;:[{&quot;bottom&quot;:0,&quot;bottomAbs&quot;:false,&quot;left&quot;:0,&quot;leftAbs&quot;:false,&quot;right&quot;:0,&quot;rightAbs&quot;:false,&quot;top&quot;:0,&quot;topAbs&quot;:false,&quot;type&quot;:&quot;general&quot;}],&quot;id&quot;:&quot;2024-01-16T10:11:33&quot;,&quot;maxSize&quot;:{&quot;size1&quot;:20},&quot;minSize&quot;:{&quot;size1&quot;:11.2},&quot;normalSize&quot;:{&quot;size1&quot;:11.2},&quot;subLayout&quot;:[{&quot;id&quot;:&quot;2024-01-16T10:11:33&quot;,&quot;margin&quot;:{&quot;bottom&quot;:0.025999998673796654,&quot;left&quot;:1.2699999809265137,&quot;right&quot;:1.2699999809265137,&quot;top&quot;:0.4230000376701355},&quot;type&quot;:0},{&quot;id&quot;:&quot;2024-01-16T10:11:33&quot;,&quot;margin&quot;:{&quot;bottom&quot;:0.847000002861023,&quot;left&quot;:1.2699999809265137,&quot;right&quot;:1.2699999809265137,&quot;top&quot;:1.2699999809265137},&quot;type&quot;:0}],&quot;type&quot;:0}"/>
  <p:tag name="KSO_WM_SLIDE_RATIO" val="1.777778"/>
  <p:tag name="KSO_WM_SLIDE_BACKGROUND" val="[&quot;general&quot;]"/>
</p:tagLst>
</file>

<file path=ppt/tags/tag980.xml><?xml version="1.0" encoding="utf-8"?>
<p:tagLst xmlns:p="http://schemas.openxmlformats.org/presentationml/2006/main">
  <p:tag name="KSO_WM_BEAUTIFY_FLAG" val=""/>
</p:tagLst>
</file>

<file path=ppt/tags/tag981.xml><?xml version="1.0" encoding="utf-8"?>
<p:tagLst xmlns:p="http://schemas.openxmlformats.org/presentationml/2006/main">
  <p:tag name="KSO_WM_BEAUTIFY_FLAG" val=""/>
</p:tagLst>
</file>

<file path=ppt/tags/tag982.xml><?xml version="1.0" encoding="utf-8"?>
<p:tagLst xmlns:p="http://schemas.openxmlformats.org/presentationml/2006/main">
  <p:tag name="KSO_WM_BEAUTIFY_FLAG" val=""/>
</p:tagLst>
</file>

<file path=ppt/tags/tag983.xml><?xml version="1.0" encoding="utf-8"?>
<p:tagLst xmlns:p="http://schemas.openxmlformats.org/presentationml/2006/main">
  <p:tag name="KSO_WM_BEAUTIFY_FLAG" val=""/>
</p:tagLst>
</file>

<file path=ppt/tags/tag984.xml><?xml version="1.0" encoding="utf-8"?>
<p:tagLst xmlns:p="http://schemas.openxmlformats.org/presentationml/2006/main">
  <p:tag name="KSO_WM_BEAUTIFY_FLAG" val=""/>
</p:tagLst>
</file>

<file path=ppt/tags/tag985.xml><?xml version="1.0" encoding="utf-8"?>
<p:tagLst xmlns:p="http://schemas.openxmlformats.org/presentationml/2006/main">
  <p:tag name="KSO_WM_BEAUTIFY_FLAG" val=""/>
</p:tagLst>
</file>

<file path=ppt/tags/tag986.xml><?xml version="1.0" encoding="utf-8"?>
<p:tagLst xmlns:p="http://schemas.openxmlformats.org/presentationml/2006/main">
  <p:tag name="KSO_WM_BEAUTIFY_FLAG" val=""/>
</p:tagLst>
</file>

<file path=ppt/tags/tag987.xml><?xml version="1.0" encoding="utf-8"?>
<p:tagLst xmlns:p="http://schemas.openxmlformats.org/presentationml/2006/main">
  <p:tag name="KSO_WM_BEAUTIFY_FLAG" val=""/>
</p:tagLst>
</file>

<file path=ppt/tags/tag988.xml><?xml version="1.0" encoding="utf-8"?>
<p:tagLst xmlns:p="http://schemas.openxmlformats.org/presentationml/2006/main">
  <p:tag name="KSO_WM_BEAUTIFY_FLAG" val=""/>
</p:tagLst>
</file>

<file path=ppt/tags/tag989.xml><?xml version="1.0" encoding="utf-8"?>
<p:tagLst xmlns:p="http://schemas.openxmlformats.org/presentationml/2006/main">
  <p:tag name="KSO_WM_BEAUTIFY_FLAG" val=""/>
</p:tagLst>
</file>

<file path=ppt/tags/tag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20058_1*i*1"/>
  <p:tag name="KSO_WM_TEMPLATE_CATEGORY" val="diagram"/>
  <p:tag name="KSO_WM_TEMPLATE_INDEX" val="20220058"/>
  <p:tag name="KSO_WM_UNIT_LAYERLEVEL" val="1"/>
  <p:tag name="KSO_WM_TAG_VERSION" val="1.0"/>
  <p:tag name="KSO_WM_BEAUTIFY_FLAG" val="#wm#"/>
  <p:tag name="KSO_WM_UNIT_BLOCK" val="0"/>
  <p:tag name="KSO_WM_UNIT_SM_LIMIT_TYPE" val="0"/>
  <p:tag name="KSO_WM_UNIT_DEC_AREA_ID" val="401453a90b9f4fd5b1215058b8a2f2e8"/>
  <p:tag name="KSO_WM_UNIT_DECORATE_INFO" val="{&quot;ReferentInfo&quot;:{&quot;Id&quot;:&quot;2d2094633d9c481aa0d84a95a0159686&quot;,&quot;X&quot;:{&quot;Pos&quot;:1},&quot;Y&quot;:{&quot;Pos&quot;:2}},&quot;DecorateInfoX&quot;:{&quot;Pos&quot;:1,&quot;IsAbs&quot;:true},&quot;DecorateInfoY&quot;:{&quot;Pos&quot;:0,&quot;IsAbs&quot;:true},&quot;DecorateInfoW&quot;:{&quot;IsAbs&quot;:true},&quot;DecorateInfoH&quot;:{&quot;IsAbs&quot;:true},&quot;whChangeMode&quot;:0}"/>
  <p:tag name="KSO_WM_UNIT_LINE_FORE_SCHEMECOLOR_INDEX_BRIGHTNESS" val="0"/>
  <p:tag name="KSO_WM_UNIT_LINE_FORE_SCHEMECOLOR_INDEX" val="5"/>
  <p:tag name="KSO_WM_UNIT_LINE_FILL_TYPE" val="2"/>
</p:tagLst>
</file>

<file path=ppt/tags/tag990.xml><?xml version="1.0" encoding="utf-8"?>
<p:tagLst xmlns:p="http://schemas.openxmlformats.org/presentationml/2006/main">
  <p:tag name="KSO_WM_BEAUTIFY_FLAG" val=""/>
</p:tagLst>
</file>

<file path=ppt/tags/tag991.xml><?xml version="1.0" encoding="utf-8"?>
<p:tagLst xmlns:p="http://schemas.openxmlformats.org/presentationml/2006/main">
  <p:tag name="KSO_WM_BEAUTIFY_FLAG" val=""/>
</p:tagLst>
</file>

<file path=ppt/tags/tag992.xml><?xml version="1.0" encoding="utf-8"?>
<p:tagLst xmlns:p="http://schemas.openxmlformats.org/presentationml/2006/main">
  <p:tag name="KSO_WM_BEAUTIFY_FLAG" val=""/>
</p:tagLst>
</file>

<file path=ppt/tags/tag993.xml><?xml version="1.0" encoding="utf-8"?>
<p:tagLst xmlns:p="http://schemas.openxmlformats.org/presentationml/2006/main">
  <p:tag name="KSO_WM_BEAUTIFY_FLAG" val=""/>
</p:tagLst>
</file>

<file path=ppt/tags/tag994.xml><?xml version="1.0" encoding="utf-8"?>
<p:tagLst xmlns:p="http://schemas.openxmlformats.org/presentationml/2006/main">
  <p:tag name="KSO_WM_BEAUTIFY_FLAG" val=""/>
</p:tagLst>
</file>

<file path=ppt/tags/tag995.xml><?xml version="1.0" encoding="utf-8"?>
<p:tagLst xmlns:p="http://schemas.openxmlformats.org/presentationml/2006/main">
  <p:tag name="KSO_WM_BEAUTIFY_FLAG" val=""/>
</p:tagLst>
</file>

<file path=ppt/tags/tag996.xml><?xml version="1.0" encoding="utf-8"?>
<p:tagLst xmlns:p="http://schemas.openxmlformats.org/presentationml/2006/main">
  <p:tag name="KSO_WM_BEAUTIFY_FLAG" val=""/>
</p:tagLst>
</file>

<file path=ppt/tags/tag997.xml><?xml version="1.0" encoding="utf-8"?>
<p:tagLst xmlns:p="http://schemas.openxmlformats.org/presentationml/2006/main">
  <p:tag name="KSO_WM_BEAUTIFY_FLAG" val=""/>
</p:tagLst>
</file>

<file path=ppt/tags/tag998.xml><?xml version="1.0" encoding="utf-8"?>
<p:tagLst xmlns:p="http://schemas.openxmlformats.org/presentationml/2006/main">
  <p:tag name="KSO_WM_BEAUTIFY_FLAG" val=""/>
</p:tagLst>
</file>

<file path=ppt/tags/tag999.xml><?xml version="1.0" encoding="utf-8"?>
<p:tagLst xmlns:p="http://schemas.openxmlformats.org/presentationml/2006/main">
  <p:tag name="KSO_WM_BEAUTIFY_FLAG" val=""/>
</p:tagLst>
</file>

<file path=ppt/theme/_rels/theme5.xml.rels><?xml version="1.0" encoding="UTF-8" standalone="yes"?>
<Relationships xmlns="http://schemas.openxmlformats.org/package/2006/relationships"><Relationship Id="rId1" Type="http://schemas.openxmlformats.org/officeDocument/2006/relationships/image" Target="../media/image15.jpeg"/></Relationships>
</file>

<file path=ppt/theme/theme1.xml><?xml version="1.0" encoding="utf-8"?>
<a:theme xmlns:a="http://schemas.openxmlformats.org/drawingml/2006/main" name="1_自定义设计方案">
  <a:themeElements>
    <a:clrScheme name="自定义 1261">
      <a:dk1>
        <a:sysClr val="windowText" lastClr="000000"/>
      </a:dk1>
      <a:lt1>
        <a:sysClr val="window" lastClr="FFFFFF"/>
      </a:lt1>
      <a:dk2>
        <a:srgbClr val="464646"/>
      </a:dk2>
      <a:lt2>
        <a:srgbClr val="7F7F7F"/>
      </a:lt2>
      <a:accent1>
        <a:srgbClr val="2C99C0"/>
      </a:accent1>
      <a:accent2>
        <a:srgbClr val="D53E25"/>
      </a:accent2>
      <a:accent3>
        <a:srgbClr val="ECA11A"/>
      </a:accent3>
      <a:accent4>
        <a:srgbClr val="2C99C0"/>
      </a:accent4>
      <a:accent5>
        <a:srgbClr val="D53E25"/>
      </a:accent5>
      <a:accent6>
        <a:srgbClr val="ECA11A"/>
      </a:accent6>
      <a:hlink>
        <a:srgbClr val="FF8119"/>
      </a:hlink>
      <a:folHlink>
        <a:srgbClr val="44B9E8"/>
      </a:folHlink>
    </a:clrScheme>
    <a:fontScheme name="Office">
      <a:majorFont>
        <a:latin typeface="Calibri Light"/>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自定义设计方案">
  <a:themeElements>
    <a:clrScheme name="自定义 1261">
      <a:dk1>
        <a:sysClr val="windowText" lastClr="000000"/>
      </a:dk1>
      <a:lt1>
        <a:sysClr val="window" lastClr="FFFFFF"/>
      </a:lt1>
      <a:dk2>
        <a:srgbClr val="464646"/>
      </a:dk2>
      <a:lt2>
        <a:srgbClr val="7F7F7F"/>
      </a:lt2>
      <a:accent1>
        <a:srgbClr val="2C99C0"/>
      </a:accent1>
      <a:accent2>
        <a:srgbClr val="D53E25"/>
      </a:accent2>
      <a:accent3>
        <a:srgbClr val="ECA11A"/>
      </a:accent3>
      <a:accent4>
        <a:srgbClr val="2C99C0"/>
      </a:accent4>
      <a:accent5>
        <a:srgbClr val="D53E25"/>
      </a:accent5>
      <a:accent6>
        <a:srgbClr val="ECA11A"/>
      </a:accent6>
      <a:hlink>
        <a:srgbClr val="FF8119"/>
      </a:hlink>
      <a:folHlink>
        <a:srgbClr val="44B9E8"/>
      </a:folHlink>
    </a:clrScheme>
    <a:fontScheme name="Office">
      <a:majorFont>
        <a:latin typeface="Calibri Light"/>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3_自定义设计方案">
  <a:themeElements>
    <a:clrScheme name="自定义 1261">
      <a:dk1>
        <a:sysClr val="windowText" lastClr="000000"/>
      </a:dk1>
      <a:lt1>
        <a:sysClr val="window" lastClr="FFFFFF"/>
      </a:lt1>
      <a:dk2>
        <a:srgbClr val="464646"/>
      </a:dk2>
      <a:lt2>
        <a:srgbClr val="7F7F7F"/>
      </a:lt2>
      <a:accent1>
        <a:srgbClr val="2C99C0"/>
      </a:accent1>
      <a:accent2>
        <a:srgbClr val="D53E25"/>
      </a:accent2>
      <a:accent3>
        <a:srgbClr val="ECA11A"/>
      </a:accent3>
      <a:accent4>
        <a:srgbClr val="2C99C0"/>
      </a:accent4>
      <a:accent5>
        <a:srgbClr val="D53E25"/>
      </a:accent5>
      <a:accent6>
        <a:srgbClr val="ECA11A"/>
      </a:accent6>
      <a:hlink>
        <a:srgbClr val="FF8119"/>
      </a:hlink>
      <a:folHlink>
        <a:srgbClr val="44B9E8"/>
      </a:folHlink>
    </a:clrScheme>
    <a:fontScheme name="Office">
      <a:majorFont>
        <a:latin typeface="Calibri Light"/>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4_自定义设计方案">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清风素材 12sc.taobao.com">
  <a:themeElements>
    <a:clrScheme name="155">
      <a:dk1>
        <a:srgbClr val="294A5A"/>
      </a:dk1>
      <a:lt1>
        <a:srgbClr val="99CC39"/>
      </a:lt1>
      <a:dk2>
        <a:srgbClr val="F9C900"/>
      </a:dk2>
      <a:lt2>
        <a:srgbClr val="ED5A00"/>
      </a:lt2>
      <a:accent1>
        <a:srgbClr val="484849"/>
      </a:accent1>
      <a:accent2>
        <a:srgbClr val="FFFFFF"/>
      </a:accent2>
      <a:accent3>
        <a:srgbClr val="969696"/>
      </a:accent3>
      <a:accent4>
        <a:srgbClr val="00AAA2"/>
      </a:accent4>
      <a:accent5>
        <a:srgbClr val="99CC39"/>
      </a:accent5>
      <a:accent6>
        <a:srgbClr val="F9C900"/>
      </a:accent6>
      <a:hlink>
        <a:srgbClr val="ED5A00"/>
      </a:hlink>
      <a:folHlink>
        <a:srgbClr val="484849"/>
      </a:folHlink>
    </a:clrScheme>
    <a:fontScheme name="默认设计模板">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blipFill dpi="0" rotWithShape="1">
          <a:blip xmlns:r="http://schemas.openxmlformats.org/officeDocument/2006/relationships" r:embed="rId1">
            <a:extLst>
              <a:ext uri="{28A0092B-C50C-407E-A947-70E740481C1C}">
                <a14:useLocalDpi xmlns:a14="http://schemas.microsoft.com/office/drawing/2010/main" val="0"/>
              </a:ext>
            </a:extLst>
          </a:blip>
          <a:srcRect/>
          <a:stretch>
            <a:fillRect/>
          </a:stretch>
        </a:blipFill>
        <a:ln>
          <a:noFill/>
        </a:ln>
      </a:spPr>
      <a:bodyPr vert="horz" wrap="square" lIns="91440" tIns="45720" rIns="91440" bIns="45720" numCol="1" anchor="t" anchorCtr="0" compatLnSpc="1"/>
      <a:lstStyle>
        <a:defPPr algn="l">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默认设计模板 13">
        <a:dk1>
          <a:srgbClr val="000000"/>
        </a:dk1>
        <a:lt1>
          <a:srgbClr val="FFFFD9"/>
        </a:lt1>
        <a:dk2>
          <a:srgbClr val="2B2E30"/>
        </a:dk2>
        <a:lt2>
          <a:srgbClr val="777777"/>
        </a:lt2>
        <a:accent1>
          <a:srgbClr val="7FBA00"/>
        </a:accent1>
        <a:accent2>
          <a:srgbClr val="FCDB00"/>
        </a:accent2>
        <a:accent3>
          <a:srgbClr val="FFFFE9"/>
        </a:accent3>
        <a:accent4>
          <a:srgbClr val="000000"/>
        </a:accent4>
        <a:accent5>
          <a:srgbClr val="C0D9AA"/>
        </a:accent5>
        <a:accent6>
          <a:srgbClr val="E4C600"/>
        </a:accent6>
        <a:hlink>
          <a:srgbClr val="21A3D0"/>
        </a:hlink>
        <a:folHlink>
          <a:srgbClr val="DA251D"/>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11830</Words>
  <Application>WPS 演示</Application>
  <PresentationFormat>自定义</PresentationFormat>
  <Paragraphs>1932</Paragraphs>
  <Slides>71</Slides>
  <Notes>57</Notes>
  <HiddenSlides>0</HiddenSlides>
  <MMClips>0</MMClips>
  <ScaleCrop>false</ScaleCrop>
  <HeadingPairs>
    <vt:vector size="8" baseType="variant">
      <vt:variant>
        <vt:lpstr>已用的字体</vt:lpstr>
      </vt:variant>
      <vt:variant>
        <vt:i4>31</vt:i4>
      </vt:variant>
      <vt:variant>
        <vt:lpstr>主题</vt:lpstr>
      </vt:variant>
      <vt:variant>
        <vt:i4>5</vt:i4>
      </vt:variant>
      <vt:variant>
        <vt:lpstr>嵌入 OLE 服务器</vt:lpstr>
      </vt:variant>
      <vt:variant>
        <vt:i4>4</vt:i4>
      </vt:variant>
      <vt:variant>
        <vt:lpstr>幻灯片标题</vt:lpstr>
      </vt:variant>
      <vt:variant>
        <vt:i4>71</vt:i4>
      </vt:variant>
    </vt:vector>
  </HeadingPairs>
  <TitlesOfParts>
    <vt:vector size="111" baseType="lpstr">
      <vt:lpstr>Arial</vt:lpstr>
      <vt:lpstr>宋体</vt:lpstr>
      <vt:lpstr>Wingdings</vt:lpstr>
      <vt:lpstr>Calibri</vt:lpstr>
      <vt:lpstr>微软雅黑</vt:lpstr>
      <vt:lpstr>Open Sans</vt:lpstr>
      <vt:lpstr>Segoe Print</vt:lpstr>
      <vt:lpstr>冬青黑体简体中文 W3</vt:lpstr>
      <vt:lpstr>黑体</vt:lpstr>
      <vt:lpstr>仿宋_GB2312</vt:lpstr>
      <vt:lpstr>仿宋</vt:lpstr>
      <vt:lpstr>楷体</vt:lpstr>
      <vt:lpstr>Segoe UI</vt:lpstr>
      <vt:lpstr>Wingdings</vt:lpstr>
      <vt:lpstr>Symbol</vt:lpstr>
      <vt:lpstr>WPS-Bullets</vt:lpstr>
      <vt:lpstr>隶书</vt:lpstr>
      <vt:lpstr>Verdana</vt:lpstr>
      <vt:lpstr>Times New Roman</vt:lpstr>
      <vt:lpstr>楷体_GB2312</vt:lpstr>
      <vt:lpstr>新宋体</vt:lpstr>
      <vt:lpstr>Arial Unicode MS</vt:lpstr>
      <vt:lpstr>等线 Light</vt:lpstr>
      <vt:lpstr>Calibri Light</vt:lpstr>
      <vt:lpstr>等线</vt:lpstr>
      <vt:lpstr>Tahoma</vt:lpstr>
      <vt:lpstr>Montserrat</vt:lpstr>
      <vt:lpstr>Arial</vt:lpstr>
      <vt:lpstr>Helvetica</vt:lpstr>
      <vt:lpstr>Courier New</vt:lpstr>
      <vt:lpstr>MS PGothic</vt:lpstr>
      <vt:lpstr>1_自定义设计方案</vt:lpstr>
      <vt:lpstr>2_自定义设计方案</vt:lpstr>
      <vt:lpstr>3_自定义设计方案</vt:lpstr>
      <vt:lpstr>4_自定义设计方案</vt:lpstr>
      <vt:lpstr>清风素材 12sc.taobao.com</vt:lpstr>
      <vt:lpstr>Visio.Drawing.11</vt:lpstr>
      <vt:lpstr>Visio.Drawing.11</vt:lpstr>
      <vt:lpstr>Visio.Drawing.6</vt:lpstr>
      <vt:lpstr>Visio.Drawing.11</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admin</cp:lastModifiedBy>
  <cp:revision>1414</cp:revision>
  <dcterms:created xsi:type="dcterms:W3CDTF">2013-01-25T01:44:00Z</dcterms:created>
  <dcterms:modified xsi:type="dcterms:W3CDTF">2024-01-21T14:49:24Z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2052-12.1.0.16120</vt:lpwstr>
  </property>
  <property fmtid="{D5CDD505-2E9C-101B-9397-08002B2CF9AE}" pid="3" name="ICV">
    <vt:lpwstr>472C83A18E094003AFB95A5AAAED0B70_13</vt:lpwstr>
  </property>
</Properties>
</file>