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  <p:sldMasterId id="2147483656" r:id="rId5"/>
    <p:sldMasterId id="2147483669" r:id="rId6"/>
  </p:sldMasterIdLst>
  <p:notesMasterIdLst>
    <p:notesMasterId r:id="rId8"/>
  </p:notesMasterIdLst>
  <p:handoutMasterIdLst>
    <p:handoutMasterId r:id="rId34"/>
  </p:handoutMasterIdLst>
  <p:sldIdLst>
    <p:sldId id="1179" r:id="rId7"/>
    <p:sldId id="1165" r:id="rId9"/>
    <p:sldId id="1171" r:id="rId10"/>
    <p:sldId id="1172" r:id="rId11"/>
    <p:sldId id="1142" r:id="rId12"/>
    <p:sldId id="1170" r:id="rId13"/>
    <p:sldId id="1149" r:id="rId14"/>
    <p:sldId id="1150" r:id="rId15"/>
    <p:sldId id="1151" r:id="rId16"/>
    <p:sldId id="1153" r:id="rId17"/>
    <p:sldId id="1154" r:id="rId18"/>
    <p:sldId id="1156" r:id="rId19"/>
    <p:sldId id="1157" r:id="rId20"/>
    <p:sldId id="1158" r:id="rId21"/>
    <p:sldId id="1159" r:id="rId22"/>
    <p:sldId id="1173" r:id="rId23"/>
    <p:sldId id="1160" r:id="rId24"/>
    <p:sldId id="1174" r:id="rId25"/>
    <p:sldId id="1162" r:id="rId26"/>
    <p:sldId id="1176" r:id="rId27"/>
    <p:sldId id="1177" r:id="rId28"/>
    <p:sldId id="1166" r:id="rId29"/>
    <p:sldId id="1167" r:id="rId30"/>
    <p:sldId id="1169" r:id="rId31"/>
    <p:sldId id="1178" r:id="rId32"/>
    <p:sldId id="1164" r:id="rId33"/>
  </p:sldIdLst>
  <p:sldSz cx="11520170" cy="6480175"/>
  <p:notesSz cx="6858000" cy="9144000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31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63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95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72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59635" algn="l" defTabSz="8636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591435" algn="l" defTabSz="8636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023235" algn="l" defTabSz="8636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455035" algn="l" defTabSz="8636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5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幸全" initials="幸全" lastIdx="1" clrIdx="0"/>
  <p:cmAuthor id="8" name="姜伟光" initials="姜" lastIdx="1" clrIdx="0"/>
  <p:cmAuthor id="2" name="作者" initials="A" lastIdx="0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4A5A"/>
    <a:srgbClr val="B9B9B9"/>
    <a:srgbClr val="ACACAC"/>
    <a:srgbClr val="666699"/>
    <a:srgbClr val="0A97A6"/>
    <a:srgbClr val="D53E25"/>
    <a:srgbClr val="ECA11A"/>
    <a:srgbClr val="2C99C0"/>
    <a:srgbClr val="99C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2068" autoAdjust="0"/>
  </p:normalViewPr>
  <p:slideViewPr>
    <p:cSldViewPr snapToObjects="1" showGuides="1">
      <p:cViewPr varScale="1">
        <p:scale>
          <a:sx n="73" d="100"/>
          <a:sy n="73" d="100"/>
        </p:scale>
        <p:origin x="1018" y="67"/>
      </p:cViewPr>
      <p:guideLst>
        <p:guide orient="horz" pos="2041"/>
        <p:guide pos="3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gs" Target="tags/tag315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31800"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63600"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95400"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27200"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159635" algn="l" defTabSz="863600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6pPr>
    <a:lvl7pPr marL="2591435" algn="l" defTabSz="863600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7pPr>
    <a:lvl8pPr marL="3023235" algn="l" defTabSz="863600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8pPr>
    <a:lvl9pPr marL="3455035" algn="l" defTabSz="863600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3378" name="幻灯片图像占位符 12533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3379" name="文本占位符 12533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3"/>
          <p:cNvGrpSpPr/>
          <p:nvPr userDrawn="1"/>
        </p:nvGrpSpPr>
        <p:grpSpPr bwMode="auto">
          <a:xfrm flipH="1">
            <a:off x="-1" y="312473"/>
            <a:ext cx="2264242" cy="639017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6" name="矩形 5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sz="176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sz="176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12"/>
          <p:cNvSpPr txBox="1">
            <a:spLocks noChangeArrowheads="1"/>
          </p:cNvSpPr>
          <p:nvPr userDrawn="1"/>
        </p:nvSpPr>
        <p:spPr bwMode="auto">
          <a:xfrm>
            <a:off x="-1" y="466528"/>
            <a:ext cx="2262886" cy="3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881" tIns="40941" rIns="81881" bIns="4094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FontTx/>
              <a:buNone/>
            </a:pPr>
            <a:r>
              <a:rPr lang="zh-CN" altLang="en-US" sz="151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51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3"/>
          <p:cNvGrpSpPr/>
          <p:nvPr userDrawn="1"/>
        </p:nvGrpSpPr>
        <p:grpSpPr bwMode="auto">
          <a:xfrm flipH="1">
            <a:off x="-1" y="312473"/>
            <a:ext cx="2264242" cy="639017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sz="176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sz="176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-1" y="466528"/>
            <a:ext cx="2262886" cy="3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881" tIns="40941" rIns="81881" bIns="4094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FontTx/>
              <a:buNone/>
            </a:pPr>
            <a:r>
              <a:rPr lang="zh-CN" altLang="en-US" sz="151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51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846" y="858023"/>
            <a:ext cx="10013535" cy="6000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846" y="1512041"/>
            <a:ext cx="10013535" cy="42766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84" y="4164113"/>
            <a:ext cx="9791590" cy="1287035"/>
          </a:xfrm>
        </p:spPr>
        <p:txBody>
          <a:bodyPr anchor="t"/>
          <a:lstStyle>
            <a:lvl1pPr algn="l">
              <a:defRPr sz="378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84" y="2746575"/>
            <a:ext cx="9791590" cy="1417538"/>
          </a:xfrm>
        </p:spPr>
        <p:txBody>
          <a:bodyPr anchor="b"/>
          <a:lstStyle>
            <a:lvl1pPr marL="0" indent="0">
              <a:buNone/>
              <a:defRPr sz="1890">
                <a:solidFill>
                  <a:srgbClr val="F8F8F8"/>
                </a:solidFill>
              </a:defRPr>
            </a:lvl1pPr>
            <a:lvl2pPr marL="431800" indent="0">
              <a:buNone/>
              <a:defRPr sz="1700"/>
            </a:lvl2pPr>
            <a:lvl3pPr marL="863600" indent="0">
              <a:buNone/>
              <a:defRPr sz="1510"/>
            </a:lvl3pPr>
            <a:lvl4pPr marL="1295400" indent="0">
              <a:buNone/>
              <a:defRPr sz="1320"/>
            </a:lvl4pPr>
            <a:lvl5pPr marL="1727200" indent="0">
              <a:buNone/>
              <a:defRPr sz="1320"/>
            </a:lvl5pPr>
            <a:lvl6pPr marL="2159635" indent="0">
              <a:buNone/>
              <a:defRPr sz="1320"/>
            </a:lvl6pPr>
            <a:lvl7pPr marL="2591435" indent="0">
              <a:buNone/>
              <a:defRPr sz="1320"/>
            </a:lvl7pPr>
            <a:lvl8pPr marL="3023235" indent="0">
              <a:buNone/>
              <a:defRPr sz="1320"/>
            </a:lvl8pPr>
            <a:lvl9pPr marL="3455035" indent="0">
              <a:buNone/>
              <a:defRPr sz="13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800" y="1512041"/>
            <a:ext cx="5111720" cy="4276616"/>
          </a:xfrm>
        </p:spPr>
        <p:txBody>
          <a:bodyPr/>
          <a:lstStyle>
            <a:lvl1pPr>
              <a:defRPr sz="2645"/>
            </a:lvl1pPr>
            <a:lvl2pPr>
              <a:defRPr sz="2265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1470" y="1512041"/>
            <a:ext cx="5113219" cy="4276616"/>
          </a:xfrm>
        </p:spPr>
        <p:txBody>
          <a:bodyPr/>
          <a:lstStyle>
            <a:lvl1pPr>
              <a:defRPr sz="2645"/>
            </a:lvl1pPr>
            <a:lvl2pPr>
              <a:defRPr sz="2265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800" y="259508"/>
            <a:ext cx="10368889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800" y="1450540"/>
            <a:ext cx="5090727" cy="604516"/>
          </a:xfrm>
        </p:spPr>
        <p:txBody>
          <a:bodyPr anchor="b"/>
          <a:lstStyle>
            <a:lvl1pPr marL="0" indent="0">
              <a:buNone/>
              <a:defRPr sz="2265" b="1"/>
            </a:lvl1pPr>
            <a:lvl2pPr marL="431800" indent="0">
              <a:buNone/>
              <a:defRPr sz="1890" b="1"/>
            </a:lvl2pPr>
            <a:lvl3pPr marL="863600" indent="0">
              <a:buNone/>
              <a:defRPr sz="1700" b="1"/>
            </a:lvl3pPr>
            <a:lvl4pPr marL="1295400" indent="0">
              <a:buNone/>
              <a:defRPr sz="1510" b="1"/>
            </a:lvl4pPr>
            <a:lvl5pPr marL="1727200" indent="0">
              <a:buNone/>
              <a:defRPr sz="1510" b="1"/>
            </a:lvl5pPr>
            <a:lvl6pPr marL="2159635" indent="0">
              <a:buNone/>
              <a:defRPr sz="1510" b="1"/>
            </a:lvl6pPr>
            <a:lvl7pPr marL="2591435" indent="0">
              <a:buNone/>
              <a:defRPr sz="1510" b="1"/>
            </a:lvl7pPr>
            <a:lvl8pPr marL="3023235" indent="0">
              <a:buNone/>
              <a:defRPr sz="1510" b="1"/>
            </a:lvl8pPr>
            <a:lvl9pPr marL="345503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800" y="2055056"/>
            <a:ext cx="5090727" cy="3733601"/>
          </a:xfrm>
        </p:spPr>
        <p:txBody>
          <a:bodyPr/>
          <a:lstStyle>
            <a:lvl1pPr>
              <a:defRPr sz="2265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462" y="1450540"/>
            <a:ext cx="5092226" cy="604516"/>
          </a:xfrm>
        </p:spPr>
        <p:txBody>
          <a:bodyPr anchor="b"/>
          <a:lstStyle>
            <a:lvl1pPr marL="0" indent="0">
              <a:buNone/>
              <a:defRPr sz="2265" b="1"/>
            </a:lvl1pPr>
            <a:lvl2pPr marL="431800" indent="0">
              <a:buNone/>
              <a:defRPr sz="1890" b="1"/>
            </a:lvl2pPr>
            <a:lvl3pPr marL="863600" indent="0">
              <a:buNone/>
              <a:defRPr sz="1700" b="1"/>
            </a:lvl3pPr>
            <a:lvl4pPr marL="1295400" indent="0">
              <a:buNone/>
              <a:defRPr sz="1510" b="1"/>
            </a:lvl4pPr>
            <a:lvl5pPr marL="1727200" indent="0">
              <a:buNone/>
              <a:defRPr sz="1510" b="1"/>
            </a:lvl5pPr>
            <a:lvl6pPr marL="2159635" indent="0">
              <a:buNone/>
              <a:defRPr sz="1510" b="1"/>
            </a:lvl6pPr>
            <a:lvl7pPr marL="2591435" indent="0">
              <a:buNone/>
              <a:defRPr sz="1510" b="1"/>
            </a:lvl7pPr>
            <a:lvl8pPr marL="3023235" indent="0">
              <a:buNone/>
              <a:defRPr sz="1510" b="1"/>
            </a:lvl8pPr>
            <a:lvl9pPr marL="345503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462" y="2055056"/>
            <a:ext cx="5092226" cy="3733601"/>
          </a:xfrm>
        </p:spPr>
        <p:txBody>
          <a:bodyPr/>
          <a:lstStyle>
            <a:lvl1pPr>
              <a:defRPr sz="2265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99" y="258007"/>
            <a:ext cx="3790680" cy="109803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432" y="258007"/>
            <a:ext cx="6440257" cy="5530650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65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5799" y="1356037"/>
            <a:ext cx="3790680" cy="4432620"/>
          </a:xfrm>
        </p:spPr>
        <p:txBody>
          <a:bodyPr/>
          <a:lstStyle>
            <a:lvl1pPr marL="0" indent="0">
              <a:buNone/>
              <a:defRPr sz="1320"/>
            </a:lvl1pPr>
            <a:lvl2pPr marL="431800" indent="0">
              <a:buNone/>
              <a:defRPr sz="1135"/>
            </a:lvl2pPr>
            <a:lvl3pPr marL="863600" indent="0">
              <a:buNone/>
              <a:defRPr sz="945"/>
            </a:lvl3pPr>
            <a:lvl4pPr marL="1295400" indent="0">
              <a:buNone/>
              <a:defRPr sz="850"/>
            </a:lvl4pPr>
            <a:lvl5pPr marL="1727200" indent="0">
              <a:buNone/>
              <a:defRPr sz="850"/>
            </a:lvl5pPr>
            <a:lvl6pPr marL="2159635" indent="0">
              <a:buNone/>
              <a:defRPr sz="850"/>
            </a:lvl6pPr>
            <a:lvl7pPr marL="2591435" indent="0">
              <a:buNone/>
              <a:defRPr sz="850"/>
            </a:lvl7pPr>
            <a:lvl8pPr marL="3023235" indent="0">
              <a:buNone/>
              <a:defRPr sz="850"/>
            </a:lvl8pPr>
            <a:lvl9pPr marL="345503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214" y="4536122"/>
            <a:ext cx="6912592" cy="535515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214" y="579016"/>
            <a:ext cx="6912592" cy="3888105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3600" indent="0">
              <a:buNone/>
              <a:defRPr sz="2265"/>
            </a:lvl3pPr>
            <a:lvl4pPr marL="1295400" indent="0">
              <a:buNone/>
              <a:defRPr sz="1890"/>
            </a:lvl4pPr>
            <a:lvl5pPr marL="1727200" indent="0">
              <a:buNone/>
              <a:defRPr sz="1890"/>
            </a:lvl5pPr>
            <a:lvl6pPr marL="2159635" indent="0">
              <a:buNone/>
              <a:defRPr sz="1890"/>
            </a:lvl6pPr>
            <a:lvl7pPr marL="2591435" indent="0">
              <a:buNone/>
              <a:defRPr sz="1890"/>
            </a:lvl7pPr>
            <a:lvl8pPr marL="3023235" indent="0">
              <a:buNone/>
              <a:defRPr sz="1890"/>
            </a:lvl8pPr>
            <a:lvl9pPr marL="345503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214" y="5071637"/>
            <a:ext cx="6912592" cy="760520"/>
          </a:xfrm>
        </p:spPr>
        <p:txBody>
          <a:bodyPr/>
          <a:lstStyle>
            <a:lvl1pPr marL="0" indent="0">
              <a:buNone/>
              <a:defRPr sz="1320"/>
            </a:lvl1pPr>
            <a:lvl2pPr marL="431800" indent="0">
              <a:buNone/>
              <a:defRPr sz="1135"/>
            </a:lvl2pPr>
            <a:lvl3pPr marL="863600" indent="0">
              <a:buNone/>
              <a:defRPr sz="945"/>
            </a:lvl3pPr>
            <a:lvl4pPr marL="1295400" indent="0">
              <a:buNone/>
              <a:defRPr sz="850"/>
            </a:lvl4pPr>
            <a:lvl5pPr marL="1727200" indent="0">
              <a:buNone/>
              <a:defRPr sz="850"/>
            </a:lvl5pPr>
            <a:lvl6pPr marL="2159635" indent="0">
              <a:buNone/>
              <a:defRPr sz="850"/>
            </a:lvl6pPr>
            <a:lvl7pPr marL="2591435" indent="0">
              <a:buNone/>
              <a:defRPr sz="850"/>
            </a:lvl7pPr>
            <a:lvl8pPr marL="3023235" indent="0">
              <a:buNone/>
              <a:defRPr sz="850"/>
            </a:lvl8pPr>
            <a:lvl9pPr marL="345503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sh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91" y="858023"/>
            <a:ext cx="2591098" cy="49306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5800" y="858023"/>
            <a:ext cx="7633842" cy="49306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16979" y="2727579"/>
            <a:ext cx="1001556" cy="7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963017" y="2606305"/>
            <a:ext cx="1035999" cy="79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762" y="1368018"/>
            <a:ext cx="2846628" cy="224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219730" y="3563313"/>
            <a:ext cx="495066" cy="37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967343" y="2744244"/>
            <a:ext cx="378915" cy="2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4985178" y="2432333"/>
            <a:ext cx="927297" cy="70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1077" y="3029967"/>
            <a:ext cx="1395705" cy="106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55629" y="3256165"/>
            <a:ext cx="1732729" cy="13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37946" y="2575193"/>
            <a:ext cx="1054871" cy="8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02395" y="3425214"/>
            <a:ext cx="493162" cy="3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630829" y="2234707"/>
            <a:ext cx="493161" cy="3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40525" y="2641861"/>
            <a:ext cx="1603251" cy="13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62746" y="2632337"/>
            <a:ext cx="413190" cy="34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6967" y="3141875"/>
            <a:ext cx="664531" cy="55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26733" y="2749005"/>
            <a:ext cx="340833" cy="2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04658" y="3256164"/>
            <a:ext cx="266574" cy="2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3"/>
          <p:cNvGrpSpPr/>
          <p:nvPr userDrawn="1"/>
        </p:nvGrpSpPr>
        <p:grpSpPr bwMode="auto">
          <a:xfrm flipH="1">
            <a:off x="-1" y="312473"/>
            <a:ext cx="2264242" cy="639017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sz="176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sz="176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-1" y="466528"/>
            <a:ext cx="2262886" cy="3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881" tIns="40941" rIns="81881" bIns="4094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FontTx/>
              <a:buNone/>
            </a:pPr>
            <a:r>
              <a:rPr lang="zh-CN" altLang="en-US" sz="151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51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4" Type="http://schemas.openxmlformats.org/officeDocument/2006/relationships/theme" Target="../theme/theme4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7" Type="http://schemas.openxmlformats.org/officeDocument/2006/relationships/theme" Target="../theme/theme5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>
            <a:alphaModFix amt="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213" y="345630"/>
            <a:ext cx="9936065" cy="1251657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213" y="1725298"/>
            <a:ext cx="9936065" cy="4111980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213" y="6006537"/>
            <a:ext cx="2591399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5985" y="6006537"/>
            <a:ext cx="3888520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6881" y="6006537"/>
            <a:ext cx="2591399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0">
    <p:push dir="r"/>
  </p:transition>
  <p:txStyles>
    <p:titleStyle>
      <a:lvl1pPr algn="l" defTabSz="818515" rtl="0" eaLnBrk="1" latinLnBrk="0" hangingPunct="1">
        <a:lnSpc>
          <a:spcPct val="90000"/>
        </a:lnSpc>
        <a:spcBef>
          <a:spcPct val="0"/>
        </a:spcBef>
        <a:buNone/>
        <a:defRPr sz="3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470" indent="-204470" algn="l" defTabSz="818515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404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2pPr>
      <a:lvl3pPr marL="102362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43319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84213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25171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66128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307022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47980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0957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1851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09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3766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4724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5618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86575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27533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>
            <a:alphaModFix amt="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213" y="345630"/>
            <a:ext cx="9936065" cy="1251657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213" y="1725298"/>
            <a:ext cx="9936065" cy="4111980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213" y="6006537"/>
            <a:ext cx="2591399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5985" y="6006537"/>
            <a:ext cx="3888520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6881" y="6006537"/>
            <a:ext cx="2591399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 advClick="0" advTm="0">
    <p:push dir="r"/>
  </p:transition>
  <p:txStyles>
    <p:titleStyle>
      <a:lvl1pPr algn="l" defTabSz="818515" rtl="0" eaLnBrk="1" latinLnBrk="0" hangingPunct="1">
        <a:lnSpc>
          <a:spcPct val="90000"/>
        </a:lnSpc>
        <a:spcBef>
          <a:spcPct val="0"/>
        </a:spcBef>
        <a:buNone/>
        <a:defRPr sz="3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470" indent="-204470" algn="l" defTabSz="818515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404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2pPr>
      <a:lvl3pPr marL="102362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43319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84213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25171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66128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307022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47980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0957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1851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09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3766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4724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5618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86575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27533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>
            <a:alphaModFix amt="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213" y="345630"/>
            <a:ext cx="9936065" cy="1251657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213" y="1725298"/>
            <a:ext cx="9936065" cy="4111980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213" y="6006537"/>
            <a:ext cx="2591399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5985" y="6006537"/>
            <a:ext cx="3888520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6881" y="6006537"/>
            <a:ext cx="2591399" cy="344205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ransition spd="med" advClick="0" advTm="0">
    <p:push dir="r"/>
  </p:transition>
  <p:txStyles>
    <p:titleStyle>
      <a:lvl1pPr algn="l" defTabSz="818515" rtl="0" eaLnBrk="1" latinLnBrk="0" hangingPunct="1">
        <a:lnSpc>
          <a:spcPct val="90000"/>
        </a:lnSpc>
        <a:spcBef>
          <a:spcPct val="0"/>
        </a:spcBef>
        <a:buNone/>
        <a:defRPr sz="3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470" indent="-204470" algn="l" defTabSz="818515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404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2pPr>
      <a:lvl3pPr marL="102362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43319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84213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25171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66128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3070225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479800" indent="-204470" algn="l" defTabSz="81851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0957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1851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09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3766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4724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5618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865755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275330" algn="l" defTabSz="8185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ransition spd="med">
    <p:push dir="r"/>
  </p:transition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6">
            <a:alphaModFix amt="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800" y="858023"/>
            <a:ext cx="10368889" cy="6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800" y="1512041"/>
            <a:ext cx="10368889" cy="427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2265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65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265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265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265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31800" algn="l" rtl="0" fontAlgn="base">
        <a:spcBef>
          <a:spcPct val="0"/>
        </a:spcBef>
        <a:spcAft>
          <a:spcPct val="0"/>
        </a:spcAft>
        <a:defRPr sz="2265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863600" algn="l" rtl="0" fontAlgn="base">
        <a:spcBef>
          <a:spcPct val="0"/>
        </a:spcBef>
        <a:spcAft>
          <a:spcPct val="0"/>
        </a:spcAft>
        <a:defRPr sz="2265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295400" algn="l" rtl="0" fontAlgn="base">
        <a:spcBef>
          <a:spcPct val="0"/>
        </a:spcBef>
        <a:spcAft>
          <a:spcPct val="0"/>
        </a:spcAft>
        <a:defRPr sz="2265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727200" algn="l" rtl="0" fontAlgn="base">
        <a:spcBef>
          <a:spcPct val="0"/>
        </a:spcBef>
        <a:spcAft>
          <a:spcPct val="0"/>
        </a:spcAft>
        <a:defRPr sz="2265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23850" indent="-323850" algn="l" rtl="0" fontAlgn="base">
        <a:spcBef>
          <a:spcPct val="20000"/>
        </a:spcBef>
        <a:spcAft>
          <a:spcPct val="0"/>
        </a:spcAft>
        <a:buChar char="•"/>
        <a:defRPr sz="1890">
          <a:solidFill>
            <a:schemeClr val="accent1"/>
          </a:solidFill>
          <a:latin typeface="+mn-lt"/>
          <a:ea typeface="+mn-ea"/>
          <a:cs typeface="+mn-cs"/>
        </a:defRPr>
      </a:lvl1pPr>
      <a:lvl2pPr marL="701675" indent="-269875" algn="l" rtl="0" eaLnBrk="0" fontAlgn="base" hangingPunct="0">
        <a:spcBef>
          <a:spcPct val="20000"/>
        </a:spcBef>
        <a:spcAft>
          <a:spcPct val="0"/>
        </a:spcAft>
        <a:buChar char="–"/>
        <a:defRPr sz="1890">
          <a:solidFill>
            <a:schemeClr val="accent1"/>
          </a:solidFill>
          <a:latin typeface="+mn-lt"/>
          <a:ea typeface="仿宋_GB2312" pitchFamily="49" charset="-122"/>
        </a:defRPr>
      </a:lvl2pPr>
      <a:lvl3pPr marL="1079500" indent="-215900" algn="l" rtl="0" eaLnBrk="0" fontAlgn="base" hangingPunct="0">
        <a:spcBef>
          <a:spcPct val="20000"/>
        </a:spcBef>
        <a:spcAft>
          <a:spcPct val="0"/>
        </a:spcAft>
        <a:buChar char="•"/>
        <a:defRPr sz="2265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11300" indent="-215900" algn="l" rtl="0" eaLnBrk="0" fontAlgn="base" hangingPunct="0">
        <a:spcBef>
          <a:spcPct val="20000"/>
        </a:spcBef>
        <a:spcAft>
          <a:spcPct val="0"/>
        </a:spcAft>
        <a:buChar char="–"/>
        <a:defRPr sz="189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943735" indent="-215900" algn="l" rtl="0" eaLnBrk="0" fontAlgn="base" hangingPunct="0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375535" indent="-215900" algn="l" rtl="0" eaLnBrk="0" fontAlgn="base" hangingPunct="0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807335" indent="-215900" algn="l" rtl="0" eaLnBrk="0" fontAlgn="base" hangingPunct="0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239135" indent="-215900" algn="l" rtl="0" eaLnBrk="0" fontAlgn="base" hangingPunct="0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670935" indent="-215900" algn="l" rtl="0" eaLnBrk="0" fontAlgn="base" hangingPunct="0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2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43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23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03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5.xml"/><Relationship Id="rId5" Type="http://schemas.openxmlformats.org/officeDocument/2006/relationships/image" Target="../media/image17.jpeg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18.png"/><Relationship Id="rId6" Type="http://schemas.openxmlformats.org/officeDocument/2006/relationships/tags" Target="../tags/tag100.xml"/><Relationship Id="rId5" Type="http://schemas.openxmlformats.org/officeDocument/2006/relationships/image" Target="../media/image17.jpe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08.xml"/><Relationship Id="rId7" Type="http://schemas.openxmlformats.org/officeDocument/2006/relationships/image" Target="../media/image19.png"/><Relationship Id="rId6" Type="http://schemas.openxmlformats.org/officeDocument/2006/relationships/tags" Target="../tags/tag107.xml"/><Relationship Id="rId5" Type="http://schemas.openxmlformats.org/officeDocument/2006/relationships/image" Target="../media/image17.jpeg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4.xml"/><Relationship Id="rId7" Type="http://schemas.openxmlformats.org/officeDocument/2006/relationships/image" Target="../media/image20.png"/><Relationship Id="rId6" Type="http://schemas.openxmlformats.org/officeDocument/2006/relationships/tags" Target="../tags/tag113.xml"/><Relationship Id="rId5" Type="http://schemas.openxmlformats.org/officeDocument/2006/relationships/image" Target="../media/image17.jpe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0" Type="http://schemas.openxmlformats.org/officeDocument/2006/relationships/notesSlide" Target="../notesSlides/notesSlide13.xml"/><Relationship Id="rId1" Type="http://schemas.openxmlformats.org/officeDocument/2006/relationships/tags" Target="../tags/tag10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image" Target="../media/image21.png"/><Relationship Id="rId4" Type="http://schemas.openxmlformats.org/officeDocument/2006/relationships/image" Target="../media/image17.jpe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../media/image23.png"/><Relationship Id="rId7" Type="http://schemas.openxmlformats.org/officeDocument/2006/relationships/tags" Target="../tags/tag124.xml"/><Relationship Id="rId6" Type="http://schemas.openxmlformats.org/officeDocument/2006/relationships/image" Target="../media/image22.png"/><Relationship Id="rId5" Type="http://schemas.openxmlformats.org/officeDocument/2006/relationships/tags" Target="../tags/tag123.xml"/><Relationship Id="rId4" Type="http://schemas.openxmlformats.org/officeDocument/2006/relationships/image" Target="../media/image17.jpe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2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image" Target="../media/image17.jpe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image" Target="../media/image17.jpe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7" Type="http://schemas.openxmlformats.org/officeDocument/2006/relationships/notesSlide" Target="../notesSlides/notesSlide18.xml"/><Relationship Id="rId86" Type="http://schemas.openxmlformats.org/officeDocument/2006/relationships/slideLayout" Target="../slideLayouts/slideLayout7.xml"/><Relationship Id="rId85" Type="http://schemas.openxmlformats.org/officeDocument/2006/relationships/tags" Target="../tags/tag230.xml"/><Relationship Id="rId84" Type="http://schemas.openxmlformats.org/officeDocument/2006/relationships/image" Target="../media/image17.jpeg"/><Relationship Id="rId83" Type="http://schemas.openxmlformats.org/officeDocument/2006/relationships/tags" Target="../tags/tag229.xml"/><Relationship Id="rId82" Type="http://schemas.openxmlformats.org/officeDocument/2006/relationships/tags" Target="../tags/tag228.xml"/><Relationship Id="rId81" Type="http://schemas.openxmlformats.org/officeDocument/2006/relationships/tags" Target="../tags/tag227.xml"/><Relationship Id="rId80" Type="http://schemas.openxmlformats.org/officeDocument/2006/relationships/tags" Target="../tags/tag226.xml"/><Relationship Id="rId8" Type="http://schemas.openxmlformats.org/officeDocument/2006/relationships/tags" Target="../tags/tag154.xml"/><Relationship Id="rId79" Type="http://schemas.openxmlformats.org/officeDocument/2006/relationships/tags" Target="../tags/tag225.xml"/><Relationship Id="rId78" Type="http://schemas.openxmlformats.org/officeDocument/2006/relationships/tags" Target="../tags/tag224.xml"/><Relationship Id="rId77" Type="http://schemas.openxmlformats.org/officeDocument/2006/relationships/tags" Target="../tags/tag223.xml"/><Relationship Id="rId76" Type="http://schemas.openxmlformats.org/officeDocument/2006/relationships/tags" Target="../tags/tag222.xml"/><Relationship Id="rId75" Type="http://schemas.openxmlformats.org/officeDocument/2006/relationships/tags" Target="../tags/tag221.xml"/><Relationship Id="rId74" Type="http://schemas.openxmlformats.org/officeDocument/2006/relationships/tags" Target="../tags/tag220.xml"/><Relationship Id="rId73" Type="http://schemas.openxmlformats.org/officeDocument/2006/relationships/tags" Target="../tags/tag219.xml"/><Relationship Id="rId72" Type="http://schemas.openxmlformats.org/officeDocument/2006/relationships/tags" Target="../tags/tag218.xml"/><Relationship Id="rId71" Type="http://schemas.openxmlformats.org/officeDocument/2006/relationships/tags" Target="../tags/tag217.xml"/><Relationship Id="rId70" Type="http://schemas.openxmlformats.org/officeDocument/2006/relationships/tags" Target="../tags/tag216.xml"/><Relationship Id="rId7" Type="http://schemas.openxmlformats.org/officeDocument/2006/relationships/tags" Target="../tags/tag153.xml"/><Relationship Id="rId69" Type="http://schemas.openxmlformats.org/officeDocument/2006/relationships/tags" Target="../tags/tag215.xml"/><Relationship Id="rId68" Type="http://schemas.openxmlformats.org/officeDocument/2006/relationships/tags" Target="../tags/tag214.xml"/><Relationship Id="rId67" Type="http://schemas.openxmlformats.org/officeDocument/2006/relationships/tags" Target="../tags/tag213.xml"/><Relationship Id="rId66" Type="http://schemas.openxmlformats.org/officeDocument/2006/relationships/tags" Target="../tags/tag212.xml"/><Relationship Id="rId65" Type="http://schemas.openxmlformats.org/officeDocument/2006/relationships/tags" Target="../tags/tag211.xml"/><Relationship Id="rId64" Type="http://schemas.openxmlformats.org/officeDocument/2006/relationships/tags" Target="../tags/tag210.xml"/><Relationship Id="rId63" Type="http://schemas.openxmlformats.org/officeDocument/2006/relationships/tags" Target="../tags/tag209.xml"/><Relationship Id="rId62" Type="http://schemas.openxmlformats.org/officeDocument/2006/relationships/tags" Target="../tags/tag208.xml"/><Relationship Id="rId61" Type="http://schemas.openxmlformats.org/officeDocument/2006/relationships/tags" Target="../tags/tag207.xml"/><Relationship Id="rId60" Type="http://schemas.openxmlformats.org/officeDocument/2006/relationships/tags" Target="../tags/tag206.xml"/><Relationship Id="rId6" Type="http://schemas.openxmlformats.org/officeDocument/2006/relationships/tags" Target="../tags/tag152.xml"/><Relationship Id="rId59" Type="http://schemas.openxmlformats.org/officeDocument/2006/relationships/tags" Target="../tags/tag205.xml"/><Relationship Id="rId58" Type="http://schemas.openxmlformats.org/officeDocument/2006/relationships/tags" Target="../tags/tag204.xml"/><Relationship Id="rId57" Type="http://schemas.openxmlformats.org/officeDocument/2006/relationships/tags" Target="../tags/tag203.xml"/><Relationship Id="rId56" Type="http://schemas.openxmlformats.org/officeDocument/2006/relationships/tags" Target="../tags/tag202.xml"/><Relationship Id="rId55" Type="http://schemas.openxmlformats.org/officeDocument/2006/relationships/tags" Target="../tags/tag201.xml"/><Relationship Id="rId54" Type="http://schemas.openxmlformats.org/officeDocument/2006/relationships/tags" Target="../tags/tag200.xml"/><Relationship Id="rId53" Type="http://schemas.openxmlformats.org/officeDocument/2006/relationships/tags" Target="../tags/tag199.xml"/><Relationship Id="rId52" Type="http://schemas.openxmlformats.org/officeDocument/2006/relationships/tags" Target="../tags/tag198.xml"/><Relationship Id="rId51" Type="http://schemas.openxmlformats.org/officeDocument/2006/relationships/tags" Target="../tags/tag197.xml"/><Relationship Id="rId50" Type="http://schemas.openxmlformats.org/officeDocument/2006/relationships/tags" Target="../tags/tag196.xml"/><Relationship Id="rId5" Type="http://schemas.openxmlformats.org/officeDocument/2006/relationships/tags" Target="../tags/tag151.xml"/><Relationship Id="rId49" Type="http://schemas.openxmlformats.org/officeDocument/2006/relationships/tags" Target="../tags/tag195.xml"/><Relationship Id="rId48" Type="http://schemas.openxmlformats.org/officeDocument/2006/relationships/tags" Target="../tags/tag194.xml"/><Relationship Id="rId47" Type="http://schemas.openxmlformats.org/officeDocument/2006/relationships/tags" Target="../tags/tag193.xml"/><Relationship Id="rId46" Type="http://schemas.openxmlformats.org/officeDocument/2006/relationships/tags" Target="../tags/tag192.xml"/><Relationship Id="rId45" Type="http://schemas.openxmlformats.org/officeDocument/2006/relationships/tags" Target="../tags/tag191.xml"/><Relationship Id="rId44" Type="http://schemas.openxmlformats.org/officeDocument/2006/relationships/tags" Target="../tags/tag190.xml"/><Relationship Id="rId43" Type="http://schemas.openxmlformats.org/officeDocument/2006/relationships/tags" Target="../tags/tag189.xml"/><Relationship Id="rId42" Type="http://schemas.openxmlformats.org/officeDocument/2006/relationships/tags" Target="../tags/tag188.xml"/><Relationship Id="rId41" Type="http://schemas.openxmlformats.org/officeDocument/2006/relationships/tags" Target="../tags/tag187.xml"/><Relationship Id="rId40" Type="http://schemas.openxmlformats.org/officeDocument/2006/relationships/tags" Target="../tags/tag186.xml"/><Relationship Id="rId4" Type="http://schemas.openxmlformats.org/officeDocument/2006/relationships/tags" Target="../tags/tag150.xml"/><Relationship Id="rId39" Type="http://schemas.openxmlformats.org/officeDocument/2006/relationships/tags" Target="../tags/tag185.xml"/><Relationship Id="rId38" Type="http://schemas.openxmlformats.org/officeDocument/2006/relationships/tags" Target="../tags/tag184.xml"/><Relationship Id="rId37" Type="http://schemas.openxmlformats.org/officeDocument/2006/relationships/tags" Target="../tags/tag183.xml"/><Relationship Id="rId36" Type="http://schemas.openxmlformats.org/officeDocument/2006/relationships/tags" Target="../tags/tag182.xml"/><Relationship Id="rId35" Type="http://schemas.openxmlformats.org/officeDocument/2006/relationships/tags" Target="../tags/tag181.xml"/><Relationship Id="rId34" Type="http://schemas.openxmlformats.org/officeDocument/2006/relationships/tags" Target="../tags/tag180.xml"/><Relationship Id="rId33" Type="http://schemas.openxmlformats.org/officeDocument/2006/relationships/tags" Target="../tags/tag179.xml"/><Relationship Id="rId32" Type="http://schemas.openxmlformats.org/officeDocument/2006/relationships/tags" Target="../tags/tag178.xml"/><Relationship Id="rId31" Type="http://schemas.openxmlformats.org/officeDocument/2006/relationships/tags" Target="../tags/tag177.xml"/><Relationship Id="rId30" Type="http://schemas.openxmlformats.org/officeDocument/2006/relationships/tags" Target="../tags/tag176.xml"/><Relationship Id="rId3" Type="http://schemas.openxmlformats.org/officeDocument/2006/relationships/tags" Target="../tags/tag149.xml"/><Relationship Id="rId29" Type="http://schemas.openxmlformats.org/officeDocument/2006/relationships/tags" Target="../tags/tag175.xml"/><Relationship Id="rId28" Type="http://schemas.openxmlformats.org/officeDocument/2006/relationships/tags" Target="../tags/tag174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17.jpeg"/><Relationship Id="rId3" Type="http://schemas.openxmlformats.org/officeDocument/2006/relationships/tags" Target="../tags/tag233.xml"/><Relationship Id="rId29" Type="http://schemas.openxmlformats.org/officeDocument/2006/relationships/notesSlide" Target="../notesSlides/notesSlide19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56.xml"/><Relationship Id="rId26" Type="http://schemas.openxmlformats.org/officeDocument/2006/relationships/tags" Target="../tags/tag255.xml"/><Relationship Id="rId25" Type="http://schemas.openxmlformats.org/officeDocument/2006/relationships/tags" Target="../tags/tag254.xml"/><Relationship Id="rId24" Type="http://schemas.openxmlformats.org/officeDocument/2006/relationships/tags" Target="../tags/tag253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tags" Target="../tags/tag232.xml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.xml"/><Relationship Id="rId10" Type="http://schemas.openxmlformats.org/officeDocument/2006/relationships/image" Target="../media/image17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0" Type="http://schemas.openxmlformats.org/officeDocument/2006/relationships/notesSlide" Target="../notesSlides/notesSlide20.xml"/><Relationship Id="rId2" Type="http://schemas.openxmlformats.org/officeDocument/2006/relationships/tags" Target="../tags/tag258.xml"/><Relationship Id="rId19" Type="http://schemas.openxmlformats.org/officeDocument/2006/relationships/slideLayout" Target="../slideLayouts/slideLayout20.xml"/><Relationship Id="rId18" Type="http://schemas.openxmlformats.org/officeDocument/2006/relationships/tags" Target="../tags/tag273.xml"/><Relationship Id="rId17" Type="http://schemas.openxmlformats.org/officeDocument/2006/relationships/image" Target="../media/image17.jpeg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0.xml"/><Relationship Id="rId6" Type="http://schemas.openxmlformats.org/officeDocument/2006/relationships/tags" Target="../tags/tag278.xml"/><Relationship Id="rId5" Type="http://schemas.openxmlformats.org/officeDocument/2006/relationships/image" Target="../media/image17.jpeg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image" Target="../media/image24.png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image" Target="../media/image17.jpeg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notesSlide" Target="../notesSlides/notesSlide2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87.xml"/><Relationship Id="rId11" Type="http://schemas.openxmlformats.org/officeDocument/2006/relationships/image" Target="../media/image25.png"/><Relationship Id="rId10" Type="http://schemas.openxmlformats.org/officeDocument/2006/relationships/tags" Target="../tags/tag286.xml"/><Relationship Id="rId1" Type="http://schemas.openxmlformats.org/officeDocument/2006/relationships/tags" Target="../tags/tag27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image" Target="../media/image26.png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image" Target="../media/image17.jpeg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5" Type="http://schemas.openxmlformats.org/officeDocument/2006/relationships/notesSlide" Target="../notesSlides/notesSlide2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96.xml"/><Relationship Id="rId12" Type="http://schemas.openxmlformats.org/officeDocument/2006/relationships/image" Target="../media/image28.png"/><Relationship Id="rId11" Type="http://schemas.openxmlformats.org/officeDocument/2006/relationships/tags" Target="../tags/tag295.xml"/><Relationship Id="rId10" Type="http://schemas.openxmlformats.org/officeDocument/2006/relationships/image" Target="../media/image27.png"/><Relationship Id="rId1" Type="http://schemas.openxmlformats.org/officeDocument/2006/relationships/tags" Target="../tags/tag28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01.xml"/><Relationship Id="rId5" Type="http://schemas.openxmlformats.org/officeDocument/2006/relationships/image" Target="../media/image17.jpeg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image" Target="../media/image17.jpeg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5" Type="http://schemas.openxmlformats.org/officeDocument/2006/relationships/notesSlide" Target="../notesSlides/notesSlide2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13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tags" Target="../tags/tag30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4" Type="http://schemas.openxmlformats.org/officeDocument/2006/relationships/notesSlide" Target="../notesSlides/notesSlide3.xml"/><Relationship Id="rId33" Type="http://schemas.openxmlformats.org/officeDocument/2006/relationships/slideLayout" Target="../slideLayouts/slideLayout20.xml"/><Relationship Id="rId32" Type="http://schemas.openxmlformats.org/officeDocument/2006/relationships/tags" Target="../tags/tag41.xml"/><Relationship Id="rId31" Type="http://schemas.openxmlformats.org/officeDocument/2006/relationships/image" Target="../media/image17.jpeg"/><Relationship Id="rId30" Type="http://schemas.openxmlformats.org/officeDocument/2006/relationships/tags" Target="../tags/tag40.xml"/><Relationship Id="rId3" Type="http://schemas.openxmlformats.org/officeDocument/2006/relationships/tags" Target="../tags/tag13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20.xml"/><Relationship Id="rId13" Type="http://schemas.openxmlformats.org/officeDocument/2006/relationships/tags" Target="../tags/tag53.xml"/><Relationship Id="rId12" Type="http://schemas.openxmlformats.org/officeDocument/2006/relationships/image" Target="../media/image17.jpeg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0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../media/image17.jpeg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17.jpe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../media/image17.jpe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../media/image17.jpe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35" y="2519680"/>
            <a:ext cx="11520805" cy="2862580"/>
          </a:xfrm>
          <a:prstGeom prst="rect">
            <a:avLst/>
          </a:prstGeom>
          <a:solidFill>
            <a:srgbClr val="003164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微软雅黑" panose="020B0503020204020204" pitchFamily="34" charset="-122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2364977" y="3024063"/>
            <a:ext cx="7021634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0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计算机系统结构</a:t>
            </a:r>
            <a:endParaRPr kumimoji="0" lang="zh-CN" altLang="en-US" sz="5035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882590" y="4320207"/>
            <a:ext cx="3986407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Calibri" panose="020F0502020204030204" pitchFamily="34" charset="0"/>
              </a:rPr>
              <a:t>计算机科学与技术学院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70" y="875665"/>
            <a:ext cx="5618480" cy="1685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2.2.3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程序在主存中的定位技术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47700" y="1008380"/>
            <a:ext cx="10013315" cy="4709795"/>
          </a:xfrm>
        </p:spPr>
        <p:txBody>
          <a:bodyPr vert="horz" wrap="square" lIns="91440" tIns="45720" rIns="91440" bIns="45720" anchor="t" anchorCtr="0">
            <a:normAutofit fontScale="45000" lnSpcReduction="2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5000" dirty="0">
                <a:solidFill>
                  <a:srgbClr val="FF0000"/>
                </a:solidFill>
                <a:ea typeface="微软雅黑" panose="020B0503020204020204" pitchFamily="34" charset="-122"/>
              </a:rPr>
              <a:t>逻辑地址与主存物理地址</a:t>
            </a:r>
            <a:endParaRPr lang="zh-CN" altLang="en-US" sz="5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逻辑地址：程序员编写程序时使用的地址；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物理地址：程序在主存中的实际地址；</a:t>
            </a:r>
            <a:endParaRPr lang="zh-CN" altLang="en-US" sz="44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5000" dirty="0">
                <a:solidFill>
                  <a:srgbClr val="FF0000"/>
                </a:solidFill>
                <a:ea typeface="微软雅黑" panose="020B0503020204020204" pitchFamily="34" charset="-122"/>
              </a:rPr>
              <a:t>早期——单道程序</a:t>
            </a:r>
            <a:endParaRPr lang="zh-CN" altLang="en-US" sz="5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逻辑地址和物理地址是一致的，程序和数据存放在主存中的位置是由程序员编写程序时指明；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zh-CN" altLang="en-US" sz="5000" dirty="0">
                <a:solidFill>
                  <a:srgbClr val="FF0000"/>
                </a:solidFill>
                <a:ea typeface="微软雅黑" panose="020B0503020204020204" pitchFamily="34" charset="-122"/>
              </a:rPr>
              <a:t>现在——多道程序</a:t>
            </a:r>
            <a:endParaRPr lang="zh-CN" altLang="en-US" sz="5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程序员已不用主存的实际地址编程，改用符号、编号名编址；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程由源程序中的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符号名空间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→目标程序的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逻辑地址空间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→主存中的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物理地址空间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一般来讲，逻辑地址的空间大于物理地址的空间。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800" lvl="1" indent="0" fontAlgn="auto">
              <a:lnSpc>
                <a:spcPct val="130000"/>
              </a:lnSpc>
              <a:buNone/>
            </a:pP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2.2.3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程序在主存中的定位技术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47700" y="1008380"/>
            <a:ext cx="10013315" cy="4709795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marL="431800" lvl="1" indent="0" fontAlgn="auto">
              <a:lnSpc>
                <a:spcPct val="130000"/>
              </a:lnSpc>
              <a:buNone/>
            </a:pP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pic>
        <p:nvPicPr>
          <p:cNvPr id="1025" name="图片 1024" descr="ppt/media/image10.png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29410" y="878687"/>
            <a:ext cx="7704693" cy="4464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文本框 1"/>
          <p:cNvSpPr txBox="1"/>
          <p:nvPr>
            <p:custDataLst>
              <p:tags r:id="rId8"/>
            </p:custDataLst>
          </p:nvPr>
        </p:nvSpPr>
        <p:spPr>
          <a:xfrm>
            <a:off x="868680" y="5470525"/>
            <a:ext cx="979233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marL="0" lvl="0" indent="0" algn="ctr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为了正确运行程序，指令的地址码应根据不同寻址方式做相应的变换，如直接寻址、间接寻址、变址寻址访存时都应将指令中的逻辑地址加一个a值。</a:t>
            </a:r>
            <a:endParaRPr lang="zh-CN" altLang="en-US" sz="2000" b="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custDataLst>
      <p:tags r:id="rId9"/>
    </p:custDataLst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2.2.3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程序在主存中的定位技术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47700" y="1008380"/>
            <a:ext cx="6234430" cy="3797300"/>
          </a:xfrm>
        </p:spPr>
        <p:txBody>
          <a:bodyPr vert="horz" wrap="square" lIns="91440" tIns="45720" rIns="91440" bIns="45720" anchor="t" anchorCtr="0">
            <a:normAutofit fontScale="47500" lnSpcReduction="2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5100" dirty="0">
                <a:solidFill>
                  <a:srgbClr val="FF0000"/>
                </a:solidFill>
                <a:ea typeface="微软雅黑" panose="020B0503020204020204" pitchFamily="34" charset="-122"/>
              </a:rPr>
              <a:t>静态再定位</a:t>
            </a:r>
            <a:endParaRPr lang="zh-CN" altLang="en-US" sz="5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逻在目标程序装入内存时，由装入程序对目标程序中的指令和数据的地址进行修改，即把程序的逻辑地址都改成实际的内存地址；</a:t>
            </a:r>
            <a:endParaRPr lang="zh-CN" altLang="en-US" sz="4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重定位在程序装入时一次完成；</a:t>
            </a:r>
            <a:endParaRPr lang="zh-CN" altLang="en-US" sz="42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5000" dirty="0">
                <a:solidFill>
                  <a:srgbClr val="FF0000"/>
                </a:solidFill>
                <a:ea typeface="微软雅黑" panose="020B0503020204020204" pitchFamily="34" charset="-122"/>
              </a:rPr>
              <a:t>存在问题</a:t>
            </a:r>
            <a:endParaRPr lang="zh-CN" altLang="en-US" sz="5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容易导致其他程序错误；</a:t>
            </a:r>
            <a:endParaRPr lang="zh-CN" altLang="en-US" sz="4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4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不容易定位错误等；</a:t>
            </a:r>
            <a:endParaRPr lang="zh-CN" altLang="en-US" sz="4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800" lvl="1" indent="0" fontAlgn="auto">
              <a:lnSpc>
                <a:spcPct val="130000"/>
              </a:lnSpc>
              <a:buNone/>
            </a:pP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pic>
        <p:nvPicPr>
          <p:cNvPr id="34820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5335" y="1943943"/>
            <a:ext cx="3784600" cy="31448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8"/>
    </p:custDataLst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2.2.3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程序在主存中的定位技术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47700" y="1008380"/>
            <a:ext cx="10440552" cy="671539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动态再定位</a:t>
            </a: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pic>
        <p:nvPicPr>
          <p:cNvPr id="3584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60131" y="2907030"/>
            <a:ext cx="4524375" cy="3058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35708" y="3389968"/>
            <a:ext cx="2376264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4700" lvl="1" indent="-342900" fontAlgn="auto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基址寻址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692" y="1580642"/>
            <a:ext cx="9937104" cy="1291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在是在程序执行期间完成的，即程序的逻辑地址在装入内存时不作任何修改，程序执行中，每取出一条指令，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对其译码时，如果有逻辑地址，就借助于重定位机构将其转换成绝对地址，然后执行该指令。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med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2.2.3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程序在主存中的定位技术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pic>
        <p:nvPicPr>
          <p:cNvPr id="2" name="图片 1" descr="基址寻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968" y="1779269"/>
            <a:ext cx="3977640" cy="2921635"/>
          </a:xfrm>
          <a:prstGeom prst="rect">
            <a:avLst/>
          </a:prstGeom>
        </p:spPr>
      </p:pic>
      <p:sp>
        <p:nvSpPr>
          <p:cNvPr id="3" name="Rectangle 3"/>
          <p:cNvSpPr txBox="1"/>
          <p:nvPr>
            <p:custDataLst>
              <p:tags r:id="rId6"/>
            </p:custDataLst>
          </p:nvPr>
        </p:nvSpPr>
        <p:spPr>
          <a:xfrm>
            <a:off x="647700" y="1341436"/>
            <a:ext cx="5616600" cy="37973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 fontScale="25000" lnSpcReduction="20000"/>
          </a:bodyPr>
          <a:lstStyle>
            <a:lvl1pPr marL="215900" indent="-215900" algn="l" defTabSz="8642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22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37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>
                <a:solidFill>
                  <a:srgbClr val="FF0000"/>
                </a:solidFill>
                <a:ea typeface="微软雅黑" panose="020B0503020204020204" pitchFamily="34" charset="-122"/>
              </a:rPr>
              <a:t>基址寻址</a:t>
            </a:r>
            <a:endParaRPr lang="zh-CN" altLang="en-US" sz="96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定义：</a:t>
            </a:r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指令中给出一个形式地址（作为修改量），并给出基址寄存器号，基址寄存器内容（作为基准量）与形式地址相加得到操作数有效地址。</a:t>
            </a:r>
            <a:endParaRPr lang="en-US" altLang="zh-CN" sz="8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主要解决：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程序重定位；</a:t>
            </a:r>
            <a:endParaRPr lang="en-US" altLang="zh-CN" sz="8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扩展有限字长指令的寻址空间；</a:t>
            </a:r>
            <a:endParaRPr lang="zh-CN" altLang="en-US" sz="8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med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2.2.3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程序在主存中的定位技术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pic>
        <p:nvPicPr>
          <p:cNvPr id="37891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04230" y="1958658"/>
            <a:ext cx="4068763" cy="269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789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60780" y="1901508"/>
            <a:ext cx="4379913" cy="3014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矩形 2"/>
          <p:cNvSpPr/>
          <p:nvPr>
            <p:custDataLst>
              <p:tags r:id="rId9"/>
            </p:custDataLst>
          </p:nvPr>
        </p:nvSpPr>
        <p:spPr>
          <a:xfrm>
            <a:off x="2663825" y="1201103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矩形 7"/>
          <p:cNvSpPr/>
          <p:nvPr>
            <p:custDataLst>
              <p:tags r:id="rId10"/>
            </p:custDataLst>
          </p:nvPr>
        </p:nvSpPr>
        <p:spPr>
          <a:xfrm>
            <a:off x="7200265" y="1223328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基址寻址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5" name="矩形 1"/>
          <p:cNvSpPr/>
          <p:nvPr>
            <p:custDataLst>
              <p:tags r:id="rId11"/>
            </p:custDataLst>
          </p:nvPr>
        </p:nvSpPr>
        <p:spPr>
          <a:xfrm>
            <a:off x="1160780" y="5086033"/>
            <a:ext cx="4252913" cy="71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 eaLnBrk="1" latinLnBrk="0" hangingPunct="1">
              <a:lnSpc>
                <a:spcPct val="1300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变址寻址是对诸如向量、数组等数据块运算的支持，以便实现程序的循环。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896" name="矩形 7"/>
          <p:cNvSpPr/>
          <p:nvPr>
            <p:custDataLst>
              <p:tags r:id="rId12"/>
            </p:custDataLst>
          </p:nvPr>
        </p:nvSpPr>
        <p:spPr>
          <a:xfrm>
            <a:off x="5903913" y="5086033"/>
            <a:ext cx="4252912" cy="71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 eaLnBrk="1" latinLnBrk="0" hangingPunct="1">
              <a:lnSpc>
                <a:spcPct val="1300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基址寻址是对逻辑地址空间到物理地址空间变换的支持，以利于实现程序的动态再定位。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custDataLst>
      <p:tags r:id="rId13"/>
    </p:custDataLst>
  </p:cSld>
  <p:clrMapOvr>
    <a:masterClrMapping/>
  </p:clrMapOvr>
  <p:transition spd="med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</a:rPr>
              <a:t>寻址技术</a:t>
            </a:r>
            <a:endParaRPr lang="zh-CN" altLang="en-US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 flipH="1">
            <a:off x="829328" y="4504705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 flipH="1">
            <a:off x="693440" y="4660533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 flipH="1">
            <a:off x="694075" y="1511581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 flipH="1">
            <a:off x="694145" y="4535494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微信截图_20240112211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sp>
        <p:nvSpPr>
          <p:cNvPr id="32" name="矩形 31"/>
          <p:cNvSpPr/>
          <p:nvPr>
            <p:custDataLst>
              <p:tags r:id="rId8"/>
            </p:custDataLst>
          </p:nvPr>
        </p:nvSpPr>
        <p:spPr>
          <a:xfrm flipH="1">
            <a:off x="477044" y="4712828"/>
            <a:ext cx="10562589" cy="109140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9"/>
            </p:custDataLst>
          </p:nvPr>
        </p:nvSpPr>
        <p:spPr>
          <a:xfrm flipH="1">
            <a:off x="477044" y="3516836"/>
            <a:ext cx="10562590" cy="1143697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 flipH="1">
            <a:off x="478949" y="2624436"/>
            <a:ext cx="10562590" cy="85891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 flipH="1">
            <a:off x="478314" y="1675984"/>
            <a:ext cx="10562590" cy="92559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>
          <a:xfrm flipH="1">
            <a:off x="478949" y="1233388"/>
            <a:ext cx="10562590" cy="41973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0599" y="1223863"/>
            <a:ext cx="6146165" cy="451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68631" y="1791119"/>
            <a:ext cx="5765800" cy="728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2.2.1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寻址方式的三种面向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寄存器、主存储器、堆栈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68631" y="2686036"/>
            <a:ext cx="5765800" cy="728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2.2.2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寻址方式在指令中的指明方式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指令格式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68631" y="3546858"/>
            <a:ext cx="57658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2.2.3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程序在主存中的定位技术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逻辑地址与主存物理地址 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变址寻址与基址寻址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54647" y="4721567"/>
            <a:ext cx="57658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2.2.4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物理主存中信息的存储分布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内存对齐 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2.2.4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物理主存中信息的存储分布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graphicFrame>
        <p:nvGraphicFramePr>
          <p:cNvPr id="246853" name="Group 69"/>
          <p:cNvGraphicFramePr>
            <a:graphicFrameLocks noGrp="1"/>
          </p:cNvGraphicFramePr>
          <p:nvPr>
            <p:ph sz="half" idx="1"/>
            <p:custDataLst>
              <p:tags r:id="rId5"/>
            </p:custDataLst>
          </p:nvPr>
        </p:nvGraphicFramePr>
        <p:xfrm>
          <a:off x="1439764" y="1368108"/>
          <a:ext cx="8856984" cy="4307205"/>
        </p:xfrm>
        <a:graphic>
          <a:graphicData uri="http://schemas.openxmlformats.org/drawingml/2006/table">
            <a:tbl>
              <a:tblPr/>
              <a:tblGrid>
                <a:gridCol w="916215"/>
                <a:gridCol w="3762354"/>
                <a:gridCol w="4178415"/>
              </a:tblGrid>
              <a:tr h="806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22" marR="914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变址寻址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基址寻址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173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具体应用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4A5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指令提供形式地址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4A5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作为基准量，其位数足以指向整个主存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94A5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4A5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基址寄存器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4A5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提供基准量，其位数足以指向整个主存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94A5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变址寄存器提供修改量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4A5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，其位数可长可短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94A5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指令给出形式地址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4A5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作为位移量，其位数较短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94A5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应用目的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4A5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面向用户，可用于访问字符串、数组等成批数据，便于程序循环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94A5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Verdan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4A5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面向系统，可用来解决程序在实际主存中的重定位问题，以及在有限字长指令中扩大寻址空间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94A5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p:transition spd="med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>
            <p:custDataLst>
              <p:tags r:id="rId1"/>
            </p:custDataLst>
          </p:nvPr>
        </p:nvSpPr>
        <p:spPr>
          <a:xfrm>
            <a:off x="1506855" y="1294765"/>
            <a:ext cx="4123690" cy="223456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50" dirty="0">
                <a:solidFill>
                  <a:schemeClr val="dk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目前使用最普遍的</a:t>
            </a:r>
            <a:r>
              <a:rPr lang="zh-CN" altLang="en-US" b="1" spc="15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编址单位是</a:t>
            </a:r>
            <a:r>
              <a:rPr lang="zh-CN" altLang="en-US" b="1" spc="150" dirty="0">
                <a:solidFill>
                  <a:srgbClr val="0000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字节编址</a:t>
            </a:r>
            <a:r>
              <a:rPr lang="zh-CN" altLang="en-US" spc="150" dirty="0">
                <a:solidFill>
                  <a:schemeClr val="dk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，是为了适应非数值计算的需要，</a:t>
            </a:r>
            <a:r>
              <a:rPr lang="zh-CN" altLang="en-US" b="1" spc="150" dirty="0">
                <a:solidFill>
                  <a:srgbClr val="0000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字节编址</a:t>
            </a:r>
            <a:r>
              <a:rPr lang="zh-CN" altLang="en-US" spc="150" dirty="0">
                <a:solidFill>
                  <a:schemeClr val="dk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方式能够使编址单位与信息的基本单位（一个字节）相一致，这是它的最大优点。</a:t>
            </a:r>
            <a:endParaRPr lang="zh-CN" altLang="en-US" spc="150" dirty="0">
              <a:solidFill>
                <a:schemeClr val="dk1">
                  <a:lumMod val="7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66287" y="1295050"/>
            <a:ext cx="651564" cy="4929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270" b="1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2270" b="1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54"/>
          <p:cNvSpPr/>
          <p:nvPr>
            <p:custDataLst>
              <p:tags r:id="rId3"/>
            </p:custDataLst>
          </p:nvPr>
        </p:nvSpPr>
        <p:spPr bwMode="auto">
          <a:xfrm>
            <a:off x="865912" y="1737019"/>
            <a:ext cx="160123" cy="192933"/>
          </a:xfrm>
          <a:custGeom>
            <a:avLst/>
            <a:gdLst>
              <a:gd name="T0" fmla="*/ 146 w 163"/>
              <a:gd name="T1" fmla="*/ 0 h 227"/>
              <a:gd name="T2" fmla="*/ 152 w 163"/>
              <a:gd name="T3" fmla="*/ 1 h 227"/>
              <a:gd name="T4" fmla="*/ 157 w 163"/>
              <a:gd name="T5" fmla="*/ 10 h 227"/>
              <a:gd name="T6" fmla="*/ 150 w 163"/>
              <a:gd name="T7" fmla="*/ 24 h 227"/>
              <a:gd name="T8" fmla="*/ 129 w 163"/>
              <a:gd name="T9" fmla="*/ 49 h 227"/>
              <a:gd name="T10" fmla="*/ 116 w 163"/>
              <a:gd name="T11" fmla="*/ 61 h 227"/>
              <a:gd name="T12" fmla="*/ 92 w 163"/>
              <a:gd name="T13" fmla="*/ 84 h 227"/>
              <a:gd name="T14" fmla="*/ 81 w 163"/>
              <a:gd name="T15" fmla="*/ 93 h 227"/>
              <a:gd name="T16" fmla="*/ 30 w 163"/>
              <a:gd name="T17" fmla="*/ 131 h 227"/>
              <a:gd name="T18" fmla="*/ 30 w 163"/>
              <a:gd name="T19" fmla="*/ 131 h 227"/>
              <a:gd name="T20" fmla="*/ 28 w 163"/>
              <a:gd name="T21" fmla="*/ 133 h 227"/>
              <a:gd name="T22" fmla="*/ 30 w 163"/>
              <a:gd name="T23" fmla="*/ 133 h 227"/>
              <a:gd name="T24" fmla="*/ 63 w 163"/>
              <a:gd name="T25" fmla="*/ 148 h 227"/>
              <a:gd name="T26" fmla="*/ 96 w 163"/>
              <a:gd name="T27" fmla="*/ 169 h 227"/>
              <a:gd name="T28" fmla="*/ 117 w 163"/>
              <a:gd name="T29" fmla="*/ 178 h 227"/>
              <a:gd name="T30" fmla="*/ 155 w 163"/>
              <a:gd name="T31" fmla="*/ 204 h 227"/>
              <a:gd name="T32" fmla="*/ 160 w 163"/>
              <a:gd name="T33" fmla="*/ 213 h 227"/>
              <a:gd name="T34" fmla="*/ 156 w 163"/>
              <a:gd name="T35" fmla="*/ 225 h 227"/>
              <a:gd name="T36" fmla="*/ 144 w 163"/>
              <a:gd name="T37" fmla="*/ 226 h 227"/>
              <a:gd name="T38" fmla="*/ 104 w 163"/>
              <a:gd name="T39" fmla="*/ 214 h 227"/>
              <a:gd name="T40" fmla="*/ 59 w 163"/>
              <a:gd name="T41" fmla="*/ 190 h 227"/>
              <a:gd name="T42" fmla="*/ 30 w 163"/>
              <a:gd name="T43" fmla="*/ 165 h 227"/>
              <a:gd name="T44" fmla="*/ 10 w 163"/>
              <a:gd name="T45" fmla="*/ 145 h 227"/>
              <a:gd name="T46" fmla="*/ 4 w 163"/>
              <a:gd name="T47" fmla="*/ 140 h 227"/>
              <a:gd name="T48" fmla="*/ 2 w 163"/>
              <a:gd name="T49" fmla="*/ 139 h 227"/>
              <a:gd name="T50" fmla="*/ 2 w 163"/>
              <a:gd name="T51" fmla="*/ 134 h 227"/>
              <a:gd name="T52" fmla="*/ 5 w 163"/>
              <a:gd name="T53" fmla="*/ 131 h 227"/>
              <a:gd name="T54" fmla="*/ 16 w 163"/>
              <a:gd name="T55" fmla="*/ 121 h 227"/>
              <a:gd name="T56" fmla="*/ 20 w 163"/>
              <a:gd name="T57" fmla="*/ 115 h 227"/>
              <a:gd name="T58" fmla="*/ 38 w 163"/>
              <a:gd name="T59" fmla="*/ 84 h 227"/>
              <a:gd name="T60" fmla="*/ 58 w 163"/>
              <a:gd name="T61" fmla="*/ 58 h 227"/>
              <a:gd name="T62" fmla="*/ 72 w 163"/>
              <a:gd name="T63" fmla="*/ 44 h 227"/>
              <a:gd name="T64" fmla="*/ 115 w 163"/>
              <a:gd name="T65" fmla="*/ 10 h 227"/>
              <a:gd name="T66" fmla="*/ 140 w 163"/>
              <a:gd name="T67" fmla="*/ 0 h 227"/>
              <a:gd name="T68" fmla="*/ 146 w 163"/>
              <a:gd name="T6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" h="227">
                <a:moveTo>
                  <a:pt x="146" y="0"/>
                </a:moveTo>
                <a:cubicBezTo>
                  <a:pt x="148" y="0"/>
                  <a:pt x="150" y="0"/>
                  <a:pt x="152" y="1"/>
                </a:cubicBezTo>
                <a:cubicBezTo>
                  <a:pt x="157" y="2"/>
                  <a:pt x="158" y="5"/>
                  <a:pt x="157" y="10"/>
                </a:cubicBezTo>
                <a:cubicBezTo>
                  <a:pt x="156" y="15"/>
                  <a:pt x="153" y="20"/>
                  <a:pt x="150" y="24"/>
                </a:cubicBezTo>
                <a:cubicBezTo>
                  <a:pt x="144" y="33"/>
                  <a:pt x="137" y="41"/>
                  <a:pt x="129" y="49"/>
                </a:cubicBezTo>
                <a:cubicBezTo>
                  <a:pt x="125" y="53"/>
                  <a:pt x="121" y="57"/>
                  <a:pt x="116" y="61"/>
                </a:cubicBezTo>
                <a:cubicBezTo>
                  <a:pt x="108" y="69"/>
                  <a:pt x="100" y="76"/>
                  <a:pt x="92" y="84"/>
                </a:cubicBezTo>
                <a:cubicBezTo>
                  <a:pt x="88" y="87"/>
                  <a:pt x="85" y="90"/>
                  <a:pt x="81" y="93"/>
                </a:cubicBezTo>
                <a:cubicBezTo>
                  <a:pt x="66" y="108"/>
                  <a:pt x="49" y="121"/>
                  <a:pt x="30" y="131"/>
                </a:cubicBezTo>
                <a:cubicBezTo>
                  <a:pt x="30" y="131"/>
                  <a:pt x="30" y="131"/>
                  <a:pt x="30" y="131"/>
                </a:cubicBezTo>
                <a:cubicBezTo>
                  <a:pt x="29" y="132"/>
                  <a:pt x="29" y="132"/>
                  <a:pt x="28" y="133"/>
                </a:cubicBezTo>
                <a:cubicBezTo>
                  <a:pt x="29" y="133"/>
                  <a:pt x="29" y="133"/>
                  <a:pt x="30" y="133"/>
                </a:cubicBezTo>
                <a:cubicBezTo>
                  <a:pt x="42" y="135"/>
                  <a:pt x="53" y="141"/>
                  <a:pt x="63" y="148"/>
                </a:cubicBezTo>
                <a:cubicBezTo>
                  <a:pt x="73" y="156"/>
                  <a:pt x="84" y="163"/>
                  <a:pt x="96" y="169"/>
                </a:cubicBezTo>
                <a:cubicBezTo>
                  <a:pt x="103" y="172"/>
                  <a:pt x="110" y="175"/>
                  <a:pt x="117" y="178"/>
                </a:cubicBezTo>
                <a:cubicBezTo>
                  <a:pt x="131" y="185"/>
                  <a:pt x="144" y="193"/>
                  <a:pt x="155" y="204"/>
                </a:cubicBezTo>
                <a:cubicBezTo>
                  <a:pt x="157" y="207"/>
                  <a:pt x="159" y="210"/>
                  <a:pt x="160" y="213"/>
                </a:cubicBezTo>
                <a:cubicBezTo>
                  <a:pt x="163" y="218"/>
                  <a:pt x="161" y="223"/>
                  <a:pt x="156" y="225"/>
                </a:cubicBezTo>
                <a:cubicBezTo>
                  <a:pt x="152" y="226"/>
                  <a:pt x="148" y="227"/>
                  <a:pt x="144" y="226"/>
                </a:cubicBezTo>
                <a:cubicBezTo>
                  <a:pt x="130" y="225"/>
                  <a:pt x="116" y="220"/>
                  <a:pt x="104" y="214"/>
                </a:cubicBezTo>
                <a:cubicBezTo>
                  <a:pt x="89" y="206"/>
                  <a:pt x="74" y="198"/>
                  <a:pt x="59" y="190"/>
                </a:cubicBezTo>
                <a:cubicBezTo>
                  <a:pt x="47" y="184"/>
                  <a:pt x="38" y="175"/>
                  <a:pt x="30" y="165"/>
                </a:cubicBezTo>
                <a:cubicBezTo>
                  <a:pt x="23" y="158"/>
                  <a:pt x="17" y="151"/>
                  <a:pt x="10" y="145"/>
                </a:cubicBezTo>
                <a:cubicBezTo>
                  <a:pt x="9" y="143"/>
                  <a:pt x="6" y="142"/>
                  <a:pt x="4" y="140"/>
                </a:cubicBezTo>
                <a:cubicBezTo>
                  <a:pt x="3" y="140"/>
                  <a:pt x="2" y="139"/>
                  <a:pt x="2" y="139"/>
                </a:cubicBezTo>
                <a:cubicBezTo>
                  <a:pt x="0" y="137"/>
                  <a:pt x="0" y="136"/>
                  <a:pt x="2" y="134"/>
                </a:cubicBezTo>
                <a:cubicBezTo>
                  <a:pt x="3" y="133"/>
                  <a:pt x="4" y="132"/>
                  <a:pt x="5" y="131"/>
                </a:cubicBezTo>
                <a:cubicBezTo>
                  <a:pt x="9" y="128"/>
                  <a:pt x="13" y="125"/>
                  <a:pt x="16" y="121"/>
                </a:cubicBezTo>
                <a:cubicBezTo>
                  <a:pt x="18" y="120"/>
                  <a:pt x="19" y="118"/>
                  <a:pt x="20" y="115"/>
                </a:cubicBezTo>
                <a:cubicBezTo>
                  <a:pt x="26" y="105"/>
                  <a:pt x="31" y="94"/>
                  <a:pt x="38" y="84"/>
                </a:cubicBezTo>
                <a:cubicBezTo>
                  <a:pt x="44" y="74"/>
                  <a:pt x="50" y="65"/>
                  <a:pt x="58" y="58"/>
                </a:cubicBezTo>
                <a:cubicBezTo>
                  <a:pt x="63" y="53"/>
                  <a:pt x="67" y="48"/>
                  <a:pt x="72" y="44"/>
                </a:cubicBezTo>
                <a:cubicBezTo>
                  <a:pt x="85" y="31"/>
                  <a:pt x="99" y="19"/>
                  <a:pt x="115" y="10"/>
                </a:cubicBezTo>
                <a:cubicBezTo>
                  <a:pt x="123" y="6"/>
                  <a:pt x="131" y="2"/>
                  <a:pt x="140" y="0"/>
                </a:cubicBezTo>
                <a:cubicBezTo>
                  <a:pt x="142" y="0"/>
                  <a:pt x="144" y="0"/>
                  <a:pt x="146" y="0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7" name="Freeform 55"/>
          <p:cNvSpPr/>
          <p:nvPr>
            <p:custDataLst>
              <p:tags r:id="rId4"/>
            </p:custDataLst>
          </p:nvPr>
        </p:nvSpPr>
        <p:spPr bwMode="auto">
          <a:xfrm>
            <a:off x="780704" y="1743072"/>
            <a:ext cx="137485" cy="208951"/>
          </a:xfrm>
          <a:custGeom>
            <a:avLst/>
            <a:gdLst>
              <a:gd name="T0" fmla="*/ 126 w 140"/>
              <a:gd name="T1" fmla="*/ 0 h 246"/>
              <a:gd name="T2" fmla="*/ 138 w 140"/>
              <a:gd name="T3" fmla="*/ 14 h 246"/>
              <a:gd name="T4" fmla="*/ 129 w 140"/>
              <a:gd name="T5" fmla="*/ 30 h 246"/>
              <a:gd name="T6" fmla="*/ 99 w 140"/>
              <a:gd name="T7" fmla="*/ 62 h 246"/>
              <a:gd name="T8" fmla="*/ 77 w 140"/>
              <a:gd name="T9" fmla="*/ 81 h 246"/>
              <a:gd name="T10" fmla="*/ 42 w 140"/>
              <a:gd name="T11" fmla="*/ 105 h 246"/>
              <a:gd name="T12" fmla="*/ 19 w 140"/>
              <a:gd name="T13" fmla="*/ 117 h 246"/>
              <a:gd name="T14" fmla="*/ 18 w 140"/>
              <a:gd name="T15" fmla="*/ 118 h 246"/>
              <a:gd name="T16" fmla="*/ 19 w 140"/>
              <a:gd name="T17" fmla="*/ 119 h 246"/>
              <a:gd name="T18" fmla="*/ 43 w 140"/>
              <a:gd name="T19" fmla="*/ 133 h 246"/>
              <a:gd name="T20" fmla="*/ 56 w 140"/>
              <a:gd name="T21" fmla="*/ 146 h 246"/>
              <a:gd name="T22" fmla="*/ 90 w 140"/>
              <a:gd name="T23" fmla="*/ 179 h 246"/>
              <a:gd name="T24" fmla="*/ 111 w 140"/>
              <a:gd name="T25" fmla="*/ 198 h 246"/>
              <a:gd name="T26" fmla="*/ 132 w 140"/>
              <a:gd name="T27" fmla="*/ 226 h 246"/>
              <a:gd name="T28" fmla="*/ 135 w 140"/>
              <a:gd name="T29" fmla="*/ 236 h 246"/>
              <a:gd name="T30" fmla="*/ 126 w 140"/>
              <a:gd name="T31" fmla="*/ 245 h 246"/>
              <a:gd name="T32" fmla="*/ 111 w 140"/>
              <a:gd name="T33" fmla="*/ 241 h 246"/>
              <a:gd name="T34" fmla="*/ 79 w 140"/>
              <a:gd name="T35" fmla="*/ 222 h 246"/>
              <a:gd name="T36" fmla="*/ 61 w 140"/>
              <a:gd name="T37" fmla="*/ 205 h 246"/>
              <a:gd name="T38" fmla="*/ 44 w 140"/>
              <a:gd name="T39" fmla="*/ 186 h 246"/>
              <a:gd name="T40" fmla="*/ 23 w 140"/>
              <a:gd name="T41" fmla="*/ 159 h 246"/>
              <a:gd name="T42" fmla="*/ 11 w 140"/>
              <a:gd name="T43" fmla="*/ 139 h 246"/>
              <a:gd name="T44" fmla="*/ 2 w 140"/>
              <a:gd name="T45" fmla="*/ 124 h 246"/>
              <a:gd name="T46" fmla="*/ 4 w 140"/>
              <a:gd name="T47" fmla="*/ 115 h 246"/>
              <a:gd name="T48" fmla="*/ 16 w 140"/>
              <a:gd name="T49" fmla="*/ 104 h 246"/>
              <a:gd name="T50" fmla="*/ 58 w 140"/>
              <a:gd name="T51" fmla="*/ 54 h 246"/>
              <a:gd name="T52" fmla="*/ 89 w 140"/>
              <a:gd name="T53" fmla="*/ 21 h 246"/>
              <a:gd name="T54" fmla="*/ 101 w 140"/>
              <a:gd name="T55" fmla="*/ 11 h 246"/>
              <a:gd name="T56" fmla="*/ 123 w 140"/>
              <a:gd name="T57" fmla="*/ 0 h 246"/>
              <a:gd name="T58" fmla="*/ 126 w 140"/>
              <a:gd name="T59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0" h="246">
                <a:moveTo>
                  <a:pt x="126" y="0"/>
                </a:moveTo>
                <a:cubicBezTo>
                  <a:pt x="134" y="0"/>
                  <a:pt x="140" y="6"/>
                  <a:pt x="138" y="14"/>
                </a:cubicBezTo>
                <a:cubicBezTo>
                  <a:pt x="136" y="20"/>
                  <a:pt x="133" y="26"/>
                  <a:pt x="129" y="30"/>
                </a:cubicBezTo>
                <a:cubicBezTo>
                  <a:pt x="121" y="42"/>
                  <a:pt x="110" y="53"/>
                  <a:pt x="99" y="62"/>
                </a:cubicBezTo>
                <a:cubicBezTo>
                  <a:pt x="92" y="69"/>
                  <a:pt x="85" y="75"/>
                  <a:pt x="77" y="81"/>
                </a:cubicBezTo>
                <a:cubicBezTo>
                  <a:pt x="65" y="90"/>
                  <a:pt x="54" y="97"/>
                  <a:pt x="42" y="105"/>
                </a:cubicBezTo>
                <a:cubicBezTo>
                  <a:pt x="35" y="110"/>
                  <a:pt x="27" y="113"/>
                  <a:pt x="19" y="117"/>
                </a:cubicBezTo>
                <a:cubicBezTo>
                  <a:pt x="18" y="117"/>
                  <a:pt x="18" y="117"/>
                  <a:pt x="18" y="118"/>
                </a:cubicBezTo>
                <a:cubicBezTo>
                  <a:pt x="18" y="118"/>
                  <a:pt x="18" y="119"/>
                  <a:pt x="19" y="119"/>
                </a:cubicBezTo>
                <a:cubicBezTo>
                  <a:pt x="27" y="123"/>
                  <a:pt x="35" y="127"/>
                  <a:pt x="43" y="133"/>
                </a:cubicBezTo>
                <a:cubicBezTo>
                  <a:pt x="47" y="137"/>
                  <a:pt x="52" y="141"/>
                  <a:pt x="56" y="146"/>
                </a:cubicBezTo>
                <a:cubicBezTo>
                  <a:pt x="67" y="158"/>
                  <a:pt x="78" y="169"/>
                  <a:pt x="90" y="179"/>
                </a:cubicBezTo>
                <a:cubicBezTo>
                  <a:pt x="98" y="185"/>
                  <a:pt x="105" y="191"/>
                  <a:pt x="111" y="198"/>
                </a:cubicBezTo>
                <a:cubicBezTo>
                  <a:pt x="120" y="206"/>
                  <a:pt x="127" y="215"/>
                  <a:pt x="132" y="226"/>
                </a:cubicBezTo>
                <a:cubicBezTo>
                  <a:pt x="133" y="229"/>
                  <a:pt x="134" y="232"/>
                  <a:pt x="135" y="236"/>
                </a:cubicBezTo>
                <a:cubicBezTo>
                  <a:pt x="136" y="241"/>
                  <a:pt x="132" y="246"/>
                  <a:pt x="126" y="245"/>
                </a:cubicBezTo>
                <a:cubicBezTo>
                  <a:pt x="121" y="244"/>
                  <a:pt x="116" y="243"/>
                  <a:pt x="111" y="241"/>
                </a:cubicBezTo>
                <a:cubicBezTo>
                  <a:pt x="99" y="237"/>
                  <a:pt x="89" y="230"/>
                  <a:pt x="79" y="222"/>
                </a:cubicBezTo>
                <a:cubicBezTo>
                  <a:pt x="73" y="217"/>
                  <a:pt x="66" y="211"/>
                  <a:pt x="61" y="205"/>
                </a:cubicBezTo>
                <a:cubicBezTo>
                  <a:pt x="55" y="199"/>
                  <a:pt x="49" y="193"/>
                  <a:pt x="44" y="186"/>
                </a:cubicBezTo>
                <a:cubicBezTo>
                  <a:pt x="37" y="177"/>
                  <a:pt x="30" y="168"/>
                  <a:pt x="23" y="159"/>
                </a:cubicBezTo>
                <a:cubicBezTo>
                  <a:pt x="18" y="153"/>
                  <a:pt x="15" y="146"/>
                  <a:pt x="11" y="139"/>
                </a:cubicBezTo>
                <a:cubicBezTo>
                  <a:pt x="8" y="134"/>
                  <a:pt x="5" y="129"/>
                  <a:pt x="2" y="124"/>
                </a:cubicBezTo>
                <a:cubicBezTo>
                  <a:pt x="0" y="120"/>
                  <a:pt x="0" y="118"/>
                  <a:pt x="4" y="115"/>
                </a:cubicBezTo>
                <a:cubicBezTo>
                  <a:pt x="8" y="111"/>
                  <a:pt x="12" y="107"/>
                  <a:pt x="16" y="104"/>
                </a:cubicBezTo>
                <a:cubicBezTo>
                  <a:pt x="31" y="89"/>
                  <a:pt x="45" y="72"/>
                  <a:pt x="58" y="54"/>
                </a:cubicBezTo>
                <a:cubicBezTo>
                  <a:pt x="67" y="42"/>
                  <a:pt x="77" y="31"/>
                  <a:pt x="89" y="21"/>
                </a:cubicBezTo>
                <a:cubicBezTo>
                  <a:pt x="93" y="18"/>
                  <a:pt x="96" y="14"/>
                  <a:pt x="101" y="11"/>
                </a:cubicBezTo>
                <a:cubicBezTo>
                  <a:pt x="107" y="6"/>
                  <a:pt x="114" y="1"/>
                  <a:pt x="123" y="0"/>
                </a:cubicBezTo>
                <a:cubicBezTo>
                  <a:pt x="124" y="0"/>
                  <a:pt x="125" y="0"/>
                  <a:pt x="126" y="0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8" name="Freeform 56"/>
          <p:cNvSpPr/>
          <p:nvPr>
            <p:custDataLst>
              <p:tags r:id="rId5"/>
            </p:custDataLst>
          </p:nvPr>
        </p:nvSpPr>
        <p:spPr bwMode="auto">
          <a:xfrm>
            <a:off x="984873" y="1724205"/>
            <a:ext cx="149834" cy="183678"/>
          </a:xfrm>
          <a:custGeom>
            <a:avLst/>
            <a:gdLst>
              <a:gd name="T0" fmla="*/ 20 w 153"/>
              <a:gd name="T1" fmla="*/ 139 h 216"/>
              <a:gd name="T2" fmla="*/ 29 w 153"/>
              <a:gd name="T3" fmla="*/ 140 h 216"/>
              <a:gd name="T4" fmla="*/ 62 w 153"/>
              <a:gd name="T5" fmla="*/ 149 h 216"/>
              <a:gd name="T6" fmla="*/ 97 w 153"/>
              <a:gd name="T7" fmla="*/ 163 h 216"/>
              <a:gd name="T8" fmla="*/ 130 w 153"/>
              <a:gd name="T9" fmla="*/ 180 h 216"/>
              <a:gd name="T10" fmla="*/ 150 w 153"/>
              <a:gd name="T11" fmla="*/ 203 h 216"/>
              <a:gd name="T12" fmla="*/ 143 w 153"/>
              <a:gd name="T13" fmla="*/ 215 h 216"/>
              <a:gd name="T14" fmla="*/ 134 w 153"/>
              <a:gd name="T15" fmla="*/ 215 h 216"/>
              <a:gd name="T16" fmla="*/ 95 w 153"/>
              <a:gd name="T17" fmla="*/ 205 h 216"/>
              <a:gd name="T18" fmla="*/ 32 w 153"/>
              <a:gd name="T19" fmla="*/ 169 h 216"/>
              <a:gd name="T20" fmla="*/ 24 w 153"/>
              <a:gd name="T21" fmla="*/ 162 h 216"/>
              <a:gd name="T22" fmla="*/ 9 w 153"/>
              <a:gd name="T23" fmla="*/ 149 h 216"/>
              <a:gd name="T24" fmla="*/ 3 w 153"/>
              <a:gd name="T25" fmla="*/ 144 h 216"/>
              <a:gd name="T26" fmla="*/ 3 w 153"/>
              <a:gd name="T27" fmla="*/ 137 h 216"/>
              <a:gd name="T28" fmla="*/ 14 w 153"/>
              <a:gd name="T29" fmla="*/ 124 h 216"/>
              <a:gd name="T30" fmla="*/ 41 w 153"/>
              <a:gd name="T31" fmla="*/ 74 h 216"/>
              <a:gd name="T32" fmla="*/ 57 w 153"/>
              <a:gd name="T33" fmla="*/ 54 h 216"/>
              <a:gd name="T34" fmla="*/ 88 w 153"/>
              <a:gd name="T35" fmla="*/ 22 h 216"/>
              <a:gd name="T36" fmla="*/ 110 w 153"/>
              <a:gd name="T37" fmla="*/ 5 h 216"/>
              <a:gd name="T38" fmla="*/ 116 w 153"/>
              <a:gd name="T39" fmla="*/ 2 h 216"/>
              <a:gd name="T40" fmla="*/ 123 w 153"/>
              <a:gd name="T41" fmla="*/ 6 h 216"/>
              <a:gd name="T42" fmla="*/ 123 w 153"/>
              <a:gd name="T43" fmla="*/ 14 h 216"/>
              <a:gd name="T44" fmla="*/ 115 w 153"/>
              <a:gd name="T45" fmla="*/ 38 h 216"/>
              <a:gd name="T46" fmla="*/ 96 w 153"/>
              <a:gd name="T47" fmla="*/ 69 h 216"/>
              <a:gd name="T48" fmla="*/ 68 w 153"/>
              <a:gd name="T49" fmla="*/ 101 h 216"/>
              <a:gd name="T50" fmla="*/ 54 w 153"/>
              <a:gd name="T51" fmla="*/ 115 h 216"/>
              <a:gd name="T52" fmla="*/ 22 w 153"/>
              <a:gd name="T53" fmla="*/ 137 h 216"/>
              <a:gd name="T54" fmla="*/ 21 w 153"/>
              <a:gd name="T55" fmla="*/ 138 h 216"/>
              <a:gd name="T56" fmla="*/ 20 w 153"/>
              <a:gd name="T57" fmla="*/ 13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" h="216">
                <a:moveTo>
                  <a:pt x="20" y="139"/>
                </a:moveTo>
                <a:cubicBezTo>
                  <a:pt x="23" y="140"/>
                  <a:pt x="26" y="140"/>
                  <a:pt x="29" y="140"/>
                </a:cubicBezTo>
                <a:cubicBezTo>
                  <a:pt x="40" y="142"/>
                  <a:pt x="51" y="145"/>
                  <a:pt x="62" y="149"/>
                </a:cubicBezTo>
                <a:cubicBezTo>
                  <a:pt x="74" y="154"/>
                  <a:pt x="85" y="158"/>
                  <a:pt x="97" y="163"/>
                </a:cubicBezTo>
                <a:cubicBezTo>
                  <a:pt x="109" y="167"/>
                  <a:pt x="120" y="172"/>
                  <a:pt x="130" y="180"/>
                </a:cubicBezTo>
                <a:cubicBezTo>
                  <a:pt x="138" y="187"/>
                  <a:pt x="145" y="194"/>
                  <a:pt x="150" y="203"/>
                </a:cubicBezTo>
                <a:cubicBezTo>
                  <a:pt x="153" y="210"/>
                  <a:pt x="151" y="214"/>
                  <a:pt x="143" y="215"/>
                </a:cubicBezTo>
                <a:cubicBezTo>
                  <a:pt x="140" y="216"/>
                  <a:pt x="137" y="216"/>
                  <a:pt x="134" y="215"/>
                </a:cubicBezTo>
                <a:cubicBezTo>
                  <a:pt x="120" y="214"/>
                  <a:pt x="107" y="210"/>
                  <a:pt x="95" y="205"/>
                </a:cubicBezTo>
                <a:cubicBezTo>
                  <a:pt x="72" y="196"/>
                  <a:pt x="51" y="184"/>
                  <a:pt x="32" y="169"/>
                </a:cubicBezTo>
                <a:cubicBezTo>
                  <a:pt x="29" y="167"/>
                  <a:pt x="27" y="164"/>
                  <a:pt x="24" y="162"/>
                </a:cubicBezTo>
                <a:cubicBezTo>
                  <a:pt x="19" y="158"/>
                  <a:pt x="14" y="153"/>
                  <a:pt x="9" y="149"/>
                </a:cubicBezTo>
                <a:cubicBezTo>
                  <a:pt x="7" y="147"/>
                  <a:pt x="5" y="145"/>
                  <a:pt x="3" y="144"/>
                </a:cubicBezTo>
                <a:cubicBezTo>
                  <a:pt x="0" y="143"/>
                  <a:pt x="0" y="139"/>
                  <a:pt x="3" y="137"/>
                </a:cubicBezTo>
                <a:cubicBezTo>
                  <a:pt x="9" y="135"/>
                  <a:pt x="12" y="130"/>
                  <a:pt x="14" y="124"/>
                </a:cubicBezTo>
                <a:cubicBezTo>
                  <a:pt x="20" y="106"/>
                  <a:pt x="29" y="89"/>
                  <a:pt x="41" y="74"/>
                </a:cubicBezTo>
                <a:cubicBezTo>
                  <a:pt x="47" y="67"/>
                  <a:pt x="51" y="60"/>
                  <a:pt x="57" y="54"/>
                </a:cubicBezTo>
                <a:cubicBezTo>
                  <a:pt x="66" y="43"/>
                  <a:pt x="76" y="32"/>
                  <a:pt x="88" y="22"/>
                </a:cubicBezTo>
                <a:cubicBezTo>
                  <a:pt x="95" y="16"/>
                  <a:pt x="102" y="10"/>
                  <a:pt x="110" y="5"/>
                </a:cubicBezTo>
                <a:cubicBezTo>
                  <a:pt x="112" y="4"/>
                  <a:pt x="114" y="3"/>
                  <a:pt x="116" y="2"/>
                </a:cubicBezTo>
                <a:cubicBezTo>
                  <a:pt x="120" y="0"/>
                  <a:pt x="123" y="2"/>
                  <a:pt x="123" y="6"/>
                </a:cubicBezTo>
                <a:cubicBezTo>
                  <a:pt x="124" y="9"/>
                  <a:pt x="123" y="12"/>
                  <a:pt x="123" y="14"/>
                </a:cubicBezTo>
                <a:cubicBezTo>
                  <a:pt x="121" y="22"/>
                  <a:pt x="118" y="30"/>
                  <a:pt x="115" y="38"/>
                </a:cubicBezTo>
                <a:cubicBezTo>
                  <a:pt x="109" y="49"/>
                  <a:pt x="104" y="59"/>
                  <a:pt x="96" y="69"/>
                </a:cubicBezTo>
                <a:cubicBezTo>
                  <a:pt x="87" y="80"/>
                  <a:pt x="78" y="91"/>
                  <a:pt x="68" y="101"/>
                </a:cubicBezTo>
                <a:cubicBezTo>
                  <a:pt x="63" y="106"/>
                  <a:pt x="59" y="110"/>
                  <a:pt x="54" y="115"/>
                </a:cubicBezTo>
                <a:cubicBezTo>
                  <a:pt x="45" y="124"/>
                  <a:pt x="34" y="131"/>
                  <a:pt x="22" y="137"/>
                </a:cubicBezTo>
                <a:cubicBezTo>
                  <a:pt x="22" y="138"/>
                  <a:pt x="21" y="138"/>
                  <a:pt x="21" y="138"/>
                </a:cubicBezTo>
                <a:cubicBezTo>
                  <a:pt x="21" y="138"/>
                  <a:pt x="21" y="139"/>
                  <a:pt x="20" y="139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9" name="Freeform 57"/>
          <p:cNvSpPr/>
          <p:nvPr>
            <p:custDataLst>
              <p:tags r:id="rId6"/>
            </p:custDataLst>
          </p:nvPr>
        </p:nvSpPr>
        <p:spPr bwMode="auto">
          <a:xfrm>
            <a:off x="1088604" y="1716729"/>
            <a:ext cx="156831" cy="156268"/>
          </a:xfrm>
          <a:custGeom>
            <a:avLst/>
            <a:gdLst>
              <a:gd name="T0" fmla="*/ 25 w 160"/>
              <a:gd name="T1" fmla="*/ 123 h 184"/>
              <a:gd name="T2" fmla="*/ 28 w 160"/>
              <a:gd name="T3" fmla="*/ 123 h 184"/>
              <a:gd name="T4" fmla="*/ 61 w 160"/>
              <a:gd name="T5" fmla="*/ 123 h 184"/>
              <a:gd name="T6" fmla="*/ 99 w 160"/>
              <a:gd name="T7" fmla="*/ 131 h 184"/>
              <a:gd name="T8" fmla="*/ 145 w 160"/>
              <a:gd name="T9" fmla="*/ 159 h 184"/>
              <a:gd name="T10" fmla="*/ 156 w 160"/>
              <a:gd name="T11" fmla="*/ 169 h 184"/>
              <a:gd name="T12" fmla="*/ 154 w 160"/>
              <a:gd name="T13" fmla="*/ 179 h 184"/>
              <a:gd name="T14" fmla="*/ 151 w 160"/>
              <a:gd name="T15" fmla="*/ 180 h 184"/>
              <a:gd name="T16" fmla="*/ 120 w 160"/>
              <a:gd name="T17" fmla="*/ 182 h 184"/>
              <a:gd name="T18" fmla="*/ 92 w 160"/>
              <a:gd name="T19" fmla="*/ 173 h 184"/>
              <a:gd name="T20" fmla="*/ 53 w 160"/>
              <a:gd name="T21" fmla="*/ 154 h 184"/>
              <a:gd name="T22" fmla="*/ 38 w 160"/>
              <a:gd name="T23" fmla="*/ 145 h 184"/>
              <a:gd name="T24" fmla="*/ 9 w 160"/>
              <a:gd name="T25" fmla="*/ 133 h 184"/>
              <a:gd name="T26" fmla="*/ 4 w 160"/>
              <a:gd name="T27" fmla="*/ 132 h 184"/>
              <a:gd name="T28" fmla="*/ 2 w 160"/>
              <a:gd name="T29" fmla="*/ 126 h 184"/>
              <a:gd name="T30" fmla="*/ 7 w 160"/>
              <a:gd name="T31" fmla="*/ 118 h 184"/>
              <a:gd name="T32" fmla="*/ 16 w 160"/>
              <a:gd name="T33" fmla="*/ 105 h 184"/>
              <a:gd name="T34" fmla="*/ 36 w 160"/>
              <a:gd name="T35" fmla="*/ 60 h 184"/>
              <a:gd name="T36" fmla="*/ 51 w 160"/>
              <a:gd name="T37" fmla="*/ 33 h 184"/>
              <a:gd name="T38" fmla="*/ 85 w 160"/>
              <a:gd name="T39" fmla="*/ 4 h 184"/>
              <a:gd name="T40" fmla="*/ 94 w 160"/>
              <a:gd name="T41" fmla="*/ 1 h 184"/>
              <a:gd name="T42" fmla="*/ 102 w 160"/>
              <a:gd name="T43" fmla="*/ 8 h 184"/>
              <a:gd name="T44" fmla="*/ 98 w 160"/>
              <a:gd name="T45" fmla="*/ 20 h 184"/>
              <a:gd name="T46" fmla="*/ 83 w 160"/>
              <a:gd name="T47" fmla="*/ 49 h 184"/>
              <a:gd name="T48" fmla="*/ 73 w 160"/>
              <a:gd name="T49" fmla="*/ 66 h 184"/>
              <a:gd name="T50" fmla="*/ 51 w 160"/>
              <a:gd name="T51" fmla="*/ 95 h 184"/>
              <a:gd name="T52" fmla="*/ 38 w 160"/>
              <a:gd name="T53" fmla="*/ 111 h 184"/>
              <a:gd name="T54" fmla="*/ 28 w 160"/>
              <a:gd name="T55" fmla="*/ 119 h 184"/>
              <a:gd name="T56" fmla="*/ 24 w 160"/>
              <a:gd name="T57" fmla="*/ 122 h 184"/>
              <a:gd name="T58" fmla="*/ 25 w 160"/>
              <a:gd name="T59" fmla="*/ 12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84">
                <a:moveTo>
                  <a:pt x="25" y="123"/>
                </a:moveTo>
                <a:cubicBezTo>
                  <a:pt x="26" y="123"/>
                  <a:pt x="27" y="123"/>
                  <a:pt x="28" y="123"/>
                </a:cubicBezTo>
                <a:cubicBezTo>
                  <a:pt x="39" y="123"/>
                  <a:pt x="50" y="122"/>
                  <a:pt x="61" y="123"/>
                </a:cubicBezTo>
                <a:cubicBezTo>
                  <a:pt x="74" y="123"/>
                  <a:pt x="87" y="126"/>
                  <a:pt x="99" y="131"/>
                </a:cubicBezTo>
                <a:cubicBezTo>
                  <a:pt x="116" y="137"/>
                  <a:pt x="131" y="147"/>
                  <a:pt x="145" y="159"/>
                </a:cubicBezTo>
                <a:cubicBezTo>
                  <a:pt x="148" y="162"/>
                  <a:pt x="152" y="165"/>
                  <a:pt x="156" y="169"/>
                </a:cubicBezTo>
                <a:cubicBezTo>
                  <a:pt x="160" y="172"/>
                  <a:pt x="159" y="176"/>
                  <a:pt x="154" y="179"/>
                </a:cubicBezTo>
                <a:cubicBezTo>
                  <a:pt x="153" y="179"/>
                  <a:pt x="152" y="179"/>
                  <a:pt x="151" y="180"/>
                </a:cubicBezTo>
                <a:cubicBezTo>
                  <a:pt x="141" y="183"/>
                  <a:pt x="131" y="184"/>
                  <a:pt x="120" y="182"/>
                </a:cubicBezTo>
                <a:cubicBezTo>
                  <a:pt x="110" y="180"/>
                  <a:pt x="101" y="177"/>
                  <a:pt x="92" y="173"/>
                </a:cubicBezTo>
                <a:cubicBezTo>
                  <a:pt x="79" y="166"/>
                  <a:pt x="66" y="160"/>
                  <a:pt x="53" y="154"/>
                </a:cubicBezTo>
                <a:cubicBezTo>
                  <a:pt x="48" y="151"/>
                  <a:pt x="43" y="148"/>
                  <a:pt x="38" y="145"/>
                </a:cubicBezTo>
                <a:cubicBezTo>
                  <a:pt x="29" y="139"/>
                  <a:pt x="19" y="136"/>
                  <a:pt x="9" y="133"/>
                </a:cubicBezTo>
                <a:cubicBezTo>
                  <a:pt x="7" y="133"/>
                  <a:pt x="6" y="132"/>
                  <a:pt x="4" y="132"/>
                </a:cubicBezTo>
                <a:cubicBezTo>
                  <a:pt x="1" y="131"/>
                  <a:pt x="0" y="129"/>
                  <a:pt x="2" y="126"/>
                </a:cubicBezTo>
                <a:cubicBezTo>
                  <a:pt x="3" y="123"/>
                  <a:pt x="5" y="121"/>
                  <a:pt x="7" y="118"/>
                </a:cubicBezTo>
                <a:cubicBezTo>
                  <a:pt x="10" y="114"/>
                  <a:pt x="14" y="110"/>
                  <a:pt x="16" y="105"/>
                </a:cubicBezTo>
                <a:cubicBezTo>
                  <a:pt x="23" y="90"/>
                  <a:pt x="30" y="75"/>
                  <a:pt x="36" y="60"/>
                </a:cubicBezTo>
                <a:cubicBezTo>
                  <a:pt x="40" y="50"/>
                  <a:pt x="44" y="41"/>
                  <a:pt x="51" y="33"/>
                </a:cubicBezTo>
                <a:cubicBezTo>
                  <a:pt x="60" y="21"/>
                  <a:pt x="72" y="11"/>
                  <a:pt x="85" y="4"/>
                </a:cubicBezTo>
                <a:cubicBezTo>
                  <a:pt x="88" y="3"/>
                  <a:pt x="91" y="2"/>
                  <a:pt x="94" y="1"/>
                </a:cubicBezTo>
                <a:cubicBezTo>
                  <a:pt x="99" y="0"/>
                  <a:pt x="102" y="2"/>
                  <a:pt x="102" y="8"/>
                </a:cubicBezTo>
                <a:cubicBezTo>
                  <a:pt x="102" y="12"/>
                  <a:pt x="101" y="16"/>
                  <a:pt x="98" y="20"/>
                </a:cubicBezTo>
                <a:cubicBezTo>
                  <a:pt x="93" y="30"/>
                  <a:pt x="88" y="39"/>
                  <a:pt x="83" y="49"/>
                </a:cubicBezTo>
                <a:cubicBezTo>
                  <a:pt x="79" y="55"/>
                  <a:pt x="76" y="60"/>
                  <a:pt x="73" y="66"/>
                </a:cubicBezTo>
                <a:cubicBezTo>
                  <a:pt x="67" y="77"/>
                  <a:pt x="59" y="86"/>
                  <a:pt x="51" y="95"/>
                </a:cubicBezTo>
                <a:cubicBezTo>
                  <a:pt x="47" y="100"/>
                  <a:pt x="43" y="106"/>
                  <a:pt x="38" y="111"/>
                </a:cubicBezTo>
                <a:cubicBezTo>
                  <a:pt x="35" y="114"/>
                  <a:pt x="32" y="116"/>
                  <a:pt x="28" y="119"/>
                </a:cubicBezTo>
                <a:cubicBezTo>
                  <a:pt x="27" y="120"/>
                  <a:pt x="26" y="121"/>
                  <a:pt x="24" y="122"/>
                </a:cubicBezTo>
                <a:cubicBezTo>
                  <a:pt x="25" y="122"/>
                  <a:pt x="25" y="123"/>
                  <a:pt x="25" y="123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0" name="Freeform 58"/>
          <p:cNvSpPr/>
          <p:nvPr>
            <p:custDataLst>
              <p:tags r:id="rId7"/>
            </p:custDataLst>
          </p:nvPr>
        </p:nvSpPr>
        <p:spPr bwMode="auto">
          <a:xfrm>
            <a:off x="1170931" y="1721001"/>
            <a:ext cx="117726" cy="77957"/>
          </a:xfrm>
          <a:custGeom>
            <a:avLst/>
            <a:gdLst>
              <a:gd name="T0" fmla="*/ 120 w 120"/>
              <a:gd name="T1" fmla="*/ 11 h 92"/>
              <a:gd name="T2" fmla="*/ 117 w 120"/>
              <a:gd name="T3" fmla="*/ 18 h 92"/>
              <a:gd name="T4" fmla="*/ 91 w 120"/>
              <a:gd name="T5" fmla="*/ 46 h 92"/>
              <a:gd name="T6" fmla="*/ 65 w 120"/>
              <a:gd name="T7" fmla="*/ 65 h 92"/>
              <a:gd name="T8" fmla="*/ 30 w 120"/>
              <a:gd name="T9" fmla="*/ 84 h 92"/>
              <a:gd name="T10" fmla="*/ 8 w 120"/>
              <a:gd name="T11" fmla="*/ 92 h 92"/>
              <a:gd name="T12" fmla="*/ 3 w 120"/>
              <a:gd name="T13" fmla="*/ 92 h 92"/>
              <a:gd name="T14" fmla="*/ 2 w 120"/>
              <a:gd name="T15" fmla="*/ 88 h 92"/>
              <a:gd name="T16" fmla="*/ 13 w 120"/>
              <a:gd name="T17" fmla="*/ 70 h 92"/>
              <a:gd name="T18" fmla="*/ 33 w 120"/>
              <a:gd name="T19" fmla="*/ 46 h 92"/>
              <a:gd name="T20" fmla="*/ 49 w 120"/>
              <a:gd name="T21" fmla="*/ 33 h 92"/>
              <a:gd name="T22" fmla="*/ 105 w 120"/>
              <a:gd name="T23" fmla="*/ 2 h 92"/>
              <a:gd name="T24" fmla="*/ 114 w 120"/>
              <a:gd name="T25" fmla="*/ 1 h 92"/>
              <a:gd name="T26" fmla="*/ 120 w 120"/>
              <a:gd name="T27" fmla="*/ 1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92">
                <a:moveTo>
                  <a:pt x="120" y="11"/>
                </a:moveTo>
                <a:cubicBezTo>
                  <a:pt x="119" y="12"/>
                  <a:pt x="119" y="16"/>
                  <a:pt x="117" y="18"/>
                </a:cubicBezTo>
                <a:cubicBezTo>
                  <a:pt x="110" y="29"/>
                  <a:pt x="101" y="39"/>
                  <a:pt x="91" y="46"/>
                </a:cubicBezTo>
                <a:cubicBezTo>
                  <a:pt x="82" y="53"/>
                  <a:pt x="74" y="59"/>
                  <a:pt x="65" y="65"/>
                </a:cubicBezTo>
                <a:cubicBezTo>
                  <a:pt x="54" y="73"/>
                  <a:pt x="43" y="79"/>
                  <a:pt x="30" y="84"/>
                </a:cubicBezTo>
                <a:cubicBezTo>
                  <a:pt x="23" y="87"/>
                  <a:pt x="15" y="89"/>
                  <a:pt x="8" y="92"/>
                </a:cubicBezTo>
                <a:cubicBezTo>
                  <a:pt x="6" y="92"/>
                  <a:pt x="5" y="92"/>
                  <a:pt x="3" y="92"/>
                </a:cubicBezTo>
                <a:cubicBezTo>
                  <a:pt x="1" y="92"/>
                  <a:pt x="0" y="90"/>
                  <a:pt x="2" y="88"/>
                </a:cubicBezTo>
                <a:cubicBezTo>
                  <a:pt x="6" y="82"/>
                  <a:pt x="9" y="75"/>
                  <a:pt x="13" y="70"/>
                </a:cubicBezTo>
                <a:cubicBezTo>
                  <a:pt x="19" y="61"/>
                  <a:pt x="25" y="53"/>
                  <a:pt x="33" y="46"/>
                </a:cubicBezTo>
                <a:cubicBezTo>
                  <a:pt x="38" y="41"/>
                  <a:pt x="44" y="37"/>
                  <a:pt x="49" y="33"/>
                </a:cubicBezTo>
                <a:cubicBezTo>
                  <a:pt x="66" y="19"/>
                  <a:pt x="85" y="9"/>
                  <a:pt x="105" y="2"/>
                </a:cubicBezTo>
                <a:cubicBezTo>
                  <a:pt x="108" y="1"/>
                  <a:pt x="111" y="0"/>
                  <a:pt x="114" y="1"/>
                </a:cubicBezTo>
                <a:cubicBezTo>
                  <a:pt x="118" y="2"/>
                  <a:pt x="120" y="5"/>
                  <a:pt x="120" y="11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1" name="Freeform 59"/>
          <p:cNvSpPr/>
          <p:nvPr>
            <p:custDataLst>
              <p:tags r:id="rId8"/>
            </p:custDataLst>
          </p:nvPr>
        </p:nvSpPr>
        <p:spPr bwMode="auto">
          <a:xfrm>
            <a:off x="754360" y="1782939"/>
            <a:ext cx="39105" cy="36664"/>
          </a:xfrm>
          <a:custGeom>
            <a:avLst/>
            <a:gdLst>
              <a:gd name="T0" fmla="*/ 0 w 40"/>
              <a:gd name="T1" fmla="*/ 19 h 43"/>
              <a:gd name="T2" fmla="*/ 5 w 40"/>
              <a:gd name="T3" fmla="*/ 10 h 43"/>
              <a:gd name="T4" fmla="*/ 12 w 40"/>
              <a:gd name="T5" fmla="*/ 4 h 43"/>
              <a:gd name="T6" fmla="*/ 31 w 40"/>
              <a:gd name="T7" fmla="*/ 7 h 43"/>
              <a:gd name="T8" fmla="*/ 35 w 40"/>
              <a:gd name="T9" fmla="*/ 30 h 43"/>
              <a:gd name="T10" fmla="*/ 6 w 40"/>
              <a:gd name="T11" fmla="*/ 35 h 43"/>
              <a:gd name="T12" fmla="*/ 1 w 40"/>
              <a:gd name="T13" fmla="*/ 29 h 43"/>
              <a:gd name="T14" fmla="*/ 0 w 40"/>
              <a:gd name="T15" fmla="*/ 26 h 43"/>
              <a:gd name="T16" fmla="*/ 0 w 40"/>
              <a:gd name="T17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3">
                <a:moveTo>
                  <a:pt x="0" y="19"/>
                </a:moveTo>
                <a:cubicBezTo>
                  <a:pt x="1" y="16"/>
                  <a:pt x="3" y="13"/>
                  <a:pt x="5" y="10"/>
                </a:cubicBezTo>
                <a:cubicBezTo>
                  <a:pt x="7" y="8"/>
                  <a:pt x="10" y="6"/>
                  <a:pt x="12" y="4"/>
                </a:cubicBezTo>
                <a:cubicBezTo>
                  <a:pt x="19" y="0"/>
                  <a:pt x="26" y="2"/>
                  <a:pt x="31" y="7"/>
                </a:cubicBezTo>
                <a:cubicBezTo>
                  <a:pt x="37" y="13"/>
                  <a:pt x="40" y="22"/>
                  <a:pt x="35" y="30"/>
                </a:cubicBezTo>
                <a:cubicBezTo>
                  <a:pt x="29" y="40"/>
                  <a:pt x="15" y="43"/>
                  <a:pt x="6" y="35"/>
                </a:cubicBezTo>
                <a:cubicBezTo>
                  <a:pt x="4" y="34"/>
                  <a:pt x="3" y="31"/>
                  <a:pt x="1" y="29"/>
                </a:cubicBezTo>
                <a:cubicBezTo>
                  <a:pt x="1" y="28"/>
                  <a:pt x="0" y="27"/>
                  <a:pt x="0" y="26"/>
                </a:cubicBezTo>
                <a:cubicBezTo>
                  <a:pt x="0" y="24"/>
                  <a:pt x="0" y="21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2" name="Freeform 60"/>
          <p:cNvSpPr/>
          <p:nvPr>
            <p:custDataLst>
              <p:tags r:id="rId9"/>
            </p:custDataLst>
          </p:nvPr>
        </p:nvSpPr>
        <p:spPr bwMode="auto">
          <a:xfrm>
            <a:off x="945357" y="1934225"/>
            <a:ext cx="20582" cy="18865"/>
          </a:xfrm>
          <a:custGeom>
            <a:avLst/>
            <a:gdLst>
              <a:gd name="T0" fmla="*/ 7 w 21"/>
              <a:gd name="T1" fmla="*/ 22 h 22"/>
              <a:gd name="T2" fmla="*/ 7 w 21"/>
              <a:gd name="T3" fmla="*/ 22 h 22"/>
              <a:gd name="T4" fmla="*/ 1 w 21"/>
              <a:gd name="T5" fmla="*/ 12 h 22"/>
              <a:gd name="T6" fmla="*/ 8 w 21"/>
              <a:gd name="T7" fmla="*/ 2 h 22"/>
              <a:gd name="T8" fmla="*/ 20 w 21"/>
              <a:gd name="T9" fmla="*/ 4 h 22"/>
              <a:gd name="T10" fmla="*/ 21 w 21"/>
              <a:gd name="T11" fmla="*/ 7 h 22"/>
              <a:gd name="T12" fmla="*/ 20 w 21"/>
              <a:gd name="T13" fmla="*/ 17 h 22"/>
              <a:gd name="T14" fmla="*/ 16 w 21"/>
              <a:gd name="T15" fmla="*/ 20 h 22"/>
              <a:gd name="T16" fmla="*/ 13 w 21"/>
              <a:gd name="T17" fmla="*/ 22 h 22"/>
              <a:gd name="T18" fmla="*/ 7 w 21"/>
              <a:gd name="T1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2">
                <a:moveTo>
                  <a:pt x="7" y="22"/>
                </a:moveTo>
                <a:cubicBezTo>
                  <a:pt x="7" y="22"/>
                  <a:pt x="7" y="22"/>
                  <a:pt x="7" y="22"/>
                </a:cubicBezTo>
                <a:cubicBezTo>
                  <a:pt x="3" y="20"/>
                  <a:pt x="0" y="16"/>
                  <a:pt x="1" y="12"/>
                </a:cubicBezTo>
                <a:cubicBezTo>
                  <a:pt x="1" y="7"/>
                  <a:pt x="4" y="4"/>
                  <a:pt x="8" y="2"/>
                </a:cubicBezTo>
                <a:cubicBezTo>
                  <a:pt x="12" y="0"/>
                  <a:pt x="17" y="0"/>
                  <a:pt x="20" y="4"/>
                </a:cubicBezTo>
                <a:cubicBezTo>
                  <a:pt x="20" y="5"/>
                  <a:pt x="21" y="6"/>
                  <a:pt x="21" y="7"/>
                </a:cubicBezTo>
                <a:cubicBezTo>
                  <a:pt x="21" y="10"/>
                  <a:pt x="21" y="14"/>
                  <a:pt x="20" y="17"/>
                </a:cubicBezTo>
                <a:cubicBezTo>
                  <a:pt x="19" y="18"/>
                  <a:pt x="18" y="19"/>
                  <a:pt x="16" y="20"/>
                </a:cubicBezTo>
                <a:cubicBezTo>
                  <a:pt x="15" y="21"/>
                  <a:pt x="14" y="22"/>
                  <a:pt x="13" y="22"/>
                </a:cubicBezTo>
                <a:cubicBezTo>
                  <a:pt x="11" y="22"/>
                  <a:pt x="9" y="22"/>
                  <a:pt x="7" y="2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3" name="Freeform 61"/>
          <p:cNvSpPr/>
          <p:nvPr>
            <p:custDataLst>
              <p:tags r:id="rId10"/>
            </p:custDataLst>
          </p:nvPr>
        </p:nvSpPr>
        <p:spPr bwMode="auto">
          <a:xfrm>
            <a:off x="1232675" y="1798245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4" name="Freeform 62"/>
          <p:cNvSpPr/>
          <p:nvPr>
            <p:custDataLst>
              <p:tags r:id="rId11"/>
            </p:custDataLst>
          </p:nvPr>
        </p:nvSpPr>
        <p:spPr bwMode="auto">
          <a:xfrm>
            <a:off x="1154465" y="1884034"/>
            <a:ext cx="41164" cy="32393"/>
          </a:xfrm>
          <a:custGeom>
            <a:avLst/>
            <a:gdLst>
              <a:gd name="T0" fmla="*/ 42 w 42"/>
              <a:gd name="T1" fmla="*/ 16 h 38"/>
              <a:gd name="T2" fmla="*/ 20 w 42"/>
              <a:gd name="T3" fmla="*/ 37 h 38"/>
              <a:gd name="T4" fmla="*/ 3 w 42"/>
              <a:gd name="T5" fmla="*/ 13 h 38"/>
              <a:gd name="T6" fmla="*/ 10 w 42"/>
              <a:gd name="T7" fmla="*/ 5 h 38"/>
              <a:gd name="T8" fmla="*/ 28 w 42"/>
              <a:gd name="T9" fmla="*/ 1 h 38"/>
              <a:gd name="T10" fmla="*/ 41 w 42"/>
              <a:gd name="T11" fmla="*/ 10 h 38"/>
              <a:gd name="T12" fmla="*/ 42 w 42"/>
              <a:gd name="T13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8">
                <a:moveTo>
                  <a:pt x="42" y="16"/>
                </a:moveTo>
                <a:cubicBezTo>
                  <a:pt x="42" y="25"/>
                  <a:pt x="32" y="38"/>
                  <a:pt x="20" y="37"/>
                </a:cubicBezTo>
                <a:cubicBezTo>
                  <a:pt x="9" y="36"/>
                  <a:pt x="0" y="25"/>
                  <a:pt x="3" y="13"/>
                </a:cubicBezTo>
                <a:cubicBezTo>
                  <a:pt x="4" y="10"/>
                  <a:pt x="7" y="7"/>
                  <a:pt x="10" y="5"/>
                </a:cubicBezTo>
                <a:cubicBezTo>
                  <a:pt x="15" y="2"/>
                  <a:pt x="21" y="0"/>
                  <a:pt x="28" y="1"/>
                </a:cubicBezTo>
                <a:cubicBezTo>
                  <a:pt x="33" y="1"/>
                  <a:pt x="38" y="4"/>
                  <a:pt x="41" y="10"/>
                </a:cubicBezTo>
                <a:cubicBezTo>
                  <a:pt x="41" y="11"/>
                  <a:pt x="42" y="14"/>
                  <a:pt x="42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5" name="Freeform 63"/>
          <p:cNvSpPr/>
          <p:nvPr>
            <p:custDataLst>
              <p:tags r:id="rId12"/>
            </p:custDataLst>
          </p:nvPr>
        </p:nvSpPr>
        <p:spPr bwMode="auto">
          <a:xfrm>
            <a:off x="1034680" y="1700355"/>
            <a:ext cx="34166" cy="29901"/>
          </a:xfrm>
          <a:custGeom>
            <a:avLst/>
            <a:gdLst>
              <a:gd name="T0" fmla="*/ 16 w 35"/>
              <a:gd name="T1" fmla="*/ 34 h 35"/>
              <a:gd name="T2" fmla="*/ 1 w 35"/>
              <a:gd name="T3" fmla="*/ 21 h 35"/>
              <a:gd name="T4" fmla="*/ 1 w 35"/>
              <a:gd name="T5" fmla="*/ 19 h 35"/>
              <a:gd name="T6" fmla="*/ 16 w 35"/>
              <a:gd name="T7" fmla="*/ 2 h 35"/>
              <a:gd name="T8" fmla="*/ 34 w 35"/>
              <a:gd name="T9" fmla="*/ 16 h 35"/>
              <a:gd name="T10" fmla="*/ 16 w 35"/>
              <a:gd name="T1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35">
                <a:moveTo>
                  <a:pt x="16" y="34"/>
                </a:moveTo>
                <a:cubicBezTo>
                  <a:pt x="7" y="35"/>
                  <a:pt x="2" y="29"/>
                  <a:pt x="1" y="21"/>
                </a:cubicBezTo>
                <a:cubicBezTo>
                  <a:pt x="1" y="21"/>
                  <a:pt x="0" y="20"/>
                  <a:pt x="1" y="19"/>
                </a:cubicBezTo>
                <a:cubicBezTo>
                  <a:pt x="1" y="11"/>
                  <a:pt x="8" y="3"/>
                  <a:pt x="16" y="2"/>
                </a:cubicBezTo>
                <a:cubicBezTo>
                  <a:pt x="24" y="0"/>
                  <a:pt x="33" y="7"/>
                  <a:pt x="34" y="16"/>
                </a:cubicBezTo>
                <a:cubicBezTo>
                  <a:pt x="35" y="26"/>
                  <a:pt x="26" y="34"/>
                  <a:pt x="16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6" name="Freeform 64"/>
          <p:cNvSpPr/>
          <p:nvPr>
            <p:custDataLst>
              <p:tags r:id="rId13"/>
            </p:custDataLst>
          </p:nvPr>
        </p:nvSpPr>
        <p:spPr bwMode="auto">
          <a:xfrm>
            <a:off x="1202215" y="1699643"/>
            <a:ext cx="21816" cy="16018"/>
          </a:xfrm>
          <a:custGeom>
            <a:avLst/>
            <a:gdLst>
              <a:gd name="T0" fmla="*/ 10 w 22"/>
              <a:gd name="T1" fmla="*/ 18 h 19"/>
              <a:gd name="T2" fmla="*/ 2 w 22"/>
              <a:gd name="T3" fmla="*/ 7 h 19"/>
              <a:gd name="T4" fmla="*/ 11 w 22"/>
              <a:gd name="T5" fmla="*/ 0 h 19"/>
              <a:gd name="T6" fmla="*/ 21 w 22"/>
              <a:gd name="T7" fmla="*/ 5 h 19"/>
              <a:gd name="T8" fmla="*/ 21 w 22"/>
              <a:gd name="T9" fmla="*/ 12 h 19"/>
              <a:gd name="T10" fmla="*/ 10 w 22"/>
              <a:gd name="T1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19">
                <a:moveTo>
                  <a:pt x="10" y="18"/>
                </a:moveTo>
                <a:cubicBezTo>
                  <a:pt x="3" y="19"/>
                  <a:pt x="0" y="11"/>
                  <a:pt x="2" y="7"/>
                </a:cubicBezTo>
                <a:cubicBezTo>
                  <a:pt x="3" y="3"/>
                  <a:pt x="7" y="0"/>
                  <a:pt x="11" y="0"/>
                </a:cubicBezTo>
                <a:cubicBezTo>
                  <a:pt x="15" y="0"/>
                  <a:pt x="19" y="1"/>
                  <a:pt x="21" y="5"/>
                </a:cubicBezTo>
                <a:cubicBezTo>
                  <a:pt x="22" y="7"/>
                  <a:pt x="22" y="10"/>
                  <a:pt x="21" y="12"/>
                </a:cubicBezTo>
                <a:cubicBezTo>
                  <a:pt x="19" y="16"/>
                  <a:pt x="15" y="19"/>
                  <a:pt x="10" y="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7" name="Freeform 65"/>
          <p:cNvSpPr/>
          <p:nvPr>
            <p:custDataLst>
              <p:tags r:id="rId14"/>
            </p:custDataLst>
          </p:nvPr>
        </p:nvSpPr>
        <p:spPr bwMode="auto">
          <a:xfrm>
            <a:off x="747363" y="1791482"/>
            <a:ext cx="437563" cy="61226"/>
          </a:xfrm>
          <a:custGeom>
            <a:avLst/>
            <a:gdLst>
              <a:gd name="T0" fmla="*/ 120 w 446"/>
              <a:gd name="T1" fmla="*/ 72 h 72"/>
              <a:gd name="T2" fmla="*/ 79 w 446"/>
              <a:gd name="T3" fmla="*/ 70 h 72"/>
              <a:gd name="T4" fmla="*/ 43 w 446"/>
              <a:gd name="T5" fmla="*/ 65 h 72"/>
              <a:gd name="T6" fmla="*/ 12 w 446"/>
              <a:gd name="T7" fmla="*/ 57 h 72"/>
              <a:gd name="T8" fmla="*/ 4 w 446"/>
              <a:gd name="T9" fmla="*/ 54 h 72"/>
              <a:gd name="T10" fmla="*/ 2 w 446"/>
              <a:gd name="T11" fmla="*/ 52 h 72"/>
              <a:gd name="T12" fmla="*/ 2 w 446"/>
              <a:gd name="T13" fmla="*/ 47 h 72"/>
              <a:gd name="T14" fmla="*/ 5 w 446"/>
              <a:gd name="T15" fmla="*/ 46 h 72"/>
              <a:gd name="T16" fmla="*/ 6 w 446"/>
              <a:gd name="T17" fmla="*/ 46 h 72"/>
              <a:gd name="T18" fmla="*/ 53 w 446"/>
              <a:gd name="T19" fmla="*/ 59 h 72"/>
              <a:gd name="T20" fmla="*/ 81 w 446"/>
              <a:gd name="T21" fmla="*/ 62 h 72"/>
              <a:gd name="T22" fmla="*/ 122 w 446"/>
              <a:gd name="T23" fmla="*/ 64 h 72"/>
              <a:gd name="T24" fmla="*/ 152 w 446"/>
              <a:gd name="T25" fmla="*/ 62 h 72"/>
              <a:gd name="T26" fmla="*/ 177 w 446"/>
              <a:gd name="T27" fmla="*/ 61 h 72"/>
              <a:gd name="T28" fmla="*/ 206 w 446"/>
              <a:gd name="T29" fmla="*/ 59 h 72"/>
              <a:gd name="T30" fmla="*/ 222 w 446"/>
              <a:gd name="T31" fmla="*/ 58 h 72"/>
              <a:gd name="T32" fmla="*/ 237 w 446"/>
              <a:gd name="T33" fmla="*/ 57 h 72"/>
              <a:gd name="T34" fmla="*/ 263 w 446"/>
              <a:gd name="T35" fmla="*/ 54 h 72"/>
              <a:gd name="T36" fmla="*/ 283 w 446"/>
              <a:gd name="T37" fmla="*/ 51 h 72"/>
              <a:gd name="T38" fmla="*/ 324 w 446"/>
              <a:gd name="T39" fmla="*/ 43 h 72"/>
              <a:gd name="T40" fmla="*/ 363 w 446"/>
              <a:gd name="T41" fmla="*/ 32 h 72"/>
              <a:gd name="T42" fmla="*/ 422 w 446"/>
              <a:gd name="T43" fmla="*/ 9 h 72"/>
              <a:gd name="T44" fmla="*/ 440 w 446"/>
              <a:gd name="T45" fmla="*/ 1 h 72"/>
              <a:gd name="T46" fmla="*/ 445 w 446"/>
              <a:gd name="T47" fmla="*/ 2 h 72"/>
              <a:gd name="T48" fmla="*/ 444 w 446"/>
              <a:gd name="T49" fmla="*/ 7 h 72"/>
              <a:gd name="T50" fmla="*/ 438 w 446"/>
              <a:gd name="T51" fmla="*/ 10 h 72"/>
              <a:gd name="T52" fmla="*/ 381 w 446"/>
              <a:gd name="T53" fmla="*/ 35 h 72"/>
              <a:gd name="T54" fmla="*/ 307 w 446"/>
              <a:gd name="T55" fmla="*/ 55 h 72"/>
              <a:gd name="T56" fmla="*/ 266 w 446"/>
              <a:gd name="T57" fmla="*/ 62 h 72"/>
              <a:gd name="T58" fmla="*/ 239 w 446"/>
              <a:gd name="T59" fmla="*/ 65 h 72"/>
              <a:gd name="T60" fmla="*/ 207 w 446"/>
              <a:gd name="T61" fmla="*/ 67 h 72"/>
              <a:gd name="T62" fmla="*/ 192 w 446"/>
              <a:gd name="T63" fmla="*/ 68 h 72"/>
              <a:gd name="T64" fmla="*/ 161 w 446"/>
              <a:gd name="T65" fmla="*/ 70 h 72"/>
              <a:gd name="T66" fmla="*/ 149 w 446"/>
              <a:gd name="T67" fmla="*/ 71 h 72"/>
              <a:gd name="T68" fmla="*/ 120 w 446"/>
              <a:gd name="T6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6" h="72">
                <a:moveTo>
                  <a:pt x="120" y="72"/>
                </a:moveTo>
                <a:cubicBezTo>
                  <a:pt x="109" y="72"/>
                  <a:pt x="94" y="72"/>
                  <a:pt x="79" y="70"/>
                </a:cubicBezTo>
                <a:cubicBezTo>
                  <a:pt x="67" y="69"/>
                  <a:pt x="55" y="68"/>
                  <a:pt x="43" y="65"/>
                </a:cubicBezTo>
                <a:cubicBezTo>
                  <a:pt x="33" y="63"/>
                  <a:pt x="22" y="60"/>
                  <a:pt x="12" y="57"/>
                </a:cubicBezTo>
                <a:cubicBezTo>
                  <a:pt x="9" y="56"/>
                  <a:pt x="7" y="55"/>
                  <a:pt x="4" y="54"/>
                </a:cubicBezTo>
                <a:cubicBezTo>
                  <a:pt x="3" y="53"/>
                  <a:pt x="2" y="53"/>
                  <a:pt x="2" y="52"/>
                </a:cubicBezTo>
                <a:cubicBezTo>
                  <a:pt x="1" y="50"/>
                  <a:pt x="0" y="49"/>
                  <a:pt x="2" y="47"/>
                </a:cubicBezTo>
                <a:cubicBezTo>
                  <a:pt x="3" y="46"/>
                  <a:pt x="4" y="46"/>
                  <a:pt x="5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21" y="53"/>
                  <a:pt x="37" y="56"/>
                  <a:pt x="53" y="59"/>
                </a:cubicBezTo>
                <a:cubicBezTo>
                  <a:pt x="62" y="61"/>
                  <a:pt x="71" y="61"/>
                  <a:pt x="81" y="62"/>
                </a:cubicBezTo>
                <a:cubicBezTo>
                  <a:pt x="94" y="64"/>
                  <a:pt x="108" y="64"/>
                  <a:pt x="122" y="64"/>
                </a:cubicBezTo>
                <a:cubicBezTo>
                  <a:pt x="132" y="64"/>
                  <a:pt x="142" y="63"/>
                  <a:pt x="152" y="62"/>
                </a:cubicBezTo>
                <a:cubicBezTo>
                  <a:pt x="160" y="62"/>
                  <a:pt x="169" y="61"/>
                  <a:pt x="177" y="61"/>
                </a:cubicBezTo>
                <a:cubicBezTo>
                  <a:pt x="187" y="60"/>
                  <a:pt x="196" y="59"/>
                  <a:pt x="206" y="59"/>
                </a:cubicBezTo>
                <a:cubicBezTo>
                  <a:pt x="211" y="58"/>
                  <a:pt x="217" y="58"/>
                  <a:pt x="222" y="58"/>
                </a:cubicBezTo>
                <a:cubicBezTo>
                  <a:pt x="227" y="58"/>
                  <a:pt x="232" y="57"/>
                  <a:pt x="237" y="57"/>
                </a:cubicBezTo>
                <a:cubicBezTo>
                  <a:pt x="246" y="56"/>
                  <a:pt x="255" y="55"/>
                  <a:pt x="263" y="54"/>
                </a:cubicBezTo>
                <a:cubicBezTo>
                  <a:pt x="270" y="53"/>
                  <a:pt x="277" y="52"/>
                  <a:pt x="283" y="51"/>
                </a:cubicBezTo>
                <a:cubicBezTo>
                  <a:pt x="297" y="48"/>
                  <a:pt x="311" y="46"/>
                  <a:pt x="324" y="43"/>
                </a:cubicBezTo>
                <a:cubicBezTo>
                  <a:pt x="337" y="40"/>
                  <a:pt x="350" y="36"/>
                  <a:pt x="363" y="32"/>
                </a:cubicBezTo>
                <a:cubicBezTo>
                  <a:pt x="383" y="26"/>
                  <a:pt x="403" y="19"/>
                  <a:pt x="422" y="9"/>
                </a:cubicBezTo>
                <a:cubicBezTo>
                  <a:pt x="428" y="7"/>
                  <a:pt x="434" y="4"/>
                  <a:pt x="440" y="1"/>
                </a:cubicBezTo>
                <a:cubicBezTo>
                  <a:pt x="442" y="0"/>
                  <a:pt x="444" y="1"/>
                  <a:pt x="445" y="2"/>
                </a:cubicBezTo>
                <a:cubicBezTo>
                  <a:pt x="446" y="4"/>
                  <a:pt x="446" y="5"/>
                  <a:pt x="444" y="7"/>
                </a:cubicBezTo>
                <a:cubicBezTo>
                  <a:pt x="442" y="8"/>
                  <a:pt x="440" y="10"/>
                  <a:pt x="438" y="10"/>
                </a:cubicBezTo>
                <a:cubicBezTo>
                  <a:pt x="420" y="20"/>
                  <a:pt x="401" y="28"/>
                  <a:pt x="381" y="35"/>
                </a:cubicBezTo>
                <a:cubicBezTo>
                  <a:pt x="357" y="43"/>
                  <a:pt x="332" y="50"/>
                  <a:pt x="307" y="55"/>
                </a:cubicBezTo>
                <a:cubicBezTo>
                  <a:pt x="293" y="58"/>
                  <a:pt x="280" y="60"/>
                  <a:pt x="266" y="62"/>
                </a:cubicBezTo>
                <a:cubicBezTo>
                  <a:pt x="257" y="63"/>
                  <a:pt x="248" y="64"/>
                  <a:pt x="239" y="65"/>
                </a:cubicBezTo>
                <a:cubicBezTo>
                  <a:pt x="228" y="66"/>
                  <a:pt x="218" y="66"/>
                  <a:pt x="207" y="67"/>
                </a:cubicBezTo>
                <a:cubicBezTo>
                  <a:pt x="202" y="68"/>
                  <a:pt x="197" y="68"/>
                  <a:pt x="192" y="68"/>
                </a:cubicBezTo>
                <a:cubicBezTo>
                  <a:pt x="182" y="69"/>
                  <a:pt x="172" y="70"/>
                  <a:pt x="161" y="70"/>
                </a:cubicBezTo>
                <a:cubicBezTo>
                  <a:pt x="157" y="71"/>
                  <a:pt x="153" y="71"/>
                  <a:pt x="149" y="71"/>
                </a:cubicBezTo>
                <a:cubicBezTo>
                  <a:pt x="141" y="71"/>
                  <a:pt x="132" y="72"/>
                  <a:pt x="120" y="72"/>
                </a:cubicBezTo>
                <a:close/>
              </a:path>
            </a:pathLst>
          </a:custGeom>
          <a:solidFill>
            <a:srgbClr val="3F25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0" name="Freeform 61"/>
          <p:cNvSpPr/>
          <p:nvPr>
            <p:custDataLst>
              <p:tags r:id="rId15"/>
            </p:custDataLst>
          </p:nvPr>
        </p:nvSpPr>
        <p:spPr bwMode="auto">
          <a:xfrm>
            <a:off x="1287553" y="1551604"/>
            <a:ext cx="30298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1" name="Freeform 61"/>
          <p:cNvSpPr/>
          <p:nvPr>
            <p:custDataLst>
              <p:tags r:id="rId16"/>
            </p:custDataLst>
          </p:nvPr>
        </p:nvSpPr>
        <p:spPr bwMode="auto">
          <a:xfrm>
            <a:off x="665331" y="1603663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2" name="Freeform 61"/>
          <p:cNvSpPr/>
          <p:nvPr>
            <p:custDataLst>
              <p:tags r:id="rId17"/>
            </p:custDataLst>
          </p:nvPr>
        </p:nvSpPr>
        <p:spPr bwMode="auto">
          <a:xfrm>
            <a:off x="1249866" y="1460155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3" name="Freeform 61"/>
          <p:cNvSpPr/>
          <p:nvPr>
            <p:custDataLst>
              <p:tags r:id="rId18"/>
            </p:custDataLst>
          </p:nvPr>
        </p:nvSpPr>
        <p:spPr bwMode="auto">
          <a:xfrm>
            <a:off x="1248411" y="1628390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4" name="Freeform 61"/>
          <p:cNvSpPr/>
          <p:nvPr>
            <p:custDataLst>
              <p:tags r:id="rId19"/>
            </p:custDataLst>
          </p:nvPr>
        </p:nvSpPr>
        <p:spPr bwMode="auto">
          <a:xfrm>
            <a:off x="725462" y="1682242"/>
            <a:ext cx="28134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15" name="Freeform 61"/>
          <p:cNvSpPr/>
          <p:nvPr>
            <p:custDataLst>
              <p:tags r:id="rId20"/>
            </p:custDataLst>
          </p:nvPr>
        </p:nvSpPr>
        <p:spPr bwMode="auto">
          <a:xfrm>
            <a:off x="665784" y="1514133"/>
            <a:ext cx="28134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28" name="文本框 16"/>
          <p:cNvSpPr txBox="1"/>
          <p:nvPr>
            <p:custDataLst>
              <p:tags r:id="rId21"/>
            </p:custDataLst>
          </p:nvPr>
        </p:nvSpPr>
        <p:spPr>
          <a:xfrm>
            <a:off x="6800850" y="1294765"/>
            <a:ext cx="4123690" cy="223456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50" dirty="0">
                <a:solidFill>
                  <a:schemeClr val="dk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然而，如果</a:t>
            </a:r>
            <a:r>
              <a:rPr lang="zh-CN" altLang="en-US" b="1" spc="15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主存储器的访问字长</a:t>
            </a:r>
            <a:r>
              <a:rPr lang="zh-CN" altLang="en-US" spc="150" dirty="0">
                <a:solidFill>
                  <a:schemeClr val="dk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也是一个字节的话，那么主存储器的频带就太窄了，必将成为整个计算机系统的瓶颈。</a:t>
            </a:r>
            <a:endParaRPr lang="zh-CN" altLang="en-US" spc="150" dirty="0">
              <a:solidFill>
                <a:schemeClr val="dk1">
                  <a:lumMod val="7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22"/>
            </p:custDataLst>
          </p:nvPr>
        </p:nvSpPr>
        <p:spPr>
          <a:xfrm>
            <a:off x="5960325" y="1295050"/>
            <a:ext cx="651564" cy="4929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270" b="1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zh-CN" sz="2270" b="1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54"/>
          <p:cNvSpPr/>
          <p:nvPr>
            <p:custDataLst>
              <p:tags r:id="rId23"/>
            </p:custDataLst>
          </p:nvPr>
        </p:nvSpPr>
        <p:spPr bwMode="auto">
          <a:xfrm>
            <a:off x="6159951" y="1737019"/>
            <a:ext cx="160123" cy="192933"/>
          </a:xfrm>
          <a:custGeom>
            <a:avLst/>
            <a:gdLst>
              <a:gd name="T0" fmla="*/ 146 w 163"/>
              <a:gd name="T1" fmla="*/ 0 h 227"/>
              <a:gd name="T2" fmla="*/ 152 w 163"/>
              <a:gd name="T3" fmla="*/ 1 h 227"/>
              <a:gd name="T4" fmla="*/ 157 w 163"/>
              <a:gd name="T5" fmla="*/ 10 h 227"/>
              <a:gd name="T6" fmla="*/ 150 w 163"/>
              <a:gd name="T7" fmla="*/ 24 h 227"/>
              <a:gd name="T8" fmla="*/ 129 w 163"/>
              <a:gd name="T9" fmla="*/ 49 h 227"/>
              <a:gd name="T10" fmla="*/ 116 w 163"/>
              <a:gd name="T11" fmla="*/ 61 h 227"/>
              <a:gd name="T12" fmla="*/ 92 w 163"/>
              <a:gd name="T13" fmla="*/ 84 h 227"/>
              <a:gd name="T14" fmla="*/ 81 w 163"/>
              <a:gd name="T15" fmla="*/ 93 h 227"/>
              <a:gd name="T16" fmla="*/ 30 w 163"/>
              <a:gd name="T17" fmla="*/ 131 h 227"/>
              <a:gd name="T18" fmla="*/ 30 w 163"/>
              <a:gd name="T19" fmla="*/ 131 h 227"/>
              <a:gd name="T20" fmla="*/ 28 w 163"/>
              <a:gd name="T21" fmla="*/ 133 h 227"/>
              <a:gd name="T22" fmla="*/ 30 w 163"/>
              <a:gd name="T23" fmla="*/ 133 h 227"/>
              <a:gd name="T24" fmla="*/ 63 w 163"/>
              <a:gd name="T25" fmla="*/ 148 h 227"/>
              <a:gd name="T26" fmla="*/ 96 w 163"/>
              <a:gd name="T27" fmla="*/ 169 h 227"/>
              <a:gd name="T28" fmla="*/ 117 w 163"/>
              <a:gd name="T29" fmla="*/ 178 h 227"/>
              <a:gd name="T30" fmla="*/ 155 w 163"/>
              <a:gd name="T31" fmla="*/ 204 h 227"/>
              <a:gd name="T32" fmla="*/ 160 w 163"/>
              <a:gd name="T33" fmla="*/ 213 h 227"/>
              <a:gd name="T34" fmla="*/ 156 w 163"/>
              <a:gd name="T35" fmla="*/ 225 h 227"/>
              <a:gd name="T36" fmla="*/ 144 w 163"/>
              <a:gd name="T37" fmla="*/ 226 h 227"/>
              <a:gd name="T38" fmla="*/ 104 w 163"/>
              <a:gd name="T39" fmla="*/ 214 h 227"/>
              <a:gd name="T40" fmla="*/ 59 w 163"/>
              <a:gd name="T41" fmla="*/ 190 h 227"/>
              <a:gd name="T42" fmla="*/ 30 w 163"/>
              <a:gd name="T43" fmla="*/ 165 h 227"/>
              <a:gd name="T44" fmla="*/ 10 w 163"/>
              <a:gd name="T45" fmla="*/ 145 h 227"/>
              <a:gd name="T46" fmla="*/ 4 w 163"/>
              <a:gd name="T47" fmla="*/ 140 h 227"/>
              <a:gd name="T48" fmla="*/ 2 w 163"/>
              <a:gd name="T49" fmla="*/ 139 h 227"/>
              <a:gd name="T50" fmla="*/ 2 w 163"/>
              <a:gd name="T51" fmla="*/ 134 h 227"/>
              <a:gd name="T52" fmla="*/ 5 w 163"/>
              <a:gd name="T53" fmla="*/ 131 h 227"/>
              <a:gd name="T54" fmla="*/ 16 w 163"/>
              <a:gd name="T55" fmla="*/ 121 h 227"/>
              <a:gd name="T56" fmla="*/ 20 w 163"/>
              <a:gd name="T57" fmla="*/ 115 h 227"/>
              <a:gd name="T58" fmla="*/ 38 w 163"/>
              <a:gd name="T59" fmla="*/ 84 h 227"/>
              <a:gd name="T60" fmla="*/ 58 w 163"/>
              <a:gd name="T61" fmla="*/ 58 h 227"/>
              <a:gd name="T62" fmla="*/ 72 w 163"/>
              <a:gd name="T63" fmla="*/ 44 h 227"/>
              <a:gd name="T64" fmla="*/ 115 w 163"/>
              <a:gd name="T65" fmla="*/ 10 h 227"/>
              <a:gd name="T66" fmla="*/ 140 w 163"/>
              <a:gd name="T67" fmla="*/ 0 h 227"/>
              <a:gd name="T68" fmla="*/ 146 w 163"/>
              <a:gd name="T6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" h="227">
                <a:moveTo>
                  <a:pt x="146" y="0"/>
                </a:moveTo>
                <a:cubicBezTo>
                  <a:pt x="148" y="0"/>
                  <a:pt x="150" y="0"/>
                  <a:pt x="152" y="1"/>
                </a:cubicBezTo>
                <a:cubicBezTo>
                  <a:pt x="157" y="2"/>
                  <a:pt x="158" y="5"/>
                  <a:pt x="157" y="10"/>
                </a:cubicBezTo>
                <a:cubicBezTo>
                  <a:pt x="156" y="15"/>
                  <a:pt x="153" y="20"/>
                  <a:pt x="150" y="24"/>
                </a:cubicBezTo>
                <a:cubicBezTo>
                  <a:pt x="144" y="33"/>
                  <a:pt x="137" y="41"/>
                  <a:pt x="129" y="49"/>
                </a:cubicBezTo>
                <a:cubicBezTo>
                  <a:pt x="125" y="53"/>
                  <a:pt x="121" y="57"/>
                  <a:pt x="116" y="61"/>
                </a:cubicBezTo>
                <a:cubicBezTo>
                  <a:pt x="108" y="69"/>
                  <a:pt x="100" y="76"/>
                  <a:pt x="92" y="84"/>
                </a:cubicBezTo>
                <a:cubicBezTo>
                  <a:pt x="88" y="87"/>
                  <a:pt x="85" y="90"/>
                  <a:pt x="81" y="93"/>
                </a:cubicBezTo>
                <a:cubicBezTo>
                  <a:pt x="66" y="108"/>
                  <a:pt x="49" y="121"/>
                  <a:pt x="30" y="131"/>
                </a:cubicBezTo>
                <a:cubicBezTo>
                  <a:pt x="30" y="131"/>
                  <a:pt x="30" y="131"/>
                  <a:pt x="30" y="131"/>
                </a:cubicBezTo>
                <a:cubicBezTo>
                  <a:pt x="29" y="132"/>
                  <a:pt x="29" y="132"/>
                  <a:pt x="28" y="133"/>
                </a:cubicBezTo>
                <a:cubicBezTo>
                  <a:pt x="29" y="133"/>
                  <a:pt x="29" y="133"/>
                  <a:pt x="30" y="133"/>
                </a:cubicBezTo>
                <a:cubicBezTo>
                  <a:pt x="42" y="135"/>
                  <a:pt x="53" y="141"/>
                  <a:pt x="63" y="148"/>
                </a:cubicBezTo>
                <a:cubicBezTo>
                  <a:pt x="73" y="156"/>
                  <a:pt x="84" y="163"/>
                  <a:pt x="96" y="169"/>
                </a:cubicBezTo>
                <a:cubicBezTo>
                  <a:pt x="103" y="172"/>
                  <a:pt x="110" y="175"/>
                  <a:pt x="117" y="178"/>
                </a:cubicBezTo>
                <a:cubicBezTo>
                  <a:pt x="131" y="185"/>
                  <a:pt x="144" y="193"/>
                  <a:pt x="155" y="204"/>
                </a:cubicBezTo>
                <a:cubicBezTo>
                  <a:pt x="157" y="207"/>
                  <a:pt x="159" y="210"/>
                  <a:pt x="160" y="213"/>
                </a:cubicBezTo>
                <a:cubicBezTo>
                  <a:pt x="163" y="218"/>
                  <a:pt x="161" y="223"/>
                  <a:pt x="156" y="225"/>
                </a:cubicBezTo>
                <a:cubicBezTo>
                  <a:pt x="152" y="226"/>
                  <a:pt x="148" y="227"/>
                  <a:pt x="144" y="226"/>
                </a:cubicBezTo>
                <a:cubicBezTo>
                  <a:pt x="130" y="225"/>
                  <a:pt x="116" y="220"/>
                  <a:pt x="104" y="214"/>
                </a:cubicBezTo>
                <a:cubicBezTo>
                  <a:pt x="89" y="206"/>
                  <a:pt x="74" y="198"/>
                  <a:pt x="59" y="190"/>
                </a:cubicBezTo>
                <a:cubicBezTo>
                  <a:pt x="47" y="184"/>
                  <a:pt x="38" y="175"/>
                  <a:pt x="30" y="165"/>
                </a:cubicBezTo>
                <a:cubicBezTo>
                  <a:pt x="23" y="158"/>
                  <a:pt x="17" y="151"/>
                  <a:pt x="10" y="145"/>
                </a:cubicBezTo>
                <a:cubicBezTo>
                  <a:pt x="9" y="143"/>
                  <a:pt x="6" y="142"/>
                  <a:pt x="4" y="140"/>
                </a:cubicBezTo>
                <a:cubicBezTo>
                  <a:pt x="3" y="140"/>
                  <a:pt x="2" y="139"/>
                  <a:pt x="2" y="139"/>
                </a:cubicBezTo>
                <a:cubicBezTo>
                  <a:pt x="0" y="137"/>
                  <a:pt x="0" y="136"/>
                  <a:pt x="2" y="134"/>
                </a:cubicBezTo>
                <a:cubicBezTo>
                  <a:pt x="3" y="133"/>
                  <a:pt x="4" y="132"/>
                  <a:pt x="5" y="131"/>
                </a:cubicBezTo>
                <a:cubicBezTo>
                  <a:pt x="9" y="128"/>
                  <a:pt x="13" y="125"/>
                  <a:pt x="16" y="121"/>
                </a:cubicBezTo>
                <a:cubicBezTo>
                  <a:pt x="18" y="120"/>
                  <a:pt x="19" y="118"/>
                  <a:pt x="20" y="115"/>
                </a:cubicBezTo>
                <a:cubicBezTo>
                  <a:pt x="26" y="105"/>
                  <a:pt x="31" y="94"/>
                  <a:pt x="38" y="84"/>
                </a:cubicBezTo>
                <a:cubicBezTo>
                  <a:pt x="44" y="74"/>
                  <a:pt x="50" y="65"/>
                  <a:pt x="58" y="58"/>
                </a:cubicBezTo>
                <a:cubicBezTo>
                  <a:pt x="63" y="53"/>
                  <a:pt x="67" y="48"/>
                  <a:pt x="72" y="44"/>
                </a:cubicBezTo>
                <a:cubicBezTo>
                  <a:pt x="85" y="31"/>
                  <a:pt x="99" y="19"/>
                  <a:pt x="115" y="10"/>
                </a:cubicBezTo>
                <a:cubicBezTo>
                  <a:pt x="123" y="6"/>
                  <a:pt x="131" y="2"/>
                  <a:pt x="140" y="0"/>
                </a:cubicBezTo>
                <a:cubicBezTo>
                  <a:pt x="142" y="0"/>
                  <a:pt x="144" y="0"/>
                  <a:pt x="146" y="0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1" name="Freeform 55"/>
          <p:cNvSpPr/>
          <p:nvPr>
            <p:custDataLst>
              <p:tags r:id="rId24"/>
            </p:custDataLst>
          </p:nvPr>
        </p:nvSpPr>
        <p:spPr bwMode="auto">
          <a:xfrm>
            <a:off x="6074743" y="1743072"/>
            <a:ext cx="137485" cy="208951"/>
          </a:xfrm>
          <a:custGeom>
            <a:avLst/>
            <a:gdLst>
              <a:gd name="T0" fmla="*/ 126 w 140"/>
              <a:gd name="T1" fmla="*/ 0 h 246"/>
              <a:gd name="T2" fmla="*/ 138 w 140"/>
              <a:gd name="T3" fmla="*/ 14 h 246"/>
              <a:gd name="T4" fmla="*/ 129 w 140"/>
              <a:gd name="T5" fmla="*/ 30 h 246"/>
              <a:gd name="T6" fmla="*/ 99 w 140"/>
              <a:gd name="T7" fmla="*/ 62 h 246"/>
              <a:gd name="T8" fmla="*/ 77 w 140"/>
              <a:gd name="T9" fmla="*/ 81 h 246"/>
              <a:gd name="T10" fmla="*/ 42 w 140"/>
              <a:gd name="T11" fmla="*/ 105 h 246"/>
              <a:gd name="T12" fmla="*/ 19 w 140"/>
              <a:gd name="T13" fmla="*/ 117 h 246"/>
              <a:gd name="T14" fmla="*/ 18 w 140"/>
              <a:gd name="T15" fmla="*/ 118 h 246"/>
              <a:gd name="T16" fmla="*/ 19 w 140"/>
              <a:gd name="T17" fmla="*/ 119 h 246"/>
              <a:gd name="T18" fmla="*/ 43 w 140"/>
              <a:gd name="T19" fmla="*/ 133 h 246"/>
              <a:gd name="T20" fmla="*/ 56 w 140"/>
              <a:gd name="T21" fmla="*/ 146 h 246"/>
              <a:gd name="T22" fmla="*/ 90 w 140"/>
              <a:gd name="T23" fmla="*/ 179 h 246"/>
              <a:gd name="T24" fmla="*/ 111 w 140"/>
              <a:gd name="T25" fmla="*/ 198 h 246"/>
              <a:gd name="T26" fmla="*/ 132 w 140"/>
              <a:gd name="T27" fmla="*/ 226 h 246"/>
              <a:gd name="T28" fmla="*/ 135 w 140"/>
              <a:gd name="T29" fmla="*/ 236 h 246"/>
              <a:gd name="T30" fmla="*/ 126 w 140"/>
              <a:gd name="T31" fmla="*/ 245 h 246"/>
              <a:gd name="T32" fmla="*/ 111 w 140"/>
              <a:gd name="T33" fmla="*/ 241 h 246"/>
              <a:gd name="T34" fmla="*/ 79 w 140"/>
              <a:gd name="T35" fmla="*/ 222 h 246"/>
              <a:gd name="T36" fmla="*/ 61 w 140"/>
              <a:gd name="T37" fmla="*/ 205 h 246"/>
              <a:gd name="T38" fmla="*/ 44 w 140"/>
              <a:gd name="T39" fmla="*/ 186 h 246"/>
              <a:gd name="T40" fmla="*/ 23 w 140"/>
              <a:gd name="T41" fmla="*/ 159 h 246"/>
              <a:gd name="T42" fmla="*/ 11 w 140"/>
              <a:gd name="T43" fmla="*/ 139 h 246"/>
              <a:gd name="T44" fmla="*/ 2 w 140"/>
              <a:gd name="T45" fmla="*/ 124 h 246"/>
              <a:gd name="T46" fmla="*/ 4 w 140"/>
              <a:gd name="T47" fmla="*/ 115 h 246"/>
              <a:gd name="T48" fmla="*/ 16 w 140"/>
              <a:gd name="T49" fmla="*/ 104 h 246"/>
              <a:gd name="T50" fmla="*/ 58 w 140"/>
              <a:gd name="T51" fmla="*/ 54 h 246"/>
              <a:gd name="T52" fmla="*/ 89 w 140"/>
              <a:gd name="T53" fmla="*/ 21 h 246"/>
              <a:gd name="T54" fmla="*/ 101 w 140"/>
              <a:gd name="T55" fmla="*/ 11 h 246"/>
              <a:gd name="T56" fmla="*/ 123 w 140"/>
              <a:gd name="T57" fmla="*/ 0 h 246"/>
              <a:gd name="T58" fmla="*/ 126 w 140"/>
              <a:gd name="T59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0" h="246">
                <a:moveTo>
                  <a:pt x="126" y="0"/>
                </a:moveTo>
                <a:cubicBezTo>
                  <a:pt x="134" y="0"/>
                  <a:pt x="140" y="6"/>
                  <a:pt x="138" y="14"/>
                </a:cubicBezTo>
                <a:cubicBezTo>
                  <a:pt x="136" y="20"/>
                  <a:pt x="133" y="26"/>
                  <a:pt x="129" y="30"/>
                </a:cubicBezTo>
                <a:cubicBezTo>
                  <a:pt x="121" y="42"/>
                  <a:pt x="110" y="53"/>
                  <a:pt x="99" y="62"/>
                </a:cubicBezTo>
                <a:cubicBezTo>
                  <a:pt x="92" y="69"/>
                  <a:pt x="85" y="75"/>
                  <a:pt x="77" y="81"/>
                </a:cubicBezTo>
                <a:cubicBezTo>
                  <a:pt x="65" y="90"/>
                  <a:pt x="54" y="97"/>
                  <a:pt x="42" y="105"/>
                </a:cubicBezTo>
                <a:cubicBezTo>
                  <a:pt x="35" y="110"/>
                  <a:pt x="27" y="113"/>
                  <a:pt x="19" y="117"/>
                </a:cubicBezTo>
                <a:cubicBezTo>
                  <a:pt x="18" y="117"/>
                  <a:pt x="18" y="117"/>
                  <a:pt x="18" y="118"/>
                </a:cubicBezTo>
                <a:cubicBezTo>
                  <a:pt x="18" y="118"/>
                  <a:pt x="18" y="119"/>
                  <a:pt x="19" y="119"/>
                </a:cubicBezTo>
                <a:cubicBezTo>
                  <a:pt x="27" y="123"/>
                  <a:pt x="35" y="127"/>
                  <a:pt x="43" y="133"/>
                </a:cubicBezTo>
                <a:cubicBezTo>
                  <a:pt x="47" y="137"/>
                  <a:pt x="52" y="141"/>
                  <a:pt x="56" y="146"/>
                </a:cubicBezTo>
                <a:cubicBezTo>
                  <a:pt x="67" y="158"/>
                  <a:pt x="78" y="169"/>
                  <a:pt x="90" y="179"/>
                </a:cubicBezTo>
                <a:cubicBezTo>
                  <a:pt x="98" y="185"/>
                  <a:pt x="105" y="191"/>
                  <a:pt x="111" y="198"/>
                </a:cubicBezTo>
                <a:cubicBezTo>
                  <a:pt x="120" y="206"/>
                  <a:pt x="127" y="215"/>
                  <a:pt x="132" y="226"/>
                </a:cubicBezTo>
                <a:cubicBezTo>
                  <a:pt x="133" y="229"/>
                  <a:pt x="134" y="232"/>
                  <a:pt x="135" y="236"/>
                </a:cubicBezTo>
                <a:cubicBezTo>
                  <a:pt x="136" y="241"/>
                  <a:pt x="132" y="246"/>
                  <a:pt x="126" y="245"/>
                </a:cubicBezTo>
                <a:cubicBezTo>
                  <a:pt x="121" y="244"/>
                  <a:pt x="116" y="243"/>
                  <a:pt x="111" y="241"/>
                </a:cubicBezTo>
                <a:cubicBezTo>
                  <a:pt x="99" y="237"/>
                  <a:pt x="89" y="230"/>
                  <a:pt x="79" y="222"/>
                </a:cubicBezTo>
                <a:cubicBezTo>
                  <a:pt x="73" y="217"/>
                  <a:pt x="66" y="211"/>
                  <a:pt x="61" y="205"/>
                </a:cubicBezTo>
                <a:cubicBezTo>
                  <a:pt x="55" y="199"/>
                  <a:pt x="49" y="193"/>
                  <a:pt x="44" y="186"/>
                </a:cubicBezTo>
                <a:cubicBezTo>
                  <a:pt x="37" y="177"/>
                  <a:pt x="30" y="168"/>
                  <a:pt x="23" y="159"/>
                </a:cubicBezTo>
                <a:cubicBezTo>
                  <a:pt x="18" y="153"/>
                  <a:pt x="15" y="146"/>
                  <a:pt x="11" y="139"/>
                </a:cubicBezTo>
                <a:cubicBezTo>
                  <a:pt x="8" y="134"/>
                  <a:pt x="5" y="129"/>
                  <a:pt x="2" y="124"/>
                </a:cubicBezTo>
                <a:cubicBezTo>
                  <a:pt x="0" y="120"/>
                  <a:pt x="0" y="118"/>
                  <a:pt x="4" y="115"/>
                </a:cubicBezTo>
                <a:cubicBezTo>
                  <a:pt x="8" y="111"/>
                  <a:pt x="12" y="107"/>
                  <a:pt x="16" y="104"/>
                </a:cubicBezTo>
                <a:cubicBezTo>
                  <a:pt x="31" y="89"/>
                  <a:pt x="45" y="72"/>
                  <a:pt x="58" y="54"/>
                </a:cubicBezTo>
                <a:cubicBezTo>
                  <a:pt x="67" y="42"/>
                  <a:pt x="77" y="31"/>
                  <a:pt x="89" y="21"/>
                </a:cubicBezTo>
                <a:cubicBezTo>
                  <a:pt x="93" y="18"/>
                  <a:pt x="96" y="14"/>
                  <a:pt x="101" y="11"/>
                </a:cubicBezTo>
                <a:cubicBezTo>
                  <a:pt x="107" y="6"/>
                  <a:pt x="114" y="1"/>
                  <a:pt x="123" y="0"/>
                </a:cubicBezTo>
                <a:cubicBezTo>
                  <a:pt x="124" y="0"/>
                  <a:pt x="125" y="0"/>
                  <a:pt x="126" y="0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2" name="Freeform 56"/>
          <p:cNvSpPr/>
          <p:nvPr>
            <p:custDataLst>
              <p:tags r:id="rId25"/>
            </p:custDataLst>
          </p:nvPr>
        </p:nvSpPr>
        <p:spPr bwMode="auto">
          <a:xfrm>
            <a:off x="6278912" y="1724205"/>
            <a:ext cx="149834" cy="183678"/>
          </a:xfrm>
          <a:custGeom>
            <a:avLst/>
            <a:gdLst>
              <a:gd name="T0" fmla="*/ 20 w 153"/>
              <a:gd name="T1" fmla="*/ 139 h 216"/>
              <a:gd name="T2" fmla="*/ 29 w 153"/>
              <a:gd name="T3" fmla="*/ 140 h 216"/>
              <a:gd name="T4" fmla="*/ 62 w 153"/>
              <a:gd name="T5" fmla="*/ 149 h 216"/>
              <a:gd name="T6" fmla="*/ 97 w 153"/>
              <a:gd name="T7" fmla="*/ 163 h 216"/>
              <a:gd name="T8" fmla="*/ 130 w 153"/>
              <a:gd name="T9" fmla="*/ 180 h 216"/>
              <a:gd name="T10" fmla="*/ 150 w 153"/>
              <a:gd name="T11" fmla="*/ 203 h 216"/>
              <a:gd name="T12" fmla="*/ 143 w 153"/>
              <a:gd name="T13" fmla="*/ 215 h 216"/>
              <a:gd name="T14" fmla="*/ 134 w 153"/>
              <a:gd name="T15" fmla="*/ 215 h 216"/>
              <a:gd name="T16" fmla="*/ 95 w 153"/>
              <a:gd name="T17" fmla="*/ 205 h 216"/>
              <a:gd name="T18" fmla="*/ 32 w 153"/>
              <a:gd name="T19" fmla="*/ 169 h 216"/>
              <a:gd name="T20" fmla="*/ 24 w 153"/>
              <a:gd name="T21" fmla="*/ 162 h 216"/>
              <a:gd name="T22" fmla="*/ 9 w 153"/>
              <a:gd name="T23" fmla="*/ 149 h 216"/>
              <a:gd name="T24" fmla="*/ 3 w 153"/>
              <a:gd name="T25" fmla="*/ 144 h 216"/>
              <a:gd name="T26" fmla="*/ 3 w 153"/>
              <a:gd name="T27" fmla="*/ 137 h 216"/>
              <a:gd name="T28" fmla="*/ 14 w 153"/>
              <a:gd name="T29" fmla="*/ 124 h 216"/>
              <a:gd name="T30" fmla="*/ 41 w 153"/>
              <a:gd name="T31" fmla="*/ 74 h 216"/>
              <a:gd name="T32" fmla="*/ 57 w 153"/>
              <a:gd name="T33" fmla="*/ 54 h 216"/>
              <a:gd name="T34" fmla="*/ 88 w 153"/>
              <a:gd name="T35" fmla="*/ 22 h 216"/>
              <a:gd name="T36" fmla="*/ 110 w 153"/>
              <a:gd name="T37" fmla="*/ 5 h 216"/>
              <a:gd name="T38" fmla="*/ 116 w 153"/>
              <a:gd name="T39" fmla="*/ 2 h 216"/>
              <a:gd name="T40" fmla="*/ 123 w 153"/>
              <a:gd name="T41" fmla="*/ 6 h 216"/>
              <a:gd name="T42" fmla="*/ 123 w 153"/>
              <a:gd name="T43" fmla="*/ 14 h 216"/>
              <a:gd name="T44" fmla="*/ 115 w 153"/>
              <a:gd name="T45" fmla="*/ 38 h 216"/>
              <a:gd name="T46" fmla="*/ 96 w 153"/>
              <a:gd name="T47" fmla="*/ 69 h 216"/>
              <a:gd name="T48" fmla="*/ 68 w 153"/>
              <a:gd name="T49" fmla="*/ 101 h 216"/>
              <a:gd name="T50" fmla="*/ 54 w 153"/>
              <a:gd name="T51" fmla="*/ 115 h 216"/>
              <a:gd name="T52" fmla="*/ 22 w 153"/>
              <a:gd name="T53" fmla="*/ 137 h 216"/>
              <a:gd name="T54" fmla="*/ 21 w 153"/>
              <a:gd name="T55" fmla="*/ 138 h 216"/>
              <a:gd name="T56" fmla="*/ 20 w 153"/>
              <a:gd name="T57" fmla="*/ 13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" h="216">
                <a:moveTo>
                  <a:pt x="20" y="139"/>
                </a:moveTo>
                <a:cubicBezTo>
                  <a:pt x="23" y="140"/>
                  <a:pt x="26" y="140"/>
                  <a:pt x="29" y="140"/>
                </a:cubicBezTo>
                <a:cubicBezTo>
                  <a:pt x="40" y="142"/>
                  <a:pt x="51" y="145"/>
                  <a:pt x="62" y="149"/>
                </a:cubicBezTo>
                <a:cubicBezTo>
                  <a:pt x="74" y="154"/>
                  <a:pt x="85" y="158"/>
                  <a:pt x="97" y="163"/>
                </a:cubicBezTo>
                <a:cubicBezTo>
                  <a:pt x="109" y="167"/>
                  <a:pt x="120" y="172"/>
                  <a:pt x="130" y="180"/>
                </a:cubicBezTo>
                <a:cubicBezTo>
                  <a:pt x="138" y="187"/>
                  <a:pt x="145" y="194"/>
                  <a:pt x="150" y="203"/>
                </a:cubicBezTo>
                <a:cubicBezTo>
                  <a:pt x="153" y="210"/>
                  <a:pt x="151" y="214"/>
                  <a:pt x="143" y="215"/>
                </a:cubicBezTo>
                <a:cubicBezTo>
                  <a:pt x="140" y="216"/>
                  <a:pt x="137" y="216"/>
                  <a:pt x="134" y="215"/>
                </a:cubicBezTo>
                <a:cubicBezTo>
                  <a:pt x="120" y="214"/>
                  <a:pt x="107" y="210"/>
                  <a:pt x="95" y="205"/>
                </a:cubicBezTo>
                <a:cubicBezTo>
                  <a:pt x="72" y="196"/>
                  <a:pt x="51" y="184"/>
                  <a:pt x="32" y="169"/>
                </a:cubicBezTo>
                <a:cubicBezTo>
                  <a:pt x="29" y="167"/>
                  <a:pt x="27" y="164"/>
                  <a:pt x="24" y="162"/>
                </a:cubicBezTo>
                <a:cubicBezTo>
                  <a:pt x="19" y="158"/>
                  <a:pt x="14" y="153"/>
                  <a:pt x="9" y="149"/>
                </a:cubicBezTo>
                <a:cubicBezTo>
                  <a:pt x="7" y="147"/>
                  <a:pt x="5" y="145"/>
                  <a:pt x="3" y="144"/>
                </a:cubicBezTo>
                <a:cubicBezTo>
                  <a:pt x="0" y="143"/>
                  <a:pt x="0" y="139"/>
                  <a:pt x="3" y="137"/>
                </a:cubicBezTo>
                <a:cubicBezTo>
                  <a:pt x="9" y="135"/>
                  <a:pt x="12" y="130"/>
                  <a:pt x="14" y="124"/>
                </a:cubicBezTo>
                <a:cubicBezTo>
                  <a:pt x="20" y="106"/>
                  <a:pt x="29" y="89"/>
                  <a:pt x="41" y="74"/>
                </a:cubicBezTo>
                <a:cubicBezTo>
                  <a:pt x="47" y="67"/>
                  <a:pt x="51" y="60"/>
                  <a:pt x="57" y="54"/>
                </a:cubicBezTo>
                <a:cubicBezTo>
                  <a:pt x="66" y="43"/>
                  <a:pt x="76" y="32"/>
                  <a:pt x="88" y="22"/>
                </a:cubicBezTo>
                <a:cubicBezTo>
                  <a:pt x="95" y="16"/>
                  <a:pt x="102" y="10"/>
                  <a:pt x="110" y="5"/>
                </a:cubicBezTo>
                <a:cubicBezTo>
                  <a:pt x="112" y="4"/>
                  <a:pt x="114" y="3"/>
                  <a:pt x="116" y="2"/>
                </a:cubicBezTo>
                <a:cubicBezTo>
                  <a:pt x="120" y="0"/>
                  <a:pt x="123" y="2"/>
                  <a:pt x="123" y="6"/>
                </a:cubicBezTo>
                <a:cubicBezTo>
                  <a:pt x="124" y="9"/>
                  <a:pt x="123" y="12"/>
                  <a:pt x="123" y="14"/>
                </a:cubicBezTo>
                <a:cubicBezTo>
                  <a:pt x="121" y="22"/>
                  <a:pt x="118" y="30"/>
                  <a:pt x="115" y="38"/>
                </a:cubicBezTo>
                <a:cubicBezTo>
                  <a:pt x="109" y="49"/>
                  <a:pt x="104" y="59"/>
                  <a:pt x="96" y="69"/>
                </a:cubicBezTo>
                <a:cubicBezTo>
                  <a:pt x="87" y="80"/>
                  <a:pt x="78" y="91"/>
                  <a:pt x="68" y="101"/>
                </a:cubicBezTo>
                <a:cubicBezTo>
                  <a:pt x="63" y="106"/>
                  <a:pt x="59" y="110"/>
                  <a:pt x="54" y="115"/>
                </a:cubicBezTo>
                <a:cubicBezTo>
                  <a:pt x="45" y="124"/>
                  <a:pt x="34" y="131"/>
                  <a:pt x="22" y="137"/>
                </a:cubicBezTo>
                <a:cubicBezTo>
                  <a:pt x="22" y="138"/>
                  <a:pt x="21" y="138"/>
                  <a:pt x="21" y="138"/>
                </a:cubicBezTo>
                <a:cubicBezTo>
                  <a:pt x="21" y="138"/>
                  <a:pt x="21" y="139"/>
                  <a:pt x="20" y="139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3" name="Freeform 57"/>
          <p:cNvSpPr/>
          <p:nvPr>
            <p:custDataLst>
              <p:tags r:id="rId26"/>
            </p:custDataLst>
          </p:nvPr>
        </p:nvSpPr>
        <p:spPr bwMode="auto">
          <a:xfrm>
            <a:off x="6382642" y="1716729"/>
            <a:ext cx="156831" cy="156268"/>
          </a:xfrm>
          <a:custGeom>
            <a:avLst/>
            <a:gdLst>
              <a:gd name="T0" fmla="*/ 25 w 160"/>
              <a:gd name="T1" fmla="*/ 123 h 184"/>
              <a:gd name="T2" fmla="*/ 28 w 160"/>
              <a:gd name="T3" fmla="*/ 123 h 184"/>
              <a:gd name="T4" fmla="*/ 61 w 160"/>
              <a:gd name="T5" fmla="*/ 123 h 184"/>
              <a:gd name="T6" fmla="*/ 99 w 160"/>
              <a:gd name="T7" fmla="*/ 131 h 184"/>
              <a:gd name="T8" fmla="*/ 145 w 160"/>
              <a:gd name="T9" fmla="*/ 159 h 184"/>
              <a:gd name="T10" fmla="*/ 156 w 160"/>
              <a:gd name="T11" fmla="*/ 169 h 184"/>
              <a:gd name="T12" fmla="*/ 154 w 160"/>
              <a:gd name="T13" fmla="*/ 179 h 184"/>
              <a:gd name="T14" fmla="*/ 151 w 160"/>
              <a:gd name="T15" fmla="*/ 180 h 184"/>
              <a:gd name="T16" fmla="*/ 120 w 160"/>
              <a:gd name="T17" fmla="*/ 182 h 184"/>
              <a:gd name="T18" fmla="*/ 92 w 160"/>
              <a:gd name="T19" fmla="*/ 173 h 184"/>
              <a:gd name="T20" fmla="*/ 53 w 160"/>
              <a:gd name="T21" fmla="*/ 154 h 184"/>
              <a:gd name="T22" fmla="*/ 38 w 160"/>
              <a:gd name="T23" fmla="*/ 145 h 184"/>
              <a:gd name="T24" fmla="*/ 9 w 160"/>
              <a:gd name="T25" fmla="*/ 133 h 184"/>
              <a:gd name="T26" fmla="*/ 4 w 160"/>
              <a:gd name="T27" fmla="*/ 132 h 184"/>
              <a:gd name="T28" fmla="*/ 2 w 160"/>
              <a:gd name="T29" fmla="*/ 126 h 184"/>
              <a:gd name="T30" fmla="*/ 7 w 160"/>
              <a:gd name="T31" fmla="*/ 118 h 184"/>
              <a:gd name="T32" fmla="*/ 16 w 160"/>
              <a:gd name="T33" fmla="*/ 105 h 184"/>
              <a:gd name="T34" fmla="*/ 36 w 160"/>
              <a:gd name="T35" fmla="*/ 60 h 184"/>
              <a:gd name="T36" fmla="*/ 51 w 160"/>
              <a:gd name="T37" fmla="*/ 33 h 184"/>
              <a:gd name="T38" fmla="*/ 85 w 160"/>
              <a:gd name="T39" fmla="*/ 4 h 184"/>
              <a:gd name="T40" fmla="*/ 94 w 160"/>
              <a:gd name="T41" fmla="*/ 1 h 184"/>
              <a:gd name="T42" fmla="*/ 102 w 160"/>
              <a:gd name="T43" fmla="*/ 8 h 184"/>
              <a:gd name="T44" fmla="*/ 98 w 160"/>
              <a:gd name="T45" fmla="*/ 20 h 184"/>
              <a:gd name="T46" fmla="*/ 83 w 160"/>
              <a:gd name="T47" fmla="*/ 49 h 184"/>
              <a:gd name="T48" fmla="*/ 73 w 160"/>
              <a:gd name="T49" fmla="*/ 66 h 184"/>
              <a:gd name="T50" fmla="*/ 51 w 160"/>
              <a:gd name="T51" fmla="*/ 95 h 184"/>
              <a:gd name="T52" fmla="*/ 38 w 160"/>
              <a:gd name="T53" fmla="*/ 111 h 184"/>
              <a:gd name="T54" fmla="*/ 28 w 160"/>
              <a:gd name="T55" fmla="*/ 119 h 184"/>
              <a:gd name="T56" fmla="*/ 24 w 160"/>
              <a:gd name="T57" fmla="*/ 122 h 184"/>
              <a:gd name="T58" fmla="*/ 25 w 160"/>
              <a:gd name="T59" fmla="*/ 12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84">
                <a:moveTo>
                  <a:pt x="25" y="123"/>
                </a:moveTo>
                <a:cubicBezTo>
                  <a:pt x="26" y="123"/>
                  <a:pt x="27" y="123"/>
                  <a:pt x="28" y="123"/>
                </a:cubicBezTo>
                <a:cubicBezTo>
                  <a:pt x="39" y="123"/>
                  <a:pt x="50" y="122"/>
                  <a:pt x="61" y="123"/>
                </a:cubicBezTo>
                <a:cubicBezTo>
                  <a:pt x="74" y="123"/>
                  <a:pt x="87" y="126"/>
                  <a:pt x="99" y="131"/>
                </a:cubicBezTo>
                <a:cubicBezTo>
                  <a:pt x="116" y="137"/>
                  <a:pt x="131" y="147"/>
                  <a:pt x="145" y="159"/>
                </a:cubicBezTo>
                <a:cubicBezTo>
                  <a:pt x="148" y="162"/>
                  <a:pt x="152" y="165"/>
                  <a:pt x="156" y="169"/>
                </a:cubicBezTo>
                <a:cubicBezTo>
                  <a:pt x="160" y="172"/>
                  <a:pt x="159" y="176"/>
                  <a:pt x="154" y="179"/>
                </a:cubicBezTo>
                <a:cubicBezTo>
                  <a:pt x="153" y="179"/>
                  <a:pt x="152" y="179"/>
                  <a:pt x="151" y="180"/>
                </a:cubicBezTo>
                <a:cubicBezTo>
                  <a:pt x="141" y="183"/>
                  <a:pt x="131" y="184"/>
                  <a:pt x="120" y="182"/>
                </a:cubicBezTo>
                <a:cubicBezTo>
                  <a:pt x="110" y="180"/>
                  <a:pt x="101" y="177"/>
                  <a:pt x="92" y="173"/>
                </a:cubicBezTo>
                <a:cubicBezTo>
                  <a:pt x="79" y="166"/>
                  <a:pt x="66" y="160"/>
                  <a:pt x="53" y="154"/>
                </a:cubicBezTo>
                <a:cubicBezTo>
                  <a:pt x="48" y="151"/>
                  <a:pt x="43" y="148"/>
                  <a:pt x="38" y="145"/>
                </a:cubicBezTo>
                <a:cubicBezTo>
                  <a:pt x="29" y="139"/>
                  <a:pt x="19" y="136"/>
                  <a:pt x="9" y="133"/>
                </a:cubicBezTo>
                <a:cubicBezTo>
                  <a:pt x="7" y="133"/>
                  <a:pt x="6" y="132"/>
                  <a:pt x="4" y="132"/>
                </a:cubicBezTo>
                <a:cubicBezTo>
                  <a:pt x="1" y="131"/>
                  <a:pt x="0" y="129"/>
                  <a:pt x="2" y="126"/>
                </a:cubicBezTo>
                <a:cubicBezTo>
                  <a:pt x="3" y="123"/>
                  <a:pt x="5" y="121"/>
                  <a:pt x="7" y="118"/>
                </a:cubicBezTo>
                <a:cubicBezTo>
                  <a:pt x="10" y="114"/>
                  <a:pt x="14" y="110"/>
                  <a:pt x="16" y="105"/>
                </a:cubicBezTo>
                <a:cubicBezTo>
                  <a:pt x="23" y="90"/>
                  <a:pt x="30" y="75"/>
                  <a:pt x="36" y="60"/>
                </a:cubicBezTo>
                <a:cubicBezTo>
                  <a:pt x="40" y="50"/>
                  <a:pt x="44" y="41"/>
                  <a:pt x="51" y="33"/>
                </a:cubicBezTo>
                <a:cubicBezTo>
                  <a:pt x="60" y="21"/>
                  <a:pt x="72" y="11"/>
                  <a:pt x="85" y="4"/>
                </a:cubicBezTo>
                <a:cubicBezTo>
                  <a:pt x="88" y="3"/>
                  <a:pt x="91" y="2"/>
                  <a:pt x="94" y="1"/>
                </a:cubicBezTo>
                <a:cubicBezTo>
                  <a:pt x="99" y="0"/>
                  <a:pt x="102" y="2"/>
                  <a:pt x="102" y="8"/>
                </a:cubicBezTo>
                <a:cubicBezTo>
                  <a:pt x="102" y="12"/>
                  <a:pt x="101" y="16"/>
                  <a:pt x="98" y="20"/>
                </a:cubicBezTo>
                <a:cubicBezTo>
                  <a:pt x="93" y="30"/>
                  <a:pt x="88" y="39"/>
                  <a:pt x="83" y="49"/>
                </a:cubicBezTo>
                <a:cubicBezTo>
                  <a:pt x="79" y="55"/>
                  <a:pt x="76" y="60"/>
                  <a:pt x="73" y="66"/>
                </a:cubicBezTo>
                <a:cubicBezTo>
                  <a:pt x="67" y="77"/>
                  <a:pt x="59" y="86"/>
                  <a:pt x="51" y="95"/>
                </a:cubicBezTo>
                <a:cubicBezTo>
                  <a:pt x="47" y="100"/>
                  <a:pt x="43" y="106"/>
                  <a:pt x="38" y="111"/>
                </a:cubicBezTo>
                <a:cubicBezTo>
                  <a:pt x="35" y="114"/>
                  <a:pt x="32" y="116"/>
                  <a:pt x="28" y="119"/>
                </a:cubicBezTo>
                <a:cubicBezTo>
                  <a:pt x="27" y="120"/>
                  <a:pt x="26" y="121"/>
                  <a:pt x="24" y="122"/>
                </a:cubicBezTo>
                <a:cubicBezTo>
                  <a:pt x="25" y="122"/>
                  <a:pt x="25" y="123"/>
                  <a:pt x="25" y="123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4" name="Freeform 58"/>
          <p:cNvSpPr/>
          <p:nvPr>
            <p:custDataLst>
              <p:tags r:id="rId27"/>
            </p:custDataLst>
          </p:nvPr>
        </p:nvSpPr>
        <p:spPr bwMode="auto">
          <a:xfrm>
            <a:off x="6464970" y="1721001"/>
            <a:ext cx="117726" cy="77957"/>
          </a:xfrm>
          <a:custGeom>
            <a:avLst/>
            <a:gdLst>
              <a:gd name="T0" fmla="*/ 120 w 120"/>
              <a:gd name="T1" fmla="*/ 11 h 92"/>
              <a:gd name="T2" fmla="*/ 117 w 120"/>
              <a:gd name="T3" fmla="*/ 18 h 92"/>
              <a:gd name="T4" fmla="*/ 91 w 120"/>
              <a:gd name="T5" fmla="*/ 46 h 92"/>
              <a:gd name="T6" fmla="*/ 65 w 120"/>
              <a:gd name="T7" fmla="*/ 65 h 92"/>
              <a:gd name="T8" fmla="*/ 30 w 120"/>
              <a:gd name="T9" fmla="*/ 84 h 92"/>
              <a:gd name="T10" fmla="*/ 8 w 120"/>
              <a:gd name="T11" fmla="*/ 92 h 92"/>
              <a:gd name="T12" fmla="*/ 3 w 120"/>
              <a:gd name="T13" fmla="*/ 92 h 92"/>
              <a:gd name="T14" fmla="*/ 2 w 120"/>
              <a:gd name="T15" fmla="*/ 88 h 92"/>
              <a:gd name="T16" fmla="*/ 13 w 120"/>
              <a:gd name="T17" fmla="*/ 70 h 92"/>
              <a:gd name="T18" fmla="*/ 33 w 120"/>
              <a:gd name="T19" fmla="*/ 46 h 92"/>
              <a:gd name="T20" fmla="*/ 49 w 120"/>
              <a:gd name="T21" fmla="*/ 33 h 92"/>
              <a:gd name="T22" fmla="*/ 105 w 120"/>
              <a:gd name="T23" fmla="*/ 2 h 92"/>
              <a:gd name="T24" fmla="*/ 114 w 120"/>
              <a:gd name="T25" fmla="*/ 1 h 92"/>
              <a:gd name="T26" fmla="*/ 120 w 120"/>
              <a:gd name="T27" fmla="*/ 1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92">
                <a:moveTo>
                  <a:pt x="120" y="11"/>
                </a:moveTo>
                <a:cubicBezTo>
                  <a:pt x="119" y="12"/>
                  <a:pt x="119" y="16"/>
                  <a:pt x="117" y="18"/>
                </a:cubicBezTo>
                <a:cubicBezTo>
                  <a:pt x="110" y="29"/>
                  <a:pt x="101" y="39"/>
                  <a:pt x="91" y="46"/>
                </a:cubicBezTo>
                <a:cubicBezTo>
                  <a:pt x="82" y="53"/>
                  <a:pt x="74" y="59"/>
                  <a:pt x="65" y="65"/>
                </a:cubicBezTo>
                <a:cubicBezTo>
                  <a:pt x="54" y="73"/>
                  <a:pt x="43" y="79"/>
                  <a:pt x="30" y="84"/>
                </a:cubicBezTo>
                <a:cubicBezTo>
                  <a:pt x="23" y="87"/>
                  <a:pt x="15" y="89"/>
                  <a:pt x="8" y="92"/>
                </a:cubicBezTo>
                <a:cubicBezTo>
                  <a:pt x="6" y="92"/>
                  <a:pt x="5" y="92"/>
                  <a:pt x="3" y="92"/>
                </a:cubicBezTo>
                <a:cubicBezTo>
                  <a:pt x="1" y="92"/>
                  <a:pt x="0" y="90"/>
                  <a:pt x="2" y="88"/>
                </a:cubicBezTo>
                <a:cubicBezTo>
                  <a:pt x="6" y="82"/>
                  <a:pt x="9" y="75"/>
                  <a:pt x="13" y="70"/>
                </a:cubicBezTo>
                <a:cubicBezTo>
                  <a:pt x="19" y="61"/>
                  <a:pt x="25" y="53"/>
                  <a:pt x="33" y="46"/>
                </a:cubicBezTo>
                <a:cubicBezTo>
                  <a:pt x="38" y="41"/>
                  <a:pt x="44" y="37"/>
                  <a:pt x="49" y="33"/>
                </a:cubicBezTo>
                <a:cubicBezTo>
                  <a:pt x="66" y="19"/>
                  <a:pt x="85" y="9"/>
                  <a:pt x="105" y="2"/>
                </a:cubicBezTo>
                <a:cubicBezTo>
                  <a:pt x="108" y="1"/>
                  <a:pt x="111" y="0"/>
                  <a:pt x="114" y="1"/>
                </a:cubicBezTo>
                <a:cubicBezTo>
                  <a:pt x="118" y="2"/>
                  <a:pt x="120" y="5"/>
                  <a:pt x="120" y="11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5" name="Freeform 59"/>
          <p:cNvSpPr/>
          <p:nvPr>
            <p:custDataLst>
              <p:tags r:id="rId28"/>
            </p:custDataLst>
          </p:nvPr>
        </p:nvSpPr>
        <p:spPr bwMode="auto">
          <a:xfrm>
            <a:off x="6048399" y="1782939"/>
            <a:ext cx="39105" cy="36664"/>
          </a:xfrm>
          <a:custGeom>
            <a:avLst/>
            <a:gdLst>
              <a:gd name="T0" fmla="*/ 0 w 40"/>
              <a:gd name="T1" fmla="*/ 19 h 43"/>
              <a:gd name="T2" fmla="*/ 5 w 40"/>
              <a:gd name="T3" fmla="*/ 10 h 43"/>
              <a:gd name="T4" fmla="*/ 12 w 40"/>
              <a:gd name="T5" fmla="*/ 4 h 43"/>
              <a:gd name="T6" fmla="*/ 31 w 40"/>
              <a:gd name="T7" fmla="*/ 7 h 43"/>
              <a:gd name="T8" fmla="*/ 35 w 40"/>
              <a:gd name="T9" fmla="*/ 30 h 43"/>
              <a:gd name="T10" fmla="*/ 6 w 40"/>
              <a:gd name="T11" fmla="*/ 35 h 43"/>
              <a:gd name="T12" fmla="*/ 1 w 40"/>
              <a:gd name="T13" fmla="*/ 29 h 43"/>
              <a:gd name="T14" fmla="*/ 0 w 40"/>
              <a:gd name="T15" fmla="*/ 26 h 43"/>
              <a:gd name="T16" fmla="*/ 0 w 40"/>
              <a:gd name="T17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3">
                <a:moveTo>
                  <a:pt x="0" y="19"/>
                </a:moveTo>
                <a:cubicBezTo>
                  <a:pt x="1" y="16"/>
                  <a:pt x="3" y="13"/>
                  <a:pt x="5" y="10"/>
                </a:cubicBezTo>
                <a:cubicBezTo>
                  <a:pt x="7" y="8"/>
                  <a:pt x="10" y="6"/>
                  <a:pt x="12" y="4"/>
                </a:cubicBezTo>
                <a:cubicBezTo>
                  <a:pt x="19" y="0"/>
                  <a:pt x="26" y="2"/>
                  <a:pt x="31" y="7"/>
                </a:cubicBezTo>
                <a:cubicBezTo>
                  <a:pt x="37" y="13"/>
                  <a:pt x="40" y="22"/>
                  <a:pt x="35" y="30"/>
                </a:cubicBezTo>
                <a:cubicBezTo>
                  <a:pt x="29" y="40"/>
                  <a:pt x="15" y="43"/>
                  <a:pt x="6" y="35"/>
                </a:cubicBezTo>
                <a:cubicBezTo>
                  <a:pt x="4" y="34"/>
                  <a:pt x="3" y="31"/>
                  <a:pt x="1" y="29"/>
                </a:cubicBezTo>
                <a:cubicBezTo>
                  <a:pt x="1" y="28"/>
                  <a:pt x="0" y="27"/>
                  <a:pt x="0" y="26"/>
                </a:cubicBezTo>
                <a:cubicBezTo>
                  <a:pt x="0" y="24"/>
                  <a:pt x="0" y="21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6" name="Freeform 60"/>
          <p:cNvSpPr/>
          <p:nvPr>
            <p:custDataLst>
              <p:tags r:id="rId29"/>
            </p:custDataLst>
          </p:nvPr>
        </p:nvSpPr>
        <p:spPr bwMode="auto">
          <a:xfrm>
            <a:off x="6239396" y="1934225"/>
            <a:ext cx="20582" cy="18865"/>
          </a:xfrm>
          <a:custGeom>
            <a:avLst/>
            <a:gdLst>
              <a:gd name="T0" fmla="*/ 7 w 21"/>
              <a:gd name="T1" fmla="*/ 22 h 22"/>
              <a:gd name="T2" fmla="*/ 7 w 21"/>
              <a:gd name="T3" fmla="*/ 22 h 22"/>
              <a:gd name="T4" fmla="*/ 1 w 21"/>
              <a:gd name="T5" fmla="*/ 12 h 22"/>
              <a:gd name="T6" fmla="*/ 8 w 21"/>
              <a:gd name="T7" fmla="*/ 2 h 22"/>
              <a:gd name="T8" fmla="*/ 20 w 21"/>
              <a:gd name="T9" fmla="*/ 4 h 22"/>
              <a:gd name="T10" fmla="*/ 21 w 21"/>
              <a:gd name="T11" fmla="*/ 7 h 22"/>
              <a:gd name="T12" fmla="*/ 20 w 21"/>
              <a:gd name="T13" fmla="*/ 17 h 22"/>
              <a:gd name="T14" fmla="*/ 16 w 21"/>
              <a:gd name="T15" fmla="*/ 20 h 22"/>
              <a:gd name="T16" fmla="*/ 13 w 21"/>
              <a:gd name="T17" fmla="*/ 22 h 22"/>
              <a:gd name="T18" fmla="*/ 7 w 21"/>
              <a:gd name="T1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2">
                <a:moveTo>
                  <a:pt x="7" y="22"/>
                </a:moveTo>
                <a:cubicBezTo>
                  <a:pt x="7" y="22"/>
                  <a:pt x="7" y="22"/>
                  <a:pt x="7" y="22"/>
                </a:cubicBezTo>
                <a:cubicBezTo>
                  <a:pt x="3" y="20"/>
                  <a:pt x="0" y="16"/>
                  <a:pt x="1" y="12"/>
                </a:cubicBezTo>
                <a:cubicBezTo>
                  <a:pt x="1" y="7"/>
                  <a:pt x="4" y="4"/>
                  <a:pt x="8" y="2"/>
                </a:cubicBezTo>
                <a:cubicBezTo>
                  <a:pt x="12" y="0"/>
                  <a:pt x="17" y="0"/>
                  <a:pt x="20" y="4"/>
                </a:cubicBezTo>
                <a:cubicBezTo>
                  <a:pt x="20" y="5"/>
                  <a:pt x="21" y="6"/>
                  <a:pt x="21" y="7"/>
                </a:cubicBezTo>
                <a:cubicBezTo>
                  <a:pt x="21" y="10"/>
                  <a:pt x="21" y="14"/>
                  <a:pt x="20" y="17"/>
                </a:cubicBezTo>
                <a:cubicBezTo>
                  <a:pt x="19" y="18"/>
                  <a:pt x="18" y="19"/>
                  <a:pt x="16" y="20"/>
                </a:cubicBezTo>
                <a:cubicBezTo>
                  <a:pt x="15" y="21"/>
                  <a:pt x="14" y="22"/>
                  <a:pt x="13" y="22"/>
                </a:cubicBezTo>
                <a:cubicBezTo>
                  <a:pt x="11" y="22"/>
                  <a:pt x="9" y="22"/>
                  <a:pt x="7" y="2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7" name="Freeform 61"/>
          <p:cNvSpPr/>
          <p:nvPr>
            <p:custDataLst>
              <p:tags r:id="rId30"/>
            </p:custDataLst>
          </p:nvPr>
        </p:nvSpPr>
        <p:spPr bwMode="auto">
          <a:xfrm>
            <a:off x="6526714" y="1798245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8" name="Freeform 62"/>
          <p:cNvSpPr/>
          <p:nvPr>
            <p:custDataLst>
              <p:tags r:id="rId31"/>
            </p:custDataLst>
          </p:nvPr>
        </p:nvSpPr>
        <p:spPr bwMode="auto">
          <a:xfrm>
            <a:off x="6448503" y="1884034"/>
            <a:ext cx="41164" cy="32393"/>
          </a:xfrm>
          <a:custGeom>
            <a:avLst/>
            <a:gdLst>
              <a:gd name="T0" fmla="*/ 42 w 42"/>
              <a:gd name="T1" fmla="*/ 16 h 38"/>
              <a:gd name="T2" fmla="*/ 20 w 42"/>
              <a:gd name="T3" fmla="*/ 37 h 38"/>
              <a:gd name="T4" fmla="*/ 3 w 42"/>
              <a:gd name="T5" fmla="*/ 13 h 38"/>
              <a:gd name="T6" fmla="*/ 10 w 42"/>
              <a:gd name="T7" fmla="*/ 5 h 38"/>
              <a:gd name="T8" fmla="*/ 28 w 42"/>
              <a:gd name="T9" fmla="*/ 1 h 38"/>
              <a:gd name="T10" fmla="*/ 41 w 42"/>
              <a:gd name="T11" fmla="*/ 10 h 38"/>
              <a:gd name="T12" fmla="*/ 42 w 42"/>
              <a:gd name="T13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8">
                <a:moveTo>
                  <a:pt x="42" y="16"/>
                </a:moveTo>
                <a:cubicBezTo>
                  <a:pt x="42" y="25"/>
                  <a:pt x="32" y="38"/>
                  <a:pt x="20" y="37"/>
                </a:cubicBezTo>
                <a:cubicBezTo>
                  <a:pt x="9" y="36"/>
                  <a:pt x="0" y="25"/>
                  <a:pt x="3" y="13"/>
                </a:cubicBezTo>
                <a:cubicBezTo>
                  <a:pt x="4" y="10"/>
                  <a:pt x="7" y="7"/>
                  <a:pt x="10" y="5"/>
                </a:cubicBezTo>
                <a:cubicBezTo>
                  <a:pt x="15" y="2"/>
                  <a:pt x="21" y="0"/>
                  <a:pt x="28" y="1"/>
                </a:cubicBezTo>
                <a:cubicBezTo>
                  <a:pt x="33" y="1"/>
                  <a:pt x="38" y="4"/>
                  <a:pt x="41" y="10"/>
                </a:cubicBezTo>
                <a:cubicBezTo>
                  <a:pt x="41" y="11"/>
                  <a:pt x="42" y="14"/>
                  <a:pt x="42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39" name="Freeform 63"/>
          <p:cNvSpPr/>
          <p:nvPr>
            <p:custDataLst>
              <p:tags r:id="rId32"/>
            </p:custDataLst>
          </p:nvPr>
        </p:nvSpPr>
        <p:spPr bwMode="auto">
          <a:xfrm>
            <a:off x="6328719" y="1700355"/>
            <a:ext cx="34166" cy="29901"/>
          </a:xfrm>
          <a:custGeom>
            <a:avLst/>
            <a:gdLst>
              <a:gd name="T0" fmla="*/ 16 w 35"/>
              <a:gd name="T1" fmla="*/ 34 h 35"/>
              <a:gd name="T2" fmla="*/ 1 w 35"/>
              <a:gd name="T3" fmla="*/ 21 h 35"/>
              <a:gd name="T4" fmla="*/ 1 w 35"/>
              <a:gd name="T5" fmla="*/ 19 h 35"/>
              <a:gd name="T6" fmla="*/ 16 w 35"/>
              <a:gd name="T7" fmla="*/ 2 h 35"/>
              <a:gd name="T8" fmla="*/ 34 w 35"/>
              <a:gd name="T9" fmla="*/ 16 h 35"/>
              <a:gd name="T10" fmla="*/ 16 w 35"/>
              <a:gd name="T1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35">
                <a:moveTo>
                  <a:pt x="16" y="34"/>
                </a:moveTo>
                <a:cubicBezTo>
                  <a:pt x="7" y="35"/>
                  <a:pt x="2" y="29"/>
                  <a:pt x="1" y="21"/>
                </a:cubicBezTo>
                <a:cubicBezTo>
                  <a:pt x="1" y="21"/>
                  <a:pt x="0" y="20"/>
                  <a:pt x="1" y="19"/>
                </a:cubicBezTo>
                <a:cubicBezTo>
                  <a:pt x="1" y="11"/>
                  <a:pt x="8" y="3"/>
                  <a:pt x="16" y="2"/>
                </a:cubicBezTo>
                <a:cubicBezTo>
                  <a:pt x="24" y="0"/>
                  <a:pt x="33" y="7"/>
                  <a:pt x="34" y="16"/>
                </a:cubicBezTo>
                <a:cubicBezTo>
                  <a:pt x="35" y="26"/>
                  <a:pt x="26" y="34"/>
                  <a:pt x="16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0" name="Freeform 64"/>
          <p:cNvSpPr/>
          <p:nvPr>
            <p:custDataLst>
              <p:tags r:id="rId33"/>
            </p:custDataLst>
          </p:nvPr>
        </p:nvSpPr>
        <p:spPr bwMode="auto">
          <a:xfrm>
            <a:off x="6496254" y="1699643"/>
            <a:ext cx="21816" cy="16018"/>
          </a:xfrm>
          <a:custGeom>
            <a:avLst/>
            <a:gdLst>
              <a:gd name="T0" fmla="*/ 10 w 22"/>
              <a:gd name="T1" fmla="*/ 18 h 19"/>
              <a:gd name="T2" fmla="*/ 2 w 22"/>
              <a:gd name="T3" fmla="*/ 7 h 19"/>
              <a:gd name="T4" fmla="*/ 11 w 22"/>
              <a:gd name="T5" fmla="*/ 0 h 19"/>
              <a:gd name="T6" fmla="*/ 21 w 22"/>
              <a:gd name="T7" fmla="*/ 5 h 19"/>
              <a:gd name="T8" fmla="*/ 21 w 22"/>
              <a:gd name="T9" fmla="*/ 12 h 19"/>
              <a:gd name="T10" fmla="*/ 10 w 22"/>
              <a:gd name="T1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19">
                <a:moveTo>
                  <a:pt x="10" y="18"/>
                </a:moveTo>
                <a:cubicBezTo>
                  <a:pt x="3" y="19"/>
                  <a:pt x="0" y="11"/>
                  <a:pt x="2" y="7"/>
                </a:cubicBezTo>
                <a:cubicBezTo>
                  <a:pt x="3" y="3"/>
                  <a:pt x="7" y="0"/>
                  <a:pt x="11" y="0"/>
                </a:cubicBezTo>
                <a:cubicBezTo>
                  <a:pt x="15" y="0"/>
                  <a:pt x="19" y="1"/>
                  <a:pt x="21" y="5"/>
                </a:cubicBezTo>
                <a:cubicBezTo>
                  <a:pt x="22" y="7"/>
                  <a:pt x="22" y="10"/>
                  <a:pt x="21" y="12"/>
                </a:cubicBezTo>
                <a:cubicBezTo>
                  <a:pt x="19" y="16"/>
                  <a:pt x="15" y="19"/>
                  <a:pt x="10" y="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1" name="Freeform 65"/>
          <p:cNvSpPr/>
          <p:nvPr>
            <p:custDataLst>
              <p:tags r:id="rId34"/>
            </p:custDataLst>
          </p:nvPr>
        </p:nvSpPr>
        <p:spPr bwMode="auto">
          <a:xfrm>
            <a:off x="6041401" y="1791482"/>
            <a:ext cx="437563" cy="61226"/>
          </a:xfrm>
          <a:custGeom>
            <a:avLst/>
            <a:gdLst>
              <a:gd name="T0" fmla="*/ 120 w 446"/>
              <a:gd name="T1" fmla="*/ 72 h 72"/>
              <a:gd name="T2" fmla="*/ 79 w 446"/>
              <a:gd name="T3" fmla="*/ 70 h 72"/>
              <a:gd name="T4" fmla="*/ 43 w 446"/>
              <a:gd name="T5" fmla="*/ 65 h 72"/>
              <a:gd name="T6" fmla="*/ 12 w 446"/>
              <a:gd name="T7" fmla="*/ 57 h 72"/>
              <a:gd name="T8" fmla="*/ 4 w 446"/>
              <a:gd name="T9" fmla="*/ 54 h 72"/>
              <a:gd name="T10" fmla="*/ 2 w 446"/>
              <a:gd name="T11" fmla="*/ 52 h 72"/>
              <a:gd name="T12" fmla="*/ 2 w 446"/>
              <a:gd name="T13" fmla="*/ 47 h 72"/>
              <a:gd name="T14" fmla="*/ 5 w 446"/>
              <a:gd name="T15" fmla="*/ 46 h 72"/>
              <a:gd name="T16" fmla="*/ 6 w 446"/>
              <a:gd name="T17" fmla="*/ 46 h 72"/>
              <a:gd name="T18" fmla="*/ 53 w 446"/>
              <a:gd name="T19" fmla="*/ 59 h 72"/>
              <a:gd name="T20" fmla="*/ 81 w 446"/>
              <a:gd name="T21" fmla="*/ 62 h 72"/>
              <a:gd name="T22" fmla="*/ 122 w 446"/>
              <a:gd name="T23" fmla="*/ 64 h 72"/>
              <a:gd name="T24" fmla="*/ 152 w 446"/>
              <a:gd name="T25" fmla="*/ 62 h 72"/>
              <a:gd name="T26" fmla="*/ 177 w 446"/>
              <a:gd name="T27" fmla="*/ 61 h 72"/>
              <a:gd name="T28" fmla="*/ 206 w 446"/>
              <a:gd name="T29" fmla="*/ 59 h 72"/>
              <a:gd name="T30" fmla="*/ 222 w 446"/>
              <a:gd name="T31" fmla="*/ 58 h 72"/>
              <a:gd name="T32" fmla="*/ 237 w 446"/>
              <a:gd name="T33" fmla="*/ 57 h 72"/>
              <a:gd name="T34" fmla="*/ 263 w 446"/>
              <a:gd name="T35" fmla="*/ 54 h 72"/>
              <a:gd name="T36" fmla="*/ 283 w 446"/>
              <a:gd name="T37" fmla="*/ 51 h 72"/>
              <a:gd name="T38" fmla="*/ 324 w 446"/>
              <a:gd name="T39" fmla="*/ 43 h 72"/>
              <a:gd name="T40" fmla="*/ 363 w 446"/>
              <a:gd name="T41" fmla="*/ 32 h 72"/>
              <a:gd name="T42" fmla="*/ 422 w 446"/>
              <a:gd name="T43" fmla="*/ 9 h 72"/>
              <a:gd name="T44" fmla="*/ 440 w 446"/>
              <a:gd name="T45" fmla="*/ 1 h 72"/>
              <a:gd name="T46" fmla="*/ 445 w 446"/>
              <a:gd name="T47" fmla="*/ 2 h 72"/>
              <a:gd name="T48" fmla="*/ 444 w 446"/>
              <a:gd name="T49" fmla="*/ 7 h 72"/>
              <a:gd name="T50" fmla="*/ 438 w 446"/>
              <a:gd name="T51" fmla="*/ 10 h 72"/>
              <a:gd name="T52" fmla="*/ 381 w 446"/>
              <a:gd name="T53" fmla="*/ 35 h 72"/>
              <a:gd name="T54" fmla="*/ 307 w 446"/>
              <a:gd name="T55" fmla="*/ 55 h 72"/>
              <a:gd name="T56" fmla="*/ 266 w 446"/>
              <a:gd name="T57" fmla="*/ 62 h 72"/>
              <a:gd name="T58" fmla="*/ 239 w 446"/>
              <a:gd name="T59" fmla="*/ 65 h 72"/>
              <a:gd name="T60" fmla="*/ 207 w 446"/>
              <a:gd name="T61" fmla="*/ 67 h 72"/>
              <a:gd name="T62" fmla="*/ 192 w 446"/>
              <a:gd name="T63" fmla="*/ 68 h 72"/>
              <a:gd name="T64" fmla="*/ 161 w 446"/>
              <a:gd name="T65" fmla="*/ 70 h 72"/>
              <a:gd name="T66" fmla="*/ 149 w 446"/>
              <a:gd name="T67" fmla="*/ 71 h 72"/>
              <a:gd name="T68" fmla="*/ 120 w 446"/>
              <a:gd name="T6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6" h="72">
                <a:moveTo>
                  <a:pt x="120" y="72"/>
                </a:moveTo>
                <a:cubicBezTo>
                  <a:pt x="109" y="72"/>
                  <a:pt x="94" y="72"/>
                  <a:pt x="79" y="70"/>
                </a:cubicBezTo>
                <a:cubicBezTo>
                  <a:pt x="67" y="69"/>
                  <a:pt x="55" y="68"/>
                  <a:pt x="43" y="65"/>
                </a:cubicBezTo>
                <a:cubicBezTo>
                  <a:pt x="33" y="63"/>
                  <a:pt x="22" y="60"/>
                  <a:pt x="12" y="57"/>
                </a:cubicBezTo>
                <a:cubicBezTo>
                  <a:pt x="9" y="56"/>
                  <a:pt x="7" y="55"/>
                  <a:pt x="4" y="54"/>
                </a:cubicBezTo>
                <a:cubicBezTo>
                  <a:pt x="3" y="53"/>
                  <a:pt x="2" y="53"/>
                  <a:pt x="2" y="52"/>
                </a:cubicBezTo>
                <a:cubicBezTo>
                  <a:pt x="1" y="50"/>
                  <a:pt x="0" y="49"/>
                  <a:pt x="2" y="47"/>
                </a:cubicBezTo>
                <a:cubicBezTo>
                  <a:pt x="3" y="46"/>
                  <a:pt x="4" y="46"/>
                  <a:pt x="5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21" y="53"/>
                  <a:pt x="37" y="56"/>
                  <a:pt x="53" y="59"/>
                </a:cubicBezTo>
                <a:cubicBezTo>
                  <a:pt x="62" y="61"/>
                  <a:pt x="71" y="61"/>
                  <a:pt x="81" y="62"/>
                </a:cubicBezTo>
                <a:cubicBezTo>
                  <a:pt x="94" y="64"/>
                  <a:pt x="108" y="64"/>
                  <a:pt x="122" y="64"/>
                </a:cubicBezTo>
                <a:cubicBezTo>
                  <a:pt x="132" y="64"/>
                  <a:pt x="142" y="63"/>
                  <a:pt x="152" y="62"/>
                </a:cubicBezTo>
                <a:cubicBezTo>
                  <a:pt x="160" y="62"/>
                  <a:pt x="169" y="61"/>
                  <a:pt x="177" y="61"/>
                </a:cubicBezTo>
                <a:cubicBezTo>
                  <a:pt x="187" y="60"/>
                  <a:pt x="196" y="59"/>
                  <a:pt x="206" y="59"/>
                </a:cubicBezTo>
                <a:cubicBezTo>
                  <a:pt x="211" y="58"/>
                  <a:pt x="217" y="58"/>
                  <a:pt x="222" y="58"/>
                </a:cubicBezTo>
                <a:cubicBezTo>
                  <a:pt x="227" y="58"/>
                  <a:pt x="232" y="57"/>
                  <a:pt x="237" y="57"/>
                </a:cubicBezTo>
                <a:cubicBezTo>
                  <a:pt x="246" y="56"/>
                  <a:pt x="255" y="55"/>
                  <a:pt x="263" y="54"/>
                </a:cubicBezTo>
                <a:cubicBezTo>
                  <a:pt x="270" y="53"/>
                  <a:pt x="277" y="52"/>
                  <a:pt x="283" y="51"/>
                </a:cubicBezTo>
                <a:cubicBezTo>
                  <a:pt x="297" y="48"/>
                  <a:pt x="311" y="46"/>
                  <a:pt x="324" y="43"/>
                </a:cubicBezTo>
                <a:cubicBezTo>
                  <a:pt x="337" y="40"/>
                  <a:pt x="350" y="36"/>
                  <a:pt x="363" y="32"/>
                </a:cubicBezTo>
                <a:cubicBezTo>
                  <a:pt x="383" y="26"/>
                  <a:pt x="403" y="19"/>
                  <a:pt x="422" y="9"/>
                </a:cubicBezTo>
                <a:cubicBezTo>
                  <a:pt x="428" y="7"/>
                  <a:pt x="434" y="4"/>
                  <a:pt x="440" y="1"/>
                </a:cubicBezTo>
                <a:cubicBezTo>
                  <a:pt x="442" y="0"/>
                  <a:pt x="444" y="1"/>
                  <a:pt x="445" y="2"/>
                </a:cubicBezTo>
                <a:cubicBezTo>
                  <a:pt x="446" y="4"/>
                  <a:pt x="446" y="5"/>
                  <a:pt x="444" y="7"/>
                </a:cubicBezTo>
                <a:cubicBezTo>
                  <a:pt x="442" y="8"/>
                  <a:pt x="440" y="10"/>
                  <a:pt x="438" y="10"/>
                </a:cubicBezTo>
                <a:cubicBezTo>
                  <a:pt x="420" y="20"/>
                  <a:pt x="401" y="28"/>
                  <a:pt x="381" y="35"/>
                </a:cubicBezTo>
                <a:cubicBezTo>
                  <a:pt x="357" y="43"/>
                  <a:pt x="332" y="50"/>
                  <a:pt x="307" y="55"/>
                </a:cubicBezTo>
                <a:cubicBezTo>
                  <a:pt x="293" y="58"/>
                  <a:pt x="280" y="60"/>
                  <a:pt x="266" y="62"/>
                </a:cubicBezTo>
                <a:cubicBezTo>
                  <a:pt x="257" y="63"/>
                  <a:pt x="248" y="64"/>
                  <a:pt x="239" y="65"/>
                </a:cubicBezTo>
                <a:cubicBezTo>
                  <a:pt x="228" y="66"/>
                  <a:pt x="218" y="66"/>
                  <a:pt x="207" y="67"/>
                </a:cubicBezTo>
                <a:cubicBezTo>
                  <a:pt x="202" y="68"/>
                  <a:pt x="197" y="68"/>
                  <a:pt x="192" y="68"/>
                </a:cubicBezTo>
                <a:cubicBezTo>
                  <a:pt x="182" y="69"/>
                  <a:pt x="172" y="70"/>
                  <a:pt x="161" y="70"/>
                </a:cubicBezTo>
                <a:cubicBezTo>
                  <a:pt x="157" y="71"/>
                  <a:pt x="153" y="71"/>
                  <a:pt x="149" y="71"/>
                </a:cubicBezTo>
                <a:cubicBezTo>
                  <a:pt x="141" y="71"/>
                  <a:pt x="132" y="72"/>
                  <a:pt x="120" y="72"/>
                </a:cubicBezTo>
                <a:close/>
              </a:path>
            </a:pathLst>
          </a:custGeom>
          <a:solidFill>
            <a:srgbClr val="3F25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2" name="Freeform 61"/>
          <p:cNvSpPr/>
          <p:nvPr>
            <p:custDataLst>
              <p:tags r:id="rId35"/>
            </p:custDataLst>
          </p:nvPr>
        </p:nvSpPr>
        <p:spPr bwMode="auto">
          <a:xfrm>
            <a:off x="6581592" y="1551604"/>
            <a:ext cx="30298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3" name="Freeform 61"/>
          <p:cNvSpPr/>
          <p:nvPr>
            <p:custDataLst>
              <p:tags r:id="rId36"/>
            </p:custDataLst>
          </p:nvPr>
        </p:nvSpPr>
        <p:spPr bwMode="auto">
          <a:xfrm>
            <a:off x="5959370" y="1603663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4" name="Freeform 61"/>
          <p:cNvSpPr/>
          <p:nvPr>
            <p:custDataLst>
              <p:tags r:id="rId37"/>
            </p:custDataLst>
          </p:nvPr>
        </p:nvSpPr>
        <p:spPr bwMode="auto">
          <a:xfrm>
            <a:off x="6543904" y="1460155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5" name="Freeform 61"/>
          <p:cNvSpPr/>
          <p:nvPr>
            <p:custDataLst>
              <p:tags r:id="rId38"/>
            </p:custDataLst>
          </p:nvPr>
        </p:nvSpPr>
        <p:spPr bwMode="auto">
          <a:xfrm>
            <a:off x="6542449" y="1628390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6" name="Freeform 61"/>
          <p:cNvSpPr/>
          <p:nvPr>
            <p:custDataLst>
              <p:tags r:id="rId39"/>
            </p:custDataLst>
          </p:nvPr>
        </p:nvSpPr>
        <p:spPr bwMode="auto">
          <a:xfrm>
            <a:off x="6019501" y="1682242"/>
            <a:ext cx="28134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7" name="Freeform 61"/>
          <p:cNvSpPr/>
          <p:nvPr>
            <p:custDataLst>
              <p:tags r:id="rId40"/>
            </p:custDataLst>
          </p:nvPr>
        </p:nvSpPr>
        <p:spPr bwMode="auto">
          <a:xfrm>
            <a:off x="5959823" y="1514133"/>
            <a:ext cx="28134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48" name="文本框 16"/>
          <p:cNvSpPr txBox="1"/>
          <p:nvPr>
            <p:custDataLst>
              <p:tags r:id="rId41"/>
            </p:custDataLst>
          </p:nvPr>
        </p:nvSpPr>
        <p:spPr>
          <a:xfrm>
            <a:off x="1506855" y="3669665"/>
            <a:ext cx="4123690" cy="223456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50" dirty="0">
                <a:solidFill>
                  <a:schemeClr val="dk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通常主存储器的字长是一个字节的4倍以上，有的达到几十倍。</a:t>
            </a:r>
            <a:endParaRPr lang="zh-CN" altLang="en-US" spc="150" dirty="0">
              <a:solidFill>
                <a:schemeClr val="dk1">
                  <a:lumMod val="7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42"/>
            </p:custDataLst>
          </p:nvPr>
        </p:nvSpPr>
        <p:spPr>
          <a:xfrm>
            <a:off x="666287" y="3669857"/>
            <a:ext cx="651564" cy="4929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270" b="1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zh-CN" sz="2270" b="1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54"/>
          <p:cNvSpPr/>
          <p:nvPr>
            <p:custDataLst>
              <p:tags r:id="rId43"/>
            </p:custDataLst>
          </p:nvPr>
        </p:nvSpPr>
        <p:spPr bwMode="auto">
          <a:xfrm>
            <a:off x="865912" y="4111827"/>
            <a:ext cx="160123" cy="192933"/>
          </a:xfrm>
          <a:custGeom>
            <a:avLst/>
            <a:gdLst>
              <a:gd name="T0" fmla="*/ 146 w 163"/>
              <a:gd name="T1" fmla="*/ 0 h 227"/>
              <a:gd name="T2" fmla="*/ 152 w 163"/>
              <a:gd name="T3" fmla="*/ 1 h 227"/>
              <a:gd name="T4" fmla="*/ 157 w 163"/>
              <a:gd name="T5" fmla="*/ 10 h 227"/>
              <a:gd name="T6" fmla="*/ 150 w 163"/>
              <a:gd name="T7" fmla="*/ 24 h 227"/>
              <a:gd name="T8" fmla="*/ 129 w 163"/>
              <a:gd name="T9" fmla="*/ 49 h 227"/>
              <a:gd name="T10" fmla="*/ 116 w 163"/>
              <a:gd name="T11" fmla="*/ 61 h 227"/>
              <a:gd name="T12" fmla="*/ 92 w 163"/>
              <a:gd name="T13" fmla="*/ 84 h 227"/>
              <a:gd name="T14" fmla="*/ 81 w 163"/>
              <a:gd name="T15" fmla="*/ 93 h 227"/>
              <a:gd name="T16" fmla="*/ 30 w 163"/>
              <a:gd name="T17" fmla="*/ 131 h 227"/>
              <a:gd name="T18" fmla="*/ 30 w 163"/>
              <a:gd name="T19" fmla="*/ 131 h 227"/>
              <a:gd name="T20" fmla="*/ 28 w 163"/>
              <a:gd name="T21" fmla="*/ 133 h 227"/>
              <a:gd name="T22" fmla="*/ 30 w 163"/>
              <a:gd name="T23" fmla="*/ 133 h 227"/>
              <a:gd name="T24" fmla="*/ 63 w 163"/>
              <a:gd name="T25" fmla="*/ 148 h 227"/>
              <a:gd name="T26" fmla="*/ 96 w 163"/>
              <a:gd name="T27" fmla="*/ 169 h 227"/>
              <a:gd name="T28" fmla="*/ 117 w 163"/>
              <a:gd name="T29" fmla="*/ 178 h 227"/>
              <a:gd name="T30" fmla="*/ 155 w 163"/>
              <a:gd name="T31" fmla="*/ 204 h 227"/>
              <a:gd name="T32" fmla="*/ 160 w 163"/>
              <a:gd name="T33" fmla="*/ 213 h 227"/>
              <a:gd name="T34" fmla="*/ 156 w 163"/>
              <a:gd name="T35" fmla="*/ 225 h 227"/>
              <a:gd name="T36" fmla="*/ 144 w 163"/>
              <a:gd name="T37" fmla="*/ 226 h 227"/>
              <a:gd name="T38" fmla="*/ 104 w 163"/>
              <a:gd name="T39" fmla="*/ 214 h 227"/>
              <a:gd name="T40" fmla="*/ 59 w 163"/>
              <a:gd name="T41" fmla="*/ 190 h 227"/>
              <a:gd name="T42" fmla="*/ 30 w 163"/>
              <a:gd name="T43" fmla="*/ 165 h 227"/>
              <a:gd name="T44" fmla="*/ 10 w 163"/>
              <a:gd name="T45" fmla="*/ 145 h 227"/>
              <a:gd name="T46" fmla="*/ 4 w 163"/>
              <a:gd name="T47" fmla="*/ 140 h 227"/>
              <a:gd name="T48" fmla="*/ 2 w 163"/>
              <a:gd name="T49" fmla="*/ 139 h 227"/>
              <a:gd name="T50" fmla="*/ 2 w 163"/>
              <a:gd name="T51" fmla="*/ 134 h 227"/>
              <a:gd name="T52" fmla="*/ 5 w 163"/>
              <a:gd name="T53" fmla="*/ 131 h 227"/>
              <a:gd name="T54" fmla="*/ 16 w 163"/>
              <a:gd name="T55" fmla="*/ 121 h 227"/>
              <a:gd name="T56" fmla="*/ 20 w 163"/>
              <a:gd name="T57" fmla="*/ 115 h 227"/>
              <a:gd name="T58" fmla="*/ 38 w 163"/>
              <a:gd name="T59" fmla="*/ 84 h 227"/>
              <a:gd name="T60" fmla="*/ 58 w 163"/>
              <a:gd name="T61" fmla="*/ 58 h 227"/>
              <a:gd name="T62" fmla="*/ 72 w 163"/>
              <a:gd name="T63" fmla="*/ 44 h 227"/>
              <a:gd name="T64" fmla="*/ 115 w 163"/>
              <a:gd name="T65" fmla="*/ 10 h 227"/>
              <a:gd name="T66" fmla="*/ 140 w 163"/>
              <a:gd name="T67" fmla="*/ 0 h 227"/>
              <a:gd name="T68" fmla="*/ 146 w 163"/>
              <a:gd name="T6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" h="227">
                <a:moveTo>
                  <a:pt x="146" y="0"/>
                </a:moveTo>
                <a:cubicBezTo>
                  <a:pt x="148" y="0"/>
                  <a:pt x="150" y="0"/>
                  <a:pt x="152" y="1"/>
                </a:cubicBezTo>
                <a:cubicBezTo>
                  <a:pt x="157" y="2"/>
                  <a:pt x="158" y="5"/>
                  <a:pt x="157" y="10"/>
                </a:cubicBezTo>
                <a:cubicBezTo>
                  <a:pt x="156" y="15"/>
                  <a:pt x="153" y="20"/>
                  <a:pt x="150" y="24"/>
                </a:cubicBezTo>
                <a:cubicBezTo>
                  <a:pt x="144" y="33"/>
                  <a:pt x="137" y="41"/>
                  <a:pt x="129" y="49"/>
                </a:cubicBezTo>
                <a:cubicBezTo>
                  <a:pt x="125" y="53"/>
                  <a:pt x="121" y="57"/>
                  <a:pt x="116" y="61"/>
                </a:cubicBezTo>
                <a:cubicBezTo>
                  <a:pt x="108" y="69"/>
                  <a:pt x="100" y="76"/>
                  <a:pt x="92" y="84"/>
                </a:cubicBezTo>
                <a:cubicBezTo>
                  <a:pt x="88" y="87"/>
                  <a:pt x="85" y="90"/>
                  <a:pt x="81" y="93"/>
                </a:cubicBezTo>
                <a:cubicBezTo>
                  <a:pt x="66" y="108"/>
                  <a:pt x="49" y="121"/>
                  <a:pt x="30" y="131"/>
                </a:cubicBezTo>
                <a:cubicBezTo>
                  <a:pt x="30" y="131"/>
                  <a:pt x="30" y="131"/>
                  <a:pt x="30" y="131"/>
                </a:cubicBezTo>
                <a:cubicBezTo>
                  <a:pt x="29" y="132"/>
                  <a:pt x="29" y="132"/>
                  <a:pt x="28" y="133"/>
                </a:cubicBezTo>
                <a:cubicBezTo>
                  <a:pt x="29" y="133"/>
                  <a:pt x="29" y="133"/>
                  <a:pt x="30" y="133"/>
                </a:cubicBezTo>
                <a:cubicBezTo>
                  <a:pt x="42" y="135"/>
                  <a:pt x="53" y="141"/>
                  <a:pt x="63" y="148"/>
                </a:cubicBezTo>
                <a:cubicBezTo>
                  <a:pt x="73" y="156"/>
                  <a:pt x="84" y="163"/>
                  <a:pt x="96" y="169"/>
                </a:cubicBezTo>
                <a:cubicBezTo>
                  <a:pt x="103" y="172"/>
                  <a:pt x="110" y="175"/>
                  <a:pt x="117" y="178"/>
                </a:cubicBezTo>
                <a:cubicBezTo>
                  <a:pt x="131" y="185"/>
                  <a:pt x="144" y="193"/>
                  <a:pt x="155" y="204"/>
                </a:cubicBezTo>
                <a:cubicBezTo>
                  <a:pt x="157" y="207"/>
                  <a:pt x="159" y="210"/>
                  <a:pt x="160" y="213"/>
                </a:cubicBezTo>
                <a:cubicBezTo>
                  <a:pt x="163" y="218"/>
                  <a:pt x="161" y="223"/>
                  <a:pt x="156" y="225"/>
                </a:cubicBezTo>
                <a:cubicBezTo>
                  <a:pt x="152" y="226"/>
                  <a:pt x="148" y="227"/>
                  <a:pt x="144" y="226"/>
                </a:cubicBezTo>
                <a:cubicBezTo>
                  <a:pt x="130" y="225"/>
                  <a:pt x="116" y="220"/>
                  <a:pt x="104" y="214"/>
                </a:cubicBezTo>
                <a:cubicBezTo>
                  <a:pt x="89" y="206"/>
                  <a:pt x="74" y="198"/>
                  <a:pt x="59" y="190"/>
                </a:cubicBezTo>
                <a:cubicBezTo>
                  <a:pt x="47" y="184"/>
                  <a:pt x="38" y="175"/>
                  <a:pt x="30" y="165"/>
                </a:cubicBezTo>
                <a:cubicBezTo>
                  <a:pt x="23" y="158"/>
                  <a:pt x="17" y="151"/>
                  <a:pt x="10" y="145"/>
                </a:cubicBezTo>
                <a:cubicBezTo>
                  <a:pt x="9" y="143"/>
                  <a:pt x="6" y="142"/>
                  <a:pt x="4" y="140"/>
                </a:cubicBezTo>
                <a:cubicBezTo>
                  <a:pt x="3" y="140"/>
                  <a:pt x="2" y="139"/>
                  <a:pt x="2" y="139"/>
                </a:cubicBezTo>
                <a:cubicBezTo>
                  <a:pt x="0" y="137"/>
                  <a:pt x="0" y="136"/>
                  <a:pt x="2" y="134"/>
                </a:cubicBezTo>
                <a:cubicBezTo>
                  <a:pt x="3" y="133"/>
                  <a:pt x="4" y="132"/>
                  <a:pt x="5" y="131"/>
                </a:cubicBezTo>
                <a:cubicBezTo>
                  <a:pt x="9" y="128"/>
                  <a:pt x="13" y="125"/>
                  <a:pt x="16" y="121"/>
                </a:cubicBezTo>
                <a:cubicBezTo>
                  <a:pt x="18" y="120"/>
                  <a:pt x="19" y="118"/>
                  <a:pt x="20" y="115"/>
                </a:cubicBezTo>
                <a:cubicBezTo>
                  <a:pt x="26" y="105"/>
                  <a:pt x="31" y="94"/>
                  <a:pt x="38" y="84"/>
                </a:cubicBezTo>
                <a:cubicBezTo>
                  <a:pt x="44" y="74"/>
                  <a:pt x="50" y="65"/>
                  <a:pt x="58" y="58"/>
                </a:cubicBezTo>
                <a:cubicBezTo>
                  <a:pt x="63" y="53"/>
                  <a:pt x="67" y="48"/>
                  <a:pt x="72" y="44"/>
                </a:cubicBezTo>
                <a:cubicBezTo>
                  <a:pt x="85" y="31"/>
                  <a:pt x="99" y="19"/>
                  <a:pt x="115" y="10"/>
                </a:cubicBezTo>
                <a:cubicBezTo>
                  <a:pt x="123" y="6"/>
                  <a:pt x="131" y="2"/>
                  <a:pt x="140" y="0"/>
                </a:cubicBezTo>
                <a:cubicBezTo>
                  <a:pt x="142" y="0"/>
                  <a:pt x="144" y="0"/>
                  <a:pt x="146" y="0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51" name="Freeform 55"/>
          <p:cNvSpPr/>
          <p:nvPr>
            <p:custDataLst>
              <p:tags r:id="rId44"/>
            </p:custDataLst>
          </p:nvPr>
        </p:nvSpPr>
        <p:spPr bwMode="auto">
          <a:xfrm>
            <a:off x="780704" y="4117879"/>
            <a:ext cx="137485" cy="208951"/>
          </a:xfrm>
          <a:custGeom>
            <a:avLst/>
            <a:gdLst>
              <a:gd name="T0" fmla="*/ 126 w 140"/>
              <a:gd name="T1" fmla="*/ 0 h 246"/>
              <a:gd name="T2" fmla="*/ 138 w 140"/>
              <a:gd name="T3" fmla="*/ 14 h 246"/>
              <a:gd name="T4" fmla="*/ 129 w 140"/>
              <a:gd name="T5" fmla="*/ 30 h 246"/>
              <a:gd name="T6" fmla="*/ 99 w 140"/>
              <a:gd name="T7" fmla="*/ 62 h 246"/>
              <a:gd name="T8" fmla="*/ 77 w 140"/>
              <a:gd name="T9" fmla="*/ 81 h 246"/>
              <a:gd name="T10" fmla="*/ 42 w 140"/>
              <a:gd name="T11" fmla="*/ 105 h 246"/>
              <a:gd name="T12" fmla="*/ 19 w 140"/>
              <a:gd name="T13" fmla="*/ 117 h 246"/>
              <a:gd name="T14" fmla="*/ 18 w 140"/>
              <a:gd name="T15" fmla="*/ 118 h 246"/>
              <a:gd name="T16" fmla="*/ 19 w 140"/>
              <a:gd name="T17" fmla="*/ 119 h 246"/>
              <a:gd name="T18" fmla="*/ 43 w 140"/>
              <a:gd name="T19" fmla="*/ 133 h 246"/>
              <a:gd name="T20" fmla="*/ 56 w 140"/>
              <a:gd name="T21" fmla="*/ 146 h 246"/>
              <a:gd name="T22" fmla="*/ 90 w 140"/>
              <a:gd name="T23" fmla="*/ 179 h 246"/>
              <a:gd name="T24" fmla="*/ 111 w 140"/>
              <a:gd name="T25" fmla="*/ 198 h 246"/>
              <a:gd name="T26" fmla="*/ 132 w 140"/>
              <a:gd name="T27" fmla="*/ 226 h 246"/>
              <a:gd name="T28" fmla="*/ 135 w 140"/>
              <a:gd name="T29" fmla="*/ 236 h 246"/>
              <a:gd name="T30" fmla="*/ 126 w 140"/>
              <a:gd name="T31" fmla="*/ 245 h 246"/>
              <a:gd name="T32" fmla="*/ 111 w 140"/>
              <a:gd name="T33" fmla="*/ 241 h 246"/>
              <a:gd name="T34" fmla="*/ 79 w 140"/>
              <a:gd name="T35" fmla="*/ 222 h 246"/>
              <a:gd name="T36" fmla="*/ 61 w 140"/>
              <a:gd name="T37" fmla="*/ 205 h 246"/>
              <a:gd name="T38" fmla="*/ 44 w 140"/>
              <a:gd name="T39" fmla="*/ 186 h 246"/>
              <a:gd name="T40" fmla="*/ 23 w 140"/>
              <a:gd name="T41" fmla="*/ 159 h 246"/>
              <a:gd name="T42" fmla="*/ 11 w 140"/>
              <a:gd name="T43" fmla="*/ 139 h 246"/>
              <a:gd name="T44" fmla="*/ 2 w 140"/>
              <a:gd name="T45" fmla="*/ 124 h 246"/>
              <a:gd name="T46" fmla="*/ 4 w 140"/>
              <a:gd name="T47" fmla="*/ 115 h 246"/>
              <a:gd name="T48" fmla="*/ 16 w 140"/>
              <a:gd name="T49" fmla="*/ 104 h 246"/>
              <a:gd name="T50" fmla="*/ 58 w 140"/>
              <a:gd name="T51" fmla="*/ 54 h 246"/>
              <a:gd name="T52" fmla="*/ 89 w 140"/>
              <a:gd name="T53" fmla="*/ 21 h 246"/>
              <a:gd name="T54" fmla="*/ 101 w 140"/>
              <a:gd name="T55" fmla="*/ 11 h 246"/>
              <a:gd name="T56" fmla="*/ 123 w 140"/>
              <a:gd name="T57" fmla="*/ 0 h 246"/>
              <a:gd name="T58" fmla="*/ 126 w 140"/>
              <a:gd name="T59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0" h="246">
                <a:moveTo>
                  <a:pt x="126" y="0"/>
                </a:moveTo>
                <a:cubicBezTo>
                  <a:pt x="134" y="0"/>
                  <a:pt x="140" y="6"/>
                  <a:pt x="138" y="14"/>
                </a:cubicBezTo>
                <a:cubicBezTo>
                  <a:pt x="136" y="20"/>
                  <a:pt x="133" y="26"/>
                  <a:pt x="129" y="30"/>
                </a:cubicBezTo>
                <a:cubicBezTo>
                  <a:pt x="121" y="42"/>
                  <a:pt x="110" y="53"/>
                  <a:pt x="99" y="62"/>
                </a:cubicBezTo>
                <a:cubicBezTo>
                  <a:pt x="92" y="69"/>
                  <a:pt x="85" y="75"/>
                  <a:pt x="77" y="81"/>
                </a:cubicBezTo>
                <a:cubicBezTo>
                  <a:pt x="65" y="90"/>
                  <a:pt x="54" y="97"/>
                  <a:pt x="42" y="105"/>
                </a:cubicBezTo>
                <a:cubicBezTo>
                  <a:pt x="35" y="110"/>
                  <a:pt x="27" y="113"/>
                  <a:pt x="19" y="117"/>
                </a:cubicBezTo>
                <a:cubicBezTo>
                  <a:pt x="18" y="117"/>
                  <a:pt x="18" y="117"/>
                  <a:pt x="18" y="118"/>
                </a:cubicBezTo>
                <a:cubicBezTo>
                  <a:pt x="18" y="118"/>
                  <a:pt x="18" y="119"/>
                  <a:pt x="19" y="119"/>
                </a:cubicBezTo>
                <a:cubicBezTo>
                  <a:pt x="27" y="123"/>
                  <a:pt x="35" y="127"/>
                  <a:pt x="43" y="133"/>
                </a:cubicBezTo>
                <a:cubicBezTo>
                  <a:pt x="47" y="137"/>
                  <a:pt x="52" y="141"/>
                  <a:pt x="56" y="146"/>
                </a:cubicBezTo>
                <a:cubicBezTo>
                  <a:pt x="67" y="158"/>
                  <a:pt x="78" y="169"/>
                  <a:pt x="90" y="179"/>
                </a:cubicBezTo>
                <a:cubicBezTo>
                  <a:pt x="98" y="185"/>
                  <a:pt x="105" y="191"/>
                  <a:pt x="111" y="198"/>
                </a:cubicBezTo>
                <a:cubicBezTo>
                  <a:pt x="120" y="206"/>
                  <a:pt x="127" y="215"/>
                  <a:pt x="132" y="226"/>
                </a:cubicBezTo>
                <a:cubicBezTo>
                  <a:pt x="133" y="229"/>
                  <a:pt x="134" y="232"/>
                  <a:pt x="135" y="236"/>
                </a:cubicBezTo>
                <a:cubicBezTo>
                  <a:pt x="136" y="241"/>
                  <a:pt x="132" y="246"/>
                  <a:pt x="126" y="245"/>
                </a:cubicBezTo>
                <a:cubicBezTo>
                  <a:pt x="121" y="244"/>
                  <a:pt x="116" y="243"/>
                  <a:pt x="111" y="241"/>
                </a:cubicBezTo>
                <a:cubicBezTo>
                  <a:pt x="99" y="237"/>
                  <a:pt x="89" y="230"/>
                  <a:pt x="79" y="222"/>
                </a:cubicBezTo>
                <a:cubicBezTo>
                  <a:pt x="73" y="217"/>
                  <a:pt x="66" y="211"/>
                  <a:pt x="61" y="205"/>
                </a:cubicBezTo>
                <a:cubicBezTo>
                  <a:pt x="55" y="199"/>
                  <a:pt x="49" y="193"/>
                  <a:pt x="44" y="186"/>
                </a:cubicBezTo>
                <a:cubicBezTo>
                  <a:pt x="37" y="177"/>
                  <a:pt x="30" y="168"/>
                  <a:pt x="23" y="159"/>
                </a:cubicBezTo>
                <a:cubicBezTo>
                  <a:pt x="18" y="153"/>
                  <a:pt x="15" y="146"/>
                  <a:pt x="11" y="139"/>
                </a:cubicBezTo>
                <a:cubicBezTo>
                  <a:pt x="8" y="134"/>
                  <a:pt x="5" y="129"/>
                  <a:pt x="2" y="124"/>
                </a:cubicBezTo>
                <a:cubicBezTo>
                  <a:pt x="0" y="120"/>
                  <a:pt x="0" y="118"/>
                  <a:pt x="4" y="115"/>
                </a:cubicBezTo>
                <a:cubicBezTo>
                  <a:pt x="8" y="111"/>
                  <a:pt x="12" y="107"/>
                  <a:pt x="16" y="104"/>
                </a:cubicBezTo>
                <a:cubicBezTo>
                  <a:pt x="31" y="89"/>
                  <a:pt x="45" y="72"/>
                  <a:pt x="58" y="54"/>
                </a:cubicBezTo>
                <a:cubicBezTo>
                  <a:pt x="67" y="42"/>
                  <a:pt x="77" y="31"/>
                  <a:pt x="89" y="21"/>
                </a:cubicBezTo>
                <a:cubicBezTo>
                  <a:pt x="93" y="18"/>
                  <a:pt x="96" y="14"/>
                  <a:pt x="101" y="11"/>
                </a:cubicBezTo>
                <a:cubicBezTo>
                  <a:pt x="107" y="6"/>
                  <a:pt x="114" y="1"/>
                  <a:pt x="123" y="0"/>
                </a:cubicBezTo>
                <a:cubicBezTo>
                  <a:pt x="124" y="0"/>
                  <a:pt x="125" y="0"/>
                  <a:pt x="126" y="0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52" name="Freeform 56"/>
          <p:cNvSpPr/>
          <p:nvPr>
            <p:custDataLst>
              <p:tags r:id="rId45"/>
            </p:custDataLst>
          </p:nvPr>
        </p:nvSpPr>
        <p:spPr bwMode="auto">
          <a:xfrm>
            <a:off x="984873" y="4099012"/>
            <a:ext cx="149834" cy="183678"/>
          </a:xfrm>
          <a:custGeom>
            <a:avLst/>
            <a:gdLst>
              <a:gd name="T0" fmla="*/ 20 w 153"/>
              <a:gd name="T1" fmla="*/ 139 h 216"/>
              <a:gd name="T2" fmla="*/ 29 w 153"/>
              <a:gd name="T3" fmla="*/ 140 h 216"/>
              <a:gd name="T4" fmla="*/ 62 w 153"/>
              <a:gd name="T5" fmla="*/ 149 h 216"/>
              <a:gd name="T6" fmla="*/ 97 w 153"/>
              <a:gd name="T7" fmla="*/ 163 h 216"/>
              <a:gd name="T8" fmla="*/ 130 w 153"/>
              <a:gd name="T9" fmla="*/ 180 h 216"/>
              <a:gd name="T10" fmla="*/ 150 w 153"/>
              <a:gd name="T11" fmla="*/ 203 h 216"/>
              <a:gd name="T12" fmla="*/ 143 w 153"/>
              <a:gd name="T13" fmla="*/ 215 h 216"/>
              <a:gd name="T14" fmla="*/ 134 w 153"/>
              <a:gd name="T15" fmla="*/ 215 h 216"/>
              <a:gd name="T16" fmla="*/ 95 w 153"/>
              <a:gd name="T17" fmla="*/ 205 h 216"/>
              <a:gd name="T18" fmla="*/ 32 w 153"/>
              <a:gd name="T19" fmla="*/ 169 h 216"/>
              <a:gd name="T20" fmla="*/ 24 w 153"/>
              <a:gd name="T21" fmla="*/ 162 h 216"/>
              <a:gd name="T22" fmla="*/ 9 w 153"/>
              <a:gd name="T23" fmla="*/ 149 h 216"/>
              <a:gd name="T24" fmla="*/ 3 w 153"/>
              <a:gd name="T25" fmla="*/ 144 h 216"/>
              <a:gd name="T26" fmla="*/ 3 w 153"/>
              <a:gd name="T27" fmla="*/ 137 h 216"/>
              <a:gd name="T28" fmla="*/ 14 w 153"/>
              <a:gd name="T29" fmla="*/ 124 h 216"/>
              <a:gd name="T30" fmla="*/ 41 w 153"/>
              <a:gd name="T31" fmla="*/ 74 h 216"/>
              <a:gd name="T32" fmla="*/ 57 w 153"/>
              <a:gd name="T33" fmla="*/ 54 h 216"/>
              <a:gd name="T34" fmla="*/ 88 w 153"/>
              <a:gd name="T35" fmla="*/ 22 h 216"/>
              <a:gd name="T36" fmla="*/ 110 w 153"/>
              <a:gd name="T37" fmla="*/ 5 h 216"/>
              <a:gd name="T38" fmla="*/ 116 w 153"/>
              <a:gd name="T39" fmla="*/ 2 h 216"/>
              <a:gd name="T40" fmla="*/ 123 w 153"/>
              <a:gd name="T41" fmla="*/ 6 h 216"/>
              <a:gd name="T42" fmla="*/ 123 w 153"/>
              <a:gd name="T43" fmla="*/ 14 h 216"/>
              <a:gd name="T44" fmla="*/ 115 w 153"/>
              <a:gd name="T45" fmla="*/ 38 h 216"/>
              <a:gd name="T46" fmla="*/ 96 w 153"/>
              <a:gd name="T47" fmla="*/ 69 h 216"/>
              <a:gd name="T48" fmla="*/ 68 w 153"/>
              <a:gd name="T49" fmla="*/ 101 h 216"/>
              <a:gd name="T50" fmla="*/ 54 w 153"/>
              <a:gd name="T51" fmla="*/ 115 h 216"/>
              <a:gd name="T52" fmla="*/ 22 w 153"/>
              <a:gd name="T53" fmla="*/ 137 h 216"/>
              <a:gd name="T54" fmla="*/ 21 w 153"/>
              <a:gd name="T55" fmla="*/ 138 h 216"/>
              <a:gd name="T56" fmla="*/ 20 w 153"/>
              <a:gd name="T57" fmla="*/ 13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" h="216">
                <a:moveTo>
                  <a:pt x="20" y="139"/>
                </a:moveTo>
                <a:cubicBezTo>
                  <a:pt x="23" y="140"/>
                  <a:pt x="26" y="140"/>
                  <a:pt x="29" y="140"/>
                </a:cubicBezTo>
                <a:cubicBezTo>
                  <a:pt x="40" y="142"/>
                  <a:pt x="51" y="145"/>
                  <a:pt x="62" y="149"/>
                </a:cubicBezTo>
                <a:cubicBezTo>
                  <a:pt x="74" y="154"/>
                  <a:pt x="85" y="158"/>
                  <a:pt x="97" y="163"/>
                </a:cubicBezTo>
                <a:cubicBezTo>
                  <a:pt x="109" y="167"/>
                  <a:pt x="120" y="172"/>
                  <a:pt x="130" y="180"/>
                </a:cubicBezTo>
                <a:cubicBezTo>
                  <a:pt x="138" y="187"/>
                  <a:pt x="145" y="194"/>
                  <a:pt x="150" y="203"/>
                </a:cubicBezTo>
                <a:cubicBezTo>
                  <a:pt x="153" y="210"/>
                  <a:pt x="151" y="214"/>
                  <a:pt x="143" y="215"/>
                </a:cubicBezTo>
                <a:cubicBezTo>
                  <a:pt x="140" y="216"/>
                  <a:pt x="137" y="216"/>
                  <a:pt x="134" y="215"/>
                </a:cubicBezTo>
                <a:cubicBezTo>
                  <a:pt x="120" y="214"/>
                  <a:pt x="107" y="210"/>
                  <a:pt x="95" y="205"/>
                </a:cubicBezTo>
                <a:cubicBezTo>
                  <a:pt x="72" y="196"/>
                  <a:pt x="51" y="184"/>
                  <a:pt x="32" y="169"/>
                </a:cubicBezTo>
                <a:cubicBezTo>
                  <a:pt x="29" y="167"/>
                  <a:pt x="27" y="164"/>
                  <a:pt x="24" y="162"/>
                </a:cubicBezTo>
                <a:cubicBezTo>
                  <a:pt x="19" y="158"/>
                  <a:pt x="14" y="153"/>
                  <a:pt x="9" y="149"/>
                </a:cubicBezTo>
                <a:cubicBezTo>
                  <a:pt x="7" y="147"/>
                  <a:pt x="5" y="145"/>
                  <a:pt x="3" y="144"/>
                </a:cubicBezTo>
                <a:cubicBezTo>
                  <a:pt x="0" y="143"/>
                  <a:pt x="0" y="139"/>
                  <a:pt x="3" y="137"/>
                </a:cubicBezTo>
                <a:cubicBezTo>
                  <a:pt x="9" y="135"/>
                  <a:pt x="12" y="130"/>
                  <a:pt x="14" y="124"/>
                </a:cubicBezTo>
                <a:cubicBezTo>
                  <a:pt x="20" y="106"/>
                  <a:pt x="29" y="89"/>
                  <a:pt x="41" y="74"/>
                </a:cubicBezTo>
                <a:cubicBezTo>
                  <a:pt x="47" y="67"/>
                  <a:pt x="51" y="60"/>
                  <a:pt x="57" y="54"/>
                </a:cubicBezTo>
                <a:cubicBezTo>
                  <a:pt x="66" y="43"/>
                  <a:pt x="76" y="32"/>
                  <a:pt x="88" y="22"/>
                </a:cubicBezTo>
                <a:cubicBezTo>
                  <a:pt x="95" y="16"/>
                  <a:pt x="102" y="10"/>
                  <a:pt x="110" y="5"/>
                </a:cubicBezTo>
                <a:cubicBezTo>
                  <a:pt x="112" y="4"/>
                  <a:pt x="114" y="3"/>
                  <a:pt x="116" y="2"/>
                </a:cubicBezTo>
                <a:cubicBezTo>
                  <a:pt x="120" y="0"/>
                  <a:pt x="123" y="2"/>
                  <a:pt x="123" y="6"/>
                </a:cubicBezTo>
                <a:cubicBezTo>
                  <a:pt x="124" y="9"/>
                  <a:pt x="123" y="12"/>
                  <a:pt x="123" y="14"/>
                </a:cubicBezTo>
                <a:cubicBezTo>
                  <a:pt x="121" y="22"/>
                  <a:pt x="118" y="30"/>
                  <a:pt x="115" y="38"/>
                </a:cubicBezTo>
                <a:cubicBezTo>
                  <a:pt x="109" y="49"/>
                  <a:pt x="104" y="59"/>
                  <a:pt x="96" y="69"/>
                </a:cubicBezTo>
                <a:cubicBezTo>
                  <a:pt x="87" y="80"/>
                  <a:pt x="78" y="91"/>
                  <a:pt x="68" y="101"/>
                </a:cubicBezTo>
                <a:cubicBezTo>
                  <a:pt x="63" y="106"/>
                  <a:pt x="59" y="110"/>
                  <a:pt x="54" y="115"/>
                </a:cubicBezTo>
                <a:cubicBezTo>
                  <a:pt x="45" y="124"/>
                  <a:pt x="34" y="131"/>
                  <a:pt x="22" y="137"/>
                </a:cubicBezTo>
                <a:cubicBezTo>
                  <a:pt x="22" y="138"/>
                  <a:pt x="21" y="138"/>
                  <a:pt x="21" y="138"/>
                </a:cubicBezTo>
                <a:cubicBezTo>
                  <a:pt x="21" y="138"/>
                  <a:pt x="21" y="139"/>
                  <a:pt x="20" y="139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53" name="Freeform 57"/>
          <p:cNvSpPr/>
          <p:nvPr>
            <p:custDataLst>
              <p:tags r:id="rId46"/>
            </p:custDataLst>
          </p:nvPr>
        </p:nvSpPr>
        <p:spPr bwMode="auto">
          <a:xfrm>
            <a:off x="1088604" y="4091537"/>
            <a:ext cx="156831" cy="156268"/>
          </a:xfrm>
          <a:custGeom>
            <a:avLst/>
            <a:gdLst>
              <a:gd name="T0" fmla="*/ 25 w 160"/>
              <a:gd name="T1" fmla="*/ 123 h 184"/>
              <a:gd name="T2" fmla="*/ 28 w 160"/>
              <a:gd name="T3" fmla="*/ 123 h 184"/>
              <a:gd name="T4" fmla="*/ 61 w 160"/>
              <a:gd name="T5" fmla="*/ 123 h 184"/>
              <a:gd name="T6" fmla="*/ 99 w 160"/>
              <a:gd name="T7" fmla="*/ 131 h 184"/>
              <a:gd name="T8" fmla="*/ 145 w 160"/>
              <a:gd name="T9" fmla="*/ 159 h 184"/>
              <a:gd name="T10" fmla="*/ 156 w 160"/>
              <a:gd name="T11" fmla="*/ 169 h 184"/>
              <a:gd name="T12" fmla="*/ 154 w 160"/>
              <a:gd name="T13" fmla="*/ 179 h 184"/>
              <a:gd name="T14" fmla="*/ 151 w 160"/>
              <a:gd name="T15" fmla="*/ 180 h 184"/>
              <a:gd name="T16" fmla="*/ 120 w 160"/>
              <a:gd name="T17" fmla="*/ 182 h 184"/>
              <a:gd name="T18" fmla="*/ 92 w 160"/>
              <a:gd name="T19" fmla="*/ 173 h 184"/>
              <a:gd name="T20" fmla="*/ 53 w 160"/>
              <a:gd name="T21" fmla="*/ 154 h 184"/>
              <a:gd name="T22" fmla="*/ 38 w 160"/>
              <a:gd name="T23" fmla="*/ 145 h 184"/>
              <a:gd name="T24" fmla="*/ 9 w 160"/>
              <a:gd name="T25" fmla="*/ 133 h 184"/>
              <a:gd name="T26" fmla="*/ 4 w 160"/>
              <a:gd name="T27" fmla="*/ 132 h 184"/>
              <a:gd name="T28" fmla="*/ 2 w 160"/>
              <a:gd name="T29" fmla="*/ 126 h 184"/>
              <a:gd name="T30" fmla="*/ 7 w 160"/>
              <a:gd name="T31" fmla="*/ 118 h 184"/>
              <a:gd name="T32" fmla="*/ 16 w 160"/>
              <a:gd name="T33" fmla="*/ 105 h 184"/>
              <a:gd name="T34" fmla="*/ 36 w 160"/>
              <a:gd name="T35" fmla="*/ 60 h 184"/>
              <a:gd name="T36" fmla="*/ 51 w 160"/>
              <a:gd name="T37" fmla="*/ 33 h 184"/>
              <a:gd name="T38" fmla="*/ 85 w 160"/>
              <a:gd name="T39" fmla="*/ 4 h 184"/>
              <a:gd name="T40" fmla="*/ 94 w 160"/>
              <a:gd name="T41" fmla="*/ 1 h 184"/>
              <a:gd name="T42" fmla="*/ 102 w 160"/>
              <a:gd name="T43" fmla="*/ 8 h 184"/>
              <a:gd name="T44" fmla="*/ 98 w 160"/>
              <a:gd name="T45" fmla="*/ 20 h 184"/>
              <a:gd name="T46" fmla="*/ 83 w 160"/>
              <a:gd name="T47" fmla="*/ 49 h 184"/>
              <a:gd name="T48" fmla="*/ 73 w 160"/>
              <a:gd name="T49" fmla="*/ 66 h 184"/>
              <a:gd name="T50" fmla="*/ 51 w 160"/>
              <a:gd name="T51" fmla="*/ 95 h 184"/>
              <a:gd name="T52" fmla="*/ 38 w 160"/>
              <a:gd name="T53" fmla="*/ 111 h 184"/>
              <a:gd name="T54" fmla="*/ 28 w 160"/>
              <a:gd name="T55" fmla="*/ 119 h 184"/>
              <a:gd name="T56" fmla="*/ 24 w 160"/>
              <a:gd name="T57" fmla="*/ 122 h 184"/>
              <a:gd name="T58" fmla="*/ 25 w 160"/>
              <a:gd name="T59" fmla="*/ 12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84">
                <a:moveTo>
                  <a:pt x="25" y="123"/>
                </a:moveTo>
                <a:cubicBezTo>
                  <a:pt x="26" y="123"/>
                  <a:pt x="27" y="123"/>
                  <a:pt x="28" y="123"/>
                </a:cubicBezTo>
                <a:cubicBezTo>
                  <a:pt x="39" y="123"/>
                  <a:pt x="50" y="122"/>
                  <a:pt x="61" y="123"/>
                </a:cubicBezTo>
                <a:cubicBezTo>
                  <a:pt x="74" y="123"/>
                  <a:pt x="87" y="126"/>
                  <a:pt x="99" y="131"/>
                </a:cubicBezTo>
                <a:cubicBezTo>
                  <a:pt x="116" y="137"/>
                  <a:pt x="131" y="147"/>
                  <a:pt x="145" y="159"/>
                </a:cubicBezTo>
                <a:cubicBezTo>
                  <a:pt x="148" y="162"/>
                  <a:pt x="152" y="165"/>
                  <a:pt x="156" y="169"/>
                </a:cubicBezTo>
                <a:cubicBezTo>
                  <a:pt x="160" y="172"/>
                  <a:pt x="159" y="176"/>
                  <a:pt x="154" y="179"/>
                </a:cubicBezTo>
                <a:cubicBezTo>
                  <a:pt x="153" y="179"/>
                  <a:pt x="152" y="179"/>
                  <a:pt x="151" y="180"/>
                </a:cubicBezTo>
                <a:cubicBezTo>
                  <a:pt x="141" y="183"/>
                  <a:pt x="131" y="184"/>
                  <a:pt x="120" y="182"/>
                </a:cubicBezTo>
                <a:cubicBezTo>
                  <a:pt x="110" y="180"/>
                  <a:pt x="101" y="177"/>
                  <a:pt x="92" y="173"/>
                </a:cubicBezTo>
                <a:cubicBezTo>
                  <a:pt x="79" y="166"/>
                  <a:pt x="66" y="160"/>
                  <a:pt x="53" y="154"/>
                </a:cubicBezTo>
                <a:cubicBezTo>
                  <a:pt x="48" y="151"/>
                  <a:pt x="43" y="148"/>
                  <a:pt x="38" y="145"/>
                </a:cubicBezTo>
                <a:cubicBezTo>
                  <a:pt x="29" y="139"/>
                  <a:pt x="19" y="136"/>
                  <a:pt x="9" y="133"/>
                </a:cubicBezTo>
                <a:cubicBezTo>
                  <a:pt x="7" y="133"/>
                  <a:pt x="6" y="132"/>
                  <a:pt x="4" y="132"/>
                </a:cubicBezTo>
                <a:cubicBezTo>
                  <a:pt x="1" y="131"/>
                  <a:pt x="0" y="129"/>
                  <a:pt x="2" y="126"/>
                </a:cubicBezTo>
                <a:cubicBezTo>
                  <a:pt x="3" y="123"/>
                  <a:pt x="5" y="121"/>
                  <a:pt x="7" y="118"/>
                </a:cubicBezTo>
                <a:cubicBezTo>
                  <a:pt x="10" y="114"/>
                  <a:pt x="14" y="110"/>
                  <a:pt x="16" y="105"/>
                </a:cubicBezTo>
                <a:cubicBezTo>
                  <a:pt x="23" y="90"/>
                  <a:pt x="30" y="75"/>
                  <a:pt x="36" y="60"/>
                </a:cubicBezTo>
                <a:cubicBezTo>
                  <a:pt x="40" y="50"/>
                  <a:pt x="44" y="41"/>
                  <a:pt x="51" y="33"/>
                </a:cubicBezTo>
                <a:cubicBezTo>
                  <a:pt x="60" y="21"/>
                  <a:pt x="72" y="11"/>
                  <a:pt x="85" y="4"/>
                </a:cubicBezTo>
                <a:cubicBezTo>
                  <a:pt x="88" y="3"/>
                  <a:pt x="91" y="2"/>
                  <a:pt x="94" y="1"/>
                </a:cubicBezTo>
                <a:cubicBezTo>
                  <a:pt x="99" y="0"/>
                  <a:pt x="102" y="2"/>
                  <a:pt x="102" y="8"/>
                </a:cubicBezTo>
                <a:cubicBezTo>
                  <a:pt x="102" y="12"/>
                  <a:pt x="101" y="16"/>
                  <a:pt x="98" y="20"/>
                </a:cubicBezTo>
                <a:cubicBezTo>
                  <a:pt x="93" y="30"/>
                  <a:pt x="88" y="39"/>
                  <a:pt x="83" y="49"/>
                </a:cubicBezTo>
                <a:cubicBezTo>
                  <a:pt x="79" y="55"/>
                  <a:pt x="76" y="60"/>
                  <a:pt x="73" y="66"/>
                </a:cubicBezTo>
                <a:cubicBezTo>
                  <a:pt x="67" y="77"/>
                  <a:pt x="59" y="86"/>
                  <a:pt x="51" y="95"/>
                </a:cubicBezTo>
                <a:cubicBezTo>
                  <a:pt x="47" y="100"/>
                  <a:pt x="43" y="106"/>
                  <a:pt x="38" y="111"/>
                </a:cubicBezTo>
                <a:cubicBezTo>
                  <a:pt x="35" y="114"/>
                  <a:pt x="32" y="116"/>
                  <a:pt x="28" y="119"/>
                </a:cubicBezTo>
                <a:cubicBezTo>
                  <a:pt x="27" y="120"/>
                  <a:pt x="26" y="121"/>
                  <a:pt x="24" y="122"/>
                </a:cubicBezTo>
                <a:cubicBezTo>
                  <a:pt x="25" y="122"/>
                  <a:pt x="25" y="123"/>
                  <a:pt x="25" y="123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54" name="Freeform 58"/>
          <p:cNvSpPr/>
          <p:nvPr>
            <p:custDataLst>
              <p:tags r:id="rId47"/>
            </p:custDataLst>
          </p:nvPr>
        </p:nvSpPr>
        <p:spPr bwMode="auto">
          <a:xfrm>
            <a:off x="1170931" y="4095808"/>
            <a:ext cx="117726" cy="77957"/>
          </a:xfrm>
          <a:custGeom>
            <a:avLst/>
            <a:gdLst>
              <a:gd name="T0" fmla="*/ 120 w 120"/>
              <a:gd name="T1" fmla="*/ 11 h 92"/>
              <a:gd name="T2" fmla="*/ 117 w 120"/>
              <a:gd name="T3" fmla="*/ 18 h 92"/>
              <a:gd name="T4" fmla="*/ 91 w 120"/>
              <a:gd name="T5" fmla="*/ 46 h 92"/>
              <a:gd name="T6" fmla="*/ 65 w 120"/>
              <a:gd name="T7" fmla="*/ 65 h 92"/>
              <a:gd name="T8" fmla="*/ 30 w 120"/>
              <a:gd name="T9" fmla="*/ 84 h 92"/>
              <a:gd name="T10" fmla="*/ 8 w 120"/>
              <a:gd name="T11" fmla="*/ 92 h 92"/>
              <a:gd name="T12" fmla="*/ 3 w 120"/>
              <a:gd name="T13" fmla="*/ 92 h 92"/>
              <a:gd name="T14" fmla="*/ 2 w 120"/>
              <a:gd name="T15" fmla="*/ 88 h 92"/>
              <a:gd name="T16" fmla="*/ 13 w 120"/>
              <a:gd name="T17" fmla="*/ 70 h 92"/>
              <a:gd name="T18" fmla="*/ 33 w 120"/>
              <a:gd name="T19" fmla="*/ 46 h 92"/>
              <a:gd name="T20" fmla="*/ 49 w 120"/>
              <a:gd name="T21" fmla="*/ 33 h 92"/>
              <a:gd name="T22" fmla="*/ 105 w 120"/>
              <a:gd name="T23" fmla="*/ 2 h 92"/>
              <a:gd name="T24" fmla="*/ 114 w 120"/>
              <a:gd name="T25" fmla="*/ 1 h 92"/>
              <a:gd name="T26" fmla="*/ 120 w 120"/>
              <a:gd name="T27" fmla="*/ 1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92">
                <a:moveTo>
                  <a:pt x="120" y="11"/>
                </a:moveTo>
                <a:cubicBezTo>
                  <a:pt x="119" y="12"/>
                  <a:pt x="119" y="16"/>
                  <a:pt x="117" y="18"/>
                </a:cubicBezTo>
                <a:cubicBezTo>
                  <a:pt x="110" y="29"/>
                  <a:pt x="101" y="39"/>
                  <a:pt x="91" y="46"/>
                </a:cubicBezTo>
                <a:cubicBezTo>
                  <a:pt x="82" y="53"/>
                  <a:pt x="74" y="59"/>
                  <a:pt x="65" y="65"/>
                </a:cubicBezTo>
                <a:cubicBezTo>
                  <a:pt x="54" y="73"/>
                  <a:pt x="43" y="79"/>
                  <a:pt x="30" y="84"/>
                </a:cubicBezTo>
                <a:cubicBezTo>
                  <a:pt x="23" y="87"/>
                  <a:pt x="15" y="89"/>
                  <a:pt x="8" y="92"/>
                </a:cubicBezTo>
                <a:cubicBezTo>
                  <a:pt x="6" y="92"/>
                  <a:pt x="5" y="92"/>
                  <a:pt x="3" y="92"/>
                </a:cubicBezTo>
                <a:cubicBezTo>
                  <a:pt x="1" y="92"/>
                  <a:pt x="0" y="90"/>
                  <a:pt x="2" y="88"/>
                </a:cubicBezTo>
                <a:cubicBezTo>
                  <a:pt x="6" y="82"/>
                  <a:pt x="9" y="75"/>
                  <a:pt x="13" y="70"/>
                </a:cubicBezTo>
                <a:cubicBezTo>
                  <a:pt x="19" y="61"/>
                  <a:pt x="25" y="53"/>
                  <a:pt x="33" y="46"/>
                </a:cubicBezTo>
                <a:cubicBezTo>
                  <a:pt x="38" y="41"/>
                  <a:pt x="44" y="37"/>
                  <a:pt x="49" y="33"/>
                </a:cubicBezTo>
                <a:cubicBezTo>
                  <a:pt x="66" y="19"/>
                  <a:pt x="85" y="9"/>
                  <a:pt x="105" y="2"/>
                </a:cubicBezTo>
                <a:cubicBezTo>
                  <a:pt x="108" y="1"/>
                  <a:pt x="111" y="0"/>
                  <a:pt x="114" y="1"/>
                </a:cubicBezTo>
                <a:cubicBezTo>
                  <a:pt x="118" y="2"/>
                  <a:pt x="120" y="5"/>
                  <a:pt x="120" y="11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56" name="Freeform 59"/>
          <p:cNvSpPr/>
          <p:nvPr>
            <p:custDataLst>
              <p:tags r:id="rId48"/>
            </p:custDataLst>
          </p:nvPr>
        </p:nvSpPr>
        <p:spPr bwMode="auto">
          <a:xfrm>
            <a:off x="754360" y="4157747"/>
            <a:ext cx="39105" cy="36664"/>
          </a:xfrm>
          <a:custGeom>
            <a:avLst/>
            <a:gdLst>
              <a:gd name="T0" fmla="*/ 0 w 40"/>
              <a:gd name="T1" fmla="*/ 19 h 43"/>
              <a:gd name="T2" fmla="*/ 5 w 40"/>
              <a:gd name="T3" fmla="*/ 10 h 43"/>
              <a:gd name="T4" fmla="*/ 12 w 40"/>
              <a:gd name="T5" fmla="*/ 4 h 43"/>
              <a:gd name="T6" fmla="*/ 31 w 40"/>
              <a:gd name="T7" fmla="*/ 7 h 43"/>
              <a:gd name="T8" fmla="*/ 35 w 40"/>
              <a:gd name="T9" fmla="*/ 30 h 43"/>
              <a:gd name="T10" fmla="*/ 6 w 40"/>
              <a:gd name="T11" fmla="*/ 35 h 43"/>
              <a:gd name="T12" fmla="*/ 1 w 40"/>
              <a:gd name="T13" fmla="*/ 29 h 43"/>
              <a:gd name="T14" fmla="*/ 0 w 40"/>
              <a:gd name="T15" fmla="*/ 26 h 43"/>
              <a:gd name="T16" fmla="*/ 0 w 40"/>
              <a:gd name="T17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3">
                <a:moveTo>
                  <a:pt x="0" y="19"/>
                </a:moveTo>
                <a:cubicBezTo>
                  <a:pt x="1" y="16"/>
                  <a:pt x="3" y="13"/>
                  <a:pt x="5" y="10"/>
                </a:cubicBezTo>
                <a:cubicBezTo>
                  <a:pt x="7" y="8"/>
                  <a:pt x="10" y="6"/>
                  <a:pt x="12" y="4"/>
                </a:cubicBezTo>
                <a:cubicBezTo>
                  <a:pt x="19" y="0"/>
                  <a:pt x="26" y="2"/>
                  <a:pt x="31" y="7"/>
                </a:cubicBezTo>
                <a:cubicBezTo>
                  <a:pt x="37" y="13"/>
                  <a:pt x="40" y="22"/>
                  <a:pt x="35" y="30"/>
                </a:cubicBezTo>
                <a:cubicBezTo>
                  <a:pt x="29" y="40"/>
                  <a:pt x="15" y="43"/>
                  <a:pt x="6" y="35"/>
                </a:cubicBezTo>
                <a:cubicBezTo>
                  <a:pt x="4" y="34"/>
                  <a:pt x="3" y="31"/>
                  <a:pt x="1" y="29"/>
                </a:cubicBezTo>
                <a:cubicBezTo>
                  <a:pt x="1" y="28"/>
                  <a:pt x="0" y="27"/>
                  <a:pt x="0" y="26"/>
                </a:cubicBezTo>
                <a:cubicBezTo>
                  <a:pt x="0" y="24"/>
                  <a:pt x="0" y="21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57" name="Freeform 60"/>
          <p:cNvSpPr/>
          <p:nvPr>
            <p:custDataLst>
              <p:tags r:id="rId49"/>
            </p:custDataLst>
          </p:nvPr>
        </p:nvSpPr>
        <p:spPr bwMode="auto">
          <a:xfrm>
            <a:off x="945357" y="4309032"/>
            <a:ext cx="20582" cy="18865"/>
          </a:xfrm>
          <a:custGeom>
            <a:avLst/>
            <a:gdLst>
              <a:gd name="T0" fmla="*/ 7 w 21"/>
              <a:gd name="T1" fmla="*/ 22 h 22"/>
              <a:gd name="T2" fmla="*/ 7 w 21"/>
              <a:gd name="T3" fmla="*/ 22 h 22"/>
              <a:gd name="T4" fmla="*/ 1 w 21"/>
              <a:gd name="T5" fmla="*/ 12 h 22"/>
              <a:gd name="T6" fmla="*/ 8 w 21"/>
              <a:gd name="T7" fmla="*/ 2 h 22"/>
              <a:gd name="T8" fmla="*/ 20 w 21"/>
              <a:gd name="T9" fmla="*/ 4 h 22"/>
              <a:gd name="T10" fmla="*/ 21 w 21"/>
              <a:gd name="T11" fmla="*/ 7 h 22"/>
              <a:gd name="T12" fmla="*/ 20 w 21"/>
              <a:gd name="T13" fmla="*/ 17 h 22"/>
              <a:gd name="T14" fmla="*/ 16 w 21"/>
              <a:gd name="T15" fmla="*/ 20 h 22"/>
              <a:gd name="T16" fmla="*/ 13 w 21"/>
              <a:gd name="T17" fmla="*/ 22 h 22"/>
              <a:gd name="T18" fmla="*/ 7 w 21"/>
              <a:gd name="T1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2">
                <a:moveTo>
                  <a:pt x="7" y="22"/>
                </a:moveTo>
                <a:cubicBezTo>
                  <a:pt x="7" y="22"/>
                  <a:pt x="7" y="22"/>
                  <a:pt x="7" y="22"/>
                </a:cubicBezTo>
                <a:cubicBezTo>
                  <a:pt x="3" y="20"/>
                  <a:pt x="0" y="16"/>
                  <a:pt x="1" y="12"/>
                </a:cubicBezTo>
                <a:cubicBezTo>
                  <a:pt x="1" y="7"/>
                  <a:pt x="4" y="4"/>
                  <a:pt x="8" y="2"/>
                </a:cubicBezTo>
                <a:cubicBezTo>
                  <a:pt x="12" y="0"/>
                  <a:pt x="17" y="0"/>
                  <a:pt x="20" y="4"/>
                </a:cubicBezTo>
                <a:cubicBezTo>
                  <a:pt x="20" y="5"/>
                  <a:pt x="21" y="6"/>
                  <a:pt x="21" y="7"/>
                </a:cubicBezTo>
                <a:cubicBezTo>
                  <a:pt x="21" y="10"/>
                  <a:pt x="21" y="14"/>
                  <a:pt x="20" y="17"/>
                </a:cubicBezTo>
                <a:cubicBezTo>
                  <a:pt x="19" y="18"/>
                  <a:pt x="18" y="19"/>
                  <a:pt x="16" y="20"/>
                </a:cubicBezTo>
                <a:cubicBezTo>
                  <a:pt x="15" y="21"/>
                  <a:pt x="14" y="22"/>
                  <a:pt x="13" y="22"/>
                </a:cubicBezTo>
                <a:cubicBezTo>
                  <a:pt x="11" y="22"/>
                  <a:pt x="9" y="22"/>
                  <a:pt x="7" y="2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58" name="Freeform 61"/>
          <p:cNvSpPr/>
          <p:nvPr>
            <p:custDataLst>
              <p:tags r:id="rId50"/>
            </p:custDataLst>
          </p:nvPr>
        </p:nvSpPr>
        <p:spPr bwMode="auto">
          <a:xfrm>
            <a:off x="1232675" y="4173053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59" name="Freeform 62"/>
          <p:cNvSpPr/>
          <p:nvPr>
            <p:custDataLst>
              <p:tags r:id="rId51"/>
            </p:custDataLst>
          </p:nvPr>
        </p:nvSpPr>
        <p:spPr bwMode="auto">
          <a:xfrm>
            <a:off x="1154465" y="4258842"/>
            <a:ext cx="41164" cy="32393"/>
          </a:xfrm>
          <a:custGeom>
            <a:avLst/>
            <a:gdLst>
              <a:gd name="T0" fmla="*/ 42 w 42"/>
              <a:gd name="T1" fmla="*/ 16 h 38"/>
              <a:gd name="T2" fmla="*/ 20 w 42"/>
              <a:gd name="T3" fmla="*/ 37 h 38"/>
              <a:gd name="T4" fmla="*/ 3 w 42"/>
              <a:gd name="T5" fmla="*/ 13 h 38"/>
              <a:gd name="T6" fmla="*/ 10 w 42"/>
              <a:gd name="T7" fmla="*/ 5 h 38"/>
              <a:gd name="T8" fmla="*/ 28 w 42"/>
              <a:gd name="T9" fmla="*/ 1 h 38"/>
              <a:gd name="T10" fmla="*/ 41 w 42"/>
              <a:gd name="T11" fmla="*/ 10 h 38"/>
              <a:gd name="T12" fmla="*/ 42 w 42"/>
              <a:gd name="T13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8">
                <a:moveTo>
                  <a:pt x="42" y="16"/>
                </a:moveTo>
                <a:cubicBezTo>
                  <a:pt x="42" y="25"/>
                  <a:pt x="32" y="38"/>
                  <a:pt x="20" y="37"/>
                </a:cubicBezTo>
                <a:cubicBezTo>
                  <a:pt x="9" y="36"/>
                  <a:pt x="0" y="25"/>
                  <a:pt x="3" y="13"/>
                </a:cubicBezTo>
                <a:cubicBezTo>
                  <a:pt x="4" y="10"/>
                  <a:pt x="7" y="7"/>
                  <a:pt x="10" y="5"/>
                </a:cubicBezTo>
                <a:cubicBezTo>
                  <a:pt x="15" y="2"/>
                  <a:pt x="21" y="0"/>
                  <a:pt x="28" y="1"/>
                </a:cubicBezTo>
                <a:cubicBezTo>
                  <a:pt x="33" y="1"/>
                  <a:pt x="38" y="4"/>
                  <a:pt x="41" y="10"/>
                </a:cubicBezTo>
                <a:cubicBezTo>
                  <a:pt x="41" y="11"/>
                  <a:pt x="42" y="14"/>
                  <a:pt x="42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0" name="Freeform 63"/>
          <p:cNvSpPr/>
          <p:nvPr>
            <p:custDataLst>
              <p:tags r:id="rId52"/>
            </p:custDataLst>
          </p:nvPr>
        </p:nvSpPr>
        <p:spPr bwMode="auto">
          <a:xfrm>
            <a:off x="1034680" y="4075163"/>
            <a:ext cx="34166" cy="29901"/>
          </a:xfrm>
          <a:custGeom>
            <a:avLst/>
            <a:gdLst>
              <a:gd name="T0" fmla="*/ 16 w 35"/>
              <a:gd name="T1" fmla="*/ 34 h 35"/>
              <a:gd name="T2" fmla="*/ 1 w 35"/>
              <a:gd name="T3" fmla="*/ 21 h 35"/>
              <a:gd name="T4" fmla="*/ 1 w 35"/>
              <a:gd name="T5" fmla="*/ 19 h 35"/>
              <a:gd name="T6" fmla="*/ 16 w 35"/>
              <a:gd name="T7" fmla="*/ 2 h 35"/>
              <a:gd name="T8" fmla="*/ 34 w 35"/>
              <a:gd name="T9" fmla="*/ 16 h 35"/>
              <a:gd name="T10" fmla="*/ 16 w 35"/>
              <a:gd name="T1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35">
                <a:moveTo>
                  <a:pt x="16" y="34"/>
                </a:moveTo>
                <a:cubicBezTo>
                  <a:pt x="7" y="35"/>
                  <a:pt x="2" y="29"/>
                  <a:pt x="1" y="21"/>
                </a:cubicBezTo>
                <a:cubicBezTo>
                  <a:pt x="1" y="21"/>
                  <a:pt x="0" y="20"/>
                  <a:pt x="1" y="19"/>
                </a:cubicBezTo>
                <a:cubicBezTo>
                  <a:pt x="1" y="11"/>
                  <a:pt x="8" y="3"/>
                  <a:pt x="16" y="2"/>
                </a:cubicBezTo>
                <a:cubicBezTo>
                  <a:pt x="24" y="0"/>
                  <a:pt x="33" y="7"/>
                  <a:pt x="34" y="16"/>
                </a:cubicBezTo>
                <a:cubicBezTo>
                  <a:pt x="35" y="26"/>
                  <a:pt x="26" y="34"/>
                  <a:pt x="16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1" name="Freeform 64"/>
          <p:cNvSpPr/>
          <p:nvPr>
            <p:custDataLst>
              <p:tags r:id="rId53"/>
            </p:custDataLst>
          </p:nvPr>
        </p:nvSpPr>
        <p:spPr bwMode="auto">
          <a:xfrm>
            <a:off x="1202215" y="4074451"/>
            <a:ext cx="21816" cy="16018"/>
          </a:xfrm>
          <a:custGeom>
            <a:avLst/>
            <a:gdLst>
              <a:gd name="T0" fmla="*/ 10 w 22"/>
              <a:gd name="T1" fmla="*/ 18 h 19"/>
              <a:gd name="T2" fmla="*/ 2 w 22"/>
              <a:gd name="T3" fmla="*/ 7 h 19"/>
              <a:gd name="T4" fmla="*/ 11 w 22"/>
              <a:gd name="T5" fmla="*/ 0 h 19"/>
              <a:gd name="T6" fmla="*/ 21 w 22"/>
              <a:gd name="T7" fmla="*/ 5 h 19"/>
              <a:gd name="T8" fmla="*/ 21 w 22"/>
              <a:gd name="T9" fmla="*/ 12 h 19"/>
              <a:gd name="T10" fmla="*/ 10 w 22"/>
              <a:gd name="T1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19">
                <a:moveTo>
                  <a:pt x="10" y="18"/>
                </a:moveTo>
                <a:cubicBezTo>
                  <a:pt x="3" y="19"/>
                  <a:pt x="0" y="11"/>
                  <a:pt x="2" y="7"/>
                </a:cubicBezTo>
                <a:cubicBezTo>
                  <a:pt x="3" y="3"/>
                  <a:pt x="7" y="0"/>
                  <a:pt x="11" y="0"/>
                </a:cubicBezTo>
                <a:cubicBezTo>
                  <a:pt x="15" y="0"/>
                  <a:pt x="19" y="1"/>
                  <a:pt x="21" y="5"/>
                </a:cubicBezTo>
                <a:cubicBezTo>
                  <a:pt x="22" y="7"/>
                  <a:pt x="22" y="10"/>
                  <a:pt x="21" y="12"/>
                </a:cubicBezTo>
                <a:cubicBezTo>
                  <a:pt x="19" y="16"/>
                  <a:pt x="15" y="19"/>
                  <a:pt x="10" y="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2" name="Freeform 65"/>
          <p:cNvSpPr/>
          <p:nvPr>
            <p:custDataLst>
              <p:tags r:id="rId54"/>
            </p:custDataLst>
          </p:nvPr>
        </p:nvSpPr>
        <p:spPr bwMode="auto">
          <a:xfrm>
            <a:off x="747363" y="4166290"/>
            <a:ext cx="437563" cy="61226"/>
          </a:xfrm>
          <a:custGeom>
            <a:avLst/>
            <a:gdLst>
              <a:gd name="T0" fmla="*/ 120 w 446"/>
              <a:gd name="T1" fmla="*/ 72 h 72"/>
              <a:gd name="T2" fmla="*/ 79 w 446"/>
              <a:gd name="T3" fmla="*/ 70 h 72"/>
              <a:gd name="T4" fmla="*/ 43 w 446"/>
              <a:gd name="T5" fmla="*/ 65 h 72"/>
              <a:gd name="T6" fmla="*/ 12 w 446"/>
              <a:gd name="T7" fmla="*/ 57 h 72"/>
              <a:gd name="T8" fmla="*/ 4 w 446"/>
              <a:gd name="T9" fmla="*/ 54 h 72"/>
              <a:gd name="T10" fmla="*/ 2 w 446"/>
              <a:gd name="T11" fmla="*/ 52 h 72"/>
              <a:gd name="T12" fmla="*/ 2 w 446"/>
              <a:gd name="T13" fmla="*/ 47 h 72"/>
              <a:gd name="T14" fmla="*/ 5 w 446"/>
              <a:gd name="T15" fmla="*/ 46 h 72"/>
              <a:gd name="T16" fmla="*/ 6 w 446"/>
              <a:gd name="T17" fmla="*/ 46 h 72"/>
              <a:gd name="T18" fmla="*/ 53 w 446"/>
              <a:gd name="T19" fmla="*/ 59 h 72"/>
              <a:gd name="T20" fmla="*/ 81 w 446"/>
              <a:gd name="T21" fmla="*/ 62 h 72"/>
              <a:gd name="T22" fmla="*/ 122 w 446"/>
              <a:gd name="T23" fmla="*/ 64 h 72"/>
              <a:gd name="T24" fmla="*/ 152 w 446"/>
              <a:gd name="T25" fmla="*/ 62 h 72"/>
              <a:gd name="T26" fmla="*/ 177 w 446"/>
              <a:gd name="T27" fmla="*/ 61 h 72"/>
              <a:gd name="T28" fmla="*/ 206 w 446"/>
              <a:gd name="T29" fmla="*/ 59 h 72"/>
              <a:gd name="T30" fmla="*/ 222 w 446"/>
              <a:gd name="T31" fmla="*/ 58 h 72"/>
              <a:gd name="T32" fmla="*/ 237 w 446"/>
              <a:gd name="T33" fmla="*/ 57 h 72"/>
              <a:gd name="T34" fmla="*/ 263 w 446"/>
              <a:gd name="T35" fmla="*/ 54 h 72"/>
              <a:gd name="T36" fmla="*/ 283 w 446"/>
              <a:gd name="T37" fmla="*/ 51 h 72"/>
              <a:gd name="T38" fmla="*/ 324 w 446"/>
              <a:gd name="T39" fmla="*/ 43 h 72"/>
              <a:gd name="T40" fmla="*/ 363 w 446"/>
              <a:gd name="T41" fmla="*/ 32 h 72"/>
              <a:gd name="T42" fmla="*/ 422 w 446"/>
              <a:gd name="T43" fmla="*/ 9 h 72"/>
              <a:gd name="T44" fmla="*/ 440 w 446"/>
              <a:gd name="T45" fmla="*/ 1 h 72"/>
              <a:gd name="T46" fmla="*/ 445 w 446"/>
              <a:gd name="T47" fmla="*/ 2 h 72"/>
              <a:gd name="T48" fmla="*/ 444 w 446"/>
              <a:gd name="T49" fmla="*/ 7 h 72"/>
              <a:gd name="T50" fmla="*/ 438 w 446"/>
              <a:gd name="T51" fmla="*/ 10 h 72"/>
              <a:gd name="T52" fmla="*/ 381 w 446"/>
              <a:gd name="T53" fmla="*/ 35 h 72"/>
              <a:gd name="T54" fmla="*/ 307 w 446"/>
              <a:gd name="T55" fmla="*/ 55 h 72"/>
              <a:gd name="T56" fmla="*/ 266 w 446"/>
              <a:gd name="T57" fmla="*/ 62 h 72"/>
              <a:gd name="T58" fmla="*/ 239 w 446"/>
              <a:gd name="T59" fmla="*/ 65 h 72"/>
              <a:gd name="T60" fmla="*/ 207 w 446"/>
              <a:gd name="T61" fmla="*/ 67 h 72"/>
              <a:gd name="T62" fmla="*/ 192 w 446"/>
              <a:gd name="T63" fmla="*/ 68 h 72"/>
              <a:gd name="T64" fmla="*/ 161 w 446"/>
              <a:gd name="T65" fmla="*/ 70 h 72"/>
              <a:gd name="T66" fmla="*/ 149 w 446"/>
              <a:gd name="T67" fmla="*/ 71 h 72"/>
              <a:gd name="T68" fmla="*/ 120 w 446"/>
              <a:gd name="T6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6" h="72">
                <a:moveTo>
                  <a:pt x="120" y="72"/>
                </a:moveTo>
                <a:cubicBezTo>
                  <a:pt x="109" y="72"/>
                  <a:pt x="94" y="72"/>
                  <a:pt x="79" y="70"/>
                </a:cubicBezTo>
                <a:cubicBezTo>
                  <a:pt x="67" y="69"/>
                  <a:pt x="55" y="68"/>
                  <a:pt x="43" y="65"/>
                </a:cubicBezTo>
                <a:cubicBezTo>
                  <a:pt x="33" y="63"/>
                  <a:pt x="22" y="60"/>
                  <a:pt x="12" y="57"/>
                </a:cubicBezTo>
                <a:cubicBezTo>
                  <a:pt x="9" y="56"/>
                  <a:pt x="7" y="55"/>
                  <a:pt x="4" y="54"/>
                </a:cubicBezTo>
                <a:cubicBezTo>
                  <a:pt x="3" y="53"/>
                  <a:pt x="2" y="53"/>
                  <a:pt x="2" y="52"/>
                </a:cubicBezTo>
                <a:cubicBezTo>
                  <a:pt x="1" y="50"/>
                  <a:pt x="0" y="49"/>
                  <a:pt x="2" y="47"/>
                </a:cubicBezTo>
                <a:cubicBezTo>
                  <a:pt x="3" y="46"/>
                  <a:pt x="4" y="46"/>
                  <a:pt x="5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21" y="53"/>
                  <a:pt x="37" y="56"/>
                  <a:pt x="53" y="59"/>
                </a:cubicBezTo>
                <a:cubicBezTo>
                  <a:pt x="62" y="61"/>
                  <a:pt x="71" y="61"/>
                  <a:pt x="81" y="62"/>
                </a:cubicBezTo>
                <a:cubicBezTo>
                  <a:pt x="94" y="64"/>
                  <a:pt x="108" y="64"/>
                  <a:pt x="122" y="64"/>
                </a:cubicBezTo>
                <a:cubicBezTo>
                  <a:pt x="132" y="64"/>
                  <a:pt x="142" y="63"/>
                  <a:pt x="152" y="62"/>
                </a:cubicBezTo>
                <a:cubicBezTo>
                  <a:pt x="160" y="62"/>
                  <a:pt x="169" y="61"/>
                  <a:pt x="177" y="61"/>
                </a:cubicBezTo>
                <a:cubicBezTo>
                  <a:pt x="187" y="60"/>
                  <a:pt x="196" y="59"/>
                  <a:pt x="206" y="59"/>
                </a:cubicBezTo>
                <a:cubicBezTo>
                  <a:pt x="211" y="58"/>
                  <a:pt x="217" y="58"/>
                  <a:pt x="222" y="58"/>
                </a:cubicBezTo>
                <a:cubicBezTo>
                  <a:pt x="227" y="58"/>
                  <a:pt x="232" y="57"/>
                  <a:pt x="237" y="57"/>
                </a:cubicBezTo>
                <a:cubicBezTo>
                  <a:pt x="246" y="56"/>
                  <a:pt x="255" y="55"/>
                  <a:pt x="263" y="54"/>
                </a:cubicBezTo>
                <a:cubicBezTo>
                  <a:pt x="270" y="53"/>
                  <a:pt x="277" y="52"/>
                  <a:pt x="283" y="51"/>
                </a:cubicBezTo>
                <a:cubicBezTo>
                  <a:pt x="297" y="48"/>
                  <a:pt x="311" y="46"/>
                  <a:pt x="324" y="43"/>
                </a:cubicBezTo>
                <a:cubicBezTo>
                  <a:pt x="337" y="40"/>
                  <a:pt x="350" y="36"/>
                  <a:pt x="363" y="32"/>
                </a:cubicBezTo>
                <a:cubicBezTo>
                  <a:pt x="383" y="26"/>
                  <a:pt x="403" y="19"/>
                  <a:pt x="422" y="9"/>
                </a:cubicBezTo>
                <a:cubicBezTo>
                  <a:pt x="428" y="7"/>
                  <a:pt x="434" y="4"/>
                  <a:pt x="440" y="1"/>
                </a:cubicBezTo>
                <a:cubicBezTo>
                  <a:pt x="442" y="0"/>
                  <a:pt x="444" y="1"/>
                  <a:pt x="445" y="2"/>
                </a:cubicBezTo>
                <a:cubicBezTo>
                  <a:pt x="446" y="4"/>
                  <a:pt x="446" y="5"/>
                  <a:pt x="444" y="7"/>
                </a:cubicBezTo>
                <a:cubicBezTo>
                  <a:pt x="442" y="8"/>
                  <a:pt x="440" y="10"/>
                  <a:pt x="438" y="10"/>
                </a:cubicBezTo>
                <a:cubicBezTo>
                  <a:pt x="420" y="20"/>
                  <a:pt x="401" y="28"/>
                  <a:pt x="381" y="35"/>
                </a:cubicBezTo>
                <a:cubicBezTo>
                  <a:pt x="357" y="43"/>
                  <a:pt x="332" y="50"/>
                  <a:pt x="307" y="55"/>
                </a:cubicBezTo>
                <a:cubicBezTo>
                  <a:pt x="293" y="58"/>
                  <a:pt x="280" y="60"/>
                  <a:pt x="266" y="62"/>
                </a:cubicBezTo>
                <a:cubicBezTo>
                  <a:pt x="257" y="63"/>
                  <a:pt x="248" y="64"/>
                  <a:pt x="239" y="65"/>
                </a:cubicBezTo>
                <a:cubicBezTo>
                  <a:pt x="228" y="66"/>
                  <a:pt x="218" y="66"/>
                  <a:pt x="207" y="67"/>
                </a:cubicBezTo>
                <a:cubicBezTo>
                  <a:pt x="202" y="68"/>
                  <a:pt x="197" y="68"/>
                  <a:pt x="192" y="68"/>
                </a:cubicBezTo>
                <a:cubicBezTo>
                  <a:pt x="182" y="69"/>
                  <a:pt x="172" y="70"/>
                  <a:pt x="161" y="70"/>
                </a:cubicBezTo>
                <a:cubicBezTo>
                  <a:pt x="157" y="71"/>
                  <a:pt x="153" y="71"/>
                  <a:pt x="149" y="71"/>
                </a:cubicBezTo>
                <a:cubicBezTo>
                  <a:pt x="141" y="71"/>
                  <a:pt x="132" y="72"/>
                  <a:pt x="120" y="72"/>
                </a:cubicBezTo>
                <a:close/>
              </a:path>
            </a:pathLst>
          </a:custGeom>
          <a:solidFill>
            <a:srgbClr val="3F25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3" name="Freeform 61"/>
          <p:cNvSpPr/>
          <p:nvPr>
            <p:custDataLst>
              <p:tags r:id="rId55"/>
            </p:custDataLst>
          </p:nvPr>
        </p:nvSpPr>
        <p:spPr bwMode="auto">
          <a:xfrm>
            <a:off x="1287553" y="3926412"/>
            <a:ext cx="30298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4" name="Freeform 61"/>
          <p:cNvSpPr/>
          <p:nvPr>
            <p:custDataLst>
              <p:tags r:id="rId56"/>
            </p:custDataLst>
          </p:nvPr>
        </p:nvSpPr>
        <p:spPr bwMode="auto">
          <a:xfrm>
            <a:off x="665331" y="3978471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5" name="Freeform 61"/>
          <p:cNvSpPr/>
          <p:nvPr>
            <p:custDataLst>
              <p:tags r:id="rId57"/>
            </p:custDataLst>
          </p:nvPr>
        </p:nvSpPr>
        <p:spPr bwMode="auto">
          <a:xfrm>
            <a:off x="1249866" y="3834962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6" name="Freeform 61"/>
          <p:cNvSpPr/>
          <p:nvPr>
            <p:custDataLst>
              <p:tags r:id="rId58"/>
            </p:custDataLst>
          </p:nvPr>
        </p:nvSpPr>
        <p:spPr bwMode="auto">
          <a:xfrm>
            <a:off x="1248411" y="4003198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7" name="Freeform 61"/>
          <p:cNvSpPr/>
          <p:nvPr>
            <p:custDataLst>
              <p:tags r:id="rId59"/>
            </p:custDataLst>
          </p:nvPr>
        </p:nvSpPr>
        <p:spPr bwMode="auto">
          <a:xfrm>
            <a:off x="725462" y="4057051"/>
            <a:ext cx="28134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8" name="Freeform 61"/>
          <p:cNvSpPr/>
          <p:nvPr>
            <p:custDataLst>
              <p:tags r:id="rId60"/>
            </p:custDataLst>
          </p:nvPr>
        </p:nvSpPr>
        <p:spPr bwMode="auto">
          <a:xfrm>
            <a:off x="665784" y="3888941"/>
            <a:ext cx="28134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69" name="文本框 16"/>
          <p:cNvSpPr txBox="1"/>
          <p:nvPr>
            <p:custDataLst>
              <p:tags r:id="rId61"/>
            </p:custDataLst>
          </p:nvPr>
        </p:nvSpPr>
        <p:spPr>
          <a:xfrm>
            <a:off x="6800850" y="3669665"/>
            <a:ext cx="4123690" cy="223456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50" dirty="0">
                <a:solidFill>
                  <a:schemeClr val="dk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由于编址字长与存储器的访问字长不一致，即每个编址单位所包含的信息量（一个字节）与访问一次存储器所获得的信息量（通常是一个字）不相同，从而就产生了数据如何在存储器里存放的问题。</a:t>
            </a:r>
            <a:endParaRPr lang="zh-CN" altLang="en-US" spc="150" dirty="0">
              <a:solidFill>
                <a:schemeClr val="dk1">
                  <a:lumMod val="7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62"/>
            </p:custDataLst>
          </p:nvPr>
        </p:nvSpPr>
        <p:spPr>
          <a:xfrm>
            <a:off x="5960325" y="3669857"/>
            <a:ext cx="651564" cy="4929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270" b="1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altLang="zh-CN" sz="2270" b="1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reeform 54"/>
          <p:cNvSpPr/>
          <p:nvPr>
            <p:custDataLst>
              <p:tags r:id="rId63"/>
            </p:custDataLst>
          </p:nvPr>
        </p:nvSpPr>
        <p:spPr bwMode="auto">
          <a:xfrm>
            <a:off x="6159951" y="4111827"/>
            <a:ext cx="160123" cy="192933"/>
          </a:xfrm>
          <a:custGeom>
            <a:avLst/>
            <a:gdLst>
              <a:gd name="T0" fmla="*/ 146 w 163"/>
              <a:gd name="T1" fmla="*/ 0 h 227"/>
              <a:gd name="T2" fmla="*/ 152 w 163"/>
              <a:gd name="T3" fmla="*/ 1 h 227"/>
              <a:gd name="T4" fmla="*/ 157 w 163"/>
              <a:gd name="T5" fmla="*/ 10 h 227"/>
              <a:gd name="T6" fmla="*/ 150 w 163"/>
              <a:gd name="T7" fmla="*/ 24 h 227"/>
              <a:gd name="T8" fmla="*/ 129 w 163"/>
              <a:gd name="T9" fmla="*/ 49 h 227"/>
              <a:gd name="T10" fmla="*/ 116 w 163"/>
              <a:gd name="T11" fmla="*/ 61 h 227"/>
              <a:gd name="T12" fmla="*/ 92 w 163"/>
              <a:gd name="T13" fmla="*/ 84 h 227"/>
              <a:gd name="T14" fmla="*/ 81 w 163"/>
              <a:gd name="T15" fmla="*/ 93 h 227"/>
              <a:gd name="T16" fmla="*/ 30 w 163"/>
              <a:gd name="T17" fmla="*/ 131 h 227"/>
              <a:gd name="T18" fmla="*/ 30 w 163"/>
              <a:gd name="T19" fmla="*/ 131 h 227"/>
              <a:gd name="T20" fmla="*/ 28 w 163"/>
              <a:gd name="T21" fmla="*/ 133 h 227"/>
              <a:gd name="T22" fmla="*/ 30 w 163"/>
              <a:gd name="T23" fmla="*/ 133 h 227"/>
              <a:gd name="T24" fmla="*/ 63 w 163"/>
              <a:gd name="T25" fmla="*/ 148 h 227"/>
              <a:gd name="T26" fmla="*/ 96 w 163"/>
              <a:gd name="T27" fmla="*/ 169 h 227"/>
              <a:gd name="T28" fmla="*/ 117 w 163"/>
              <a:gd name="T29" fmla="*/ 178 h 227"/>
              <a:gd name="T30" fmla="*/ 155 w 163"/>
              <a:gd name="T31" fmla="*/ 204 h 227"/>
              <a:gd name="T32" fmla="*/ 160 w 163"/>
              <a:gd name="T33" fmla="*/ 213 h 227"/>
              <a:gd name="T34" fmla="*/ 156 w 163"/>
              <a:gd name="T35" fmla="*/ 225 h 227"/>
              <a:gd name="T36" fmla="*/ 144 w 163"/>
              <a:gd name="T37" fmla="*/ 226 h 227"/>
              <a:gd name="T38" fmla="*/ 104 w 163"/>
              <a:gd name="T39" fmla="*/ 214 h 227"/>
              <a:gd name="T40" fmla="*/ 59 w 163"/>
              <a:gd name="T41" fmla="*/ 190 h 227"/>
              <a:gd name="T42" fmla="*/ 30 w 163"/>
              <a:gd name="T43" fmla="*/ 165 h 227"/>
              <a:gd name="T44" fmla="*/ 10 w 163"/>
              <a:gd name="T45" fmla="*/ 145 h 227"/>
              <a:gd name="T46" fmla="*/ 4 w 163"/>
              <a:gd name="T47" fmla="*/ 140 h 227"/>
              <a:gd name="T48" fmla="*/ 2 w 163"/>
              <a:gd name="T49" fmla="*/ 139 h 227"/>
              <a:gd name="T50" fmla="*/ 2 w 163"/>
              <a:gd name="T51" fmla="*/ 134 h 227"/>
              <a:gd name="T52" fmla="*/ 5 w 163"/>
              <a:gd name="T53" fmla="*/ 131 h 227"/>
              <a:gd name="T54" fmla="*/ 16 w 163"/>
              <a:gd name="T55" fmla="*/ 121 h 227"/>
              <a:gd name="T56" fmla="*/ 20 w 163"/>
              <a:gd name="T57" fmla="*/ 115 h 227"/>
              <a:gd name="T58" fmla="*/ 38 w 163"/>
              <a:gd name="T59" fmla="*/ 84 h 227"/>
              <a:gd name="T60" fmla="*/ 58 w 163"/>
              <a:gd name="T61" fmla="*/ 58 h 227"/>
              <a:gd name="T62" fmla="*/ 72 w 163"/>
              <a:gd name="T63" fmla="*/ 44 h 227"/>
              <a:gd name="T64" fmla="*/ 115 w 163"/>
              <a:gd name="T65" fmla="*/ 10 h 227"/>
              <a:gd name="T66" fmla="*/ 140 w 163"/>
              <a:gd name="T67" fmla="*/ 0 h 227"/>
              <a:gd name="T68" fmla="*/ 146 w 163"/>
              <a:gd name="T6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" h="227">
                <a:moveTo>
                  <a:pt x="146" y="0"/>
                </a:moveTo>
                <a:cubicBezTo>
                  <a:pt x="148" y="0"/>
                  <a:pt x="150" y="0"/>
                  <a:pt x="152" y="1"/>
                </a:cubicBezTo>
                <a:cubicBezTo>
                  <a:pt x="157" y="2"/>
                  <a:pt x="158" y="5"/>
                  <a:pt x="157" y="10"/>
                </a:cubicBezTo>
                <a:cubicBezTo>
                  <a:pt x="156" y="15"/>
                  <a:pt x="153" y="20"/>
                  <a:pt x="150" y="24"/>
                </a:cubicBezTo>
                <a:cubicBezTo>
                  <a:pt x="144" y="33"/>
                  <a:pt x="137" y="41"/>
                  <a:pt x="129" y="49"/>
                </a:cubicBezTo>
                <a:cubicBezTo>
                  <a:pt x="125" y="53"/>
                  <a:pt x="121" y="57"/>
                  <a:pt x="116" y="61"/>
                </a:cubicBezTo>
                <a:cubicBezTo>
                  <a:pt x="108" y="69"/>
                  <a:pt x="100" y="76"/>
                  <a:pt x="92" y="84"/>
                </a:cubicBezTo>
                <a:cubicBezTo>
                  <a:pt x="88" y="87"/>
                  <a:pt x="85" y="90"/>
                  <a:pt x="81" y="93"/>
                </a:cubicBezTo>
                <a:cubicBezTo>
                  <a:pt x="66" y="108"/>
                  <a:pt x="49" y="121"/>
                  <a:pt x="30" y="131"/>
                </a:cubicBezTo>
                <a:cubicBezTo>
                  <a:pt x="30" y="131"/>
                  <a:pt x="30" y="131"/>
                  <a:pt x="30" y="131"/>
                </a:cubicBezTo>
                <a:cubicBezTo>
                  <a:pt x="29" y="132"/>
                  <a:pt x="29" y="132"/>
                  <a:pt x="28" y="133"/>
                </a:cubicBezTo>
                <a:cubicBezTo>
                  <a:pt x="29" y="133"/>
                  <a:pt x="29" y="133"/>
                  <a:pt x="30" y="133"/>
                </a:cubicBezTo>
                <a:cubicBezTo>
                  <a:pt x="42" y="135"/>
                  <a:pt x="53" y="141"/>
                  <a:pt x="63" y="148"/>
                </a:cubicBezTo>
                <a:cubicBezTo>
                  <a:pt x="73" y="156"/>
                  <a:pt x="84" y="163"/>
                  <a:pt x="96" y="169"/>
                </a:cubicBezTo>
                <a:cubicBezTo>
                  <a:pt x="103" y="172"/>
                  <a:pt x="110" y="175"/>
                  <a:pt x="117" y="178"/>
                </a:cubicBezTo>
                <a:cubicBezTo>
                  <a:pt x="131" y="185"/>
                  <a:pt x="144" y="193"/>
                  <a:pt x="155" y="204"/>
                </a:cubicBezTo>
                <a:cubicBezTo>
                  <a:pt x="157" y="207"/>
                  <a:pt x="159" y="210"/>
                  <a:pt x="160" y="213"/>
                </a:cubicBezTo>
                <a:cubicBezTo>
                  <a:pt x="163" y="218"/>
                  <a:pt x="161" y="223"/>
                  <a:pt x="156" y="225"/>
                </a:cubicBezTo>
                <a:cubicBezTo>
                  <a:pt x="152" y="226"/>
                  <a:pt x="148" y="227"/>
                  <a:pt x="144" y="226"/>
                </a:cubicBezTo>
                <a:cubicBezTo>
                  <a:pt x="130" y="225"/>
                  <a:pt x="116" y="220"/>
                  <a:pt x="104" y="214"/>
                </a:cubicBezTo>
                <a:cubicBezTo>
                  <a:pt x="89" y="206"/>
                  <a:pt x="74" y="198"/>
                  <a:pt x="59" y="190"/>
                </a:cubicBezTo>
                <a:cubicBezTo>
                  <a:pt x="47" y="184"/>
                  <a:pt x="38" y="175"/>
                  <a:pt x="30" y="165"/>
                </a:cubicBezTo>
                <a:cubicBezTo>
                  <a:pt x="23" y="158"/>
                  <a:pt x="17" y="151"/>
                  <a:pt x="10" y="145"/>
                </a:cubicBezTo>
                <a:cubicBezTo>
                  <a:pt x="9" y="143"/>
                  <a:pt x="6" y="142"/>
                  <a:pt x="4" y="140"/>
                </a:cubicBezTo>
                <a:cubicBezTo>
                  <a:pt x="3" y="140"/>
                  <a:pt x="2" y="139"/>
                  <a:pt x="2" y="139"/>
                </a:cubicBezTo>
                <a:cubicBezTo>
                  <a:pt x="0" y="137"/>
                  <a:pt x="0" y="136"/>
                  <a:pt x="2" y="134"/>
                </a:cubicBezTo>
                <a:cubicBezTo>
                  <a:pt x="3" y="133"/>
                  <a:pt x="4" y="132"/>
                  <a:pt x="5" y="131"/>
                </a:cubicBezTo>
                <a:cubicBezTo>
                  <a:pt x="9" y="128"/>
                  <a:pt x="13" y="125"/>
                  <a:pt x="16" y="121"/>
                </a:cubicBezTo>
                <a:cubicBezTo>
                  <a:pt x="18" y="120"/>
                  <a:pt x="19" y="118"/>
                  <a:pt x="20" y="115"/>
                </a:cubicBezTo>
                <a:cubicBezTo>
                  <a:pt x="26" y="105"/>
                  <a:pt x="31" y="94"/>
                  <a:pt x="38" y="84"/>
                </a:cubicBezTo>
                <a:cubicBezTo>
                  <a:pt x="44" y="74"/>
                  <a:pt x="50" y="65"/>
                  <a:pt x="58" y="58"/>
                </a:cubicBezTo>
                <a:cubicBezTo>
                  <a:pt x="63" y="53"/>
                  <a:pt x="67" y="48"/>
                  <a:pt x="72" y="44"/>
                </a:cubicBezTo>
                <a:cubicBezTo>
                  <a:pt x="85" y="31"/>
                  <a:pt x="99" y="19"/>
                  <a:pt x="115" y="10"/>
                </a:cubicBezTo>
                <a:cubicBezTo>
                  <a:pt x="123" y="6"/>
                  <a:pt x="131" y="2"/>
                  <a:pt x="140" y="0"/>
                </a:cubicBezTo>
                <a:cubicBezTo>
                  <a:pt x="142" y="0"/>
                  <a:pt x="144" y="0"/>
                  <a:pt x="146" y="0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72" name="Freeform 55"/>
          <p:cNvSpPr/>
          <p:nvPr>
            <p:custDataLst>
              <p:tags r:id="rId64"/>
            </p:custDataLst>
          </p:nvPr>
        </p:nvSpPr>
        <p:spPr bwMode="auto">
          <a:xfrm>
            <a:off x="6074743" y="4117879"/>
            <a:ext cx="137485" cy="208951"/>
          </a:xfrm>
          <a:custGeom>
            <a:avLst/>
            <a:gdLst>
              <a:gd name="T0" fmla="*/ 126 w 140"/>
              <a:gd name="T1" fmla="*/ 0 h 246"/>
              <a:gd name="T2" fmla="*/ 138 w 140"/>
              <a:gd name="T3" fmla="*/ 14 h 246"/>
              <a:gd name="T4" fmla="*/ 129 w 140"/>
              <a:gd name="T5" fmla="*/ 30 h 246"/>
              <a:gd name="T6" fmla="*/ 99 w 140"/>
              <a:gd name="T7" fmla="*/ 62 h 246"/>
              <a:gd name="T8" fmla="*/ 77 w 140"/>
              <a:gd name="T9" fmla="*/ 81 h 246"/>
              <a:gd name="T10" fmla="*/ 42 w 140"/>
              <a:gd name="T11" fmla="*/ 105 h 246"/>
              <a:gd name="T12" fmla="*/ 19 w 140"/>
              <a:gd name="T13" fmla="*/ 117 h 246"/>
              <a:gd name="T14" fmla="*/ 18 w 140"/>
              <a:gd name="T15" fmla="*/ 118 h 246"/>
              <a:gd name="T16" fmla="*/ 19 w 140"/>
              <a:gd name="T17" fmla="*/ 119 h 246"/>
              <a:gd name="T18" fmla="*/ 43 w 140"/>
              <a:gd name="T19" fmla="*/ 133 h 246"/>
              <a:gd name="T20" fmla="*/ 56 w 140"/>
              <a:gd name="T21" fmla="*/ 146 h 246"/>
              <a:gd name="T22" fmla="*/ 90 w 140"/>
              <a:gd name="T23" fmla="*/ 179 h 246"/>
              <a:gd name="T24" fmla="*/ 111 w 140"/>
              <a:gd name="T25" fmla="*/ 198 h 246"/>
              <a:gd name="T26" fmla="*/ 132 w 140"/>
              <a:gd name="T27" fmla="*/ 226 h 246"/>
              <a:gd name="T28" fmla="*/ 135 w 140"/>
              <a:gd name="T29" fmla="*/ 236 h 246"/>
              <a:gd name="T30" fmla="*/ 126 w 140"/>
              <a:gd name="T31" fmla="*/ 245 h 246"/>
              <a:gd name="T32" fmla="*/ 111 w 140"/>
              <a:gd name="T33" fmla="*/ 241 h 246"/>
              <a:gd name="T34" fmla="*/ 79 w 140"/>
              <a:gd name="T35" fmla="*/ 222 h 246"/>
              <a:gd name="T36" fmla="*/ 61 w 140"/>
              <a:gd name="T37" fmla="*/ 205 h 246"/>
              <a:gd name="T38" fmla="*/ 44 w 140"/>
              <a:gd name="T39" fmla="*/ 186 h 246"/>
              <a:gd name="T40" fmla="*/ 23 w 140"/>
              <a:gd name="T41" fmla="*/ 159 h 246"/>
              <a:gd name="T42" fmla="*/ 11 w 140"/>
              <a:gd name="T43" fmla="*/ 139 h 246"/>
              <a:gd name="T44" fmla="*/ 2 w 140"/>
              <a:gd name="T45" fmla="*/ 124 h 246"/>
              <a:gd name="T46" fmla="*/ 4 w 140"/>
              <a:gd name="T47" fmla="*/ 115 h 246"/>
              <a:gd name="T48" fmla="*/ 16 w 140"/>
              <a:gd name="T49" fmla="*/ 104 h 246"/>
              <a:gd name="T50" fmla="*/ 58 w 140"/>
              <a:gd name="T51" fmla="*/ 54 h 246"/>
              <a:gd name="T52" fmla="*/ 89 w 140"/>
              <a:gd name="T53" fmla="*/ 21 h 246"/>
              <a:gd name="T54" fmla="*/ 101 w 140"/>
              <a:gd name="T55" fmla="*/ 11 h 246"/>
              <a:gd name="T56" fmla="*/ 123 w 140"/>
              <a:gd name="T57" fmla="*/ 0 h 246"/>
              <a:gd name="T58" fmla="*/ 126 w 140"/>
              <a:gd name="T59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0" h="246">
                <a:moveTo>
                  <a:pt x="126" y="0"/>
                </a:moveTo>
                <a:cubicBezTo>
                  <a:pt x="134" y="0"/>
                  <a:pt x="140" y="6"/>
                  <a:pt x="138" y="14"/>
                </a:cubicBezTo>
                <a:cubicBezTo>
                  <a:pt x="136" y="20"/>
                  <a:pt x="133" y="26"/>
                  <a:pt x="129" y="30"/>
                </a:cubicBezTo>
                <a:cubicBezTo>
                  <a:pt x="121" y="42"/>
                  <a:pt x="110" y="53"/>
                  <a:pt x="99" y="62"/>
                </a:cubicBezTo>
                <a:cubicBezTo>
                  <a:pt x="92" y="69"/>
                  <a:pt x="85" y="75"/>
                  <a:pt x="77" y="81"/>
                </a:cubicBezTo>
                <a:cubicBezTo>
                  <a:pt x="65" y="90"/>
                  <a:pt x="54" y="97"/>
                  <a:pt x="42" y="105"/>
                </a:cubicBezTo>
                <a:cubicBezTo>
                  <a:pt x="35" y="110"/>
                  <a:pt x="27" y="113"/>
                  <a:pt x="19" y="117"/>
                </a:cubicBezTo>
                <a:cubicBezTo>
                  <a:pt x="18" y="117"/>
                  <a:pt x="18" y="117"/>
                  <a:pt x="18" y="118"/>
                </a:cubicBezTo>
                <a:cubicBezTo>
                  <a:pt x="18" y="118"/>
                  <a:pt x="18" y="119"/>
                  <a:pt x="19" y="119"/>
                </a:cubicBezTo>
                <a:cubicBezTo>
                  <a:pt x="27" y="123"/>
                  <a:pt x="35" y="127"/>
                  <a:pt x="43" y="133"/>
                </a:cubicBezTo>
                <a:cubicBezTo>
                  <a:pt x="47" y="137"/>
                  <a:pt x="52" y="141"/>
                  <a:pt x="56" y="146"/>
                </a:cubicBezTo>
                <a:cubicBezTo>
                  <a:pt x="67" y="158"/>
                  <a:pt x="78" y="169"/>
                  <a:pt x="90" y="179"/>
                </a:cubicBezTo>
                <a:cubicBezTo>
                  <a:pt x="98" y="185"/>
                  <a:pt x="105" y="191"/>
                  <a:pt x="111" y="198"/>
                </a:cubicBezTo>
                <a:cubicBezTo>
                  <a:pt x="120" y="206"/>
                  <a:pt x="127" y="215"/>
                  <a:pt x="132" y="226"/>
                </a:cubicBezTo>
                <a:cubicBezTo>
                  <a:pt x="133" y="229"/>
                  <a:pt x="134" y="232"/>
                  <a:pt x="135" y="236"/>
                </a:cubicBezTo>
                <a:cubicBezTo>
                  <a:pt x="136" y="241"/>
                  <a:pt x="132" y="246"/>
                  <a:pt x="126" y="245"/>
                </a:cubicBezTo>
                <a:cubicBezTo>
                  <a:pt x="121" y="244"/>
                  <a:pt x="116" y="243"/>
                  <a:pt x="111" y="241"/>
                </a:cubicBezTo>
                <a:cubicBezTo>
                  <a:pt x="99" y="237"/>
                  <a:pt x="89" y="230"/>
                  <a:pt x="79" y="222"/>
                </a:cubicBezTo>
                <a:cubicBezTo>
                  <a:pt x="73" y="217"/>
                  <a:pt x="66" y="211"/>
                  <a:pt x="61" y="205"/>
                </a:cubicBezTo>
                <a:cubicBezTo>
                  <a:pt x="55" y="199"/>
                  <a:pt x="49" y="193"/>
                  <a:pt x="44" y="186"/>
                </a:cubicBezTo>
                <a:cubicBezTo>
                  <a:pt x="37" y="177"/>
                  <a:pt x="30" y="168"/>
                  <a:pt x="23" y="159"/>
                </a:cubicBezTo>
                <a:cubicBezTo>
                  <a:pt x="18" y="153"/>
                  <a:pt x="15" y="146"/>
                  <a:pt x="11" y="139"/>
                </a:cubicBezTo>
                <a:cubicBezTo>
                  <a:pt x="8" y="134"/>
                  <a:pt x="5" y="129"/>
                  <a:pt x="2" y="124"/>
                </a:cubicBezTo>
                <a:cubicBezTo>
                  <a:pt x="0" y="120"/>
                  <a:pt x="0" y="118"/>
                  <a:pt x="4" y="115"/>
                </a:cubicBezTo>
                <a:cubicBezTo>
                  <a:pt x="8" y="111"/>
                  <a:pt x="12" y="107"/>
                  <a:pt x="16" y="104"/>
                </a:cubicBezTo>
                <a:cubicBezTo>
                  <a:pt x="31" y="89"/>
                  <a:pt x="45" y="72"/>
                  <a:pt x="58" y="54"/>
                </a:cubicBezTo>
                <a:cubicBezTo>
                  <a:pt x="67" y="42"/>
                  <a:pt x="77" y="31"/>
                  <a:pt x="89" y="21"/>
                </a:cubicBezTo>
                <a:cubicBezTo>
                  <a:pt x="93" y="18"/>
                  <a:pt x="96" y="14"/>
                  <a:pt x="101" y="11"/>
                </a:cubicBezTo>
                <a:cubicBezTo>
                  <a:pt x="107" y="6"/>
                  <a:pt x="114" y="1"/>
                  <a:pt x="123" y="0"/>
                </a:cubicBezTo>
                <a:cubicBezTo>
                  <a:pt x="124" y="0"/>
                  <a:pt x="125" y="0"/>
                  <a:pt x="126" y="0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73" name="Freeform 56"/>
          <p:cNvSpPr/>
          <p:nvPr>
            <p:custDataLst>
              <p:tags r:id="rId65"/>
            </p:custDataLst>
          </p:nvPr>
        </p:nvSpPr>
        <p:spPr bwMode="auto">
          <a:xfrm>
            <a:off x="6278912" y="4099012"/>
            <a:ext cx="149834" cy="183678"/>
          </a:xfrm>
          <a:custGeom>
            <a:avLst/>
            <a:gdLst>
              <a:gd name="T0" fmla="*/ 20 w 153"/>
              <a:gd name="T1" fmla="*/ 139 h 216"/>
              <a:gd name="T2" fmla="*/ 29 w 153"/>
              <a:gd name="T3" fmla="*/ 140 h 216"/>
              <a:gd name="T4" fmla="*/ 62 w 153"/>
              <a:gd name="T5" fmla="*/ 149 h 216"/>
              <a:gd name="T6" fmla="*/ 97 w 153"/>
              <a:gd name="T7" fmla="*/ 163 h 216"/>
              <a:gd name="T8" fmla="*/ 130 w 153"/>
              <a:gd name="T9" fmla="*/ 180 h 216"/>
              <a:gd name="T10" fmla="*/ 150 w 153"/>
              <a:gd name="T11" fmla="*/ 203 h 216"/>
              <a:gd name="T12" fmla="*/ 143 w 153"/>
              <a:gd name="T13" fmla="*/ 215 h 216"/>
              <a:gd name="T14" fmla="*/ 134 w 153"/>
              <a:gd name="T15" fmla="*/ 215 h 216"/>
              <a:gd name="T16" fmla="*/ 95 w 153"/>
              <a:gd name="T17" fmla="*/ 205 h 216"/>
              <a:gd name="T18" fmla="*/ 32 w 153"/>
              <a:gd name="T19" fmla="*/ 169 h 216"/>
              <a:gd name="T20" fmla="*/ 24 w 153"/>
              <a:gd name="T21" fmla="*/ 162 h 216"/>
              <a:gd name="T22" fmla="*/ 9 w 153"/>
              <a:gd name="T23" fmla="*/ 149 h 216"/>
              <a:gd name="T24" fmla="*/ 3 w 153"/>
              <a:gd name="T25" fmla="*/ 144 h 216"/>
              <a:gd name="T26" fmla="*/ 3 w 153"/>
              <a:gd name="T27" fmla="*/ 137 h 216"/>
              <a:gd name="T28" fmla="*/ 14 w 153"/>
              <a:gd name="T29" fmla="*/ 124 h 216"/>
              <a:gd name="T30" fmla="*/ 41 w 153"/>
              <a:gd name="T31" fmla="*/ 74 h 216"/>
              <a:gd name="T32" fmla="*/ 57 w 153"/>
              <a:gd name="T33" fmla="*/ 54 h 216"/>
              <a:gd name="T34" fmla="*/ 88 w 153"/>
              <a:gd name="T35" fmla="*/ 22 h 216"/>
              <a:gd name="T36" fmla="*/ 110 w 153"/>
              <a:gd name="T37" fmla="*/ 5 h 216"/>
              <a:gd name="T38" fmla="*/ 116 w 153"/>
              <a:gd name="T39" fmla="*/ 2 h 216"/>
              <a:gd name="T40" fmla="*/ 123 w 153"/>
              <a:gd name="T41" fmla="*/ 6 h 216"/>
              <a:gd name="T42" fmla="*/ 123 w 153"/>
              <a:gd name="T43" fmla="*/ 14 h 216"/>
              <a:gd name="T44" fmla="*/ 115 w 153"/>
              <a:gd name="T45" fmla="*/ 38 h 216"/>
              <a:gd name="T46" fmla="*/ 96 w 153"/>
              <a:gd name="T47" fmla="*/ 69 h 216"/>
              <a:gd name="T48" fmla="*/ 68 w 153"/>
              <a:gd name="T49" fmla="*/ 101 h 216"/>
              <a:gd name="T50" fmla="*/ 54 w 153"/>
              <a:gd name="T51" fmla="*/ 115 h 216"/>
              <a:gd name="T52" fmla="*/ 22 w 153"/>
              <a:gd name="T53" fmla="*/ 137 h 216"/>
              <a:gd name="T54" fmla="*/ 21 w 153"/>
              <a:gd name="T55" fmla="*/ 138 h 216"/>
              <a:gd name="T56" fmla="*/ 20 w 153"/>
              <a:gd name="T57" fmla="*/ 13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" h="216">
                <a:moveTo>
                  <a:pt x="20" y="139"/>
                </a:moveTo>
                <a:cubicBezTo>
                  <a:pt x="23" y="140"/>
                  <a:pt x="26" y="140"/>
                  <a:pt x="29" y="140"/>
                </a:cubicBezTo>
                <a:cubicBezTo>
                  <a:pt x="40" y="142"/>
                  <a:pt x="51" y="145"/>
                  <a:pt x="62" y="149"/>
                </a:cubicBezTo>
                <a:cubicBezTo>
                  <a:pt x="74" y="154"/>
                  <a:pt x="85" y="158"/>
                  <a:pt x="97" y="163"/>
                </a:cubicBezTo>
                <a:cubicBezTo>
                  <a:pt x="109" y="167"/>
                  <a:pt x="120" y="172"/>
                  <a:pt x="130" y="180"/>
                </a:cubicBezTo>
                <a:cubicBezTo>
                  <a:pt x="138" y="187"/>
                  <a:pt x="145" y="194"/>
                  <a:pt x="150" y="203"/>
                </a:cubicBezTo>
                <a:cubicBezTo>
                  <a:pt x="153" y="210"/>
                  <a:pt x="151" y="214"/>
                  <a:pt x="143" y="215"/>
                </a:cubicBezTo>
                <a:cubicBezTo>
                  <a:pt x="140" y="216"/>
                  <a:pt x="137" y="216"/>
                  <a:pt x="134" y="215"/>
                </a:cubicBezTo>
                <a:cubicBezTo>
                  <a:pt x="120" y="214"/>
                  <a:pt x="107" y="210"/>
                  <a:pt x="95" y="205"/>
                </a:cubicBezTo>
                <a:cubicBezTo>
                  <a:pt x="72" y="196"/>
                  <a:pt x="51" y="184"/>
                  <a:pt x="32" y="169"/>
                </a:cubicBezTo>
                <a:cubicBezTo>
                  <a:pt x="29" y="167"/>
                  <a:pt x="27" y="164"/>
                  <a:pt x="24" y="162"/>
                </a:cubicBezTo>
                <a:cubicBezTo>
                  <a:pt x="19" y="158"/>
                  <a:pt x="14" y="153"/>
                  <a:pt x="9" y="149"/>
                </a:cubicBezTo>
                <a:cubicBezTo>
                  <a:pt x="7" y="147"/>
                  <a:pt x="5" y="145"/>
                  <a:pt x="3" y="144"/>
                </a:cubicBezTo>
                <a:cubicBezTo>
                  <a:pt x="0" y="143"/>
                  <a:pt x="0" y="139"/>
                  <a:pt x="3" y="137"/>
                </a:cubicBezTo>
                <a:cubicBezTo>
                  <a:pt x="9" y="135"/>
                  <a:pt x="12" y="130"/>
                  <a:pt x="14" y="124"/>
                </a:cubicBezTo>
                <a:cubicBezTo>
                  <a:pt x="20" y="106"/>
                  <a:pt x="29" y="89"/>
                  <a:pt x="41" y="74"/>
                </a:cubicBezTo>
                <a:cubicBezTo>
                  <a:pt x="47" y="67"/>
                  <a:pt x="51" y="60"/>
                  <a:pt x="57" y="54"/>
                </a:cubicBezTo>
                <a:cubicBezTo>
                  <a:pt x="66" y="43"/>
                  <a:pt x="76" y="32"/>
                  <a:pt x="88" y="22"/>
                </a:cubicBezTo>
                <a:cubicBezTo>
                  <a:pt x="95" y="16"/>
                  <a:pt x="102" y="10"/>
                  <a:pt x="110" y="5"/>
                </a:cubicBezTo>
                <a:cubicBezTo>
                  <a:pt x="112" y="4"/>
                  <a:pt x="114" y="3"/>
                  <a:pt x="116" y="2"/>
                </a:cubicBezTo>
                <a:cubicBezTo>
                  <a:pt x="120" y="0"/>
                  <a:pt x="123" y="2"/>
                  <a:pt x="123" y="6"/>
                </a:cubicBezTo>
                <a:cubicBezTo>
                  <a:pt x="124" y="9"/>
                  <a:pt x="123" y="12"/>
                  <a:pt x="123" y="14"/>
                </a:cubicBezTo>
                <a:cubicBezTo>
                  <a:pt x="121" y="22"/>
                  <a:pt x="118" y="30"/>
                  <a:pt x="115" y="38"/>
                </a:cubicBezTo>
                <a:cubicBezTo>
                  <a:pt x="109" y="49"/>
                  <a:pt x="104" y="59"/>
                  <a:pt x="96" y="69"/>
                </a:cubicBezTo>
                <a:cubicBezTo>
                  <a:pt x="87" y="80"/>
                  <a:pt x="78" y="91"/>
                  <a:pt x="68" y="101"/>
                </a:cubicBezTo>
                <a:cubicBezTo>
                  <a:pt x="63" y="106"/>
                  <a:pt x="59" y="110"/>
                  <a:pt x="54" y="115"/>
                </a:cubicBezTo>
                <a:cubicBezTo>
                  <a:pt x="45" y="124"/>
                  <a:pt x="34" y="131"/>
                  <a:pt x="22" y="137"/>
                </a:cubicBezTo>
                <a:cubicBezTo>
                  <a:pt x="22" y="138"/>
                  <a:pt x="21" y="138"/>
                  <a:pt x="21" y="138"/>
                </a:cubicBezTo>
                <a:cubicBezTo>
                  <a:pt x="21" y="138"/>
                  <a:pt x="21" y="139"/>
                  <a:pt x="20" y="139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74" name="Freeform 57"/>
          <p:cNvSpPr/>
          <p:nvPr>
            <p:custDataLst>
              <p:tags r:id="rId66"/>
            </p:custDataLst>
          </p:nvPr>
        </p:nvSpPr>
        <p:spPr bwMode="auto">
          <a:xfrm>
            <a:off x="6382642" y="4091537"/>
            <a:ext cx="156831" cy="156268"/>
          </a:xfrm>
          <a:custGeom>
            <a:avLst/>
            <a:gdLst>
              <a:gd name="T0" fmla="*/ 25 w 160"/>
              <a:gd name="T1" fmla="*/ 123 h 184"/>
              <a:gd name="T2" fmla="*/ 28 w 160"/>
              <a:gd name="T3" fmla="*/ 123 h 184"/>
              <a:gd name="T4" fmla="*/ 61 w 160"/>
              <a:gd name="T5" fmla="*/ 123 h 184"/>
              <a:gd name="T6" fmla="*/ 99 w 160"/>
              <a:gd name="T7" fmla="*/ 131 h 184"/>
              <a:gd name="T8" fmla="*/ 145 w 160"/>
              <a:gd name="T9" fmla="*/ 159 h 184"/>
              <a:gd name="T10" fmla="*/ 156 w 160"/>
              <a:gd name="T11" fmla="*/ 169 h 184"/>
              <a:gd name="T12" fmla="*/ 154 w 160"/>
              <a:gd name="T13" fmla="*/ 179 h 184"/>
              <a:gd name="T14" fmla="*/ 151 w 160"/>
              <a:gd name="T15" fmla="*/ 180 h 184"/>
              <a:gd name="T16" fmla="*/ 120 w 160"/>
              <a:gd name="T17" fmla="*/ 182 h 184"/>
              <a:gd name="T18" fmla="*/ 92 w 160"/>
              <a:gd name="T19" fmla="*/ 173 h 184"/>
              <a:gd name="T20" fmla="*/ 53 w 160"/>
              <a:gd name="T21" fmla="*/ 154 h 184"/>
              <a:gd name="T22" fmla="*/ 38 w 160"/>
              <a:gd name="T23" fmla="*/ 145 h 184"/>
              <a:gd name="T24" fmla="*/ 9 w 160"/>
              <a:gd name="T25" fmla="*/ 133 h 184"/>
              <a:gd name="T26" fmla="*/ 4 w 160"/>
              <a:gd name="T27" fmla="*/ 132 h 184"/>
              <a:gd name="T28" fmla="*/ 2 w 160"/>
              <a:gd name="T29" fmla="*/ 126 h 184"/>
              <a:gd name="T30" fmla="*/ 7 w 160"/>
              <a:gd name="T31" fmla="*/ 118 h 184"/>
              <a:gd name="T32" fmla="*/ 16 w 160"/>
              <a:gd name="T33" fmla="*/ 105 h 184"/>
              <a:gd name="T34" fmla="*/ 36 w 160"/>
              <a:gd name="T35" fmla="*/ 60 h 184"/>
              <a:gd name="T36" fmla="*/ 51 w 160"/>
              <a:gd name="T37" fmla="*/ 33 h 184"/>
              <a:gd name="T38" fmla="*/ 85 w 160"/>
              <a:gd name="T39" fmla="*/ 4 h 184"/>
              <a:gd name="T40" fmla="*/ 94 w 160"/>
              <a:gd name="T41" fmla="*/ 1 h 184"/>
              <a:gd name="T42" fmla="*/ 102 w 160"/>
              <a:gd name="T43" fmla="*/ 8 h 184"/>
              <a:gd name="T44" fmla="*/ 98 w 160"/>
              <a:gd name="T45" fmla="*/ 20 h 184"/>
              <a:gd name="T46" fmla="*/ 83 w 160"/>
              <a:gd name="T47" fmla="*/ 49 h 184"/>
              <a:gd name="T48" fmla="*/ 73 w 160"/>
              <a:gd name="T49" fmla="*/ 66 h 184"/>
              <a:gd name="T50" fmla="*/ 51 w 160"/>
              <a:gd name="T51" fmla="*/ 95 h 184"/>
              <a:gd name="T52" fmla="*/ 38 w 160"/>
              <a:gd name="T53" fmla="*/ 111 h 184"/>
              <a:gd name="T54" fmla="*/ 28 w 160"/>
              <a:gd name="T55" fmla="*/ 119 h 184"/>
              <a:gd name="T56" fmla="*/ 24 w 160"/>
              <a:gd name="T57" fmla="*/ 122 h 184"/>
              <a:gd name="T58" fmla="*/ 25 w 160"/>
              <a:gd name="T59" fmla="*/ 12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84">
                <a:moveTo>
                  <a:pt x="25" y="123"/>
                </a:moveTo>
                <a:cubicBezTo>
                  <a:pt x="26" y="123"/>
                  <a:pt x="27" y="123"/>
                  <a:pt x="28" y="123"/>
                </a:cubicBezTo>
                <a:cubicBezTo>
                  <a:pt x="39" y="123"/>
                  <a:pt x="50" y="122"/>
                  <a:pt x="61" y="123"/>
                </a:cubicBezTo>
                <a:cubicBezTo>
                  <a:pt x="74" y="123"/>
                  <a:pt x="87" y="126"/>
                  <a:pt x="99" y="131"/>
                </a:cubicBezTo>
                <a:cubicBezTo>
                  <a:pt x="116" y="137"/>
                  <a:pt x="131" y="147"/>
                  <a:pt x="145" y="159"/>
                </a:cubicBezTo>
                <a:cubicBezTo>
                  <a:pt x="148" y="162"/>
                  <a:pt x="152" y="165"/>
                  <a:pt x="156" y="169"/>
                </a:cubicBezTo>
                <a:cubicBezTo>
                  <a:pt x="160" y="172"/>
                  <a:pt x="159" y="176"/>
                  <a:pt x="154" y="179"/>
                </a:cubicBezTo>
                <a:cubicBezTo>
                  <a:pt x="153" y="179"/>
                  <a:pt x="152" y="179"/>
                  <a:pt x="151" y="180"/>
                </a:cubicBezTo>
                <a:cubicBezTo>
                  <a:pt x="141" y="183"/>
                  <a:pt x="131" y="184"/>
                  <a:pt x="120" y="182"/>
                </a:cubicBezTo>
                <a:cubicBezTo>
                  <a:pt x="110" y="180"/>
                  <a:pt x="101" y="177"/>
                  <a:pt x="92" y="173"/>
                </a:cubicBezTo>
                <a:cubicBezTo>
                  <a:pt x="79" y="166"/>
                  <a:pt x="66" y="160"/>
                  <a:pt x="53" y="154"/>
                </a:cubicBezTo>
                <a:cubicBezTo>
                  <a:pt x="48" y="151"/>
                  <a:pt x="43" y="148"/>
                  <a:pt x="38" y="145"/>
                </a:cubicBezTo>
                <a:cubicBezTo>
                  <a:pt x="29" y="139"/>
                  <a:pt x="19" y="136"/>
                  <a:pt x="9" y="133"/>
                </a:cubicBezTo>
                <a:cubicBezTo>
                  <a:pt x="7" y="133"/>
                  <a:pt x="6" y="132"/>
                  <a:pt x="4" y="132"/>
                </a:cubicBezTo>
                <a:cubicBezTo>
                  <a:pt x="1" y="131"/>
                  <a:pt x="0" y="129"/>
                  <a:pt x="2" y="126"/>
                </a:cubicBezTo>
                <a:cubicBezTo>
                  <a:pt x="3" y="123"/>
                  <a:pt x="5" y="121"/>
                  <a:pt x="7" y="118"/>
                </a:cubicBezTo>
                <a:cubicBezTo>
                  <a:pt x="10" y="114"/>
                  <a:pt x="14" y="110"/>
                  <a:pt x="16" y="105"/>
                </a:cubicBezTo>
                <a:cubicBezTo>
                  <a:pt x="23" y="90"/>
                  <a:pt x="30" y="75"/>
                  <a:pt x="36" y="60"/>
                </a:cubicBezTo>
                <a:cubicBezTo>
                  <a:pt x="40" y="50"/>
                  <a:pt x="44" y="41"/>
                  <a:pt x="51" y="33"/>
                </a:cubicBezTo>
                <a:cubicBezTo>
                  <a:pt x="60" y="21"/>
                  <a:pt x="72" y="11"/>
                  <a:pt x="85" y="4"/>
                </a:cubicBezTo>
                <a:cubicBezTo>
                  <a:pt x="88" y="3"/>
                  <a:pt x="91" y="2"/>
                  <a:pt x="94" y="1"/>
                </a:cubicBezTo>
                <a:cubicBezTo>
                  <a:pt x="99" y="0"/>
                  <a:pt x="102" y="2"/>
                  <a:pt x="102" y="8"/>
                </a:cubicBezTo>
                <a:cubicBezTo>
                  <a:pt x="102" y="12"/>
                  <a:pt x="101" y="16"/>
                  <a:pt x="98" y="20"/>
                </a:cubicBezTo>
                <a:cubicBezTo>
                  <a:pt x="93" y="30"/>
                  <a:pt x="88" y="39"/>
                  <a:pt x="83" y="49"/>
                </a:cubicBezTo>
                <a:cubicBezTo>
                  <a:pt x="79" y="55"/>
                  <a:pt x="76" y="60"/>
                  <a:pt x="73" y="66"/>
                </a:cubicBezTo>
                <a:cubicBezTo>
                  <a:pt x="67" y="77"/>
                  <a:pt x="59" y="86"/>
                  <a:pt x="51" y="95"/>
                </a:cubicBezTo>
                <a:cubicBezTo>
                  <a:pt x="47" y="100"/>
                  <a:pt x="43" y="106"/>
                  <a:pt x="38" y="111"/>
                </a:cubicBezTo>
                <a:cubicBezTo>
                  <a:pt x="35" y="114"/>
                  <a:pt x="32" y="116"/>
                  <a:pt x="28" y="119"/>
                </a:cubicBezTo>
                <a:cubicBezTo>
                  <a:pt x="27" y="120"/>
                  <a:pt x="26" y="121"/>
                  <a:pt x="24" y="122"/>
                </a:cubicBezTo>
                <a:cubicBezTo>
                  <a:pt x="25" y="122"/>
                  <a:pt x="25" y="123"/>
                  <a:pt x="25" y="123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75" name="Freeform 58"/>
          <p:cNvSpPr/>
          <p:nvPr>
            <p:custDataLst>
              <p:tags r:id="rId67"/>
            </p:custDataLst>
          </p:nvPr>
        </p:nvSpPr>
        <p:spPr bwMode="auto">
          <a:xfrm>
            <a:off x="6464970" y="4095808"/>
            <a:ext cx="117726" cy="77957"/>
          </a:xfrm>
          <a:custGeom>
            <a:avLst/>
            <a:gdLst>
              <a:gd name="T0" fmla="*/ 120 w 120"/>
              <a:gd name="T1" fmla="*/ 11 h 92"/>
              <a:gd name="T2" fmla="*/ 117 w 120"/>
              <a:gd name="T3" fmla="*/ 18 h 92"/>
              <a:gd name="T4" fmla="*/ 91 w 120"/>
              <a:gd name="T5" fmla="*/ 46 h 92"/>
              <a:gd name="T6" fmla="*/ 65 w 120"/>
              <a:gd name="T7" fmla="*/ 65 h 92"/>
              <a:gd name="T8" fmla="*/ 30 w 120"/>
              <a:gd name="T9" fmla="*/ 84 h 92"/>
              <a:gd name="T10" fmla="*/ 8 w 120"/>
              <a:gd name="T11" fmla="*/ 92 h 92"/>
              <a:gd name="T12" fmla="*/ 3 w 120"/>
              <a:gd name="T13" fmla="*/ 92 h 92"/>
              <a:gd name="T14" fmla="*/ 2 w 120"/>
              <a:gd name="T15" fmla="*/ 88 h 92"/>
              <a:gd name="T16" fmla="*/ 13 w 120"/>
              <a:gd name="T17" fmla="*/ 70 h 92"/>
              <a:gd name="T18" fmla="*/ 33 w 120"/>
              <a:gd name="T19" fmla="*/ 46 h 92"/>
              <a:gd name="T20" fmla="*/ 49 w 120"/>
              <a:gd name="T21" fmla="*/ 33 h 92"/>
              <a:gd name="T22" fmla="*/ 105 w 120"/>
              <a:gd name="T23" fmla="*/ 2 h 92"/>
              <a:gd name="T24" fmla="*/ 114 w 120"/>
              <a:gd name="T25" fmla="*/ 1 h 92"/>
              <a:gd name="T26" fmla="*/ 120 w 120"/>
              <a:gd name="T27" fmla="*/ 1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92">
                <a:moveTo>
                  <a:pt x="120" y="11"/>
                </a:moveTo>
                <a:cubicBezTo>
                  <a:pt x="119" y="12"/>
                  <a:pt x="119" y="16"/>
                  <a:pt x="117" y="18"/>
                </a:cubicBezTo>
                <a:cubicBezTo>
                  <a:pt x="110" y="29"/>
                  <a:pt x="101" y="39"/>
                  <a:pt x="91" y="46"/>
                </a:cubicBezTo>
                <a:cubicBezTo>
                  <a:pt x="82" y="53"/>
                  <a:pt x="74" y="59"/>
                  <a:pt x="65" y="65"/>
                </a:cubicBezTo>
                <a:cubicBezTo>
                  <a:pt x="54" y="73"/>
                  <a:pt x="43" y="79"/>
                  <a:pt x="30" y="84"/>
                </a:cubicBezTo>
                <a:cubicBezTo>
                  <a:pt x="23" y="87"/>
                  <a:pt x="15" y="89"/>
                  <a:pt x="8" y="92"/>
                </a:cubicBezTo>
                <a:cubicBezTo>
                  <a:pt x="6" y="92"/>
                  <a:pt x="5" y="92"/>
                  <a:pt x="3" y="92"/>
                </a:cubicBezTo>
                <a:cubicBezTo>
                  <a:pt x="1" y="92"/>
                  <a:pt x="0" y="90"/>
                  <a:pt x="2" y="88"/>
                </a:cubicBezTo>
                <a:cubicBezTo>
                  <a:pt x="6" y="82"/>
                  <a:pt x="9" y="75"/>
                  <a:pt x="13" y="70"/>
                </a:cubicBezTo>
                <a:cubicBezTo>
                  <a:pt x="19" y="61"/>
                  <a:pt x="25" y="53"/>
                  <a:pt x="33" y="46"/>
                </a:cubicBezTo>
                <a:cubicBezTo>
                  <a:pt x="38" y="41"/>
                  <a:pt x="44" y="37"/>
                  <a:pt x="49" y="33"/>
                </a:cubicBezTo>
                <a:cubicBezTo>
                  <a:pt x="66" y="19"/>
                  <a:pt x="85" y="9"/>
                  <a:pt x="105" y="2"/>
                </a:cubicBezTo>
                <a:cubicBezTo>
                  <a:pt x="108" y="1"/>
                  <a:pt x="111" y="0"/>
                  <a:pt x="114" y="1"/>
                </a:cubicBezTo>
                <a:cubicBezTo>
                  <a:pt x="118" y="2"/>
                  <a:pt x="120" y="5"/>
                  <a:pt x="120" y="11"/>
                </a:cubicBezTo>
                <a:close/>
              </a:path>
            </a:pathLst>
          </a:custGeom>
          <a:solidFill>
            <a:srgbClr val="63AA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76" name="Freeform 59"/>
          <p:cNvSpPr/>
          <p:nvPr>
            <p:custDataLst>
              <p:tags r:id="rId68"/>
            </p:custDataLst>
          </p:nvPr>
        </p:nvSpPr>
        <p:spPr bwMode="auto">
          <a:xfrm>
            <a:off x="6048399" y="4157747"/>
            <a:ext cx="39105" cy="36664"/>
          </a:xfrm>
          <a:custGeom>
            <a:avLst/>
            <a:gdLst>
              <a:gd name="T0" fmla="*/ 0 w 40"/>
              <a:gd name="T1" fmla="*/ 19 h 43"/>
              <a:gd name="T2" fmla="*/ 5 w 40"/>
              <a:gd name="T3" fmla="*/ 10 h 43"/>
              <a:gd name="T4" fmla="*/ 12 w 40"/>
              <a:gd name="T5" fmla="*/ 4 h 43"/>
              <a:gd name="T6" fmla="*/ 31 w 40"/>
              <a:gd name="T7" fmla="*/ 7 h 43"/>
              <a:gd name="T8" fmla="*/ 35 w 40"/>
              <a:gd name="T9" fmla="*/ 30 h 43"/>
              <a:gd name="T10" fmla="*/ 6 w 40"/>
              <a:gd name="T11" fmla="*/ 35 h 43"/>
              <a:gd name="T12" fmla="*/ 1 w 40"/>
              <a:gd name="T13" fmla="*/ 29 h 43"/>
              <a:gd name="T14" fmla="*/ 0 w 40"/>
              <a:gd name="T15" fmla="*/ 26 h 43"/>
              <a:gd name="T16" fmla="*/ 0 w 40"/>
              <a:gd name="T17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3">
                <a:moveTo>
                  <a:pt x="0" y="19"/>
                </a:moveTo>
                <a:cubicBezTo>
                  <a:pt x="1" y="16"/>
                  <a:pt x="3" y="13"/>
                  <a:pt x="5" y="10"/>
                </a:cubicBezTo>
                <a:cubicBezTo>
                  <a:pt x="7" y="8"/>
                  <a:pt x="10" y="6"/>
                  <a:pt x="12" y="4"/>
                </a:cubicBezTo>
                <a:cubicBezTo>
                  <a:pt x="19" y="0"/>
                  <a:pt x="26" y="2"/>
                  <a:pt x="31" y="7"/>
                </a:cubicBezTo>
                <a:cubicBezTo>
                  <a:pt x="37" y="13"/>
                  <a:pt x="40" y="22"/>
                  <a:pt x="35" y="30"/>
                </a:cubicBezTo>
                <a:cubicBezTo>
                  <a:pt x="29" y="40"/>
                  <a:pt x="15" y="43"/>
                  <a:pt x="6" y="35"/>
                </a:cubicBezTo>
                <a:cubicBezTo>
                  <a:pt x="4" y="34"/>
                  <a:pt x="3" y="31"/>
                  <a:pt x="1" y="29"/>
                </a:cubicBezTo>
                <a:cubicBezTo>
                  <a:pt x="1" y="28"/>
                  <a:pt x="0" y="27"/>
                  <a:pt x="0" y="26"/>
                </a:cubicBezTo>
                <a:cubicBezTo>
                  <a:pt x="0" y="24"/>
                  <a:pt x="0" y="21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77" name="Freeform 60"/>
          <p:cNvSpPr/>
          <p:nvPr>
            <p:custDataLst>
              <p:tags r:id="rId69"/>
            </p:custDataLst>
          </p:nvPr>
        </p:nvSpPr>
        <p:spPr bwMode="auto">
          <a:xfrm>
            <a:off x="6239396" y="4309032"/>
            <a:ext cx="20582" cy="18865"/>
          </a:xfrm>
          <a:custGeom>
            <a:avLst/>
            <a:gdLst>
              <a:gd name="T0" fmla="*/ 7 w 21"/>
              <a:gd name="T1" fmla="*/ 22 h 22"/>
              <a:gd name="T2" fmla="*/ 7 w 21"/>
              <a:gd name="T3" fmla="*/ 22 h 22"/>
              <a:gd name="T4" fmla="*/ 1 w 21"/>
              <a:gd name="T5" fmla="*/ 12 h 22"/>
              <a:gd name="T6" fmla="*/ 8 w 21"/>
              <a:gd name="T7" fmla="*/ 2 h 22"/>
              <a:gd name="T8" fmla="*/ 20 w 21"/>
              <a:gd name="T9" fmla="*/ 4 h 22"/>
              <a:gd name="T10" fmla="*/ 21 w 21"/>
              <a:gd name="T11" fmla="*/ 7 h 22"/>
              <a:gd name="T12" fmla="*/ 20 w 21"/>
              <a:gd name="T13" fmla="*/ 17 h 22"/>
              <a:gd name="T14" fmla="*/ 16 w 21"/>
              <a:gd name="T15" fmla="*/ 20 h 22"/>
              <a:gd name="T16" fmla="*/ 13 w 21"/>
              <a:gd name="T17" fmla="*/ 22 h 22"/>
              <a:gd name="T18" fmla="*/ 7 w 21"/>
              <a:gd name="T1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2">
                <a:moveTo>
                  <a:pt x="7" y="22"/>
                </a:moveTo>
                <a:cubicBezTo>
                  <a:pt x="7" y="22"/>
                  <a:pt x="7" y="22"/>
                  <a:pt x="7" y="22"/>
                </a:cubicBezTo>
                <a:cubicBezTo>
                  <a:pt x="3" y="20"/>
                  <a:pt x="0" y="16"/>
                  <a:pt x="1" y="12"/>
                </a:cubicBezTo>
                <a:cubicBezTo>
                  <a:pt x="1" y="7"/>
                  <a:pt x="4" y="4"/>
                  <a:pt x="8" y="2"/>
                </a:cubicBezTo>
                <a:cubicBezTo>
                  <a:pt x="12" y="0"/>
                  <a:pt x="17" y="0"/>
                  <a:pt x="20" y="4"/>
                </a:cubicBezTo>
                <a:cubicBezTo>
                  <a:pt x="20" y="5"/>
                  <a:pt x="21" y="6"/>
                  <a:pt x="21" y="7"/>
                </a:cubicBezTo>
                <a:cubicBezTo>
                  <a:pt x="21" y="10"/>
                  <a:pt x="21" y="14"/>
                  <a:pt x="20" y="17"/>
                </a:cubicBezTo>
                <a:cubicBezTo>
                  <a:pt x="19" y="18"/>
                  <a:pt x="18" y="19"/>
                  <a:pt x="16" y="20"/>
                </a:cubicBezTo>
                <a:cubicBezTo>
                  <a:pt x="15" y="21"/>
                  <a:pt x="14" y="22"/>
                  <a:pt x="13" y="22"/>
                </a:cubicBezTo>
                <a:cubicBezTo>
                  <a:pt x="11" y="22"/>
                  <a:pt x="9" y="22"/>
                  <a:pt x="7" y="2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78" name="Freeform 61"/>
          <p:cNvSpPr/>
          <p:nvPr>
            <p:custDataLst>
              <p:tags r:id="rId70"/>
            </p:custDataLst>
          </p:nvPr>
        </p:nvSpPr>
        <p:spPr bwMode="auto">
          <a:xfrm>
            <a:off x="6526714" y="4173053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79" name="Freeform 62"/>
          <p:cNvSpPr/>
          <p:nvPr>
            <p:custDataLst>
              <p:tags r:id="rId71"/>
            </p:custDataLst>
          </p:nvPr>
        </p:nvSpPr>
        <p:spPr bwMode="auto">
          <a:xfrm>
            <a:off x="6448503" y="4258842"/>
            <a:ext cx="41164" cy="32393"/>
          </a:xfrm>
          <a:custGeom>
            <a:avLst/>
            <a:gdLst>
              <a:gd name="T0" fmla="*/ 42 w 42"/>
              <a:gd name="T1" fmla="*/ 16 h 38"/>
              <a:gd name="T2" fmla="*/ 20 w 42"/>
              <a:gd name="T3" fmla="*/ 37 h 38"/>
              <a:gd name="T4" fmla="*/ 3 w 42"/>
              <a:gd name="T5" fmla="*/ 13 h 38"/>
              <a:gd name="T6" fmla="*/ 10 w 42"/>
              <a:gd name="T7" fmla="*/ 5 h 38"/>
              <a:gd name="T8" fmla="*/ 28 w 42"/>
              <a:gd name="T9" fmla="*/ 1 h 38"/>
              <a:gd name="T10" fmla="*/ 41 w 42"/>
              <a:gd name="T11" fmla="*/ 10 h 38"/>
              <a:gd name="T12" fmla="*/ 42 w 42"/>
              <a:gd name="T13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8">
                <a:moveTo>
                  <a:pt x="42" y="16"/>
                </a:moveTo>
                <a:cubicBezTo>
                  <a:pt x="42" y="25"/>
                  <a:pt x="32" y="38"/>
                  <a:pt x="20" y="37"/>
                </a:cubicBezTo>
                <a:cubicBezTo>
                  <a:pt x="9" y="36"/>
                  <a:pt x="0" y="25"/>
                  <a:pt x="3" y="13"/>
                </a:cubicBezTo>
                <a:cubicBezTo>
                  <a:pt x="4" y="10"/>
                  <a:pt x="7" y="7"/>
                  <a:pt x="10" y="5"/>
                </a:cubicBezTo>
                <a:cubicBezTo>
                  <a:pt x="15" y="2"/>
                  <a:pt x="21" y="0"/>
                  <a:pt x="28" y="1"/>
                </a:cubicBezTo>
                <a:cubicBezTo>
                  <a:pt x="33" y="1"/>
                  <a:pt x="38" y="4"/>
                  <a:pt x="41" y="10"/>
                </a:cubicBezTo>
                <a:cubicBezTo>
                  <a:pt x="41" y="11"/>
                  <a:pt x="42" y="14"/>
                  <a:pt x="42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0" name="Freeform 63"/>
          <p:cNvSpPr/>
          <p:nvPr>
            <p:custDataLst>
              <p:tags r:id="rId72"/>
            </p:custDataLst>
          </p:nvPr>
        </p:nvSpPr>
        <p:spPr bwMode="auto">
          <a:xfrm>
            <a:off x="6328719" y="4075163"/>
            <a:ext cx="34166" cy="29901"/>
          </a:xfrm>
          <a:custGeom>
            <a:avLst/>
            <a:gdLst>
              <a:gd name="T0" fmla="*/ 16 w 35"/>
              <a:gd name="T1" fmla="*/ 34 h 35"/>
              <a:gd name="T2" fmla="*/ 1 w 35"/>
              <a:gd name="T3" fmla="*/ 21 h 35"/>
              <a:gd name="T4" fmla="*/ 1 w 35"/>
              <a:gd name="T5" fmla="*/ 19 h 35"/>
              <a:gd name="T6" fmla="*/ 16 w 35"/>
              <a:gd name="T7" fmla="*/ 2 h 35"/>
              <a:gd name="T8" fmla="*/ 34 w 35"/>
              <a:gd name="T9" fmla="*/ 16 h 35"/>
              <a:gd name="T10" fmla="*/ 16 w 35"/>
              <a:gd name="T1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35">
                <a:moveTo>
                  <a:pt x="16" y="34"/>
                </a:moveTo>
                <a:cubicBezTo>
                  <a:pt x="7" y="35"/>
                  <a:pt x="2" y="29"/>
                  <a:pt x="1" y="21"/>
                </a:cubicBezTo>
                <a:cubicBezTo>
                  <a:pt x="1" y="21"/>
                  <a:pt x="0" y="20"/>
                  <a:pt x="1" y="19"/>
                </a:cubicBezTo>
                <a:cubicBezTo>
                  <a:pt x="1" y="11"/>
                  <a:pt x="8" y="3"/>
                  <a:pt x="16" y="2"/>
                </a:cubicBezTo>
                <a:cubicBezTo>
                  <a:pt x="24" y="0"/>
                  <a:pt x="33" y="7"/>
                  <a:pt x="34" y="16"/>
                </a:cubicBezTo>
                <a:cubicBezTo>
                  <a:pt x="35" y="26"/>
                  <a:pt x="26" y="34"/>
                  <a:pt x="16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1" name="Freeform 64"/>
          <p:cNvSpPr/>
          <p:nvPr>
            <p:custDataLst>
              <p:tags r:id="rId73"/>
            </p:custDataLst>
          </p:nvPr>
        </p:nvSpPr>
        <p:spPr bwMode="auto">
          <a:xfrm>
            <a:off x="6496254" y="4074451"/>
            <a:ext cx="21816" cy="16018"/>
          </a:xfrm>
          <a:custGeom>
            <a:avLst/>
            <a:gdLst>
              <a:gd name="T0" fmla="*/ 10 w 22"/>
              <a:gd name="T1" fmla="*/ 18 h 19"/>
              <a:gd name="T2" fmla="*/ 2 w 22"/>
              <a:gd name="T3" fmla="*/ 7 h 19"/>
              <a:gd name="T4" fmla="*/ 11 w 22"/>
              <a:gd name="T5" fmla="*/ 0 h 19"/>
              <a:gd name="T6" fmla="*/ 21 w 22"/>
              <a:gd name="T7" fmla="*/ 5 h 19"/>
              <a:gd name="T8" fmla="*/ 21 w 22"/>
              <a:gd name="T9" fmla="*/ 12 h 19"/>
              <a:gd name="T10" fmla="*/ 10 w 22"/>
              <a:gd name="T1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19">
                <a:moveTo>
                  <a:pt x="10" y="18"/>
                </a:moveTo>
                <a:cubicBezTo>
                  <a:pt x="3" y="19"/>
                  <a:pt x="0" y="11"/>
                  <a:pt x="2" y="7"/>
                </a:cubicBezTo>
                <a:cubicBezTo>
                  <a:pt x="3" y="3"/>
                  <a:pt x="7" y="0"/>
                  <a:pt x="11" y="0"/>
                </a:cubicBezTo>
                <a:cubicBezTo>
                  <a:pt x="15" y="0"/>
                  <a:pt x="19" y="1"/>
                  <a:pt x="21" y="5"/>
                </a:cubicBezTo>
                <a:cubicBezTo>
                  <a:pt x="22" y="7"/>
                  <a:pt x="22" y="10"/>
                  <a:pt x="21" y="12"/>
                </a:cubicBezTo>
                <a:cubicBezTo>
                  <a:pt x="19" y="16"/>
                  <a:pt x="15" y="19"/>
                  <a:pt x="10" y="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2" name="Freeform 65"/>
          <p:cNvSpPr/>
          <p:nvPr>
            <p:custDataLst>
              <p:tags r:id="rId74"/>
            </p:custDataLst>
          </p:nvPr>
        </p:nvSpPr>
        <p:spPr bwMode="auto">
          <a:xfrm>
            <a:off x="6041401" y="4166290"/>
            <a:ext cx="437563" cy="61226"/>
          </a:xfrm>
          <a:custGeom>
            <a:avLst/>
            <a:gdLst>
              <a:gd name="T0" fmla="*/ 120 w 446"/>
              <a:gd name="T1" fmla="*/ 72 h 72"/>
              <a:gd name="T2" fmla="*/ 79 w 446"/>
              <a:gd name="T3" fmla="*/ 70 h 72"/>
              <a:gd name="T4" fmla="*/ 43 w 446"/>
              <a:gd name="T5" fmla="*/ 65 h 72"/>
              <a:gd name="T6" fmla="*/ 12 w 446"/>
              <a:gd name="T7" fmla="*/ 57 h 72"/>
              <a:gd name="T8" fmla="*/ 4 w 446"/>
              <a:gd name="T9" fmla="*/ 54 h 72"/>
              <a:gd name="T10" fmla="*/ 2 w 446"/>
              <a:gd name="T11" fmla="*/ 52 h 72"/>
              <a:gd name="T12" fmla="*/ 2 w 446"/>
              <a:gd name="T13" fmla="*/ 47 h 72"/>
              <a:gd name="T14" fmla="*/ 5 w 446"/>
              <a:gd name="T15" fmla="*/ 46 h 72"/>
              <a:gd name="T16" fmla="*/ 6 w 446"/>
              <a:gd name="T17" fmla="*/ 46 h 72"/>
              <a:gd name="T18" fmla="*/ 53 w 446"/>
              <a:gd name="T19" fmla="*/ 59 h 72"/>
              <a:gd name="T20" fmla="*/ 81 w 446"/>
              <a:gd name="T21" fmla="*/ 62 h 72"/>
              <a:gd name="T22" fmla="*/ 122 w 446"/>
              <a:gd name="T23" fmla="*/ 64 h 72"/>
              <a:gd name="T24" fmla="*/ 152 w 446"/>
              <a:gd name="T25" fmla="*/ 62 h 72"/>
              <a:gd name="T26" fmla="*/ 177 w 446"/>
              <a:gd name="T27" fmla="*/ 61 h 72"/>
              <a:gd name="T28" fmla="*/ 206 w 446"/>
              <a:gd name="T29" fmla="*/ 59 h 72"/>
              <a:gd name="T30" fmla="*/ 222 w 446"/>
              <a:gd name="T31" fmla="*/ 58 h 72"/>
              <a:gd name="T32" fmla="*/ 237 w 446"/>
              <a:gd name="T33" fmla="*/ 57 h 72"/>
              <a:gd name="T34" fmla="*/ 263 w 446"/>
              <a:gd name="T35" fmla="*/ 54 h 72"/>
              <a:gd name="T36" fmla="*/ 283 w 446"/>
              <a:gd name="T37" fmla="*/ 51 h 72"/>
              <a:gd name="T38" fmla="*/ 324 w 446"/>
              <a:gd name="T39" fmla="*/ 43 h 72"/>
              <a:gd name="T40" fmla="*/ 363 w 446"/>
              <a:gd name="T41" fmla="*/ 32 h 72"/>
              <a:gd name="T42" fmla="*/ 422 w 446"/>
              <a:gd name="T43" fmla="*/ 9 h 72"/>
              <a:gd name="T44" fmla="*/ 440 w 446"/>
              <a:gd name="T45" fmla="*/ 1 h 72"/>
              <a:gd name="T46" fmla="*/ 445 w 446"/>
              <a:gd name="T47" fmla="*/ 2 h 72"/>
              <a:gd name="T48" fmla="*/ 444 w 446"/>
              <a:gd name="T49" fmla="*/ 7 h 72"/>
              <a:gd name="T50" fmla="*/ 438 w 446"/>
              <a:gd name="T51" fmla="*/ 10 h 72"/>
              <a:gd name="T52" fmla="*/ 381 w 446"/>
              <a:gd name="T53" fmla="*/ 35 h 72"/>
              <a:gd name="T54" fmla="*/ 307 w 446"/>
              <a:gd name="T55" fmla="*/ 55 h 72"/>
              <a:gd name="T56" fmla="*/ 266 w 446"/>
              <a:gd name="T57" fmla="*/ 62 h 72"/>
              <a:gd name="T58" fmla="*/ 239 w 446"/>
              <a:gd name="T59" fmla="*/ 65 h 72"/>
              <a:gd name="T60" fmla="*/ 207 w 446"/>
              <a:gd name="T61" fmla="*/ 67 h 72"/>
              <a:gd name="T62" fmla="*/ 192 w 446"/>
              <a:gd name="T63" fmla="*/ 68 h 72"/>
              <a:gd name="T64" fmla="*/ 161 w 446"/>
              <a:gd name="T65" fmla="*/ 70 h 72"/>
              <a:gd name="T66" fmla="*/ 149 w 446"/>
              <a:gd name="T67" fmla="*/ 71 h 72"/>
              <a:gd name="T68" fmla="*/ 120 w 446"/>
              <a:gd name="T6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6" h="72">
                <a:moveTo>
                  <a:pt x="120" y="72"/>
                </a:moveTo>
                <a:cubicBezTo>
                  <a:pt x="109" y="72"/>
                  <a:pt x="94" y="72"/>
                  <a:pt x="79" y="70"/>
                </a:cubicBezTo>
                <a:cubicBezTo>
                  <a:pt x="67" y="69"/>
                  <a:pt x="55" y="68"/>
                  <a:pt x="43" y="65"/>
                </a:cubicBezTo>
                <a:cubicBezTo>
                  <a:pt x="33" y="63"/>
                  <a:pt x="22" y="60"/>
                  <a:pt x="12" y="57"/>
                </a:cubicBezTo>
                <a:cubicBezTo>
                  <a:pt x="9" y="56"/>
                  <a:pt x="7" y="55"/>
                  <a:pt x="4" y="54"/>
                </a:cubicBezTo>
                <a:cubicBezTo>
                  <a:pt x="3" y="53"/>
                  <a:pt x="2" y="53"/>
                  <a:pt x="2" y="52"/>
                </a:cubicBezTo>
                <a:cubicBezTo>
                  <a:pt x="1" y="50"/>
                  <a:pt x="0" y="49"/>
                  <a:pt x="2" y="47"/>
                </a:cubicBezTo>
                <a:cubicBezTo>
                  <a:pt x="3" y="46"/>
                  <a:pt x="4" y="46"/>
                  <a:pt x="5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21" y="53"/>
                  <a:pt x="37" y="56"/>
                  <a:pt x="53" y="59"/>
                </a:cubicBezTo>
                <a:cubicBezTo>
                  <a:pt x="62" y="61"/>
                  <a:pt x="71" y="61"/>
                  <a:pt x="81" y="62"/>
                </a:cubicBezTo>
                <a:cubicBezTo>
                  <a:pt x="94" y="64"/>
                  <a:pt x="108" y="64"/>
                  <a:pt x="122" y="64"/>
                </a:cubicBezTo>
                <a:cubicBezTo>
                  <a:pt x="132" y="64"/>
                  <a:pt x="142" y="63"/>
                  <a:pt x="152" y="62"/>
                </a:cubicBezTo>
                <a:cubicBezTo>
                  <a:pt x="160" y="62"/>
                  <a:pt x="169" y="61"/>
                  <a:pt x="177" y="61"/>
                </a:cubicBezTo>
                <a:cubicBezTo>
                  <a:pt x="187" y="60"/>
                  <a:pt x="196" y="59"/>
                  <a:pt x="206" y="59"/>
                </a:cubicBezTo>
                <a:cubicBezTo>
                  <a:pt x="211" y="58"/>
                  <a:pt x="217" y="58"/>
                  <a:pt x="222" y="58"/>
                </a:cubicBezTo>
                <a:cubicBezTo>
                  <a:pt x="227" y="58"/>
                  <a:pt x="232" y="57"/>
                  <a:pt x="237" y="57"/>
                </a:cubicBezTo>
                <a:cubicBezTo>
                  <a:pt x="246" y="56"/>
                  <a:pt x="255" y="55"/>
                  <a:pt x="263" y="54"/>
                </a:cubicBezTo>
                <a:cubicBezTo>
                  <a:pt x="270" y="53"/>
                  <a:pt x="277" y="52"/>
                  <a:pt x="283" y="51"/>
                </a:cubicBezTo>
                <a:cubicBezTo>
                  <a:pt x="297" y="48"/>
                  <a:pt x="311" y="46"/>
                  <a:pt x="324" y="43"/>
                </a:cubicBezTo>
                <a:cubicBezTo>
                  <a:pt x="337" y="40"/>
                  <a:pt x="350" y="36"/>
                  <a:pt x="363" y="32"/>
                </a:cubicBezTo>
                <a:cubicBezTo>
                  <a:pt x="383" y="26"/>
                  <a:pt x="403" y="19"/>
                  <a:pt x="422" y="9"/>
                </a:cubicBezTo>
                <a:cubicBezTo>
                  <a:pt x="428" y="7"/>
                  <a:pt x="434" y="4"/>
                  <a:pt x="440" y="1"/>
                </a:cubicBezTo>
                <a:cubicBezTo>
                  <a:pt x="442" y="0"/>
                  <a:pt x="444" y="1"/>
                  <a:pt x="445" y="2"/>
                </a:cubicBezTo>
                <a:cubicBezTo>
                  <a:pt x="446" y="4"/>
                  <a:pt x="446" y="5"/>
                  <a:pt x="444" y="7"/>
                </a:cubicBezTo>
                <a:cubicBezTo>
                  <a:pt x="442" y="8"/>
                  <a:pt x="440" y="10"/>
                  <a:pt x="438" y="10"/>
                </a:cubicBezTo>
                <a:cubicBezTo>
                  <a:pt x="420" y="20"/>
                  <a:pt x="401" y="28"/>
                  <a:pt x="381" y="35"/>
                </a:cubicBezTo>
                <a:cubicBezTo>
                  <a:pt x="357" y="43"/>
                  <a:pt x="332" y="50"/>
                  <a:pt x="307" y="55"/>
                </a:cubicBezTo>
                <a:cubicBezTo>
                  <a:pt x="293" y="58"/>
                  <a:pt x="280" y="60"/>
                  <a:pt x="266" y="62"/>
                </a:cubicBezTo>
                <a:cubicBezTo>
                  <a:pt x="257" y="63"/>
                  <a:pt x="248" y="64"/>
                  <a:pt x="239" y="65"/>
                </a:cubicBezTo>
                <a:cubicBezTo>
                  <a:pt x="228" y="66"/>
                  <a:pt x="218" y="66"/>
                  <a:pt x="207" y="67"/>
                </a:cubicBezTo>
                <a:cubicBezTo>
                  <a:pt x="202" y="68"/>
                  <a:pt x="197" y="68"/>
                  <a:pt x="192" y="68"/>
                </a:cubicBezTo>
                <a:cubicBezTo>
                  <a:pt x="182" y="69"/>
                  <a:pt x="172" y="70"/>
                  <a:pt x="161" y="70"/>
                </a:cubicBezTo>
                <a:cubicBezTo>
                  <a:pt x="157" y="71"/>
                  <a:pt x="153" y="71"/>
                  <a:pt x="149" y="71"/>
                </a:cubicBezTo>
                <a:cubicBezTo>
                  <a:pt x="141" y="71"/>
                  <a:pt x="132" y="72"/>
                  <a:pt x="120" y="72"/>
                </a:cubicBezTo>
                <a:close/>
              </a:path>
            </a:pathLst>
          </a:custGeom>
          <a:solidFill>
            <a:srgbClr val="3F25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3" name="Freeform 61"/>
          <p:cNvSpPr/>
          <p:nvPr>
            <p:custDataLst>
              <p:tags r:id="rId75"/>
            </p:custDataLst>
          </p:nvPr>
        </p:nvSpPr>
        <p:spPr bwMode="auto">
          <a:xfrm>
            <a:off x="6581592" y="3926412"/>
            <a:ext cx="30298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4" name="Freeform 61"/>
          <p:cNvSpPr/>
          <p:nvPr>
            <p:custDataLst>
              <p:tags r:id="rId76"/>
            </p:custDataLst>
          </p:nvPr>
        </p:nvSpPr>
        <p:spPr bwMode="auto">
          <a:xfrm>
            <a:off x="5959370" y="3978471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5" name="Freeform 61"/>
          <p:cNvSpPr/>
          <p:nvPr>
            <p:custDataLst>
              <p:tags r:id="rId77"/>
            </p:custDataLst>
          </p:nvPr>
        </p:nvSpPr>
        <p:spPr bwMode="auto">
          <a:xfrm>
            <a:off x="6543904" y="3834962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6" name="Freeform 61"/>
          <p:cNvSpPr/>
          <p:nvPr>
            <p:custDataLst>
              <p:tags r:id="rId78"/>
            </p:custDataLst>
          </p:nvPr>
        </p:nvSpPr>
        <p:spPr bwMode="auto">
          <a:xfrm>
            <a:off x="6542449" y="4003198"/>
            <a:ext cx="40340" cy="32393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7" name="Freeform 61"/>
          <p:cNvSpPr/>
          <p:nvPr>
            <p:custDataLst>
              <p:tags r:id="rId79"/>
            </p:custDataLst>
          </p:nvPr>
        </p:nvSpPr>
        <p:spPr bwMode="auto">
          <a:xfrm>
            <a:off x="6019501" y="4057051"/>
            <a:ext cx="28134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sp>
        <p:nvSpPr>
          <p:cNvPr id="88" name="Freeform 61"/>
          <p:cNvSpPr/>
          <p:nvPr>
            <p:custDataLst>
              <p:tags r:id="rId80"/>
            </p:custDataLst>
          </p:nvPr>
        </p:nvSpPr>
        <p:spPr bwMode="auto">
          <a:xfrm>
            <a:off x="5959823" y="3888941"/>
            <a:ext cx="28134" cy="24329"/>
          </a:xfrm>
          <a:custGeom>
            <a:avLst/>
            <a:gdLst>
              <a:gd name="T0" fmla="*/ 18 w 41"/>
              <a:gd name="T1" fmla="*/ 38 h 38"/>
              <a:gd name="T2" fmla="*/ 0 w 41"/>
              <a:gd name="T3" fmla="*/ 20 h 38"/>
              <a:gd name="T4" fmla="*/ 7 w 41"/>
              <a:gd name="T5" fmla="*/ 5 h 38"/>
              <a:gd name="T6" fmla="*/ 31 w 41"/>
              <a:gd name="T7" fmla="*/ 3 h 38"/>
              <a:gd name="T8" fmla="*/ 39 w 41"/>
              <a:gd name="T9" fmla="*/ 20 h 38"/>
              <a:gd name="T10" fmla="*/ 26 w 41"/>
              <a:gd name="T11" fmla="*/ 36 h 38"/>
              <a:gd name="T12" fmla="*/ 18 w 41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18" y="38"/>
                </a:moveTo>
                <a:cubicBezTo>
                  <a:pt x="8" y="38"/>
                  <a:pt x="0" y="30"/>
                  <a:pt x="0" y="20"/>
                </a:cubicBezTo>
                <a:cubicBezTo>
                  <a:pt x="0" y="14"/>
                  <a:pt x="2" y="9"/>
                  <a:pt x="7" y="5"/>
                </a:cubicBezTo>
                <a:cubicBezTo>
                  <a:pt x="15" y="0"/>
                  <a:pt x="22" y="0"/>
                  <a:pt x="31" y="3"/>
                </a:cubicBezTo>
                <a:cubicBezTo>
                  <a:pt x="37" y="5"/>
                  <a:pt x="41" y="14"/>
                  <a:pt x="39" y="20"/>
                </a:cubicBezTo>
                <a:cubicBezTo>
                  <a:pt x="37" y="27"/>
                  <a:pt x="33" y="33"/>
                  <a:pt x="26" y="36"/>
                </a:cubicBezTo>
                <a:cubicBezTo>
                  <a:pt x="24" y="37"/>
                  <a:pt x="21" y="37"/>
                  <a:pt x="18" y="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6401" tIns="43200" rIns="86401" bIns="43200" numCol="1" anchor="t" anchorCtr="0" compatLnSpc="1"/>
          <a:lstStyle/>
          <a:p>
            <a:endParaRPr lang="zh-CN" altLang="en-US" sz="1700"/>
          </a:p>
        </p:txBody>
      </p:sp>
      <p:cxnSp>
        <p:nvCxnSpPr>
          <p:cNvPr id="3" name="直接连接符 2"/>
          <p:cNvCxnSpPr/>
          <p:nvPr>
            <p:custDataLst>
              <p:tags r:id="rId8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2.2.4 物理主存中信息的存储分布</a:t>
            </a:r>
            <a:endParaRPr lang="zh-CN" altLang="en-US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5" name="图片 4" descr="微信截图_20240112211134"/>
          <p:cNvPicPr>
            <a:picLocks noChangeAspect="1"/>
          </p:cNvPicPr>
          <p:nvPr>
            <p:custDataLst>
              <p:tags r:id="rId83"/>
            </p:custDataLst>
          </p:nvPr>
        </p:nvPicPr>
        <p:blipFill>
          <a:blip r:embed="rId84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85"/>
    </p:custDataLst>
  </p:cSld>
  <p:clrMapOvr>
    <a:masterClrMapping/>
  </p:clrMapOvr>
  <p:transition spd="med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2.2.4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物理主存中信息的存储分布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grpSp>
        <p:nvGrpSpPr>
          <p:cNvPr id="41987" name="Group 5"/>
          <p:cNvGrpSpPr/>
          <p:nvPr/>
        </p:nvGrpSpPr>
        <p:grpSpPr>
          <a:xfrm>
            <a:off x="1784668" y="2087880"/>
            <a:ext cx="7943850" cy="3130550"/>
            <a:chOff x="455" y="1338"/>
            <a:chExt cx="5004" cy="1972"/>
          </a:xfrm>
        </p:grpSpPr>
        <p:grpSp>
          <p:nvGrpSpPr>
            <p:cNvPr id="41989" name="Group 6"/>
            <p:cNvGrpSpPr/>
            <p:nvPr/>
          </p:nvGrpSpPr>
          <p:grpSpPr>
            <a:xfrm>
              <a:off x="455" y="1338"/>
              <a:ext cx="2355" cy="1969"/>
              <a:chOff x="455" y="1338"/>
              <a:chExt cx="2355" cy="1969"/>
            </a:xfrm>
          </p:grpSpPr>
          <p:sp>
            <p:nvSpPr>
              <p:cNvPr id="42001" name="Rectangle 7"/>
              <p:cNvSpPr/>
              <p:nvPr>
                <p:custDataLst>
                  <p:tags r:id="rId5"/>
                </p:custDataLst>
              </p:nvPr>
            </p:nvSpPr>
            <p:spPr>
              <a:xfrm>
                <a:off x="480" y="2640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字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2" name="Rectangle 8"/>
              <p:cNvSpPr/>
              <p:nvPr>
                <p:custDataLst>
                  <p:tags r:id="rId6"/>
                </p:custDataLst>
              </p:nvPr>
            </p:nvSpPr>
            <p:spPr>
              <a:xfrm>
                <a:off x="768" y="2640"/>
                <a:ext cx="2016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42003" name="Rectangle 9"/>
              <p:cNvSpPr/>
              <p:nvPr>
                <p:custDataLst>
                  <p:tags r:id="rId7"/>
                </p:custDataLst>
              </p:nvPr>
            </p:nvSpPr>
            <p:spPr>
              <a:xfrm>
                <a:off x="480" y="2352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字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4" name="Rectangle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768" y="2352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单    字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5" name="Rectangle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1920" y="2352"/>
                <a:ext cx="864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单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6" name="Rectangle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0" y="2064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字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7" name="Rectangle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768" y="2064"/>
                <a:ext cx="2016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双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8" name="Rectangle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2496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半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9" name="Rectangle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208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字节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10" name="Rectangle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0" y="1776"/>
                <a:ext cx="172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42011" name="Text Box 17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49" y="1338"/>
                <a:ext cx="157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8</a:t>
                </a:r>
                <a:r>
                  <a:rPr lang="zh-CN" altLang="en-US" sz="2400" b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个字节主存宽度</a:t>
                </a:r>
                <a:endParaRPr lang="zh-CN" altLang="en-US" sz="18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2012" name="Text Box 1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55" y="3056"/>
                <a:ext cx="235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b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信息在存储器中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按任意位置</a:t>
                </a:r>
                <a:r>
                  <a:rPr lang="zh-CN" altLang="en-US" sz="2000" b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</a:t>
                </a:r>
                <a:endParaRPr lang="zh-CN" altLang="en-US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990" name="Group 19"/>
            <p:cNvGrpSpPr/>
            <p:nvPr/>
          </p:nvGrpSpPr>
          <p:grpSpPr>
            <a:xfrm>
              <a:off x="3104" y="1338"/>
              <a:ext cx="2355" cy="1972"/>
              <a:chOff x="3104" y="1338"/>
              <a:chExt cx="2355" cy="1972"/>
            </a:xfrm>
          </p:grpSpPr>
          <p:sp>
            <p:nvSpPr>
              <p:cNvPr id="41991" name="Rectangle 20"/>
              <p:cNvSpPr/>
              <p:nvPr>
                <p:custDataLst>
                  <p:tags r:id="rId17"/>
                </p:custDataLst>
              </p:nvPr>
            </p:nvSpPr>
            <p:spPr>
              <a:xfrm>
                <a:off x="3120" y="2640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单    字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2" name="Rectangle 21"/>
              <p:cNvSpPr/>
              <p:nvPr>
                <p:custDataLst>
                  <p:tags r:id="rId18"/>
                </p:custDataLst>
              </p:nvPr>
            </p:nvSpPr>
            <p:spPr>
              <a:xfrm>
                <a:off x="4272" y="2640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单    字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3" name="Rectangle 22"/>
              <p:cNvSpPr/>
              <p:nvPr>
                <p:custDataLst>
                  <p:tags r:id="rId19"/>
                </p:custDataLst>
              </p:nvPr>
            </p:nvSpPr>
            <p:spPr>
              <a:xfrm>
                <a:off x="3120" y="2352"/>
                <a:ext cx="2304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双   字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4" name="Rectangle 23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48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字节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5" name="Rectangle 24"/>
              <p:cNvSpPr/>
              <p:nvPr>
                <p:custDataLst>
                  <p:tags r:id="rId21"/>
                </p:custDataLst>
              </p:nvPr>
            </p:nvSpPr>
            <p:spPr>
              <a:xfrm>
                <a:off x="5136" y="1776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浪费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6" name="Rectangle 25"/>
              <p:cNvSpPr/>
              <p:nvPr>
                <p:custDataLst>
                  <p:tags r:id="rId22"/>
                </p:custDataLst>
              </p:nvPr>
            </p:nvSpPr>
            <p:spPr>
              <a:xfrm>
                <a:off x="3120" y="2063"/>
                <a:ext cx="576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半字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7" name="Rectangle 26"/>
              <p:cNvSpPr/>
              <p:nvPr>
                <p:custDataLst>
                  <p:tags r:id="rId23"/>
                </p:custDataLst>
              </p:nvPr>
            </p:nvSpPr>
            <p:spPr>
              <a:xfrm>
                <a:off x="3696" y="2064"/>
                <a:ext cx="1728" cy="288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浪     费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8" name="Rectangle 27"/>
              <p:cNvSpPr/>
              <p:nvPr>
                <p:custDataLst>
                  <p:tags r:id="rId24"/>
                </p:custDataLst>
              </p:nvPr>
            </p:nvSpPr>
            <p:spPr>
              <a:xfrm>
                <a:off x="3120" y="1776"/>
                <a:ext cx="172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41999" name="Text Box 28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403" y="1338"/>
                <a:ext cx="157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8</a:t>
                </a:r>
                <a:r>
                  <a:rPr lang="zh-CN" altLang="en-US" sz="2400" b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个字节主存宽度</a:t>
                </a:r>
                <a:endParaRPr lang="zh-CN" altLang="en-US" sz="24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2000" name="Text Box 29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3104" y="3059"/>
                <a:ext cx="235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b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信息在存储器中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按整数边界</a:t>
                </a:r>
                <a:r>
                  <a:rPr lang="zh-CN" altLang="en-US" sz="2000" b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</a:t>
                </a:r>
                <a:endParaRPr lang="zh-CN" altLang="en-US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807970" y="1353820"/>
            <a:ext cx="5765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信息在存储器中按任意位置存储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7"/>
    </p:custDataLst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/>
          <p:cNvSpPr txBox="1"/>
          <p:nvPr>
            <p:custDataLst>
              <p:tags r:id="rId1"/>
            </p:custDataLst>
          </p:nvPr>
        </p:nvSpPr>
        <p:spPr>
          <a:xfrm>
            <a:off x="2733675" y="1614170"/>
            <a:ext cx="7967345" cy="21697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0" lvl="0" indent="0" algn="l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本章着重从</a:t>
            </a:r>
            <a:r>
              <a:rPr lang="zh-CN" altLang="en-US" sz="2000" b="1" spc="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数据表示、寻址方式、指令系统</a:t>
            </a:r>
            <a:r>
              <a:rPr lang="zh-CN" altLang="en-US" sz="2000" b="1" spc="2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的设计与改进等方面分析应如何合理分配软、硬件功能，给程序设计提供好的界面。</a:t>
            </a:r>
            <a:endParaRPr lang="zh-CN" altLang="en-US" sz="2000" b="1" spc="2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9" name="Shape 1489"/>
          <p:cNvSpPr/>
          <p:nvPr>
            <p:custDataLst>
              <p:tags r:id="rId2"/>
            </p:custDataLst>
          </p:nvPr>
        </p:nvSpPr>
        <p:spPr>
          <a:xfrm>
            <a:off x="1174750" y="1626235"/>
            <a:ext cx="1114425" cy="111442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lIns="0" tIns="0" rIns="0" bIns="0" anchor="t" anchorCtr="0">
            <a:noAutofit/>
          </a:bodyPr>
          <a:lstStyle/>
          <a:p>
            <a:pPr defTabSz="457200">
              <a:lnSpc>
                <a:spcPct val="120000"/>
              </a:lnSpc>
            </a:pPr>
            <a:endParaRPr sz="1700" dirty="0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cs typeface="Roboto" panose="02000000000000000000"/>
              <a:sym typeface="Arial" panose="020B0604020202020204" pitchFamily="34" charset="0"/>
            </a:endParaRPr>
          </a:p>
        </p:txBody>
      </p:sp>
      <p:sp>
        <p:nvSpPr>
          <p:cNvPr id="195" name="任意形状 194"/>
          <p:cNvSpPr/>
          <p:nvPr>
            <p:custDataLst>
              <p:tags r:id="rId3"/>
            </p:custDataLst>
          </p:nvPr>
        </p:nvSpPr>
        <p:spPr>
          <a:xfrm>
            <a:off x="1511935" y="1870710"/>
            <a:ext cx="410210" cy="577215"/>
          </a:xfrm>
          <a:custGeom>
            <a:avLst/>
            <a:gdLst>
              <a:gd name="connsiteX0" fmla="*/ 220500 w 255937"/>
              <a:gd name="connsiteY0" fmla="*/ 226688 h 360000"/>
              <a:gd name="connsiteX1" fmla="*/ 232312 w 255937"/>
              <a:gd name="connsiteY1" fmla="*/ 226688 h 360000"/>
              <a:gd name="connsiteX2" fmla="*/ 232312 w 255937"/>
              <a:gd name="connsiteY2" fmla="*/ 238500 h 360000"/>
              <a:gd name="connsiteX3" fmla="*/ 220500 w 255937"/>
              <a:gd name="connsiteY3" fmla="*/ 238500 h 360000"/>
              <a:gd name="connsiteX4" fmla="*/ 162562 w 255937"/>
              <a:gd name="connsiteY4" fmla="*/ 226688 h 360000"/>
              <a:gd name="connsiteX5" fmla="*/ 209250 w 255937"/>
              <a:gd name="connsiteY5" fmla="*/ 226688 h 360000"/>
              <a:gd name="connsiteX6" fmla="*/ 209250 w 255937"/>
              <a:gd name="connsiteY6" fmla="*/ 238500 h 360000"/>
              <a:gd name="connsiteX7" fmla="*/ 162562 w 255937"/>
              <a:gd name="connsiteY7" fmla="*/ 238500 h 360000"/>
              <a:gd name="connsiteX8" fmla="*/ 81000 w 255937"/>
              <a:gd name="connsiteY8" fmla="*/ 226688 h 360000"/>
              <a:gd name="connsiteX9" fmla="*/ 92813 w 255937"/>
              <a:gd name="connsiteY9" fmla="*/ 226688 h 360000"/>
              <a:gd name="connsiteX10" fmla="*/ 92813 w 255937"/>
              <a:gd name="connsiteY10" fmla="*/ 238500 h 360000"/>
              <a:gd name="connsiteX11" fmla="*/ 81000 w 255937"/>
              <a:gd name="connsiteY11" fmla="*/ 238500 h 360000"/>
              <a:gd name="connsiteX12" fmla="*/ 23062 w 255937"/>
              <a:gd name="connsiteY12" fmla="*/ 226688 h 360000"/>
              <a:gd name="connsiteX13" fmla="*/ 69749 w 255937"/>
              <a:gd name="connsiteY13" fmla="*/ 226688 h 360000"/>
              <a:gd name="connsiteX14" fmla="*/ 69749 w 255937"/>
              <a:gd name="connsiteY14" fmla="*/ 238500 h 360000"/>
              <a:gd name="connsiteX15" fmla="*/ 23062 w 255937"/>
              <a:gd name="connsiteY15" fmla="*/ 238500 h 360000"/>
              <a:gd name="connsiteX16" fmla="*/ 197437 w 255937"/>
              <a:gd name="connsiteY16" fmla="*/ 156938 h 360000"/>
              <a:gd name="connsiteX17" fmla="*/ 174374 w 255937"/>
              <a:gd name="connsiteY17" fmla="*/ 180000 h 360000"/>
              <a:gd name="connsiteX18" fmla="*/ 197437 w 255937"/>
              <a:gd name="connsiteY18" fmla="*/ 203062 h 360000"/>
              <a:gd name="connsiteX19" fmla="*/ 220499 w 255937"/>
              <a:gd name="connsiteY19" fmla="*/ 180000 h 360000"/>
              <a:gd name="connsiteX20" fmla="*/ 197437 w 255937"/>
              <a:gd name="connsiteY20" fmla="*/ 156938 h 360000"/>
              <a:gd name="connsiteX21" fmla="*/ 57937 w 255937"/>
              <a:gd name="connsiteY21" fmla="*/ 156938 h 360000"/>
              <a:gd name="connsiteX22" fmla="*/ 34875 w 255937"/>
              <a:gd name="connsiteY22" fmla="*/ 180000 h 360000"/>
              <a:gd name="connsiteX23" fmla="*/ 57937 w 255937"/>
              <a:gd name="connsiteY23" fmla="*/ 203062 h 360000"/>
              <a:gd name="connsiteX24" fmla="*/ 81000 w 255937"/>
              <a:gd name="connsiteY24" fmla="*/ 180000 h 360000"/>
              <a:gd name="connsiteX25" fmla="*/ 57937 w 255937"/>
              <a:gd name="connsiteY25" fmla="*/ 156938 h 360000"/>
              <a:gd name="connsiteX26" fmla="*/ 197437 w 255937"/>
              <a:gd name="connsiteY26" fmla="*/ 145125 h 360000"/>
              <a:gd name="connsiteX27" fmla="*/ 232312 w 255937"/>
              <a:gd name="connsiteY27" fmla="*/ 180000 h 360000"/>
              <a:gd name="connsiteX28" fmla="*/ 197437 w 255937"/>
              <a:gd name="connsiteY28" fmla="*/ 214875 h 360000"/>
              <a:gd name="connsiteX29" fmla="*/ 162562 w 255937"/>
              <a:gd name="connsiteY29" fmla="*/ 180000 h 360000"/>
              <a:gd name="connsiteX30" fmla="*/ 197437 w 255937"/>
              <a:gd name="connsiteY30" fmla="*/ 145125 h 360000"/>
              <a:gd name="connsiteX31" fmla="*/ 57937 w 255937"/>
              <a:gd name="connsiteY31" fmla="*/ 145125 h 360000"/>
              <a:gd name="connsiteX32" fmla="*/ 92812 w 255937"/>
              <a:gd name="connsiteY32" fmla="*/ 180000 h 360000"/>
              <a:gd name="connsiteX33" fmla="*/ 57937 w 255937"/>
              <a:gd name="connsiteY33" fmla="*/ 214875 h 360000"/>
              <a:gd name="connsiteX34" fmla="*/ 23062 w 255937"/>
              <a:gd name="connsiteY34" fmla="*/ 180000 h 360000"/>
              <a:gd name="connsiteX35" fmla="*/ 57937 w 255937"/>
              <a:gd name="connsiteY35" fmla="*/ 145125 h 360000"/>
              <a:gd name="connsiteX36" fmla="*/ 151312 w 255937"/>
              <a:gd name="connsiteY36" fmla="*/ 116438 h 360000"/>
              <a:gd name="connsiteX37" fmla="*/ 151312 w 255937"/>
              <a:gd name="connsiteY37" fmla="*/ 278438 h 360000"/>
              <a:gd name="connsiteX38" fmla="*/ 161999 w 255937"/>
              <a:gd name="connsiteY38" fmla="*/ 348188 h 360000"/>
              <a:gd name="connsiteX39" fmla="*/ 233437 w 255937"/>
              <a:gd name="connsiteY39" fmla="*/ 348188 h 360000"/>
              <a:gd name="connsiteX40" fmla="*/ 244124 w 255937"/>
              <a:gd name="connsiteY40" fmla="*/ 277875 h 360000"/>
              <a:gd name="connsiteX41" fmla="*/ 244124 w 255937"/>
              <a:gd name="connsiteY41" fmla="*/ 116438 h 360000"/>
              <a:gd name="connsiteX42" fmla="*/ 11812 w 255937"/>
              <a:gd name="connsiteY42" fmla="*/ 116438 h 360000"/>
              <a:gd name="connsiteX43" fmla="*/ 11812 w 255937"/>
              <a:gd name="connsiteY43" fmla="*/ 277875 h 360000"/>
              <a:gd name="connsiteX44" fmla="*/ 22500 w 255937"/>
              <a:gd name="connsiteY44" fmla="*/ 348188 h 360000"/>
              <a:gd name="connsiteX45" fmla="*/ 93938 w 255937"/>
              <a:gd name="connsiteY45" fmla="*/ 348188 h 360000"/>
              <a:gd name="connsiteX46" fmla="*/ 104625 w 255937"/>
              <a:gd name="connsiteY46" fmla="*/ 277875 h 360000"/>
              <a:gd name="connsiteX47" fmla="*/ 104625 w 255937"/>
              <a:gd name="connsiteY47" fmla="*/ 116438 h 360000"/>
              <a:gd name="connsiteX48" fmla="*/ 185625 w 255937"/>
              <a:gd name="connsiteY48" fmla="*/ 52313 h 360000"/>
              <a:gd name="connsiteX49" fmla="*/ 197437 w 255937"/>
              <a:gd name="connsiteY49" fmla="*/ 52313 h 360000"/>
              <a:gd name="connsiteX50" fmla="*/ 197437 w 255937"/>
              <a:gd name="connsiteY50" fmla="*/ 64126 h 360000"/>
              <a:gd name="connsiteX51" fmla="*/ 185625 w 255937"/>
              <a:gd name="connsiteY51" fmla="*/ 64126 h 360000"/>
              <a:gd name="connsiteX52" fmla="*/ 47281 w 255937"/>
              <a:gd name="connsiteY52" fmla="*/ 52313 h 360000"/>
              <a:gd name="connsiteX53" fmla="*/ 41555 w 255937"/>
              <a:gd name="connsiteY53" fmla="*/ 76641 h 360000"/>
              <a:gd name="connsiteX54" fmla="*/ 18703 w 255937"/>
              <a:gd name="connsiteY54" fmla="*/ 104625 h 360000"/>
              <a:gd name="connsiteX55" fmla="*/ 97694 w 255937"/>
              <a:gd name="connsiteY55" fmla="*/ 104625 h 360000"/>
              <a:gd name="connsiteX56" fmla="*/ 74883 w 255937"/>
              <a:gd name="connsiteY56" fmla="*/ 76852 h 360000"/>
              <a:gd name="connsiteX57" fmla="*/ 69133 w 255937"/>
              <a:gd name="connsiteY57" fmla="*/ 52313 h 360000"/>
              <a:gd name="connsiteX58" fmla="*/ 162562 w 255937"/>
              <a:gd name="connsiteY58" fmla="*/ 42535 h 360000"/>
              <a:gd name="connsiteX59" fmla="*/ 152332 w 255937"/>
              <a:gd name="connsiteY59" fmla="*/ 104625 h 360000"/>
              <a:gd name="connsiteX60" fmla="*/ 243069 w 255937"/>
              <a:gd name="connsiteY60" fmla="*/ 104625 h 360000"/>
              <a:gd name="connsiteX61" fmla="*/ 232875 w 255937"/>
              <a:gd name="connsiteY61" fmla="*/ 44818 h 360000"/>
              <a:gd name="connsiteX62" fmla="*/ 232875 w 255937"/>
              <a:gd name="connsiteY62" fmla="*/ 46688 h 360000"/>
              <a:gd name="connsiteX63" fmla="*/ 191812 w 255937"/>
              <a:gd name="connsiteY63" fmla="*/ 87188 h 360000"/>
              <a:gd name="connsiteX64" fmla="*/ 162562 w 255937"/>
              <a:gd name="connsiteY64" fmla="*/ 87188 h 360000"/>
              <a:gd name="connsiteX65" fmla="*/ 174374 w 255937"/>
              <a:gd name="connsiteY65" fmla="*/ 11812 h 360000"/>
              <a:gd name="connsiteX66" fmla="*/ 174374 w 255937"/>
              <a:gd name="connsiteY66" fmla="*/ 75375 h 360000"/>
              <a:gd name="connsiteX67" fmla="*/ 191812 w 255937"/>
              <a:gd name="connsiteY67" fmla="*/ 75375 h 360000"/>
              <a:gd name="connsiteX68" fmla="*/ 221062 w 255937"/>
              <a:gd name="connsiteY68" fmla="*/ 46125 h 360000"/>
              <a:gd name="connsiteX69" fmla="*/ 221062 w 255937"/>
              <a:gd name="connsiteY69" fmla="*/ 11812 h 360000"/>
              <a:gd name="connsiteX70" fmla="*/ 197437 w 255937"/>
              <a:gd name="connsiteY70" fmla="*/ 11812 h 360000"/>
              <a:gd name="connsiteX71" fmla="*/ 197437 w 255937"/>
              <a:gd name="connsiteY71" fmla="*/ 40500 h 360000"/>
              <a:gd name="connsiteX72" fmla="*/ 185625 w 255937"/>
              <a:gd name="connsiteY72" fmla="*/ 40500 h 360000"/>
              <a:gd name="connsiteX73" fmla="*/ 185625 w 255937"/>
              <a:gd name="connsiteY73" fmla="*/ 11812 h 360000"/>
              <a:gd name="connsiteX74" fmla="*/ 52313 w 255937"/>
              <a:gd name="connsiteY74" fmla="*/ 11250 h 360000"/>
              <a:gd name="connsiteX75" fmla="*/ 52313 w 255937"/>
              <a:gd name="connsiteY75" fmla="*/ 30938 h 360000"/>
              <a:gd name="connsiteX76" fmla="*/ 50062 w 255937"/>
              <a:gd name="connsiteY76" fmla="*/ 40500 h 360000"/>
              <a:gd name="connsiteX77" fmla="*/ 66365 w 255937"/>
              <a:gd name="connsiteY77" fmla="*/ 40500 h 360000"/>
              <a:gd name="connsiteX78" fmla="*/ 64125 w 255937"/>
              <a:gd name="connsiteY78" fmla="*/ 30938 h 360000"/>
              <a:gd name="connsiteX79" fmla="*/ 64125 w 255937"/>
              <a:gd name="connsiteY79" fmla="*/ 19688 h 360000"/>
              <a:gd name="connsiteX80" fmla="*/ 55688 w 255937"/>
              <a:gd name="connsiteY80" fmla="*/ 11250 h 360000"/>
              <a:gd name="connsiteX81" fmla="*/ 157499 w 255937"/>
              <a:gd name="connsiteY81" fmla="*/ 0 h 360000"/>
              <a:gd name="connsiteX82" fmla="*/ 237374 w 255937"/>
              <a:gd name="connsiteY82" fmla="*/ 0 h 360000"/>
              <a:gd name="connsiteX83" fmla="*/ 255937 w 255937"/>
              <a:gd name="connsiteY83" fmla="*/ 110250 h 360000"/>
              <a:gd name="connsiteX84" fmla="*/ 255937 w 255937"/>
              <a:gd name="connsiteY84" fmla="*/ 279563 h 360000"/>
              <a:gd name="connsiteX85" fmla="*/ 242999 w 255937"/>
              <a:gd name="connsiteY85" fmla="*/ 360000 h 360000"/>
              <a:gd name="connsiteX86" fmla="*/ 151874 w 255937"/>
              <a:gd name="connsiteY86" fmla="*/ 360000 h 360000"/>
              <a:gd name="connsiteX87" fmla="*/ 139499 w 255937"/>
              <a:gd name="connsiteY87" fmla="*/ 278438 h 360000"/>
              <a:gd name="connsiteX88" fmla="*/ 139499 w 255937"/>
              <a:gd name="connsiteY88" fmla="*/ 109125 h 360000"/>
              <a:gd name="connsiteX89" fmla="*/ 40500 w 255937"/>
              <a:gd name="connsiteY89" fmla="*/ 0 h 360000"/>
              <a:gd name="connsiteX90" fmla="*/ 60188 w 255937"/>
              <a:gd name="connsiteY90" fmla="*/ 0 h 360000"/>
              <a:gd name="connsiteX91" fmla="*/ 75375 w 255937"/>
              <a:gd name="connsiteY91" fmla="*/ 15188 h 360000"/>
              <a:gd name="connsiteX92" fmla="*/ 75375 w 255937"/>
              <a:gd name="connsiteY92" fmla="*/ 31500 h 360000"/>
              <a:gd name="connsiteX93" fmla="*/ 113625 w 255937"/>
              <a:gd name="connsiteY93" fmla="*/ 105750 h 360000"/>
              <a:gd name="connsiteX94" fmla="*/ 115875 w 255937"/>
              <a:gd name="connsiteY94" fmla="*/ 107438 h 360000"/>
              <a:gd name="connsiteX95" fmla="*/ 115875 w 255937"/>
              <a:gd name="connsiteY95" fmla="*/ 279563 h 360000"/>
              <a:gd name="connsiteX96" fmla="*/ 103500 w 255937"/>
              <a:gd name="connsiteY96" fmla="*/ 360000 h 360000"/>
              <a:gd name="connsiteX97" fmla="*/ 12375 w 255937"/>
              <a:gd name="connsiteY97" fmla="*/ 360000 h 360000"/>
              <a:gd name="connsiteX98" fmla="*/ 0 w 255937"/>
              <a:gd name="connsiteY98" fmla="*/ 278438 h 360000"/>
              <a:gd name="connsiteX99" fmla="*/ 0 w 255937"/>
              <a:gd name="connsiteY99" fmla="*/ 107438 h 360000"/>
              <a:gd name="connsiteX100" fmla="*/ 2250 w 255937"/>
              <a:gd name="connsiteY100" fmla="*/ 105750 h 360000"/>
              <a:gd name="connsiteX101" fmla="*/ 40500 w 255937"/>
              <a:gd name="connsiteY101" fmla="*/ 315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55937" h="360000">
                <a:moveTo>
                  <a:pt x="220500" y="226688"/>
                </a:moveTo>
                <a:lnTo>
                  <a:pt x="232312" y="226688"/>
                </a:lnTo>
                <a:lnTo>
                  <a:pt x="232312" y="238500"/>
                </a:lnTo>
                <a:lnTo>
                  <a:pt x="220500" y="238500"/>
                </a:lnTo>
                <a:close/>
                <a:moveTo>
                  <a:pt x="162562" y="226688"/>
                </a:moveTo>
                <a:lnTo>
                  <a:pt x="209250" y="226688"/>
                </a:lnTo>
                <a:lnTo>
                  <a:pt x="209250" y="238500"/>
                </a:lnTo>
                <a:lnTo>
                  <a:pt x="162562" y="238500"/>
                </a:lnTo>
                <a:close/>
                <a:moveTo>
                  <a:pt x="81000" y="226688"/>
                </a:moveTo>
                <a:lnTo>
                  <a:pt x="92813" y="226688"/>
                </a:lnTo>
                <a:lnTo>
                  <a:pt x="92813" y="238500"/>
                </a:lnTo>
                <a:lnTo>
                  <a:pt x="81000" y="238500"/>
                </a:lnTo>
                <a:close/>
                <a:moveTo>
                  <a:pt x="23062" y="226688"/>
                </a:moveTo>
                <a:lnTo>
                  <a:pt x="69749" y="226688"/>
                </a:lnTo>
                <a:lnTo>
                  <a:pt x="69749" y="238500"/>
                </a:lnTo>
                <a:lnTo>
                  <a:pt x="23062" y="238500"/>
                </a:lnTo>
                <a:close/>
                <a:moveTo>
                  <a:pt x="197437" y="156938"/>
                </a:moveTo>
                <a:cubicBezTo>
                  <a:pt x="184499" y="156938"/>
                  <a:pt x="174374" y="167063"/>
                  <a:pt x="174374" y="180000"/>
                </a:cubicBezTo>
                <a:cubicBezTo>
                  <a:pt x="174374" y="192938"/>
                  <a:pt x="184499" y="203062"/>
                  <a:pt x="197437" y="203062"/>
                </a:cubicBezTo>
                <a:cubicBezTo>
                  <a:pt x="210375" y="203062"/>
                  <a:pt x="220499" y="192938"/>
                  <a:pt x="220499" y="180000"/>
                </a:cubicBezTo>
                <a:cubicBezTo>
                  <a:pt x="220499" y="167063"/>
                  <a:pt x="210375" y="156938"/>
                  <a:pt x="197437" y="156938"/>
                </a:cubicBezTo>
                <a:close/>
                <a:moveTo>
                  <a:pt x="57937" y="156938"/>
                </a:moveTo>
                <a:cubicBezTo>
                  <a:pt x="44999" y="156938"/>
                  <a:pt x="34875" y="167063"/>
                  <a:pt x="34875" y="180000"/>
                </a:cubicBezTo>
                <a:cubicBezTo>
                  <a:pt x="34875" y="192938"/>
                  <a:pt x="44999" y="203062"/>
                  <a:pt x="57937" y="203062"/>
                </a:cubicBezTo>
                <a:cubicBezTo>
                  <a:pt x="70875" y="203062"/>
                  <a:pt x="81000" y="192938"/>
                  <a:pt x="81000" y="180000"/>
                </a:cubicBezTo>
                <a:cubicBezTo>
                  <a:pt x="81000" y="167063"/>
                  <a:pt x="70875" y="156938"/>
                  <a:pt x="57937" y="156938"/>
                </a:cubicBezTo>
                <a:close/>
                <a:moveTo>
                  <a:pt x="197437" y="145125"/>
                </a:moveTo>
                <a:cubicBezTo>
                  <a:pt x="216562" y="145125"/>
                  <a:pt x="232312" y="160875"/>
                  <a:pt x="232312" y="180000"/>
                </a:cubicBezTo>
                <a:cubicBezTo>
                  <a:pt x="232312" y="199125"/>
                  <a:pt x="216562" y="214875"/>
                  <a:pt x="197437" y="214875"/>
                </a:cubicBezTo>
                <a:cubicBezTo>
                  <a:pt x="178312" y="214875"/>
                  <a:pt x="162562" y="199125"/>
                  <a:pt x="162562" y="180000"/>
                </a:cubicBezTo>
                <a:cubicBezTo>
                  <a:pt x="162562" y="160875"/>
                  <a:pt x="178312" y="145125"/>
                  <a:pt x="197437" y="145125"/>
                </a:cubicBezTo>
                <a:close/>
                <a:moveTo>
                  <a:pt x="57937" y="145125"/>
                </a:moveTo>
                <a:cubicBezTo>
                  <a:pt x="77062" y="145125"/>
                  <a:pt x="92812" y="160875"/>
                  <a:pt x="92812" y="180000"/>
                </a:cubicBezTo>
                <a:cubicBezTo>
                  <a:pt x="92812" y="199125"/>
                  <a:pt x="77062" y="214875"/>
                  <a:pt x="57937" y="214875"/>
                </a:cubicBezTo>
                <a:cubicBezTo>
                  <a:pt x="38812" y="214875"/>
                  <a:pt x="23062" y="199125"/>
                  <a:pt x="23062" y="180000"/>
                </a:cubicBezTo>
                <a:cubicBezTo>
                  <a:pt x="23062" y="160875"/>
                  <a:pt x="38812" y="145125"/>
                  <a:pt x="57937" y="145125"/>
                </a:cubicBezTo>
                <a:close/>
                <a:moveTo>
                  <a:pt x="151312" y="116438"/>
                </a:moveTo>
                <a:lnTo>
                  <a:pt x="151312" y="278438"/>
                </a:lnTo>
                <a:lnTo>
                  <a:pt x="161999" y="348188"/>
                </a:lnTo>
                <a:lnTo>
                  <a:pt x="233437" y="348188"/>
                </a:lnTo>
                <a:lnTo>
                  <a:pt x="244124" y="277875"/>
                </a:lnTo>
                <a:lnTo>
                  <a:pt x="244124" y="116438"/>
                </a:lnTo>
                <a:close/>
                <a:moveTo>
                  <a:pt x="11812" y="116438"/>
                </a:moveTo>
                <a:lnTo>
                  <a:pt x="11812" y="277875"/>
                </a:lnTo>
                <a:lnTo>
                  <a:pt x="22500" y="348188"/>
                </a:lnTo>
                <a:lnTo>
                  <a:pt x="93938" y="348188"/>
                </a:lnTo>
                <a:lnTo>
                  <a:pt x="104625" y="277875"/>
                </a:lnTo>
                <a:lnTo>
                  <a:pt x="104625" y="116438"/>
                </a:lnTo>
                <a:close/>
                <a:moveTo>
                  <a:pt x="185625" y="52313"/>
                </a:moveTo>
                <a:lnTo>
                  <a:pt x="197437" y="52313"/>
                </a:lnTo>
                <a:lnTo>
                  <a:pt x="197437" y="64126"/>
                </a:lnTo>
                <a:lnTo>
                  <a:pt x="185625" y="64126"/>
                </a:lnTo>
                <a:close/>
                <a:moveTo>
                  <a:pt x="47281" y="52313"/>
                </a:moveTo>
                <a:lnTo>
                  <a:pt x="41555" y="76641"/>
                </a:lnTo>
                <a:lnTo>
                  <a:pt x="18703" y="104625"/>
                </a:lnTo>
                <a:lnTo>
                  <a:pt x="97694" y="104625"/>
                </a:lnTo>
                <a:lnTo>
                  <a:pt x="74883" y="76852"/>
                </a:lnTo>
                <a:lnTo>
                  <a:pt x="69133" y="52313"/>
                </a:lnTo>
                <a:close/>
                <a:moveTo>
                  <a:pt x="162562" y="42535"/>
                </a:moveTo>
                <a:lnTo>
                  <a:pt x="152332" y="104625"/>
                </a:lnTo>
                <a:lnTo>
                  <a:pt x="243069" y="104625"/>
                </a:lnTo>
                <a:lnTo>
                  <a:pt x="232875" y="44818"/>
                </a:lnTo>
                <a:lnTo>
                  <a:pt x="232875" y="46688"/>
                </a:lnTo>
                <a:cubicBezTo>
                  <a:pt x="232312" y="69188"/>
                  <a:pt x="214312" y="87188"/>
                  <a:pt x="191812" y="87188"/>
                </a:cubicBezTo>
                <a:lnTo>
                  <a:pt x="162562" y="87188"/>
                </a:lnTo>
                <a:close/>
                <a:moveTo>
                  <a:pt x="174374" y="11812"/>
                </a:moveTo>
                <a:lnTo>
                  <a:pt x="174374" y="75375"/>
                </a:lnTo>
                <a:lnTo>
                  <a:pt x="191812" y="75375"/>
                </a:lnTo>
                <a:cubicBezTo>
                  <a:pt x="207562" y="75375"/>
                  <a:pt x="221062" y="62438"/>
                  <a:pt x="221062" y="46125"/>
                </a:cubicBezTo>
                <a:lnTo>
                  <a:pt x="221062" y="11812"/>
                </a:lnTo>
                <a:lnTo>
                  <a:pt x="197437" y="11812"/>
                </a:lnTo>
                <a:lnTo>
                  <a:pt x="197437" y="40500"/>
                </a:lnTo>
                <a:lnTo>
                  <a:pt x="185625" y="40500"/>
                </a:lnTo>
                <a:lnTo>
                  <a:pt x="185625" y="11812"/>
                </a:lnTo>
                <a:close/>
                <a:moveTo>
                  <a:pt x="52313" y="11250"/>
                </a:moveTo>
                <a:lnTo>
                  <a:pt x="52313" y="30938"/>
                </a:lnTo>
                <a:lnTo>
                  <a:pt x="50062" y="40500"/>
                </a:lnTo>
                <a:lnTo>
                  <a:pt x="66365" y="40500"/>
                </a:lnTo>
                <a:lnTo>
                  <a:pt x="64125" y="30938"/>
                </a:lnTo>
                <a:lnTo>
                  <a:pt x="64125" y="19688"/>
                </a:lnTo>
                <a:lnTo>
                  <a:pt x="55688" y="11250"/>
                </a:lnTo>
                <a:close/>
                <a:moveTo>
                  <a:pt x="157499" y="0"/>
                </a:moveTo>
                <a:lnTo>
                  <a:pt x="237374" y="0"/>
                </a:lnTo>
                <a:lnTo>
                  <a:pt x="255937" y="110250"/>
                </a:lnTo>
                <a:lnTo>
                  <a:pt x="255937" y="279563"/>
                </a:lnTo>
                <a:lnTo>
                  <a:pt x="242999" y="360000"/>
                </a:lnTo>
                <a:lnTo>
                  <a:pt x="151874" y="360000"/>
                </a:lnTo>
                <a:lnTo>
                  <a:pt x="139499" y="278438"/>
                </a:lnTo>
                <a:lnTo>
                  <a:pt x="139499" y="109125"/>
                </a:lnTo>
                <a:close/>
                <a:moveTo>
                  <a:pt x="40500" y="0"/>
                </a:moveTo>
                <a:lnTo>
                  <a:pt x="60188" y="0"/>
                </a:lnTo>
                <a:lnTo>
                  <a:pt x="75375" y="15188"/>
                </a:lnTo>
                <a:lnTo>
                  <a:pt x="75375" y="31500"/>
                </a:lnTo>
                <a:cubicBezTo>
                  <a:pt x="75375" y="60750"/>
                  <a:pt x="89438" y="88875"/>
                  <a:pt x="113625" y="105750"/>
                </a:cubicBezTo>
                <a:lnTo>
                  <a:pt x="115875" y="107438"/>
                </a:lnTo>
                <a:lnTo>
                  <a:pt x="115875" y="279563"/>
                </a:lnTo>
                <a:lnTo>
                  <a:pt x="103500" y="360000"/>
                </a:lnTo>
                <a:lnTo>
                  <a:pt x="12375" y="360000"/>
                </a:lnTo>
                <a:lnTo>
                  <a:pt x="0" y="278438"/>
                </a:lnTo>
                <a:lnTo>
                  <a:pt x="0" y="107438"/>
                </a:lnTo>
                <a:lnTo>
                  <a:pt x="2250" y="105750"/>
                </a:lnTo>
                <a:cubicBezTo>
                  <a:pt x="26437" y="88875"/>
                  <a:pt x="40500" y="60750"/>
                  <a:pt x="40500" y="31500"/>
                </a:cubicBezTo>
                <a:close/>
              </a:path>
            </a:pathLst>
          </a:custGeom>
          <a:solidFill>
            <a:schemeClr val="bg1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pPr defTabSz="457200">
              <a:lnSpc>
                <a:spcPct val="120000"/>
              </a:lnSpc>
            </a:pPr>
            <a:endParaRPr lang="zh-CN" altLang="en-US" sz="1700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Shape 1490"/>
          <p:cNvSpPr/>
          <p:nvPr>
            <p:custDataLst>
              <p:tags r:id="rId4"/>
            </p:custDataLst>
          </p:nvPr>
        </p:nvSpPr>
        <p:spPr>
          <a:xfrm>
            <a:off x="1174750" y="3789680"/>
            <a:ext cx="1114425" cy="111442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lIns="0" tIns="0" rIns="0" bIns="0" anchor="t" anchorCtr="0">
            <a:noAutofit/>
          </a:bodyPr>
          <a:lstStyle/>
          <a:p>
            <a:pPr defTabSz="457200">
              <a:lnSpc>
                <a:spcPct val="120000"/>
              </a:lnSpc>
            </a:pPr>
            <a:endParaRPr sz="1700" dirty="0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cs typeface="Roboto" panose="02000000000000000000"/>
              <a:sym typeface="Arial" panose="020B0604020202020204" pitchFamily="34" charset="0"/>
            </a:endParaRPr>
          </a:p>
        </p:txBody>
      </p:sp>
      <p:sp>
        <p:nvSpPr>
          <p:cNvPr id="196" name="任意形状 195"/>
          <p:cNvSpPr/>
          <p:nvPr>
            <p:custDataLst>
              <p:tags r:id="rId5"/>
            </p:custDataLst>
          </p:nvPr>
        </p:nvSpPr>
        <p:spPr>
          <a:xfrm>
            <a:off x="1445260" y="4035425"/>
            <a:ext cx="577215" cy="575945"/>
          </a:xfrm>
          <a:custGeom>
            <a:avLst/>
            <a:gdLst>
              <a:gd name="connsiteX0" fmla="*/ 185625 w 360000"/>
              <a:gd name="connsiteY0" fmla="*/ 331312 h 358874"/>
              <a:gd name="connsiteX1" fmla="*/ 196313 w 360000"/>
              <a:gd name="connsiteY1" fmla="*/ 331312 h 358874"/>
              <a:gd name="connsiteX2" fmla="*/ 196313 w 360000"/>
              <a:gd name="connsiteY2" fmla="*/ 342562 h 358874"/>
              <a:gd name="connsiteX3" fmla="*/ 185625 w 360000"/>
              <a:gd name="connsiteY3" fmla="*/ 342562 h 358874"/>
              <a:gd name="connsiteX4" fmla="*/ 136688 w 360000"/>
              <a:gd name="connsiteY4" fmla="*/ 331312 h 358874"/>
              <a:gd name="connsiteX5" fmla="*/ 174938 w 360000"/>
              <a:gd name="connsiteY5" fmla="*/ 331312 h 358874"/>
              <a:gd name="connsiteX6" fmla="*/ 174938 w 360000"/>
              <a:gd name="connsiteY6" fmla="*/ 342562 h 358874"/>
              <a:gd name="connsiteX7" fmla="*/ 136688 w 360000"/>
              <a:gd name="connsiteY7" fmla="*/ 342562 h 358874"/>
              <a:gd name="connsiteX8" fmla="*/ 131062 w 360000"/>
              <a:gd name="connsiteY8" fmla="*/ 326249 h 358874"/>
              <a:gd name="connsiteX9" fmla="*/ 131062 w 360000"/>
              <a:gd name="connsiteY9" fmla="*/ 347624 h 358874"/>
              <a:gd name="connsiteX10" fmla="*/ 228937 w 360000"/>
              <a:gd name="connsiteY10" fmla="*/ 347624 h 358874"/>
              <a:gd name="connsiteX11" fmla="*/ 228937 w 360000"/>
              <a:gd name="connsiteY11" fmla="*/ 326249 h 358874"/>
              <a:gd name="connsiteX12" fmla="*/ 180000 w 360000"/>
              <a:gd name="connsiteY12" fmla="*/ 206437 h 358874"/>
              <a:gd name="connsiteX13" fmla="*/ 163688 w 360000"/>
              <a:gd name="connsiteY13" fmla="*/ 222750 h 358874"/>
              <a:gd name="connsiteX14" fmla="*/ 180000 w 360000"/>
              <a:gd name="connsiteY14" fmla="*/ 239062 h 358874"/>
              <a:gd name="connsiteX15" fmla="*/ 196313 w 360000"/>
              <a:gd name="connsiteY15" fmla="*/ 222750 h 358874"/>
              <a:gd name="connsiteX16" fmla="*/ 180000 w 360000"/>
              <a:gd name="connsiteY16" fmla="*/ 206437 h 358874"/>
              <a:gd name="connsiteX17" fmla="*/ 316125 w 360000"/>
              <a:gd name="connsiteY17" fmla="*/ 163125 h 358874"/>
              <a:gd name="connsiteX18" fmla="*/ 316125 w 360000"/>
              <a:gd name="connsiteY18" fmla="*/ 195187 h 358874"/>
              <a:gd name="connsiteX19" fmla="*/ 316687 w 360000"/>
              <a:gd name="connsiteY19" fmla="*/ 195187 h 358874"/>
              <a:gd name="connsiteX20" fmla="*/ 348750 w 360000"/>
              <a:gd name="connsiteY20" fmla="*/ 195187 h 358874"/>
              <a:gd name="connsiteX21" fmla="*/ 348750 w 360000"/>
              <a:gd name="connsiteY21" fmla="*/ 163125 h 358874"/>
              <a:gd name="connsiteX22" fmla="*/ 11250 w 360000"/>
              <a:gd name="connsiteY22" fmla="*/ 163125 h 358874"/>
              <a:gd name="connsiteX23" fmla="*/ 11250 w 360000"/>
              <a:gd name="connsiteY23" fmla="*/ 195187 h 358874"/>
              <a:gd name="connsiteX24" fmla="*/ 43875 w 360000"/>
              <a:gd name="connsiteY24" fmla="*/ 195187 h 358874"/>
              <a:gd name="connsiteX25" fmla="*/ 43875 w 360000"/>
              <a:gd name="connsiteY25" fmla="*/ 163125 h 358874"/>
              <a:gd name="connsiteX26" fmla="*/ 172688 w 360000"/>
              <a:gd name="connsiteY26" fmla="*/ 75374 h 358874"/>
              <a:gd name="connsiteX27" fmla="*/ 104625 w 360000"/>
              <a:gd name="connsiteY27" fmla="*/ 222750 h 358874"/>
              <a:gd name="connsiteX28" fmla="*/ 136687 w 360000"/>
              <a:gd name="connsiteY28" fmla="*/ 297562 h 358874"/>
              <a:gd name="connsiteX29" fmla="*/ 136687 w 360000"/>
              <a:gd name="connsiteY29" fmla="*/ 314999 h 358874"/>
              <a:gd name="connsiteX30" fmla="*/ 223313 w 360000"/>
              <a:gd name="connsiteY30" fmla="*/ 314999 h 358874"/>
              <a:gd name="connsiteX31" fmla="*/ 223313 w 360000"/>
              <a:gd name="connsiteY31" fmla="*/ 297562 h 358874"/>
              <a:gd name="connsiteX32" fmla="*/ 255375 w 360000"/>
              <a:gd name="connsiteY32" fmla="*/ 222750 h 358874"/>
              <a:gd name="connsiteX33" fmla="*/ 187313 w 360000"/>
              <a:gd name="connsiteY33" fmla="*/ 75374 h 358874"/>
              <a:gd name="connsiteX34" fmla="*/ 185625 w 360000"/>
              <a:gd name="connsiteY34" fmla="*/ 75374 h 358874"/>
              <a:gd name="connsiteX35" fmla="*/ 185625 w 360000"/>
              <a:gd name="connsiteY35" fmla="*/ 196960 h 358874"/>
              <a:gd name="connsiteX36" fmla="*/ 199477 w 360000"/>
              <a:gd name="connsiteY36" fmla="*/ 202711 h 358874"/>
              <a:gd name="connsiteX37" fmla="*/ 207563 w 360000"/>
              <a:gd name="connsiteY37" fmla="*/ 222187 h 358874"/>
              <a:gd name="connsiteX38" fmla="*/ 180000 w 360000"/>
              <a:gd name="connsiteY38" fmla="*/ 249750 h 358874"/>
              <a:gd name="connsiteX39" fmla="*/ 152438 w 360000"/>
              <a:gd name="connsiteY39" fmla="*/ 222187 h 358874"/>
              <a:gd name="connsiteX40" fmla="*/ 160524 w 360000"/>
              <a:gd name="connsiteY40" fmla="*/ 202711 h 358874"/>
              <a:gd name="connsiteX41" fmla="*/ 174375 w 360000"/>
              <a:gd name="connsiteY41" fmla="*/ 196960 h 358874"/>
              <a:gd name="connsiteX42" fmla="*/ 174375 w 360000"/>
              <a:gd name="connsiteY42" fmla="*/ 75374 h 358874"/>
              <a:gd name="connsiteX43" fmla="*/ 165375 w 360000"/>
              <a:gd name="connsiteY43" fmla="*/ 64687 h 358874"/>
              <a:gd name="connsiteX44" fmla="*/ 194063 w 360000"/>
              <a:gd name="connsiteY44" fmla="*/ 64687 h 358874"/>
              <a:gd name="connsiteX45" fmla="*/ 267188 w 360000"/>
              <a:gd name="connsiteY45" fmla="*/ 222750 h 358874"/>
              <a:gd name="connsiteX46" fmla="*/ 234563 w 360000"/>
              <a:gd name="connsiteY46" fmla="*/ 300375 h 358874"/>
              <a:gd name="connsiteX47" fmla="*/ 234563 w 360000"/>
              <a:gd name="connsiteY47" fmla="*/ 314999 h 358874"/>
              <a:gd name="connsiteX48" fmla="*/ 240187 w 360000"/>
              <a:gd name="connsiteY48" fmla="*/ 314999 h 358874"/>
              <a:gd name="connsiteX49" fmla="*/ 240187 w 360000"/>
              <a:gd name="connsiteY49" fmla="*/ 358874 h 358874"/>
              <a:gd name="connsiteX50" fmla="*/ 119812 w 360000"/>
              <a:gd name="connsiteY50" fmla="*/ 358874 h 358874"/>
              <a:gd name="connsiteX51" fmla="*/ 119812 w 360000"/>
              <a:gd name="connsiteY51" fmla="*/ 314999 h 358874"/>
              <a:gd name="connsiteX52" fmla="*/ 125437 w 360000"/>
              <a:gd name="connsiteY52" fmla="*/ 314999 h 358874"/>
              <a:gd name="connsiteX53" fmla="*/ 125437 w 360000"/>
              <a:gd name="connsiteY53" fmla="*/ 300375 h 358874"/>
              <a:gd name="connsiteX54" fmla="*/ 92250 w 360000"/>
              <a:gd name="connsiteY54" fmla="*/ 222750 h 358874"/>
              <a:gd name="connsiteX55" fmla="*/ 338062 w 360000"/>
              <a:gd name="connsiteY55" fmla="*/ 15749 h 358874"/>
              <a:gd name="connsiteX56" fmla="*/ 327375 w 360000"/>
              <a:gd name="connsiteY56" fmla="*/ 26437 h 358874"/>
              <a:gd name="connsiteX57" fmla="*/ 338062 w 360000"/>
              <a:gd name="connsiteY57" fmla="*/ 37124 h 358874"/>
              <a:gd name="connsiteX58" fmla="*/ 348750 w 360000"/>
              <a:gd name="connsiteY58" fmla="*/ 26437 h 358874"/>
              <a:gd name="connsiteX59" fmla="*/ 338062 w 360000"/>
              <a:gd name="connsiteY59" fmla="*/ 15749 h 358874"/>
              <a:gd name="connsiteX60" fmla="*/ 21938 w 360000"/>
              <a:gd name="connsiteY60" fmla="*/ 15749 h 358874"/>
              <a:gd name="connsiteX61" fmla="*/ 11250 w 360000"/>
              <a:gd name="connsiteY61" fmla="*/ 26437 h 358874"/>
              <a:gd name="connsiteX62" fmla="*/ 21938 w 360000"/>
              <a:gd name="connsiteY62" fmla="*/ 37124 h 358874"/>
              <a:gd name="connsiteX63" fmla="*/ 32625 w 360000"/>
              <a:gd name="connsiteY63" fmla="*/ 26437 h 358874"/>
              <a:gd name="connsiteX64" fmla="*/ 21938 w 360000"/>
              <a:gd name="connsiteY64" fmla="*/ 15749 h 358874"/>
              <a:gd name="connsiteX65" fmla="*/ 163688 w 360000"/>
              <a:gd name="connsiteY65" fmla="*/ 11250 h 358874"/>
              <a:gd name="connsiteX66" fmla="*/ 163688 w 360000"/>
              <a:gd name="connsiteY66" fmla="*/ 43313 h 358874"/>
              <a:gd name="connsiteX67" fmla="*/ 196313 w 360000"/>
              <a:gd name="connsiteY67" fmla="*/ 43313 h 358874"/>
              <a:gd name="connsiteX68" fmla="*/ 196313 w 360000"/>
              <a:gd name="connsiteY68" fmla="*/ 11250 h 358874"/>
              <a:gd name="connsiteX69" fmla="*/ 152438 w 360000"/>
              <a:gd name="connsiteY69" fmla="*/ 0 h 358874"/>
              <a:gd name="connsiteX70" fmla="*/ 207000 w 360000"/>
              <a:gd name="connsiteY70" fmla="*/ 0 h 358874"/>
              <a:gd name="connsiteX71" fmla="*/ 207215 w 360000"/>
              <a:gd name="connsiteY71" fmla="*/ 20812 h 358874"/>
              <a:gd name="connsiteX72" fmla="*/ 318514 w 360000"/>
              <a:gd name="connsiteY72" fmla="*/ 20812 h 358874"/>
              <a:gd name="connsiteX73" fmla="*/ 322664 w 360000"/>
              <a:gd name="connsiteY73" fmla="*/ 11038 h 358874"/>
              <a:gd name="connsiteX74" fmla="*/ 338062 w 360000"/>
              <a:gd name="connsiteY74" fmla="*/ 4499 h 358874"/>
              <a:gd name="connsiteX75" fmla="*/ 360000 w 360000"/>
              <a:gd name="connsiteY75" fmla="*/ 26437 h 358874"/>
              <a:gd name="connsiteX76" fmla="*/ 338062 w 360000"/>
              <a:gd name="connsiteY76" fmla="*/ 48374 h 358874"/>
              <a:gd name="connsiteX77" fmla="*/ 322453 w 360000"/>
              <a:gd name="connsiteY77" fmla="*/ 41835 h 358874"/>
              <a:gd name="connsiteX78" fmla="*/ 318437 w 360000"/>
              <a:gd name="connsiteY78" fmla="*/ 32062 h 358874"/>
              <a:gd name="connsiteX79" fmla="*/ 232613 w 360000"/>
              <a:gd name="connsiteY79" fmla="*/ 32062 h 358874"/>
              <a:gd name="connsiteX80" fmla="*/ 251183 w 360000"/>
              <a:gd name="connsiteY80" fmla="*/ 37959 h 358874"/>
              <a:gd name="connsiteX81" fmla="*/ 320915 w 360000"/>
              <a:gd name="connsiteY81" fmla="*/ 107691 h 358874"/>
              <a:gd name="connsiteX82" fmla="*/ 334946 w 360000"/>
              <a:gd name="connsiteY82" fmla="*/ 151875 h 358874"/>
              <a:gd name="connsiteX83" fmla="*/ 360000 w 360000"/>
              <a:gd name="connsiteY83" fmla="*/ 151875 h 358874"/>
              <a:gd name="connsiteX84" fmla="*/ 360000 w 360000"/>
              <a:gd name="connsiteY84" fmla="*/ 206437 h 358874"/>
              <a:gd name="connsiteX85" fmla="*/ 304875 w 360000"/>
              <a:gd name="connsiteY85" fmla="*/ 206437 h 358874"/>
              <a:gd name="connsiteX86" fmla="*/ 304875 w 360000"/>
              <a:gd name="connsiteY86" fmla="*/ 151875 h 358874"/>
              <a:gd name="connsiteX87" fmla="*/ 323199 w 360000"/>
              <a:gd name="connsiteY87" fmla="*/ 151875 h 358874"/>
              <a:gd name="connsiteX88" fmla="*/ 311002 w 360000"/>
              <a:gd name="connsiteY88" fmla="*/ 112693 h 358874"/>
              <a:gd name="connsiteX89" fmla="*/ 246262 w 360000"/>
              <a:gd name="connsiteY89" fmla="*/ 48110 h 358874"/>
              <a:gd name="connsiteX90" fmla="*/ 207370 w 360000"/>
              <a:gd name="connsiteY90" fmla="*/ 35821 h 358874"/>
              <a:gd name="connsiteX91" fmla="*/ 207563 w 360000"/>
              <a:gd name="connsiteY91" fmla="*/ 54563 h 358874"/>
              <a:gd name="connsiteX92" fmla="*/ 152438 w 360000"/>
              <a:gd name="connsiteY92" fmla="*/ 54563 h 358874"/>
              <a:gd name="connsiteX93" fmla="*/ 152438 w 360000"/>
              <a:gd name="connsiteY93" fmla="*/ 35882 h 358874"/>
              <a:gd name="connsiteX94" fmla="*/ 113739 w 360000"/>
              <a:gd name="connsiteY94" fmla="*/ 48110 h 358874"/>
              <a:gd name="connsiteX95" fmla="*/ 48999 w 360000"/>
              <a:gd name="connsiteY95" fmla="*/ 112693 h 358874"/>
              <a:gd name="connsiteX96" fmla="*/ 36801 w 360000"/>
              <a:gd name="connsiteY96" fmla="*/ 151875 h 358874"/>
              <a:gd name="connsiteX97" fmla="*/ 55125 w 360000"/>
              <a:gd name="connsiteY97" fmla="*/ 151875 h 358874"/>
              <a:gd name="connsiteX98" fmla="*/ 55125 w 360000"/>
              <a:gd name="connsiteY98" fmla="*/ 206437 h 358874"/>
              <a:gd name="connsiteX99" fmla="*/ 0 w 360000"/>
              <a:gd name="connsiteY99" fmla="*/ 206437 h 358874"/>
              <a:gd name="connsiteX100" fmla="*/ 0 w 360000"/>
              <a:gd name="connsiteY100" fmla="*/ 151875 h 358874"/>
              <a:gd name="connsiteX101" fmla="*/ 25054 w 360000"/>
              <a:gd name="connsiteY101" fmla="*/ 151875 h 358874"/>
              <a:gd name="connsiteX102" fmla="*/ 39085 w 360000"/>
              <a:gd name="connsiteY102" fmla="*/ 107691 h 358874"/>
              <a:gd name="connsiteX103" fmla="*/ 108818 w 360000"/>
              <a:gd name="connsiteY103" fmla="*/ 37959 h 358874"/>
              <a:gd name="connsiteX104" fmla="*/ 127387 w 360000"/>
              <a:gd name="connsiteY104" fmla="*/ 32062 h 358874"/>
              <a:gd name="connsiteX105" fmla="*/ 41563 w 360000"/>
              <a:gd name="connsiteY105" fmla="*/ 32062 h 358874"/>
              <a:gd name="connsiteX106" fmla="*/ 37547 w 360000"/>
              <a:gd name="connsiteY106" fmla="*/ 41835 h 358874"/>
              <a:gd name="connsiteX107" fmla="*/ 21938 w 360000"/>
              <a:gd name="connsiteY107" fmla="*/ 48374 h 358874"/>
              <a:gd name="connsiteX108" fmla="*/ 0 w 360000"/>
              <a:gd name="connsiteY108" fmla="*/ 26437 h 358874"/>
              <a:gd name="connsiteX109" fmla="*/ 21938 w 360000"/>
              <a:gd name="connsiteY109" fmla="*/ 4499 h 358874"/>
              <a:gd name="connsiteX110" fmla="*/ 37547 w 360000"/>
              <a:gd name="connsiteY110" fmla="*/ 10827 h 358874"/>
              <a:gd name="connsiteX111" fmla="*/ 41595 w 360000"/>
              <a:gd name="connsiteY111" fmla="*/ 20812 h 358874"/>
              <a:gd name="connsiteX112" fmla="*/ 152438 w 360000"/>
              <a:gd name="connsiteY112" fmla="*/ 20812 h 35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60000" h="358874">
                <a:moveTo>
                  <a:pt x="185625" y="331312"/>
                </a:moveTo>
                <a:lnTo>
                  <a:pt x="196313" y="331312"/>
                </a:lnTo>
                <a:lnTo>
                  <a:pt x="196313" y="342562"/>
                </a:lnTo>
                <a:lnTo>
                  <a:pt x="185625" y="342562"/>
                </a:lnTo>
                <a:close/>
                <a:moveTo>
                  <a:pt x="136688" y="331312"/>
                </a:moveTo>
                <a:lnTo>
                  <a:pt x="174938" y="331312"/>
                </a:lnTo>
                <a:lnTo>
                  <a:pt x="174938" y="342562"/>
                </a:lnTo>
                <a:lnTo>
                  <a:pt x="136688" y="342562"/>
                </a:lnTo>
                <a:close/>
                <a:moveTo>
                  <a:pt x="131062" y="326249"/>
                </a:moveTo>
                <a:lnTo>
                  <a:pt x="131062" y="347624"/>
                </a:lnTo>
                <a:lnTo>
                  <a:pt x="228937" y="347624"/>
                </a:lnTo>
                <a:lnTo>
                  <a:pt x="228937" y="326249"/>
                </a:lnTo>
                <a:close/>
                <a:moveTo>
                  <a:pt x="180000" y="206437"/>
                </a:moveTo>
                <a:cubicBezTo>
                  <a:pt x="171000" y="206437"/>
                  <a:pt x="163688" y="213750"/>
                  <a:pt x="163688" y="222750"/>
                </a:cubicBezTo>
                <a:cubicBezTo>
                  <a:pt x="163688" y="231750"/>
                  <a:pt x="171000" y="239062"/>
                  <a:pt x="180000" y="239062"/>
                </a:cubicBezTo>
                <a:cubicBezTo>
                  <a:pt x="189000" y="239062"/>
                  <a:pt x="196313" y="231750"/>
                  <a:pt x="196313" y="222750"/>
                </a:cubicBezTo>
                <a:cubicBezTo>
                  <a:pt x="196313" y="213750"/>
                  <a:pt x="189000" y="206437"/>
                  <a:pt x="180000" y="206437"/>
                </a:cubicBezTo>
                <a:close/>
                <a:moveTo>
                  <a:pt x="316125" y="163125"/>
                </a:moveTo>
                <a:lnTo>
                  <a:pt x="316125" y="195187"/>
                </a:lnTo>
                <a:lnTo>
                  <a:pt x="316687" y="195187"/>
                </a:lnTo>
                <a:lnTo>
                  <a:pt x="348750" y="195187"/>
                </a:lnTo>
                <a:lnTo>
                  <a:pt x="348750" y="163125"/>
                </a:lnTo>
                <a:close/>
                <a:moveTo>
                  <a:pt x="11250" y="163125"/>
                </a:moveTo>
                <a:lnTo>
                  <a:pt x="11250" y="195187"/>
                </a:lnTo>
                <a:lnTo>
                  <a:pt x="43875" y="195187"/>
                </a:lnTo>
                <a:lnTo>
                  <a:pt x="43875" y="163125"/>
                </a:lnTo>
                <a:close/>
                <a:moveTo>
                  <a:pt x="172688" y="75374"/>
                </a:moveTo>
                <a:lnTo>
                  <a:pt x="104625" y="222750"/>
                </a:lnTo>
                <a:lnTo>
                  <a:pt x="136687" y="297562"/>
                </a:lnTo>
                <a:lnTo>
                  <a:pt x="136687" y="314999"/>
                </a:lnTo>
                <a:lnTo>
                  <a:pt x="223313" y="314999"/>
                </a:lnTo>
                <a:lnTo>
                  <a:pt x="223313" y="297562"/>
                </a:lnTo>
                <a:lnTo>
                  <a:pt x="255375" y="222750"/>
                </a:lnTo>
                <a:lnTo>
                  <a:pt x="187313" y="75374"/>
                </a:lnTo>
                <a:lnTo>
                  <a:pt x="185625" y="75374"/>
                </a:lnTo>
                <a:lnTo>
                  <a:pt x="185625" y="196960"/>
                </a:lnTo>
                <a:lnTo>
                  <a:pt x="199477" y="202711"/>
                </a:lnTo>
                <a:cubicBezTo>
                  <a:pt x="204469" y="207703"/>
                  <a:pt x="207563" y="214593"/>
                  <a:pt x="207563" y="222187"/>
                </a:cubicBezTo>
                <a:cubicBezTo>
                  <a:pt x="207563" y="237938"/>
                  <a:pt x="195188" y="249750"/>
                  <a:pt x="180000" y="249750"/>
                </a:cubicBezTo>
                <a:cubicBezTo>
                  <a:pt x="164813" y="249750"/>
                  <a:pt x="152438" y="237375"/>
                  <a:pt x="152438" y="222187"/>
                </a:cubicBezTo>
                <a:cubicBezTo>
                  <a:pt x="152438" y="214593"/>
                  <a:pt x="155532" y="207703"/>
                  <a:pt x="160524" y="202711"/>
                </a:cubicBezTo>
                <a:lnTo>
                  <a:pt x="174375" y="196960"/>
                </a:lnTo>
                <a:lnTo>
                  <a:pt x="174375" y="75374"/>
                </a:lnTo>
                <a:close/>
                <a:moveTo>
                  <a:pt x="165375" y="64687"/>
                </a:moveTo>
                <a:lnTo>
                  <a:pt x="194063" y="64687"/>
                </a:lnTo>
                <a:lnTo>
                  <a:pt x="267188" y="222750"/>
                </a:lnTo>
                <a:lnTo>
                  <a:pt x="234563" y="300375"/>
                </a:lnTo>
                <a:lnTo>
                  <a:pt x="234563" y="314999"/>
                </a:lnTo>
                <a:lnTo>
                  <a:pt x="240187" y="314999"/>
                </a:lnTo>
                <a:lnTo>
                  <a:pt x="240187" y="358874"/>
                </a:lnTo>
                <a:lnTo>
                  <a:pt x="119812" y="358874"/>
                </a:lnTo>
                <a:lnTo>
                  <a:pt x="119812" y="314999"/>
                </a:lnTo>
                <a:lnTo>
                  <a:pt x="125437" y="314999"/>
                </a:lnTo>
                <a:lnTo>
                  <a:pt x="125437" y="300375"/>
                </a:lnTo>
                <a:lnTo>
                  <a:pt x="92250" y="222750"/>
                </a:lnTo>
                <a:close/>
                <a:moveTo>
                  <a:pt x="338062" y="15749"/>
                </a:moveTo>
                <a:cubicBezTo>
                  <a:pt x="331875" y="15749"/>
                  <a:pt x="327375" y="20812"/>
                  <a:pt x="327375" y="26437"/>
                </a:cubicBezTo>
                <a:cubicBezTo>
                  <a:pt x="327375" y="32062"/>
                  <a:pt x="332437" y="37124"/>
                  <a:pt x="338062" y="37124"/>
                </a:cubicBezTo>
                <a:cubicBezTo>
                  <a:pt x="344250" y="37124"/>
                  <a:pt x="348750" y="32062"/>
                  <a:pt x="348750" y="26437"/>
                </a:cubicBezTo>
                <a:cubicBezTo>
                  <a:pt x="348750" y="20249"/>
                  <a:pt x="343687" y="15749"/>
                  <a:pt x="338062" y="15749"/>
                </a:cubicBezTo>
                <a:close/>
                <a:moveTo>
                  <a:pt x="21938" y="15749"/>
                </a:moveTo>
                <a:cubicBezTo>
                  <a:pt x="16313" y="15749"/>
                  <a:pt x="11250" y="20249"/>
                  <a:pt x="11250" y="26437"/>
                </a:cubicBezTo>
                <a:cubicBezTo>
                  <a:pt x="11250" y="32624"/>
                  <a:pt x="15750" y="37124"/>
                  <a:pt x="21938" y="37124"/>
                </a:cubicBezTo>
                <a:cubicBezTo>
                  <a:pt x="28125" y="37124"/>
                  <a:pt x="32625" y="32624"/>
                  <a:pt x="32625" y="26437"/>
                </a:cubicBezTo>
                <a:cubicBezTo>
                  <a:pt x="32625" y="20249"/>
                  <a:pt x="28125" y="15749"/>
                  <a:pt x="21938" y="15749"/>
                </a:cubicBezTo>
                <a:close/>
                <a:moveTo>
                  <a:pt x="163688" y="11250"/>
                </a:moveTo>
                <a:lnTo>
                  <a:pt x="163688" y="43313"/>
                </a:lnTo>
                <a:lnTo>
                  <a:pt x="196313" y="43313"/>
                </a:lnTo>
                <a:lnTo>
                  <a:pt x="196313" y="11250"/>
                </a:lnTo>
                <a:close/>
                <a:moveTo>
                  <a:pt x="152438" y="0"/>
                </a:moveTo>
                <a:lnTo>
                  <a:pt x="207000" y="0"/>
                </a:lnTo>
                <a:lnTo>
                  <a:pt x="207215" y="20812"/>
                </a:lnTo>
                <a:lnTo>
                  <a:pt x="318514" y="20812"/>
                </a:lnTo>
                <a:lnTo>
                  <a:pt x="322664" y="11038"/>
                </a:lnTo>
                <a:cubicBezTo>
                  <a:pt x="326672" y="7030"/>
                  <a:pt x="332156" y="4499"/>
                  <a:pt x="338062" y="4499"/>
                </a:cubicBezTo>
                <a:cubicBezTo>
                  <a:pt x="350437" y="4499"/>
                  <a:pt x="360000" y="14624"/>
                  <a:pt x="360000" y="26437"/>
                </a:cubicBezTo>
                <a:cubicBezTo>
                  <a:pt x="360000" y="38249"/>
                  <a:pt x="349875" y="48374"/>
                  <a:pt x="338062" y="48374"/>
                </a:cubicBezTo>
                <a:cubicBezTo>
                  <a:pt x="331875" y="48374"/>
                  <a:pt x="326391" y="45843"/>
                  <a:pt x="322453" y="41835"/>
                </a:cubicBezTo>
                <a:lnTo>
                  <a:pt x="318437" y="32062"/>
                </a:lnTo>
                <a:lnTo>
                  <a:pt x="232613" y="32062"/>
                </a:lnTo>
                <a:lnTo>
                  <a:pt x="251183" y="37959"/>
                </a:lnTo>
                <a:cubicBezTo>
                  <a:pt x="281189" y="53199"/>
                  <a:pt x="305675" y="77686"/>
                  <a:pt x="320915" y="107691"/>
                </a:cubicBezTo>
                <a:lnTo>
                  <a:pt x="334946" y="151875"/>
                </a:lnTo>
                <a:lnTo>
                  <a:pt x="360000" y="151875"/>
                </a:lnTo>
                <a:lnTo>
                  <a:pt x="360000" y="206437"/>
                </a:lnTo>
                <a:lnTo>
                  <a:pt x="304875" y="206437"/>
                </a:lnTo>
                <a:lnTo>
                  <a:pt x="304875" y="151875"/>
                </a:lnTo>
                <a:lnTo>
                  <a:pt x="323199" y="151875"/>
                </a:lnTo>
                <a:lnTo>
                  <a:pt x="311002" y="112693"/>
                </a:lnTo>
                <a:cubicBezTo>
                  <a:pt x="296957" y="84814"/>
                  <a:pt x="274228" y="62208"/>
                  <a:pt x="246262" y="48110"/>
                </a:cubicBezTo>
                <a:lnTo>
                  <a:pt x="207370" y="35821"/>
                </a:lnTo>
                <a:lnTo>
                  <a:pt x="207563" y="54563"/>
                </a:lnTo>
                <a:lnTo>
                  <a:pt x="152438" y="54563"/>
                </a:lnTo>
                <a:lnTo>
                  <a:pt x="152438" y="35882"/>
                </a:lnTo>
                <a:lnTo>
                  <a:pt x="113739" y="48110"/>
                </a:lnTo>
                <a:cubicBezTo>
                  <a:pt x="85773" y="62208"/>
                  <a:pt x="63044" y="84814"/>
                  <a:pt x="48999" y="112693"/>
                </a:cubicBezTo>
                <a:lnTo>
                  <a:pt x="36801" y="151875"/>
                </a:lnTo>
                <a:lnTo>
                  <a:pt x="55125" y="151875"/>
                </a:lnTo>
                <a:lnTo>
                  <a:pt x="55125" y="206437"/>
                </a:lnTo>
                <a:lnTo>
                  <a:pt x="0" y="206437"/>
                </a:lnTo>
                <a:lnTo>
                  <a:pt x="0" y="151875"/>
                </a:lnTo>
                <a:lnTo>
                  <a:pt x="25054" y="151875"/>
                </a:lnTo>
                <a:lnTo>
                  <a:pt x="39085" y="107691"/>
                </a:lnTo>
                <a:cubicBezTo>
                  <a:pt x="54325" y="77686"/>
                  <a:pt x="78812" y="53199"/>
                  <a:pt x="108818" y="37959"/>
                </a:cubicBezTo>
                <a:lnTo>
                  <a:pt x="127387" y="32062"/>
                </a:lnTo>
                <a:lnTo>
                  <a:pt x="41563" y="32062"/>
                </a:lnTo>
                <a:lnTo>
                  <a:pt x="37547" y="41835"/>
                </a:lnTo>
                <a:cubicBezTo>
                  <a:pt x="33610" y="45843"/>
                  <a:pt x="28125" y="48374"/>
                  <a:pt x="21938" y="48374"/>
                </a:cubicBezTo>
                <a:cubicBezTo>
                  <a:pt x="10125" y="48374"/>
                  <a:pt x="0" y="38812"/>
                  <a:pt x="0" y="26437"/>
                </a:cubicBezTo>
                <a:cubicBezTo>
                  <a:pt x="0" y="14062"/>
                  <a:pt x="9563" y="4499"/>
                  <a:pt x="21938" y="4499"/>
                </a:cubicBezTo>
                <a:cubicBezTo>
                  <a:pt x="28125" y="4499"/>
                  <a:pt x="33610" y="6890"/>
                  <a:pt x="37547" y="10827"/>
                </a:cubicBezTo>
                <a:lnTo>
                  <a:pt x="41595" y="20812"/>
                </a:lnTo>
                <a:lnTo>
                  <a:pt x="152438" y="20812"/>
                </a:lnTo>
                <a:close/>
              </a:path>
            </a:pathLst>
          </a:custGeom>
          <a:solidFill>
            <a:schemeClr val="bg1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pPr defTabSz="457200">
              <a:lnSpc>
                <a:spcPct val="120000"/>
              </a:lnSpc>
            </a:pPr>
            <a:endParaRPr lang="zh-CN" altLang="en-US" sz="1700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文本框 134"/>
          <p:cNvSpPr txBox="1"/>
          <p:nvPr>
            <p:custDataLst>
              <p:tags r:id="rId6"/>
            </p:custDataLst>
          </p:nvPr>
        </p:nvSpPr>
        <p:spPr>
          <a:xfrm>
            <a:off x="2733675" y="3742690"/>
            <a:ext cx="7967345" cy="2219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0" lvl="0" indent="0" algn="l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在保持高级语言与机器语言、操作系统与计算机系统结构、程序设计环境与计算机系统结构之间适当的语义差距前提下，</a:t>
            </a:r>
            <a:r>
              <a:rPr lang="zh-CN" altLang="en-US" sz="2000" b="1" spc="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怎样改进计算机系统结构，缩小语义差距。</a:t>
            </a:r>
            <a:endParaRPr lang="zh-CN" altLang="en-US" sz="2000" b="1" spc="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</a:rPr>
              <a:t>第2章 数据表示与指令系统</a:t>
            </a:r>
            <a:endParaRPr lang="zh-CN" altLang="en-US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 spd="med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1989478" y="3437275"/>
            <a:ext cx="1104407" cy="952199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等腰三角形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1764526" y="3437276"/>
            <a:ext cx="1104407" cy="952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 bwMode="auto">
          <a:xfrm>
            <a:off x="3405149" y="1761030"/>
            <a:ext cx="435337" cy="435337"/>
          </a:xfrm>
          <a:custGeom>
            <a:avLst/>
            <a:gdLst>
              <a:gd name="T0" fmla="*/ 956359 w 1647825"/>
              <a:gd name="T1" fmla="*/ 1636826 h 1647826"/>
              <a:gd name="T2" fmla="*/ 747857 w 1647825"/>
              <a:gd name="T3" fmla="*/ 1644290 h 1647826"/>
              <a:gd name="T4" fmla="*/ 552064 w 1647825"/>
              <a:gd name="T5" fmla="*/ 1602253 h 1647826"/>
              <a:gd name="T6" fmla="*/ 715689 w 1647825"/>
              <a:gd name="T7" fmla="*/ 1601861 h 1647826"/>
              <a:gd name="T8" fmla="*/ 887256 w 1647825"/>
              <a:gd name="T9" fmla="*/ 1606575 h 1647826"/>
              <a:gd name="T10" fmla="*/ 1054454 w 1647825"/>
              <a:gd name="T11" fmla="*/ 1574360 h 1647826"/>
              <a:gd name="T12" fmla="*/ 824299 w 1647825"/>
              <a:gd name="T13" fmla="*/ 1511300 h 1647826"/>
              <a:gd name="T14" fmla="*/ 704546 w 1647825"/>
              <a:gd name="T15" fmla="*/ 1461552 h 1647826"/>
              <a:gd name="T16" fmla="*/ 930127 w 1647825"/>
              <a:gd name="T17" fmla="*/ 1463902 h 1647826"/>
              <a:gd name="T18" fmla="*/ 1356122 w 1647825"/>
              <a:gd name="T19" fmla="*/ 1452828 h 1647826"/>
              <a:gd name="T20" fmla="*/ 1149747 w 1647825"/>
              <a:gd name="T21" fmla="*/ 1581151 h 1647826"/>
              <a:gd name="T22" fmla="*/ 515270 w 1647825"/>
              <a:gd name="T23" fmla="*/ 1266356 h 1647826"/>
              <a:gd name="T24" fmla="*/ 425814 w 1647825"/>
              <a:gd name="T25" fmla="*/ 1545074 h 1647826"/>
              <a:gd name="T26" fmla="*/ 236961 w 1647825"/>
              <a:gd name="T27" fmla="*/ 1401552 h 1647826"/>
              <a:gd name="T28" fmla="*/ 652180 w 1647825"/>
              <a:gd name="T29" fmla="*/ 1071563 h 1647826"/>
              <a:gd name="T30" fmla="*/ 198520 w 1647825"/>
              <a:gd name="T31" fmla="*/ 994251 h 1647826"/>
              <a:gd name="T32" fmla="*/ 228545 w 1647825"/>
              <a:gd name="T33" fmla="*/ 1165580 h 1647826"/>
              <a:gd name="T34" fmla="*/ 158888 w 1647825"/>
              <a:gd name="T35" fmla="*/ 998634 h 1647826"/>
              <a:gd name="T36" fmla="*/ 1499776 w 1647825"/>
              <a:gd name="T37" fmla="*/ 943174 h 1647826"/>
              <a:gd name="T38" fmla="*/ 1443657 w 1647825"/>
              <a:gd name="T39" fmla="*/ 1118941 h 1647826"/>
              <a:gd name="T40" fmla="*/ 1430523 w 1647825"/>
              <a:gd name="T41" fmla="*/ 1050060 h 1647826"/>
              <a:gd name="T42" fmla="*/ 1647825 w 1647825"/>
              <a:gd name="T43" fmla="*/ 804876 h 1647826"/>
              <a:gd name="T44" fmla="*/ 1627188 w 1647825"/>
              <a:gd name="T45" fmla="*/ 1006630 h 1647826"/>
              <a:gd name="T46" fmla="*/ 1562100 w 1647825"/>
              <a:gd name="T47" fmla="*/ 1190116 h 1647826"/>
              <a:gd name="T48" fmla="*/ 1456928 w 1647825"/>
              <a:gd name="T49" fmla="*/ 1350963 h 1647826"/>
              <a:gd name="T50" fmla="*/ 1529556 w 1647825"/>
              <a:gd name="T51" fmla="*/ 1167081 h 1647826"/>
              <a:gd name="T52" fmla="*/ 1588294 w 1647825"/>
              <a:gd name="T53" fmla="*/ 1003056 h 1647826"/>
              <a:gd name="T54" fmla="*/ 1608931 w 1647825"/>
              <a:gd name="T55" fmla="*/ 823940 h 1647826"/>
              <a:gd name="T56" fmla="*/ 45244 w 1647825"/>
              <a:gd name="T57" fmla="*/ 926307 h 1647826"/>
              <a:gd name="T58" fmla="*/ 89297 w 1647825"/>
              <a:gd name="T59" fmla="*/ 1101726 h 1647826"/>
              <a:gd name="T60" fmla="*/ 170260 w 1647825"/>
              <a:gd name="T61" fmla="*/ 1259285 h 1647826"/>
              <a:gd name="T62" fmla="*/ 135335 w 1647825"/>
              <a:gd name="T63" fmla="*/ 1276748 h 1647826"/>
              <a:gd name="T64" fmla="*/ 46831 w 1647825"/>
              <a:gd name="T65" fmla="*/ 1098948 h 1647826"/>
              <a:gd name="T66" fmla="*/ 3175 w 1647825"/>
              <a:gd name="T67" fmla="*/ 900907 h 1647826"/>
              <a:gd name="T68" fmla="*/ 1314889 w 1647825"/>
              <a:gd name="T69" fmla="*/ 671513 h 1647826"/>
              <a:gd name="T70" fmla="*/ 987105 w 1647825"/>
              <a:gd name="T71" fmla="*/ 1046163 h 1647826"/>
              <a:gd name="T72" fmla="*/ 1540533 w 1647825"/>
              <a:gd name="T73" fmla="*/ 418281 h 1647826"/>
              <a:gd name="T74" fmla="*/ 1626767 w 1647825"/>
              <a:gd name="T75" fmla="*/ 640748 h 1647826"/>
              <a:gd name="T76" fmla="*/ 1341437 w 1647825"/>
              <a:gd name="T77" fmla="*/ 662559 h 1647826"/>
              <a:gd name="T78" fmla="*/ 175991 w 1647825"/>
              <a:gd name="T79" fmla="*/ 833870 h 1647826"/>
              <a:gd name="T80" fmla="*/ 31713 w 1647825"/>
              <a:gd name="T81" fmla="*/ 595541 h 1647826"/>
              <a:gd name="T82" fmla="*/ 293316 w 1647825"/>
              <a:gd name="T83" fmla="*/ 387350 h 1647826"/>
              <a:gd name="T84" fmla="*/ 1155020 w 1647825"/>
              <a:gd name="T85" fmla="*/ 223001 h 1647826"/>
              <a:gd name="T86" fmla="*/ 1312138 w 1647825"/>
              <a:gd name="T87" fmla="*/ 341854 h 1647826"/>
              <a:gd name="T88" fmla="*/ 1208052 w 1647825"/>
              <a:gd name="T89" fmla="*/ 302633 h 1647826"/>
              <a:gd name="T90" fmla="*/ 598488 w 1647825"/>
              <a:gd name="T91" fmla="*/ 217164 h 1647826"/>
              <a:gd name="T92" fmla="*/ 395220 w 1647825"/>
              <a:gd name="T93" fmla="*/ 338651 h 1647826"/>
              <a:gd name="T94" fmla="*/ 380872 w 1647825"/>
              <a:gd name="T95" fmla="*/ 299616 h 1647826"/>
              <a:gd name="T96" fmla="*/ 545878 w 1647825"/>
              <a:gd name="T97" fmla="*/ 196850 h 1647826"/>
              <a:gd name="T98" fmla="*/ 1212850 w 1647825"/>
              <a:gd name="T99" fmla="*/ 97392 h 1647826"/>
              <a:gd name="T100" fmla="*/ 1386682 w 1647825"/>
              <a:gd name="T101" fmla="*/ 223079 h 1647826"/>
              <a:gd name="T102" fmla="*/ 1522413 w 1647825"/>
              <a:gd name="T103" fmla="*/ 388938 h 1647826"/>
              <a:gd name="T104" fmla="*/ 1364457 w 1647825"/>
              <a:gd name="T105" fmla="*/ 255694 h 1647826"/>
              <a:gd name="T106" fmla="*/ 1221582 w 1647825"/>
              <a:gd name="T107" fmla="*/ 147507 h 1647826"/>
              <a:gd name="T108" fmla="*/ 1055291 w 1647825"/>
              <a:gd name="T109" fmla="*/ 73527 h 1647826"/>
              <a:gd name="T110" fmla="*/ 470813 w 1647825"/>
              <a:gd name="T111" fmla="*/ 122846 h 1647826"/>
              <a:gd name="T112" fmla="*/ 319328 w 1647825"/>
              <a:gd name="T113" fmla="*/ 222679 h 1647826"/>
              <a:gd name="T114" fmla="*/ 195602 w 1647825"/>
              <a:gd name="T115" fmla="*/ 354728 h 1647826"/>
              <a:gd name="T116" fmla="*/ 218602 w 1647825"/>
              <a:gd name="T117" fmla="*/ 265635 h 1647826"/>
              <a:gd name="T118" fmla="*/ 383174 w 1647825"/>
              <a:gd name="T119" fmla="*/ 127619 h 1647826"/>
              <a:gd name="T120" fmla="*/ 580263 w 1647825"/>
              <a:gd name="T121" fmla="*/ 36139 h 1647826"/>
              <a:gd name="T122" fmla="*/ 995500 w 1647825"/>
              <a:gd name="T123" fmla="*/ 18230 h 1647826"/>
              <a:gd name="T124" fmla="*/ 630147 w 1647825"/>
              <a:gd name="T125" fmla="*/ 63409 h 1647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7825" h="1647826">
                <a:moveTo>
                  <a:pt x="1069148" y="1570038"/>
                </a:moveTo>
                <a:lnTo>
                  <a:pt x="1117600" y="1593610"/>
                </a:lnTo>
                <a:lnTo>
                  <a:pt x="1100126" y="1600289"/>
                </a:lnTo>
                <a:lnTo>
                  <a:pt x="1082651" y="1606182"/>
                </a:lnTo>
                <a:lnTo>
                  <a:pt x="1065177" y="1611682"/>
                </a:lnTo>
                <a:lnTo>
                  <a:pt x="1047305" y="1616790"/>
                </a:lnTo>
                <a:lnTo>
                  <a:pt x="1029831" y="1621504"/>
                </a:lnTo>
                <a:lnTo>
                  <a:pt x="1011562" y="1626218"/>
                </a:lnTo>
                <a:lnTo>
                  <a:pt x="993293" y="1630147"/>
                </a:lnTo>
                <a:lnTo>
                  <a:pt x="974628" y="1634076"/>
                </a:lnTo>
                <a:lnTo>
                  <a:pt x="956359" y="1636826"/>
                </a:lnTo>
                <a:lnTo>
                  <a:pt x="937693" y="1639969"/>
                </a:lnTo>
                <a:lnTo>
                  <a:pt x="919027" y="1641933"/>
                </a:lnTo>
                <a:lnTo>
                  <a:pt x="899964" y="1644290"/>
                </a:lnTo>
                <a:lnTo>
                  <a:pt x="880901" y="1645469"/>
                </a:lnTo>
                <a:lnTo>
                  <a:pt x="862235" y="1646648"/>
                </a:lnTo>
                <a:lnTo>
                  <a:pt x="842775" y="1647826"/>
                </a:lnTo>
                <a:lnTo>
                  <a:pt x="823315" y="1647826"/>
                </a:lnTo>
                <a:lnTo>
                  <a:pt x="804252" y="1647826"/>
                </a:lnTo>
                <a:lnTo>
                  <a:pt x="785586" y="1646648"/>
                </a:lnTo>
                <a:lnTo>
                  <a:pt x="766523" y="1645862"/>
                </a:lnTo>
                <a:lnTo>
                  <a:pt x="747857" y="1644290"/>
                </a:lnTo>
                <a:lnTo>
                  <a:pt x="729986" y="1642326"/>
                </a:lnTo>
                <a:lnTo>
                  <a:pt x="711320" y="1640362"/>
                </a:lnTo>
                <a:lnTo>
                  <a:pt x="693051" y="1637219"/>
                </a:lnTo>
                <a:lnTo>
                  <a:pt x="674782" y="1634469"/>
                </a:lnTo>
                <a:lnTo>
                  <a:pt x="656911" y="1630933"/>
                </a:lnTo>
                <a:lnTo>
                  <a:pt x="639039" y="1627004"/>
                </a:lnTo>
                <a:lnTo>
                  <a:pt x="621168" y="1622683"/>
                </a:lnTo>
                <a:lnTo>
                  <a:pt x="603693" y="1617968"/>
                </a:lnTo>
                <a:lnTo>
                  <a:pt x="586219" y="1613254"/>
                </a:lnTo>
                <a:lnTo>
                  <a:pt x="569142" y="1607754"/>
                </a:lnTo>
                <a:lnTo>
                  <a:pt x="552064" y="1602253"/>
                </a:lnTo>
                <a:lnTo>
                  <a:pt x="534987" y="1596360"/>
                </a:lnTo>
                <a:lnTo>
                  <a:pt x="583439" y="1572003"/>
                </a:lnTo>
                <a:lnTo>
                  <a:pt x="597736" y="1576324"/>
                </a:lnTo>
                <a:lnTo>
                  <a:pt x="612033" y="1580646"/>
                </a:lnTo>
                <a:lnTo>
                  <a:pt x="626728" y="1584182"/>
                </a:lnTo>
                <a:lnTo>
                  <a:pt x="640628" y="1587717"/>
                </a:lnTo>
                <a:lnTo>
                  <a:pt x="655322" y="1591253"/>
                </a:lnTo>
                <a:lnTo>
                  <a:pt x="670811" y="1594396"/>
                </a:lnTo>
                <a:lnTo>
                  <a:pt x="685505" y="1597146"/>
                </a:lnTo>
                <a:lnTo>
                  <a:pt x="700597" y="1599896"/>
                </a:lnTo>
                <a:lnTo>
                  <a:pt x="715689" y="1601861"/>
                </a:lnTo>
                <a:lnTo>
                  <a:pt x="730780" y="1603432"/>
                </a:lnTo>
                <a:lnTo>
                  <a:pt x="745872" y="1605396"/>
                </a:lnTo>
                <a:lnTo>
                  <a:pt x="760963" y="1606575"/>
                </a:lnTo>
                <a:lnTo>
                  <a:pt x="776452" y="1607754"/>
                </a:lnTo>
                <a:lnTo>
                  <a:pt x="791941" y="1608932"/>
                </a:lnTo>
                <a:lnTo>
                  <a:pt x="807429" y="1609325"/>
                </a:lnTo>
                <a:lnTo>
                  <a:pt x="823315" y="1609325"/>
                </a:lnTo>
                <a:lnTo>
                  <a:pt x="839201" y="1609325"/>
                </a:lnTo>
                <a:lnTo>
                  <a:pt x="855087" y="1608147"/>
                </a:lnTo>
                <a:lnTo>
                  <a:pt x="870973" y="1607754"/>
                </a:lnTo>
                <a:lnTo>
                  <a:pt x="887256" y="1606575"/>
                </a:lnTo>
                <a:lnTo>
                  <a:pt x="902744" y="1605396"/>
                </a:lnTo>
                <a:lnTo>
                  <a:pt x="918233" y="1603432"/>
                </a:lnTo>
                <a:lnTo>
                  <a:pt x="933722" y="1601468"/>
                </a:lnTo>
                <a:lnTo>
                  <a:pt x="949210" y="1598718"/>
                </a:lnTo>
                <a:lnTo>
                  <a:pt x="964699" y="1596360"/>
                </a:lnTo>
                <a:lnTo>
                  <a:pt x="980188" y="1593218"/>
                </a:lnTo>
                <a:lnTo>
                  <a:pt x="995279" y="1590467"/>
                </a:lnTo>
                <a:lnTo>
                  <a:pt x="1010371" y="1586932"/>
                </a:lnTo>
                <a:lnTo>
                  <a:pt x="1025065" y="1583003"/>
                </a:lnTo>
                <a:lnTo>
                  <a:pt x="1039760" y="1578681"/>
                </a:lnTo>
                <a:lnTo>
                  <a:pt x="1054454" y="1574360"/>
                </a:lnTo>
                <a:lnTo>
                  <a:pt x="1069148" y="1570038"/>
                </a:lnTo>
                <a:close/>
                <a:moveTo>
                  <a:pt x="990600" y="1450975"/>
                </a:moveTo>
                <a:lnTo>
                  <a:pt x="960761" y="1497590"/>
                </a:lnTo>
                <a:lnTo>
                  <a:pt x="944450" y="1500332"/>
                </a:lnTo>
                <a:lnTo>
                  <a:pt x="927740" y="1503466"/>
                </a:lnTo>
                <a:lnTo>
                  <a:pt x="910632" y="1505424"/>
                </a:lnTo>
                <a:lnTo>
                  <a:pt x="893923" y="1507775"/>
                </a:lnTo>
                <a:lnTo>
                  <a:pt x="876417" y="1508950"/>
                </a:lnTo>
                <a:lnTo>
                  <a:pt x="859310" y="1510125"/>
                </a:lnTo>
                <a:lnTo>
                  <a:pt x="841804" y="1510909"/>
                </a:lnTo>
                <a:lnTo>
                  <a:pt x="824299" y="1511300"/>
                </a:lnTo>
                <a:lnTo>
                  <a:pt x="807589" y="1510909"/>
                </a:lnTo>
                <a:lnTo>
                  <a:pt x="791675" y="1510125"/>
                </a:lnTo>
                <a:lnTo>
                  <a:pt x="775363" y="1508950"/>
                </a:lnTo>
                <a:lnTo>
                  <a:pt x="759051" y="1507775"/>
                </a:lnTo>
                <a:lnTo>
                  <a:pt x="743137" y="1506208"/>
                </a:lnTo>
                <a:lnTo>
                  <a:pt x="727223" y="1503858"/>
                </a:lnTo>
                <a:lnTo>
                  <a:pt x="711707" y="1501899"/>
                </a:lnTo>
                <a:lnTo>
                  <a:pt x="695395" y="1498765"/>
                </a:lnTo>
                <a:lnTo>
                  <a:pt x="666750" y="1453326"/>
                </a:lnTo>
                <a:lnTo>
                  <a:pt x="685449" y="1458026"/>
                </a:lnTo>
                <a:lnTo>
                  <a:pt x="704546" y="1461552"/>
                </a:lnTo>
                <a:lnTo>
                  <a:pt x="724041" y="1465077"/>
                </a:lnTo>
                <a:lnTo>
                  <a:pt x="743933" y="1467819"/>
                </a:lnTo>
                <a:lnTo>
                  <a:pt x="763428" y="1469778"/>
                </a:lnTo>
                <a:lnTo>
                  <a:pt x="783718" y="1471345"/>
                </a:lnTo>
                <a:lnTo>
                  <a:pt x="803611" y="1472520"/>
                </a:lnTo>
                <a:lnTo>
                  <a:pt x="824299" y="1472520"/>
                </a:lnTo>
                <a:lnTo>
                  <a:pt x="845783" y="1472520"/>
                </a:lnTo>
                <a:lnTo>
                  <a:pt x="866869" y="1470953"/>
                </a:lnTo>
                <a:lnTo>
                  <a:pt x="888353" y="1469386"/>
                </a:lnTo>
                <a:lnTo>
                  <a:pt x="909439" y="1467428"/>
                </a:lnTo>
                <a:lnTo>
                  <a:pt x="930127" y="1463902"/>
                </a:lnTo>
                <a:lnTo>
                  <a:pt x="950417" y="1460377"/>
                </a:lnTo>
                <a:lnTo>
                  <a:pt x="970708" y="1456068"/>
                </a:lnTo>
                <a:lnTo>
                  <a:pt x="990600" y="1450975"/>
                </a:lnTo>
                <a:close/>
                <a:moveTo>
                  <a:pt x="1402556" y="1195388"/>
                </a:moveTo>
                <a:lnTo>
                  <a:pt x="1425972" y="1326889"/>
                </a:lnTo>
                <a:lnTo>
                  <a:pt x="1435100" y="1376153"/>
                </a:lnTo>
                <a:lnTo>
                  <a:pt x="1420019" y="1392044"/>
                </a:lnTo>
                <a:lnTo>
                  <a:pt x="1404541" y="1408333"/>
                </a:lnTo>
                <a:lnTo>
                  <a:pt x="1389063" y="1423429"/>
                </a:lnTo>
                <a:lnTo>
                  <a:pt x="1372394" y="1438526"/>
                </a:lnTo>
                <a:lnTo>
                  <a:pt x="1356122" y="1452828"/>
                </a:lnTo>
                <a:lnTo>
                  <a:pt x="1339056" y="1467131"/>
                </a:lnTo>
                <a:lnTo>
                  <a:pt x="1321594" y="1480241"/>
                </a:lnTo>
                <a:lnTo>
                  <a:pt x="1303734" y="1493749"/>
                </a:lnTo>
                <a:lnTo>
                  <a:pt x="1285875" y="1506462"/>
                </a:lnTo>
                <a:lnTo>
                  <a:pt x="1267619" y="1518380"/>
                </a:lnTo>
                <a:lnTo>
                  <a:pt x="1248569" y="1529902"/>
                </a:lnTo>
                <a:lnTo>
                  <a:pt x="1229519" y="1541423"/>
                </a:lnTo>
                <a:lnTo>
                  <a:pt x="1210072" y="1552149"/>
                </a:lnTo>
                <a:lnTo>
                  <a:pt x="1190228" y="1562082"/>
                </a:lnTo>
                <a:lnTo>
                  <a:pt x="1170384" y="1572014"/>
                </a:lnTo>
                <a:lnTo>
                  <a:pt x="1149747" y="1581151"/>
                </a:lnTo>
                <a:lnTo>
                  <a:pt x="1103709" y="1557711"/>
                </a:lnTo>
                <a:lnTo>
                  <a:pt x="989012" y="1500503"/>
                </a:lnTo>
                <a:lnTo>
                  <a:pt x="996553" y="1489379"/>
                </a:lnTo>
                <a:lnTo>
                  <a:pt x="1027906" y="1439321"/>
                </a:lnTo>
                <a:lnTo>
                  <a:pt x="1136253" y="1267694"/>
                </a:lnTo>
                <a:lnTo>
                  <a:pt x="1342628" y="1211279"/>
                </a:lnTo>
                <a:lnTo>
                  <a:pt x="1400969" y="1195785"/>
                </a:lnTo>
                <a:lnTo>
                  <a:pt x="1402556" y="1195388"/>
                </a:lnTo>
                <a:close/>
                <a:moveTo>
                  <a:pt x="252864" y="1195388"/>
                </a:moveTo>
                <a:lnTo>
                  <a:pt x="302960" y="1209265"/>
                </a:lnTo>
                <a:lnTo>
                  <a:pt x="515270" y="1266356"/>
                </a:lnTo>
                <a:lnTo>
                  <a:pt x="518849" y="1267545"/>
                </a:lnTo>
                <a:lnTo>
                  <a:pt x="537137" y="1295695"/>
                </a:lnTo>
                <a:lnTo>
                  <a:pt x="629775" y="1441992"/>
                </a:lnTo>
                <a:lnTo>
                  <a:pt x="660786" y="1491154"/>
                </a:lnTo>
                <a:lnTo>
                  <a:pt x="666750" y="1500669"/>
                </a:lnTo>
                <a:lnTo>
                  <a:pt x="550655" y="1559743"/>
                </a:lnTo>
                <a:lnTo>
                  <a:pt x="504138" y="1582738"/>
                </a:lnTo>
                <a:lnTo>
                  <a:pt x="484259" y="1574412"/>
                </a:lnTo>
                <a:lnTo>
                  <a:pt x="464379" y="1564897"/>
                </a:lnTo>
                <a:lnTo>
                  <a:pt x="444898" y="1555382"/>
                </a:lnTo>
                <a:lnTo>
                  <a:pt x="425814" y="1545074"/>
                </a:lnTo>
                <a:lnTo>
                  <a:pt x="407127" y="1533973"/>
                </a:lnTo>
                <a:lnTo>
                  <a:pt x="388441" y="1522871"/>
                </a:lnTo>
                <a:lnTo>
                  <a:pt x="370152" y="1511374"/>
                </a:lnTo>
                <a:lnTo>
                  <a:pt x="352260" y="1498687"/>
                </a:lnTo>
                <a:lnTo>
                  <a:pt x="334767" y="1486396"/>
                </a:lnTo>
                <a:lnTo>
                  <a:pt x="317671" y="1473313"/>
                </a:lnTo>
                <a:lnTo>
                  <a:pt x="300972" y="1459833"/>
                </a:lnTo>
                <a:lnTo>
                  <a:pt x="284671" y="1445560"/>
                </a:lnTo>
                <a:lnTo>
                  <a:pt x="267972" y="1431287"/>
                </a:lnTo>
                <a:lnTo>
                  <a:pt x="252467" y="1416618"/>
                </a:lnTo>
                <a:lnTo>
                  <a:pt x="236961" y="1401552"/>
                </a:lnTo>
                <a:lnTo>
                  <a:pt x="222250" y="1386090"/>
                </a:lnTo>
                <a:lnTo>
                  <a:pt x="230202" y="1336531"/>
                </a:lnTo>
                <a:lnTo>
                  <a:pt x="251671" y="1203318"/>
                </a:lnTo>
                <a:lnTo>
                  <a:pt x="252864" y="1195388"/>
                </a:lnTo>
                <a:close/>
                <a:moveTo>
                  <a:pt x="950912" y="1071563"/>
                </a:moveTo>
                <a:lnTo>
                  <a:pt x="998316" y="1071563"/>
                </a:lnTo>
                <a:lnTo>
                  <a:pt x="1120775" y="1245264"/>
                </a:lnTo>
                <a:lnTo>
                  <a:pt x="1119590" y="1245662"/>
                </a:lnTo>
                <a:lnTo>
                  <a:pt x="1095888" y="1279526"/>
                </a:lnTo>
                <a:lnTo>
                  <a:pt x="950912" y="1071563"/>
                </a:lnTo>
                <a:close/>
                <a:moveTo>
                  <a:pt x="652180" y="1071563"/>
                </a:moveTo>
                <a:lnTo>
                  <a:pt x="700087" y="1071563"/>
                </a:lnTo>
                <a:lnTo>
                  <a:pt x="554783" y="1276351"/>
                </a:lnTo>
                <a:lnTo>
                  <a:pt x="534987" y="1244662"/>
                </a:lnTo>
                <a:lnTo>
                  <a:pt x="652180" y="1071563"/>
                </a:lnTo>
                <a:close/>
                <a:moveTo>
                  <a:pt x="177703" y="873125"/>
                </a:moveTo>
                <a:lnTo>
                  <a:pt x="179305" y="893844"/>
                </a:lnTo>
                <a:lnTo>
                  <a:pt x="182107" y="914164"/>
                </a:lnTo>
                <a:lnTo>
                  <a:pt x="185710" y="934485"/>
                </a:lnTo>
                <a:lnTo>
                  <a:pt x="188913" y="954805"/>
                </a:lnTo>
                <a:lnTo>
                  <a:pt x="193716" y="974727"/>
                </a:lnTo>
                <a:lnTo>
                  <a:pt x="198520" y="994251"/>
                </a:lnTo>
                <a:lnTo>
                  <a:pt x="204125" y="1013774"/>
                </a:lnTo>
                <a:lnTo>
                  <a:pt x="210931" y="1032899"/>
                </a:lnTo>
                <a:lnTo>
                  <a:pt x="217336" y="1052025"/>
                </a:lnTo>
                <a:lnTo>
                  <a:pt x="224942" y="1070751"/>
                </a:lnTo>
                <a:lnTo>
                  <a:pt x="232949" y="1089478"/>
                </a:lnTo>
                <a:lnTo>
                  <a:pt x="241356" y="1107009"/>
                </a:lnTo>
                <a:lnTo>
                  <a:pt x="250563" y="1124939"/>
                </a:lnTo>
                <a:lnTo>
                  <a:pt x="260171" y="1142470"/>
                </a:lnTo>
                <a:lnTo>
                  <a:pt x="270179" y="1159603"/>
                </a:lnTo>
                <a:lnTo>
                  <a:pt x="280988" y="1176338"/>
                </a:lnTo>
                <a:lnTo>
                  <a:pt x="228545" y="1165580"/>
                </a:lnTo>
                <a:lnTo>
                  <a:pt x="220538" y="1151236"/>
                </a:lnTo>
                <a:lnTo>
                  <a:pt x="212532" y="1136494"/>
                </a:lnTo>
                <a:lnTo>
                  <a:pt x="205326" y="1121752"/>
                </a:lnTo>
                <a:lnTo>
                  <a:pt x="198120" y="1107009"/>
                </a:lnTo>
                <a:lnTo>
                  <a:pt x="191315" y="1091869"/>
                </a:lnTo>
                <a:lnTo>
                  <a:pt x="185310" y="1076728"/>
                </a:lnTo>
                <a:lnTo>
                  <a:pt x="178904" y="1061587"/>
                </a:lnTo>
                <a:lnTo>
                  <a:pt x="173300" y="1046048"/>
                </a:lnTo>
                <a:lnTo>
                  <a:pt x="168096" y="1030509"/>
                </a:lnTo>
                <a:lnTo>
                  <a:pt x="163292" y="1014571"/>
                </a:lnTo>
                <a:lnTo>
                  <a:pt x="158888" y="998634"/>
                </a:lnTo>
                <a:lnTo>
                  <a:pt x="154885" y="982297"/>
                </a:lnTo>
                <a:lnTo>
                  <a:pt x="151282" y="966360"/>
                </a:lnTo>
                <a:lnTo>
                  <a:pt x="148079" y="949227"/>
                </a:lnTo>
                <a:lnTo>
                  <a:pt x="144877" y="932492"/>
                </a:lnTo>
                <a:lnTo>
                  <a:pt x="142875" y="915360"/>
                </a:lnTo>
                <a:lnTo>
                  <a:pt x="143275" y="915758"/>
                </a:lnTo>
                <a:lnTo>
                  <a:pt x="177703" y="873125"/>
                </a:lnTo>
                <a:close/>
                <a:moveTo>
                  <a:pt x="1469926" y="865188"/>
                </a:moveTo>
                <a:lnTo>
                  <a:pt x="1504950" y="909130"/>
                </a:lnTo>
                <a:lnTo>
                  <a:pt x="1502960" y="925756"/>
                </a:lnTo>
                <a:lnTo>
                  <a:pt x="1499776" y="943174"/>
                </a:lnTo>
                <a:lnTo>
                  <a:pt x="1496990" y="959801"/>
                </a:lnTo>
                <a:lnTo>
                  <a:pt x="1493408" y="976428"/>
                </a:lnTo>
                <a:lnTo>
                  <a:pt x="1489428" y="993054"/>
                </a:lnTo>
                <a:lnTo>
                  <a:pt x="1484652" y="1009285"/>
                </a:lnTo>
                <a:lnTo>
                  <a:pt x="1479876" y="1025516"/>
                </a:lnTo>
                <a:lnTo>
                  <a:pt x="1474702" y="1041350"/>
                </a:lnTo>
                <a:lnTo>
                  <a:pt x="1469528" y="1057185"/>
                </a:lnTo>
                <a:lnTo>
                  <a:pt x="1463558" y="1073020"/>
                </a:lnTo>
                <a:lnTo>
                  <a:pt x="1457190" y="1088855"/>
                </a:lnTo>
                <a:lnTo>
                  <a:pt x="1450423" y="1103898"/>
                </a:lnTo>
                <a:lnTo>
                  <a:pt x="1443657" y="1118941"/>
                </a:lnTo>
                <a:lnTo>
                  <a:pt x="1435697" y="1133984"/>
                </a:lnTo>
                <a:lnTo>
                  <a:pt x="1428533" y="1148631"/>
                </a:lnTo>
                <a:lnTo>
                  <a:pt x="1420175" y="1162883"/>
                </a:lnTo>
                <a:lnTo>
                  <a:pt x="1365250" y="1177926"/>
                </a:lnTo>
                <a:lnTo>
                  <a:pt x="1376394" y="1160508"/>
                </a:lnTo>
                <a:lnTo>
                  <a:pt x="1386743" y="1143089"/>
                </a:lnTo>
                <a:lnTo>
                  <a:pt x="1396693" y="1124879"/>
                </a:lnTo>
                <a:lnTo>
                  <a:pt x="1405847" y="1106669"/>
                </a:lnTo>
                <a:lnTo>
                  <a:pt x="1414603" y="1088063"/>
                </a:lnTo>
                <a:lnTo>
                  <a:pt x="1422961" y="1069457"/>
                </a:lnTo>
                <a:lnTo>
                  <a:pt x="1430523" y="1050060"/>
                </a:lnTo>
                <a:lnTo>
                  <a:pt x="1437687" y="1030662"/>
                </a:lnTo>
                <a:lnTo>
                  <a:pt x="1444055" y="1010868"/>
                </a:lnTo>
                <a:lnTo>
                  <a:pt x="1449627" y="990283"/>
                </a:lnTo>
                <a:lnTo>
                  <a:pt x="1454802" y="970094"/>
                </a:lnTo>
                <a:lnTo>
                  <a:pt x="1459180" y="949508"/>
                </a:lnTo>
                <a:lnTo>
                  <a:pt x="1463160" y="928923"/>
                </a:lnTo>
                <a:lnTo>
                  <a:pt x="1466344" y="907942"/>
                </a:lnTo>
                <a:lnTo>
                  <a:pt x="1468334" y="886565"/>
                </a:lnTo>
                <a:lnTo>
                  <a:pt x="1469926" y="865188"/>
                </a:lnTo>
                <a:close/>
                <a:moveTo>
                  <a:pt x="1646635" y="785813"/>
                </a:moveTo>
                <a:lnTo>
                  <a:pt x="1647825" y="804876"/>
                </a:lnTo>
                <a:lnTo>
                  <a:pt x="1647825" y="823940"/>
                </a:lnTo>
                <a:lnTo>
                  <a:pt x="1647825" y="842606"/>
                </a:lnTo>
                <a:lnTo>
                  <a:pt x="1646635" y="861669"/>
                </a:lnTo>
                <a:lnTo>
                  <a:pt x="1645841" y="879938"/>
                </a:lnTo>
                <a:lnTo>
                  <a:pt x="1644650" y="898605"/>
                </a:lnTo>
                <a:lnTo>
                  <a:pt x="1642269" y="916477"/>
                </a:lnTo>
                <a:lnTo>
                  <a:pt x="1640285" y="934746"/>
                </a:lnTo>
                <a:lnTo>
                  <a:pt x="1637506" y="953015"/>
                </a:lnTo>
                <a:lnTo>
                  <a:pt x="1634728" y="970887"/>
                </a:lnTo>
                <a:lnTo>
                  <a:pt x="1631156" y="988759"/>
                </a:lnTo>
                <a:lnTo>
                  <a:pt x="1627188" y="1006630"/>
                </a:lnTo>
                <a:lnTo>
                  <a:pt x="1623616" y="1023708"/>
                </a:lnTo>
                <a:lnTo>
                  <a:pt x="1618853" y="1041183"/>
                </a:lnTo>
                <a:lnTo>
                  <a:pt x="1614091" y="1058260"/>
                </a:lnTo>
                <a:lnTo>
                  <a:pt x="1608931" y="1075735"/>
                </a:lnTo>
                <a:lnTo>
                  <a:pt x="1602978" y="1092416"/>
                </a:lnTo>
                <a:lnTo>
                  <a:pt x="1597025" y="1109096"/>
                </a:lnTo>
                <a:lnTo>
                  <a:pt x="1590675" y="1125777"/>
                </a:lnTo>
                <a:lnTo>
                  <a:pt x="1584325" y="1142060"/>
                </a:lnTo>
                <a:lnTo>
                  <a:pt x="1576785" y="1158343"/>
                </a:lnTo>
                <a:lnTo>
                  <a:pt x="1569641" y="1174229"/>
                </a:lnTo>
                <a:lnTo>
                  <a:pt x="1562100" y="1190116"/>
                </a:lnTo>
                <a:lnTo>
                  <a:pt x="1553766" y="1205605"/>
                </a:lnTo>
                <a:lnTo>
                  <a:pt x="1545828" y="1221094"/>
                </a:lnTo>
                <a:lnTo>
                  <a:pt x="1537097" y="1236980"/>
                </a:lnTo>
                <a:lnTo>
                  <a:pt x="1527969" y="1251675"/>
                </a:lnTo>
                <a:lnTo>
                  <a:pt x="1518841" y="1266767"/>
                </a:lnTo>
                <a:lnTo>
                  <a:pt x="1508919" y="1281461"/>
                </a:lnTo>
                <a:lnTo>
                  <a:pt x="1499394" y="1295759"/>
                </a:lnTo>
                <a:lnTo>
                  <a:pt x="1489075" y="1309659"/>
                </a:lnTo>
                <a:lnTo>
                  <a:pt x="1478756" y="1323560"/>
                </a:lnTo>
                <a:lnTo>
                  <a:pt x="1468041" y="1337460"/>
                </a:lnTo>
                <a:lnTo>
                  <a:pt x="1456928" y="1350963"/>
                </a:lnTo>
                <a:lnTo>
                  <a:pt x="1447800" y="1300525"/>
                </a:lnTo>
                <a:lnTo>
                  <a:pt x="1457325" y="1287816"/>
                </a:lnTo>
                <a:lnTo>
                  <a:pt x="1466453" y="1274710"/>
                </a:lnTo>
                <a:lnTo>
                  <a:pt x="1474788" y="1262398"/>
                </a:lnTo>
                <a:lnTo>
                  <a:pt x="1483519" y="1248895"/>
                </a:lnTo>
                <a:lnTo>
                  <a:pt x="1492250" y="1235789"/>
                </a:lnTo>
                <a:lnTo>
                  <a:pt x="1499791" y="1222682"/>
                </a:lnTo>
                <a:lnTo>
                  <a:pt x="1508125" y="1208782"/>
                </a:lnTo>
                <a:lnTo>
                  <a:pt x="1515666" y="1195279"/>
                </a:lnTo>
                <a:lnTo>
                  <a:pt x="1522810" y="1180981"/>
                </a:lnTo>
                <a:lnTo>
                  <a:pt x="1529556" y="1167081"/>
                </a:lnTo>
                <a:lnTo>
                  <a:pt x="1536700" y="1153180"/>
                </a:lnTo>
                <a:lnTo>
                  <a:pt x="1543050" y="1138883"/>
                </a:lnTo>
                <a:lnTo>
                  <a:pt x="1549003" y="1124188"/>
                </a:lnTo>
                <a:lnTo>
                  <a:pt x="1555353" y="1109493"/>
                </a:lnTo>
                <a:lnTo>
                  <a:pt x="1560910" y="1094799"/>
                </a:lnTo>
                <a:lnTo>
                  <a:pt x="1566069" y="1079707"/>
                </a:lnTo>
                <a:lnTo>
                  <a:pt x="1571228" y="1064218"/>
                </a:lnTo>
                <a:lnTo>
                  <a:pt x="1575991" y="1049126"/>
                </a:lnTo>
                <a:lnTo>
                  <a:pt x="1580356" y="1034034"/>
                </a:lnTo>
                <a:lnTo>
                  <a:pt x="1584722" y="1018545"/>
                </a:lnTo>
                <a:lnTo>
                  <a:pt x="1588294" y="1003056"/>
                </a:lnTo>
                <a:lnTo>
                  <a:pt x="1591866" y="987170"/>
                </a:lnTo>
                <a:lnTo>
                  <a:pt x="1595041" y="971681"/>
                </a:lnTo>
                <a:lnTo>
                  <a:pt x="1597819" y="955398"/>
                </a:lnTo>
                <a:lnTo>
                  <a:pt x="1600597" y="939511"/>
                </a:lnTo>
                <a:lnTo>
                  <a:pt x="1602581" y="923228"/>
                </a:lnTo>
                <a:lnTo>
                  <a:pt x="1604566" y="906945"/>
                </a:lnTo>
                <a:lnTo>
                  <a:pt x="1606153" y="890662"/>
                </a:lnTo>
                <a:lnTo>
                  <a:pt x="1606947" y="874378"/>
                </a:lnTo>
                <a:lnTo>
                  <a:pt x="1607741" y="857301"/>
                </a:lnTo>
                <a:lnTo>
                  <a:pt x="1608931" y="841017"/>
                </a:lnTo>
                <a:lnTo>
                  <a:pt x="1608931" y="823940"/>
                </a:lnTo>
                <a:lnTo>
                  <a:pt x="1608931" y="822351"/>
                </a:lnTo>
                <a:lnTo>
                  <a:pt x="1646635" y="785813"/>
                </a:lnTo>
                <a:close/>
                <a:moveTo>
                  <a:pt x="1191" y="779463"/>
                </a:moveTo>
                <a:lnTo>
                  <a:pt x="39291" y="816372"/>
                </a:lnTo>
                <a:lnTo>
                  <a:pt x="38894" y="824707"/>
                </a:lnTo>
                <a:lnTo>
                  <a:pt x="39291" y="842169"/>
                </a:lnTo>
                <a:lnTo>
                  <a:pt x="39687" y="858838"/>
                </a:lnTo>
                <a:lnTo>
                  <a:pt x="40481" y="876300"/>
                </a:lnTo>
                <a:lnTo>
                  <a:pt x="41672" y="892969"/>
                </a:lnTo>
                <a:lnTo>
                  <a:pt x="43656" y="910035"/>
                </a:lnTo>
                <a:lnTo>
                  <a:pt x="45244" y="926307"/>
                </a:lnTo>
                <a:lnTo>
                  <a:pt x="47625" y="943372"/>
                </a:lnTo>
                <a:lnTo>
                  <a:pt x="50403" y="959644"/>
                </a:lnTo>
                <a:lnTo>
                  <a:pt x="53578" y="975519"/>
                </a:lnTo>
                <a:lnTo>
                  <a:pt x="56753" y="992188"/>
                </a:lnTo>
                <a:lnTo>
                  <a:pt x="60325" y="1008063"/>
                </a:lnTo>
                <a:lnTo>
                  <a:pt x="64691" y="1023938"/>
                </a:lnTo>
                <a:lnTo>
                  <a:pt x="69056" y="1039813"/>
                </a:lnTo>
                <a:lnTo>
                  <a:pt x="73819" y="1055688"/>
                </a:lnTo>
                <a:lnTo>
                  <a:pt x="78581" y="1071166"/>
                </a:lnTo>
                <a:lnTo>
                  <a:pt x="83741" y="1086644"/>
                </a:lnTo>
                <a:lnTo>
                  <a:pt x="89297" y="1101726"/>
                </a:lnTo>
                <a:lnTo>
                  <a:pt x="95250" y="1116807"/>
                </a:lnTo>
                <a:lnTo>
                  <a:pt x="101203" y="1131888"/>
                </a:lnTo>
                <a:lnTo>
                  <a:pt x="108347" y="1146573"/>
                </a:lnTo>
                <a:lnTo>
                  <a:pt x="114697" y="1161257"/>
                </a:lnTo>
                <a:lnTo>
                  <a:pt x="122238" y="1175941"/>
                </a:lnTo>
                <a:lnTo>
                  <a:pt x="129381" y="1190229"/>
                </a:lnTo>
                <a:lnTo>
                  <a:pt x="137319" y="1204517"/>
                </a:lnTo>
                <a:lnTo>
                  <a:pt x="144860" y="1218407"/>
                </a:lnTo>
                <a:lnTo>
                  <a:pt x="153194" y="1232298"/>
                </a:lnTo>
                <a:lnTo>
                  <a:pt x="161925" y="1245792"/>
                </a:lnTo>
                <a:lnTo>
                  <a:pt x="170260" y="1259285"/>
                </a:lnTo>
                <a:lnTo>
                  <a:pt x="179388" y="1272382"/>
                </a:lnTo>
                <a:lnTo>
                  <a:pt x="188913" y="1285479"/>
                </a:lnTo>
                <a:lnTo>
                  <a:pt x="198438" y="1298179"/>
                </a:lnTo>
                <a:lnTo>
                  <a:pt x="207963" y="1311276"/>
                </a:lnTo>
                <a:lnTo>
                  <a:pt x="199628" y="1362076"/>
                </a:lnTo>
                <a:lnTo>
                  <a:pt x="188516" y="1348186"/>
                </a:lnTo>
                <a:lnTo>
                  <a:pt x="177403" y="1334295"/>
                </a:lnTo>
                <a:lnTo>
                  <a:pt x="166291" y="1320404"/>
                </a:lnTo>
                <a:lnTo>
                  <a:pt x="155575" y="1306117"/>
                </a:lnTo>
                <a:lnTo>
                  <a:pt x="145256" y="1291432"/>
                </a:lnTo>
                <a:lnTo>
                  <a:pt x="135335" y="1276748"/>
                </a:lnTo>
                <a:lnTo>
                  <a:pt x="125413" y="1261667"/>
                </a:lnTo>
                <a:lnTo>
                  <a:pt x="115888" y="1245792"/>
                </a:lnTo>
                <a:lnTo>
                  <a:pt x="106760" y="1230710"/>
                </a:lnTo>
                <a:lnTo>
                  <a:pt x="98425" y="1214835"/>
                </a:lnTo>
                <a:lnTo>
                  <a:pt x="90091" y="1198960"/>
                </a:lnTo>
                <a:lnTo>
                  <a:pt x="81756" y="1183085"/>
                </a:lnTo>
                <a:lnTo>
                  <a:pt x="74216" y="1166416"/>
                </a:lnTo>
                <a:lnTo>
                  <a:pt x="66675" y="1150144"/>
                </a:lnTo>
                <a:lnTo>
                  <a:pt x="59928" y="1133079"/>
                </a:lnTo>
                <a:lnTo>
                  <a:pt x="53578" y="1116410"/>
                </a:lnTo>
                <a:lnTo>
                  <a:pt x="46831" y="1098948"/>
                </a:lnTo>
                <a:lnTo>
                  <a:pt x="41275" y="1081882"/>
                </a:lnTo>
                <a:lnTo>
                  <a:pt x="35719" y="1064419"/>
                </a:lnTo>
                <a:lnTo>
                  <a:pt x="30559" y="1046957"/>
                </a:lnTo>
                <a:lnTo>
                  <a:pt x="25797" y="1029097"/>
                </a:lnTo>
                <a:lnTo>
                  <a:pt x="21431" y="1011635"/>
                </a:lnTo>
                <a:lnTo>
                  <a:pt x="17066" y="993379"/>
                </a:lnTo>
                <a:lnTo>
                  <a:pt x="13494" y="975122"/>
                </a:lnTo>
                <a:lnTo>
                  <a:pt x="10716" y="956469"/>
                </a:lnTo>
                <a:lnTo>
                  <a:pt x="7541" y="938610"/>
                </a:lnTo>
                <a:lnTo>
                  <a:pt x="5556" y="919957"/>
                </a:lnTo>
                <a:lnTo>
                  <a:pt x="3175" y="900907"/>
                </a:lnTo>
                <a:lnTo>
                  <a:pt x="1984" y="882254"/>
                </a:lnTo>
                <a:lnTo>
                  <a:pt x="794" y="863204"/>
                </a:lnTo>
                <a:lnTo>
                  <a:pt x="397" y="844154"/>
                </a:lnTo>
                <a:lnTo>
                  <a:pt x="0" y="824707"/>
                </a:lnTo>
                <a:lnTo>
                  <a:pt x="397" y="802085"/>
                </a:lnTo>
                <a:lnTo>
                  <a:pt x="1191" y="779463"/>
                </a:lnTo>
                <a:close/>
                <a:moveTo>
                  <a:pt x="1314889" y="671513"/>
                </a:moveTo>
                <a:lnTo>
                  <a:pt x="1339850" y="701729"/>
                </a:lnTo>
                <a:lnTo>
                  <a:pt x="1101725" y="776288"/>
                </a:lnTo>
                <a:lnTo>
                  <a:pt x="1116385" y="730768"/>
                </a:lnTo>
                <a:lnTo>
                  <a:pt x="1314889" y="671513"/>
                </a:lnTo>
                <a:close/>
                <a:moveTo>
                  <a:pt x="339763" y="668338"/>
                </a:moveTo>
                <a:lnTo>
                  <a:pt x="538932" y="730250"/>
                </a:lnTo>
                <a:lnTo>
                  <a:pt x="554038" y="776288"/>
                </a:lnTo>
                <a:lnTo>
                  <a:pt x="317500" y="698500"/>
                </a:lnTo>
                <a:lnTo>
                  <a:pt x="339763" y="668338"/>
                </a:lnTo>
                <a:close/>
                <a:moveTo>
                  <a:pt x="828080" y="554038"/>
                </a:moveTo>
                <a:lnTo>
                  <a:pt x="847512" y="567940"/>
                </a:lnTo>
                <a:lnTo>
                  <a:pt x="1087438" y="737939"/>
                </a:lnTo>
                <a:lnTo>
                  <a:pt x="1086645" y="741117"/>
                </a:lnTo>
                <a:lnTo>
                  <a:pt x="1086249" y="742308"/>
                </a:lnTo>
                <a:lnTo>
                  <a:pt x="987105" y="1046163"/>
                </a:lnTo>
                <a:lnTo>
                  <a:pt x="980364" y="1046163"/>
                </a:lnTo>
                <a:lnTo>
                  <a:pt x="935551" y="1046163"/>
                </a:lnTo>
                <a:lnTo>
                  <a:pt x="669054" y="1046163"/>
                </a:lnTo>
                <a:lnTo>
                  <a:pt x="570308" y="742308"/>
                </a:lnTo>
                <a:lnTo>
                  <a:pt x="569911" y="741117"/>
                </a:lnTo>
                <a:lnTo>
                  <a:pt x="568325" y="737939"/>
                </a:lnTo>
                <a:lnTo>
                  <a:pt x="808648" y="567940"/>
                </a:lnTo>
                <a:lnTo>
                  <a:pt x="828080" y="554038"/>
                </a:lnTo>
                <a:close/>
                <a:moveTo>
                  <a:pt x="1360910" y="387350"/>
                </a:moveTo>
                <a:lnTo>
                  <a:pt x="1489666" y="409557"/>
                </a:lnTo>
                <a:lnTo>
                  <a:pt x="1540533" y="418281"/>
                </a:lnTo>
                <a:lnTo>
                  <a:pt x="1550865" y="437316"/>
                </a:lnTo>
                <a:lnTo>
                  <a:pt x="1560800" y="456747"/>
                </a:lnTo>
                <a:lnTo>
                  <a:pt x="1570337" y="476178"/>
                </a:lnTo>
                <a:lnTo>
                  <a:pt x="1579477" y="495213"/>
                </a:lnTo>
                <a:lnTo>
                  <a:pt x="1587425" y="515834"/>
                </a:lnTo>
                <a:lnTo>
                  <a:pt x="1595373" y="536058"/>
                </a:lnTo>
                <a:lnTo>
                  <a:pt x="1602924" y="556282"/>
                </a:lnTo>
                <a:lnTo>
                  <a:pt x="1609679" y="577300"/>
                </a:lnTo>
                <a:lnTo>
                  <a:pt x="1616038" y="597920"/>
                </a:lnTo>
                <a:lnTo>
                  <a:pt x="1621601" y="619731"/>
                </a:lnTo>
                <a:lnTo>
                  <a:pt x="1626767" y="640748"/>
                </a:lnTo>
                <a:lnTo>
                  <a:pt x="1631536" y="662955"/>
                </a:lnTo>
                <a:lnTo>
                  <a:pt x="1635908" y="684369"/>
                </a:lnTo>
                <a:lnTo>
                  <a:pt x="1639484" y="706973"/>
                </a:lnTo>
                <a:lnTo>
                  <a:pt x="1641868" y="728783"/>
                </a:lnTo>
                <a:lnTo>
                  <a:pt x="1644650" y="751387"/>
                </a:lnTo>
                <a:lnTo>
                  <a:pt x="1607692" y="786680"/>
                </a:lnTo>
                <a:lnTo>
                  <a:pt x="1513510" y="877888"/>
                </a:lnTo>
                <a:lnTo>
                  <a:pt x="1508343" y="871543"/>
                </a:lnTo>
                <a:lnTo>
                  <a:pt x="1471386" y="825146"/>
                </a:lnTo>
                <a:lnTo>
                  <a:pt x="1363691" y="689921"/>
                </a:lnTo>
                <a:lnTo>
                  <a:pt x="1341437" y="662559"/>
                </a:lnTo>
                <a:lnTo>
                  <a:pt x="1341835" y="656214"/>
                </a:lnTo>
                <a:lnTo>
                  <a:pt x="1355743" y="455557"/>
                </a:lnTo>
                <a:lnTo>
                  <a:pt x="1360115" y="396074"/>
                </a:lnTo>
                <a:lnTo>
                  <a:pt x="1360910" y="387350"/>
                </a:lnTo>
                <a:close/>
                <a:moveTo>
                  <a:pt x="293316" y="387350"/>
                </a:moveTo>
                <a:lnTo>
                  <a:pt x="293316" y="388143"/>
                </a:lnTo>
                <a:lnTo>
                  <a:pt x="297280" y="446040"/>
                </a:lnTo>
                <a:lnTo>
                  <a:pt x="311549" y="656214"/>
                </a:lnTo>
                <a:lnTo>
                  <a:pt x="312738" y="662559"/>
                </a:lnTo>
                <a:lnTo>
                  <a:pt x="290145" y="689921"/>
                </a:lnTo>
                <a:lnTo>
                  <a:pt x="175991" y="833870"/>
                </a:lnTo>
                <a:lnTo>
                  <a:pt x="141111" y="877888"/>
                </a:lnTo>
                <a:lnTo>
                  <a:pt x="138733" y="875509"/>
                </a:lnTo>
                <a:lnTo>
                  <a:pt x="39641" y="779939"/>
                </a:lnTo>
                <a:lnTo>
                  <a:pt x="3175" y="744646"/>
                </a:lnTo>
                <a:lnTo>
                  <a:pt x="5949" y="722835"/>
                </a:lnTo>
                <a:lnTo>
                  <a:pt x="8724" y="701025"/>
                </a:lnTo>
                <a:lnTo>
                  <a:pt x="12291" y="679611"/>
                </a:lnTo>
                <a:lnTo>
                  <a:pt x="16255" y="658197"/>
                </a:lnTo>
                <a:lnTo>
                  <a:pt x="21011" y="636783"/>
                </a:lnTo>
                <a:lnTo>
                  <a:pt x="26164" y="616162"/>
                </a:lnTo>
                <a:lnTo>
                  <a:pt x="31713" y="595541"/>
                </a:lnTo>
                <a:lnTo>
                  <a:pt x="38452" y="574920"/>
                </a:lnTo>
                <a:lnTo>
                  <a:pt x="44793" y="554696"/>
                </a:lnTo>
                <a:lnTo>
                  <a:pt x="51928" y="534472"/>
                </a:lnTo>
                <a:lnTo>
                  <a:pt x="59855" y="514644"/>
                </a:lnTo>
                <a:lnTo>
                  <a:pt x="68179" y="495213"/>
                </a:lnTo>
                <a:lnTo>
                  <a:pt x="77296" y="476178"/>
                </a:lnTo>
                <a:lnTo>
                  <a:pt x="86016" y="457143"/>
                </a:lnTo>
                <a:lnTo>
                  <a:pt x="95528" y="438109"/>
                </a:lnTo>
                <a:lnTo>
                  <a:pt x="105834" y="419867"/>
                </a:lnTo>
                <a:lnTo>
                  <a:pt x="156173" y="410747"/>
                </a:lnTo>
                <a:lnTo>
                  <a:pt x="293316" y="387350"/>
                </a:lnTo>
                <a:close/>
                <a:moveTo>
                  <a:pt x="808037" y="298450"/>
                </a:moveTo>
                <a:lnTo>
                  <a:pt x="827881" y="306401"/>
                </a:lnTo>
                <a:lnTo>
                  <a:pt x="847725" y="298450"/>
                </a:lnTo>
                <a:lnTo>
                  <a:pt x="847725" y="536575"/>
                </a:lnTo>
                <a:lnTo>
                  <a:pt x="827881" y="522661"/>
                </a:lnTo>
                <a:lnTo>
                  <a:pt x="808037" y="536575"/>
                </a:lnTo>
                <a:lnTo>
                  <a:pt x="808037" y="298450"/>
                </a:lnTo>
                <a:close/>
                <a:moveTo>
                  <a:pt x="1106341" y="198438"/>
                </a:moveTo>
                <a:lnTo>
                  <a:pt x="1122567" y="205965"/>
                </a:lnTo>
                <a:lnTo>
                  <a:pt x="1139189" y="214285"/>
                </a:lnTo>
                <a:lnTo>
                  <a:pt x="1155020" y="223001"/>
                </a:lnTo>
                <a:lnTo>
                  <a:pt x="1170455" y="231717"/>
                </a:lnTo>
                <a:lnTo>
                  <a:pt x="1185889" y="241225"/>
                </a:lnTo>
                <a:lnTo>
                  <a:pt x="1200928" y="251129"/>
                </a:lnTo>
                <a:lnTo>
                  <a:pt x="1216363" y="261034"/>
                </a:lnTo>
                <a:lnTo>
                  <a:pt x="1231006" y="271335"/>
                </a:lnTo>
                <a:lnTo>
                  <a:pt x="1244858" y="282031"/>
                </a:lnTo>
                <a:lnTo>
                  <a:pt x="1258710" y="293520"/>
                </a:lnTo>
                <a:lnTo>
                  <a:pt x="1272562" y="305010"/>
                </a:lnTo>
                <a:lnTo>
                  <a:pt x="1286018" y="316895"/>
                </a:lnTo>
                <a:lnTo>
                  <a:pt x="1299078" y="328780"/>
                </a:lnTo>
                <a:lnTo>
                  <a:pt x="1312138" y="341854"/>
                </a:lnTo>
                <a:lnTo>
                  <a:pt x="1324407" y="354928"/>
                </a:lnTo>
                <a:lnTo>
                  <a:pt x="1336675" y="367606"/>
                </a:lnTo>
                <a:lnTo>
                  <a:pt x="1332322" y="423863"/>
                </a:lnTo>
                <a:lnTo>
                  <a:pt x="1318470" y="406827"/>
                </a:lnTo>
                <a:lnTo>
                  <a:pt x="1304618" y="390584"/>
                </a:lnTo>
                <a:lnTo>
                  <a:pt x="1289975" y="374737"/>
                </a:lnTo>
                <a:lnTo>
                  <a:pt x="1274145" y="359286"/>
                </a:lnTo>
                <a:lnTo>
                  <a:pt x="1258314" y="344231"/>
                </a:lnTo>
                <a:lnTo>
                  <a:pt x="1242088" y="329969"/>
                </a:lnTo>
                <a:lnTo>
                  <a:pt x="1225070" y="316103"/>
                </a:lnTo>
                <a:lnTo>
                  <a:pt x="1208052" y="302633"/>
                </a:lnTo>
                <a:lnTo>
                  <a:pt x="1189847" y="290351"/>
                </a:lnTo>
                <a:lnTo>
                  <a:pt x="1171642" y="278070"/>
                </a:lnTo>
                <a:lnTo>
                  <a:pt x="1153437" y="266580"/>
                </a:lnTo>
                <a:lnTo>
                  <a:pt x="1134440" y="255884"/>
                </a:lnTo>
                <a:lnTo>
                  <a:pt x="1114652" y="245187"/>
                </a:lnTo>
                <a:lnTo>
                  <a:pt x="1094864" y="235679"/>
                </a:lnTo>
                <a:lnTo>
                  <a:pt x="1074680" y="227359"/>
                </a:lnTo>
                <a:lnTo>
                  <a:pt x="1054100" y="218643"/>
                </a:lnTo>
                <a:lnTo>
                  <a:pt x="1106341" y="198438"/>
                </a:lnTo>
                <a:close/>
                <a:moveTo>
                  <a:pt x="545878" y="196850"/>
                </a:moveTo>
                <a:lnTo>
                  <a:pt x="598488" y="217164"/>
                </a:lnTo>
                <a:lnTo>
                  <a:pt x="577763" y="225130"/>
                </a:lnTo>
                <a:lnTo>
                  <a:pt x="557835" y="233495"/>
                </a:lnTo>
                <a:lnTo>
                  <a:pt x="538305" y="243055"/>
                </a:lnTo>
                <a:lnTo>
                  <a:pt x="518775" y="253013"/>
                </a:lnTo>
                <a:lnTo>
                  <a:pt x="500441" y="263369"/>
                </a:lnTo>
                <a:lnTo>
                  <a:pt x="481709" y="274522"/>
                </a:lnTo>
                <a:lnTo>
                  <a:pt x="463375" y="286471"/>
                </a:lnTo>
                <a:lnTo>
                  <a:pt x="446236" y="298421"/>
                </a:lnTo>
                <a:lnTo>
                  <a:pt x="428700" y="311566"/>
                </a:lnTo>
                <a:lnTo>
                  <a:pt x="411960" y="325108"/>
                </a:lnTo>
                <a:lnTo>
                  <a:pt x="395220" y="338651"/>
                </a:lnTo>
                <a:lnTo>
                  <a:pt x="379676" y="352991"/>
                </a:lnTo>
                <a:lnTo>
                  <a:pt x="364132" y="368127"/>
                </a:lnTo>
                <a:lnTo>
                  <a:pt x="349385" y="383263"/>
                </a:lnTo>
                <a:lnTo>
                  <a:pt x="335037" y="399594"/>
                </a:lnTo>
                <a:lnTo>
                  <a:pt x="321087" y="415925"/>
                </a:lnTo>
                <a:lnTo>
                  <a:pt x="317500" y="360957"/>
                </a:lnTo>
                <a:lnTo>
                  <a:pt x="329457" y="347812"/>
                </a:lnTo>
                <a:lnTo>
                  <a:pt x="341414" y="335465"/>
                </a:lnTo>
                <a:lnTo>
                  <a:pt x="354567" y="323117"/>
                </a:lnTo>
                <a:lnTo>
                  <a:pt x="367719" y="311566"/>
                </a:lnTo>
                <a:lnTo>
                  <a:pt x="380872" y="299616"/>
                </a:lnTo>
                <a:lnTo>
                  <a:pt x="394423" y="288463"/>
                </a:lnTo>
                <a:lnTo>
                  <a:pt x="408373" y="277708"/>
                </a:lnTo>
                <a:lnTo>
                  <a:pt x="422721" y="267352"/>
                </a:lnTo>
                <a:lnTo>
                  <a:pt x="437069" y="256996"/>
                </a:lnTo>
                <a:lnTo>
                  <a:pt x="451816" y="247436"/>
                </a:lnTo>
                <a:lnTo>
                  <a:pt x="466962" y="237877"/>
                </a:lnTo>
                <a:lnTo>
                  <a:pt x="482107" y="228715"/>
                </a:lnTo>
                <a:lnTo>
                  <a:pt x="497651" y="219952"/>
                </a:lnTo>
                <a:lnTo>
                  <a:pt x="513195" y="211986"/>
                </a:lnTo>
                <a:lnTo>
                  <a:pt x="529536" y="204020"/>
                </a:lnTo>
                <a:lnTo>
                  <a:pt x="545878" y="196850"/>
                </a:lnTo>
                <a:close/>
                <a:moveTo>
                  <a:pt x="1028700" y="25400"/>
                </a:moveTo>
                <a:lnTo>
                  <a:pt x="1048147" y="30571"/>
                </a:lnTo>
                <a:lnTo>
                  <a:pt x="1067197" y="36139"/>
                </a:lnTo>
                <a:lnTo>
                  <a:pt x="1086247" y="42503"/>
                </a:lnTo>
                <a:lnTo>
                  <a:pt x="1104900" y="49265"/>
                </a:lnTo>
                <a:lnTo>
                  <a:pt x="1123553" y="56026"/>
                </a:lnTo>
                <a:lnTo>
                  <a:pt x="1142207" y="63186"/>
                </a:lnTo>
                <a:lnTo>
                  <a:pt x="1160066" y="71538"/>
                </a:lnTo>
                <a:lnTo>
                  <a:pt x="1177925" y="79891"/>
                </a:lnTo>
                <a:lnTo>
                  <a:pt x="1195388" y="88641"/>
                </a:lnTo>
                <a:lnTo>
                  <a:pt x="1212850" y="97392"/>
                </a:lnTo>
                <a:lnTo>
                  <a:pt x="1230313" y="106937"/>
                </a:lnTo>
                <a:lnTo>
                  <a:pt x="1246982" y="116881"/>
                </a:lnTo>
                <a:lnTo>
                  <a:pt x="1263650" y="127620"/>
                </a:lnTo>
                <a:lnTo>
                  <a:pt x="1280319" y="138359"/>
                </a:lnTo>
                <a:lnTo>
                  <a:pt x="1296194" y="149098"/>
                </a:lnTo>
                <a:lnTo>
                  <a:pt x="1312069" y="160633"/>
                </a:lnTo>
                <a:lnTo>
                  <a:pt x="1327547" y="172565"/>
                </a:lnTo>
                <a:lnTo>
                  <a:pt x="1342629" y="184497"/>
                </a:lnTo>
                <a:lnTo>
                  <a:pt x="1358107" y="197225"/>
                </a:lnTo>
                <a:lnTo>
                  <a:pt x="1372791" y="209953"/>
                </a:lnTo>
                <a:lnTo>
                  <a:pt x="1386682" y="223079"/>
                </a:lnTo>
                <a:lnTo>
                  <a:pt x="1400572" y="237000"/>
                </a:lnTo>
                <a:lnTo>
                  <a:pt x="1414463" y="250921"/>
                </a:lnTo>
                <a:lnTo>
                  <a:pt x="1427957" y="264444"/>
                </a:lnTo>
                <a:lnTo>
                  <a:pt x="1440657" y="279161"/>
                </a:lnTo>
                <a:lnTo>
                  <a:pt x="1453754" y="293877"/>
                </a:lnTo>
                <a:lnTo>
                  <a:pt x="1466454" y="309389"/>
                </a:lnTo>
                <a:lnTo>
                  <a:pt x="1477963" y="324901"/>
                </a:lnTo>
                <a:lnTo>
                  <a:pt x="1489473" y="340413"/>
                </a:lnTo>
                <a:lnTo>
                  <a:pt x="1501379" y="356323"/>
                </a:lnTo>
                <a:lnTo>
                  <a:pt x="1512094" y="372233"/>
                </a:lnTo>
                <a:lnTo>
                  <a:pt x="1522413" y="388938"/>
                </a:lnTo>
                <a:lnTo>
                  <a:pt x="1470026" y="380187"/>
                </a:lnTo>
                <a:lnTo>
                  <a:pt x="1460501" y="366664"/>
                </a:lnTo>
                <a:lnTo>
                  <a:pt x="1451373" y="353539"/>
                </a:lnTo>
                <a:lnTo>
                  <a:pt x="1441451" y="340413"/>
                </a:lnTo>
                <a:lnTo>
                  <a:pt x="1430735" y="327685"/>
                </a:lnTo>
                <a:lnTo>
                  <a:pt x="1420416" y="315355"/>
                </a:lnTo>
                <a:lnTo>
                  <a:pt x="1409701" y="302627"/>
                </a:lnTo>
                <a:lnTo>
                  <a:pt x="1398985" y="290695"/>
                </a:lnTo>
                <a:lnTo>
                  <a:pt x="1387872" y="278763"/>
                </a:lnTo>
                <a:lnTo>
                  <a:pt x="1375966" y="267228"/>
                </a:lnTo>
                <a:lnTo>
                  <a:pt x="1364457" y="255694"/>
                </a:lnTo>
                <a:lnTo>
                  <a:pt x="1352154" y="244557"/>
                </a:lnTo>
                <a:lnTo>
                  <a:pt x="1340247" y="233420"/>
                </a:lnTo>
                <a:lnTo>
                  <a:pt x="1327944" y="223079"/>
                </a:lnTo>
                <a:lnTo>
                  <a:pt x="1315244" y="212737"/>
                </a:lnTo>
                <a:lnTo>
                  <a:pt x="1302544" y="202396"/>
                </a:lnTo>
                <a:lnTo>
                  <a:pt x="1289844" y="192452"/>
                </a:lnTo>
                <a:lnTo>
                  <a:pt x="1276350" y="182906"/>
                </a:lnTo>
                <a:lnTo>
                  <a:pt x="1262857" y="173758"/>
                </a:lnTo>
                <a:lnTo>
                  <a:pt x="1248966" y="164610"/>
                </a:lnTo>
                <a:lnTo>
                  <a:pt x="1235472" y="155462"/>
                </a:lnTo>
                <a:lnTo>
                  <a:pt x="1221582" y="147507"/>
                </a:lnTo>
                <a:lnTo>
                  <a:pt x="1207294" y="139155"/>
                </a:lnTo>
                <a:lnTo>
                  <a:pt x="1192610" y="130802"/>
                </a:lnTo>
                <a:lnTo>
                  <a:pt x="1178322" y="123643"/>
                </a:lnTo>
                <a:lnTo>
                  <a:pt x="1163241" y="116085"/>
                </a:lnTo>
                <a:lnTo>
                  <a:pt x="1148557" y="108926"/>
                </a:lnTo>
                <a:lnTo>
                  <a:pt x="1133475" y="102164"/>
                </a:lnTo>
                <a:lnTo>
                  <a:pt x="1117997" y="95801"/>
                </a:lnTo>
                <a:lnTo>
                  <a:pt x="1102916" y="89834"/>
                </a:lnTo>
                <a:lnTo>
                  <a:pt x="1087041" y="84266"/>
                </a:lnTo>
                <a:lnTo>
                  <a:pt x="1071166" y="78698"/>
                </a:lnTo>
                <a:lnTo>
                  <a:pt x="1055291" y="73527"/>
                </a:lnTo>
                <a:lnTo>
                  <a:pt x="1028700" y="25400"/>
                </a:lnTo>
                <a:close/>
                <a:moveTo>
                  <a:pt x="619125" y="25400"/>
                </a:moveTo>
                <a:lnTo>
                  <a:pt x="594935" y="72333"/>
                </a:lnTo>
                <a:lnTo>
                  <a:pt x="579073" y="77504"/>
                </a:lnTo>
                <a:lnTo>
                  <a:pt x="563211" y="82674"/>
                </a:lnTo>
                <a:lnTo>
                  <a:pt x="546952" y="89038"/>
                </a:lnTo>
                <a:lnTo>
                  <a:pt x="531486" y="95004"/>
                </a:lnTo>
                <a:lnTo>
                  <a:pt x="516020" y="101368"/>
                </a:lnTo>
                <a:lnTo>
                  <a:pt x="500951" y="108130"/>
                </a:lnTo>
                <a:lnTo>
                  <a:pt x="485882" y="115289"/>
                </a:lnTo>
                <a:lnTo>
                  <a:pt x="470813" y="122846"/>
                </a:lnTo>
                <a:lnTo>
                  <a:pt x="456140" y="130005"/>
                </a:lnTo>
                <a:lnTo>
                  <a:pt x="441467" y="138358"/>
                </a:lnTo>
                <a:lnTo>
                  <a:pt x="427191" y="146313"/>
                </a:lnTo>
                <a:lnTo>
                  <a:pt x="412915" y="155063"/>
                </a:lnTo>
                <a:lnTo>
                  <a:pt x="399036" y="163813"/>
                </a:lnTo>
                <a:lnTo>
                  <a:pt x="385156" y="172961"/>
                </a:lnTo>
                <a:lnTo>
                  <a:pt x="371277" y="182507"/>
                </a:lnTo>
                <a:lnTo>
                  <a:pt x="358190" y="192053"/>
                </a:lnTo>
                <a:lnTo>
                  <a:pt x="345104" y="201996"/>
                </a:lnTo>
                <a:lnTo>
                  <a:pt x="332018" y="212338"/>
                </a:lnTo>
                <a:lnTo>
                  <a:pt x="319328" y="222679"/>
                </a:lnTo>
                <a:lnTo>
                  <a:pt x="307035" y="233418"/>
                </a:lnTo>
                <a:lnTo>
                  <a:pt x="294741" y="244554"/>
                </a:lnTo>
                <a:lnTo>
                  <a:pt x="282448" y="256089"/>
                </a:lnTo>
                <a:lnTo>
                  <a:pt x="270948" y="267226"/>
                </a:lnTo>
                <a:lnTo>
                  <a:pt x="259448" y="278760"/>
                </a:lnTo>
                <a:lnTo>
                  <a:pt x="247948" y="291090"/>
                </a:lnTo>
                <a:lnTo>
                  <a:pt x="236844" y="303022"/>
                </a:lnTo>
                <a:lnTo>
                  <a:pt x="226137" y="315750"/>
                </a:lnTo>
                <a:lnTo>
                  <a:pt x="215826" y="328477"/>
                </a:lnTo>
                <a:lnTo>
                  <a:pt x="205516" y="341205"/>
                </a:lnTo>
                <a:lnTo>
                  <a:pt x="195602" y="354728"/>
                </a:lnTo>
                <a:lnTo>
                  <a:pt x="185688" y="367854"/>
                </a:lnTo>
                <a:lnTo>
                  <a:pt x="176170" y="381377"/>
                </a:lnTo>
                <a:lnTo>
                  <a:pt x="123825" y="390525"/>
                </a:lnTo>
                <a:lnTo>
                  <a:pt x="134135" y="373820"/>
                </a:lnTo>
                <a:lnTo>
                  <a:pt x="145239" y="357512"/>
                </a:lnTo>
                <a:lnTo>
                  <a:pt x="156739" y="341205"/>
                </a:lnTo>
                <a:lnTo>
                  <a:pt x="168239" y="325693"/>
                </a:lnTo>
                <a:lnTo>
                  <a:pt x="180136" y="310181"/>
                </a:lnTo>
                <a:lnTo>
                  <a:pt x="192826" y="295067"/>
                </a:lnTo>
                <a:lnTo>
                  <a:pt x="205516" y="280351"/>
                </a:lnTo>
                <a:lnTo>
                  <a:pt x="218602" y="265635"/>
                </a:lnTo>
                <a:lnTo>
                  <a:pt x="232085" y="251316"/>
                </a:lnTo>
                <a:lnTo>
                  <a:pt x="245965" y="237395"/>
                </a:lnTo>
                <a:lnTo>
                  <a:pt x="259844" y="223872"/>
                </a:lnTo>
                <a:lnTo>
                  <a:pt x="274517" y="210349"/>
                </a:lnTo>
                <a:lnTo>
                  <a:pt x="289190" y="197621"/>
                </a:lnTo>
                <a:lnTo>
                  <a:pt x="303862" y="184893"/>
                </a:lnTo>
                <a:lnTo>
                  <a:pt x="319328" y="172961"/>
                </a:lnTo>
                <a:lnTo>
                  <a:pt x="334794" y="160631"/>
                </a:lnTo>
                <a:lnTo>
                  <a:pt x="350656" y="149495"/>
                </a:lnTo>
                <a:lnTo>
                  <a:pt x="366518" y="138358"/>
                </a:lnTo>
                <a:lnTo>
                  <a:pt x="383174" y="127619"/>
                </a:lnTo>
                <a:lnTo>
                  <a:pt x="399829" y="116880"/>
                </a:lnTo>
                <a:lnTo>
                  <a:pt x="416881" y="106936"/>
                </a:lnTo>
                <a:lnTo>
                  <a:pt x="433933" y="97391"/>
                </a:lnTo>
                <a:lnTo>
                  <a:pt x="451778" y="88640"/>
                </a:lnTo>
                <a:lnTo>
                  <a:pt x="469227" y="79890"/>
                </a:lnTo>
                <a:lnTo>
                  <a:pt x="487072" y="71140"/>
                </a:lnTo>
                <a:lnTo>
                  <a:pt x="505710" y="63185"/>
                </a:lnTo>
                <a:lnTo>
                  <a:pt x="523951" y="56026"/>
                </a:lnTo>
                <a:lnTo>
                  <a:pt x="542193" y="48867"/>
                </a:lnTo>
                <a:lnTo>
                  <a:pt x="561228" y="42105"/>
                </a:lnTo>
                <a:lnTo>
                  <a:pt x="580263" y="36139"/>
                </a:lnTo>
                <a:lnTo>
                  <a:pt x="599694" y="30570"/>
                </a:lnTo>
                <a:lnTo>
                  <a:pt x="619125" y="25400"/>
                </a:lnTo>
                <a:close/>
                <a:moveTo>
                  <a:pt x="824315" y="0"/>
                </a:moveTo>
                <a:lnTo>
                  <a:pt x="846110" y="792"/>
                </a:lnTo>
                <a:lnTo>
                  <a:pt x="868300" y="1585"/>
                </a:lnTo>
                <a:lnTo>
                  <a:pt x="889699" y="2774"/>
                </a:lnTo>
                <a:lnTo>
                  <a:pt x="911097" y="4756"/>
                </a:lnTo>
                <a:lnTo>
                  <a:pt x="932495" y="7530"/>
                </a:lnTo>
                <a:lnTo>
                  <a:pt x="953497" y="10700"/>
                </a:lnTo>
                <a:lnTo>
                  <a:pt x="974499" y="13871"/>
                </a:lnTo>
                <a:lnTo>
                  <a:pt x="995500" y="18230"/>
                </a:lnTo>
                <a:lnTo>
                  <a:pt x="1020861" y="63806"/>
                </a:lnTo>
                <a:lnTo>
                  <a:pt x="1084263" y="178339"/>
                </a:lnTo>
                <a:lnTo>
                  <a:pt x="1071187" y="183491"/>
                </a:lnTo>
                <a:lnTo>
                  <a:pt x="1015710" y="204892"/>
                </a:lnTo>
                <a:lnTo>
                  <a:pt x="847298" y="270679"/>
                </a:lnTo>
                <a:lnTo>
                  <a:pt x="827882" y="277813"/>
                </a:lnTo>
                <a:lnTo>
                  <a:pt x="808465" y="270679"/>
                </a:lnTo>
                <a:lnTo>
                  <a:pt x="636883" y="203703"/>
                </a:lnTo>
                <a:lnTo>
                  <a:pt x="581010" y="181906"/>
                </a:lnTo>
                <a:lnTo>
                  <a:pt x="571500" y="178339"/>
                </a:lnTo>
                <a:lnTo>
                  <a:pt x="630147" y="63409"/>
                </a:lnTo>
                <a:lnTo>
                  <a:pt x="653130" y="18230"/>
                </a:lnTo>
                <a:lnTo>
                  <a:pt x="673736" y="13871"/>
                </a:lnTo>
                <a:lnTo>
                  <a:pt x="694738" y="10700"/>
                </a:lnTo>
                <a:lnTo>
                  <a:pt x="716136" y="7530"/>
                </a:lnTo>
                <a:lnTo>
                  <a:pt x="737534" y="4756"/>
                </a:lnTo>
                <a:lnTo>
                  <a:pt x="758932" y="2774"/>
                </a:lnTo>
                <a:lnTo>
                  <a:pt x="780726" y="1585"/>
                </a:lnTo>
                <a:lnTo>
                  <a:pt x="802125" y="792"/>
                </a:lnTo>
                <a:lnTo>
                  <a:pt x="8243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947053" y="1656197"/>
            <a:ext cx="5731826" cy="756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信息在主存中存放的地址必须是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该信息宽度(字节数）的整数倍，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否则发生信息跨主存边界存放；</a:t>
            </a:r>
            <a:endParaRPr kumimoji="0" lang="zh-CN" altLang="en-US" sz="1800" b="1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 bwMode="auto">
          <a:xfrm>
            <a:off x="3405149" y="2723832"/>
            <a:ext cx="435337" cy="435337"/>
          </a:xfrm>
          <a:custGeom>
            <a:avLst/>
            <a:gdLst>
              <a:gd name="T0" fmla="*/ 956359 w 1647825"/>
              <a:gd name="T1" fmla="*/ 1636826 h 1647826"/>
              <a:gd name="T2" fmla="*/ 747857 w 1647825"/>
              <a:gd name="T3" fmla="*/ 1644290 h 1647826"/>
              <a:gd name="T4" fmla="*/ 552064 w 1647825"/>
              <a:gd name="T5" fmla="*/ 1602253 h 1647826"/>
              <a:gd name="T6" fmla="*/ 715689 w 1647825"/>
              <a:gd name="T7" fmla="*/ 1601861 h 1647826"/>
              <a:gd name="T8" fmla="*/ 887256 w 1647825"/>
              <a:gd name="T9" fmla="*/ 1606575 h 1647826"/>
              <a:gd name="T10" fmla="*/ 1054454 w 1647825"/>
              <a:gd name="T11" fmla="*/ 1574360 h 1647826"/>
              <a:gd name="T12" fmla="*/ 824299 w 1647825"/>
              <a:gd name="T13" fmla="*/ 1511300 h 1647826"/>
              <a:gd name="T14" fmla="*/ 704546 w 1647825"/>
              <a:gd name="T15" fmla="*/ 1461552 h 1647826"/>
              <a:gd name="T16" fmla="*/ 930127 w 1647825"/>
              <a:gd name="T17" fmla="*/ 1463902 h 1647826"/>
              <a:gd name="T18" fmla="*/ 1356122 w 1647825"/>
              <a:gd name="T19" fmla="*/ 1452828 h 1647826"/>
              <a:gd name="T20" fmla="*/ 1149747 w 1647825"/>
              <a:gd name="T21" fmla="*/ 1581151 h 1647826"/>
              <a:gd name="T22" fmla="*/ 515270 w 1647825"/>
              <a:gd name="T23" fmla="*/ 1266356 h 1647826"/>
              <a:gd name="T24" fmla="*/ 425814 w 1647825"/>
              <a:gd name="T25" fmla="*/ 1545074 h 1647826"/>
              <a:gd name="T26" fmla="*/ 236961 w 1647825"/>
              <a:gd name="T27" fmla="*/ 1401552 h 1647826"/>
              <a:gd name="T28" fmla="*/ 652180 w 1647825"/>
              <a:gd name="T29" fmla="*/ 1071563 h 1647826"/>
              <a:gd name="T30" fmla="*/ 198520 w 1647825"/>
              <a:gd name="T31" fmla="*/ 994251 h 1647826"/>
              <a:gd name="T32" fmla="*/ 228545 w 1647825"/>
              <a:gd name="T33" fmla="*/ 1165580 h 1647826"/>
              <a:gd name="T34" fmla="*/ 158888 w 1647825"/>
              <a:gd name="T35" fmla="*/ 998634 h 1647826"/>
              <a:gd name="T36" fmla="*/ 1499776 w 1647825"/>
              <a:gd name="T37" fmla="*/ 943174 h 1647826"/>
              <a:gd name="T38" fmla="*/ 1443657 w 1647825"/>
              <a:gd name="T39" fmla="*/ 1118941 h 1647826"/>
              <a:gd name="T40" fmla="*/ 1430523 w 1647825"/>
              <a:gd name="T41" fmla="*/ 1050060 h 1647826"/>
              <a:gd name="T42" fmla="*/ 1647825 w 1647825"/>
              <a:gd name="T43" fmla="*/ 804876 h 1647826"/>
              <a:gd name="T44" fmla="*/ 1627188 w 1647825"/>
              <a:gd name="T45" fmla="*/ 1006630 h 1647826"/>
              <a:gd name="T46" fmla="*/ 1562100 w 1647825"/>
              <a:gd name="T47" fmla="*/ 1190116 h 1647826"/>
              <a:gd name="T48" fmla="*/ 1456928 w 1647825"/>
              <a:gd name="T49" fmla="*/ 1350963 h 1647826"/>
              <a:gd name="T50" fmla="*/ 1529556 w 1647825"/>
              <a:gd name="T51" fmla="*/ 1167081 h 1647826"/>
              <a:gd name="T52" fmla="*/ 1588294 w 1647825"/>
              <a:gd name="T53" fmla="*/ 1003056 h 1647826"/>
              <a:gd name="T54" fmla="*/ 1608931 w 1647825"/>
              <a:gd name="T55" fmla="*/ 823940 h 1647826"/>
              <a:gd name="T56" fmla="*/ 45244 w 1647825"/>
              <a:gd name="T57" fmla="*/ 926307 h 1647826"/>
              <a:gd name="T58" fmla="*/ 89297 w 1647825"/>
              <a:gd name="T59" fmla="*/ 1101726 h 1647826"/>
              <a:gd name="T60" fmla="*/ 170260 w 1647825"/>
              <a:gd name="T61" fmla="*/ 1259285 h 1647826"/>
              <a:gd name="T62" fmla="*/ 135335 w 1647825"/>
              <a:gd name="T63" fmla="*/ 1276748 h 1647826"/>
              <a:gd name="T64" fmla="*/ 46831 w 1647825"/>
              <a:gd name="T65" fmla="*/ 1098948 h 1647826"/>
              <a:gd name="T66" fmla="*/ 3175 w 1647825"/>
              <a:gd name="T67" fmla="*/ 900907 h 1647826"/>
              <a:gd name="T68" fmla="*/ 1314889 w 1647825"/>
              <a:gd name="T69" fmla="*/ 671513 h 1647826"/>
              <a:gd name="T70" fmla="*/ 987105 w 1647825"/>
              <a:gd name="T71" fmla="*/ 1046163 h 1647826"/>
              <a:gd name="T72" fmla="*/ 1540533 w 1647825"/>
              <a:gd name="T73" fmla="*/ 418281 h 1647826"/>
              <a:gd name="T74" fmla="*/ 1626767 w 1647825"/>
              <a:gd name="T75" fmla="*/ 640748 h 1647826"/>
              <a:gd name="T76" fmla="*/ 1341437 w 1647825"/>
              <a:gd name="T77" fmla="*/ 662559 h 1647826"/>
              <a:gd name="T78" fmla="*/ 175991 w 1647825"/>
              <a:gd name="T79" fmla="*/ 833870 h 1647826"/>
              <a:gd name="T80" fmla="*/ 31713 w 1647825"/>
              <a:gd name="T81" fmla="*/ 595541 h 1647826"/>
              <a:gd name="T82" fmla="*/ 293316 w 1647825"/>
              <a:gd name="T83" fmla="*/ 387350 h 1647826"/>
              <a:gd name="T84" fmla="*/ 1155020 w 1647825"/>
              <a:gd name="T85" fmla="*/ 223001 h 1647826"/>
              <a:gd name="T86" fmla="*/ 1312138 w 1647825"/>
              <a:gd name="T87" fmla="*/ 341854 h 1647826"/>
              <a:gd name="T88" fmla="*/ 1208052 w 1647825"/>
              <a:gd name="T89" fmla="*/ 302633 h 1647826"/>
              <a:gd name="T90" fmla="*/ 598488 w 1647825"/>
              <a:gd name="T91" fmla="*/ 217164 h 1647826"/>
              <a:gd name="T92" fmla="*/ 395220 w 1647825"/>
              <a:gd name="T93" fmla="*/ 338651 h 1647826"/>
              <a:gd name="T94" fmla="*/ 380872 w 1647825"/>
              <a:gd name="T95" fmla="*/ 299616 h 1647826"/>
              <a:gd name="T96" fmla="*/ 545878 w 1647825"/>
              <a:gd name="T97" fmla="*/ 196850 h 1647826"/>
              <a:gd name="T98" fmla="*/ 1212850 w 1647825"/>
              <a:gd name="T99" fmla="*/ 97392 h 1647826"/>
              <a:gd name="T100" fmla="*/ 1386682 w 1647825"/>
              <a:gd name="T101" fmla="*/ 223079 h 1647826"/>
              <a:gd name="T102" fmla="*/ 1522413 w 1647825"/>
              <a:gd name="T103" fmla="*/ 388938 h 1647826"/>
              <a:gd name="T104" fmla="*/ 1364457 w 1647825"/>
              <a:gd name="T105" fmla="*/ 255694 h 1647826"/>
              <a:gd name="T106" fmla="*/ 1221582 w 1647825"/>
              <a:gd name="T107" fmla="*/ 147507 h 1647826"/>
              <a:gd name="T108" fmla="*/ 1055291 w 1647825"/>
              <a:gd name="T109" fmla="*/ 73527 h 1647826"/>
              <a:gd name="T110" fmla="*/ 470813 w 1647825"/>
              <a:gd name="T111" fmla="*/ 122846 h 1647826"/>
              <a:gd name="T112" fmla="*/ 319328 w 1647825"/>
              <a:gd name="T113" fmla="*/ 222679 h 1647826"/>
              <a:gd name="T114" fmla="*/ 195602 w 1647825"/>
              <a:gd name="T115" fmla="*/ 354728 h 1647826"/>
              <a:gd name="T116" fmla="*/ 218602 w 1647825"/>
              <a:gd name="T117" fmla="*/ 265635 h 1647826"/>
              <a:gd name="T118" fmla="*/ 383174 w 1647825"/>
              <a:gd name="T119" fmla="*/ 127619 h 1647826"/>
              <a:gd name="T120" fmla="*/ 580263 w 1647825"/>
              <a:gd name="T121" fmla="*/ 36139 h 1647826"/>
              <a:gd name="T122" fmla="*/ 995500 w 1647825"/>
              <a:gd name="T123" fmla="*/ 18230 h 1647826"/>
              <a:gd name="T124" fmla="*/ 630147 w 1647825"/>
              <a:gd name="T125" fmla="*/ 63409 h 1647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7825" h="1647826">
                <a:moveTo>
                  <a:pt x="1069148" y="1570038"/>
                </a:moveTo>
                <a:lnTo>
                  <a:pt x="1117600" y="1593610"/>
                </a:lnTo>
                <a:lnTo>
                  <a:pt x="1100126" y="1600289"/>
                </a:lnTo>
                <a:lnTo>
                  <a:pt x="1082651" y="1606182"/>
                </a:lnTo>
                <a:lnTo>
                  <a:pt x="1065177" y="1611682"/>
                </a:lnTo>
                <a:lnTo>
                  <a:pt x="1047305" y="1616790"/>
                </a:lnTo>
                <a:lnTo>
                  <a:pt x="1029831" y="1621504"/>
                </a:lnTo>
                <a:lnTo>
                  <a:pt x="1011562" y="1626218"/>
                </a:lnTo>
                <a:lnTo>
                  <a:pt x="993293" y="1630147"/>
                </a:lnTo>
                <a:lnTo>
                  <a:pt x="974628" y="1634076"/>
                </a:lnTo>
                <a:lnTo>
                  <a:pt x="956359" y="1636826"/>
                </a:lnTo>
                <a:lnTo>
                  <a:pt x="937693" y="1639969"/>
                </a:lnTo>
                <a:lnTo>
                  <a:pt x="919027" y="1641933"/>
                </a:lnTo>
                <a:lnTo>
                  <a:pt x="899964" y="1644290"/>
                </a:lnTo>
                <a:lnTo>
                  <a:pt x="880901" y="1645469"/>
                </a:lnTo>
                <a:lnTo>
                  <a:pt x="862235" y="1646648"/>
                </a:lnTo>
                <a:lnTo>
                  <a:pt x="842775" y="1647826"/>
                </a:lnTo>
                <a:lnTo>
                  <a:pt x="823315" y="1647826"/>
                </a:lnTo>
                <a:lnTo>
                  <a:pt x="804252" y="1647826"/>
                </a:lnTo>
                <a:lnTo>
                  <a:pt x="785586" y="1646648"/>
                </a:lnTo>
                <a:lnTo>
                  <a:pt x="766523" y="1645862"/>
                </a:lnTo>
                <a:lnTo>
                  <a:pt x="747857" y="1644290"/>
                </a:lnTo>
                <a:lnTo>
                  <a:pt x="729986" y="1642326"/>
                </a:lnTo>
                <a:lnTo>
                  <a:pt x="711320" y="1640362"/>
                </a:lnTo>
                <a:lnTo>
                  <a:pt x="693051" y="1637219"/>
                </a:lnTo>
                <a:lnTo>
                  <a:pt x="674782" y="1634469"/>
                </a:lnTo>
                <a:lnTo>
                  <a:pt x="656911" y="1630933"/>
                </a:lnTo>
                <a:lnTo>
                  <a:pt x="639039" y="1627004"/>
                </a:lnTo>
                <a:lnTo>
                  <a:pt x="621168" y="1622683"/>
                </a:lnTo>
                <a:lnTo>
                  <a:pt x="603693" y="1617968"/>
                </a:lnTo>
                <a:lnTo>
                  <a:pt x="586219" y="1613254"/>
                </a:lnTo>
                <a:lnTo>
                  <a:pt x="569142" y="1607754"/>
                </a:lnTo>
                <a:lnTo>
                  <a:pt x="552064" y="1602253"/>
                </a:lnTo>
                <a:lnTo>
                  <a:pt x="534987" y="1596360"/>
                </a:lnTo>
                <a:lnTo>
                  <a:pt x="583439" y="1572003"/>
                </a:lnTo>
                <a:lnTo>
                  <a:pt x="597736" y="1576324"/>
                </a:lnTo>
                <a:lnTo>
                  <a:pt x="612033" y="1580646"/>
                </a:lnTo>
                <a:lnTo>
                  <a:pt x="626728" y="1584182"/>
                </a:lnTo>
                <a:lnTo>
                  <a:pt x="640628" y="1587717"/>
                </a:lnTo>
                <a:lnTo>
                  <a:pt x="655322" y="1591253"/>
                </a:lnTo>
                <a:lnTo>
                  <a:pt x="670811" y="1594396"/>
                </a:lnTo>
                <a:lnTo>
                  <a:pt x="685505" y="1597146"/>
                </a:lnTo>
                <a:lnTo>
                  <a:pt x="700597" y="1599896"/>
                </a:lnTo>
                <a:lnTo>
                  <a:pt x="715689" y="1601861"/>
                </a:lnTo>
                <a:lnTo>
                  <a:pt x="730780" y="1603432"/>
                </a:lnTo>
                <a:lnTo>
                  <a:pt x="745872" y="1605396"/>
                </a:lnTo>
                <a:lnTo>
                  <a:pt x="760963" y="1606575"/>
                </a:lnTo>
                <a:lnTo>
                  <a:pt x="776452" y="1607754"/>
                </a:lnTo>
                <a:lnTo>
                  <a:pt x="791941" y="1608932"/>
                </a:lnTo>
                <a:lnTo>
                  <a:pt x="807429" y="1609325"/>
                </a:lnTo>
                <a:lnTo>
                  <a:pt x="823315" y="1609325"/>
                </a:lnTo>
                <a:lnTo>
                  <a:pt x="839201" y="1609325"/>
                </a:lnTo>
                <a:lnTo>
                  <a:pt x="855087" y="1608147"/>
                </a:lnTo>
                <a:lnTo>
                  <a:pt x="870973" y="1607754"/>
                </a:lnTo>
                <a:lnTo>
                  <a:pt x="887256" y="1606575"/>
                </a:lnTo>
                <a:lnTo>
                  <a:pt x="902744" y="1605396"/>
                </a:lnTo>
                <a:lnTo>
                  <a:pt x="918233" y="1603432"/>
                </a:lnTo>
                <a:lnTo>
                  <a:pt x="933722" y="1601468"/>
                </a:lnTo>
                <a:lnTo>
                  <a:pt x="949210" y="1598718"/>
                </a:lnTo>
                <a:lnTo>
                  <a:pt x="964699" y="1596360"/>
                </a:lnTo>
                <a:lnTo>
                  <a:pt x="980188" y="1593218"/>
                </a:lnTo>
                <a:lnTo>
                  <a:pt x="995279" y="1590467"/>
                </a:lnTo>
                <a:lnTo>
                  <a:pt x="1010371" y="1586932"/>
                </a:lnTo>
                <a:lnTo>
                  <a:pt x="1025065" y="1583003"/>
                </a:lnTo>
                <a:lnTo>
                  <a:pt x="1039760" y="1578681"/>
                </a:lnTo>
                <a:lnTo>
                  <a:pt x="1054454" y="1574360"/>
                </a:lnTo>
                <a:lnTo>
                  <a:pt x="1069148" y="1570038"/>
                </a:lnTo>
                <a:close/>
                <a:moveTo>
                  <a:pt x="990600" y="1450975"/>
                </a:moveTo>
                <a:lnTo>
                  <a:pt x="960761" y="1497590"/>
                </a:lnTo>
                <a:lnTo>
                  <a:pt x="944450" y="1500332"/>
                </a:lnTo>
                <a:lnTo>
                  <a:pt x="927740" y="1503466"/>
                </a:lnTo>
                <a:lnTo>
                  <a:pt x="910632" y="1505424"/>
                </a:lnTo>
                <a:lnTo>
                  <a:pt x="893923" y="1507775"/>
                </a:lnTo>
                <a:lnTo>
                  <a:pt x="876417" y="1508950"/>
                </a:lnTo>
                <a:lnTo>
                  <a:pt x="859310" y="1510125"/>
                </a:lnTo>
                <a:lnTo>
                  <a:pt x="841804" y="1510909"/>
                </a:lnTo>
                <a:lnTo>
                  <a:pt x="824299" y="1511300"/>
                </a:lnTo>
                <a:lnTo>
                  <a:pt x="807589" y="1510909"/>
                </a:lnTo>
                <a:lnTo>
                  <a:pt x="791675" y="1510125"/>
                </a:lnTo>
                <a:lnTo>
                  <a:pt x="775363" y="1508950"/>
                </a:lnTo>
                <a:lnTo>
                  <a:pt x="759051" y="1507775"/>
                </a:lnTo>
                <a:lnTo>
                  <a:pt x="743137" y="1506208"/>
                </a:lnTo>
                <a:lnTo>
                  <a:pt x="727223" y="1503858"/>
                </a:lnTo>
                <a:lnTo>
                  <a:pt x="711707" y="1501899"/>
                </a:lnTo>
                <a:lnTo>
                  <a:pt x="695395" y="1498765"/>
                </a:lnTo>
                <a:lnTo>
                  <a:pt x="666750" y="1453326"/>
                </a:lnTo>
                <a:lnTo>
                  <a:pt x="685449" y="1458026"/>
                </a:lnTo>
                <a:lnTo>
                  <a:pt x="704546" y="1461552"/>
                </a:lnTo>
                <a:lnTo>
                  <a:pt x="724041" y="1465077"/>
                </a:lnTo>
                <a:lnTo>
                  <a:pt x="743933" y="1467819"/>
                </a:lnTo>
                <a:lnTo>
                  <a:pt x="763428" y="1469778"/>
                </a:lnTo>
                <a:lnTo>
                  <a:pt x="783718" y="1471345"/>
                </a:lnTo>
                <a:lnTo>
                  <a:pt x="803611" y="1472520"/>
                </a:lnTo>
                <a:lnTo>
                  <a:pt x="824299" y="1472520"/>
                </a:lnTo>
                <a:lnTo>
                  <a:pt x="845783" y="1472520"/>
                </a:lnTo>
                <a:lnTo>
                  <a:pt x="866869" y="1470953"/>
                </a:lnTo>
                <a:lnTo>
                  <a:pt x="888353" y="1469386"/>
                </a:lnTo>
                <a:lnTo>
                  <a:pt x="909439" y="1467428"/>
                </a:lnTo>
                <a:lnTo>
                  <a:pt x="930127" y="1463902"/>
                </a:lnTo>
                <a:lnTo>
                  <a:pt x="950417" y="1460377"/>
                </a:lnTo>
                <a:lnTo>
                  <a:pt x="970708" y="1456068"/>
                </a:lnTo>
                <a:lnTo>
                  <a:pt x="990600" y="1450975"/>
                </a:lnTo>
                <a:close/>
                <a:moveTo>
                  <a:pt x="1402556" y="1195388"/>
                </a:moveTo>
                <a:lnTo>
                  <a:pt x="1425972" y="1326889"/>
                </a:lnTo>
                <a:lnTo>
                  <a:pt x="1435100" y="1376153"/>
                </a:lnTo>
                <a:lnTo>
                  <a:pt x="1420019" y="1392044"/>
                </a:lnTo>
                <a:lnTo>
                  <a:pt x="1404541" y="1408333"/>
                </a:lnTo>
                <a:lnTo>
                  <a:pt x="1389063" y="1423429"/>
                </a:lnTo>
                <a:lnTo>
                  <a:pt x="1372394" y="1438526"/>
                </a:lnTo>
                <a:lnTo>
                  <a:pt x="1356122" y="1452828"/>
                </a:lnTo>
                <a:lnTo>
                  <a:pt x="1339056" y="1467131"/>
                </a:lnTo>
                <a:lnTo>
                  <a:pt x="1321594" y="1480241"/>
                </a:lnTo>
                <a:lnTo>
                  <a:pt x="1303734" y="1493749"/>
                </a:lnTo>
                <a:lnTo>
                  <a:pt x="1285875" y="1506462"/>
                </a:lnTo>
                <a:lnTo>
                  <a:pt x="1267619" y="1518380"/>
                </a:lnTo>
                <a:lnTo>
                  <a:pt x="1248569" y="1529902"/>
                </a:lnTo>
                <a:lnTo>
                  <a:pt x="1229519" y="1541423"/>
                </a:lnTo>
                <a:lnTo>
                  <a:pt x="1210072" y="1552149"/>
                </a:lnTo>
                <a:lnTo>
                  <a:pt x="1190228" y="1562082"/>
                </a:lnTo>
                <a:lnTo>
                  <a:pt x="1170384" y="1572014"/>
                </a:lnTo>
                <a:lnTo>
                  <a:pt x="1149747" y="1581151"/>
                </a:lnTo>
                <a:lnTo>
                  <a:pt x="1103709" y="1557711"/>
                </a:lnTo>
                <a:lnTo>
                  <a:pt x="989012" y="1500503"/>
                </a:lnTo>
                <a:lnTo>
                  <a:pt x="996553" y="1489379"/>
                </a:lnTo>
                <a:lnTo>
                  <a:pt x="1027906" y="1439321"/>
                </a:lnTo>
                <a:lnTo>
                  <a:pt x="1136253" y="1267694"/>
                </a:lnTo>
                <a:lnTo>
                  <a:pt x="1342628" y="1211279"/>
                </a:lnTo>
                <a:lnTo>
                  <a:pt x="1400969" y="1195785"/>
                </a:lnTo>
                <a:lnTo>
                  <a:pt x="1402556" y="1195388"/>
                </a:lnTo>
                <a:close/>
                <a:moveTo>
                  <a:pt x="252864" y="1195388"/>
                </a:moveTo>
                <a:lnTo>
                  <a:pt x="302960" y="1209265"/>
                </a:lnTo>
                <a:lnTo>
                  <a:pt x="515270" y="1266356"/>
                </a:lnTo>
                <a:lnTo>
                  <a:pt x="518849" y="1267545"/>
                </a:lnTo>
                <a:lnTo>
                  <a:pt x="537137" y="1295695"/>
                </a:lnTo>
                <a:lnTo>
                  <a:pt x="629775" y="1441992"/>
                </a:lnTo>
                <a:lnTo>
                  <a:pt x="660786" y="1491154"/>
                </a:lnTo>
                <a:lnTo>
                  <a:pt x="666750" y="1500669"/>
                </a:lnTo>
                <a:lnTo>
                  <a:pt x="550655" y="1559743"/>
                </a:lnTo>
                <a:lnTo>
                  <a:pt x="504138" y="1582738"/>
                </a:lnTo>
                <a:lnTo>
                  <a:pt x="484259" y="1574412"/>
                </a:lnTo>
                <a:lnTo>
                  <a:pt x="464379" y="1564897"/>
                </a:lnTo>
                <a:lnTo>
                  <a:pt x="444898" y="1555382"/>
                </a:lnTo>
                <a:lnTo>
                  <a:pt x="425814" y="1545074"/>
                </a:lnTo>
                <a:lnTo>
                  <a:pt x="407127" y="1533973"/>
                </a:lnTo>
                <a:lnTo>
                  <a:pt x="388441" y="1522871"/>
                </a:lnTo>
                <a:lnTo>
                  <a:pt x="370152" y="1511374"/>
                </a:lnTo>
                <a:lnTo>
                  <a:pt x="352260" y="1498687"/>
                </a:lnTo>
                <a:lnTo>
                  <a:pt x="334767" y="1486396"/>
                </a:lnTo>
                <a:lnTo>
                  <a:pt x="317671" y="1473313"/>
                </a:lnTo>
                <a:lnTo>
                  <a:pt x="300972" y="1459833"/>
                </a:lnTo>
                <a:lnTo>
                  <a:pt x="284671" y="1445560"/>
                </a:lnTo>
                <a:lnTo>
                  <a:pt x="267972" y="1431287"/>
                </a:lnTo>
                <a:lnTo>
                  <a:pt x="252467" y="1416618"/>
                </a:lnTo>
                <a:lnTo>
                  <a:pt x="236961" y="1401552"/>
                </a:lnTo>
                <a:lnTo>
                  <a:pt x="222250" y="1386090"/>
                </a:lnTo>
                <a:lnTo>
                  <a:pt x="230202" y="1336531"/>
                </a:lnTo>
                <a:lnTo>
                  <a:pt x="251671" y="1203318"/>
                </a:lnTo>
                <a:lnTo>
                  <a:pt x="252864" y="1195388"/>
                </a:lnTo>
                <a:close/>
                <a:moveTo>
                  <a:pt x="950912" y="1071563"/>
                </a:moveTo>
                <a:lnTo>
                  <a:pt x="998316" y="1071563"/>
                </a:lnTo>
                <a:lnTo>
                  <a:pt x="1120775" y="1245264"/>
                </a:lnTo>
                <a:lnTo>
                  <a:pt x="1119590" y="1245662"/>
                </a:lnTo>
                <a:lnTo>
                  <a:pt x="1095888" y="1279526"/>
                </a:lnTo>
                <a:lnTo>
                  <a:pt x="950912" y="1071563"/>
                </a:lnTo>
                <a:close/>
                <a:moveTo>
                  <a:pt x="652180" y="1071563"/>
                </a:moveTo>
                <a:lnTo>
                  <a:pt x="700087" y="1071563"/>
                </a:lnTo>
                <a:lnTo>
                  <a:pt x="554783" y="1276351"/>
                </a:lnTo>
                <a:lnTo>
                  <a:pt x="534987" y="1244662"/>
                </a:lnTo>
                <a:lnTo>
                  <a:pt x="652180" y="1071563"/>
                </a:lnTo>
                <a:close/>
                <a:moveTo>
                  <a:pt x="177703" y="873125"/>
                </a:moveTo>
                <a:lnTo>
                  <a:pt x="179305" y="893844"/>
                </a:lnTo>
                <a:lnTo>
                  <a:pt x="182107" y="914164"/>
                </a:lnTo>
                <a:lnTo>
                  <a:pt x="185710" y="934485"/>
                </a:lnTo>
                <a:lnTo>
                  <a:pt x="188913" y="954805"/>
                </a:lnTo>
                <a:lnTo>
                  <a:pt x="193716" y="974727"/>
                </a:lnTo>
                <a:lnTo>
                  <a:pt x="198520" y="994251"/>
                </a:lnTo>
                <a:lnTo>
                  <a:pt x="204125" y="1013774"/>
                </a:lnTo>
                <a:lnTo>
                  <a:pt x="210931" y="1032899"/>
                </a:lnTo>
                <a:lnTo>
                  <a:pt x="217336" y="1052025"/>
                </a:lnTo>
                <a:lnTo>
                  <a:pt x="224942" y="1070751"/>
                </a:lnTo>
                <a:lnTo>
                  <a:pt x="232949" y="1089478"/>
                </a:lnTo>
                <a:lnTo>
                  <a:pt x="241356" y="1107009"/>
                </a:lnTo>
                <a:lnTo>
                  <a:pt x="250563" y="1124939"/>
                </a:lnTo>
                <a:lnTo>
                  <a:pt x="260171" y="1142470"/>
                </a:lnTo>
                <a:lnTo>
                  <a:pt x="270179" y="1159603"/>
                </a:lnTo>
                <a:lnTo>
                  <a:pt x="280988" y="1176338"/>
                </a:lnTo>
                <a:lnTo>
                  <a:pt x="228545" y="1165580"/>
                </a:lnTo>
                <a:lnTo>
                  <a:pt x="220538" y="1151236"/>
                </a:lnTo>
                <a:lnTo>
                  <a:pt x="212532" y="1136494"/>
                </a:lnTo>
                <a:lnTo>
                  <a:pt x="205326" y="1121752"/>
                </a:lnTo>
                <a:lnTo>
                  <a:pt x="198120" y="1107009"/>
                </a:lnTo>
                <a:lnTo>
                  <a:pt x="191315" y="1091869"/>
                </a:lnTo>
                <a:lnTo>
                  <a:pt x="185310" y="1076728"/>
                </a:lnTo>
                <a:lnTo>
                  <a:pt x="178904" y="1061587"/>
                </a:lnTo>
                <a:lnTo>
                  <a:pt x="173300" y="1046048"/>
                </a:lnTo>
                <a:lnTo>
                  <a:pt x="168096" y="1030509"/>
                </a:lnTo>
                <a:lnTo>
                  <a:pt x="163292" y="1014571"/>
                </a:lnTo>
                <a:lnTo>
                  <a:pt x="158888" y="998634"/>
                </a:lnTo>
                <a:lnTo>
                  <a:pt x="154885" y="982297"/>
                </a:lnTo>
                <a:lnTo>
                  <a:pt x="151282" y="966360"/>
                </a:lnTo>
                <a:lnTo>
                  <a:pt x="148079" y="949227"/>
                </a:lnTo>
                <a:lnTo>
                  <a:pt x="144877" y="932492"/>
                </a:lnTo>
                <a:lnTo>
                  <a:pt x="142875" y="915360"/>
                </a:lnTo>
                <a:lnTo>
                  <a:pt x="143275" y="915758"/>
                </a:lnTo>
                <a:lnTo>
                  <a:pt x="177703" y="873125"/>
                </a:lnTo>
                <a:close/>
                <a:moveTo>
                  <a:pt x="1469926" y="865188"/>
                </a:moveTo>
                <a:lnTo>
                  <a:pt x="1504950" y="909130"/>
                </a:lnTo>
                <a:lnTo>
                  <a:pt x="1502960" y="925756"/>
                </a:lnTo>
                <a:lnTo>
                  <a:pt x="1499776" y="943174"/>
                </a:lnTo>
                <a:lnTo>
                  <a:pt x="1496990" y="959801"/>
                </a:lnTo>
                <a:lnTo>
                  <a:pt x="1493408" y="976428"/>
                </a:lnTo>
                <a:lnTo>
                  <a:pt x="1489428" y="993054"/>
                </a:lnTo>
                <a:lnTo>
                  <a:pt x="1484652" y="1009285"/>
                </a:lnTo>
                <a:lnTo>
                  <a:pt x="1479876" y="1025516"/>
                </a:lnTo>
                <a:lnTo>
                  <a:pt x="1474702" y="1041350"/>
                </a:lnTo>
                <a:lnTo>
                  <a:pt x="1469528" y="1057185"/>
                </a:lnTo>
                <a:lnTo>
                  <a:pt x="1463558" y="1073020"/>
                </a:lnTo>
                <a:lnTo>
                  <a:pt x="1457190" y="1088855"/>
                </a:lnTo>
                <a:lnTo>
                  <a:pt x="1450423" y="1103898"/>
                </a:lnTo>
                <a:lnTo>
                  <a:pt x="1443657" y="1118941"/>
                </a:lnTo>
                <a:lnTo>
                  <a:pt x="1435697" y="1133984"/>
                </a:lnTo>
                <a:lnTo>
                  <a:pt x="1428533" y="1148631"/>
                </a:lnTo>
                <a:lnTo>
                  <a:pt x="1420175" y="1162883"/>
                </a:lnTo>
                <a:lnTo>
                  <a:pt x="1365250" y="1177926"/>
                </a:lnTo>
                <a:lnTo>
                  <a:pt x="1376394" y="1160508"/>
                </a:lnTo>
                <a:lnTo>
                  <a:pt x="1386743" y="1143089"/>
                </a:lnTo>
                <a:lnTo>
                  <a:pt x="1396693" y="1124879"/>
                </a:lnTo>
                <a:lnTo>
                  <a:pt x="1405847" y="1106669"/>
                </a:lnTo>
                <a:lnTo>
                  <a:pt x="1414603" y="1088063"/>
                </a:lnTo>
                <a:lnTo>
                  <a:pt x="1422961" y="1069457"/>
                </a:lnTo>
                <a:lnTo>
                  <a:pt x="1430523" y="1050060"/>
                </a:lnTo>
                <a:lnTo>
                  <a:pt x="1437687" y="1030662"/>
                </a:lnTo>
                <a:lnTo>
                  <a:pt x="1444055" y="1010868"/>
                </a:lnTo>
                <a:lnTo>
                  <a:pt x="1449627" y="990283"/>
                </a:lnTo>
                <a:lnTo>
                  <a:pt x="1454802" y="970094"/>
                </a:lnTo>
                <a:lnTo>
                  <a:pt x="1459180" y="949508"/>
                </a:lnTo>
                <a:lnTo>
                  <a:pt x="1463160" y="928923"/>
                </a:lnTo>
                <a:lnTo>
                  <a:pt x="1466344" y="907942"/>
                </a:lnTo>
                <a:lnTo>
                  <a:pt x="1468334" y="886565"/>
                </a:lnTo>
                <a:lnTo>
                  <a:pt x="1469926" y="865188"/>
                </a:lnTo>
                <a:close/>
                <a:moveTo>
                  <a:pt x="1646635" y="785813"/>
                </a:moveTo>
                <a:lnTo>
                  <a:pt x="1647825" y="804876"/>
                </a:lnTo>
                <a:lnTo>
                  <a:pt x="1647825" y="823940"/>
                </a:lnTo>
                <a:lnTo>
                  <a:pt x="1647825" y="842606"/>
                </a:lnTo>
                <a:lnTo>
                  <a:pt x="1646635" y="861669"/>
                </a:lnTo>
                <a:lnTo>
                  <a:pt x="1645841" y="879938"/>
                </a:lnTo>
                <a:lnTo>
                  <a:pt x="1644650" y="898605"/>
                </a:lnTo>
                <a:lnTo>
                  <a:pt x="1642269" y="916477"/>
                </a:lnTo>
                <a:lnTo>
                  <a:pt x="1640285" y="934746"/>
                </a:lnTo>
                <a:lnTo>
                  <a:pt x="1637506" y="953015"/>
                </a:lnTo>
                <a:lnTo>
                  <a:pt x="1634728" y="970887"/>
                </a:lnTo>
                <a:lnTo>
                  <a:pt x="1631156" y="988759"/>
                </a:lnTo>
                <a:lnTo>
                  <a:pt x="1627188" y="1006630"/>
                </a:lnTo>
                <a:lnTo>
                  <a:pt x="1623616" y="1023708"/>
                </a:lnTo>
                <a:lnTo>
                  <a:pt x="1618853" y="1041183"/>
                </a:lnTo>
                <a:lnTo>
                  <a:pt x="1614091" y="1058260"/>
                </a:lnTo>
                <a:lnTo>
                  <a:pt x="1608931" y="1075735"/>
                </a:lnTo>
                <a:lnTo>
                  <a:pt x="1602978" y="1092416"/>
                </a:lnTo>
                <a:lnTo>
                  <a:pt x="1597025" y="1109096"/>
                </a:lnTo>
                <a:lnTo>
                  <a:pt x="1590675" y="1125777"/>
                </a:lnTo>
                <a:lnTo>
                  <a:pt x="1584325" y="1142060"/>
                </a:lnTo>
                <a:lnTo>
                  <a:pt x="1576785" y="1158343"/>
                </a:lnTo>
                <a:lnTo>
                  <a:pt x="1569641" y="1174229"/>
                </a:lnTo>
                <a:lnTo>
                  <a:pt x="1562100" y="1190116"/>
                </a:lnTo>
                <a:lnTo>
                  <a:pt x="1553766" y="1205605"/>
                </a:lnTo>
                <a:lnTo>
                  <a:pt x="1545828" y="1221094"/>
                </a:lnTo>
                <a:lnTo>
                  <a:pt x="1537097" y="1236980"/>
                </a:lnTo>
                <a:lnTo>
                  <a:pt x="1527969" y="1251675"/>
                </a:lnTo>
                <a:lnTo>
                  <a:pt x="1518841" y="1266767"/>
                </a:lnTo>
                <a:lnTo>
                  <a:pt x="1508919" y="1281461"/>
                </a:lnTo>
                <a:lnTo>
                  <a:pt x="1499394" y="1295759"/>
                </a:lnTo>
                <a:lnTo>
                  <a:pt x="1489075" y="1309659"/>
                </a:lnTo>
                <a:lnTo>
                  <a:pt x="1478756" y="1323560"/>
                </a:lnTo>
                <a:lnTo>
                  <a:pt x="1468041" y="1337460"/>
                </a:lnTo>
                <a:lnTo>
                  <a:pt x="1456928" y="1350963"/>
                </a:lnTo>
                <a:lnTo>
                  <a:pt x="1447800" y="1300525"/>
                </a:lnTo>
                <a:lnTo>
                  <a:pt x="1457325" y="1287816"/>
                </a:lnTo>
                <a:lnTo>
                  <a:pt x="1466453" y="1274710"/>
                </a:lnTo>
                <a:lnTo>
                  <a:pt x="1474788" y="1262398"/>
                </a:lnTo>
                <a:lnTo>
                  <a:pt x="1483519" y="1248895"/>
                </a:lnTo>
                <a:lnTo>
                  <a:pt x="1492250" y="1235789"/>
                </a:lnTo>
                <a:lnTo>
                  <a:pt x="1499791" y="1222682"/>
                </a:lnTo>
                <a:lnTo>
                  <a:pt x="1508125" y="1208782"/>
                </a:lnTo>
                <a:lnTo>
                  <a:pt x="1515666" y="1195279"/>
                </a:lnTo>
                <a:lnTo>
                  <a:pt x="1522810" y="1180981"/>
                </a:lnTo>
                <a:lnTo>
                  <a:pt x="1529556" y="1167081"/>
                </a:lnTo>
                <a:lnTo>
                  <a:pt x="1536700" y="1153180"/>
                </a:lnTo>
                <a:lnTo>
                  <a:pt x="1543050" y="1138883"/>
                </a:lnTo>
                <a:lnTo>
                  <a:pt x="1549003" y="1124188"/>
                </a:lnTo>
                <a:lnTo>
                  <a:pt x="1555353" y="1109493"/>
                </a:lnTo>
                <a:lnTo>
                  <a:pt x="1560910" y="1094799"/>
                </a:lnTo>
                <a:lnTo>
                  <a:pt x="1566069" y="1079707"/>
                </a:lnTo>
                <a:lnTo>
                  <a:pt x="1571228" y="1064218"/>
                </a:lnTo>
                <a:lnTo>
                  <a:pt x="1575991" y="1049126"/>
                </a:lnTo>
                <a:lnTo>
                  <a:pt x="1580356" y="1034034"/>
                </a:lnTo>
                <a:lnTo>
                  <a:pt x="1584722" y="1018545"/>
                </a:lnTo>
                <a:lnTo>
                  <a:pt x="1588294" y="1003056"/>
                </a:lnTo>
                <a:lnTo>
                  <a:pt x="1591866" y="987170"/>
                </a:lnTo>
                <a:lnTo>
                  <a:pt x="1595041" y="971681"/>
                </a:lnTo>
                <a:lnTo>
                  <a:pt x="1597819" y="955398"/>
                </a:lnTo>
                <a:lnTo>
                  <a:pt x="1600597" y="939511"/>
                </a:lnTo>
                <a:lnTo>
                  <a:pt x="1602581" y="923228"/>
                </a:lnTo>
                <a:lnTo>
                  <a:pt x="1604566" y="906945"/>
                </a:lnTo>
                <a:lnTo>
                  <a:pt x="1606153" y="890662"/>
                </a:lnTo>
                <a:lnTo>
                  <a:pt x="1606947" y="874378"/>
                </a:lnTo>
                <a:lnTo>
                  <a:pt x="1607741" y="857301"/>
                </a:lnTo>
                <a:lnTo>
                  <a:pt x="1608931" y="841017"/>
                </a:lnTo>
                <a:lnTo>
                  <a:pt x="1608931" y="823940"/>
                </a:lnTo>
                <a:lnTo>
                  <a:pt x="1608931" y="822351"/>
                </a:lnTo>
                <a:lnTo>
                  <a:pt x="1646635" y="785813"/>
                </a:lnTo>
                <a:close/>
                <a:moveTo>
                  <a:pt x="1191" y="779463"/>
                </a:moveTo>
                <a:lnTo>
                  <a:pt x="39291" y="816372"/>
                </a:lnTo>
                <a:lnTo>
                  <a:pt x="38894" y="824707"/>
                </a:lnTo>
                <a:lnTo>
                  <a:pt x="39291" y="842169"/>
                </a:lnTo>
                <a:lnTo>
                  <a:pt x="39687" y="858838"/>
                </a:lnTo>
                <a:lnTo>
                  <a:pt x="40481" y="876300"/>
                </a:lnTo>
                <a:lnTo>
                  <a:pt x="41672" y="892969"/>
                </a:lnTo>
                <a:lnTo>
                  <a:pt x="43656" y="910035"/>
                </a:lnTo>
                <a:lnTo>
                  <a:pt x="45244" y="926307"/>
                </a:lnTo>
                <a:lnTo>
                  <a:pt x="47625" y="943372"/>
                </a:lnTo>
                <a:lnTo>
                  <a:pt x="50403" y="959644"/>
                </a:lnTo>
                <a:lnTo>
                  <a:pt x="53578" y="975519"/>
                </a:lnTo>
                <a:lnTo>
                  <a:pt x="56753" y="992188"/>
                </a:lnTo>
                <a:lnTo>
                  <a:pt x="60325" y="1008063"/>
                </a:lnTo>
                <a:lnTo>
                  <a:pt x="64691" y="1023938"/>
                </a:lnTo>
                <a:lnTo>
                  <a:pt x="69056" y="1039813"/>
                </a:lnTo>
                <a:lnTo>
                  <a:pt x="73819" y="1055688"/>
                </a:lnTo>
                <a:lnTo>
                  <a:pt x="78581" y="1071166"/>
                </a:lnTo>
                <a:lnTo>
                  <a:pt x="83741" y="1086644"/>
                </a:lnTo>
                <a:lnTo>
                  <a:pt x="89297" y="1101726"/>
                </a:lnTo>
                <a:lnTo>
                  <a:pt x="95250" y="1116807"/>
                </a:lnTo>
                <a:lnTo>
                  <a:pt x="101203" y="1131888"/>
                </a:lnTo>
                <a:lnTo>
                  <a:pt x="108347" y="1146573"/>
                </a:lnTo>
                <a:lnTo>
                  <a:pt x="114697" y="1161257"/>
                </a:lnTo>
                <a:lnTo>
                  <a:pt x="122238" y="1175941"/>
                </a:lnTo>
                <a:lnTo>
                  <a:pt x="129381" y="1190229"/>
                </a:lnTo>
                <a:lnTo>
                  <a:pt x="137319" y="1204517"/>
                </a:lnTo>
                <a:lnTo>
                  <a:pt x="144860" y="1218407"/>
                </a:lnTo>
                <a:lnTo>
                  <a:pt x="153194" y="1232298"/>
                </a:lnTo>
                <a:lnTo>
                  <a:pt x="161925" y="1245792"/>
                </a:lnTo>
                <a:lnTo>
                  <a:pt x="170260" y="1259285"/>
                </a:lnTo>
                <a:lnTo>
                  <a:pt x="179388" y="1272382"/>
                </a:lnTo>
                <a:lnTo>
                  <a:pt x="188913" y="1285479"/>
                </a:lnTo>
                <a:lnTo>
                  <a:pt x="198438" y="1298179"/>
                </a:lnTo>
                <a:lnTo>
                  <a:pt x="207963" y="1311276"/>
                </a:lnTo>
                <a:lnTo>
                  <a:pt x="199628" y="1362076"/>
                </a:lnTo>
                <a:lnTo>
                  <a:pt x="188516" y="1348186"/>
                </a:lnTo>
                <a:lnTo>
                  <a:pt x="177403" y="1334295"/>
                </a:lnTo>
                <a:lnTo>
                  <a:pt x="166291" y="1320404"/>
                </a:lnTo>
                <a:lnTo>
                  <a:pt x="155575" y="1306117"/>
                </a:lnTo>
                <a:lnTo>
                  <a:pt x="145256" y="1291432"/>
                </a:lnTo>
                <a:lnTo>
                  <a:pt x="135335" y="1276748"/>
                </a:lnTo>
                <a:lnTo>
                  <a:pt x="125413" y="1261667"/>
                </a:lnTo>
                <a:lnTo>
                  <a:pt x="115888" y="1245792"/>
                </a:lnTo>
                <a:lnTo>
                  <a:pt x="106760" y="1230710"/>
                </a:lnTo>
                <a:lnTo>
                  <a:pt x="98425" y="1214835"/>
                </a:lnTo>
                <a:lnTo>
                  <a:pt x="90091" y="1198960"/>
                </a:lnTo>
                <a:lnTo>
                  <a:pt x="81756" y="1183085"/>
                </a:lnTo>
                <a:lnTo>
                  <a:pt x="74216" y="1166416"/>
                </a:lnTo>
                <a:lnTo>
                  <a:pt x="66675" y="1150144"/>
                </a:lnTo>
                <a:lnTo>
                  <a:pt x="59928" y="1133079"/>
                </a:lnTo>
                <a:lnTo>
                  <a:pt x="53578" y="1116410"/>
                </a:lnTo>
                <a:lnTo>
                  <a:pt x="46831" y="1098948"/>
                </a:lnTo>
                <a:lnTo>
                  <a:pt x="41275" y="1081882"/>
                </a:lnTo>
                <a:lnTo>
                  <a:pt x="35719" y="1064419"/>
                </a:lnTo>
                <a:lnTo>
                  <a:pt x="30559" y="1046957"/>
                </a:lnTo>
                <a:lnTo>
                  <a:pt x="25797" y="1029097"/>
                </a:lnTo>
                <a:lnTo>
                  <a:pt x="21431" y="1011635"/>
                </a:lnTo>
                <a:lnTo>
                  <a:pt x="17066" y="993379"/>
                </a:lnTo>
                <a:lnTo>
                  <a:pt x="13494" y="975122"/>
                </a:lnTo>
                <a:lnTo>
                  <a:pt x="10716" y="956469"/>
                </a:lnTo>
                <a:lnTo>
                  <a:pt x="7541" y="938610"/>
                </a:lnTo>
                <a:lnTo>
                  <a:pt x="5556" y="919957"/>
                </a:lnTo>
                <a:lnTo>
                  <a:pt x="3175" y="900907"/>
                </a:lnTo>
                <a:lnTo>
                  <a:pt x="1984" y="882254"/>
                </a:lnTo>
                <a:lnTo>
                  <a:pt x="794" y="863204"/>
                </a:lnTo>
                <a:lnTo>
                  <a:pt x="397" y="844154"/>
                </a:lnTo>
                <a:lnTo>
                  <a:pt x="0" y="824707"/>
                </a:lnTo>
                <a:lnTo>
                  <a:pt x="397" y="802085"/>
                </a:lnTo>
                <a:lnTo>
                  <a:pt x="1191" y="779463"/>
                </a:lnTo>
                <a:close/>
                <a:moveTo>
                  <a:pt x="1314889" y="671513"/>
                </a:moveTo>
                <a:lnTo>
                  <a:pt x="1339850" y="701729"/>
                </a:lnTo>
                <a:lnTo>
                  <a:pt x="1101725" y="776288"/>
                </a:lnTo>
                <a:lnTo>
                  <a:pt x="1116385" y="730768"/>
                </a:lnTo>
                <a:lnTo>
                  <a:pt x="1314889" y="671513"/>
                </a:lnTo>
                <a:close/>
                <a:moveTo>
                  <a:pt x="339763" y="668338"/>
                </a:moveTo>
                <a:lnTo>
                  <a:pt x="538932" y="730250"/>
                </a:lnTo>
                <a:lnTo>
                  <a:pt x="554038" y="776288"/>
                </a:lnTo>
                <a:lnTo>
                  <a:pt x="317500" y="698500"/>
                </a:lnTo>
                <a:lnTo>
                  <a:pt x="339763" y="668338"/>
                </a:lnTo>
                <a:close/>
                <a:moveTo>
                  <a:pt x="828080" y="554038"/>
                </a:moveTo>
                <a:lnTo>
                  <a:pt x="847512" y="567940"/>
                </a:lnTo>
                <a:lnTo>
                  <a:pt x="1087438" y="737939"/>
                </a:lnTo>
                <a:lnTo>
                  <a:pt x="1086645" y="741117"/>
                </a:lnTo>
                <a:lnTo>
                  <a:pt x="1086249" y="742308"/>
                </a:lnTo>
                <a:lnTo>
                  <a:pt x="987105" y="1046163"/>
                </a:lnTo>
                <a:lnTo>
                  <a:pt x="980364" y="1046163"/>
                </a:lnTo>
                <a:lnTo>
                  <a:pt x="935551" y="1046163"/>
                </a:lnTo>
                <a:lnTo>
                  <a:pt x="669054" y="1046163"/>
                </a:lnTo>
                <a:lnTo>
                  <a:pt x="570308" y="742308"/>
                </a:lnTo>
                <a:lnTo>
                  <a:pt x="569911" y="741117"/>
                </a:lnTo>
                <a:lnTo>
                  <a:pt x="568325" y="737939"/>
                </a:lnTo>
                <a:lnTo>
                  <a:pt x="808648" y="567940"/>
                </a:lnTo>
                <a:lnTo>
                  <a:pt x="828080" y="554038"/>
                </a:lnTo>
                <a:close/>
                <a:moveTo>
                  <a:pt x="1360910" y="387350"/>
                </a:moveTo>
                <a:lnTo>
                  <a:pt x="1489666" y="409557"/>
                </a:lnTo>
                <a:lnTo>
                  <a:pt x="1540533" y="418281"/>
                </a:lnTo>
                <a:lnTo>
                  <a:pt x="1550865" y="437316"/>
                </a:lnTo>
                <a:lnTo>
                  <a:pt x="1560800" y="456747"/>
                </a:lnTo>
                <a:lnTo>
                  <a:pt x="1570337" y="476178"/>
                </a:lnTo>
                <a:lnTo>
                  <a:pt x="1579477" y="495213"/>
                </a:lnTo>
                <a:lnTo>
                  <a:pt x="1587425" y="515834"/>
                </a:lnTo>
                <a:lnTo>
                  <a:pt x="1595373" y="536058"/>
                </a:lnTo>
                <a:lnTo>
                  <a:pt x="1602924" y="556282"/>
                </a:lnTo>
                <a:lnTo>
                  <a:pt x="1609679" y="577300"/>
                </a:lnTo>
                <a:lnTo>
                  <a:pt x="1616038" y="597920"/>
                </a:lnTo>
                <a:lnTo>
                  <a:pt x="1621601" y="619731"/>
                </a:lnTo>
                <a:lnTo>
                  <a:pt x="1626767" y="640748"/>
                </a:lnTo>
                <a:lnTo>
                  <a:pt x="1631536" y="662955"/>
                </a:lnTo>
                <a:lnTo>
                  <a:pt x="1635908" y="684369"/>
                </a:lnTo>
                <a:lnTo>
                  <a:pt x="1639484" y="706973"/>
                </a:lnTo>
                <a:lnTo>
                  <a:pt x="1641868" y="728783"/>
                </a:lnTo>
                <a:lnTo>
                  <a:pt x="1644650" y="751387"/>
                </a:lnTo>
                <a:lnTo>
                  <a:pt x="1607692" y="786680"/>
                </a:lnTo>
                <a:lnTo>
                  <a:pt x="1513510" y="877888"/>
                </a:lnTo>
                <a:lnTo>
                  <a:pt x="1508343" y="871543"/>
                </a:lnTo>
                <a:lnTo>
                  <a:pt x="1471386" y="825146"/>
                </a:lnTo>
                <a:lnTo>
                  <a:pt x="1363691" y="689921"/>
                </a:lnTo>
                <a:lnTo>
                  <a:pt x="1341437" y="662559"/>
                </a:lnTo>
                <a:lnTo>
                  <a:pt x="1341835" y="656214"/>
                </a:lnTo>
                <a:lnTo>
                  <a:pt x="1355743" y="455557"/>
                </a:lnTo>
                <a:lnTo>
                  <a:pt x="1360115" y="396074"/>
                </a:lnTo>
                <a:lnTo>
                  <a:pt x="1360910" y="387350"/>
                </a:lnTo>
                <a:close/>
                <a:moveTo>
                  <a:pt x="293316" y="387350"/>
                </a:moveTo>
                <a:lnTo>
                  <a:pt x="293316" y="388143"/>
                </a:lnTo>
                <a:lnTo>
                  <a:pt x="297280" y="446040"/>
                </a:lnTo>
                <a:lnTo>
                  <a:pt x="311549" y="656214"/>
                </a:lnTo>
                <a:lnTo>
                  <a:pt x="312738" y="662559"/>
                </a:lnTo>
                <a:lnTo>
                  <a:pt x="290145" y="689921"/>
                </a:lnTo>
                <a:lnTo>
                  <a:pt x="175991" y="833870"/>
                </a:lnTo>
                <a:lnTo>
                  <a:pt x="141111" y="877888"/>
                </a:lnTo>
                <a:lnTo>
                  <a:pt x="138733" y="875509"/>
                </a:lnTo>
                <a:lnTo>
                  <a:pt x="39641" y="779939"/>
                </a:lnTo>
                <a:lnTo>
                  <a:pt x="3175" y="744646"/>
                </a:lnTo>
                <a:lnTo>
                  <a:pt x="5949" y="722835"/>
                </a:lnTo>
                <a:lnTo>
                  <a:pt x="8724" y="701025"/>
                </a:lnTo>
                <a:lnTo>
                  <a:pt x="12291" y="679611"/>
                </a:lnTo>
                <a:lnTo>
                  <a:pt x="16255" y="658197"/>
                </a:lnTo>
                <a:lnTo>
                  <a:pt x="21011" y="636783"/>
                </a:lnTo>
                <a:lnTo>
                  <a:pt x="26164" y="616162"/>
                </a:lnTo>
                <a:lnTo>
                  <a:pt x="31713" y="595541"/>
                </a:lnTo>
                <a:lnTo>
                  <a:pt x="38452" y="574920"/>
                </a:lnTo>
                <a:lnTo>
                  <a:pt x="44793" y="554696"/>
                </a:lnTo>
                <a:lnTo>
                  <a:pt x="51928" y="534472"/>
                </a:lnTo>
                <a:lnTo>
                  <a:pt x="59855" y="514644"/>
                </a:lnTo>
                <a:lnTo>
                  <a:pt x="68179" y="495213"/>
                </a:lnTo>
                <a:lnTo>
                  <a:pt x="77296" y="476178"/>
                </a:lnTo>
                <a:lnTo>
                  <a:pt x="86016" y="457143"/>
                </a:lnTo>
                <a:lnTo>
                  <a:pt x="95528" y="438109"/>
                </a:lnTo>
                <a:lnTo>
                  <a:pt x="105834" y="419867"/>
                </a:lnTo>
                <a:lnTo>
                  <a:pt x="156173" y="410747"/>
                </a:lnTo>
                <a:lnTo>
                  <a:pt x="293316" y="387350"/>
                </a:lnTo>
                <a:close/>
                <a:moveTo>
                  <a:pt x="808037" y="298450"/>
                </a:moveTo>
                <a:lnTo>
                  <a:pt x="827881" y="306401"/>
                </a:lnTo>
                <a:lnTo>
                  <a:pt x="847725" y="298450"/>
                </a:lnTo>
                <a:lnTo>
                  <a:pt x="847725" y="536575"/>
                </a:lnTo>
                <a:lnTo>
                  <a:pt x="827881" y="522661"/>
                </a:lnTo>
                <a:lnTo>
                  <a:pt x="808037" y="536575"/>
                </a:lnTo>
                <a:lnTo>
                  <a:pt x="808037" y="298450"/>
                </a:lnTo>
                <a:close/>
                <a:moveTo>
                  <a:pt x="1106341" y="198438"/>
                </a:moveTo>
                <a:lnTo>
                  <a:pt x="1122567" y="205965"/>
                </a:lnTo>
                <a:lnTo>
                  <a:pt x="1139189" y="214285"/>
                </a:lnTo>
                <a:lnTo>
                  <a:pt x="1155020" y="223001"/>
                </a:lnTo>
                <a:lnTo>
                  <a:pt x="1170455" y="231717"/>
                </a:lnTo>
                <a:lnTo>
                  <a:pt x="1185889" y="241225"/>
                </a:lnTo>
                <a:lnTo>
                  <a:pt x="1200928" y="251129"/>
                </a:lnTo>
                <a:lnTo>
                  <a:pt x="1216363" y="261034"/>
                </a:lnTo>
                <a:lnTo>
                  <a:pt x="1231006" y="271335"/>
                </a:lnTo>
                <a:lnTo>
                  <a:pt x="1244858" y="282031"/>
                </a:lnTo>
                <a:lnTo>
                  <a:pt x="1258710" y="293520"/>
                </a:lnTo>
                <a:lnTo>
                  <a:pt x="1272562" y="305010"/>
                </a:lnTo>
                <a:lnTo>
                  <a:pt x="1286018" y="316895"/>
                </a:lnTo>
                <a:lnTo>
                  <a:pt x="1299078" y="328780"/>
                </a:lnTo>
                <a:lnTo>
                  <a:pt x="1312138" y="341854"/>
                </a:lnTo>
                <a:lnTo>
                  <a:pt x="1324407" y="354928"/>
                </a:lnTo>
                <a:lnTo>
                  <a:pt x="1336675" y="367606"/>
                </a:lnTo>
                <a:lnTo>
                  <a:pt x="1332322" y="423863"/>
                </a:lnTo>
                <a:lnTo>
                  <a:pt x="1318470" y="406827"/>
                </a:lnTo>
                <a:lnTo>
                  <a:pt x="1304618" y="390584"/>
                </a:lnTo>
                <a:lnTo>
                  <a:pt x="1289975" y="374737"/>
                </a:lnTo>
                <a:lnTo>
                  <a:pt x="1274145" y="359286"/>
                </a:lnTo>
                <a:lnTo>
                  <a:pt x="1258314" y="344231"/>
                </a:lnTo>
                <a:lnTo>
                  <a:pt x="1242088" y="329969"/>
                </a:lnTo>
                <a:lnTo>
                  <a:pt x="1225070" y="316103"/>
                </a:lnTo>
                <a:lnTo>
                  <a:pt x="1208052" y="302633"/>
                </a:lnTo>
                <a:lnTo>
                  <a:pt x="1189847" y="290351"/>
                </a:lnTo>
                <a:lnTo>
                  <a:pt x="1171642" y="278070"/>
                </a:lnTo>
                <a:lnTo>
                  <a:pt x="1153437" y="266580"/>
                </a:lnTo>
                <a:lnTo>
                  <a:pt x="1134440" y="255884"/>
                </a:lnTo>
                <a:lnTo>
                  <a:pt x="1114652" y="245187"/>
                </a:lnTo>
                <a:lnTo>
                  <a:pt x="1094864" y="235679"/>
                </a:lnTo>
                <a:lnTo>
                  <a:pt x="1074680" y="227359"/>
                </a:lnTo>
                <a:lnTo>
                  <a:pt x="1054100" y="218643"/>
                </a:lnTo>
                <a:lnTo>
                  <a:pt x="1106341" y="198438"/>
                </a:lnTo>
                <a:close/>
                <a:moveTo>
                  <a:pt x="545878" y="196850"/>
                </a:moveTo>
                <a:lnTo>
                  <a:pt x="598488" y="217164"/>
                </a:lnTo>
                <a:lnTo>
                  <a:pt x="577763" y="225130"/>
                </a:lnTo>
                <a:lnTo>
                  <a:pt x="557835" y="233495"/>
                </a:lnTo>
                <a:lnTo>
                  <a:pt x="538305" y="243055"/>
                </a:lnTo>
                <a:lnTo>
                  <a:pt x="518775" y="253013"/>
                </a:lnTo>
                <a:lnTo>
                  <a:pt x="500441" y="263369"/>
                </a:lnTo>
                <a:lnTo>
                  <a:pt x="481709" y="274522"/>
                </a:lnTo>
                <a:lnTo>
                  <a:pt x="463375" y="286471"/>
                </a:lnTo>
                <a:lnTo>
                  <a:pt x="446236" y="298421"/>
                </a:lnTo>
                <a:lnTo>
                  <a:pt x="428700" y="311566"/>
                </a:lnTo>
                <a:lnTo>
                  <a:pt x="411960" y="325108"/>
                </a:lnTo>
                <a:lnTo>
                  <a:pt x="395220" y="338651"/>
                </a:lnTo>
                <a:lnTo>
                  <a:pt x="379676" y="352991"/>
                </a:lnTo>
                <a:lnTo>
                  <a:pt x="364132" y="368127"/>
                </a:lnTo>
                <a:lnTo>
                  <a:pt x="349385" y="383263"/>
                </a:lnTo>
                <a:lnTo>
                  <a:pt x="335037" y="399594"/>
                </a:lnTo>
                <a:lnTo>
                  <a:pt x="321087" y="415925"/>
                </a:lnTo>
                <a:lnTo>
                  <a:pt x="317500" y="360957"/>
                </a:lnTo>
                <a:lnTo>
                  <a:pt x="329457" y="347812"/>
                </a:lnTo>
                <a:lnTo>
                  <a:pt x="341414" y="335465"/>
                </a:lnTo>
                <a:lnTo>
                  <a:pt x="354567" y="323117"/>
                </a:lnTo>
                <a:lnTo>
                  <a:pt x="367719" y="311566"/>
                </a:lnTo>
                <a:lnTo>
                  <a:pt x="380872" y="299616"/>
                </a:lnTo>
                <a:lnTo>
                  <a:pt x="394423" y="288463"/>
                </a:lnTo>
                <a:lnTo>
                  <a:pt x="408373" y="277708"/>
                </a:lnTo>
                <a:lnTo>
                  <a:pt x="422721" y="267352"/>
                </a:lnTo>
                <a:lnTo>
                  <a:pt x="437069" y="256996"/>
                </a:lnTo>
                <a:lnTo>
                  <a:pt x="451816" y="247436"/>
                </a:lnTo>
                <a:lnTo>
                  <a:pt x="466962" y="237877"/>
                </a:lnTo>
                <a:lnTo>
                  <a:pt x="482107" y="228715"/>
                </a:lnTo>
                <a:lnTo>
                  <a:pt x="497651" y="219952"/>
                </a:lnTo>
                <a:lnTo>
                  <a:pt x="513195" y="211986"/>
                </a:lnTo>
                <a:lnTo>
                  <a:pt x="529536" y="204020"/>
                </a:lnTo>
                <a:lnTo>
                  <a:pt x="545878" y="196850"/>
                </a:lnTo>
                <a:close/>
                <a:moveTo>
                  <a:pt x="1028700" y="25400"/>
                </a:moveTo>
                <a:lnTo>
                  <a:pt x="1048147" y="30571"/>
                </a:lnTo>
                <a:lnTo>
                  <a:pt x="1067197" y="36139"/>
                </a:lnTo>
                <a:lnTo>
                  <a:pt x="1086247" y="42503"/>
                </a:lnTo>
                <a:lnTo>
                  <a:pt x="1104900" y="49265"/>
                </a:lnTo>
                <a:lnTo>
                  <a:pt x="1123553" y="56026"/>
                </a:lnTo>
                <a:lnTo>
                  <a:pt x="1142207" y="63186"/>
                </a:lnTo>
                <a:lnTo>
                  <a:pt x="1160066" y="71538"/>
                </a:lnTo>
                <a:lnTo>
                  <a:pt x="1177925" y="79891"/>
                </a:lnTo>
                <a:lnTo>
                  <a:pt x="1195388" y="88641"/>
                </a:lnTo>
                <a:lnTo>
                  <a:pt x="1212850" y="97392"/>
                </a:lnTo>
                <a:lnTo>
                  <a:pt x="1230313" y="106937"/>
                </a:lnTo>
                <a:lnTo>
                  <a:pt x="1246982" y="116881"/>
                </a:lnTo>
                <a:lnTo>
                  <a:pt x="1263650" y="127620"/>
                </a:lnTo>
                <a:lnTo>
                  <a:pt x="1280319" y="138359"/>
                </a:lnTo>
                <a:lnTo>
                  <a:pt x="1296194" y="149098"/>
                </a:lnTo>
                <a:lnTo>
                  <a:pt x="1312069" y="160633"/>
                </a:lnTo>
                <a:lnTo>
                  <a:pt x="1327547" y="172565"/>
                </a:lnTo>
                <a:lnTo>
                  <a:pt x="1342629" y="184497"/>
                </a:lnTo>
                <a:lnTo>
                  <a:pt x="1358107" y="197225"/>
                </a:lnTo>
                <a:lnTo>
                  <a:pt x="1372791" y="209953"/>
                </a:lnTo>
                <a:lnTo>
                  <a:pt x="1386682" y="223079"/>
                </a:lnTo>
                <a:lnTo>
                  <a:pt x="1400572" y="237000"/>
                </a:lnTo>
                <a:lnTo>
                  <a:pt x="1414463" y="250921"/>
                </a:lnTo>
                <a:lnTo>
                  <a:pt x="1427957" y="264444"/>
                </a:lnTo>
                <a:lnTo>
                  <a:pt x="1440657" y="279161"/>
                </a:lnTo>
                <a:lnTo>
                  <a:pt x="1453754" y="293877"/>
                </a:lnTo>
                <a:lnTo>
                  <a:pt x="1466454" y="309389"/>
                </a:lnTo>
                <a:lnTo>
                  <a:pt x="1477963" y="324901"/>
                </a:lnTo>
                <a:lnTo>
                  <a:pt x="1489473" y="340413"/>
                </a:lnTo>
                <a:lnTo>
                  <a:pt x="1501379" y="356323"/>
                </a:lnTo>
                <a:lnTo>
                  <a:pt x="1512094" y="372233"/>
                </a:lnTo>
                <a:lnTo>
                  <a:pt x="1522413" y="388938"/>
                </a:lnTo>
                <a:lnTo>
                  <a:pt x="1470026" y="380187"/>
                </a:lnTo>
                <a:lnTo>
                  <a:pt x="1460501" y="366664"/>
                </a:lnTo>
                <a:lnTo>
                  <a:pt x="1451373" y="353539"/>
                </a:lnTo>
                <a:lnTo>
                  <a:pt x="1441451" y="340413"/>
                </a:lnTo>
                <a:lnTo>
                  <a:pt x="1430735" y="327685"/>
                </a:lnTo>
                <a:lnTo>
                  <a:pt x="1420416" y="315355"/>
                </a:lnTo>
                <a:lnTo>
                  <a:pt x="1409701" y="302627"/>
                </a:lnTo>
                <a:lnTo>
                  <a:pt x="1398985" y="290695"/>
                </a:lnTo>
                <a:lnTo>
                  <a:pt x="1387872" y="278763"/>
                </a:lnTo>
                <a:lnTo>
                  <a:pt x="1375966" y="267228"/>
                </a:lnTo>
                <a:lnTo>
                  <a:pt x="1364457" y="255694"/>
                </a:lnTo>
                <a:lnTo>
                  <a:pt x="1352154" y="244557"/>
                </a:lnTo>
                <a:lnTo>
                  <a:pt x="1340247" y="233420"/>
                </a:lnTo>
                <a:lnTo>
                  <a:pt x="1327944" y="223079"/>
                </a:lnTo>
                <a:lnTo>
                  <a:pt x="1315244" y="212737"/>
                </a:lnTo>
                <a:lnTo>
                  <a:pt x="1302544" y="202396"/>
                </a:lnTo>
                <a:lnTo>
                  <a:pt x="1289844" y="192452"/>
                </a:lnTo>
                <a:lnTo>
                  <a:pt x="1276350" y="182906"/>
                </a:lnTo>
                <a:lnTo>
                  <a:pt x="1262857" y="173758"/>
                </a:lnTo>
                <a:lnTo>
                  <a:pt x="1248966" y="164610"/>
                </a:lnTo>
                <a:lnTo>
                  <a:pt x="1235472" y="155462"/>
                </a:lnTo>
                <a:lnTo>
                  <a:pt x="1221582" y="147507"/>
                </a:lnTo>
                <a:lnTo>
                  <a:pt x="1207294" y="139155"/>
                </a:lnTo>
                <a:lnTo>
                  <a:pt x="1192610" y="130802"/>
                </a:lnTo>
                <a:lnTo>
                  <a:pt x="1178322" y="123643"/>
                </a:lnTo>
                <a:lnTo>
                  <a:pt x="1163241" y="116085"/>
                </a:lnTo>
                <a:lnTo>
                  <a:pt x="1148557" y="108926"/>
                </a:lnTo>
                <a:lnTo>
                  <a:pt x="1133475" y="102164"/>
                </a:lnTo>
                <a:lnTo>
                  <a:pt x="1117997" y="95801"/>
                </a:lnTo>
                <a:lnTo>
                  <a:pt x="1102916" y="89834"/>
                </a:lnTo>
                <a:lnTo>
                  <a:pt x="1087041" y="84266"/>
                </a:lnTo>
                <a:lnTo>
                  <a:pt x="1071166" y="78698"/>
                </a:lnTo>
                <a:lnTo>
                  <a:pt x="1055291" y="73527"/>
                </a:lnTo>
                <a:lnTo>
                  <a:pt x="1028700" y="25400"/>
                </a:lnTo>
                <a:close/>
                <a:moveTo>
                  <a:pt x="619125" y="25400"/>
                </a:moveTo>
                <a:lnTo>
                  <a:pt x="594935" y="72333"/>
                </a:lnTo>
                <a:lnTo>
                  <a:pt x="579073" y="77504"/>
                </a:lnTo>
                <a:lnTo>
                  <a:pt x="563211" y="82674"/>
                </a:lnTo>
                <a:lnTo>
                  <a:pt x="546952" y="89038"/>
                </a:lnTo>
                <a:lnTo>
                  <a:pt x="531486" y="95004"/>
                </a:lnTo>
                <a:lnTo>
                  <a:pt x="516020" y="101368"/>
                </a:lnTo>
                <a:lnTo>
                  <a:pt x="500951" y="108130"/>
                </a:lnTo>
                <a:lnTo>
                  <a:pt x="485882" y="115289"/>
                </a:lnTo>
                <a:lnTo>
                  <a:pt x="470813" y="122846"/>
                </a:lnTo>
                <a:lnTo>
                  <a:pt x="456140" y="130005"/>
                </a:lnTo>
                <a:lnTo>
                  <a:pt x="441467" y="138358"/>
                </a:lnTo>
                <a:lnTo>
                  <a:pt x="427191" y="146313"/>
                </a:lnTo>
                <a:lnTo>
                  <a:pt x="412915" y="155063"/>
                </a:lnTo>
                <a:lnTo>
                  <a:pt x="399036" y="163813"/>
                </a:lnTo>
                <a:lnTo>
                  <a:pt x="385156" y="172961"/>
                </a:lnTo>
                <a:lnTo>
                  <a:pt x="371277" y="182507"/>
                </a:lnTo>
                <a:lnTo>
                  <a:pt x="358190" y="192053"/>
                </a:lnTo>
                <a:lnTo>
                  <a:pt x="345104" y="201996"/>
                </a:lnTo>
                <a:lnTo>
                  <a:pt x="332018" y="212338"/>
                </a:lnTo>
                <a:lnTo>
                  <a:pt x="319328" y="222679"/>
                </a:lnTo>
                <a:lnTo>
                  <a:pt x="307035" y="233418"/>
                </a:lnTo>
                <a:lnTo>
                  <a:pt x="294741" y="244554"/>
                </a:lnTo>
                <a:lnTo>
                  <a:pt x="282448" y="256089"/>
                </a:lnTo>
                <a:lnTo>
                  <a:pt x="270948" y="267226"/>
                </a:lnTo>
                <a:lnTo>
                  <a:pt x="259448" y="278760"/>
                </a:lnTo>
                <a:lnTo>
                  <a:pt x="247948" y="291090"/>
                </a:lnTo>
                <a:lnTo>
                  <a:pt x="236844" y="303022"/>
                </a:lnTo>
                <a:lnTo>
                  <a:pt x="226137" y="315750"/>
                </a:lnTo>
                <a:lnTo>
                  <a:pt x="215826" y="328477"/>
                </a:lnTo>
                <a:lnTo>
                  <a:pt x="205516" y="341205"/>
                </a:lnTo>
                <a:lnTo>
                  <a:pt x="195602" y="354728"/>
                </a:lnTo>
                <a:lnTo>
                  <a:pt x="185688" y="367854"/>
                </a:lnTo>
                <a:lnTo>
                  <a:pt x="176170" y="381377"/>
                </a:lnTo>
                <a:lnTo>
                  <a:pt x="123825" y="390525"/>
                </a:lnTo>
                <a:lnTo>
                  <a:pt x="134135" y="373820"/>
                </a:lnTo>
                <a:lnTo>
                  <a:pt x="145239" y="357512"/>
                </a:lnTo>
                <a:lnTo>
                  <a:pt x="156739" y="341205"/>
                </a:lnTo>
                <a:lnTo>
                  <a:pt x="168239" y="325693"/>
                </a:lnTo>
                <a:lnTo>
                  <a:pt x="180136" y="310181"/>
                </a:lnTo>
                <a:lnTo>
                  <a:pt x="192826" y="295067"/>
                </a:lnTo>
                <a:lnTo>
                  <a:pt x="205516" y="280351"/>
                </a:lnTo>
                <a:lnTo>
                  <a:pt x="218602" y="265635"/>
                </a:lnTo>
                <a:lnTo>
                  <a:pt x="232085" y="251316"/>
                </a:lnTo>
                <a:lnTo>
                  <a:pt x="245965" y="237395"/>
                </a:lnTo>
                <a:lnTo>
                  <a:pt x="259844" y="223872"/>
                </a:lnTo>
                <a:lnTo>
                  <a:pt x="274517" y="210349"/>
                </a:lnTo>
                <a:lnTo>
                  <a:pt x="289190" y="197621"/>
                </a:lnTo>
                <a:lnTo>
                  <a:pt x="303862" y="184893"/>
                </a:lnTo>
                <a:lnTo>
                  <a:pt x="319328" y="172961"/>
                </a:lnTo>
                <a:lnTo>
                  <a:pt x="334794" y="160631"/>
                </a:lnTo>
                <a:lnTo>
                  <a:pt x="350656" y="149495"/>
                </a:lnTo>
                <a:lnTo>
                  <a:pt x="366518" y="138358"/>
                </a:lnTo>
                <a:lnTo>
                  <a:pt x="383174" y="127619"/>
                </a:lnTo>
                <a:lnTo>
                  <a:pt x="399829" y="116880"/>
                </a:lnTo>
                <a:lnTo>
                  <a:pt x="416881" y="106936"/>
                </a:lnTo>
                <a:lnTo>
                  <a:pt x="433933" y="97391"/>
                </a:lnTo>
                <a:lnTo>
                  <a:pt x="451778" y="88640"/>
                </a:lnTo>
                <a:lnTo>
                  <a:pt x="469227" y="79890"/>
                </a:lnTo>
                <a:lnTo>
                  <a:pt x="487072" y="71140"/>
                </a:lnTo>
                <a:lnTo>
                  <a:pt x="505710" y="63185"/>
                </a:lnTo>
                <a:lnTo>
                  <a:pt x="523951" y="56026"/>
                </a:lnTo>
                <a:lnTo>
                  <a:pt x="542193" y="48867"/>
                </a:lnTo>
                <a:lnTo>
                  <a:pt x="561228" y="42105"/>
                </a:lnTo>
                <a:lnTo>
                  <a:pt x="580263" y="36139"/>
                </a:lnTo>
                <a:lnTo>
                  <a:pt x="599694" y="30570"/>
                </a:lnTo>
                <a:lnTo>
                  <a:pt x="619125" y="25400"/>
                </a:lnTo>
                <a:close/>
                <a:moveTo>
                  <a:pt x="824315" y="0"/>
                </a:moveTo>
                <a:lnTo>
                  <a:pt x="846110" y="792"/>
                </a:lnTo>
                <a:lnTo>
                  <a:pt x="868300" y="1585"/>
                </a:lnTo>
                <a:lnTo>
                  <a:pt x="889699" y="2774"/>
                </a:lnTo>
                <a:lnTo>
                  <a:pt x="911097" y="4756"/>
                </a:lnTo>
                <a:lnTo>
                  <a:pt x="932495" y="7530"/>
                </a:lnTo>
                <a:lnTo>
                  <a:pt x="953497" y="10700"/>
                </a:lnTo>
                <a:lnTo>
                  <a:pt x="974499" y="13871"/>
                </a:lnTo>
                <a:lnTo>
                  <a:pt x="995500" y="18230"/>
                </a:lnTo>
                <a:lnTo>
                  <a:pt x="1020861" y="63806"/>
                </a:lnTo>
                <a:lnTo>
                  <a:pt x="1084263" y="178339"/>
                </a:lnTo>
                <a:lnTo>
                  <a:pt x="1071187" y="183491"/>
                </a:lnTo>
                <a:lnTo>
                  <a:pt x="1015710" y="204892"/>
                </a:lnTo>
                <a:lnTo>
                  <a:pt x="847298" y="270679"/>
                </a:lnTo>
                <a:lnTo>
                  <a:pt x="827882" y="277813"/>
                </a:lnTo>
                <a:lnTo>
                  <a:pt x="808465" y="270679"/>
                </a:lnTo>
                <a:lnTo>
                  <a:pt x="636883" y="203703"/>
                </a:lnTo>
                <a:lnTo>
                  <a:pt x="581010" y="181906"/>
                </a:lnTo>
                <a:lnTo>
                  <a:pt x="571500" y="178339"/>
                </a:lnTo>
                <a:lnTo>
                  <a:pt x="630147" y="63409"/>
                </a:lnTo>
                <a:lnTo>
                  <a:pt x="653130" y="18230"/>
                </a:lnTo>
                <a:lnTo>
                  <a:pt x="673736" y="13871"/>
                </a:lnTo>
                <a:lnTo>
                  <a:pt x="694738" y="10700"/>
                </a:lnTo>
                <a:lnTo>
                  <a:pt x="716136" y="7530"/>
                </a:lnTo>
                <a:lnTo>
                  <a:pt x="737534" y="4756"/>
                </a:lnTo>
                <a:lnTo>
                  <a:pt x="758932" y="2774"/>
                </a:lnTo>
                <a:lnTo>
                  <a:pt x="780726" y="1585"/>
                </a:lnTo>
                <a:lnTo>
                  <a:pt x="802125" y="792"/>
                </a:lnTo>
                <a:lnTo>
                  <a:pt x="8243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3947052" y="2690754"/>
            <a:ext cx="5731826" cy="756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字节信息地址为 × … ××××</a:t>
            </a:r>
            <a:endParaRPr kumimoji="0" lang="zh-CN" altLang="en-US" sz="1800" b="1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 bwMode="auto">
          <a:xfrm>
            <a:off x="3405149" y="3686635"/>
            <a:ext cx="435337" cy="435337"/>
          </a:xfrm>
          <a:custGeom>
            <a:avLst/>
            <a:gdLst>
              <a:gd name="T0" fmla="*/ 956359 w 1647825"/>
              <a:gd name="T1" fmla="*/ 1636826 h 1647826"/>
              <a:gd name="T2" fmla="*/ 747857 w 1647825"/>
              <a:gd name="T3" fmla="*/ 1644290 h 1647826"/>
              <a:gd name="T4" fmla="*/ 552064 w 1647825"/>
              <a:gd name="T5" fmla="*/ 1602253 h 1647826"/>
              <a:gd name="T6" fmla="*/ 715689 w 1647825"/>
              <a:gd name="T7" fmla="*/ 1601861 h 1647826"/>
              <a:gd name="T8" fmla="*/ 887256 w 1647825"/>
              <a:gd name="T9" fmla="*/ 1606575 h 1647826"/>
              <a:gd name="T10" fmla="*/ 1054454 w 1647825"/>
              <a:gd name="T11" fmla="*/ 1574360 h 1647826"/>
              <a:gd name="T12" fmla="*/ 824299 w 1647825"/>
              <a:gd name="T13" fmla="*/ 1511300 h 1647826"/>
              <a:gd name="T14" fmla="*/ 704546 w 1647825"/>
              <a:gd name="T15" fmla="*/ 1461552 h 1647826"/>
              <a:gd name="T16" fmla="*/ 930127 w 1647825"/>
              <a:gd name="T17" fmla="*/ 1463902 h 1647826"/>
              <a:gd name="T18" fmla="*/ 1356122 w 1647825"/>
              <a:gd name="T19" fmla="*/ 1452828 h 1647826"/>
              <a:gd name="T20" fmla="*/ 1149747 w 1647825"/>
              <a:gd name="T21" fmla="*/ 1581151 h 1647826"/>
              <a:gd name="T22" fmla="*/ 515270 w 1647825"/>
              <a:gd name="T23" fmla="*/ 1266356 h 1647826"/>
              <a:gd name="T24" fmla="*/ 425814 w 1647825"/>
              <a:gd name="T25" fmla="*/ 1545074 h 1647826"/>
              <a:gd name="T26" fmla="*/ 236961 w 1647825"/>
              <a:gd name="T27" fmla="*/ 1401552 h 1647826"/>
              <a:gd name="T28" fmla="*/ 652180 w 1647825"/>
              <a:gd name="T29" fmla="*/ 1071563 h 1647826"/>
              <a:gd name="T30" fmla="*/ 198520 w 1647825"/>
              <a:gd name="T31" fmla="*/ 994251 h 1647826"/>
              <a:gd name="T32" fmla="*/ 228545 w 1647825"/>
              <a:gd name="T33" fmla="*/ 1165580 h 1647826"/>
              <a:gd name="T34" fmla="*/ 158888 w 1647825"/>
              <a:gd name="T35" fmla="*/ 998634 h 1647826"/>
              <a:gd name="T36" fmla="*/ 1499776 w 1647825"/>
              <a:gd name="T37" fmla="*/ 943174 h 1647826"/>
              <a:gd name="T38" fmla="*/ 1443657 w 1647825"/>
              <a:gd name="T39" fmla="*/ 1118941 h 1647826"/>
              <a:gd name="T40" fmla="*/ 1430523 w 1647825"/>
              <a:gd name="T41" fmla="*/ 1050060 h 1647826"/>
              <a:gd name="T42" fmla="*/ 1647825 w 1647825"/>
              <a:gd name="T43" fmla="*/ 804876 h 1647826"/>
              <a:gd name="T44" fmla="*/ 1627188 w 1647825"/>
              <a:gd name="T45" fmla="*/ 1006630 h 1647826"/>
              <a:gd name="T46" fmla="*/ 1562100 w 1647825"/>
              <a:gd name="T47" fmla="*/ 1190116 h 1647826"/>
              <a:gd name="T48" fmla="*/ 1456928 w 1647825"/>
              <a:gd name="T49" fmla="*/ 1350963 h 1647826"/>
              <a:gd name="T50" fmla="*/ 1529556 w 1647825"/>
              <a:gd name="T51" fmla="*/ 1167081 h 1647826"/>
              <a:gd name="T52" fmla="*/ 1588294 w 1647825"/>
              <a:gd name="T53" fmla="*/ 1003056 h 1647826"/>
              <a:gd name="T54" fmla="*/ 1608931 w 1647825"/>
              <a:gd name="T55" fmla="*/ 823940 h 1647826"/>
              <a:gd name="T56" fmla="*/ 45244 w 1647825"/>
              <a:gd name="T57" fmla="*/ 926307 h 1647826"/>
              <a:gd name="T58" fmla="*/ 89297 w 1647825"/>
              <a:gd name="T59" fmla="*/ 1101726 h 1647826"/>
              <a:gd name="T60" fmla="*/ 170260 w 1647825"/>
              <a:gd name="T61" fmla="*/ 1259285 h 1647826"/>
              <a:gd name="T62" fmla="*/ 135335 w 1647825"/>
              <a:gd name="T63" fmla="*/ 1276748 h 1647826"/>
              <a:gd name="T64" fmla="*/ 46831 w 1647825"/>
              <a:gd name="T65" fmla="*/ 1098948 h 1647826"/>
              <a:gd name="T66" fmla="*/ 3175 w 1647825"/>
              <a:gd name="T67" fmla="*/ 900907 h 1647826"/>
              <a:gd name="T68" fmla="*/ 1314889 w 1647825"/>
              <a:gd name="T69" fmla="*/ 671513 h 1647826"/>
              <a:gd name="T70" fmla="*/ 987105 w 1647825"/>
              <a:gd name="T71" fmla="*/ 1046163 h 1647826"/>
              <a:gd name="T72" fmla="*/ 1540533 w 1647825"/>
              <a:gd name="T73" fmla="*/ 418281 h 1647826"/>
              <a:gd name="T74" fmla="*/ 1626767 w 1647825"/>
              <a:gd name="T75" fmla="*/ 640748 h 1647826"/>
              <a:gd name="T76" fmla="*/ 1341437 w 1647825"/>
              <a:gd name="T77" fmla="*/ 662559 h 1647826"/>
              <a:gd name="T78" fmla="*/ 175991 w 1647825"/>
              <a:gd name="T79" fmla="*/ 833870 h 1647826"/>
              <a:gd name="T80" fmla="*/ 31713 w 1647825"/>
              <a:gd name="T81" fmla="*/ 595541 h 1647826"/>
              <a:gd name="T82" fmla="*/ 293316 w 1647825"/>
              <a:gd name="T83" fmla="*/ 387350 h 1647826"/>
              <a:gd name="T84" fmla="*/ 1155020 w 1647825"/>
              <a:gd name="T85" fmla="*/ 223001 h 1647826"/>
              <a:gd name="T86" fmla="*/ 1312138 w 1647825"/>
              <a:gd name="T87" fmla="*/ 341854 h 1647826"/>
              <a:gd name="T88" fmla="*/ 1208052 w 1647825"/>
              <a:gd name="T89" fmla="*/ 302633 h 1647826"/>
              <a:gd name="T90" fmla="*/ 598488 w 1647825"/>
              <a:gd name="T91" fmla="*/ 217164 h 1647826"/>
              <a:gd name="T92" fmla="*/ 395220 w 1647825"/>
              <a:gd name="T93" fmla="*/ 338651 h 1647826"/>
              <a:gd name="T94" fmla="*/ 380872 w 1647825"/>
              <a:gd name="T95" fmla="*/ 299616 h 1647826"/>
              <a:gd name="T96" fmla="*/ 545878 w 1647825"/>
              <a:gd name="T97" fmla="*/ 196850 h 1647826"/>
              <a:gd name="T98" fmla="*/ 1212850 w 1647825"/>
              <a:gd name="T99" fmla="*/ 97392 h 1647826"/>
              <a:gd name="T100" fmla="*/ 1386682 w 1647825"/>
              <a:gd name="T101" fmla="*/ 223079 h 1647826"/>
              <a:gd name="T102" fmla="*/ 1522413 w 1647825"/>
              <a:gd name="T103" fmla="*/ 388938 h 1647826"/>
              <a:gd name="T104" fmla="*/ 1364457 w 1647825"/>
              <a:gd name="T105" fmla="*/ 255694 h 1647826"/>
              <a:gd name="T106" fmla="*/ 1221582 w 1647825"/>
              <a:gd name="T107" fmla="*/ 147507 h 1647826"/>
              <a:gd name="T108" fmla="*/ 1055291 w 1647825"/>
              <a:gd name="T109" fmla="*/ 73527 h 1647826"/>
              <a:gd name="T110" fmla="*/ 470813 w 1647825"/>
              <a:gd name="T111" fmla="*/ 122846 h 1647826"/>
              <a:gd name="T112" fmla="*/ 319328 w 1647825"/>
              <a:gd name="T113" fmla="*/ 222679 h 1647826"/>
              <a:gd name="T114" fmla="*/ 195602 w 1647825"/>
              <a:gd name="T115" fmla="*/ 354728 h 1647826"/>
              <a:gd name="T116" fmla="*/ 218602 w 1647825"/>
              <a:gd name="T117" fmla="*/ 265635 h 1647826"/>
              <a:gd name="T118" fmla="*/ 383174 w 1647825"/>
              <a:gd name="T119" fmla="*/ 127619 h 1647826"/>
              <a:gd name="T120" fmla="*/ 580263 w 1647825"/>
              <a:gd name="T121" fmla="*/ 36139 h 1647826"/>
              <a:gd name="T122" fmla="*/ 995500 w 1647825"/>
              <a:gd name="T123" fmla="*/ 18230 h 1647826"/>
              <a:gd name="T124" fmla="*/ 630147 w 1647825"/>
              <a:gd name="T125" fmla="*/ 63409 h 1647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7825" h="1647826">
                <a:moveTo>
                  <a:pt x="1069148" y="1570038"/>
                </a:moveTo>
                <a:lnTo>
                  <a:pt x="1117600" y="1593610"/>
                </a:lnTo>
                <a:lnTo>
                  <a:pt x="1100126" y="1600289"/>
                </a:lnTo>
                <a:lnTo>
                  <a:pt x="1082651" y="1606182"/>
                </a:lnTo>
                <a:lnTo>
                  <a:pt x="1065177" y="1611682"/>
                </a:lnTo>
                <a:lnTo>
                  <a:pt x="1047305" y="1616790"/>
                </a:lnTo>
                <a:lnTo>
                  <a:pt x="1029831" y="1621504"/>
                </a:lnTo>
                <a:lnTo>
                  <a:pt x="1011562" y="1626218"/>
                </a:lnTo>
                <a:lnTo>
                  <a:pt x="993293" y="1630147"/>
                </a:lnTo>
                <a:lnTo>
                  <a:pt x="974628" y="1634076"/>
                </a:lnTo>
                <a:lnTo>
                  <a:pt x="956359" y="1636826"/>
                </a:lnTo>
                <a:lnTo>
                  <a:pt x="937693" y="1639969"/>
                </a:lnTo>
                <a:lnTo>
                  <a:pt x="919027" y="1641933"/>
                </a:lnTo>
                <a:lnTo>
                  <a:pt x="899964" y="1644290"/>
                </a:lnTo>
                <a:lnTo>
                  <a:pt x="880901" y="1645469"/>
                </a:lnTo>
                <a:lnTo>
                  <a:pt x="862235" y="1646648"/>
                </a:lnTo>
                <a:lnTo>
                  <a:pt x="842775" y="1647826"/>
                </a:lnTo>
                <a:lnTo>
                  <a:pt x="823315" y="1647826"/>
                </a:lnTo>
                <a:lnTo>
                  <a:pt x="804252" y="1647826"/>
                </a:lnTo>
                <a:lnTo>
                  <a:pt x="785586" y="1646648"/>
                </a:lnTo>
                <a:lnTo>
                  <a:pt x="766523" y="1645862"/>
                </a:lnTo>
                <a:lnTo>
                  <a:pt x="747857" y="1644290"/>
                </a:lnTo>
                <a:lnTo>
                  <a:pt x="729986" y="1642326"/>
                </a:lnTo>
                <a:lnTo>
                  <a:pt x="711320" y="1640362"/>
                </a:lnTo>
                <a:lnTo>
                  <a:pt x="693051" y="1637219"/>
                </a:lnTo>
                <a:lnTo>
                  <a:pt x="674782" y="1634469"/>
                </a:lnTo>
                <a:lnTo>
                  <a:pt x="656911" y="1630933"/>
                </a:lnTo>
                <a:lnTo>
                  <a:pt x="639039" y="1627004"/>
                </a:lnTo>
                <a:lnTo>
                  <a:pt x="621168" y="1622683"/>
                </a:lnTo>
                <a:lnTo>
                  <a:pt x="603693" y="1617968"/>
                </a:lnTo>
                <a:lnTo>
                  <a:pt x="586219" y="1613254"/>
                </a:lnTo>
                <a:lnTo>
                  <a:pt x="569142" y="1607754"/>
                </a:lnTo>
                <a:lnTo>
                  <a:pt x="552064" y="1602253"/>
                </a:lnTo>
                <a:lnTo>
                  <a:pt x="534987" y="1596360"/>
                </a:lnTo>
                <a:lnTo>
                  <a:pt x="583439" y="1572003"/>
                </a:lnTo>
                <a:lnTo>
                  <a:pt x="597736" y="1576324"/>
                </a:lnTo>
                <a:lnTo>
                  <a:pt x="612033" y="1580646"/>
                </a:lnTo>
                <a:lnTo>
                  <a:pt x="626728" y="1584182"/>
                </a:lnTo>
                <a:lnTo>
                  <a:pt x="640628" y="1587717"/>
                </a:lnTo>
                <a:lnTo>
                  <a:pt x="655322" y="1591253"/>
                </a:lnTo>
                <a:lnTo>
                  <a:pt x="670811" y="1594396"/>
                </a:lnTo>
                <a:lnTo>
                  <a:pt x="685505" y="1597146"/>
                </a:lnTo>
                <a:lnTo>
                  <a:pt x="700597" y="1599896"/>
                </a:lnTo>
                <a:lnTo>
                  <a:pt x="715689" y="1601861"/>
                </a:lnTo>
                <a:lnTo>
                  <a:pt x="730780" y="1603432"/>
                </a:lnTo>
                <a:lnTo>
                  <a:pt x="745872" y="1605396"/>
                </a:lnTo>
                <a:lnTo>
                  <a:pt x="760963" y="1606575"/>
                </a:lnTo>
                <a:lnTo>
                  <a:pt x="776452" y="1607754"/>
                </a:lnTo>
                <a:lnTo>
                  <a:pt x="791941" y="1608932"/>
                </a:lnTo>
                <a:lnTo>
                  <a:pt x="807429" y="1609325"/>
                </a:lnTo>
                <a:lnTo>
                  <a:pt x="823315" y="1609325"/>
                </a:lnTo>
                <a:lnTo>
                  <a:pt x="839201" y="1609325"/>
                </a:lnTo>
                <a:lnTo>
                  <a:pt x="855087" y="1608147"/>
                </a:lnTo>
                <a:lnTo>
                  <a:pt x="870973" y="1607754"/>
                </a:lnTo>
                <a:lnTo>
                  <a:pt x="887256" y="1606575"/>
                </a:lnTo>
                <a:lnTo>
                  <a:pt x="902744" y="1605396"/>
                </a:lnTo>
                <a:lnTo>
                  <a:pt x="918233" y="1603432"/>
                </a:lnTo>
                <a:lnTo>
                  <a:pt x="933722" y="1601468"/>
                </a:lnTo>
                <a:lnTo>
                  <a:pt x="949210" y="1598718"/>
                </a:lnTo>
                <a:lnTo>
                  <a:pt x="964699" y="1596360"/>
                </a:lnTo>
                <a:lnTo>
                  <a:pt x="980188" y="1593218"/>
                </a:lnTo>
                <a:lnTo>
                  <a:pt x="995279" y="1590467"/>
                </a:lnTo>
                <a:lnTo>
                  <a:pt x="1010371" y="1586932"/>
                </a:lnTo>
                <a:lnTo>
                  <a:pt x="1025065" y="1583003"/>
                </a:lnTo>
                <a:lnTo>
                  <a:pt x="1039760" y="1578681"/>
                </a:lnTo>
                <a:lnTo>
                  <a:pt x="1054454" y="1574360"/>
                </a:lnTo>
                <a:lnTo>
                  <a:pt x="1069148" y="1570038"/>
                </a:lnTo>
                <a:close/>
                <a:moveTo>
                  <a:pt x="990600" y="1450975"/>
                </a:moveTo>
                <a:lnTo>
                  <a:pt x="960761" y="1497590"/>
                </a:lnTo>
                <a:lnTo>
                  <a:pt x="944450" y="1500332"/>
                </a:lnTo>
                <a:lnTo>
                  <a:pt x="927740" y="1503466"/>
                </a:lnTo>
                <a:lnTo>
                  <a:pt x="910632" y="1505424"/>
                </a:lnTo>
                <a:lnTo>
                  <a:pt x="893923" y="1507775"/>
                </a:lnTo>
                <a:lnTo>
                  <a:pt x="876417" y="1508950"/>
                </a:lnTo>
                <a:lnTo>
                  <a:pt x="859310" y="1510125"/>
                </a:lnTo>
                <a:lnTo>
                  <a:pt x="841804" y="1510909"/>
                </a:lnTo>
                <a:lnTo>
                  <a:pt x="824299" y="1511300"/>
                </a:lnTo>
                <a:lnTo>
                  <a:pt x="807589" y="1510909"/>
                </a:lnTo>
                <a:lnTo>
                  <a:pt x="791675" y="1510125"/>
                </a:lnTo>
                <a:lnTo>
                  <a:pt x="775363" y="1508950"/>
                </a:lnTo>
                <a:lnTo>
                  <a:pt x="759051" y="1507775"/>
                </a:lnTo>
                <a:lnTo>
                  <a:pt x="743137" y="1506208"/>
                </a:lnTo>
                <a:lnTo>
                  <a:pt x="727223" y="1503858"/>
                </a:lnTo>
                <a:lnTo>
                  <a:pt x="711707" y="1501899"/>
                </a:lnTo>
                <a:lnTo>
                  <a:pt x="695395" y="1498765"/>
                </a:lnTo>
                <a:lnTo>
                  <a:pt x="666750" y="1453326"/>
                </a:lnTo>
                <a:lnTo>
                  <a:pt x="685449" y="1458026"/>
                </a:lnTo>
                <a:lnTo>
                  <a:pt x="704546" y="1461552"/>
                </a:lnTo>
                <a:lnTo>
                  <a:pt x="724041" y="1465077"/>
                </a:lnTo>
                <a:lnTo>
                  <a:pt x="743933" y="1467819"/>
                </a:lnTo>
                <a:lnTo>
                  <a:pt x="763428" y="1469778"/>
                </a:lnTo>
                <a:lnTo>
                  <a:pt x="783718" y="1471345"/>
                </a:lnTo>
                <a:lnTo>
                  <a:pt x="803611" y="1472520"/>
                </a:lnTo>
                <a:lnTo>
                  <a:pt x="824299" y="1472520"/>
                </a:lnTo>
                <a:lnTo>
                  <a:pt x="845783" y="1472520"/>
                </a:lnTo>
                <a:lnTo>
                  <a:pt x="866869" y="1470953"/>
                </a:lnTo>
                <a:lnTo>
                  <a:pt x="888353" y="1469386"/>
                </a:lnTo>
                <a:lnTo>
                  <a:pt x="909439" y="1467428"/>
                </a:lnTo>
                <a:lnTo>
                  <a:pt x="930127" y="1463902"/>
                </a:lnTo>
                <a:lnTo>
                  <a:pt x="950417" y="1460377"/>
                </a:lnTo>
                <a:lnTo>
                  <a:pt x="970708" y="1456068"/>
                </a:lnTo>
                <a:lnTo>
                  <a:pt x="990600" y="1450975"/>
                </a:lnTo>
                <a:close/>
                <a:moveTo>
                  <a:pt x="1402556" y="1195388"/>
                </a:moveTo>
                <a:lnTo>
                  <a:pt x="1425972" y="1326889"/>
                </a:lnTo>
                <a:lnTo>
                  <a:pt x="1435100" y="1376153"/>
                </a:lnTo>
                <a:lnTo>
                  <a:pt x="1420019" y="1392044"/>
                </a:lnTo>
                <a:lnTo>
                  <a:pt x="1404541" y="1408333"/>
                </a:lnTo>
                <a:lnTo>
                  <a:pt x="1389063" y="1423429"/>
                </a:lnTo>
                <a:lnTo>
                  <a:pt x="1372394" y="1438526"/>
                </a:lnTo>
                <a:lnTo>
                  <a:pt x="1356122" y="1452828"/>
                </a:lnTo>
                <a:lnTo>
                  <a:pt x="1339056" y="1467131"/>
                </a:lnTo>
                <a:lnTo>
                  <a:pt x="1321594" y="1480241"/>
                </a:lnTo>
                <a:lnTo>
                  <a:pt x="1303734" y="1493749"/>
                </a:lnTo>
                <a:lnTo>
                  <a:pt x="1285875" y="1506462"/>
                </a:lnTo>
                <a:lnTo>
                  <a:pt x="1267619" y="1518380"/>
                </a:lnTo>
                <a:lnTo>
                  <a:pt x="1248569" y="1529902"/>
                </a:lnTo>
                <a:lnTo>
                  <a:pt x="1229519" y="1541423"/>
                </a:lnTo>
                <a:lnTo>
                  <a:pt x="1210072" y="1552149"/>
                </a:lnTo>
                <a:lnTo>
                  <a:pt x="1190228" y="1562082"/>
                </a:lnTo>
                <a:lnTo>
                  <a:pt x="1170384" y="1572014"/>
                </a:lnTo>
                <a:lnTo>
                  <a:pt x="1149747" y="1581151"/>
                </a:lnTo>
                <a:lnTo>
                  <a:pt x="1103709" y="1557711"/>
                </a:lnTo>
                <a:lnTo>
                  <a:pt x="989012" y="1500503"/>
                </a:lnTo>
                <a:lnTo>
                  <a:pt x="996553" y="1489379"/>
                </a:lnTo>
                <a:lnTo>
                  <a:pt x="1027906" y="1439321"/>
                </a:lnTo>
                <a:lnTo>
                  <a:pt x="1136253" y="1267694"/>
                </a:lnTo>
                <a:lnTo>
                  <a:pt x="1342628" y="1211279"/>
                </a:lnTo>
                <a:lnTo>
                  <a:pt x="1400969" y="1195785"/>
                </a:lnTo>
                <a:lnTo>
                  <a:pt x="1402556" y="1195388"/>
                </a:lnTo>
                <a:close/>
                <a:moveTo>
                  <a:pt x="252864" y="1195388"/>
                </a:moveTo>
                <a:lnTo>
                  <a:pt x="302960" y="1209265"/>
                </a:lnTo>
                <a:lnTo>
                  <a:pt x="515270" y="1266356"/>
                </a:lnTo>
                <a:lnTo>
                  <a:pt x="518849" y="1267545"/>
                </a:lnTo>
                <a:lnTo>
                  <a:pt x="537137" y="1295695"/>
                </a:lnTo>
                <a:lnTo>
                  <a:pt x="629775" y="1441992"/>
                </a:lnTo>
                <a:lnTo>
                  <a:pt x="660786" y="1491154"/>
                </a:lnTo>
                <a:lnTo>
                  <a:pt x="666750" y="1500669"/>
                </a:lnTo>
                <a:lnTo>
                  <a:pt x="550655" y="1559743"/>
                </a:lnTo>
                <a:lnTo>
                  <a:pt x="504138" y="1582738"/>
                </a:lnTo>
                <a:lnTo>
                  <a:pt x="484259" y="1574412"/>
                </a:lnTo>
                <a:lnTo>
                  <a:pt x="464379" y="1564897"/>
                </a:lnTo>
                <a:lnTo>
                  <a:pt x="444898" y="1555382"/>
                </a:lnTo>
                <a:lnTo>
                  <a:pt x="425814" y="1545074"/>
                </a:lnTo>
                <a:lnTo>
                  <a:pt x="407127" y="1533973"/>
                </a:lnTo>
                <a:lnTo>
                  <a:pt x="388441" y="1522871"/>
                </a:lnTo>
                <a:lnTo>
                  <a:pt x="370152" y="1511374"/>
                </a:lnTo>
                <a:lnTo>
                  <a:pt x="352260" y="1498687"/>
                </a:lnTo>
                <a:lnTo>
                  <a:pt x="334767" y="1486396"/>
                </a:lnTo>
                <a:lnTo>
                  <a:pt x="317671" y="1473313"/>
                </a:lnTo>
                <a:lnTo>
                  <a:pt x="300972" y="1459833"/>
                </a:lnTo>
                <a:lnTo>
                  <a:pt x="284671" y="1445560"/>
                </a:lnTo>
                <a:lnTo>
                  <a:pt x="267972" y="1431287"/>
                </a:lnTo>
                <a:lnTo>
                  <a:pt x="252467" y="1416618"/>
                </a:lnTo>
                <a:lnTo>
                  <a:pt x="236961" y="1401552"/>
                </a:lnTo>
                <a:lnTo>
                  <a:pt x="222250" y="1386090"/>
                </a:lnTo>
                <a:lnTo>
                  <a:pt x="230202" y="1336531"/>
                </a:lnTo>
                <a:lnTo>
                  <a:pt x="251671" y="1203318"/>
                </a:lnTo>
                <a:lnTo>
                  <a:pt x="252864" y="1195388"/>
                </a:lnTo>
                <a:close/>
                <a:moveTo>
                  <a:pt x="950912" y="1071563"/>
                </a:moveTo>
                <a:lnTo>
                  <a:pt x="998316" y="1071563"/>
                </a:lnTo>
                <a:lnTo>
                  <a:pt x="1120775" y="1245264"/>
                </a:lnTo>
                <a:lnTo>
                  <a:pt x="1119590" y="1245662"/>
                </a:lnTo>
                <a:lnTo>
                  <a:pt x="1095888" y="1279526"/>
                </a:lnTo>
                <a:lnTo>
                  <a:pt x="950912" y="1071563"/>
                </a:lnTo>
                <a:close/>
                <a:moveTo>
                  <a:pt x="652180" y="1071563"/>
                </a:moveTo>
                <a:lnTo>
                  <a:pt x="700087" y="1071563"/>
                </a:lnTo>
                <a:lnTo>
                  <a:pt x="554783" y="1276351"/>
                </a:lnTo>
                <a:lnTo>
                  <a:pt x="534987" y="1244662"/>
                </a:lnTo>
                <a:lnTo>
                  <a:pt x="652180" y="1071563"/>
                </a:lnTo>
                <a:close/>
                <a:moveTo>
                  <a:pt x="177703" y="873125"/>
                </a:moveTo>
                <a:lnTo>
                  <a:pt x="179305" y="893844"/>
                </a:lnTo>
                <a:lnTo>
                  <a:pt x="182107" y="914164"/>
                </a:lnTo>
                <a:lnTo>
                  <a:pt x="185710" y="934485"/>
                </a:lnTo>
                <a:lnTo>
                  <a:pt x="188913" y="954805"/>
                </a:lnTo>
                <a:lnTo>
                  <a:pt x="193716" y="974727"/>
                </a:lnTo>
                <a:lnTo>
                  <a:pt x="198520" y="994251"/>
                </a:lnTo>
                <a:lnTo>
                  <a:pt x="204125" y="1013774"/>
                </a:lnTo>
                <a:lnTo>
                  <a:pt x="210931" y="1032899"/>
                </a:lnTo>
                <a:lnTo>
                  <a:pt x="217336" y="1052025"/>
                </a:lnTo>
                <a:lnTo>
                  <a:pt x="224942" y="1070751"/>
                </a:lnTo>
                <a:lnTo>
                  <a:pt x="232949" y="1089478"/>
                </a:lnTo>
                <a:lnTo>
                  <a:pt x="241356" y="1107009"/>
                </a:lnTo>
                <a:lnTo>
                  <a:pt x="250563" y="1124939"/>
                </a:lnTo>
                <a:lnTo>
                  <a:pt x="260171" y="1142470"/>
                </a:lnTo>
                <a:lnTo>
                  <a:pt x="270179" y="1159603"/>
                </a:lnTo>
                <a:lnTo>
                  <a:pt x="280988" y="1176338"/>
                </a:lnTo>
                <a:lnTo>
                  <a:pt x="228545" y="1165580"/>
                </a:lnTo>
                <a:lnTo>
                  <a:pt x="220538" y="1151236"/>
                </a:lnTo>
                <a:lnTo>
                  <a:pt x="212532" y="1136494"/>
                </a:lnTo>
                <a:lnTo>
                  <a:pt x="205326" y="1121752"/>
                </a:lnTo>
                <a:lnTo>
                  <a:pt x="198120" y="1107009"/>
                </a:lnTo>
                <a:lnTo>
                  <a:pt x="191315" y="1091869"/>
                </a:lnTo>
                <a:lnTo>
                  <a:pt x="185310" y="1076728"/>
                </a:lnTo>
                <a:lnTo>
                  <a:pt x="178904" y="1061587"/>
                </a:lnTo>
                <a:lnTo>
                  <a:pt x="173300" y="1046048"/>
                </a:lnTo>
                <a:lnTo>
                  <a:pt x="168096" y="1030509"/>
                </a:lnTo>
                <a:lnTo>
                  <a:pt x="163292" y="1014571"/>
                </a:lnTo>
                <a:lnTo>
                  <a:pt x="158888" y="998634"/>
                </a:lnTo>
                <a:lnTo>
                  <a:pt x="154885" y="982297"/>
                </a:lnTo>
                <a:lnTo>
                  <a:pt x="151282" y="966360"/>
                </a:lnTo>
                <a:lnTo>
                  <a:pt x="148079" y="949227"/>
                </a:lnTo>
                <a:lnTo>
                  <a:pt x="144877" y="932492"/>
                </a:lnTo>
                <a:lnTo>
                  <a:pt x="142875" y="915360"/>
                </a:lnTo>
                <a:lnTo>
                  <a:pt x="143275" y="915758"/>
                </a:lnTo>
                <a:lnTo>
                  <a:pt x="177703" y="873125"/>
                </a:lnTo>
                <a:close/>
                <a:moveTo>
                  <a:pt x="1469926" y="865188"/>
                </a:moveTo>
                <a:lnTo>
                  <a:pt x="1504950" y="909130"/>
                </a:lnTo>
                <a:lnTo>
                  <a:pt x="1502960" y="925756"/>
                </a:lnTo>
                <a:lnTo>
                  <a:pt x="1499776" y="943174"/>
                </a:lnTo>
                <a:lnTo>
                  <a:pt x="1496990" y="959801"/>
                </a:lnTo>
                <a:lnTo>
                  <a:pt x="1493408" y="976428"/>
                </a:lnTo>
                <a:lnTo>
                  <a:pt x="1489428" y="993054"/>
                </a:lnTo>
                <a:lnTo>
                  <a:pt x="1484652" y="1009285"/>
                </a:lnTo>
                <a:lnTo>
                  <a:pt x="1479876" y="1025516"/>
                </a:lnTo>
                <a:lnTo>
                  <a:pt x="1474702" y="1041350"/>
                </a:lnTo>
                <a:lnTo>
                  <a:pt x="1469528" y="1057185"/>
                </a:lnTo>
                <a:lnTo>
                  <a:pt x="1463558" y="1073020"/>
                </a:lnTo>
                <a:lnTo>
                  <a:pt x="1457190" y="1088855"/>
                </a:lnTo>
                <a:lnTo>
                  <a:pt x="1450423" y="1103898"/>
                </a:lnTo>
                <a:lnTo>
                  <a:pt x="1443657" y="1118941"/>
                </a:lnTo>
                <a:lnTo>
                  <a:pt x="1435697" y="1133984"/>
                </a:lnTo>
                <a:lnTo>
                  <a:pt x="1428533" y="1148631"/>
                </a:lnTo>
                <a:lnTo>
                  <a:pt x="1420175" y="1162883"/>
                </a:lnTo>
                <a:lnTo>
                  <a:pt x="1365250" y="1177926"/>
                </a:lnTo>
                <a:lnTo>
                  <a:pt x="1376394" y="1160508"/>
                </a:lnTo>
                <a:lnTo>
                  <a:pt x="1386743" y="1143089"/>
                </a:lnTo>
                <a:lnTo>
                  <a:pt x="1396693" y="1124879"/>
                </a:lnTo>
                <a:lnTo>
                  <a:pt x="1405847" y="1106669"/>
                </a:lnTo>
                <a:lnTo>
                  <a:pt x="1414603" y="1088063"/>
                </a:lnTo>
                <a:lnTo>
                  <a:pt x="1422961" y="1069457"/>
                </a:lnTo>
                <a:lnTo>
                  <a:pt x="1430523" y="1050060"/>
                </a:lnTo>
                <a:lnTo>
                  <a:pt x="1437687" y="1030662"/>
                </a:lnTo>
                <a:lnTo>
                  <a:pt x="1444055" y="1010868"/>
                </a:lnTo>
                <a:lnTo>
                  <a:pt x="1449627" y="990283"/>
                </a:lnTo>
                <a:lnTo>
                  <a:pt x="1454802" y="970094"/>
                </a:lnTo>
                <a:lnTo>
                  <a:pt x="1459180" y="949508"/>
                </a:lnTo>
                <a:lnTo>
                  <a:pt x="1463160" y="928923"/>
                </a:lnTo>
                <a:lnTo>
                  <a:pt x="1466344" y="907942"/>
                </a:lnTo>
                <a:lnTo>
                  <a:pt x="1468334" y="886565"/>
                </a:lnTo>
                <a:lnTo>
                  <a:pt x="1469926" y="865188"/>
                </a:lnTo>
                <a:close/>
                <a:moveTo>
                  <a:pt x="1646635" y="785813"/>
                </a:moveTo>
                <a:lnTo>
                  <a:pt x="1647825" y="804876"/>
                </a:lnTo>
                <a:lnTo>
                  <a:pt x="1647825" y="823940"/>
                </a:lnTo>
                <a:lnTo>
                  <a:pt x="1647825" y="842606"/>
                </a:lnTo>
                <a:lnTo>
                  <a:pt x="1646635" y="861669"/>
                </a:lnTo>
                <a:lnTo>
                  <a:pt x="1645841" y="879938"/>
                </a:lnTo>
                <a:lnTo>
                  <a:pt x="1644650" y="898605"/>
                </a:lnTo>
                <a:lnTo>
                  <a:pt x="1642269" y="916477"/>
                </a:lnTo>
                <a:lnTo>
                  <a:pt x="1640285" y="934746"/>
                </a:lnTo>
                <a:lnTo>
                  <a:pt x="1637506" y="953015"/>
                </a:lnTo>
                <a:lnTo>
                  <a:pt x="1634728" y="970887"/>
                </a:lnTo>
                <a:lnTo>
                  <a:pt x="1631156" y="988759"/>
                </a:lnTo>
                <a:lnTo>
                  <a:pt x="1627188" y="1006630"/>
                </a:lnTo>
                <a:lnTo>
                  <a:pt x="1623616" y="1023708"/>
                </a:lnTo>
                <a:lnTo>
                  <a:pt x="1618853" y="1041183"/>
                </a:lnTo>
                <a:lnTo>
                  <a:pt x="1614091" y="1058260"/>
                </a:lnTo>
                <a:lnTo>
                  <a:pt x="1608931" y="1075735"/>
                </a:lnTo>
                <a:lnTo>
                  <a:pt x="1602978" y="1092416"/>
                </a:lnTo>
                <a:lnTo>
                  <a:pt x="1597025" y="1109096"/>
                </a:lnTo>
                <a:lnTo>
                  <a:pt x="1590675" y="1125777"/>
                </a:lnTo>
                <a:lnTo>
                  <a:pt x="1584325" y="1142060"/>
                </a:lnTo>
                <a:lnTo>
                  <a:pt x="1576785" y="1158343"/>
                </a:lnTo>
                <a:lnTo>
                  <a:pt x="1569641" y="1174229"/>
                </a:lnTo>
                <a:lnTo>
                  <a:pt x="1562100" y="1190116"/>
                </a:lnTo>
                <a:lnTo>
                  <a:pt x="1553766" y="1205605"/>
                </a:lnTo>
                <a:lnTo>
                  <a:pt x="1545828" y="1221094"/>
                </a:lnTo>
                <a:lnTo>
                  <a:pt x="1537097" y="1236980"/>
                </a:lnTo>
                <a:lnTo>
                  <a:pt x="1527969" y="1251675"/>
                </a:lnTo>
                <a:lnTo>
                  <a:pt x="1518841" y="1266767"/>
                </a:lnTo>
                <a:lnTo>
                  <a:pt x="1508919" y="1281461"/>
                </a:lnTo>
                <a:lnTo>
                  <a:pt x="1499394" y="1295759"/>
                </a:lnTo>
                <a:lnTo>
                  <a:pt x="1489075" y="1309659"/>
                </a:lnTo>
                <a:lnTo>
                  <a:pt x="1478756" y="1323560"/>
                </a:lnTo>
                <a:lnTo>
                  <a:pt x="1468041" y="1337460"/>
                </a:lnTo>
                <a:lnTo>
                  <a:pt x="1456928" y="1350963"/>
                </a:lnTo>
                <a:lnTo>
                  <a:pt x="1447800" y="1300525"/>
                </a:lnTo>
                <a:lnTo>
                  <a:pt x="1457325" y="1287816"/>
                </a:lnTo>
                <a:lnTo>
                  <a:pt x="1466453" y="1274710"/>
                </a:lnTo>
                <a:lnTo>
                  <a:pt x="1474788" y="1262398"/>
                </a:lnTo>
                <a:lnTo>
                  <a:pt x="1483519" y="1248895"/>
                </a:lnTo>
                <a:lnTo>
                  <a:pt x="1492250" y="1235789"/>
                </a:lnTo>
                <a:lnTo>
                  <a:pt x="1499791" y="1222682"/>
                </a:lnTo>
                <a:lnTo>
                  <a:pt x="1508125" y="1208782"/>
                </a:lnTo>
                <a:lnTo>
                  <a:pt x="1515666" y="1195279"/>
                </a:lnTo>
                <a:lnTo>
                  <a:pt x="1522810" y="1180981"/>
                </a:lnTo>
                <a:lnTo>
                  <a:pt x="1529556" y="1167081"/>
                </a:lnTo>
                <a:lnTo>
                  <a:pt x="1536700" y="1153180"/>
                </a:lnTo>
                <a:lnTo>
                  <a:pt x="1543050" y="1138883"/>
                </a:lnTo>
                <a:lnTo>
                  <a:pt x="1549003" y="1124188"/>
                </a:lnTo>
                <a:lnTo>
                  <a:pt x="1555353" y="1109493"/>
                </a:lnTo>
                <a:lnTo>
                  <a:pt x="1560910" y="1094799"/>
                </a:lnTo>
                <a:lnTo>
                  <a:pt x="1566069" y="1079707"/>
                </a:lnTo>
                <a:lnTo>
                  <a:pt x="1571228" y="1064218"/>
                </a:lnTo>
                <a:lnTo>
                  <a:pt x="1575991" y="1049126"/>
                </a:lnTo>
                <a:lnTo>
                  <a:pt x="1580356" y="1034034"/>
                </a:lnTo>
                <a:lnTo>
                  <a:pt x="1584722" y="1018545"/>
                </a:lnTo>
                <a:lnTo>
                  <a:pt x="1588294" y="1003056"/>
                </a:lnTo>
                <a:lnTo>
                  <a:pt x="1591866" y="987170"/>
                </a:lnTo>
                <a:lnTo>
                  <a:pt x="1595041" y="971681"/>
                </a:lnTo>
                <a:lnTo>
                  <a:pt x="1597819" y="955398"/>
                </a:lnTo>
                <a:lnTo>
                  <a:pt x="1600597" y="939511"/>
                </a:lnTo>
                <a:lnTo>
                  <a:pt x="1602581" y="923228"/>
                </a:lnTo>
                <a:lnTo>
                  <a:pt x="1604566" y="906945"/>
                </a:lnTo>
                <a:lnTo>
                  <a:pt x="1606153" y="890662"/>
                </a:lnTo>
                <a:lnTo>
                  <a:pt x="1606947" y="874378"/>
                </a:lnTo>
                <a:lnTo>
                  <a:pt x="1607741" y="857301"/>
                </a:lnTo>
                <a:lnTo>
                  <a:pt x="1608931" y="841017"/>
                </a:lnTo>
                <a:lnTo>
                  <a:pt x="1608931" y="823940"/>
                </a:lnTo>
                <a:lnTo>
                  <a:pt x="1608931" y="822351"/>
                </a:lnTo>
                <a:lnTo>
                  <a:pt x="1646635" y="785813"/>
                </a:lnTo>
                <a:close/>
                <a:moveTo>
                  <a:pt x="1191" y="779463"/>
                </a:moveTo>
                <a:lnTo>
                  <a:pt x="39291" y="816372"/>
                </a:lnTo>
                <a:lnTo>
                  <a:pt x="38894" y="824707"/>
                </a:lnTo>
                <a:lnTo>
                  <a:pt x="39291" y="842169"/>
                </a:lnTo>
                <a:lnTo>
                  <a:pt x="39687" y="858838"/>
                </a:lnTo>
                <a:lnTo>
                  <a:pt x="40481" y="876300"/>
                </a:lnTo>
                <a:lnTo>
                  <a:pt x="41672" y="892969"/>
                </a:lnTo>
                <a:lnTo>
                  <a:pt x="43656" y="910035"/>
                </a:lnTo>
                <a:lnTo>
                  <a:pt x="45244" y="926307"/>
                </a:lnTo>
                <a:lnTo>
                  <a:pt x="47625" y="943372"/>
                </a:lnTo>
                <a:lnTo>
                  <a:pt x="50403" y="959644"/>
                </a:lnTo>
                <a:lnTo>
                  <a:pt x="53578" y="975519"/>
                </a:lnTo>
                <a:lnTo>
                  <a:pt x="56753" y="992188"/>
                </a:lnTo>
                <a:lnTo>
                  <a:pt x="60325" y="1008063"/>
                </a:lnTo>
                <a:lnTo>
                  <a:pt x="64691" y="1023938"/>
                </a:lnTo>
                <a:lnTo>
                  <a:pt x="69056" y="1039813"/>
                </a:lnTo>
                <a:lnTo>
                  <a:pt x="73819" y="1055688"/>
                </a:lnTo>
                <a:lnTo>
                  <a:pt x="78581" y="1071166"/>
                </a:lnTo>
                <a:lnTo>
                  <a:pt x="83741" y="1086644"/>
                </a:lnTo>
                <a:lnTo>
                  <a:pt x="89297" y="1101726"/>
                </a:lnTo>
                <a:lnTo>
                  <a:pt x="95250" y="1116807"/>
                </a:lnTo>
                <a:lnTo>
                  <a:pt x="101203" y="1131888"/>
                </a:lnTo>
                <a:lnTo>
                  <a:pt x="108347" y="1146573"/>
                </a:lnTo>
                <a:lnTo>
                  <a:pt x="114697" y="1161257"/>
                </a:lnTo>
                <a:lnTo>
                  <a:pt x="122238" y="1175941"/>
                </a:lnTo>
                <a:lnTo>
                  <a:pt x="129381" y="1190229"/>
                </a:lnTo>
                <a:lnTo>
                  <a:pt x="137319" y="1204517"/>
                </a:lnTo>
                <a:lnTo>
                  <a:pt x="144860" y="1218407"/>
                </a:lnTo>
                <a:lnTo>
                  <a:pt x="153194" y="1232298"/>
                </a:lnTo>
                <a:lnTo>
                  <a:pt x="161925" y="1245792"/>
                </a:lnTo>
                <a:lnTo>
                  <a:pt x="170260" y="1259285"/>
                </a:lnTo>
                <a:lnTo>
                  <a:pt x="179388" y="1272382"/>
                </a:lnTo>
                <a:lnTo>
                  <a:pt x="188913" y="1285479"/>
                </a:lnTo>
                <a:lnTo>
                  <a:pt x="198438" y="1298179"/>
                </a:lnTo>
                <a:lnTo>
                  <a:pt x="207963" y="1311276"/>
                </a:lnTo>
                <a:lnTo>
                  <a:pt x="199628" y="1362076"/>
                </a:lnTo>
                <a:lnTo>
                  <a:pt x="188516" y="1348186"/>
                </a:lnTo>
                <a:lnTo>
                  <a:pt x="177403" y="1334295"/>
                </a:lnTo>
                <a:lnTo>
                  <a:pt x="166291" y="1320404"/>
                </a:lnTo>
                <a:lnTo>
                  <a:pt x="155575" y="1306117"/>
                </a:lnTo>
                <a:lnTo>
                  <a:pt x="145256" y="1291432"/>
                </a:lnTo>
                <a:lnTo>
                  <a:pt x="135335" y="1276748"/>
                </a:lnTo>
                <a:lnTo>
                  <a:pt x="125413" y="1261667"/>
                </a:lnTo>
                <a:lnTo>
                  <a:pt x="115888" y="1245792"/>
                </a:lnTo>
                <a:lnTo>
                  <a:pt x="106760" y="1230710"/>
                </a:lnTo>
                <a:lnTo>
                  <a:pt x="98425" y="1214835"/>
                </a:lnTo>
                <a:lnTo>
                  <a:pt x="90091" y="1198960"/>
                </a:lnTo>
                <a:lnTo>
                  <a:pt x="81756" y="1183085"/>
                </a:lnTo>
                <a:lnTo>
                  <a:pt x="74216" y="1166416"/>
                </a:lnTo>
                <a:lnTo>
                  <a:pt x="66675" y="1150144"/>
                </a:lnTo>
                <a:lnTo>
                  <a:pt x="59928" y="1133079"/>
                </a:lnTo>
                <a:lnTo>
                  <a:pt x="53578" y="1116410"/>
                </a:lnTo>
                <a:lnTo>
                  <a:pt x="46831" y="1098948"/>
                </a:lnTo>
                <a:lnTo>
                  <a:pt x="41275" y="1081882"/>
                </a:lnTo>
                <a:lnTo>
                  <a:pt x="35719" y="1064419"/>
                </a:lnTo>
                <a:lnTo>
                  <a:pt x="30559" y="1046957"/>
                </a:lnTo>
                <a:lnTo>
                  <a:pt x="25797" y="1029097"/>
                </a:lnTo>
                <a:lnTo>
                  <a:pt x="21431" y="1011635"/>
                </a:lnTo>
                <a:lnTo>
                  <a:pt x="17066" y="993379"/>
                </a:lnTo>
                <a:lnTo>
                  <a:pt x="13494" y="975122"/>
                </a:lnTo>
                <a:lnTo>
                  <a:pt x="10716" y="956469"/>
                </a:lnTo>
                <a:lnTo>
                  <a:pt x="7541" y="938610"/>
                </a:lnTo>
                <a:lnTo>
                  <a:pt x="5556" y="919957"/>
                </a:lnTo>
                <a:lnTo>
                  <a:pt x="3175" y="900907"/>
                </a:lnTo>
                <a:lnTo>
                  <a:pt x="1984" y="882254"/>
                </a:lnTo>
                <a:lnTo>
                  <a:pt x="794" y="863204"/>
                </a:lnTo>
                <a:lnTo>
                  <a:pt x="397" y="844154"/>
                </a:lnTo>
                <a:lnTo>
                  <a:pt x="0" y="824707"/>
                </a:lnTo>
                <a:lnTo>
                  <a:pt x="397" y="802085"/>
                </a:lnTo>
                <a:lnTo>
                  <a:pt x="1191" y="779463"/>
                </a:lnTo>
                <a:close/>
                <a:moveTo>
                  <a:pt x="1314889" y="671513"/>
                </a:moveTo>
                <a:lnTo>
                  <a:pt x="1339850" y="701729"/>
                </a:lnTo>
                <a:lnTo>
                  <a:pt x="1101725" y="776288"/>
                </a:lnTo>
                <a:lnTo>
                  <a:pt x="1116385" y="730768"/>
                </a:lnTo>
                <a:lnTo>
                  <a:pt x="1314889" y="671513"/>
                </a:lnTo>
                <a:close/>
                <a:moveTo>
                  <a:pt x="339763" y="668338"/>
                </a:moveTo>
                <a:lnTo>
                  <a:pt x="538932" y="730250"/>
                </a:lnTo>
                <a:lnTo>
                  <a:pt x="554038" y="776288"/>
                </a:lnTo>
                <a:lnTo>
                  <a:pt x="317500" y="698500"/>
                </a:lnTo>
                <a:lnTo>
                  <a:pt x="339763" y="668338"/>
                </a:lnTo>
                <a:close/>
                <a:moveTo>
                  <a:pt x="828080" y="554038"/>
                </a:moveTo>
                <a:lnTo>
                  <a:pt x="847512" y="567940"/>
                </a:lnTo>
                <a:lnTo>
                  <a:pt x="1087438" y="737939"/>
                </a:lnTo>
                <a:lnTo>
                  <a:pt x="1086645" y="741117"/>
                </a:lnTo>
                <a:lnTo>
                  <a:pt x="1086249" y="742308"/>
                </a:lnTo>
                <a:lnTo>
                  <a:pt x="987105" y="1046163"/>
                </a:lnTo>
                <a:lnTo>
                  <a:pt x="980364" y="1046163"/>
                </a:lnTo>
                <a:lnTo>
                  <a:pt x="935551" y="1046163"/>
                </a:lnTo>
                <a:lnTo>
                  <a:pt x="669054" y="1046163"/>
                </a:lnTo>
                <a:lnTo>
                  <a:pt x="570308" y="742308"/>
                </a:lnTo>
                <a:lnTo>
                  <a:pt x="569911" y="741117"/>
                </a:lnTo>
                <a:lnTo>
                  <a:pt x="568325" y="737939"/>
                </a:lnTo>
                <a:lnTo>
                  <a:pt x="808648" y="567940"/>
                </a:lnTo>
                <a:lnTo>
                  <a:pt x="828080" y="554038"/>
                </a:lnTo>
                <a:close/>
                <a:moveTo>
                  <a:pt x="1360910" y="387350"/>
                </a:moveTo>
                <a:lnTo>
                  <a:pt x="1489666" y="409557"/>
                </a:lnTo>
                <a:lnTo>
                  <a:pt x="1540533" y="418281"/>
                </a:lnTo>
                <a:lnTo>
                  <a:pt x="1550865" y="437316"/>
                </a:lnTo>
                <a:lnTo>
                  <a:pt x="1560800" y="456747"/>
                </a:lnTo>
                <a:lnTo>
                  <a:pt x="1570337" y="476178"/>
                </a:lnTo>
                <a:lnTo>
                  <a:pt x="1579477" y="495213"/>
                </a:lnTo>
                <a:lnTo>
                  <a:pt x="1587425" y="515834"/>
                </a:lnTo>
                <a:lnTo>
                  <a:pt x="1595373" y="536058"/>
                </a:lnTo>
                <a:lnTo>
                  <a:pt x="1602924" y="556282"/>
                </a:lnTo>
                <a:lnTo>
                  <a:pt x="1609679" y="577300"/>
                </a:lnTo>
                <a:lnTo>
                  <a:pt x="1616038" y="597920"/>
                </a:lnTo>
                <a:lnTo>
                  <a:pt x="1621601" y="619731"/>
                </a:lnTo>
                <a:lnTo>
                  <a:pt x="1626767" y="640748"/>
                </a:lnTo>
                <a:lnTo>
                  <a:pt x="1631536" y="662955"/>
                </a:lnTo>
                <a:lnTo>
                  <a:pt x="1635908" y="684369"/>
                </a:lnTo>
                <a:lnTo>
                  <a:pt x="1639484" y="706973"/>
                </a:lnTo>
                <a:lnTo>
                  <a:pt x="1641868" y="728783"/>
                </a:lnTo>
                <a:lnTo>
                  <a:pt x="1644650" y="751387"/>
                </a:lnTo>
                <a:lnTo>
                  <a:pt x="1607692" y="786680"/>
                </a:lnTo>
                <a:lnTo>
                  <a:pt x="1513510" y="877888"/>
                </a:lnTo>
                <a:lnTo>
                  <a:pt x="1508343" y="871543"/>
                </a:lnTo>
                <a:lnTo>
                  <a:pt x="1471386" y="825146"/>
                </a:lnTo>
                <a:lnTo>
                  <a:pt x="1363691" y="689921"/>
                </a:lnTo>
                <a:lnTo>
                  <a:pt x="1341437" y="662559"/>
                </a:lnTo>
                <a:lnTo>
                  <a:pt x="1341835" y="656214"/>
                </a:lnTo>
                <a:lnTo>
                  <a:pt x="1355743" y="455557"/>
                </a:lnTo>
                <a:lnTo>
                  <a:pt x="1360115" y="396074"/>
                </a:lnTo>
                <a:lnTo>
                  <a:pt x="1360910" y="387350"/>
                </a:lnTo>
                <a:close/>
                <a:moveTo>
                  <a:pt x="293316" y="387350"/>
                </a:moveTo>
                <a:lnTo>
                  <a:pt x="293316" y="388143"/>
                </a:lnTo>
                <a:lnTo>
                  <a:pt x="297280" y="446040"/>
                </a:lnTo>
                <a:lnTo>
                  <a:pt x="311549" y="656214"/>
                </a:lnTo>
                <a:lnTo>
                  <a:pt x="312738" y="662559"/>
                </a:lnTo>
                <a:lnTo>
                  <a:pt x="290145" y="689921"/>
                </a:lnTo>
                <a:lnTo>
                  <a:pt x="175991" y="833870"/>
                </a:lnTo>
                <a:lnTo>
                  <a:pt x="141111" y="877888"/>
                </a:lnTo>
                <a:lnTo>
                  <a:pt x="138733" y="875509"/>
                </a:lnTo>
                <a:lnTo>
                  <a:pt x="39641" y="779939"/>
                </a:lnTo>
                <a:lnTo>
                  <a:pt x="3175" y="744646"/>
                </a:lnTo>
                <a:lnTo>
                  <a:pt x="5949" y="722835"/>
                </a:lnTo>
                <a:lnTo>
                  <a:pt x="8724" y="701025"/>
                </a:lnTo>
                <a:lnTo>
                  <a:pt x="12291" y="679611"/>
                </a:lnTo>
                <a:lnTo>
                  <a:pt x="16255" y="658197"/>
                </a:lnTo>
                <a:lnTo>
                  <a:pt x="21011" y="636783"/>
                </a:lnTo>
                <a:lnTo>
                  <a:pt x="26164" y="616162"/>
                </a:lnTo>
                <a:lnTo>
                  <a:pt x="31713" y="595541"/>
                </a:lnTo>
                <a:lnTo>
                  <a:pt x="38452" y="574920"/>
                </a:lnTo>
                <a:lnTo>
                  <a:pt x="44793" y="554696"/>
                </a:lnTo>
                <a:lnTo>
                  <a:pt x="51928" y="534472"/>
                </a:lnTo>
                <a:lnTo>
                  <a:pt x="59855" y="514644"/>
                </a:lnTo>
                <a:lnTo>
                  <a:pt x="68179" y="495213"/>
                </a:lnTo>
                <a:lnTo>
                  <a:pt x="77296" y="476178"/>
                </a:lnTo>
                <a:lnTo>
                  <a:pt x="86016" y="457143"/>
                </a:lnTo>
                <a:lnTo>
                  <a:pt x="95528" y="438109"/>
                </a:lnTo>
                <a:lnTo>
                  <a:pt x="105834" y="419867"/>
                </a:lnTo>
                <a:lnTo>
                  <a:pt x="156173" y="410747"/>
                </a:lnTo>
                <a:lnTo>
                  <a:pt x="293316" y="387350"/>
                </a:lnTo>
                <a:close/>
                <a:moveTo>
                  <a:pt x="808037" y="298450"/>
                </a:moveTo>
                <a:lnTo>
                  <a:pt x="827881" y="306401"/>
                </a:lnTo>
                <a:lnTo>
                  <a:pt x="847725" y="298450"/>
                </a:lnTo>
                <a:lnTo>
                  <a:pt x="847725" y="536575"/>
                </a:lnTo>
                <a:lnTo>
                  <a:pt x="827881" y="522661"/>
                </a:lnTo>
                <a:lnTo>
                  <a:pt x="808037" y="536575"/>
                </a:lnTo>
                <a:lnTo>
                  <a:pt x="808037" y="298450"/>
                </a:lnTo>
                <a:close/>
                <a:moveTo>
                  <a:pt x="1106341" y="198438"/>
                </a:moveTo>
                <a:lnTo>
                  <a:pt x="1122567" y="205965"/>
                </a:lnTo>
                <a:lnTo>
                  <a:pt x="1139189" y="214285"/>
                </a:lnTo>
                <a:lnTo>
                  <a:pt x="1155020" y="223001"/>
                </a:lnTo>
                <a:lnTo>
                  <a:pt x="1170455" y="231717"/>
                </a:lnTo>
                <a:lnTo>
                  <a:pt x="1185889" y="241225"/>
                </a:lnTo>
                <a:lnTo>
                  <a:pt x="1200928" y="251129"/>
                </a:lnTo>
                <a:lnTo>
                  <a:pt x="1216363" y="261034"/>
                </a:lnTo>
                <a:lnTo>
                  <a:pt x="1231006" y="271335"/>
                </a:lnTo>
                <a:lnTo>
                  <a:pt x="1244858" y="282031"/>
                </a:lnTo>
                <a:lnTo>
                  <a:pt x="1258710" y="293520"/>
                </a:lnTo>
                <a:lnTo>
                  <a:pt x="1272562" y="305010"/>
                </a:lnTo>
                <a:lnTo>
                  <a:pt x="1286018" y="316895"/>
                </a:lnTo>
                <a:lnTo>
                  <a:pt x="1299078" y="328780"/>
                </a:lnTo>
                <a:lnTo>
                  <a:pt x="1312138" y="341854"/>
                </a:lnTo>
                <a:lnTo>
                  <a:pt x="1324407" y="354928"/>
                </a:lnTo>
                <a:lnTo>
                  <a:pt x="1336675" y="367606"/>
                </a:lnTo>
                <a:lnTo>
                  <a:pt x="1332322" y="423863"/>
                </a:lnTo>
                <a:lnTo>
                  <a:pt x="1318470" y="406827"/>
                </a:lnTo>
                <a:lnTo>
                  <a:pt x="1304618" y="390584"/>
                </a:lnTo>
                <a:lnTo>
                  <a:pt x="1289975" y="374737"/>
                </a:lnTo>
                <a:lnTo>
                  <a:pt x="1274145" y="359286"/>
                </a:lnTo>
                <a:lnTo>
                  <a:pt x="1258314" y="344231"/>
                </a:lnTo>
                <a:lnTo>
                  <a:pt x="1242088" y="329969"/>
                </a:lnTo>
                <a:lnTo>
                  <a:pt x="1225070" y="316103"/>
                </a:lnTo>
                <a:lnTo>
                  <a:pt x="1208052" y="302633"/>
                </a:lnTo>
                <a:lnTo>
                  <a:pt x="1189847" y="290351"/>
                </a:lnTo>
                <a:lnTo>
                  <a:pt x="1171642" y="278070"/>
                </a:lnTo>
                <a:lnTo>
                  <a:pt x="1153437" y="266580"/>
                </a:lnTo>
                <a:lnTo>
                  <a:pt x="1134440" y="255884"/>
                </a:lnTo>
                <a:lnTo>
                  <a:pt x="1114652" y="245187"/>
                </a:lnTo>
                <a:lnTo>
                  <a:pt x="1094864" y="235679"/>
                </a:lnTo>
                <a:lnTo>
                  <a:pt x="1074680" y="227359"/>
                </a:lnTo>
                <a:lnTo>
                  <a:pt x="1054100" y="218643"/>
                </a:lnTo>
                <a:lnTo>
                  <a:pt x="1106341" y="198438"/>
                </a:lnTo>
                <a:close/>
                <a:moveTo>
                  <a:pt x="545878" y="196850"/>
                </a:moveTo>
                <a:lnTo>
                  <a:pt x="598488" y="217164"/>
                </a:lnTo>
                <a:lnTo>
                  <a:pt x="577763" y="225130"/>
                </a:lnTo>
                <a:lnTo>
                  <a:pt x="557835" y="233495"/>
                </a:lnTo>
                <a:lnTo>
                  <a:pt x="538305" y="243055"/>
                </a:lnTo>
                <a:lnTo>
                  <a:pt x="518775" y="253013"/>
                </a:lnTo>
                <a:lnTo>
                  <a:pt x="500441" y="263369"/>
                </a:lnTo>
                <a:lnTo>
                  <a:pt x="481709" y="274522"/>
                </a:lnTo>
                <a:lnTo>
                  <a:pt x="463375" y="286471"/>
                </a:lnTo>
                <a:lnTo>
                  <a:pt x="446236" y="298421"/>
                </a:lnTo>
                <a:lnTo>
                  <a:pt x="428700" y="311566"/>
                </a:lnTo>
                <a:lnTo>
                  <a:pt x="411960" y="325108"/>
                </a:lnTo>
                <a:lnTo>
                  <a:pt x="395220" y="338651"/>
                </a:lnTo>
                <a:lnTo>
                  <a:pt x="379676" y="352991"/>
                </a:lnTo>
                <a:lnTo>
                  <a:pt x="364132" y="368127"/>
                </a:lnTo>
                <a:lnTo>
                  <a:pt x="349385" y="383263"/>
                </a:lnTo>
                <a:lnTo>
                  <a:pt x="335037" y="399594"/>
                </a:lnTo>
                <a:lnTo>
                  <a:pt x="321087" y="415925"/>
                </a:lnTo>
                <a:lnTo>
                  <a:pt x="317500" y="360957"/>
                </a:lnTo>
                <a:lnTo>
                  <a:pt x="329457" y="347812"/>
                </a:lnTo>
                <a:lnTo>
                  <a:pt x="341414" y="335465"/>
                </a:lnTo>
                <a:lnTo>
                  <a:pt x="354567" y="323117"/>
                </a:lnTo>
                <a:lnTo>
                  <a:pt x="367719" y="311566"/>
                </a:lnTo>
                <a:lnTo>
                  <a:pt x="380872" y="299616"/>
                </a:lnTo>
                <a:lnTo>
                  <a:pt x="394423" y="288463"/>
                </a:lnTo>
                <a:lnTo>
                  <a:pt x="408373" y="277708"/>
                </a:lnTo>
                <a:lnTo>
                  <a:pt x="422721" y="267352"/>
                </a:lnTo>
                <a:lnTo>
                  <a:pt x="437069" y="256996"/>
                </a:lnTo>
                <a:lnTo>
                  <a:pt x="451816" y="247436"/>
                </a:lnTo>
                <a:lnTo>
                  <a:pt x="466962" y="237877"/>
                </a:lnTo>
                <a:lnTo>
                  <a:pt x="482107" y="228715"/>
                </a:lnTo>
                <a:lnTo>
                  <a:pt x="497651" y="219952"/>
                </a:lnTo>
                <a:lnTo>
                  <a:pt x="513195" y="211986"/>
                </a:lnTo>
                <a:lnTo>
                  <a:pt x="529536" y="204020"/>
                </a:lnTo>
                <a:lnTo>
                  <a:pt x="545878" y="196850"/>
                </a:lnTo>
                <a:close/>
                <a:moveTo>
                  <a:pt x="1028700" y="25400"/>
                </a:moveTo>
                <a:lnTo>
                  <a:pt x="1048147" y="30571"/>
                </a:lnTo>
                <a:lnTo>
                  <a:pt x="1067197" y="36139"/>
                </a:lnTo>
                <a:lnTo>
                  <a:pt x="1086247" y="42503"/>
                </a:lnTo>
                <a:lnTo>
                  <a:pt x="1104900" y="49265"/>
                </a:lnTo>
                <a:lnTo>
                  <a:pt x="1123553" y="56026"/>
                </a:lnTo>
                <a:lnTo>
                  <a:pt x="1142207" y="63186"/>
                </a:lnTo>
                <a:lnTo>
                  <a:pt x="1160066" y="71538"/>
                </a:lnTo>
                <a:lnTo>
                  <a:pt x="1177925" y="79891"/>
                </a:lnTo>
                <a:lnTo>
                  <a:pt x="1195388" y="88641"/>
                </a:lnTo>
                <a:lnTo>
                  <a:pt x="1212850" y="97392"/>
                </a:lnTo>
                <a:lnTo>
                  <a:pt x="1230313" y="106937"/>
                </a:lnTo>
                <a:lnTo>
                  <a:pt x="1246982" y="116881"/>
                </a:lnTo>
                <a:lnTo>
                  <a:pt x="1263650" y="127620"/>
                </a:lnTo>
                <a:lnTo>
                  <a:pt x="1280319" y="138359"/>
                </a:lnTo>
                <a:lnTo>
                  <a:pt x="1296194" y="149098"/>
                </a:lnTo>
                <a:lnTo>
                  <a:pt x="1312069" y="160633"/>
                </a:lnTo>
                <a:lnTo>
                  <a:pt x="1327547" y="172565"/>
                </a:lnTo>
                <a:lnTo>
                  <a:pt x="1342629" y="184497"/>
                </a:lnTo>
                <a:lnTo>
                  <a:pt x="1358107" y="197225"/>
                </a:lnTo>
                <a:lnTo>
                  <a:pt x="1372791" y="209953"/>
                </a:lnTo>
                <a:lnTo>
                  <a:pt x="1386682" y="223079"/>
                </a:lnTo>
                <a:lnTo>
                  <a:pt x="1400572" y="237000"/>
                </a:lnTo>
                <a:lnTo>
                  <a:pt x="1414463" y="250921"/>
                </a:lnTo>
                <a:lnTo>
                  <a:pt x="1427957" y="264444"/>
                </a:lnTo>
                <a:lnTo>
                  <a:pt x="1440657" y="279161"/>
                </a:lnTo>
                <a:lnTo>
                  <a:pt x="1453754" y="293877"/>
                </a:lnTo>
                <a:lnTo>
                  <a:pt x="1466454" y="309389"/>
                </a:lnTo>
                <a:lnTo>
                  <a:pt x="1477963" y="324901"/>
                </a:lnTo>
                <a:lnTo>
                  <a:pt x="1489473" y="340413"/>
                </a:lnTo>
                <a:lnTo>
                  <a:pt x="1501379" y="356323"/>
                </a:lnTo>
                <a:lnTo>
                  <a:pt x="1512094" y="372233"/>
                </a:lnTo>
                <a:lnTo>
                  <a:pt x="1522413" y="388938"/>
                </a:lnTo>
                <a:lnTo>
                  <a:pt x="1470026" y="380187"/>
                </a:lnTo>
                <a:lnTo>
                  <a:pt x="1460501" y="366664"/>
                </a:lnTo>
                <a:lnTo>
                  <a:pt x="1451373" y="353539"/>
                </a:lnTo>
                <a:lnTo>
                  <a:pt x="1441451" y="340413"/>
                </a:lnTo>
                <a:lnTo>
                  <a:pt x="1430735" y="327685"/>
                </a:lnTo>
                <a:lnTo>
                  <a:pt x="1420416" y="315355"/>
                </a:lnTo>
                <a:lnTo>
                  <a:pt x="1409701" y="302627"/>
                </a:lnTo>
                <a:lnTo>
                  <a:pt x="1398985" y="290695"/>
                </a:lnTo>
                <a:lnTo>
                  <a:pt x="1387872" y="278763"/>
                </a:lnTo>
                <a:lnTo>
                  <a:pt x="1375966" y="267228"/>
                </a:lnTo>
                <a:lnTo>
                  <a:pt x="1364457" y="255694"/>
                </a:lnTo>
                <a:lnTo>
                  <a:pt x="1352154" y="244557"/>
                </a:lnTo>
                <a:lnTo>
                  <a:pt x="1340247" y="233420"/>
                </a:lnTo>
                <a:lnTo>
                  <a:pt x="1327944" y="223079"/>
                </a:lnTo>
                <a:lnTo>
                  <a:pt x="1315244" y="212737"/>
                </a:lnTo>
                <a:lnTo>
                  <a:pt x="1302544" y="202396"/>
                </a:lnTo>
                <a:lnTo>
                  <a:pt x="1289844" y="192452"/>
                </a:lnTo>
                <a:lnTo>
                  <a:pt x="1276350" y="182906"/>
                </a:lnTo>
                <a:lnTo>
                  <a:pt x="1262857" y="173758"/>
                </a:lnTo>
                <a:lnTo>
                  <a:pt x="1248966" y="164610"/>
                </a:lnTo>
                <a:lnTo>
                  <a:pt x="1235472" y="155462"/>
                </a:lnTo>
                <a:lnTo>
                  <a:pt x="1221582" y="147507"/>
                </a:lnTo>
                <a:lnTo>
                  <a:pt x="1207294" y="139155"/>
                </a:lnTo>
                <a:lnTo>
                  <a:pt x="1192610" y="130802"/>
                </a:lnTo>
                <a:lnTo>
                  <a:pt x="1178322" y="123643"/>
                </a:lnTo>
                <a:lnTo>
                  <a:pt x="1163241" y="116085"/>
                </a:lnTo>
                <a:lnTo>
                  <a:pt x="1148557" y="108926"/>
                </a:lnTo>
                <a:lnTo>
                  <a:pt x="1133475" y="102164"/>
                </a:lnTo>
                <a:lnTo>
                  <a:pt x="1117997" y="95801"/>
                </a:lnTo>
                <a:lnTo>
                  <a:pt x="1102916" y="89834"/>
                </a:lnTo>
                <a:lnTo>
                  <a:pt x="1087041" y="84266"/>
                </a:lnTo>
                <a:lnTo>
                  <a:pt x="1071166" y="78698"/>
                </a:lnTo>
                <a:lnTo>
                  <a:pt x="1055291" y="73527"/>
                </a:lnTo>
                <a:lnTo>
                  <a:pt x="1028700" y="25400"/>
                </a:lnTo>
                <a:close/>
                <a:moveTo>
                  <a:pt x="619125" y="25400"/>
                </a:moveTo>
                <a:lnTo>
                  <a:pt x="594935" y="72333"/>
                </a:lnTo>
                <a:lnTo>
                  <a:pt x="579073" y="77504"/>
                </a:lnTo>
                <a:lnTo>
                  <a:pt x="563211" y="82674"/>
                </a:lnTo>
                <a:lnTo>
                  <a:pt x="546952" y="89038"/>
                </a:lnTo>
                <a:lnTo>
                  <a:pt x="531486" y="95004"/>
                </a:lnTo>
                <a:lnTo>
                  <a:pt x="516020" y="101368"/>
                </a:lnTo>
                <a:lnTo>
                  <a:pt x="500951" y="108130"/>
                </a:lnTo>
                <a:lnTo>
                  <a:pt x="485882" y="115289"/>
                </a:lnTo>
                <a:lnTo>
                  <a:pt x="470813" y="122846"/>
                </a:lnTo>
                <a:lnTo>
                  <a:pt x="456140" y="130005"/>
                </a:lnTo>
                <a:lnTo>
                  <a:pt x="441467" y="138358"/>
                </a:lnTo>
                <a:lnTo>
                  <a:pt x="427191" y="146313"/>
                </a:lnTo>
                <a:lnTo>
                  <a:pt x="412915" y="155063"/>
                </a:lnTo>
                <a:lnTo>
                  <a:pt x="399036" y="163813"/>
                </a:lnTo>
                <a:lnTo>
                  <a:pt x="385156" y="172961"/>
                </a:lnTo>
                <a:lnTo>
                  <a:pt x="371277" y="182507"/>
                </a:lnTo>
                <a:lnTo>
                  <a:pt x="358190" y="192053"/>
                </a:lnTo>
                <a:lnTo>
                  <a:pt x="345104" y="201996"/>
                </a:lnTo>
                <a:lnTo>
                  <a:pt x="332018" y="212338"/>
                </a:lnTo>
                <a:lnTo>
                  <a:pt x="319328" y="222679"/>
                </a:lnTo>
                <a:lnTo>
                  <a:pt x="307035" y="233418"/>
                </a:lnTo>
                <a:lnTo>
                  <a:pt x="294741" y="244554"/>
                </a:lnTo>
                <a:lnTo>
                  <a:pt x="282448" y="256089"/>
                </a:lnTo>
                <a:lnTo>
                  <a:pt x="270948" y="267226"/>
                </a:lnTo>
                <a:lnTo>
                  <a:pt x="259448" y="278760"/>
                </a:lnTo>
                <a:lnTo>
                  <a:pt x="247948" y="291090"/>
                </a:lnTo>
                <a:lnTo>
                  <a:pt x="236844" y="303022"/>
                </a:lnTo>
                <a:lnTo>
                  <a:pt x="226137" y="315750"/>
                </a:lnTo>
                <a:lnTo>
                  <a:pt x="215826" y="328477"/>
                </a:lnTo>
                <a:lnTo>
                  <a:pt x="205516" y="341205"/>
                </a:lnTo>
                <a:lnTo>
                  <a:pt x="195602" y="354728"/>
                </a:lnTo>
                <a:lnTo>
                  <a:pt x="185688" y="367854"/>
                </a:lnTo>
                <a:lnTo>
                  <a:pt x="176170" y="381377"/>
                </a:lnTo>
                <a:lnTo>
                  <a:pt x="123825" y="390525"/>
                </a:lnTo>
                <a:lnTo>
                  <a:pt x="134135" y="373820"/>
                </a:lnTo>
                <a:lnTo>
                  <a:pt x="145239" y="357512"/>
                </a:lnTo>
                <a:lnTo>
                  <a:pt x="156739" y="341205"/>
                </a:lnTo>
                <a:lnTo>
                  <a:pt x="168239" y="325693"/>
                </a:lnTo>
                <a:lnTo>
                  <a:pt x="180136" y="310181"/>
                </a:lnTo>
                <a:lnTo>
                  <a:pt x="192826" y="295067"/>
                </a:lnTo>
                <a:lnTo>
                  <a:pt x="205516" y="280351"/>
                </a:lnTo>
                <a:lnTo>
                  <a:pt x="218602" y="265635"/>
                </a:lnTo>
                <a:lnTo>
                  <a:pt x="232085" y="251316"/>
                </a:lnTo>
                <a:lnTo>
                  <a:pt x="245965" y="237395"/>
                </a:lnTo>
                <a:lnTo>
                  <a:pt x="259844" y="223872"/>
                </a:lnTo>
                <a:lnTo>
                  <a:pt x="274517" y="210349"/>
                </a:lnTo>
                <a:lnTo>
                  <a:pt x="289190" y="197621"/>
                </a:lnTo>
                <a:lnTo>
                  <a:pt x="303862" y="184893"/>
                </a:lnTo>
                <a:lnTo>
                  <a:pt x="319328" y="172961"/>
                </a:lnTo>
                <a:lnTo>
                  <a:pt x="334794" y="160631"/>
                </a:lnTo>
                <a:lnTo>
                  <a:pt x="350656" y="149495"/>
                </a:lnTo>
                <a:lnTo>
                  <a:pt x="366518" y="138358"/>
                </a:lnTo>
                <a:lnTo>
                  <a:pt x="383174" y="127619"/>
                </a:lnTo>
                <a:lnTo>
                  <a:pt x="399829" y="116880"/>
                </a:lnTo>
                <a:lnTo>
                  <a:pt x="416881" y="106936"/>
                </a:lnTo>
                <a:lnTo>
                  <a:pt x="433933" y="97391"/>
                </a:lnTo>
                <a:lnTo>
                  <a:pt x="451778" y="88640"/>
                </a:lnTo>
                <a:lnTo>
                  <a:pt x="469227" y="79890"/>
                </a:lnTo>
                <a:lnTo>
                  <a:pt x="487072" y="71140"/>
                </a:lnTo>
                <a:lnTo>
                  <a:pt x="505710" y="63185"/>
                </a:lnTo>
                <a:lnTo>
                  <a:pt x="523951" y="56026"/>
                </a:lnTo>
                <a:lnTo>
                  <a:pt x="542193" y="48867"/>
                </a:lnTo>
                <a:lnTo>
                  <a:pt x="561228" y="42105"/>
                </a:lnTo>
                <a:lnTo>
                  <a:pt x="580263" y="36139"/>
                </a:lnTo>
                <a:lnTo>
                  <a:pt x="599694" y="30570"/>
                </a:lnTo>
                <a:lnTo>
                  <a:pt x="619125" y="25400"/>
                </a:lnTo>
                <a:close/>
                <a:moveTo>
                  <a:pt x="824315" y="0"/>
                </a:moveTo>
                <a:lnTo>
                  <a:pt x="846110" y="792"/>
                </a:lnTo>
                <a:lnTo>
                  <a:pt x="868300" y="1585"/>
                </a:lnTo>
                <a:lnTo>
                  <a:pt x="889699" y="2774"/>
                </a:lnTo>
                <a:lnTo>
                  <a:pt x="911097" y="4756"/>
                </a:lnTo>
                <a:lnTo>
                  <a:pt x="932495" y="7530"/>
                </a:lnTo>
                <a:lnTo>
                  <a:pt x="953497" y="10700"/>
                </a:lnTo>
                <a:lnTo>
                  <a:pt x="974499" y="13871"/>
                </a:lnTo>
                <a:lnTo>
                  <a:pt x="995500" y="18230"/>
                </a:lnTo>
                <a:lnTo>
                  <a:pt x="1020861" y="63806"/>
                </a:lnTo>
                <a:lnTo>
                  <a:pt x="1084263" y="178339"/>
                </a:lnTo>
                <a:lnTo>
                  <a:pt x="1071187" y="183491"/>
                </a:lnTo>
                <a:lnTo>
                  <a:pt x="1015710" y="204892"/>
                </a:lnTo>
                <a:lnTo>
                  <a:pt x="847298" y="270679"/>
                </a:lnTo>
                <a:lnTo>
                  <a:pt x="827882" y="277813"/>
                </a:lnTo>
                <a:lnTo>
                  <a:pt x="808465" y="270679"/>
                </a:lnTo>
                <a:lnTo>
                  <a:pt x="636883" y="203703"/>
                </a:lnTo>
                <a:lnTo>
                  <a:pt x="581010" y="181906"/>
                </a:lnTo>
                <a:lnTo>
                  <a:pt x="571500" y="178339"/>
                </a:lnTo>
                <a:lnTo>
                  <a:pt x="630147" y="63409"/>
                </a:lnTo>
                <a:lnTo>
                  <a:pt x="653130" y="18230"/>
                </a:lnTo>
                <a:lnTo>
                  <a:pt x="673736" y="13871"/>
                </a:lnTo>
                <a:lnTo>
                  <a:pt x="694738" y="10700"/>
                </a:lnTo>
                <a:lnTo>
                  <a:pt x="716136" y="7530"/>
                </a:lnTo>
                <a:lnTo>
                  <a:pt x="737534" y="4756"/>
                </a:lnTo>
                <a:lnTo>
                  <a:pt x="758932" y="2774"/>
                </a:lnTo>
                <a:lnTo>
                  <a:pt x="780726" y="1585"/>
                </a:lnTo>
                <a:lnTo>
                  <a:pt x="802125" y="792"/>
                </a:lnTo>
                <a:lnTo>
                  <a:pt x="8243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3947052" y="3653556"/>
            <a:ext cx="5731826" cy="756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半字信息地址为 × … ××× 0</a:t>
            </a:r>
            <a:endParaRPr kumimoji="0" lang="zh-CN" altLang="en-US" sz="1800" b="1" i="0" u="none" strike="noStrike" kern="1200" cap="none" spc="15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KSO_Shape"/>
          <p:cNvSpPr/>
          <p:nvPr>
            <p:custDataLst>
              <p:tags r:id="rId9"/>
            </p:custDataLst>
          </p:nvPr>
        </p:nvSpPr>
        <p:spPr bwMode="auto">
          <a:xfrm>
            <a:off x="3405149" y="4649436"/>
            <a:ext cx="435337" cy="435337"/>
          </a:xfrm>
          <a:custGeom>
            <a:avLst/>
            <a:gdLst>
              <a:gd name="T0" fmla="*/ 956359 w 1647825"/>
              <a:gd name="T1" fmla="*/ 1636826 h 1647826"/>
              <a:gd name="T2" fmla="*/ 747857 w 1647825"/>
              <a:gd name="T3" fmla="*/ 1644290 h 1647826"/>
              <a:gd name="T4" fmla="*/ 552064 w 1647825"/>
              <a:gd name="T5" fmla="*/ 1602253 h 1647826"/>
              <a:gd name="T6" fmla="*/ 715689 w 1647825"/>
              <a:gd name="T7" fmla="*/ 1601861 h 1647826"/>
              <a:gd name="T8" fmla="*/ 887256 w 1647825"/>
              <a:gd name="T9" fmla="*/ 1606575 h 1647826"/>
              <a:gd name="T10" fmla="*/ 1054454 w 1647825"/>
              <a:gd name="T11" fmla="*/ 1574360 h 1647826"/>
              <a:gd name="T12" fmla="*/ 824299 w 1647825"/>
              <a:gd name="T13" fmla="*/ 1511300 h 1647826"/>
              <a:gd name="T14" fmla="*/ 704546 w 1647825"/>
              <a:gd name="T15" fmla="*/ 1461552 h 1647826"/>
              <a:gd name="T16" fmla="*/ 930127 w 1647825"/>
              <a:gd name="T17" fmla="*/ 1463902 h 1647826"/>
              <a:gd name="T18" fmla="*/ 1356122 w 1647825"/>
              <a:gd name="T19" fmla="*/ 1452828 h 1647826"/>
              <a:gd name="T20" fmla="*/ 1149747 w 1647825"/>
              <a:gd name="T21" fmla="*/ 1581151 h 1647826"/>
              <a:gd name="T22" fmla="*/ 515270 w 1647825"/>
              <a:gd name="T23" fmla="*/ 1266356 h 1647826"/>
              <a:gd name="T24" fmla="*/ 425814 w 1647825"/>
              <a:gd name="T25" fmla="*/ 1545074 h 1647826"/>
              <a:gd name="T26" fmla="*/ 236961 w 1647825"/>
              <a:gd name="T27" fmla="*/ 1401552 h 1647826"/>
              <a:gd name="T28" fmla="*/ 652180 w 1647825"/>
              <a:gd name="T29" fmla="*/ 1071563 h 1647826"/>
              <a:gd name="T30" fmla="*/ 198520 w 1647825"/>
              <a:gd name="T31" fmla="*/ 994251 h 1647826"/>
              <a:gd name="T32" fmla="*/ 228545 w 1647825"/>
              <a:gd name="T33" fmla="*/ 1165580 h 1647826"/>
              <a:gd name="T34" fmla="*/ 158888 w 1647825"/>
              <a:gd name="T35" fmla="*/ 998634 h 1647826"/>
              <a:gd name="T36" fmla="*/ 1499776 w 1647825"/>
              <a:gd name="T37" fmla="*/ 943174 h 1647826"/>
              <a:gd name="T38" fmla="*/ 1443657 w 1647825"/>
              <a:gd name="T39" fmla="*/ 1118941 h 1647826"/>
              <a:gd name="T40" fmla="*/ 1430523 w 1647825"/>
              <a:gd name="T41" fmla="*/ 1050060 h 1647826"/>
              <a:gd name="T42" fmla="*/ 1647825 w 1647825"/>
              <a:gd name="T43" fmla="*/ 804876 h 1647826"/>
              <a:gd name="T44" fmla="*/ 1627188 w 1647825"/>
              <a:gd name="T45" fmla="*/ 1006630 h 1647826"/>
              <a:gd name="T46" fmla="*/ 1562100 w 1647825"/>
              <a:gd name="T47" fmla="*/ 1190116 h 1647826"/>
              <a:gd name="T48" fmla="*/ 1456928 w 1647825"/>
              <a:gd name="T49" fmla="*/ 1350963 h 1647826"/>
              <a:gd name="T50" fmla="*/ 1529556 w 1647825"/>
              <a:gd name="T51" fmla="*/ 1167081 h 1647826"/>
              <a:gd name="T52" fmla="*/ 1588294 w 1647825"/>
              <a:gd name="T53" fmla="*/ 1003056 h 1647826"/>
              <a:gd name="T54" fmla="*/ 1608931 w 1647825"/>
              <a:gd name="T55" fmla="*/ 823940 h 1647826"/>
              <a:gd name="T56" fmla="*/ 45244 w 1647825"/>
              <a:gd name="T57" fmla="*/ 926307 h 1647826"/>
              <a:gd name="T58" fmla="*/ 89297 w 1647825"/>
              <a:gd name="T59" fmla="*/ 1101726 h 1647826"/>
              <a:gd name="T60" fmla="*/ 170260 w 1647825"/>
              <a:gd name="T61" fmla="*/ 1259285 h 1647826"/>
              <a:gd name="T62" fmla="*/ 135335 w 1647825"/>
              <a:gd name="T63" fmla="*/ 1276748 h 1647826"/>
              <a:gd name="T64" fmla="*/ 46831 w 1647825"/>
              <a:gd name="T65" fmla="*/ 1098948 h 1647826"/>
              <a:gd name="T66" fmla="*/ 3175 w 1647825"/>
              <a:gd name="T67" fmla="*/ 900907 h 1647826"/>
              <a:gd name="T68" fmla="*/ 1314889 w 1647825"/>
              <a:gd name="T69" fmla="*/ 671513 h 1647826"/>
              <a:gd name="T70" fmla="*/ 987105 w 1647825"/>
              <a:gd name="T71" fmla="*/ 1046163 h 1647826"/>
              <a:gd name="T72" fmla="*/ 1540533 w 1647825"/>
              <a:gd name="T73" fmla="*/ 418281 h 1647826"/>
              <a:gd name="T74" fmla="*/ 1626767 w 1647825"/>
              <a:gd name="T75" fmla="*/ 640748 h 1647826"/>
              <a:gd name="T76" fmla="*/ 1341437 w 1647825"/>
              <a:gd name="T77" fmla="*/ 662559 h 1647826"/>
              <a:gd name="T78" fmla="*/ 175991 w 1647825"/>
              <a:gd name="T79" fmla="*/ 833870 h 1647826"/>
              <a:gd name="T80" fmla="*/ 31713 w 1647825"/>
              <a:gd name="T81" fmla="*/ 595541 h 1647826"/>
              <a:gd name="T82" fmla="*/ 293316 w 1647825"/>
              <a:gd name="T83" fmla="*/ 387350 h 1647826"/>
              <a:gd name="T84" fmla="*/ 1155020 w 1647825"/>
              <a:gd name="T85" fmla="*/ 223001 h 1647826"/>
              <a:gd name="T86" fmla="*/ 1312138 w 1647825"/>
              <a:gd name="T87" fmla="*/ 341854 h 1647826"/>
              <a:gd name="T88" fmla="*/ 1208052 w 1647825"/>
              <a:gd name="T89" fmla="*/ 302633 h 1647826"/>
              <a:gd name="T90" fmla="*/ 598488 w 1647825"/>
              <a:gd name="T91" fmla="*/ 217164 h 1647826"/>
              <a:gd name="T92" fmla="*/ 395220 w 1647825"/>
              <a:gd name="T93" fmla="*/ 338651 h 1647826"/>
              <a:gd name="T94" fmla="*/ 380872 w 1647825"/>
              <a:gd name="T95" fmla="*/ 299616 h 1647826"/>
              <a:gd name="T96" fmla="*/ 545878 w 1647825"/>
              <a:gd name="T97" fmla="*/ 196850 h 1647826"/>
              <a:gd name="T98" fmla="*/ 1212850 w 1647825"/>
              <a:gd name="T99" fmla="*/ 97392 h 1647826"/>
              <a:gd name="T100" fmla="*/ 1386682 w 1647825"/>
              <a:gd name="T101" fmla="*/ 223079 h 1647826"/>
              <a:gd name="T102" fmla="*/ 1522413 w 1647825"/>
              <a:gd name="T103" fmla="*/ 388938 h 1647826"/>
              <a:gd name="T104" fmla="*/ 1364457 w 1647825"/>
              <a:gd name="T105" fmla="*/ 255694 h 1647826"/>
              <a:gd name="T106" fmla="*/ 1221582 w 1647825"/>
              <a:gd name="T107" fmla="*/ 147507 h 1647826"/>
              <a:gd name="T108" fmla="*/ 1055291 w 1647825"/>
              <a:gd name="T109" fmla="*/ 73527 h 1647826"/>
              <a:gd name="T110" fmla="*/ 470813 w 1647825"/>
              <a:gd name="T111" fmla="*/ 122846 h 1647826"/>
              <a:gd name="T112" fmla="*/ 319328 w 1647825"/>
              <a:gd name="T113" fmla="*/ 222679 h 1647826"/>
              <a:gd name="T114" fmla="*/ 195602 w 1647825"/>
              <a:gd name="T115" fmla="*/ 354728 h 1647826"/>
              <a:gd name="T116" fmla="*/ 218602 w 1647825"/>
              <a:gd name="T117" fmla="*/ 265635 h 1647826"/>
              <a:gd name="T118" fmla="*/ 383174 w 1647825"/>
              <a:gd name="T119" fmla="*/ 127619 h 1647826"/>
              <a:gd name="T120" fmla="*/ 580263 w 1647825"/>
              <a:gd name="T121" fmla="*/ 36139 h 1647826"/>
              <a:gd name="T122" fmla="*/ 995500 w 1647825"/>
              <a:gd name="T123" fmla="*/ 18230 h 1647826"/>
              <a:gd name="T124" fmla="*/ 630147 w 1647825"/>
              <a:gd name="T125" fmla="*/ 63409 h 1647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7825" h="1647826">
                <a:moveTo>
                  <a:pt x="1069148" y="1570038"/>
                </a:moveTo>
                <a:lnTo>
                  <a:pt x="1117600" y="1593610"/>
                </a:lnTo>
                <a:lnTo>
                  <a:pt x="1100126" y="1600289"/>
                </a:lnTo>
                <a:lnTo>
                  <a:pt x="1082651" y="1606182"/>
                </a:lnTo>
                <a:lnTo>
                  <a:pt x="1065177" y="1611682"/>
                </a:lnTo>
                <a:lnTo>
                  <a:pt x="1047305" y="1616790"/>
                </a:lnTo>
                <a:lnTo>
                  <a:pt x="1029831" y="1621504"/>
                </a:lnTo>
                <a:lnTo>
                  <a:pt x="1011562" y="1626218"/>
                </a:lnTo>
                <a:lnTo>
                  <a:pt x="993293" y="1630147"/>
                </a:lnTo>
                <a:lnTo>
                  <a:pt x="974628" y="1634076"/>
                </a:lnTo>
                <a:lnTo>
                  <a:pt x="956359" y="1636826"/>
                </a:lnTo>
                <a:lnTo>
                  <a:pt x="937693" y="1639969"/>
                </a:lnTo>
                <a:lnTo>
                  <a:pt x="919027" y="1641933"/>
                </a:lnTo>
                <a:lnTo>
                  <a:pt x="899964" y="1644290"/>
                </a:lnTo>
                <a:lnTo>
                  <a:pt x="880901" y="1645469"/>
                </a:lnTo>
                <a:lnTo>
                  <a:pt x="862235" y="1646648"/>
                </a:lnTo>
                <a:lnTo>
                  <a:pt x="842775" y="1647826"/>
                </a:lnTo>
                <a:lnTo>
                  <a:pt x="823315" y="1647826"/>
                </a:lnTo>
                <a:lnTo>
                  <a:pt x="804252" y="1647826"/>
                </a:lnTo>
                <a:lnTo>
                  <a:pt x="785586" y="1646648"/>
                </a:lnTo>
                <a:lnTo>
                  <a:pt x="766523" y="1645862"/>
                </a:lnTo>
                <a:lnTo>
                  <a:pt x="747857" y="1644290"/>
                </a:lnTo>
                <a:lnTo>
                  <a:pt x="729986" y="1642326"/>
                </a:lnTo>
                <a:lnTo>
                  <a:pt x="711320" y="1640362"/>
                </a:lnTo>
                <a:lnTo>
                  <a:pt x="693051" y="1637219"/>
                </a:lnTo>
                <a:lnTo>
                  <a:pt x="674782" y="1634469"/>
                </a:lnTo>
                <a:lnTo>
                  <a:pt x="656911" y="1630933"/>
                </a:lnTo>
                <a:lnTo>
                  <a:pt x="639039" y="1627004"/>
                </a:lnTo>
                <a:lnTo>
                  <a:pt x="621168" y="1622683"/>
                </a:lnTo>
                <a:lnTo>
                  <a:pt x="603693" y="1617968"/>
                </a:lnTo>
                <a:lnTo>
                  <a:pt x="586219" y="1613254"/>
                </a:lnTo>
                <a:lnTo>
                  <a:pt x="569142" y="1607754"/>
                </a:lnTo>
                <a:lnTo>
                  <a:pt x="552064" y="1602253"/>
                </a:lnTo>
                <a:lnTo>
                  <a:pt x="534987" y="1596360"/>
                </a:lnTo>
                <a:lnTo>
                  <a:pt x="583439" y="1572003"/>
                </a:lnTo>
                <a:lnTo>
                  <a:pt x="597736" y="1576324"/>
                </a:lnTo>
                <a:lnTo>
                  <a:pt x="612033" y="1580646"/>
                </a:lnTo>
                <a:lnTo>
                  <a:pt x="626728" y="1584182"/>
                </a:lnTo>
                <a:lnTo>
                  <a:pt x="640628" y="1587717"/>
                </a:lnTo>
                <a:lnTo>
                  <a:pt x="655322" y="1591253"/>
                </a:lnTo>
                <a:lnTo>
                  <a:pt x="670811" y="1594396"/>
                </a:lnTo>
                <a:lnTo>
                  <a:pt x="685505" y="1597146"/>
                </a:lnTo>
                <a:lnTo>
                  <a:pt x="700597" y="1599896"/>
                </a:lnTo>
                <a:lnTo>
                  <a:pt x="715689" y="1601861"/>
                </a:lnTo>
                <a:lnTo>
                  <a:pt x="730780" y="1603432"/>
                </a:lnTo>
                <a:lnTo>
                  <a:pt x="745872" y="1605396"/>
                </a:lnTo>
                <a:lnTo>
                  <a:pt x="760963" y="1606575"/>
                </a:lnTo>
                <a:lnTo>
                  <a:pt x="776452" y="1607754"/>
                </a:lnTo>
                <a:lnTo>
                  <a:pt x="791941" y="1608932"/>
                </a:lnTo>
                <a:lnTo>
                  <a:pt x="807429" y="1609325"/>
                </a:lnTo>
                <a:lnTo>
                  <a:pt x="823315" y="1609325"/>
                </a:lnTo>
                <a:lnTo>
                  <a:pt x="839201" y="1609325"/>
                </a:lnTo>
                <a:lnTo>
                  <a:pt x="855087" y="1608147"/>
                </a:lnTo>
                <a:lnTo>
                  <a:pt x="870973" y="1607754"/>
                </a:lnTo>
                <a:lnTo>
                  <a:pt x="887256" y="1606575"/>
                </a:lnTo>
                <a:lnTo>
                  <a:pt x="902744" y="1605396"/>
                </a:lnTo>
                <a:lnTo>
                  <a:pt x="918233" y="1603432"/>
                </a:lnTo>
                <a:lnTo>
                  <a:pt x="933722" y="1601468"/>
                </a:lnTo>
                <a:lnTo>
                  <a:pt x="949210" y="1598718"/>
                </a:lnTo>
                <a:lnTo>
                  <a:pt x="964699" y="1596360"/>
                </a:lnTo>
                <a:lnTo>
                  <a:pt x="980188" y="1593218"/>
                </a:lnTo>
                <a:lnTo>
                  <a:pt x="995279" y="1590467"/>
                </a:lnTo>
                <a:lnTo>
                  <a:pt x="1010371" y="1586932"/>
                </a:lnTo>
                <a:lnTo>
                  <a:pt x="1025065" y="1583003"/>
                </a:lnTo>
                <a:lnTo>
                  <a:pt x="1039760" y="1578681"/>
                </a:lnTo>
                <a:lnTo>
                  <a:pt x="1054454" y="1574360"/>
                </a:lnTo>
                <a:lnTo>
                  <a:pt x="1069148" y="1570038"/>
                </a:lnTo>
                <a:close/>
                <a:moveTo>
                  <a:pt x="990600" y="1450975"/>
                </a:moveTo>
                <a:lnTo>
                  <a:pt x="960761" y="1497590"/>
                </a:lnTo>
                <a:lnTo>
                  <a:pt x="944450" y="1500332"/>
                </a:lnTo>
                <a:lnTo>
                  <a:pt x="927740" y="1503466"/>
                </a:lnTo>
                <a:lnTo>
                  <a:pt x="910632" y="1505424"/>
                </a:lnTo>
                <a:lnTo>
                  <a:pt x="893923" y="1507775"/>
                </a:lnTo>
                <a:lnTo>
                  <a:pt x="876417" y="1508950"/>
                </a:lnTo>
                <a:lnTo>
                  <a:pt x="859310" y="1510125"/>
                </a:lnTo>
                <a:lnTo>
                  <a:pt x="841804" y="1510909"/>
                </a:lnTo>
                <a:lnTo>
                  <a:pt x="824299" y="1511300"/>
                </a:lnTo>
                <a:lnTo>
                  <a:pt x="807589" y="1510909"/>
                </a:lnTo>
                <a:lnTo>
                  <a:pt x="791675" y="1510125"/>
                </a:lnTo>
                <a:lnTo>
                  <a:pt x="775363" y="1508950"/>
                </a:lnTo>
                <a:lnTo>
                  <a:pt x="759051" y="1507775"/>
                </a:lnTo>
                <a:lnTo>
                  <a:pt x="743137" y="1506208"/>
                </a:lnTo>
                <a:lnTo>
                  <a:pt x="727223" y="1503858"/>
                </a:lnTo>
                <a:lnTo>
                  <a:pt x="711707" y="1501899"/>
                </a:lnTo>
                <a:lnTo>
                  <a:pt x="695395" y="1498765"/>
                </a:lnTo>
                <a:lnTo>
                  <a:pt x="666750" y="1453326"/>
                </a:lnTo>
                <a:lnTo>
                  <a:pt x="685449" y="1458026"/>
                </a:lnTo>
                <a:lnTo>
                  <a:pt x="704546" y="1461552"/>
                </a:lnTo>
                <a:lnTo>
                  <a:pt x="724041" y="1465077"/>
                </a:lnTo>
                <a:lnTo>
                  <a:pt x="743933" y="1467819"/>
                </a:lnTo>
                <a:lnTo>
                  <a:pt x="763428" y="1469778"/>
                </a:lnTo>
                <a:lnTo>
                  <a:pt x="783718" y="1471345"/>
                </a:lnTo>
                <a:lnTo>
                  <a:pt x="803611" y="1472520"/>
                </a:lnTo>
                <a:lnTo>
                  <a:pt x="824299" y="1472520"/>
                </a:lnTo>
                <a:lnTo>
                  <a:pt x="845783" y="1472520"/>
                </a:lnTo>
                <a:lnTo>
                  <a:pt x="866869" y="1470953"/>
                </a:lnTo>
                <a:lnTo>
                  <a:pt x="888353" y="1469386"/>
                </a:lnTo>
                <a:lnTo>
                  <a:pt x="909439" y="1467428"/>
                </a:lnTo>
                <a:lnTo>
                  <a:pt x="930127" y="1463902"/>
                </a:lnTo>
                <a:lnTo>
                  <a:pt x="950417" y="1460377"/>
                </a:lnTo>
                <a:lnTo>
                  <a:pt x="970708" y="1456068"/>
                </a:lnTo>
                <a:lnTo>
                  <a:pt x="990600" y="1450975"/>
                </a:lnTo>
                <a:close/>
                <a:moveTo>
                  <a:pt x="1402556" y="1195388"/>
                </a:moveTo>
                <a:lnTo>
                  <a:pt x="1425972" y="1326889"/>
                </a:lnTo>
                <a:lnTo>
                  <a:pt x="1435100" y="1376153"/>
                </a:lnTo>
                <a:lnTo>
                  <a:pt x="1420019" y="1392044"/>
                </a:lnTo>
                <a:lnTo>
                  <a:pt x="1404541" y="1408333"/>
                </a:lnTo>
                <a:lnTo>
                  <a:pt x="1389063" y="1423429"/>
                </a:lnTo>
                <a:lnTo>
                  <a:pt x="1372394" y="1438526"/>
                </a:lnTo>
                <a:lnTo>
                  <a:pt x="1356122" y="1452828"/>
                </a:lnTo>
                <a:lnTo>
                  <a:pt x="1339056" y="1467131"/>
                </a:lnTo>
                <a:lnTo>
                  <a:pt x="1321594" y="1480241"/>
                </a:lnTo>
                <a:lnTo>
                  <a:pt x="1303734" y="1493749"/>
                </a:lnTo>
                <a:lnTo>
                  <a:pt x="1285875" y="1506462"/>
                </a:lnTo>
                <a:lnTo>
                  <a:pt x="1267619" y="1518380"/>
                </a:lnTo>
                <a:lnTo>
                  <a:pt x="1248569" y="1529902"/>
                </a:lnTo>
                <a:lnTo>
                  <a:pt x="1229519" y="1541423"/>
                </a:lnTo>
                <a:lnTo>
                  <a:pt x="1210072" y="1552149"/>
                </a:lnTo>
                <a:lnTo>
                  <a:pt x="1190228" y="1562082"/>
                </a:lnTo>
                <a:lnTo>
                  <a:pt x="1170384" y="1572014"/>
                </a:lnTo>
                <a:lnTo>
                  <a:pt x="1149747" y="1581151"/>
                </a:lnTo>
                <a:lnTo>
                  <a:pt x="1103709" y="1557711"/>
                </a:lnTo>
                <a:lnTo>
                  <a:pt x="989012" y="1500503"/>
                </a:lnTo>
                <a:lnTo>
                  <a:pt x="996553" y="1489379"/>
                </a:lnTo>
                <a:lnTo>
                  <a:pt x="1027906" y="1439321"/>
                </a:lnTo>
                <a:lnTo>
                  <a:pt x="1136253" y="1267694"/>
                </a:lnTo>
                <a:lnTo>
                  <a:pt x="1342628" y="1211279"/>
                </a:lnTo>
                <a:lnTo>
                  <a:pt x="1400969" y="1195785"/>
                </a:lnTo>
                <a:lnTo>
                  <a:pt x="1402556" y="1195388"/>
                </a:lnTo>
                <a:close/>
                <a:moveTo>
                  <a:pt x="252864" y="1195388"/>
                </a:moveTo>
                <a:lnTo>
                  <a:pt x="302960" y="1209265"/>
                </a:lnTo>
                <a:lnTo>
                  <a:pt x="515270" y="1266356"/>
                </a:lnTo>
                <a:lnTo>
                  <a:pt x="518849" y="1267545"/>
                </a:lnTo>
                <a:lnTo>
                  <a:pt x="537137" y="1295695"/>
                </a:lnTo>
                <a:lnTo>
                  <a:pt x="629775" y="1441992"/>
                </a:lnTo>
                <a:lnTo>
                  <a:pt x="660786" y="1491154"/>
                </a:lnTo>
                <a:lnTo>
                  <a:pt x="666750" y="1500669"/>
                </a:lnTo>
                <a:lnTo>
                  <a:pt x="550655" y="1559743"/>
                </a:lnTo>
                <a:lnTo>
                  <a:pt x="504138" y="1582738"/>
                </a:lnTo>
                <a:lnTo>
                  <a:pt x="484259" y="1574412"/>
                </a:lnTo>
                <a:lnTo>
                  <a:pt x="464379" y="1564897"/>
                </a:lnTo>
                <a:lnTo>
                  <a:pt x="444898" y="1555382"/>
                </a:lnTo>
                <a:lnTo>
                  <a:pt x="425814" y="1545074"/>
                </a:lnTo>
                <a:lnTo>
                  <a:pt x="407127" y="1533973"/>
                </a:lnTo>
                <a:lnTo>
                  <a:pt x="388441" y="1522871"/>
                </a:lnTo>
                <a:lnTo>
                  <a:pt x="370152" y="1511374"/>
                </a:lnTo>
                <a:lnTo>
                  <a:pt x="352260" y="1498687"/>
                </a:lnTo>
                <a:lnTo>
                  <a:pt x="334767" y="1486396"/>
                </a:lnTo>
                <a:lnTo>
                  <a:pt x="317671" y="1473313"/>
                </a:lnTo>
                <a:lnTo>
                  <a:pt x="300972" y="1459833"/>
                </a:lnTo>
                <a:lnTo>
                  <a:pt x="284671" y="1445560"/>
                </a:lnTo>
                <a:lnTo>
                  <a:pt x="267972" y="1431287"/>
                </a:lnTo>
                <a:lnTo>
                  <a:pt x="252467" y="1416618"/>
                </a:lnTo>
                <a:lnTo>
                  <a:pt x="236961" y="1401552"/>
                </a:lnTo>
                <a:lnTo>
                  <a:pt x="222250" y="1386090"/>
                </a:lnTo>
                <a:lnTo>
                  <a:pt x="230202" y="1336531"/>
                </a:lnTo>
                <a:lnTo>
                  <a:pt x="251671" y="1203318"/>
                </a:lnTo>
                <a:lnTo>
                  <a:pt x="252864" y="1195388"/>
                </a:lnTo>
                <a:close/>
                <a:moveTo>
                  <a:pt x="950912" y="1071563"/>
                </a:moveTo>
                <a:lnTo>
                  <a:pt x="998316" y="1071563"/>
                </a:lnTo>
                <a:lnTo>
                  <a:pt x="1120775" y="1245264"/>
                </a:lnTo>
                <a:lnTo>
                  <a:pt x="1119590" y="1245662"/>
                </a:lnTo>
                <a:lnTo>
                  <a:pt x="1095888" y="1279526"/>
                </a:lnTo>
                <a:lnTo>
                  <a:pt x="950912" y="1071563"/>
                </a:lnTo>
                <a:close/>
                <a:moveTo>
                  <a:pt x="652180" y="1071563"/>
                </a:moveTo>
                <a:lnTo>
                  <a:pt x="700087" y="1071563"/>
                </a:lnTo>
                <a:lnTo>
                  <a:pt x="554783" y="1276351"/>
                </a:lnTo>
                <a:lnTo>
                  <a:pt x="534987" y="1244662"/>
                </a:lnTo>
                <a:lnTo>
                  <a:pt x="652180" y="1071563"/>
                </a:lnTo>
                <a:close/>
                <a:moveTo>
                  <a:pt x="177703" y="873125"/>
                </a:moveTo>
                <a:lnTo>
                  <a:pt x="179305" y="893844"/>
                </a:lnTo>
                <a:lnTo>
                  <a:pt x="182107" y="914164"/>
                </a:lnTo>
                <a:lnTo>
                  <a:pt x="185710" y="934485"/>
                </a:lnTo>
                <a:lnTo>
                  <a:pt x="188913" y="954805"/>
                </a:lnTo>
                <a:lnTo>
                  <a:pt x="193716" y="974727"/>
                </a:lnTo>
                <a:lnTo>
                  <a:pt x="198520" y="994251"/>
                </a:lnTo>
                <a:lnTo>
                  <a:pt x="204125" y="1013774"/>
                </a:lnTo>
                <a:lnTo>
                  <a:pt x="210931" y="1032899"/>
                </a:lnTo>
                <a:lnTo>
                  <a:pt x="217336" y="1052025"/>
                </a:lnTo>
                <a:lnTo>
                  <a:pt x="224942" y="1070751"/>
                </a:lnTo>
                <a:lnTo>
                  <a:pt x="232949" y="1089478"/>
                </a:lnTo>
                <a:lnTo>
                  <a:pt x="241356" y="1107009"/>
                </a:lnTo>
                <a:lnTo>
                  <a:pt x="250563" y="1124939"/>
                </a:lnTo>
                <a:lnTo>
                  <a:pt x="260171" y="1142470"/>
                </a:lnTo>
                <a:lnTo>
                  <a:pt x="270179" y="1159603"/>
                </a:lnTo>
                <a:lnTo>
                  <a:pt x="280988" y="1176338"/>
                </a:lnTo>
                <a:lnTo>
                  <a:pt x="228545" y="1165580"/>
                </a:lnTo>
                <a:lnTo>
                  <a:pt x="220538" y="1151236"/>
                </a:lnTo>
                <a:lnTo>
                  <a:pt x="212532" y="1136494"/>
                </a:lnTo>
                <a:lnTo>
                  <a:pt x="205326" y="1121752"/>
                </a:lnTo>
                <a:lnTo>
                  <a:pt x="198120" y="1107009"/>
                </a:lnTo>
                <a:lnTo>
                  <a:pt x="191315" y="1091869"/>
                </a:lnTo>
                <a:lnTo>
                  <a:pt x="185310" y="1076728"/>
                </a:lnTo>
                <a:lnTo>
                  <a:pt x="178904" y="1061587"/>
                </a:lnTo>
                <a:lnTo>
                  <a:pt x="173300" y="1046048"/>
                </a:lnTo>
                <a:lnTo>
                  <a:pt x="168096" y="1030509"/>
                </a:lnTo>
                <a:lnTo>
                  <a:pt x="163292" y="1014571"/>
                </a:lnTo>
                <a:lnTo>
                  <a:pt x="158888" y="998634"/>
                </a:lnTo>
                <a:lnTo>
                  <a:pt x="154885" y="982297"/>
                </a:lnTo>
                <a:lnTo>
                  <a:pt x="151282" y="966360"/>
                </a:lnTo>
                <a:lnTo>
                  <a:pt x="148079" y="949227"/>
                </a:lnTo>
                <a:lnTo>
                  <a:pt x="144877" y="932492"/>
                </a:lnTo>
                <a:lnTo>
                  <a:pt x="142875" y="915360"/>
                </a:lnTo>
                <a:lnTo>
                  <a:pt x="143275" y="915758"/>
                </a:lnTo>
                <a:lnTo>
                  <a:pt x="177703" y="873125"/>
                </a:lnTo>
                <a:close/>
                <a:moveTo>
                  <a:pt x="1469926" y="865188"/>
                </a:moveTo>
                <a:lnTo>
                  <a:pt x="1504950" y="909130"/>
                </a:lnTo>
                <a:lnTo>
                  <a:pt x="1502960" y="925756"/>
                </a:lnTo>
                <a:lnTo>
                  <a:pt x="1499776" y="943174"/>
                </a:lnTo>
                <a:lnTo>
                  <a:pt x="1496990" y="959801"/>
                </a:lnTo>
                <a:lnTo>
                  <a:pt x="1493408" y="976428"/>
                </a:lnTo>
                <a:lnTo>
                  <a:pt x="1489428" y="993054"/>
                </a:lnTo>
                <a:lnTo>
                  <a:pt x="1484652" y="1009285"/>
                </a:lnTo>
                <a:lnTo>
                  <a:pt x="1479876" y="1025516"/>
                </a:lnTo>
                <a:lnTo>
                  <a:pt x="1474702" y="1041350"/>
                </a:lnTo>
                <a:lnTo>
                  <a:pt x="1469528" y="1057185"/>
                </a:lnTo>
                <a:lnTo>
                  <a:pt x="1463558" y="1073020"/>
                </a:lnTo>
                <a:lnTo>
                  <a:pt x="1457190" y="1088855"/>
                </a:lnTo>
                <a:lnTo>
                  <a:pt x="1450423" y="1103898"/>
                </a:lnTo>
                <a:lnTo>
                  <a:pt x="1443657" y="1118941"/>
                </a:lnTo>
                <a:lnTo>
                  <a:pt x="1435697" y="1133984"/>
                </a:lnTo>
                <a:lnTo>
                  <a:pt x="1428533" y="1148631"/>
                </a:lnTo>
                <a:lnTo>
                  <a:pt x="1420175" y="1162883"/>
                </a:lnTo>
                <a:lnTo>
                  <a:pt x="1365250" y="1177926"/>
                </a:lnTo>
                <a:lnTo>
                  <a:pt x="1376394" y="1160508"/>
                </a:lnTo>
                <a:lnTo>
                  <a:pt x="1386743" y="1143089"/>
                </a:lnTo>
                <a:lnTo>
                  <a:pt x="1396693" y="1124879"/>
                </a:lnTo>
                <a:lnTo>
                  <a:pt x="1405847" y="1106669"/>
                </a:lnTo>
                <a:lnTo>
                  <a:pt x="1414603" y="1088063"/>
                </a:lnTo>
                <a:lnTo>
                  <a:pt x="1422961" y="1069457"/>
                </a:lnTo>
                <a:lnTo>
                  <a:pt x="1430523" y="1050060"/>
                </a:lnTo>
                <a:lnTo>
                  <a:pt x="1437687" y="1030662"/>
                </a:lnTo>
                <a:lnTo>
                  <a:pt x="1444055" y="1010868"/>
                </a:lnTo>
                <a:lnTo>
                  <a:pt x="1449627" y="990283"/>
                </a:lnTo>
                <a:lnTo>
                  <a:pt x="1454802" y="970094"/>
                </a:lnTo>
                <a:lnTo>
                  <a:pt x="1459180" y="949508"/>
                </a:lnTo>
                <a:lnTo>
                  <a:pt x="1463160" y="928923"/>
                </a:lnTo>
                <a:lnTo>
                  <a:pt x="1466344" y="907942"/>
                </a:lnTo>
                <a:lnTo>
                  <a:pt x="1468334" y="886565"/>
                </a:lnTo>
                <a:lnTo>
                  <a:pt x="1469926" y="865188"/>
                </a:lnTo>
                <a:close/>
                <a:moveTo>
                  <a:pt x="1646635" y="785813"/>
                </a:moveTo>
                <a:lnTo>
                  <a:pt x="1647825" y="804876"/>
                </a:lnTo>
                <a:lnTo>
                  <a:pt x="1647825" y="823940"/>
                </a:lnTo>
                <a:lnTo>
                  <a:pt x="1647825" y="842606"/>
                </a:lnTo>
                <a:lnTo>
                  <a:pt x="1646635" y="861669"/>
                </a:lnTo>
                <a:lnTo>
                  <a:pt x="1645841" y="879938"/>
                </a:lnTo>
                <a:lnTo>
                  <a:pt x="1644650" y="898605"/>
                </a:lnTo>
                <a:lnTo>
                  <a:pt x="1642269" y="916477"/>
                </a:lnTo>
                <a:lnTo>
                  <a:pt x="1640285" y="934746"/>
                </a:lnTo>
                <a:lnTo>
                  <a:pt x="1637506" y="953015"/>
                </a:lnTo>
                <a:lnTo>
                  <a:pt x="1634728" y="970887"/>
                </a:lnTo>
                <a:lnTo>
                  <a:pt x="1631156" y="988759"/>
                </a:lnTo>
                <a:lnTo>
                  <a:pt x="1627188" y="1006630"/>
                </a:lnTo>
                <a:lnTo>
                  <a:pt x="1623616" y="1023708"/>
                </a:lnTo>
                <a:lnTo>
                  <a:pt x="1618853" y="1041183"/>
                </a:lnTo>
                <a:lnTo>
                  <a:pt x="1614091" y="1058260"/>
                </a:lnTo>
                <a:lnTo>
                  <a:pt x="1608931" y="1075735"/>
                </a:lnTo>
                <a:lnTo>
                  <a:pt x="1602978" y="1092416"/>
                </a:lnTo>
                <a:lnTo>
                  <a:pt x="1597025" y="1109096"/>
                </a:lnTo>
                <a:lnTo>
                  <a:pt x="1590675" y="1125777"/>
                </a:lnTo>
                <a:lnTo>
                  <a:pt x="1584325" y="1142060"/>
                </a:lnTo>
                <a:lnTo>
                  <a:pt x="1576785" y="1158343"/>
                </a:lnTo>
                <a:lnTo>
                  <a:pt x="1569641" y="1174229"/>
                </a:lnTo>
                <a:lnTo>
                  <a:pt x="1562100" y="1190116"/>
                </a:lnTo>
                <a:lnTo>
                  <a:pt x="1553766" y="1205605"/>
                </a:lnTo>
                <a:lnTo>
                  <a:pt x="1545828" y="1221094"/>
                </a:lnTo>
                <a:lnTo>
                  <a:pt x="1537097" y="1236980"/>
                </a:lnTo>
                <a:lnTo>
                  <a:pt x="1527969" y="1251675"/>
                </a:lnTo>
                <a:lnTo>
                  <a:pt x="1518841" y="1266767"/>
                </a:lnTo>
                <a:lnTo>
                  <a:pt x="1508919" y="1281461"/>
                </a:lnTo>
                <a:lnTo>
                  <a:pt x="1499394" y="1295759"/>
                </a:lnTo>
                <a:lnTo>
                  <a:pt x="1489075" y="1309659"/>
                </a:lnTo>
                <a:lnTo>
                  <a:pt x="1478756" y="1323560"/>
                </a:lnTo>
                <a:lnTo>
                  <a:pt x="1468041" y="1337460"/>
                </a:lnTo>
                <a:lnTo>
                  <a:pt x="1456928" y="1350963"/>
                </a:lnTo>
                <a:lnTo>
                  <a:pt x="1447800" y="1300525"/>
                </a:lnTo>
                <a:lnTo>
                  <a:pt x="1457325" y="1287816"/>
                </a:lnTo>
                <a:lnTo>
                  <a:pt x="1466453" y="1274710"/>
                </a:lnTo>
                <a:lnTo>
                  <a:pt x="1474788" y="1262398"/>
                </a:lnTo>
                <a:lnTo>
                  <a:pt x="1483519" y="1248895"/>
                </a:lnTo>
                <a:lnTo>
                  <a:pt x="1492250" y="1235789"/>
                </a:lnTo>
                <a:lnTo>
                  <a:pt x="1499791" y="1222682"/>
                </a:lnTo>
                <a:lnTo>
                  <a:pt x="1508125" y="1208782"/>
                </a:lnTo>
                <a:lnTo>
                  <a:pt x="1515666" y="1195279"/>
                </a:lnTo>
                <a:lnTo>
                  <a:pt x="1522810" y="1180981"/>
                </a:lnTo>
                <a:lnTo>
                  <a:pt x="1529556" y="1167081"/>
                </a:lnTo>
                <a:lnTo>
                  <a:pt x="1536700" y="1153180"/>
                </a:lnTo>
                <a:lnTo>
                  <a:pt x="1543050" y="1138883"/>
                </a:lnTo>
                <a:lnTo>
                  <a:pt x="1549003" y="1124188"/>
                </a:lnTo>
                <a:lnTo>
                  <a:pt x="1555353" y="1109493"/>
                </a:lnTo>
                <a:lnTo>
                  <a:pt x="1560910" y="1094799"/>
                </a:lnTo>
                <a:lnTo>
                  <a:pt x="1566069" y="1079707"/>
                </a:lnTo>
                <a:lnTo>
                  <a:pt x="1571228" y="1064218"/>
                </a:lnTo>
                <a:lnTo>
                  <a:pt x="1575991" y="1049126"/>
                </a:lnTo>
                <a:lnTo>
                  <a:pt x="1580356" y="1034034"/>
                </a:lnTo>
                <a:lnTo>
                  <a:pt x="1584722" y="1018545"/>
                </a:lnTo>
                <a:lnTo>
                  <a:pt x="1588294" y="1003056"/>
                </a:lnTo>
                <a:lnTo>
                  <a:pt x="1591866" y="987170"/>
                </a:lnTo>
                <a:lnTo>
                  <a:pt x="1595041" y="971681"/>
                </a:lnTo>
                <a:lnTo>
                  <a:pt x="1597819" y="955398"/>
                </a:lnTo>
                <a:lnTo>
                  <a:pt x="1600597" y="939511"/>
                </a:lnTo>
                <a:lnTo>
                  <a:pt x="1602581" y="923228"/>
                </a:lnTo>
                <a:lnTo>
                  <a:pt x="1604566" y="906945"/>
                </a:lnTo>
                <a:lnTo>
                  <a:pt x="1606153" y="890662"/>
                </a:lnTo>
                <a:lnTo>
                  <a:pt x="1606947" y="874378"/>
                </a:lnTo>
                <a:lnTo>
                  <a:pt x="1607741" y="857301"/>
                </a:lnTo>
                <a:lnTo>
                  <a:pt x="1608931" y="841017"/>
                </a:lnTo>
                <a:lnTo>
                  <a:pt x="1608931" y="823940"/>
                </a:lnTo>
                <a:lnTo>
                  <a:pt x="1608931" y="822351"/>
                </a:lnTo>
                <a:lnTo>
                  <a:pt x="1646635" y="785813"/>
                </a:lnTo>
                <a:close/>
                <a:moveTo>
                  <a:pt x="1191" y="779463"/>
                </a:moveTo>
                <a:lnTo>
                  <a:pt x="39291" y="816372"/>
                </a:lnTo>
                <a:lnTo>
                  <a:pt x="38894" y="824707"/>
                </a:lnTo>
                <a:lnTo>
                  <a:pt x="39291" y="842169"/>
                </a:lnTo>
                <a:lnTo>
                  <a:pt x="39687" y="858838"/>
                </a:lnTo>
                <a:lnTo>
                  <a:pt x="40481" y="876300"/>
                </a:lnTo>
                <a:lnTo>
                  <a:pt x="41672" y="892969"/>
                </a:lnTo>
                <a:lnTo>
                  <a:pt x="43656" y="910035"/>
                </a:lnTo>
                <a:lnTo>
                  <a:pt x="45244" y="926307"/>
                </a:lnTo>
                <a:lnTo>
                  <a:pt x="47625" y="943372"/>
                </a:lnTo>
                <a:lnTo>
                  <a:pt x="50403" y="959644"/>
                </a:lnTo>
                <a:lnTo>
                  <a:pt x="53578" y="975519"/>
                </a:lnTo>
                <a:lnTo>
                  <a:pt x="56753" y="992188"/>
                </a:lnTo>
                <a:lnTo>
                  <a:pt x="60325" y="1008063"/>
                </a:lnTo>
                <a:lnTo>
                  <a:pt x="64691" y="1023938"/>
                </a:lnTo>
                <a:lnTo>
                  <a:pt x="69056" y="1039813"/>
                </a:lnTo>
                <a:lnTo>
                  <a:pt x="73819" y="1055688"/>
                </a:lnTo>
                <a:lnTo>
                  <a:pt x="78581" y="1071166"/>
                </a:lnTo>
                <a:lnTo>
                  <a:pt x="83741" y="1086644"/>
                </a:lnTo>
                <a:lnTo>
                  <a:pt x="89297" y="1101726"/>
                </a:lnTo>
                <a:lnTo>
                  <a:pt x="95250" y="1116807"/>
                </a:lnTo>
                <a:lnTo>
                  <a:pt x="101203" y="1131888"/>
                </a:lnTo>
                <a:lnTo>
                  <a:pt x="108347" y="1146573"/>
                </a:lnTo>
                <a:lnTo>
                  <a:pt x="114697" y="1161257"/>
                </a:lnTo>
                <a:lnTo>
                  <a:pt x="122238" y="1175941"/>
                </a:lnTo>
                <a:lnTo>
                  <a:pt x="129381" y="1190229"/>
                </a:lnTo>
                <a:lnTo>
                  <a:pt x="137319" y="1204517"/>
                </a:lnTo>
                <a:lnTo>
                  <a:pt x="144860" y="1218407"/>
                </a:lnTo>
                <a:lnTo>
                  <a:pt x="153194" y="1232298"/>
                </a:lnTo>
                <a:lnTo>
                  <a:pt x="161925" y="1245792"/>
                </a:lnTo>
                <a:lnTo>
                  <a:pt x="170260" y="1259285"/>
                </a:lnTo>
                <a:lnTo>
                  <a:pt x="179388" y="1272382"/>
                </a:lnTo>
                <a:lnTo>
                  <a:pt x="188913" y="1285479"/>
                </a:lnTo>
                <a:lnTo>
                  <a:pt x="198438" y="1298179"/>
                </a:lnTo>
                <a:lnTo>
                  <a:pt x="207963" y="1311276"/>
                </a:lnTo>
                <a:lnTo>
                  <a:pt x="199628" y="1362076"/>
                </a:lnTo>
                <a:lnTo>
                  <a:pt x="188516" y="1348186"/>
                </a:lnTo>
                <a:lnTo>
                  <a:pt x="177403" y="1334295"/>
                </a:lnTo>
                <a:lnTo>
                  <a:pt x="166291" y="1320404"/>
                </a:lnTo>
                <a:lnTo>
                  <a:pt x="155575" y="1306117"/>
                </a:lnTo>
                <a:lnTo>
                  <a:pt x="145256" y="1291432"/>
                </a:lnTo>
                <a:lnTo>
                  <a:pt x="135335" y="1276748"/>
                </a:lnTo>
                <a:lnTo>
                  <a:pt x="125413" y="1261667"/>
                </a:lnTo>
                <a:lnTo>
                  <a:pt x="115888" y="1245792"/>
                </a:lnTo>
                <a:lnTo>
                  <a:pt x="106760" y="1230710"/>
                </a:lnTo>
                <a:lnTo>
                  <a:pt x="98425" y="1214835"/>
                </a:lnTo>
                <a:lnTo>
                  <a:pt x="90091" y="1198960"/>
                </a:lnTo>
                <a:lnTo>
                  <a:pt x="81756" y="1183085"/>
                </a:lnTo>
                <a:lnTo>
                  <a:pt x="74216" y="1166416"/>
                </a:lnTo>
                <a:lnTo>
                  <a:pt x="66675" y="1150144"/>
                </a:lnTo>
                <a:lnTo>
                  <a:pt x="59928" y="1133079"/>
                </a:lnTo>
                <a:lnTo>
                  <a:pt x="53578" y="1116410"/>
                </a:lnTo>
                <a:lnTo>
                  <a:pt x="46831" y="1098948"/>
                </a:lnTo>
                <a:lnTo>
                  <a:pt x="41275" y="1081882"/>
                </a:lnTo>
                <a:lnTo>
                  <a:pt x="35719" y="1064419"/>
                </a:lnTo>
                <a:lnTo>
                  <a:pt x="30559" y="1046957"/>
                </a:lnTo>
                <a:lnTo>
                  <a:pt x="25797" y="1029097"/>
                </a:lnTo>
                <a:lnTo>
                  <a:pt x="21431" y="1011635"/>
                </a:lnTo>
                <a:lnTo>
                  <a:pt x="17066" y="993379"/>
                </a:lnTo>
                <a:lnTo>
                  <a:pt x="13494" y="975122"/>
                </a:lnTo>
                <a:lnTo>
                  <a:pt x="10716" y="956469"/>
                </a:lnTo>
                <a:lnTo>
                  <a:pt x="7541" y="938610"/>
                </a:lnTo>
                <a:lnTo>
                  <a:pt x="5556" y="919957"/>
                </a:lnTo>
                <a:lnTo>
                  <a:pt x="3175" y="900907"/>
                </a:lnTo>
                <a:lnTo>
                  <a:pt x="1984" y="882254"/>
                </a:lnTo>
                <a:lnTo>
                  <a:pt x="794" y="863204"/>
                </a:lnTo>
                <a:lnTo>
                  <a:pt x="397" y="844154"/>
                </a:lnTo>
                <a:lnTo>
                  <a:pt x="0" y="824707"/>
                </a:lnTo>
                <a:lnTo>
                  <a:pt x="397" y="802085"/>
                </a:lnTo>
                <a:lnTo>
                  <a:pt x="1191" y="779463"/>
                </a:lnTo>
                <a:close/>
                <a:moveTo>
                  <a:pt x="1314889" y="671513"/>
                </a:moveTo>
                <a:lnTo>
                  <a:pt x="1339850" y="701729"/>
                </a:lnTo>
                <a:lnTo>
                  <a:pt x="1101725" y="776288"/>
                </a:lnTo>
                <a:lnTo>
                  <a:pt x="1116385" y="730768"/>
                </a:lnTo>
                <a:lnTo>
                  <a:pt x="1314889" y="671513"/>
                </a:lnTo>
                <a:close/>
                <a:moveTo>
                  <a:pt x="339763" y="668338"/>
                </a:moveTo>
                <a:lnTo>
                  <a:pt x="538932" y="730250"/>
                </a:lnTo>
                <a:lnTo>
                  <a:pt x="554038" y="776288"/>
                </a:lnTo>
                <a:lnTo>
                  <a:pt x="317500" y="698500"/>
                </a:lnTo>
                <a:lnTo>
                  <a:pt x="339763" y="668338"/>
                </a:lnTo>
                <a:close/>
                <a:moveTo>
                  <a:pt x="828080" y="554038"/>
                </a:moveTo>
                <a:lnTo>
                  <a:pt x="847512" y="567940"/>
                </a:lnTo>
                <a:lnTo>
                  <a:pt x="1087438" y="737939"/>
                </a:lnTo>
                <a:lnTo>
                  <a:pt x="1086645" y="741117"/>
                </a:lnTo>
                <a:lnTo>
                  <a:pt x="1086249" y="742308"/>
                </a:lnTo>
                <a:lnTo>
                  <a:pt x="987105" y="1046163"/>
                </a:lnTo>
                <a:lnTo>
                  <a:pt x="980364" y="1046163"/>
                </a:lnTo>
                <a:lnTo>
                  <a:pt x="935551" y="1046163"/>
                </a:lnTo>
                <a:lnTo>
                  <a:pt x="669054" y="1046163"/>
                </a:lnTo>
                <a:lnTo>
                  <a:pt x="570308" y="742308"/>
                </a:lnTo>
                <a:lnTo>
                  <a:pt x="569911" y="741117"/>
                </a:lnTo>
                <a:lnTo>
                  <a:pt x="568325" y="737939"/>
                </a:lnTo>
                <a:lnTo>
                  <a:pt x="808648" y="567940"/>
                </a:lnTo>
                <a:lnTo>
                  <a:pt x="828080" y="554038"/>
                </a:lnTo>
                <a:close/>
                <a:moveTo>
                  <a:pt x="1360910" y="387350"/>
                </a:moveTo>
                <a:lnTo>
                  <a:pt x="1489666" y="409557"/>
                </a:lnTo>
                <a:lnTo>
                  <a:pt x="1540533" y="418281"/>
                </a:lnTo>
                <a:lnTo>
                  <a:pt x="1550865" y="437316"/>
                </a:lnTo>
                <a:lnTo>
                  <a:pt x="1560800" y="456747"/>
                </a:lnTo>
                <a:lnTo>
                  <a:pt x="1570337" y="476178"/>
                </a:lnTo>
                <a:lnTo>
                  <a:pt x="1579477" y="495213"/>
                </a:lnTo>
                <a:lnTo>
                  <a:pt x="1587425" y="515834"/>
                </a:lnTo>
                <a:lnTo>
                  <a:pt x="1595373" y="536058"/>
                </a:lnTo>
                <a:lnTo>
                  <a:pt x="1602924" y="556282"/>
                </a:lnTo>
                <a:lnTo>
                  <a:pt x="1609679" y="577300"/>
                </a:lnTo>
                <a:lnTo>
                  <a:pt x="1616038" y="597920"/>
                </a:lnTo>
                <a:lnTo>
                  <a:pt x="1621601" y="619731"/>
                </a:lnTo>
                <a:lnTo>
                  <a:pt x="1626767" y="640748"/>
                </a:lnTo>
                <a:lnTo>
                  <a:pt x="1631536" y="662955"/>
                </a:lnTo>
                <a:lnTo>
                  <a:pt x="1635908" y="684369"/>
                </a:lnTo>
                <a:lnTo>
                  <a:pt x="1639484" y="706973"/>
                </a:lnTo>
                <a:lnTo>
                  <a:pt x="1641868" y="728783"/>
                </a:lnTo>
                <a:lnTo>
                  <a:pt x="1644650" y="751387"/>
                </a:lnTo>
                <a:lnTo>
                  <a:pt x="1607692" y="786680"/>
                </a:lnTo>
                <a:lnTo>
                  <a:pt x="1513510" y="877888"/>
                </a:lnTo>
                <a:lnTo>
                  <a:pt x="1508343" y="871543"/>
                </a:lnTo>
                <a:lnTo>
                  <a:pt x="1471386" y="825146"/>
                </a:lnTo>
                <a:lnTo>
                  <a:pt x="1363691" y="689921"/>
                </a:lnTo>
                <a:lnTo>
                  <a:pt x="1341437" y="662559"/>
                </a:lnTo>
                <a:lnTo>
                  <a:pt x="1341835" y="656214"/>
                </a:lnTo>
                <a:lnTo>
                  <a:pt x="1355743" y="455557"/>
                </a:lnTo>
                <a:lnTo>
                  <a:pt x="1360115" y="396074"/>
                </a:lnTo>
                <a:lnTo>
                  <a:pt x="1360910" y="387350"/>
                </a:lnTo>
                <a:close/>
                <a:moveTo>
                  <a:pt x="293316" y="387350"/>
                </a:moveTo>
                <a:lnTo>
                  <a:pt x="293316" y="388143"/>
                </a:lnTo>
                <a:lnTo>
                  <a:pt x="297280" y="446040"/>
                </a:lnTo>
                <a:lnTo>
                  <a:pt x="311549" y="656214"/>
                </a:lnTo>
                <a:lnTo>
                  <a:pt x="312738" y="662559"/>
                </a:lnTo>
                <a:lnTo>
                  <a:pt x="290145" y="689921"/>
                </a:lnTo>
                <a:lnTo>
                  <a:pt x="175991" y="833870"/>
                </a:lnTo>
                <a:lnTo>
                  <a:pt x="141111" y="877888"/>
                </a:lnTo>
                <a:lnTo>
                  <a:pt x="138733" y="875509"/>
                </a:lnTo>
                <a:lnTo>
                  <a:pt x="39641" y="779939"/>
                </a:lnTo>
                <a:lnTo>
                  <a:pt x="3175" y="744646"/>
                </a:lnTo>
                <a:lnTo>
                  <a:pt x="5949" y="722835"/>
                </a:lnTo>
                <a:lnTo>
                  <a:pt x="8724" y="701025"/>
                </a:lnTo>
                <a:lnTo>
                  <a:pt x="12291" y="679611"/>
                </a:lnTo>
                <a:lnTo>
                  <a:pt x="16255" y="658197"/>
                </a:lnTo>
                <a:lnTo>
                  <a:pt x="21011" y="636783"/>
                </a:lnTo>
                <a:lnTo>
                  <a:pt x="26164" y="616162"/>
                </a:lnTo>
                <a:lnTo>
                  <a:pt x="31713" y="595541"/>
                </a:lnTo>
                <a:lnTo>
                  <a:pt x="38452" y="574920"/>
                </a:lnTo>
                <a:lnTo>
                  <a:pt x="44793" y="554696"/>
                </a:lnTo>
                <a:lnTo>
                  <a:pt x="51928" y="534472"/>
                </a:lnTo>
                <a:lnTo>
                  <a:pt x="59855" y="514644"/>
                </a:lnTo>
                <a:lnTo>
                  <a:pt x="68179" y="495213"/>
                </a:lnTo>
                <a:lnTo>
                  <a:pt x="77296" y="476178"/>
                </a:lnTo>
                <a:lnTo>
                  <a:pt x="86016" y="457143"/>
                </a:lnTo>
                <a:lnTo>
                  <a:pt x="95528" y="438109"/>
                </a:lnTo>
                <a:lnTo>
                  <a:pt x="105834" y="419867"/>
                </a:lnTo>
                <a:lnTo>
                  <a:pt x="156173" y="410747"/>
                </a:lnTo>
                <a:lnTo>
                  <a:pt x="293316" y="387350"/>
                </a:lnTo>
                <a:close/>
                <a:moveTo>
                  <a:pt x="808037" y="298450"/>
                </a:moveTo>
                <a:lnTo>
                  <a:pt x="827881" y="306401"/>
                </a:lnTo>
                <a:lnTo>
                  <a:pt x="847725" y="298450"/>
                </a:lnTo>
                <a:lnTo>
                  <a:pt x="847725" y="536575"/>
                </a:lnTo>
                <a:lnTo>
                  <a:pt x="827881" y="522661"/>
                </a:lnTo>
                <a:lnTo>
                  <a:pt x="808037" y="536575"/>
                </a:lnTo>
                <a:lnTo>
                  <a:pt x="808037" y="298450"/>
                </a:lnTo>
                <a:close/>
                <a:moveTo>
                  <a:pt x="1106341" y="198438"/>
                </a:moveTo>
                <a:lnTo>
                  <a:pt x="1122567" y="205965"/>
                </a:lnTo>
                <a:lnTo>
                  <a:pt x="1139189" y="214285"/>
                </a:lnTo>
                <a:lnTo>
                  <a:pt x="1155020" y="223001"/>
                </a:lnTo>
                <a:lnTo>
                  <a:pt x="1170455" y="231717"/>
                </a:lnTo>
                <a:lnTo>
                  <a:pt x="1185889" y="241225"/>
                </a:lnTo>
                <a:lnTo>
                  <a:pt x="1200928" y="251129"/>
                </a:lnTo>
                <a:lnTo>
                  <a:pt x="1216363" y="261034"/>
                </a:lnTo>
                <a:lnTo>
                  <a:pt x="1231006" y="271335"/>
                </a:lnTo>
                <a:lnTo>
                  <a:pt x="1244858" y="282031"/>
                </a:lnTo>
                <a:lnTo>
                  <a:pt x="1258710" y="293520"/>
                </a:lnTo>
                <a:lnTo>
                  <a:pt x="1272562" y="305010"/>
                </a:lnTo>
                <a:lnTo>
                  <a:pt x="1286018" y="316895"/>
                </a:lnTo>
                <a:lnTo>
                  <a:pt x="1299078" y="328780"/>
                </a:lnTo>
                <a:lnTo>
                  <a:pt x="1312138" y="341854"/>
                </a:lnTo>
                <a:lnTo>
                  <a:pt x="1324407" y="354928"/>
                </a:lnTo>
                <a:lnTo>
                  <a:pt x="1336675" y="367606"/>
                </a:lnTo>
                <a:lnTo>
                  <a:pt x="1332322" y="423863"/>
                </a:lnTo>
                <a:lnTo>
                  <a:pt x="1318470" y="406827"/>
                </a:lnTo>
                <a:lnTo>
                  <a:pt x="1304618" y="390584"/>
                </a:lnTo>
                <a:lnTo>
                  <a:pt x="1289975" y="374737"/>
                </a:lnTo>
                <a:lnTo>
                  <a:pt x="1274145" y="359286"/>
                </a:lnTo>
                <a:lnTo>
                  <a:pt x="1258314" y="344231"/>
                </a:lnTo>
                <a:lnTo>
                  <a:pt x="1242088" y="329969"/>
                </a:lnTo>
                <a:lnTo>
                  <a:pt x="1225070" y="316103"/>
                </a:lnTo>
                <a:lnTo>
                  <a:pt x="1208052" y="302633"/>
                </a:lnTo>
                <a:lnTo>
                  <a:pt x="1189847" y="290351"/>
                </a:lnTo>
                <a:lnTo>
                  <a:pt x="1171642" y="278070"/>
                </a:lnTo>
                <a:lnTo>
                  <a:pt x="1153437" y="266580"/>
                </a:lnTo>
                <a:lnTo>
                  <a:pt x="1134440" y="255884"/>
                </a:lnTo>
                <a:lnTo>
                  <a:pt x="1114652" y="245187"/>
                </a:lnTo>
                <a:lnTo>
                  <a:pt x="1094864" y="235679"/>
                </a:lnTo>
                <a:lnTo>
                  <a:pt x="1074680" y="227359"/>
                </a:lnTo>
                <a:lnTo>
                  <a:pt x="1054100" y="218643"/>
                </a:lnTo>
                <a:lnTo>
                  <a:pt x="1106341" y="198438"/>
                </a:lnTo>
                <a:close/>
                <a:moveTo>
                  <a:pt x="545878" y="196850"/>
                </a:moveTo>
                <a:lnTo>
                  <a:pt x="598488" y="217164"/>
                </a:lnTo>
                <a:lnTo>
                  <a:pt x="577763" y="225130"/>
                </a:lnTo>
                <a:lnTo>
                  <a:pt x="557835" y="233495"/>
                </a:lnTo>
                <a:lnTo>
                  <a:pt x="538305" y="243055"/>
                </a:lnTo>
                <a:lnTo>
                  <a:pt x="518775" y="253013"/>
                </a:lnTo>
                <a:lnTo>
                  <a:pt x="500441" y="263369"/>
                </a:lnTo>
                <a:lnTo>
                  <a:pt x="481709" y="274522"/>
                </a:lnTo>
                <a:lnTo>
                  <a:pt x="463375" y="286471"/>
                </a:lnTo>
                <a:lnTo>
                  <a:pt x="446236" y="298421"/>
                </a:lnTo>
                <a:lnTo>
                  <a:pt x="428700" y="311566"/>
                </a:lnTo>
                <a:lnTo>
                  <a:pt x="411960" y="325108"/>
                </a:lnTo>
                <a:lnTo>
                  <a:pt x="395220" y="338651"/>
                </a:lnTo>
                <a:lnTo>
                  <a:pt x="379676" y="352991"/>
                </a:lnTo>
                <a:lnTo>
                  <a:pt x="364132" y="368127"/>
                </a:lnTo>
                <a:lnTo>
                  <a:pt x="349385" y="383263"/>
                </a:lnTo>
                <a:lnTo>
                  <a:pt x="335037" y="399594"/>
                </a:lnTo>
                <a:lnTo>
                  <a:pt x="321087" y="415925"/>
                </a:lnTo>
                <a:lnTo>
                  <a:pt x="317500" y="360957"/>
                </a:lnTo>
                <a:lnTo>
                  <a:pt x="329457" y="347812"/>
                </a:lnTo>
                <a:lnTo>
                  <a:pt x="341414" y="335465"/>
                </a:lnTo>
                <a:lnTo>
                  <a:pt x="354567" y="323117"/>
                </a:lnTo>
                <a:lnTo>
                  <a:pt x="367719" y="311566"/>
                </a:lnTo>
                <a:lnTo>
                  <a:pt x="380872" y="299616"/>
                </a:lnTo>
                <a:lnTo>
                  <a:pt x="394423" y="288463"/>
                </a:lnTo>
                <a:lnTo>
                  <a:pt x="408373" y="277708"/>
                </a:lnTo>
                <a:lnTo>
                  <a:pt x="422721" y="267352"/>
                </a:lnTo>
                <a:lnTo>
                  <a:pt x="437069" y="256996"/>
                </a:lnTo>
                <a:lnTo>
                  <a:pt x="451816" y="247436"/>
                </a:lnTo>
                <a:lnTo>
                  <a:pt x="466962" y="237877"/>
                </a:lnTo>
                <a:lnTo>
                  <a:pt x="482107" y="228715"/>
                </a:lnTo>
                <a:lnTo>
                  <a:pt x="497651" y="219952"/>
                </a:lnTo>
                <a:lnTo>
                  <a:pt x="513195" y="211986"/>
                </a:lnTo>
                <a:lnTo>
                  <a:pt x="529536" y="204020"/>
                </a:lnTo>
                <a:lnTo>
                  <a:pt x="545878" y="196850"/>
                </a:lnTo>
                <a:close/>
                <a:moveTo>
                  <a:pt x="1028700" y="25400"/>
                </a:moveTo>
                <a:lnTo>
                  <a:pt x="1048147" y="30571"/>
                </a:lnTo>
                <a:lnTo>
                  <a:pt x="1067197" y="36139"/>
                </a:lnTo>
                <a:lnTo>
                  <a:pt x="1086247" y="42503"/>
                </a:lnTo>
                <a:lnTo>
                  <a:pt x="1104900" y="49265"/>
                </a:lnTo>
                <a:lnTo>
                  <a:pt x="1123553" y="56026"/>
                </a:lnTo>
                <a:lnTo>
                  <a:pt x="1142207" y="63186"/>
                </a:lnTo>
                <a:lnTo>
                  <a:pt x="1160066" y="71538"/>
                </a:lnTo>
                <a:lnTo>
                  <a:pt x="1177925" y="79891"/>
                </a:lnTo>
                <a:lnTo>
                  <a:pt x="1195388" y="88641"/>
                </a:lnTo>
                <a:lnTo>
                  <a:pt x="1212850" y="97392"/>
                </a:lnTo>
                <a:lnTo>
                  <a:pt x="1230313" y="106937"/>
                </a:lnTo>
                <a:lnTo>
                  <a:pt x="1246982" y="116881"/>
                </a:lnTo>
                <a:lnTo>
                  <a:pt x="1263650" y="127620"/>
                </a:lnTo>
                <a:lnTo>
                  <a:pt x="1280319" y="138359"/>
                </a:lnTo>
                <a:lnTo>
                  <a:pt x="1296194" y="149098"/>
                </a:lnTo>
                <a:lnTo>
                  <a:pt x="1312069" y="160633"/>
                </a:lnTo>
                <a:lnTo>
                  <a:pt x="1327547" y="172565"/>
                </a:lnTo>
                <a:lnTo>
                  <a:pt x="1342629" y="184497"/>
                </a:lnTo>
                <a:lnTo>
                  <a:pt x="1358107" y="197225"/>
                </a:lnTo>
                <a:lnTo>
                  <a:pt x="1372791" y="209953"/>
                </a:lnTo>
                <a:lnTo>
                  <a:pt x="1386682" y="223079"/>
                </a:lnTo>
                <a:lnTo>
                  <a:pt x="1400572" y="237000"/>
                </a:lnTo>
                <a:lnTo>
                  <a:pt x="1414463" y="250921"/>
                </a:lnTo>
                <a:lnTo>
                  <a:pt x="1427957" y="264444"/>
                </a:lnTo>
                <a:lnTo>
                  <a:pt x="1440657" y="279161"/>
                </a:lnTo>
                <a:lnTo>
                  <a:pt x="1453754" y="293877"/>
                </a:lnTo>
                <a:lnTo>
                  <a:pt x="1466454" y="309389"/>
                </a:lnTo>
                <a:lnTo>
                  <a:pt x="1477963" y="324901"/>
                </a:lnTo>
                <a:lnTo>
                  <a:pt x="1489473" y="340413"/>
                </a:lnTo>
                <a:lnTo>
                  <a:pt x="1501379" y="356323"/>
                </a:lnTo>
                <a:lnTo>
                  <a:pt x="1512094" y="372233"/>
                </a:lnTo>
                <a:lnTo>
                  <a:pt x="1522413" y="388938"/>
                </a:lnTo>
                <a:lnTo>
                  <a:pt x="1470026" y="380187"/>
                </a:lnTo>
                <a:lnTo>
                  <a:pt x="1460501" y="366664"/>
                </a:lnTo>
                <a:lnTo>
                  <a:pt x="1451373" y="353539"/>
                </a:lnTo>
                <a:lnTo>
                  <a:pt x="1441451" y="340413"/>
                </a:lnTo>
                <a:lnTo>
                  <a:pt x="1430735" y="327685"/>
                </a:lnTo>
                <a:lnTo>
                  <a:pt x="1420416" y="315355"/>
                </a:lnTo>
                <a:lnTo>
                  <a:pt x="1409701" y="302627"/>
                </a:lnTo>
                <a:lnTo>
                  <a:pt x="1398985" y="290695"/>
                </a:lnTo>
                <a:lnTo>
                  <a:pt x="1387872" y="278763"/>
                </a:lnTo>
                <a:lnTo>
                  <a:pt x="1375966" y="267228"/>
                </a:lnTo>
                <a:lnTo>
                  <a:pt x="1364457" y="255694"/>
                </a:lnTo>
                <a:lnTo>
                  <a:pt x="1352154" y="244557"/>
                </a:lnTo>
                <a:lnTo>
                  <a:pt x="1340247" y="233420"/>
                </a:lnTo>
                <a:lnTo>
                  <a:pt x="1327944" y="223079"/>
                </a:lnTo>
                <a:lnTo>
                  <a:pt x="1315244" y="212737"/>
                </a:lnTo>
                <a:lnTo>
                  <a:pt x="1302544" y="202396"/>
                </a:lnTo>
                <a:lnTo>
                  <a:pt x="1289844" y="192452"/>
                </a:lnTo>
                <a:lnTo>
                  <a:pt x="1276350" y="182906"/>
                </a:lnTo>
                <a:lnTo>
                  <a:pt x="1262857" y="173758"/>
                </a:lnTo>
                <a:lnTo>
                  <a:pt x="1248966" y="164610"/>
                </a:lnTo>
                <a:lnTo>
                  <a:pt x="1235472" y="155462"/>
                </a:lnTo>
                <a:lnTo>
                  <a:pt x="1221582" y="147507"/>
                </a:lnTo>
                <a:lnTo>
                  <a:pt x="1207294" y="139155"/>
                </a:lnTo>
                <a:lnTo>
                  <a:pt x="1192610" y="130802"/>
                </a:lnTo>
                <a:lnTo>
                  <a:pt x="1178322" y="123643"/>
                </a:lnTo>
                <a:lnTo>
                  <a:pt x="1163241" y="116085"/>
                </a:lnTo>
                <a:lnTo>
                  <a:pt x="1148557" y="108926"/>
                </a:lnTo>
                <a:lnTo>
                  <a:pt x="1133475" y="102164"/>
                </a:lnTo>
                <a:lnTo>
                  <a:pt x="1117997" y="95801"/>
                </a:lnTo>
                <a:lnTo>
                  <a:pt x="1102916" y="89834"/>
                </a:lnTo>
                <a:lnTo>
                  <a:pt x="1087041" y="84266"/>
                </a:lnTo>
                <a:lnTo>
                  <a:pt x="1071166" y="78698"/>
                </a:lnTo>
                <a:lnTo>
                  <a:pt x="1055291" y="73527"/>
                </a:lnTo>
                <a:lnTo>
                  <a:pt x="1028700" y="25400"/>
                </a:lnTo>
                <a:close/>
                <a:moveTo>
                  <a:pt x="619125" y="25400"/>
                </a:moveTo>
                <a:lnTo>
                  <a:pt x="594935" y="72333"/>
                </a:lnTo>
                <a:lnTo>
                  <a:pt x="579073" y="77504"/>
                </a:lnTo>
                <a:lnTo>
                  <a:pt x="563211" y="82674"/>
                </a:lnTo>
                <a:lnTo>
                  <a:pt x="546952" y="89038"/>
                </a:lnTo>
                <a:lnTo>
                  <a:pt x="531486" y="95004"/>
                </a:lnTo>
                <a:lnTo>
                  <a:pt x="516020" y="101368"/>
                </a:lnTo>
                <a:lnTo>
                  <a:pt x="500951" y="108130"/>
                </a:lnTo>
                <a:lnTo>
                  <a:pt x="485882" y="115289"/>
                </a:lnTo>
                <a:lnTo>
                  <a:pt x="470813" y="122846"/>
                </a:lnTo>
                <a:lnTo>
                  <a:pt x="456140" y="130005"/>
                </a:lnTo>
                <a:lnTo>
                  <a:pt x="441467" y="138358"/>
                </a:lnTo>
                <a:lnTo>
                  <a:pt x="427191" y="146313"/>
                </a:lnTo>
                <a:lnTo>
                  <a:pt x="412915" y="155063"/>
                </a:lnTo>
                <a:lnTo>
                  <a:pt x="399036" y="163813"/>
                </a:lnTo>
                <a:lnTo>
                  <a:pt x="385156" y="172961"/>
                </a:lnTo>
                <a:lnTo>
                  <a:pt x="371277" y="182507"/>
                </a:lnTo>
                <a:lnTo>
                  <a:pt x="358190" y="192053"/>
                </a:lnTo>
                <a:lnTo>
                  <a:pt x="345104" y="201996"/>
                </a:lnTo>
                <a:lnTo>
                  <a:pt x="332018" y="212338"/>
                </a:lnTo>
                <a:lnTo>
                  <a:pt x="319328" y="222679"/>
                </a:lnTo>
                <a:lnTo>
                  <a:pt x="307035" y="233418"/>
                </a:lnTo>
                <a:lnTo>
                  <a:pt x="294741" y="244554"/>
                </a:lnTo>
                <a:lnTo>
                  <a:pt x="282448" y="256089"/>
                </a:lnTo>
                <a:lnTo>
                  <a:pt x="270948" y="267226"/>
                </a:lnTo>
                <a:lnTo>
                  <a:pt x="259448" y="278760"/>
                </a:lnTo>
                <a:lnTo>
                  <a:pt x="247948" y="291090"/>
                </a:lnTo>
                <a:lnTo>
                  <a:pt x="236844" y="303022"/>
                </a:lnTo>
                <a:lnTo>
                  <a:pt x="226137" y="315750"/>
                </a:lnTo>
                <a:lnTo>
                  <a:pt x="215826" y="328477"/>
                </a:lnTo>
                <a:lnTo>
                  <a:pt x="205516" y="341205"/>
                </a:lnTo>
                <a:lnTo>
                  <a:pt x="195602" y="354728"/>
                </a:lnTo>
                <a:lnTo>
                  <a:pt x="185688" y="367854"/>
                </a:lnTo>
                <a:lnTo>
                  <a:pt x="176170" y="381377"/>
                </a:lnTo>
                <a:lnTo>
                  <a:pt x="123825" y="390525"/>
                </a:lnTo>
                <a:lnTo>
                  <a:pt x="134135" y="373820"/>
                </a:lnTo>
                <a:lnTo>
                  <a:pt x="145239" y="357512"/>
                </a:lnTo>
                <a:lnTo>
                  <a:pt x="156739" y="341205"/>
                </a:lnTo>
                <a:lnTo>
                  <a:pt x="168239" y="325693"/>
                </a:lnTo>
                <a:lnTo>
                  <a:pt x="180136" y="310181"/>
                </a:lnTo>
                <a:lnTo>
                  <a:pt x="192826" y="295067"/>
                </a:lnTo>
                <a:lnTo>
                  <a:pt x="205516" y="280351"/>
                </a:lnTo>
                <a:lnTo>
                  <a:pt x="218602" y="265635"/>
                </a:lnTo>
                <a:lnTo>
                  <a:pt x="232085" y="251316"/>
                </a:lnTo>
                <a:lnTo>
                  <a:pt x="245965" y="237395"/>
                </a:lnTo>
                <a:lnTo>
                  <a:pt x="259844" y="223872"/>
                </a:lnTo>
                <a:lnTo>
                  <a:pt x="274517" y="210349"/>
                </a:lnTo>
                <a:lnTo>
                  <a:pt x="289190" y="197621"/>
                </a:lnTo>
                <a:lnTo>
                  <a:pt x="303862" y="184893"/>
                </a:lnTo>
                <a:lnTo>
                  <a:pt x="319328" y="172961"/>
                </a:lnTo>
                <a:lnTo>
                  <a:pt x="334794" y="160631"/>
                </a:lnTo>
                <a:lnTo>
                  <a:pt x="350656" y="149495"/>
                </a:lnTo>
                <a:lnTo>
                  <a:pt x="366518" y="138358"/>
                </a:lnTo>
                <a:lnTo>
                  <a:pt x="383174" y="127619"/>
                </a:lnTo>
                <a:lnTo>
                  <a:pt x="399829" y="116880"/>
                </a:lnTo>
                <a:lnTo>
                  <a:pt x="416881" y="106936"/>
                </a:lnTo>
                <a:lnTo>
                  <a:pt x="433933" y="97391"/>
                </a:lnTo>
                <a:lnTo>
                  <a:pt x="451778" y="88640"/>
                </a:lnTo>
                <a:lnTo>
                  <a:pt x="469227" y="79890"/>
                </a:lnTo>
                <a:lnTo>
                  <a:pt x="487072" y="71140"/>
                </a:lnTo>
                <a:lnTo>
                  <a:pt x="505710" y="63185"/>
                </a:lnTo>
                <a:lnTo>
                  <a:pt x="523951" y="56026"/>
                </a:lnTo>
                <a:lnTo>
                  <a:pt x="542193" y="48867"/>
                </a:lnTo>
                <a:lnTo>
                  <a:pt x="561228" y="42105"/>
                </a:lnTo>
                <a:lnTo>
                  <a:pt x="580263" y="36139"/>
                </a:lnTo>
                <a:lnTo>
                  <a:pt x="599694" y="30570"/>
                </a:lnTo>
                <a:lnTo>
                  <a:pt x="619125" y="25400"/>
                </a:lnTo>
                <a:close/>
                <a:moveTo>
                  <a:pt x="824315" y="0"/>
                </a:moveTo>
                <a:lnTo>
                  <a:pt x="846110" y="792"/>
                </a:lnTo>
                <a:lnTo>
                  <a:pt x="868300" y="1585"/>
                </a:lnTo>
                <a:lnTo>
                  <a:pt x="889699" y="2774"/>
                </a:lnTo>
                <a:lnTo>
                  <a:pt x="911097" y="4756"/>
                </a:lnTo>
                <a:lnTo>
                  <a:pt x="932495" y="7530"/>
                </a:lnTo>
                <a:lnTo>
                  <a:pt x="953497" y="10700"/>
                </a:lnTo>
                <a:lnTo>
                  <a:pt x="974499" y="13871"/>
                </a:lnTo>
                <a:lnTo>
                  <a:pt x="995500" y="18230"/>
                </a:lnTo>
                <a:lnTo>
                  <a:pt x="1020861" y="63806"/>
                </a:lnTo>
                <a:lnTo>
                  <a:pt x="1084263" y="178339"/>
                </a:lnTo>
                <a:lnTo>
                  <a:pt x="1071187" y="183491"/>
                </a:lnTo>
                <a:lnTo>
                  <a:pt x="1015710" y="204892"/>
                </a:lnTo>
                <a:lnTo>
                  <a:pt x="847298" y="270679"/>
                </a:lnTo>
                <a:lnTo>
                  <a:pt x="827882" y="277813"/>
                </a:lnTo>
                <a:lnTo>
                  <a:pt x="808465" y="270679"/>
                </a:lnTo>
                <a:lnTo>
                  <a:pt x="636883" y="203703"/>
                </a:lnTo>
                <a:lnTo>
                  <a:pt x="581010" y="181906"/>
                </a:lnTo>
                <a:lnTo>
                  <a:pt x="571500" y="178339"/>
                </a:lnTo>
                <a:lnTo>
                  <a:pt x="630147" y="63409"/>
                </a:lnTo>
                <a:lnTo>
                  <a:pt x="653130" y="18230"/>
                </a:lnTo>
                <a:lnTo>
                  <a:pt x="673736" y="13871"/>
                </a:lnTo>
                <a:lnTo>
                  <a:pt x="694738" y="10700"/>
                </a:lnTo>
                <a:lnTo>
                  <a:pt x="716136" y="7530"/>
                </a:lnTo>
                <a:lnTo>
                  <a:pt x="737534" y="4756"/>
                </a:lnTo>
                <a:lnTo>
                  <a:pt x="758932" y="2774"/>
                </a:lnTo>
                <a:lnTo>
                  <a:pt x="780726" y="1585"/>
                </a:lnTo>
                <a:lnTo>
                  <a:pt x="802125" y="792"/>
                </a:lnTo>
                <a:lnTo>
                  <a:pt x="8243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3947052" y="4616358"/>
            <a:ext cx="5731826" cy="756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单字信息地址为 × … ×× 0 0</a:t>
            </a:r>
            <a:endParaRPr kumimoji="0" lang="zh-CN" altLang="en-US" sz="1800" b="1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KSO_Shape"/>
          <p:cNvSpPr/>
          <p:nvPr>
            <p:custDataLst>
              <p:tags r:id="rId11"/>
            </p:custDataLst>
          </p:nvPr>
        </p:nvSpPr>
        <p:spPr bwMode="auto">
          <a:xfrm>
            <a:off x="3405149" y="5612238"/>
            <a:ext cx="435337" cy="435337"/>
          </a:xfrm>
          <a:custGeom>
            <a:avLst/>
            <a:gdLst>
              <a:gd name="T0" fmla="*/ 956359 w 1647825"/>
              <a:gd name="T1" fmla="*/ 1636826 h 1647826"/>
              <a:gd name="T2" fmla="*/ 747857 w 1647825"/>
              <a:gd name="T3" fmla="*/ 1644290 h 1647826"/>
              <a:gd name="T4" fmla="*/ 552064 w 1647825"/>
              <a:gd name="T5" fmla="*/ 1602253 h 1647826"/>
              <a:gd name="T6" fmla="*/ 715689 w 1647825"/>
              <a:gd name="T7" fmla="*/ 1601861 h 1647826"/>
              <a:gd name="T8" fmla="*/ 887256 w 1647825"/>
              <a:gd name="T9" fmla="*/ 1606575 h 1647826"/>
              <a:gd name="T10" fmla="*/ 1054454 w 1647825"/>
              <a:gd name="T11" fmla="*/ 1574360 h 1647826"/>
              <a:gd name="T12" fmla="*/ 824299 w 1647825"/>
              <a:gd name="T13" fmla="*/ 1511300 h 1647826"/>
              <a:gd name="T14" fmla="*/ 704546 w 1647825"/>
              <a:gd name="T15" fmla="*/ 1461552 h 1647826"/>
              <a:gd name="T16" fmla="*/ 930127 w 1647825"/>
              <a:gd name="T17" fmla="*/ 1463902 h 1647826"/>
              <a:gd name="T18" fmla="*/ 1356122 w 1647825"/>
              <a:gd name="T19" fmla="*/ 1452828 h 1647826"/>
              <a:gd name="T20" fmla="*/ 1149747 w 1647825"/>
              <a:gd name="T21" fmla="*/ 1581151 h 1647826"/>
              <a:gd name="T22" fmla="*/ 515270 w 1647825"/>
              <a:gd name="T23" fmla="*/ 1266356 h 1647826"/>
              <a:gd name="T24" fmla="*/ 425814 w 1647825"/>
              <a:gd name="T25" fmla="*/ 1545074 h 1647826"/>
              <a:gd name="T26" fmla="*/ 236961 w 1647825"/>
              <a:gd name="T27" fmla="*/ 1401552 h 1647826"/>
              <a:gd name="T28" fmla="*/ 652180 w 1647825"/>
              <a:gd name="T29" fmla="*/ 1071563 h 1647826"/>
              <a:gd name="T30" fmla="*/ 198520 w 1647825"/>
              <a:gd name="T31" fmla="*/ 994251 h 1647826"/>
              <a:gd name="T32" fmla="*/ 228545 w 1647825"/>
              <a:gd name="T33" fmla="*/ 1165580 h 1647826"/>
              <a:gd name="T34" fmla="*/ 158888 w 1647825"/>
              <a:gd name="T35" fmla="*/ 998634 h 1647826"/>
              <a:gd name="T36" fmla="*/ 1499776 w 1647825"/>
              <a:gd name="T37" fmla="*/ 943174 h 1647826"/>
              <a:gd name="T38" fmla="*/ 1443657 w 1647825"/>
              <a:gd name="T39" fmla="*/ 1118941 h 1647826"/>
              <a:gd name="T40" fmla="*/ 1430523 w 1647825"/>
              <a:gd name="T41" fmla="*/ 1050060 h 1647826"/>
              <a:gd name="T42" fmla="*/ 1647825 w 1647825"/>
              <a:gd name="T43" fmla="*/ 804876 h 1647826"/>
              <a:gd name="T44" fmla="*/ 1627188 w 1647825"/>
              <a:gd name="T45" fmla="*/ 1006630 h 1647826"/>
              <a:gd name="T46" fmla="*/ 1562100 w 1647825"/>
              <a:gd name="T47" fmla="*/ 1190116 h 1647826"/>
              <a:gd name="T48" fmla="*/ 1456928 w 1647825"/>
              <a:gd name="T49" fmla="*/ 1350963 h 1647826"/>
              <a:gd name="T50" fmla="*/ 1529556 w 1647825"/>
              <a:gd name="T51" fmla="*/ 1167081 h 1647826"/>
              <a:gd name="T52" fmla="*/ 1588294 w 1647825"/>
              <a:gd name="T53" fmla="*/ 1003056 h 1647826"/>
              <a:gd name="T54" fmla="*/ 1608931 w 1647825"/>
              <a:gd name="T55" fmla="*/ 823940 h 1647826"/>
              <a:gd name="T56" fmla="*/ 45244 w 1647825"/>
              <a:gd name="T57" fmla="*/ 926307 h 1647826"/>
              <a:gd name="T58" fmla="*/ 89297 w 1647825"/>
              <a:gd name="T59" fmla="*/ 1101726 h 1647826"/>
              <a:gd name="T60" fmla="*/ 170260 w 1647825"/>
              <a:gd name="T61" fmla="*/ 1259285 h 1647826"/>
              <a:gd name="T62" fmla="*/ 135335 w 1647825"/>
              <a:gd name="T63" fmla="*/ 1276748 h 1647826"/>
              <a:gd name="T64" fmla="*/ 46831 w 1647825"/>
              <a:gd name="T65" fmla="*/ 1098948 h 1647826"/>
              <a:gd name="T66" fmla="*/ 3175 w 1647825"/>
              <a:gd name="T67" fmla="*/ 900907 h 1647826"/>
              <a:gd name="T68" fmla="*/ 1314889 w 1647825"/>
              <a:gd name="T69" fmla="*/ 671513 h 1647826"/>
              <a:gd name="T70" fmla="*/ 987105 w 1647825"/>
              <a:gd name="T71" fmla="*/ 1046163 h 1647826"/>
              <a:gd name="T72" fmla="*/ 1540533 w 1647825"/>
              <a:gd name="T73" fmla="*/ 418281 h 1647826"/>
              <a:gd name="T74" fmla="*/ 1626767 w 1647825"/>
              <a:gd name="T75" fmla="*/ 640748 h 1647826"/>
              <a:gd name="T76" fmla="*/ 1341437 w 1647825"/>
              <a:gd name="T77" fmla="*/ 662559 h 1647826"/>
              <a:gd name="T78" fmla="*/ 175991 w 1647825"/>
              <a:gd name="T79" fmla="*/ 833870 h 1647826"/>
              <a:gd name="T80" fmla="*/ 31713 w 1647825"/>
              <a:gd name="T81" fmla="*/ 595541 h 1647826"/>
              <a:gd name="T82" fmla="*/ 293316 w 1647825"/>
              <a:gd name="T83" fmla="*/ 387350 h 1647826"/>
              <a:gd name="T84" fmla="*/ 1155020 w 1647825"/>
              <a:gd name="T85" fmla="*/ 223001 h 1647826"/>
              <a:gd name="T86" fmla="*/ 1312138 w 1647825"/>
              <a:gd name="T87" fmla="*/ 341854 h 1647826"/>
              <a:gd name="T88" fmla="*/ 1208052 w 1647825"/>
              <a:gd name="T89" fmla="*/ 302633 h 1647826"/>
              <a:gd name="T90" fmla="*/ 598488 w 1647825"/>
              <a:gd name="T91" fmla="*/ 217164 h 1647826"/>
              <a:gd name="T92" fmla="*/ 395220 w 1647825"/>
              <a:gd name="T93" fmla="*/ 338651 h 1647826"/>
              <a:gd name="T94" fmla="*/ 380872 w 1647825"/>
              <a:gd name="T95" fmla="*/ 299616 h 1647826"/>
              <a:gd name="T96" fmla="*/ 545878 w 1647825"/>
              <a:gd name="T97" fmla="*/ 196850 h 1647826"/>
              <a:gd name="T98" fmla="*/ 1212850 w 1647825"/>
              <a:gd name="T99" fmla="*/ 97392 h 1647826"/>
              <a:gd name="T100" fmla="*/ 1386682 w 1647825"/>
              <a:gd name="T101" fmla="*/ 223079 h 1647826"/>
              <a:gd name="T102" fmla="*/ 1522413 w 1647825"/>
              <a:gd name="T103" fmla="*/ 388938 h 1647826"/>
              <a:gd name="T104" fmla="*/ 1364457 w 1647825"/>
              <a:gd name="T105" fmla="*/ 255694 h 1647826"/>
              <a:gd name="T106" fmla="*/ 1221582 w 1647825"/>
              <a:gd name="T107" fmla="*/ 147507 h 1647826"/>
              <a:gd name="T108" fmla="*/ 1055291 w 1647825"/>
              <a:gd name="T109" fmla="*/ 73527 h 1647826"/>
              <a:gd name="T110" fmla="*/ 470813 w 1647825"/>
              <a:gd name="T111" fmla="*/ 122846 h 1647826"/>
              <a:gd name="T112" fmla="*/ 319328 w 1647825"/>
              <a:gd name="T113" fmla="*/ 222679 h 1647826"/>
              <a:gd name="T114" fmla="*/ 195602 w 1647825"/>
              <a:gd name="T115" fmla="*/ 354728 h 1647826"/>
              <a:gd name="T116" fmla="*/ 218602 w 1647825"/>
              <a:gd name="T117" fmla="*/ 265635 h 1647826"/>
              <a:gd name="T118" fmla="*/ 383174 w 1647825"/>
              <a:gd name="T119" fmla="*/ 127619 h 1647826"/>
              <a:gd name="T120" fmla="*/ 580263 w 1647825"/>
              <a:gd name="T121" fmla="*/ 36139 h 1647826"/>
              <a:gd name="T122" fmla="*/ 995500 w 1647825"/>
              <a:gd name="T123" fmla="*/ 18230 h 1647826"/>
              <a:gd name="T124" fmla="*/ 630147 w 1647825"/>
              <a:gd name="T125" fmla="*/ 63409 h 1647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7825" h="1647826">
                <a:moveTo>
                  <a:pt x="1069148" y="1570038"/>
                </a:moveTo>
                <a:lnTo>
                  <a:pt x="1117600" y="1593610"/>
                </a:lnTo>
                <a:lnTo>
                  <a:pt x="1100126" y="1600289"/>
                </a:lnTo>
                <a:lnTo>
                  <a:pt x="1082651" y="1606182"/>
                </a:lnTo>
                <a:lnTo>
                  <a:pt x="1065177" y="1611682"/>
                </a:lnTo>
                <a:lnTo>
                  <a:pt x="1047305" y="1616790"/>
                </a:lnTo>
                <a:lnTo>
                  <a:pt x="1029831" y="1621504"/>
                </a:lnTo>
                <a:lnTo>
                  <a:pt x="1011562" y="1626218"/>
                </a:lnTo>
                <a:lnTo>
                  <a:pt x="993293" y="1630147"/>
                </a:lnTo>
                <a:lnTo>
                  <a:pt x="974628" y="1634076"/>
                </a:lnTo>
                <a:lnTo>
                  <a:pt x="956359" y="1636826"/>
                </a:lnTo>
                <a:lnTo>
                  <a:pt x="937693" y="1639969"/>
                </a:lnTo>
                <a:lnTo>
                  <a:pt x="919027" y="1641933"/>
                </a:lnTo>
                <a:lnTo>
                  <a:pt x="899964" y="1644290"/>
                </a:lnTo>
                <a:lnTo>
                  <a:pt x="880901" y="1645469"/>
                </a:lnTo>
                <a:lnTo>
                  <a:pt x="862235" y="1646648"/>
                </a:lnTo>
                <a:lnTo>
                  <a:pt x="842775" y="1647826"/>
                </a:lnTo>
                <a:lnTo>
                  <a:pt x="823315" y="1647826"/>
                </a:lnTo>
                <a:lnTo>
                  <a:pt x="804252" y="1647826"/>
                </a:lnTo>
                <a:lnTo>
                  <a:pt x="785586" y="1646648"/>
                </a:lnTo>
                <a:lnTo>
                  <a:pt x="766523" y="1645862"/>
                </a:lnTo>
                <a:lnTo>
                  <a:pt x="747857" y="1644290"/>
                </a:lnTo>
                <a:lnTo>
                  <a:pt x="729986" y="1642326"/>
                </a:lnTo>
                <a:lnTo>
                  <a:pt x="711320" y="1640362"/>
                </a:lnTo>
                <a:lnTo>
                  <a:pt x="693051" y="1637219"/>
                </a:lnTo>
                <a:lnTo>
                  <a:pt x="674782" y="1634469"/>
                </a:lnTo>
                <a:lnTo>
                  <a:pt x="656911" y="1630933"/>
                </a:lnTo>
                <a:lnTo>
                  <a:pt x="639039" y="1627004"/>
                </a:lnTo>
                <a:lnTo>
                  <a:pt x="621168" y="1622683"/>
                </a:lnTo>
                <a:lnTo>
                  <a:pt x="603693" y="1617968"/>
                </a:lnTo>
                <a:lnTo>
                  <a:pt x="586219" y="1613254"/>
                </a:lnTo>
                <a:lnTo>
                  <a:pt x="569142" y="1607754"/>
                </a:lnTo>
                <a:lnTo>
                  <a:pt x="552064" y="1602253"/>
                </a:lnTo>
                <a:lnTo>
                  <a:pt x="534987" y="1596360"/>
                </a:lnTo>
                <a:lnTo>
                  <a:pt x="583439" y="1572003"/>
                </a:lnTo>
                <a:lnTo>
                  <a:pt x="597736" y="1576324"/>
                </a:lnTo>
                <a:lnTo>
                  <a:pt x="612033" y="1580646"/>
                </a:lnTo>
                <a:lnTo>
                  <a:pt x="626728" y="1584182"/>
                </a:lnTo>
                <a:lnTo>
                  <a:pt x="640628" y="1587717"/>
                </a:lnTo>
                <a:lnTo>
                  <a:pt x="655322" y="1591253"/>
                </a:lnTo>
                <a:lnTo>
                  <a:pt x="670811" y="1594396"/>
                </a:lnTo>
                <a:lnTo>
                  <a:pt x="685505" y="1597146"/>
                </a:lnTo>
                <a:lnTo>
                  <a:pt x="700597" y="1599896"/>
                </a:lnTo>
                <a:lnTo>
                  <a:pt x="715689" y="1601861"/>
                </a:lnTo>
                <a:lnTo>
                  <a:pt x="730780" y="1603432"/>
                </a:lnTo>
                <a:lnTo>
                  <a:pt x="745872" y="1605396"/>
                </a:lnTo>
                <a:lnTo>
                  <a:pt x="760963" y="1606575"/>
                </a:lnTo>
                <a:lnTo>
                  <a:pt x="776452" y="1607754"/>
                </a:lnTo>
                <a:lnTo>
                  <a:pt x="791941" y="1608932"/>
                </a:lnTo>
                <a:lnTo>
                  <a:pt x="807429" y="1609325"/>
                </a:lnTo>
                <a:lnTo>
                  <a:pt x="823315" y="1609325"/>
                </a:lnTo>
                <a:lnTo>
                  <a:pt x="839201" y="1609325"/>
                </a:lnTo>
                <a:lnTo>
                  <a:pt x="855087" y="1608147"/>
                </a:lnTo>
                <a:lnTo>
                  <a:pt x="870973" y="1607754"/>
                </a:lnTo>
                <a:lnTo>
                  <a:pt x="887256" y="1606575"/>
                </a:lnTo>
                <a:lnTo>
                  <a:pt x="902744" y="1605396"/>
                </a:lnTo>
                <a:lnTo>
                  <a:pt x="918233" y="1603432"/>
                </a:lnTo>
                <a:lnTo>
                  <a:pt x="933722" y="1601468"/>
                </a:lnTo>
                <a:lnTo>
                  <a:pt x="949210" y="1598718"/>
                </a:lnTo>
                <a:lnTo>
                  <a:pt x="964699" y="1596360"/>
                </a:lnTo>
                <a:lnTo>
                  <a:pt x="980188" y="1593218"/>
                </a:lnTo>
                <a:lnTo>
                  <a:pt x="995279" y="1590467"/>
                </a:lnTo>
                <a:lnTo>
                  <a:pt x="1010371" y="1586932"/>
                </a:lnTo>
                <a:lnTo>
                  <a:pt x="1025065" y="1583003"/>
                </a:lnTo>
                <a:lnTo>
                  <a:pt x="1039760" y="1578681"/>
                </a:lnTo>
                <a:lnTo>
                  <a:pt x="1054454" y="1574360"/>
                </a:lnTo>
                <a:lnTo>
                  <a:pt x="1069148" y="1570038"/>
                </a:lnTo>
                <a:close/>
                <a:moveTo>
                  <a:pt x="990600" y="1450975"/>
                </a:moveTo>
                <a:lnTo>
                  <a:pt x="960761" y="1497590"/>
                </a:lnTo>
                <a:lnTo>
                  <a:pt x="944450" y="1500332"/>
                </a:lnTo>
                <a:lnTo>
                  <a:pt x="927740" y="1503466"/>
                </a:lnTo>
                <a:lnTo>
                  <a:pt x="910632" y="1505424"/>
                </a:lnTo>
                <a:lnTo>
                  <a:pt x="893923" y="1507775"/>
                </a:lnTo>
                <a:lnTo>
                  <a:pt x="876417" y="1508950"/>
                </a:lnTo>
                <a:lnTo>
                  <a:pt x="859310" y="1510125"/>
                </a:lnTo>
                <a:lnTo>
                  <a:pt x="841804" y="1510909"/>
                </a:lnTo>
                <a:lnTo>
                  <a:pt x="824299" y="1511300"/>
                </a:lnTo>
                <a:lnTo>
                  <a:pt x="807589" y="1510909"/>
                </a:lnTo>
                <a:lnTo>
                  <a:pt x="791675" y="1510125"/>
                </a:lnTo>
                <a:lnTo>
                  <a:pt x="775363" y="1508950"/>
                </a:lnTo>
                <a:lnTo>
                  <a:pt x="759051" y="1507775"/>
                </a:lnTo>
                <a:lnTo>
                  <a:pt x="743137" y="1506208"/>
                </a:lnTo>
                <a:lnTo>
                  <a:pt x="727223" y="1503858"/>
                </a:lnTo>
                <a:lnTo>
                  <a:pt x="711707" y="1501899"/>
                </a:lnTo>
                <a:lnTo>
                  <a:pt x="695395" y="1498765"/>
                </a:lnTo>
                <a:lnTo>
                  <a:pt x="666750" y="1453326"/>
                </a:lnTo>
                <a:lnTo>
                  <a:pt x="685449" y="1458026"/>
                </a:lnTo>
                <a:lnTo>
                  <a:pt x="704546" y="1461552"/>
                </a:lnTo>
                <a:lnTo>
                  <a:pt x="724041" y="1465077"/>
                </a:lnTo>
                <a:lnTo>
                  <a:pt x="743933" y="1467819"/>
                </a:lnTo>
                <a:lnTo>
                  <a:pt x="763428" y="1469778"/>
                </a:lnTo>
                <a:lnTo>
                  <a:pt x="783718" y="1471345"/>
                </a:lnTo>
                <a:lnTo>
                  <a:pt x="803611" y="1472520"/>
                </a:lnTo>
                <a:lnTo>
                  <a:pt x="824299" y="1472520"/>
                </a:lnTo>
                <a:lnTo>
                  <a:pt x="845783" y="1472520"/>
                </a:lnTo>
                <a:lnTo>
                  <a:pt x="866869" y="1470953"/>
                </a:lnTo>
                <a:lnTo>
                  <a:pt x="888353" y="1469386"/>
                </a:lnTo>
                <a:lnTo>
                  <a:pt x="909439" y="1467428"/>
                </a:lnTo>
                <a:lnTo>
                  <a:pt x="930127" y="1463902"/>
                </a:lnTo>
                <a:lnTo>
                  <a:pt x="950417" y="1460377"/>
                </a:lnTo>
                <a:lnTo>
                  <a:pt x="970708" y="1456068"/>
                </a:lnTo>
                <a:lnTo>
                  <a:pt x="990600" y="1450975"/>
                </a:lnTo>
                <a:close/>
                <a:moveTo>
                  <a:pt x="1402556" y="1195388"/>
                </a:moveTo>
                <a:lnTo>
                  <a:pt x="1425972" y="1326889"/>
                </a:lnTo>
                <a:lnTo>
                  <a:pt x="1435100" y="1376153"/>
                </a:lnTo>
                <a:lnTo>
                  <a:pt x="1420019" y="1392044"/>
                </a:lnTo>
                <a:lnTo>
                  <a:pt x="1404541" y="1408333"/>
                </a:lnTo>
                <a:lnTo>
                  <a:pt x="1389063" y="1423429"/>
                </a:lnTo>
                <a:lnTo>
                  <a:pt x="1372394" y="1438526"/>
                </a:lnTo>
                <a:lnTo>
                  <a:pt x="1356122" y="1452828"/>
                </a:lnTo>
                <a:lnTo>
                  <a:pt x="1339056" y="1467131"/>
                </a:lnTo>
                <a:lnTo>
                  <a:pt x="1321594" y="1480241"/>
                </a:lnTo>
                <a:lnTo>
                  <a:pt x="1303734" y="1493749"/>
                </a:lnTo>
                <a:lnTo>
                  <a:pt x="1285875" y="1506462"/>
                </a:lnTo>
                <a:lnTo>
                  <a:pt x="1267619" y="1518380"/>
                </a:lnTo>
                <a:lnTo>
                  <a:pt x="1248569" y="1529902"/>
                </a:lnTo>
                <a:lnTo>
                  <a:pt x="1229519" y="1541423"/>
                </a:lnTo>
                <a:lnTo>
                  <a:pt x="1210072" y="1552149"/>
                </a:lnTo>
                <a:lnTo>
                  <a:pt x="1190228" y="1562082"/>
                </a:lnTo>
                <a:lnTo>
                  <a:pt x="1170384" y="1572014"/>
                </a:lnTo>
                <a:lnTo>
                  <a:pt x="1149747" y="1581151"/>
                </a:lnTo>
                <a:lnTo>
                  <a:pt x="1103709" y="1557711"/>
                </a:lnTo>
                <a:lnTo>
                  <a:pt x="989012" y="1500503"/>
                </a:lnTo>
                <a:lnTo>
                  <a:pt x="996553" y="1489379"/>
                </a:lnTo>
                <a:lnTo>
                  <a:pt x="1027906" y="1439321"/>
                </a:lnTo>
                <a:lnTo>
                  <a:pt x="1136253" y="1267694"/>
                </a:lnTo>
                <a:lnTo>
                  <a:pt x="1342628" y="1211279"/>
                </a:lnTo>
                <a:lnTo>
                  <a:pt x="1400969" y="1195785"/>
                </a:lnTo>
                <a:lnTo>
                  <a:pt x="1402556" y="1195388"/>
                </a:lnTo>
                <a:close/>
                <a:moveTo>
                  <a:pt x="252864" y="1195388"/>
                </a:moveTo>
                <a:lnTo>
                  <a:pt x="302960" y="1209265"/>
                </a:lnTo>
                <a:lnTo>
                  <a:pt x="515270" y="1266356"/>
                </a:lnTo>
                <a:lnTo>
                  <a:pt x="518849" y="1267545"/>
                </a:lnTo>
                <a:lnTo>
                  <a:pt x="537137" y="1295695"/>
                </a:lnTo>
                <a:lnTo>
                  <a:pt x="629775" y="1441992"/>
                </a:lnTo>
                <a:lnTo>
                  <a:pt x="660786" y="1491154"/>
                </a:lnTo>
                <a:lnTo>
                  <a:pt x="666750" y="1500669"/>
                </a:lnTo>
                <a:lnTo>
                  <a:pt x="550655" y="1559743"/>
                </a:lnTo>
                <a:lnTo>
                  <a:pt x="504138" y="1582738"/>
                </a:lnTo>
                <a:lnTo>
                  <a:pt x="484259" y="1574412"/>
                </a:lnTo>
                <a:lnTo>
                  <a:pt x="464379" y="1564897"/>
                </a:lnTo>
                <a:lnTo>
                  <a:pt x="444898" y="1555382"/>
                </a:lnTo>
                <a:lnTo>
                  <a:pt x="425814" y="1545074"/>
                </a:lnTo>
                <a:lnTo>
                  <a:pt x="407127" y="1533973"/>
                </a:lnTo>
                <a:lnTo>
                  <a:pt x="388441" y="1522871"/>
                </a:lnTo>
                <a:lnTo>
                  <a:pt x="370152" y="1511374"/>
                </a:lnTo>
                <a:lnTo>
                  <a:pt x="352260" y="1498687"/>
                </a:lnTo>
                <a:lnTo>
                  <a:pt x="334767" y="1486396"/>
                </a:lnTo>
                <a:lnTo>
                  <a:pt x="317671" y="1473313"/>
                </a:lnTo>
                <a:lnTo>
                  <a:pt x="300972" y="1459833"/>
                </a:lnTo>
                <a:lnTo>
                  <a:pt x="284671" y="1445560"/>
                </a:lnTo>
                <a:lnTo>
                  <a:pt x="267972" y="1431287"/>
                </a:lnTo>
                <a:lnTo>
                  <a:pt x="252467" y="1416618"/>
                </a:lnTo>
                <a:lnTo>
                  <a:pt x="236961" y="1401552"/>
                </a:lnTo>
                <a:lnTo>
                  <a:pt x="222250" y="1386090"/>
                </a:lnTo>
                <a:lnTo>
                  <a:pt x="230202" y="1336531"/>
                </a:lnTo>
                <a:lnTo>
                  <a:pt x="251671" y="1203318"/>
                </a:lnTo>
                <a:lnTo>
                  <a:pt x="252864" y="1195388"/>
                </a:lnTo>
                <a:close/>
                <a:moveTo>
                  <a:pt x="950912" y="1071563"/>
                </a:moveTo>
                <a:lnTo>
                  <a:pt x="998316" y="1071563"/>
                </a:lnTo>
                <a:lnTo>
                  <a:pt x="1120775" y="1245264"/>
                </a:lnTo>
                <a:lnTo>
                  <a:pt x="1119590" y="1245662"/>
                </a:lnTo>
                <a:lnTo>
                  <a:pt x="1095888" y="1279526"/>
                </a:lnTo>
                <a:lnTo>
                  <a:pt x="950912" y="1071563"/>
                </a:lnTo>
                <a:close/>
                <a:moveTo>
                  <a:pt x="652180" y="1071563"/>
                </a:moveTo>
                <a:lnTo>
                  <a:pt x="700087" y="1071563"/>
                </a:lnTo>
                <a:lnTo>
                  <a:pt x="554783" y="1276351"/>
                </a:lnTo>
                <a:lnTo>
                  <a:pt x="534987" y="1244662"/>
                </a:lnTo>
                <a:lnTo>
                  <a:pt x="652180" y="1071563"/>
                </a:lnTo>
                <a:close/>
                <a:moveTo>
                  <a:pt x="177703" y="873125"/>
                </a:moveTo>
                <a:lnTo>
                  <a:pt x="179305" y="893844"/>
                </a:lnTo>
                <a:lnTo>
                  <a:pt x="182107" y="914164"/>
                </a:lnTo>
                <a:lnTo>
                  <a:pt x="185710" y="934485"/>
                </a:lnTo>
                <a:lnTo>
                  <a:pt x="188913" y="954805"/>
                </a:lnTo>
                <a:lnTo>
                  <a:pt x="193716" y="974727"/>
                </a:lnTo>
                <a:lnTo>
                  <a:pt x="198520" y="994251"/>
                </a:lnTo>
                <a:lnTo>
                  <a:pt x="204125" y="1013774"/>
                </a:lnTo>
                <a:lnTo>
                  <a:pt x="210931" y="1032899"/>
                </a:lnTo>
                <a:lnTo>
                  <a:pt x="217336" y="1052025"/>
                </a:lnTo>
                <a:lnTo>
                  <a:pt x="224942" y="1070751"/>
                </a:lnTo>
                <a:lnTo>
                  <a:pt x="232949" y="1089478"/>
                </a:lnTo>
                <a:lnTo>
                  <a:pt x="241356" y="1107009"/>
                </a:lnTo>
                <a:lnTo>
                  <a:pt x="250563" y="1124939"/>
                </a:lnTo>
                <a:lnTo>
                  <a:pt x="260171" y="1142470"/>
                </a:lnTo>
                <a:lnTo>
                  <a:pt x="270179" y="1159603"/>
                </a:lnTo>
                <a:lnTo>
                  <a:pt x="280988" y="1176338"/>
                </a:lnTo>
                <a:lnTo>
                  <a:pt x="228545" y="1165580"/>
                </a:lnTo>
                <a:lnTo>
                  <a:pt x="220538" y="1151236"/>
                </a:lnTo>
                <a:lnTo>
                  <a:pt x="212532" y="1136494"/>
                </a:lnTo>
                <a:lnTo>
                  <a:pt x="205326" y="1121752"/>
                </a:lnTo>
                <a:lnTo>
                  <a:pt x="198120" y="1107009"/>
                </a:lnTo>
                <a:lnTo>
                  <a:pt x="191315" y="1091869"/>
                </a:lnTo>
                <a:lnTo>
                  <a:pt x="185310" y="1076728"/>
                </a:lnTo>
                <a:lnTo>
                  <a:pt x="178904" y="1061587"/>
                </a:lnTo>
                <a:lnTo>
                  <a:pt x="173300" y="1046048"/>
                </a:lnTo>
                <a:lnTo>
                  <a:pt x="168096" y="1030509"/>
                </a:lnTo>
                <a:lnTo>
                  <a:pt x="163292" y="1014571"/>
                </a:lnTo>
                <a:lnTo>
                  <a:pt x="158888" y="998634"/>
                </a:lnTo>
                <a:lnTo>
                  <a:pt x="154885" y="982297"/>
                </a:lnTo>
                <a:lnTo>
                  <a:pt x="151282" y="966360"/>
                </a:lnTo>
                <a:lnTo>
                  <a:pt x="148079" y="949227"/>
                </a:lnTo>
                <a:lnTo>
                  <a:pt x="144877" y="932492"/>
                </a:lnTo>
                <a:lnTo>
                  <a:pt x="142875" y="915360"/>
                </a:lnTo>
                <a:lnTo>
                  <a:pt x="143275" y="915758"/>
                </a:lnTo>
                <a:lnTo>
                  <a:pt x="177703" y="873125"/>
                </a:lnTo>
                <a:close/>
                <a:moveTo>
                  <a:pt x="1469926" y="865188"/>
                </a:moveTo>
                <a:lnTo>
                  <a:pt x="1504950" y="909130"/>
                </a:lnTo>
                <a:lnTo>
                  <a:pt x="1502960" y="925756"/>
                </a:lnTo>
                <a:lnTo>
                  <a:pt x="1499776" y="943174"/>
                </a:lnTo>
                <a:lnTo>
                  <a:pt x="1496990" y="959801"/>
                </a:lnTo>
                <a:lnTo>
                  <a:pt x="1493408" y="976428"/>
                </a:lnTo>
                <a:lnTo>
                  <a:pt x="1489428" y="993054"/>
                </a:lnTo>
                <a:lnTo>
                  <a:pt x="1484652" y="1009285"/>
                </a:lnTo>
                <a:lnTo>
                  <a:pt x="1479876" y="1025516"/>
                </a:lnTo>
                <a:lnTo>
                  <a:pt x="1474702" y="1041350"/>
                </a:lnTo>
                <a:lnTo>
                  <a:pt x="1469528" y="1057185"/>
                </a:lnTo>
                <a:lnTo>
                  <a:pt x="1463558" y="1073020"/>
                </a:lnTo>
                <a:lnTo>
                  <a:pt x="1457190" y="1088855"/>
                </a:lnTo>
                <a:lnTo>
                  <a:pt x="1450423" y="1103898"/>
                </a:lnTo>
                <a:lnTo>
                  <a:pt x="1443657" y="1118941"/>
                </a:lnTo>
                <a:lnTo>
                  <a:pt x="1435697" y="1133984"/>
                </a:lnTo>
                <a:lnTo>
                  <a:pt x="1428533" y="1148631"/>
                </a:lnTo>
                <a:lnTo>
                  <a:pt x="1420175" y="1162883"/>
                </a:lnTo>
                <a:lnTo>
                  <a:pt x="1365250" y="1177926"/>
                </a:lnTo>
                <a:lnTo>
                  <a:pt x="1376394" y="1160508"/>
                </a:lnTo>
                <a:lnTo>
                  <a:pt x="1386743" y="1143089"/>
                </a:lnTo>
                <a:lnTo>
                  <a:pt x="1396693" y="1124879"/>
                </a:lnTo>
                <a:lnTo>
                  <a:pt x="1405847" y="1106669"/>
                </a:lnTo>
                <a:lnTo>
                  <a:pt x="1414603" y="1088063"/>
                </a:lnTo>
                <a:lnTo>
                  <a:pt x="1422961" y="1069457"/>
                </a:lnTo>
                <a:lnTo>
                  <a:pt x="1430523" y="1050060"/>
                </a:lnTo>
                <a:lnTo>
                  <a:pt x="1437687" y="1030662"/>
                </a:lnTo>
                <a:lnTo>
                  <a:pt x="1444055" y="1010868"/>
                </a:lnTo>
                <a:lnTo>
                  <a:pt x="1449627" y="990283"/>
                </a:lnTo>
                <a:lnTo>
                  <a:pt x="1454802" y="970094"/>
                </a:lnTo>
                <a:lnTo>
                  <a:pt x="1459180" y="949508"/>
                </a:lnTo>
                <a:lnTo>
                  <a:pt x="1463160" y="928923"/>
                </a:lnTo>
                <a:lnTo>
                  <a:pt x="1466344" y="907942"/>
                </a:lnTo>
                <a:lnTo>
                  <a:pt x="1468334" y="886565"/>
                </a:lnTo>
                <a:lnTo>
                  <a:pt x="1469926" y="865188"/>
                </a:lnTo>
                <a:close/>
                <a:moveTo>
                  <a:pt x="1646635" y="785813"/>
                </a:moveTo>
                <a:lnTo>
                  <a:pt x="1647825" y="804876"/>
                </a:lnTo>
                <a:lnTo>
                  <a:pt x="1647825" y="823940"/>
                </a:lnTo>
                <a:lnTo>
                  <a:pt x="1647825" y="842606"/>
                </a:lnTo>
                <a:lnTo>
                  <a:pt x="1646635" y="861669"/>
                </a:lnTo>
                <a:lnTo>
                  <a:pt x="1645841" y="879938"/>
                </a:lnTo>
                <a:lnTo>
                  <a:pt x="1644650" y="898605"/>
                </a:lnTo>
                <a:lnTo>
                  <a:pt x="1642269" y="916477"/>
                </a:lnTo>
                <a:lnTo>
                  <a:pt x="1640285" y="934746"/>
                </a:lnTo>
                <a:lnTo>
                  <a:pt x="1637506" y="953015"/>
                </a:lnTo>
                <a:lnTo>
                  <a:pt x="1634728" y="970887"/>
                </a:lnTo>
                <a:lnTo>
                  <a:pt x="1631156" y="988759"/>
                </a:lnTo>
                <a:lnTo>
                  <a:pt x="1627188" y="1006630"/>
                </a:lnTo>
                <a:lnTo>
                  <a:pt x="1623616" y="1023708"/>
                </a:lnTo>
                <a:lnTo>
                  <a:pt x="1618853" y="1041183"/>
                </a:lnTo>
                <a:lnTo>
                  <a:pt x="1614091" y="1058260"/>
                </a:lnTo>
                <a:lnTo>
                  <a:pt x="1608931" y="1075735"/>
                </a:lnTo>
                <a:lnTo>
                  <a:pt x="1602978" y="1092416"/>
                </a:lnTo>
                <a:lnTo>
                  <a:pt x="1597025" y="1109096"/>
                </a:lnTo>
                <a:lnTo>
                  <a:pt x="1590675" y="1125777"/>
                </a:lnTo>
                <a:lnTo>
                  <a:pt x="1584325" y="1142060"/>
                </a:lnTo>
                <a:lnTo>
                  <a:pt x="1576785" y="1158343"/>
                </a:lnTo>
                <a:lnTo>
                  <a:pt x="1569641" y="1174229"/>
                </a:lnTo>
                <a:lnTo>
                  <a:pt x="1562100" y="1190116"/>
                </a:lnTo>
                <a:lnTo>
                  <a:pt x="1553766" y="1205605"/>
                </a:lnTo>
                <a:lnTo>
                  <a:pt x="1545828" y="1221094"/>
                </a:lnTo>
                <a:lnTo>
                  <a:pt x="1537097" y="1236980"/>
                </a:lnTo>
                <a:lnTo>
                  <a:pt x="1527969" y="1251675"/>
                </a:lnTo>
                <a:lnTo>
                  <a:pt x="1518841" y="1266767"/>
                </a:lnTo>
                <a:lnTo>
                  <a:pt x="1508919" y="1281461"/>
                </a:lnTo>
                <a:lnTo>
                  <a:pt x="1499394" y="1295759"/>
                </a:lnTo>
                <a:lnTo>
                  <a:pt x="1489075" y="1309659"/>
                </a:lnTo>
                <a:lnTo>
                  <a:pt x="1478756" y="1323560"/>
                </a:lnTo>
                <a:lnTo>
                  <a:pt x="1468041" y="1337460"/>
                </a:lnTo>
                <a:lnTo>
                  <a:pt x="1456928" y="1350963"/>
                </a:lnTo>
                <a:lnTo>
                  <a:pt x="1447800" y="1300525"/>
                </a:lnTo>
                <a:lnTo>
                  <a:pt x="1457325" y="1287816"/>
                </a:lnTo>
                <a:lnTo>
                  <a:pt x="1466453" y="1274710"/>
                </a:lnTo>
                <a:lnTo>
                  <a:pt x="1474788" y="1262398"/>
                </a:lnTo>
                <a:lnTo>
                  <a:pt x="1483519" y="1248895"/>
                </a:lnTo>
                <a:lnTo>
                  <a:pt x="1492250" y="1235789"/>
                </a:lnTo>
                <a:lnTo>
                  <a:pt x="1499791" y="1222682"/>
                </a:lnTo>
                <a:lnTo>
                  <a:pt x="1508125" y="1208782"/>
                </a:lnTo>
                <a:lnTo>
                  <a:pt x="1515666" y="1195279"/>
                </a:lnTo>
                <a:lnTo>
                  <a:pt x="1522810" y="1180981"/>
                </a:lnTo>
                <a:lnTo>
                  <a:pt x="1529556" y="1167081"/>
                </a:lnTo>
                <a:lnTo>
                  <a:pt x="1536700" y="1153180"/>
                </a:lnTo>
                <a:lnTo>
                  <a:pt x="1543050" y="1138883"/>
                </a:lnTo>
                <a:lnTo>
                  <a:pt x="1549003" y="1124188"/>
                </a:lnTo>
                <a:lnTo>
                  <a:pt x="1555353" y="1109493"/>
                </a:lnTo>
                <a:lnTo>
                  <a:pt x="1560910" y="1094799"/>
                </a:lnTo>
                <a:lnTo>
                  <a:pt x="1566069" y="1079707"/>
                </a:lnTo>
                <a:lnTo>
                  <a:pt x="1571228" y="1064218"/>
                </a:lnTo>
                <a:lnTo>
                  <a:pt x="1575991" y="1049126"/>
                </a:lnTo>
                <a:lnTo>
                  <a:pt x="1580356" y="1034034"/>
                </a:lnTo>
                <a:lnTo>
                  <a:pt x="1584722" y="1018545"/>
                </a:lnTo>
                <a:lnTo>
                  <a:pt x="1588294" y="1003056"/>
                </a:lnTo>
                <a:lnTo>
                  <a:pt x="1591866" y="987170"/>
                </a:lnTo>
                <a:lnTo>
                  <a:pt x="1595041" y="971681"/>
                </a:lnTo>
                <a:lnTo>
                  <a:pt x="1597819" y="955398"/>
                </a:lnTo>
                <a:lnTo>
                  <a:pt x="1600597" y="939511"/>
                </a:lnTo>
                <a:lnTo>
                  <a:pt x="1602581" y="923228"/>
                </a:lnTo>
                <a:lnTo>
                  <a:pt x="1604566" y="906945"/>
                </a:lnTo>
                <a:lnTo>
                  <a:pt x="1606153" y="890662"/>
                </a:lnTo>
                <a:lnTo>
                  <a:pt x="1606947" y="874378"/>
                </a:lnTo>
                <a:lnTo>
                  <a:pt x="1607741" y="857301"/>
                </a:lnTo>
                <a:lnTo>
                  <a:pt x="1608931" y="841017"/>
                </a:lnTo>
                <a:lnTo>
                  <a:pt x="1608931" y="823940"/>
                </a:lnTo>
                <a:lnTo>
                  <a:pt x="1608931" y="822351"/>
                </a:lnTo>
                <a:lnTo>
                  <a:pt x="1646635" y="785813"/>
                </a:lnTo>
                <a:close/>
                <a:moveTo>
                  <a:pt x="1191" y="779463"/>
                </a:moveTo>
                <a:lnTo>
                  <a:pt x="39291" y="816372"/>
                </a:lnTo>
                <a:lnTo>
                  <a:pt x="38894" y="824707"/>
                </a:lnTo>
                <a:lnTo>
                  <a:pt x="39291" y="842169"/>
                </a:lnTo>
                <a:lnTo>
                  <a:pt x="39687" y="858838"/>
                </a:lnTo>
                <a:lnTo>
                  <a:pt x="40481" y="876300"/>
                </a:lnTo>
                <a:lnTo>
                  <a:pt x="41672" y="892969"/>
                </a:lnTo>
                <a:lnTo>
                  <a:pt x="43656" y="910035"/>
                </a:lnTo>
                <a:lnTo>
                  <a:pt x="45244" y="926307"/>
                </a:lnTo>
                <a:lnTo>
                  <a:pt x="47625" y="943372"/>
                </a:lnTo>
                <a:lnTo>
                  <a:pt x="50403" y="959644"/>
                </a:lnTo>
                <a:lnTo>
                  <a:pt x="53578" y="975519"/>
                </a:lnTo>
                <a:lnTo>
                  <a:pt x="56753" y="992188"/>
                </a:lnTo>
                <a:lnTo>
                  <a:pt x="60325" y="1008063"/>
                </a:lnTo>
                <a:lnTo>
                  <a:pt x="64691" y="1023938"/>
                </a:lnTo>
                <a:lnTo>
                  <a:pt x="69056" y="1039813"/>
                </a:lnTo>
                <a:lnTo>
                  <a:pt x="73819" y="1055688"/>
                </a:lnTo>
                <a:lnTo>
                  <a:pt x="78581" y="1071166"/>
                </a:lnTo>
                <a:lnTo>
                  <a:pt x="83741" y="1086644"/>
                </a:lnTo>
                <a:lnTo>
                  <a:pt x="89297" y="1101726"/>
                </a:lnTo>
                <a:lnTo>
                  <a:pt x="95250" y="1116807"/>
                </a:lnTo>
                <a:lnTo>
                  <a:pt x="101203" y="1131888"/>
                </a:lnTo>
                <a:lnTo>
                  <a:pt x="108347" y="1146573"/>
                </a:lnTo>
                <a:lnTo>
                  <a:pt x="114697" y="1161257"/>
                </a:lnTo>
                <a:lnTo>
                  <a:pt x="122238" y="1175941"/>
                </a:lnTo>
                <a:lnTo>
                  <a:pt x="129381" y="1190229"/>
                </a:lnTo>
                <a:lnTo>
                  <a:pt x="137319" y="1204517"/>
                </a:lnTo>
                <a:lnTo>
                  <a:pt x="144860" y="1218407"/>
                </a:lnTo>
                <a:lnTo>
                  <a:pt x="153194" y="1232298"/>
                </a:lnTo>
                <a:lnTo>
                  <a:pt x="161925" y="1245792"/>
                </a:lnTo>
                <a:lnTo>
                  <a:pt x="170260" y="1259285"/>
                </a:lnTo>
                <a:lnTo>
                  <a:pt x="179388" y="1272382"/>
                </a:lnTo>
                <a:lnTo>
                  <a:pt x="188913" y="1285479"/>
                </a:lnTo>
                <a:lnTo>
                  <a:pt x="198438" y="1298179"/>
                </a:lnTo>
                <a:lnTo>
                  <a:pt x="207963" y="1311276"/>
                </a:lnTo>
                <a:lnTo>
                  <a:pt x="199628" y="1362076"/>
                </a:lnTo>
                <a:lnTo>
                  <a:pt x="188516" y="1348186"/>
                </a:lnTo>
                <a:lnTo>
                  <a:pt x="177403" y="1334295"/>
                </a:lnTo>
                <a:lnTo>
                  <a:pt x="166291" y="1320404"/>
                </a:lnTo>
                <a:lnTo>
                  <a:pt x="155575" y="1306117"/>
                </a:lnTo>
                <a:lnTo>
                  <a:pt x="145256" y="1291432"/>
                </a:lnTo>
                <a:lnTo>
                  <a:pt x="135335" y="1276748"/>
                </a:lnTo>
                <a:lnTo>
                  <a:pt x="125413" y="1261667"/>
                </a:lnTo>
                <a:lnTo>
                  <a:pt x="115888" y="1245792"/>
                </a:lnTo>
                <a:lnTo>
                  <a:pt x="106760" y="1230710"/>
                </a:lnTo>
                <a:lnTo>
                  <a:pt x="98425" y="1214835"/>
                </a:lnTo>
                <a:lnTo>
                  <a:pt x="90091" y="1198960"/>
                </a:lnTo>
                <a:lnTo>
                  <a:pt x="81756" y="1183085"/>
                </a:lnTo>
                <a:lnTo>
                  <a:pt x="74216" y="1166416"/>
                </a:lnTo>
                <a:lnTo>
                  <a:pt x="66675" y="1150144"/>
                </a:lnTo>
                <a:lnTo>
                  <a:pt x="59928" y="1133079"/>
                </a:lnTo>
                <a:lnTo>
                  <a:pt x="53578" y="1116410"/>
                </a:lnTo>
                <a:lnTo>
                  <a:pt x="46831" y="1098948"/>
                </a:lnTo>
                <a:lnTo>
                  <a:pt x="41275" y="1081882"/>
                </a:lnTo>
                <a:lnTo>
                  <a:pt x="35719" y="1064419"/>
                </a:lnTo>
                <a:lnTo>
                  <a:pt x="30559" y="1046957"/>
                </a:lnTo>
                <a:lnTo>
                  <a:pt x="25797" y="1029097"/>
                </a:lnTo>
                <a:lnTo>
                  <a:pt x="21431" y="1011635"/>
                </a:lnTo>
                <a:lnTo>
                  <a:pt x="17066" y="993379"/>
                </a:lnTo>
                <a:lnTo>
                  <a:pt x="13494" y="975122"/>
                </a:lnTo>
                <a:lnTo>
                  <a:pt x="10716" y="956469"/>
                </a:lnTo>
                <a:lnTo>
                  <a:pt x="7541" y="938610"/>
                </a:lnTo>
                <a:lnTo>
                  <a:pt x="5556" y="919957"/>
                </a:lnTo>
                <a:lnTo>
                  <a:pt x="3175" y="900907"/>
                </a:lnTo>
                <a:lnTo>
                  <a:pt x="1984" y="882254"/>
                </a:lnTo>
                <a:lnTo>
                  <a:pt x="794" y="863204"/>
                </a:lnTo>
                <a:lnTo>
                  <a:pt x="397" y="844154"/>
                </a:lnTo>
                <a:lnTo>
                  <a:pt x="0" y="824707"/>
                </a:lnTo>
                <a:lnTo>
                  <a:pt x="397" y="802085"/>
                </a:lnTo>
                <a:lnTo>
                  <a:pt x="1191" y="779463"/>
                </a:lnTo>
                <a:close/>
                <a:moveTo>
                  <a:pt x="1314889" y="671513"/>
                </a:moveTo>
                <a:lnTo>
                  <a:pt x="1339850" y="701729"/>
                </a:lnTo>
                <a:lnTo>
                  <a:pt x="1101725" y="776288"/>
                </a:lnTo>
                <a:lnTo>
                  <a:pt x="1116385" y="730768"/>
                </a:lnTo>
                <a:lnTo>
                  <a:pt x="1314889" y="671513"/>
                </a:lnTo>
                <a:close/>
                <a:moveTo>
                  <a:pt x="339763" y="668338"/>
                </a:moveTo>
                <a:lnTo>
                  <a:pt x="538932" y="730250"/>
                </a:lnTo>
                <a:lnTo>
                  <a:pt x="554038" y="776288"/>
                </a:lnTo>
                <a:lnTo>
                  <a:pt x="317500" y="698500"/>
                </a:lnTo>
                <a:lnTo>
                  <a:pt x="339763" y="668338"/>
                </a:lnTo>
                <a:close/>
                <a:moveTo>
                  <a:pt x="828080" y="554038"/>
                </a:moveTo>
                <a:lnTo>
                  <a:pt x="847512" y="567940"/>
                </a:lnTo>
                <a:lnTo>
                  <a:pt x="1087438" y="737939"/>
                </a:lnTo>
                <a:lnTo>
                  <a:pt x="1086645" y="741117"/>
                </a:lnTo>
                <a:lnTo>
                  <a:pt x="1086249" y="742308"/>
                </a:lnTo>
                <a:lnTo>
                  <a:pt x="987105" y="1046163"/>
                </a:lnTo>
                <a:lnTo>
                  <a:pt x="980364" y="1046163"/>
                </a:lnTo>
                <a:lnTo>
                  <a:pt x="935551" y="1046163"/>
                </a:lnTo>
                <a:lnTo>
                  <a:pt x="669054" y="1046163"/>
                </a:lnTo>
                <a:lnTo>
                  <a:pt x="570308" y="742308"/>
                </a:lnTo>
                <a:lnTo>
                  <a:pt x="569911" y="741117"/>
                </a:lnTo>
                <a:lnTo>
                  <a:pt x="568325" y="737939"/>
                </a:lnTo>
                <a:lnTo>
                  <a:pt x="808648" y="567940"/>
                </a:lnTo>
                <a:lnTo>
                  <a:pt x="828080" y="554038"/>
                </a:lnTo>
                <a:close/>
                <a:moveTo>
                  <a:pt x="1360910" y="387350"/>
                </a:moveTo>
                <a:lnTo>
                  <a:pt x="1489666" y="409557"/>
                </a:lnTo>
                <a:lnTo>
                  <a:pt x="1540533" y="418281"/>
                </a:lnTo>
                <a:lnTo>
                  <a:pt x="1550865" y="437316"/>
                </a:lnTo>
                <a:lnTo>
                  <a:pt x="1560800" y="456747"/>
                </a:lnTo>
                <a:lnTo>
                  <a:pt x="1570337" y="476178"/>
                </a:lnTo>
                <a:lnTo>
                  <a:pt x="1579477" y="495213"/>
                </a:lnTo>
                <a:lnTo>
                  <a:pt x="1587425" y="515834"/>
                </a:lnTo>
                <a:lnTo>
                  <a:pt x="1595373" y="536058"/>
                </a:lnTo>
                <a:lnTo>
                  <a:pt x="1602924" y="556282"/>
                </a:lnTo>
                <a:lnTo>
                  <a:pt x="1609679" y="577300"/>
                </a:lnTo>
                <a:lnTo>
                  <a:pt x="1616038" y="597920"/>
                </a:lnTo>
                <a:lnTo>
                  <a:pt x="1621601" y="619731"/>
                </a:lnTo>
                <a:lnTo>
                  <a:pt x="1626767" y="640748"/>
                </a:lnTo>
                <a:lnTo>
                  <a:pt x="1631536" y="662955"/>
                </a:lnTo>
                <a:lnTo>
                  <a:pt x="1635908" y="684369"/>
                </a:lnTo>
                <a:lnTo>
                  <a:pt x="1639484" y="706973"/>
                </a:lnTo>
                <a:lnTo>
                  <a:pt x="1641868" y="728783"/>
                </a:lnTo>
                <a:lnTo>
                  <a:pt x="1644650" y="751387"/>
                </a:lnTo>
                <a:lnTo>
                  <a:pt x="1607692" y="786680"/>
                </a:lnTo>
                <a:lnTo>
                  <a:pt x="1513510" y="877888"/>
                </a:lnTo>
                <a:lnTo>
                  <a:pt x="1508343" y="871543"/>
                </a:lnTo>
                <a:lnTo>
                  <a:pt x="1471386" y="825146"/>
                </a:lnTo>
                <a:lnTo>
                  <a:pt x="1363691" y="689921"/>
                </a:lnTo>
                <a:lnTo>
                  <a:pt x="1341437" y="662559"/>
                </a:lnTo>
                <a:lnTo>
                  <a:pt x="1341835" y="656214"/>
                </a:lnTo>
                <a:lnTo>
                  <a:pt x="1355743" y="455557"/>
                </a:lnTo>
                <a:lnTo>
                  <a:pt x="1360115" y="396074"/>
                </a:lnTo>
                <a:lnTo>
                  <a:pt x="1360910" y="387350"/>
                </a:lnTo>
                <a:close/>
                <a:moveTo>
                  <a:pt x="293316" y="387350"/>
                </a:moveTo>
                <a:lnTo>
                  <a:pt x="293316" y="388143"/>
                </a:lnTo>
                <a:lnTo>
                  <a:pt x="297280" y="446040"/>
                </a:lnTo>
                <a:lnTo>
                  <a:pt x="311549" y="656214"/>
                </a:lnTo>
                <a:lnTo>
                  <a:pt x="312738" y="662559"/>
                </a:lnTo>
                <a:lnTo>
                  <a:pt x="290145" y="689921"/>
                </a:lnTo>
                <a:lnTo>
                  <a:pt x="175991" y="833870"/>
                </a:lnTo>
                <a:lnTo>
                  <a:pt x="141111" y="877888"/>
                </a:lnTo>
                <a:lnTo>
                  <a:pt x="138733" y="875509"/>
                </a:lnTo>
                <a:lnTo>
                  <a:pt x="39641" y="779939"/>
                </a:lnTo>
                <a:lnTo>
                  <a:pt x="3175" y="744646"/>
                </a:lnTo>
                <a:lnTo>
                  <a:pt x="5949" y="722835"/>
                </a:lnTo>
                <a:lnTo>
                  <a:pt x="8724" y="701025"/>
                </a:lnTo>
                <a:lnTo>
                  <a:pt x="12291" y="679611"/>
                </a:lnTo>
                <a:lnTo>
                  <a:pt x="16255" y="658197"/>
                </a:lnTo>
                <a:lnTo>
                  <a:pt x="21011" y="636783"/>
                </a:lnTo>
                <a:lnTo>
                  <a:pt x="26164" y="616162"/>
                </a:lnTo>
                <a:lnTo>
                  <a:pt x="31713" y="595541"/>
                </a:lnTo>
                <a:lnTo>
                  <a:pt x="38452" y="574920"/>
                </a:lnTo>
                <a:lnTo>
                  <a:pt x="44793" y="554696"/>
                </a:lnTo>
                <a:lnTo>
                  <a:pt x="51928" y="534472"/>
                </a:lnTo>
                <a:lnTo>
                  <a:pt x="59855" y="514644"/>
                </a:lnTo>
                <a:lnTo>
                  <a:pt x="68179" y="495213"/>
                </a:lnTo>
                <a:lnTo>
                  <a:pt x="77296" y="476178"/>
                </a:lnTo>
                <a:lnTo>
                  <a:pt x="86016" y="457143"/>
                </a:lnTo>
                <a:lnTo>
                  <a:pt x="95528" y="438109"/>
                </a:lnTo>
                <a:lnTo>
                  <a:pt x="105834" y="419867"/>
                </a:lnTo>
                <a:lnTo>
                  <a:pt x="156173" y="410747"/>
                </a:lnTo>
                <a:lnTo>
                  <a:pt x="293316" y="387350"/>
                </a:lnTo>
                <a:close/>
                <a:moveTo>
                  <a:pt x="808037" y="298450"/>
                </a:moveTo>
                <a:lnTo>
                  <a:pt x="827881" y="306401"/>
                </a:lnTo>
                <a:lnTo>
                  <a:pt x="847725" y="298450"/>
                </a:lnTo>
                <a:lnTo>
                  <a:pt x="847725" y="536575"/>
                </a:lnTo>
                <a:lnTo>
                  <a:pt x="827881" y="522661"/>
                </a:lnTo>
                <a:lnTo>
                  <a:pt x="808037" y="536575"/>
                </a:lnTo>
                <a:lnTo>
                  <a:pt x="808037" y="298450"/>
                </a:lnTo>
                <a:close/>
                <a:moveTo>
                  <a:pt x="1106341" y="198438"/>
                </a:moveTo>
                <a:lnTo>
                  <a:pt x="1122567" y="205965"/>
                </a:lnTo>
                <a:lnTo>
                  <a:pt x="1139189" y="214285"/>
                </a:lnTo>
                <a:lnTo>
                  <a:pt x="1155020" y="223001"/>
                </a:lnTo>
                <a:lnTo>
                  <a:pt x="1170455" y="231717"/>
                </a:lnTo>
                <a:lnTo>
                  <a:pt x="1185889" y="241225"/>
                </a:lnTo>
                <a:lnTo>
                  <a:pt x="1200928" y="251129"/>
                </a:lnTo>
                <a:lnTo>
                  <a:pt x="1216363" y="261034"/>
                </a:lnTo>
                <a:lnTo>
                  <a:pt x="1231006" y="271335"/>
                </a:lnTo>
                <a:lnTo>
                  <a:pt x="1244858" y="282031"/>
                </a:lnTo>
                <a:lnTo>
                  <a:pt x="1258710" y="293520"/>
                </a:lnTo>
                <a:lnTo>
                  <a:pt x="1272562" y="305010"/>
                </a:lnTo>
                <a:lnTo>
                  <a:pt x="1286018" y="316895"/>
                </a:lnTo>
                <a:lnTo>
                  <a:pt x="1299078" y="328780"/>
                </a:lnTo>
                <a:lnTo>
                  <a:pt x="1312138" y="341854"/>
                </a:lnTo>
                <a:lnTo>
                  <a:pt x="1324407" y="354928"/>
                </a:lnTo>
                <a:lnTo>
                  <a:pt x="1336675" y="367606"/>
                </a:lnTo>
                <a:lnTo>
                  <a:pt x="1332322" y="423863"/>
                </a:lnTo>
                <a:lnTo>
                  <a:pt x="1318470" y="406827"/>
                </a:lnTo>
                <a:lnTo>
                  <a:pt x="1304618" y="390584"/>
                </a:lnTo>
                <a:lnTo>
                  <a:pt x="1289975" y="374737"/>
                </a:lnTo>
                <a:lnTo>
                  <a:pt x="1274145" y="359286"/>
                </a:lnTo>
                <a:lnTo>
                  <a:pt x="1258314" y="344231"/>
                </a:lnTo>
                <a:lnTo>
                  <a:pt x="1242088" y="329969"/>
                </a:lnTo>
                <a:lnTo>
                  <a:pt x="1225070" y="316103"/>
                </a:lnTo>
                <a:lnTo>
                  <a:pt x="1208052" y="302633"/>
                </a:lnTo>
                <a:lnTo>
                  <a:pt x="1189847" y="290351"/>
                </a:lnTo>
                <a:lnTo>
                  <a:pt x="1171642" y="278070"/>
                </a:lnTo>
                <a:lnTo>
                  <a:pt x="1153437" y="266580"/>
                </a:lnTo>
                <a:lnTo>
                  <a:pt x="1134440" y="255884"/>
                </a:lnTo>
                <a:lnTo>
                  <a:pt x="1114652" y="245187"/>
                </a:lnTo>
                <a:lnTo>
                  <a:pt x="1094864" y="235679"/>
                </a:lnTo>
                <a:lnTo>
                  <a:pt x="1074680" y="227359"/>
                </a:lnTo>
                <a:lnTo>
                  <a:pt x="1054100" y="218643"/>
                </a:lnTo>
                <a:lnTo>
                  <a:pt x="1106341" y="198438"/>
                </a:lnTo>
                <a:close/>
                <a:moveTo>
                  <a:pt x="545878" y="196850"/>
                </a:moveTo>
                <a:lnTo>
                  <a:pt x="598488" y="217164"/>
                </a:lnTo>
                <a:lnTo>
                  <a:pt x="577763" y="225130"/>
                </a:lnTo>
                <a:lnTo>
                  <a:pt x="557835" y="233495"/>
                </a:lnTo>
                <a:lnTo>
                  <a:pt x="538305" y="243055"/>
                </a:lnTo>
                <a:lnTo>
                  <a:pt x="518775" y="253013"/>
                </a:lnTo>
                <a:lnTo>
                  <a:pt x="500441" y="263369"/>
                </a:lnTo>
                <a:lnTo>
                  <a:pt x="481709" y="274522"/>
                </a:lnTo>
                <a:lnTo>
                  <a:pt x="463375" y="286471"/>
                </a:lnTo>
                <a:lnTo>
                  <a:pt x="446236" y="298421"/>
                </a:lnTo>
                <a:lnTo>
                  <a:pt x="428700" y="311566"/>
                </a:lnTo>
                <a:lnTo>
                  <a:pt x="411960" y="325108"/>
                </a:lnTo>
                <a:lnTo>
                  <a:pt x="395220" y="338651"/>
                </a:lnTo>
                <a:lnTo>
                  <a:pt x="379676" y="352991"/>
                </a:lnTo>
                <a:lnTo>
                  <a:pt x="364132" y="368127"/>
                </a:lnTo>
                <a:lnTo>
                  <a:pt x="349385" y="383263"/>
                </a:lnTo>
                <a:lnTo>
                  <a:pt x="335037" y="399594"/>
                </a:lnTo>
                <a:lnTo>
                  <a:pt x="321087" y="415925"/>
                </a:lnTo>
                <a:lnTo>
                  <a:pt x="317500" y="360957"/>
                </a:lnTo>
                <a:lnTo>
                  <a:pt x="329457" y="347812"/>
                </a:lnTo>
                <a:lnTo>
                  <a:pt x="341414" y="335465"/>
                </a:lnTo>
                <a:lnTo>
                  <a:pt x="354567" y="323117"/>
                </a:lnTo>
                <a:lnTo>
                  <a:pt x="367719" y="311566"/>
                </a:lnTo>
                <a:lnTo>
                  <a:pt x="380872" y="299616"/>
                </a:lnTo>
                <a:lnTo>
                  <a:pt x="394423" y="288463"/>
                </a:lnTo>
                <a:lnTo>
                  <a:pt x="408373" y="277708"/>
                </a:lnTo>
                <a:lnTo>
                  <a:pt x="422721" y="267352"/>
                </a:lnTo>
                <a:lnTo>
                  <a:pt x="437069" y="256996"/>
                </a:lnTo>
                <a:lnTo>
                  <a:pt x="451816" y="247436"/>
                </a:lnTo>
                <a:lnTo>
                  <a:pt x="466962" y="237877"/>
                </a:lnTo>
                <a:lnTo>
                  <a:pt x="482107" y="228715"/>
                </a:lnTo>
                <a:lnTo>
                  <a:pt x="497651" y="219952"/>
                </a:lnTo>
                <a:lnTo>
                  <a:pt x="513195" y="211986"/>
                </a:lnTo>
                <a:lnTo>
                  <a:pt x="529536" y="204020"/>
                </a:lnTo>
                <a:lnTo>
                  <a:pt x="545878" y="196850"/>
                </a:lnTo>
                <a:close/>
                <a:moveTo>
                  <a:pt x="1028700" y="25400"/>
                </a:moveTo>
                <a:lnTo>
                  <a:pt x="1048147" y="30571"/>
                </a:lnTo>
                <a:lnTo>
                  <a:pt x="1067197" y="36139"/>
                </a:lnTo>
                <a:lnTo>
                  <a:pt x="1086247" y="42503"/>
                </a:lnTo>
                <a:lnTo>
                  <a:pt x="1104900" y="49265"/>
                </a:lnTo>
                <a:lnTo>
                  <a:pt x="1123553" y="56026"/>
                </a:lnTo>
                <a:lnTo>
                  <a:pt x="1142207" y="63186"/>
                </a:lnTo>
                <a:lnTo>
                  <a:pt x="1160066" y="71538"/>
                </a:lnTo>
                <a:lnTo>
                  <a:pt x="1177925" y="79891"/>
                </a:lnTo>
                <a:lnTo>
                  <a:pt x="1195388" y="88641"/>
                </a:lnTo>
                <a:lnTo>
                  <a:pt x="1212850" y="97392"/>
                </a:lnTo>
                <a:lnTo>
                  <a:pt x="1230313" y="106937"/>
                </a:lnTo>
                <a:lnTo>
                  <a:pt x="1246982" y="116881"/>
                </a:lnTo>
                <a:lnTo>
                  <a:pt x="1263650" y="127620"/>
                </a:lnTo>
                <a:lnTo>
                  <a:pt x="1280319" y="138359"/>
                </a:lnTo>
                <a:lnTo>
                  <a:pt x="1296194" y="149098"/>
                </a:lnTo>
                <a:lnTo>
                  <a:pt x="1312069" y="160633"/>
                </a:lnTo>
                <a:lnTo>
                  <a:pt x="1327547" y="172565"/>
                </a:lnTo>
                <a:lnTo>
                  <a:pt x="1342629" y="184497"/>
                </a:lnTo>
                <a:lnTo>
                  <a:pt x="1358107" y="197225"/>
                </a:lnTo>
                <a:lnTo>
                  <a:pt x="1372791" y="209953"/>
                </a:lnTo>
                <a:lnTo>
                  <a:pt x="1386682" y="223079"/>
                </a:lnTo>
                <a:lnTo>
                  <a:pt x="1400572" y="237000"/>
                </a:lnTo>
                <a:lnTo>
                  <a:pt x="1414463" y="250921"/>
                </a:lnTo>
                <a:lnTo>
                  <a:pt x="1427957" y="264444"/>
                </a:lnTo>
                <a:lnTo>
                  <a:pt x="1440657" y="279161"/>
                </a:lnTo>
                <a:lnTo>
                  <a:pt x="1453754" y="293877"/>
                </a:lnTo>
                <a:lnTo>
                  <a:pt x="1466454" y="309389"/>
                </a:lnTo>
                <a:lnTo>
                  <a:pt x="1477963" y="324901"/>
                </a:lnTo>
                <a:lnTo>
                  <a:pt x="1489473" y="340413"/>
                </a:lnTo>
                <a:lnTo>
                  <a:pt x="1501379" y="356323"/>
                </a:lnTo>
                <a:lnTo>
                  <a:pt x="1512094" y="372233"/>
                </a:lnTo>
                <a:lnTo>
                  <a:pt x="1522413" y="388938"/>
                </a:lnTo>
                <a:lnTo>
                  <a:pt x="1470026" y="380187"/>
                </a:lnTo>
                <a:lnTo>
                  <a:pt x="1460501" y="366664"/>
                </a:lnTo>
                <a:lnTo>
                  <a:pt x="1451373" y="353539"/>
                </a:lnTo>
                <a:lnTo>
                  <a:pt x="1441451" y="340413"/>
                </a:lnTo>
                <a:lnTo>
                  <a:pt x="1430735" y="327685"/>
                </a:lnTo>
                <a:lnTo>
                  <a:pt x="1420416" y="315355"/>
                </a:lnTo>
                <a:lnTo>
                  <a:pt x="1409701" y="302627"/>
                </a:lnTo>
                <a:lnTo>
                  <a:pt x="1398985" y="290695"/>
                </a:lnTo>
                <a:lnTo>
                  <a:pt x="1387872" y="278763"/>
                </a:lnTo>
                <a:lnTo>
                  <a:pt x="1375966" y="267228"/>
                </a:lnTo>
                <a:lnTo>
                  <a:pt x="1364457" y="255694"/>
                </a:lnTo>
                <a:lnTo>
                  <a:pt x="1352154" y="244557"/>
                </a:lnTo>
                <a:lnTo>
                  <a:pt x="1340247" y="233420"/>
                </a:lnTo>
                <a:lnTo>
                  <a:pt x="1327944" y="223079"/>
                </a:lnTo>
                <a:lnTo>
                  <a:pt x="1315244" y="212737"/>
                </a:lnTo>
                <a:lnTo>
                  <a:pt x="1302544" y="202396"/>
                </a:lnTo>
                <a:lnTo>
                  <a:pt x="1289844" y="192452"/>
                </a:lnTo>
                <a:lnTo>
                  <a:pt x="1276350" y="182906"/>
                </a:lnTo>
                <a:lnTo>
                  <a:pt x="1262857" y="173758"/>
                </a:lnTo>
                <a:lnTo>
                  <a:pt x="1248966" y="164610"/>
                </a:lnTo>
                <a:lnTo>
                  <a:pt x="1235472" y="155462"/>
                </a:lnTo>
                <a:lnTo>
                  <a:pt x="1221582" y="147507"/>
                </a:lnTo>
                <a:lnTo>
                  <a:pt x="1207294" y="139155"/>
                </a:lnTo>
                <a:lnTo>
                  <a:pt x="1192610" y="130802"/>
                </a:lnTo>
                <a:lnTo>
                  <a:pt x="1178322" y="123643"/>
                </a:lnTo>
                <a:lnTo>
                  <a:pt x="1163241" y="116085"/>
                </a:lnTo>
                <a:lnTo>
                  <a:pt x="1148557" y="108926"/>
                </a:lnTo>
                <a:lnTo>
                  <a:pt x="1133475" y="102164"/>
                </a:lnTo>
                <a:lnTo>
                  <a:pt x="1117997" y="95801"/>
                </a:lnTo>
                <a:lnTo>
                  <a:pt x="1102916" y="89834"/>
                </a:lnTo>
                <a:lnTo>
                  <a:pt x="1087041" y="84266"/>
                </a:lnTo>
                <a:lnTo>
                  <a:pt x="1071166" y="78698"/>
                </a:lnTo>
                <a:lnTo>
                  <a:pt x="1055291" y="73527"/>
                </a:lnTo>
                <a:lnTo>
                  <a:pt x="1028700" y="25400"/>
                </a:lnTo>
                <a:close/>
                <a:moveTo>
                  <a:pt x="619125" y="25400"/>
                </a:moveTo>
                <a:lnTo>
                  <a:pt x="594935" y="72333"/>
                </a:lnTo>
                <a:lnTo>
                  <a:pt x="579073" y="77504"/>
                </a:lnTo>
                <a:lnTo>
                  <a:pt x="563211" y="82674"/>
                </a:lnTo>
                <a:lnTo>
                  <a:pt x="546952" y="89038"/>
                </a:lnTo>
                <a:lnTo>
                  <a:pt x="531486" y="95004"/>
                </a:lnTo>
                <a:lnTo>
                  <a:pt x="516020" y="101368"/>
                </a:lnTo>
                <a:lnTo>
                  <a:pt x="500951" y="108130"/>
                </a:lnTo>
                <a:lnTo>
                  <a:pt x="485882" y="115289"/>
                </a:lnTo>
                <a:lnTo>
                  <a:pt x="470813" y="122846"/>
                </a:lnTo>
                <a:lnTo>
                  <a:pt x="456140" y="130005"/>
                </a:lnTo>
                <a:lnTo>
                  <a:pt x="441467" y="138358"/>
                </a:lnTo>
                <a:lnTo>
                  <a:pt x="427191" y="146313"/>
                </a:lnTo>
                <a:lnTo>
                  <a:pt x="412915" y="155063"/>
                </a:lnTo>
                <a:lnTo>
                  <a:pt x="399036" y="163813"/>
                </a:lnTo>
                <a:lnTo>
                  <a:pt x="385156" y="172961"/>
                </a:lnTo>
                <a:lnTo>
                  <a:pt x="371277" y="182507"/>
                </a:lnTo>
                <a:lnTo>
                  <a:pt x="358190" y="192053"/>
                </a:lnTo>
                <a:lnTo>
                  <a:pt x="345104" y="201996"/>
                </a:lnTo>
                <a:lnTo>
                  <a:pt x="332018" y="212338"/>
                </a:lnTo>
                <a:lnTo>
                  <a:pt x="319328" y="222679"/>
                </a:lnTo>
                <a:lnTo>
                  <a:pt x="307035" y="233418"/>
                </a:lnTo>
                <a:lnTo>
                  <a:pt x="294741" y="244554"/>
                </a:lnTo>
                <a:lnTo>
                  <a:pt x="282448" y="256089"/>
                </a:lnTo>
                <a:lnTo>
                  <a:pt x="270948" y="267226"/>
                </a:lnTo>
                <a:lnTo>
                  <a:pt x="259448" y="278760"/>
                </a:lnTo>
                <a:lnTo>
                  <a:pt x="247948" y="291090"/>
                </a:lnTo>
                <a:lnTo>
                  <a:pt x="236844" y="303022"/>
                </a:lnTo>
                <a:lnTo>
                  <a:pt x="226137" y="315750"/>
                </a:lnTo>
                <a:lnTo>
                  <a:pt x="215826" y="328477"/>
                </a:lnTo>
                <a:lnTo>
                  <a:pt x="205516" y="341205"/>
                </a:lnTo>
                <a:lnTo>
                  <a:pt x="195602" y="354728"/>
                </a:lnTo>
                <a:lnTo>
                  <a:pt x="185688" y="367854"/>
                </a:lnTo>
                <a:lnTo>
                  <a:pt x="176170" y="381377"/>
                </a:lnTo>
                <a:lnTo>
                  <a:pt x="123825" y="390525"/>
                </a:lnTo>
                <a:lnTo>
                  <a:pt x="134135" y="373820"/>
                </a:lnTo>
                <a:lnTo>
                  <a:pt x="145239" y="357512"/>
                </a:lnTo>
                <a:lnTo>
                  <a:pt x="156739" y="341205"/>
                </a:lnTo>
                <a:lnTo>
                  <a:pt x="168239" y="325693"/>
                </a:lnTo>
                <a:lnTo>
                  <a:pt x="180136" y="310181"/>
                </a:lnTo>
                <a:lnTo>
                  <a:pt x="192826" y="295067"/>
                </a:lnTo>
                <a:lnTo>
                  <a:pt x="205516" y="280351"/>
                </a:lnTo>
                <a:lnTo>
                  <a:pt x="218602" y="265635"/>
                </a:lnTo>
                <a:lnTo>
                  <a:pt x="232085" y="251316"/>
                </a:lnTo>
                <a:lnTo>
                  <a:pt x="245965" y="237395"/>
                </a:lnTo>
                <a:lnTo>
                  <a:pt x="259844" y="223872"/>
                </a:lnTo>
                <a:lnTo>
                  <a:pt x="274517" y="210349"/>
                </a:lnTo>
                <a:lnTo>
                  <a:pt x="289190" y="197621"/>
                </a:lnTo>
                <a:lnTo>
                  <a:pt x="303862" y="184893"/>
                </a:lnTo>
                <a:lnTo>
                  <a:pt x="319328" y="172961"/>
                </a:lnTo>
                <a:lnTo>
                  <a:pt x="334794" y="160631"/>
                </a:lnTo>
                <a:lnTo>
                  <a:pt x="350656" y="149495"/>
                </a:lnTo>
                <a:lnTo>
                  <a:pt x="366518" y="138358"/>
                </a:lnTo>
                <a:lnTo>
                  <a:pt x="383174" y="127619"/>
                </a:lnTo>
                <a:lnTo>
                  <a:pt x="399829" y="116880"/>
                </a:lnTo>
                <a:lnTo>
                  <a:pt x="416881" y="106936"/>
                </a:lnTo>
                <a:lnTo>
                  <a:pt x="433933" y="97391"/>
                </a:lnTo>
                <a:lnTo>
                  <a:pt x="451778" y="88640"/>
                </a:lnTo>
                <a:lnTo>
                  <a:pt x="469227" y="79890"/>
                </a:lnTo>
                <a:lnTo>
                  <a:pt x="487072" y="71140"/>
                </a:lnTo>
                <a:lnTo>
                  <a:pt x="505710" y="63185"/>
                </a:lnTo>
                <a:lnTo>
                  <a:pt x="523951" y="56026"/>
                </a:lnTo>
                <a:lnTo>
                  <a:pt x="542193" y="48867"/>
                </a:lnTo>
                <a:lnTo>
                  <a:pt x="561228" y="42105"/>
                </a:lnTo>
                <a:lnTo>
                  <a:pt x="580263" y="36139"/>
                </a:lnTo>
                <a:lnTo>
                  <a:pt x="599694" y="30570"/>
                </a:lnTo>
                <a:lnTo>
                  <a:pt x="619125" y="25400"/>
                </a:lnTo>
                <a:close/>
                <a:moveTo>
                  <a:pt x="824315" y="0"/>
                </a:moveTo>
                <a:lnTo>
                  <a:pt x="846110" y="792"/>
                </a:lnTo>
                <a:lnTo>
                  <a:pt x="868300" y="1585"/>
                </a:lnTo>
                <a:lnTo>
                  <a:pt x="889699" y="2774"/>
                </a:lnTo>
                <a:lnTo>
                  <a:pt x="911097" y="4756"/>
                </a:lnTo>
                <a:lnTo>
                  <a:pt x="932495" y="7530"/>
                </a:lnTo>
                <a:lnTo>
                  <a:pt x="953497" y="10700"/>
                </a:lnTo>
                <a:lnTo>
                  <a:pt x="974499" y="13871"/>
                </a:lnTo>
                <a:lnTo>
                  <a:pt x="995500" y="18230"/>
                </a:lnTo>
                <a:lnTo>
                  <a:pt x="1020861" y="63806"/>
                </a:lnTo>
                <a:lnTo>
                  <a:pt x="1084263" y="178339"/>
                </a:lnTo>
                <a:lnTo>
                  <a:pt x="1071187" y="183491"/>
                </a:lnTo>
                <a:lnTo>
                  <a:pt x="1015710" y="204892"/>
                </a:lnTo>
                <a:lnTo>
                  <a:pt x="847298" y="270679"/>
                </a:lnTo>
                <a:lnTo>
                  <a:pt x="827882" y="277813"/>
                </a:lnTo>
                <a:lnTo>
                  <a:pt x="808465" y="270679"/>
                </a:lnTo>
                <a:lnTo>
                  <a:pt x="636883" y="203703"/>
                </a:lnTo>
                <a:lnTo>
                  <a:pt x="581010" y="181906"/>
                </a:lnTo>
                <a:lnTo>
                  <a:pt x="571500" y="178339"/>
                </a:lnTo>
                <a:lnTo>
                  <a:pt x="630147" y="63409"/>
                </a:lnTo>
                <a:lnTo>
                  <a:pt x="653130" y="18230"/>
                </a:lnTo>
                <a:lnTo>
                  <a:pt x="673736" y="13871"/>
                </a:lnTo>
                <a:lnTo>
                  <a:pt x="694738" y="10700"/>
                </a:lnTo>
                <a:lnTo>
                  <a:pt x="716136" y="7530"/>
                </a:lnTo>
                <a:lnTo>
                  <a:pt x="737534" y="4756"/>
                </a:lnTo>
                <a:lnTo>
                  <a:pt x="758932" y="2774"/>
                </a:lnTo>
                <a:lnTo>
                  <a:pt x="780726" y="1585"/>
                </a:lnTo>
                <a:lnTo>
                  <a:pt x="802125" y="792"/>
                </a:lnTo>
                <a:lnTo>
                  <a:pt x="8243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3947052" y="5579160"/>
            <a:ext cx="5731826" cy="756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双字信息地址为 × … × 0 0 0</a:t>
            </a:r>
            <a:endParaRPr kumimoji="0" lang="zh-CN" altLang="en-US" sz="1800" b="1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13"/>
            </p:custDataLst>
          </p:nvPr>
        </p:nvCxnSpPr>
        <p:spPr>
          <a:xfrm>
            <a:off x="432010" y="86553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14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2.2.4 物理主存中信息的存储分布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副标题"/>
          <p:cNvSpPr txBox="1"/>
          <p:nvPr>
            <p:custDataLst>
              <p:tags r:id="rId15"/>
            </p:custDataLst>
          </p:nvPr>
        </p:nvSpPr>
        <p:spPr>
          <a:xfrm>
            <a:off x="862540" y="1079467"/>
            <a:ext cx="10656242" cy="43201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信息在存储器中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按整数边界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 descr="微信截图_2024011221113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内存对齐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1179195" y="1079500"/>
            <a:ext cx="9161780" cy="49536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0000" tIns="24000" rIns="60000" bIns="24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13765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 w="3175">
                  <a:noFill/>
                  <a:prstDash val="dash"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比如一种处理器，每次读写内存时都从某个8倍数的地址开始，一次读出或写入8个字节的数据。</a:t>
            </a:r>
            <a:endParaRPr kumimoji="0" lang="zh-CN" altLang="en-US" sz="2000" b="0" i="0" u="none" strike="noStrike" kern="1200" cap="none" spc="100" normalizeH="0" baseline="0" noProof="0" dirty="0">
              <a:ln w="3175">
                <a:noFill/>
                <a:prstDash val="dash"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3765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 w="3175">
                  <a:noFill/>
                  <a:prstDash val="dash"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如软件能保证double类型的数据都从8倍数地址开始，那么读或写一个double类型数据就只需要一次内存操作。否则，可能需要两次内存操作才能完成这个操作，因为数据或许恰好横跨在两个符合对齐要求的8字节内存块上；</a:t>
            </a:r>
            <a:endParaRPr kumimoji="0" lang="zh-CN" altLang="en-US" sz="2000" b="0" i="0" u="none" strike="noStrike" kern="1200" cap="none" spc="100" normalizeH="0" baseline="0" noProof="0" dirty="0">
              <a:ln w="3175">
                <a:noFill/>
                <a:prstDash val="dash"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3765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en-US" altLang="zh-CN" sz="2000" b="0" i="0" u="none" strike="noStrike" kern="1200" cap="none" spc="100" normalizeH="0" baseline="0" noProof="0" dirty="0">
                <a:ln w="3175">
                  <a:noFill/>
                  <a:prstDash val="dash"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Win32平台下的微软C编译器(cl.exe for 80x86)在默认情况下采用如下的对齐规则:</a:t>
            </a:r>
            <a:endParaRPr kumimoji="0" lang="en-US" altLang="zh-CN" sz="2000" b="0" i="0" u="none" strike="noStrike" kern="1200" cap="none" spc="100" normalizeH="0" baseline="0" noProof="0" dirty="0">
              <a:ln w="3175">
                <a:noFill/>
                <a:prstDash val="dash"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28650" marR="0" lvl="1" indent="-342900" algn="l" defTabSz="914400" rtl="0" eaLnBrk="1" fontAlgn="ctr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Ø"/>
              <a:defRPr/>
            </a:pPr>
            <a:r>
              <a:rPr kumimoji="0" lang="zh-CN" altLang="en-US" sz="2000" b="1" i="0" u="none" strike="noStrike" kern="1200" cap="none" spc="100" normalizeH="0" baseline="0" noProof="0" dirty="0">
                <a:ln w="3175">
                  <a:noFill/>
                  <a:prstDash val="dash"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任何基本数据类型T的对齐模数就是T的大小，即sizeof(T)；</a:t>
            </a:r>
            <a:endParaRPr kumimoji="0" lang="zh-CN" altLang="en-US" sz="2000" b="1" i="0" u="none" strike="noStrike" kern="1200" cap="none" spc="100" normalizeH="0" baseline="0" noProof="0" dirty="0">
              <a:ln w="3175">
                <a:noFill/>
                <a:prstDash val="dash"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28650" marR="0" lvl="1" indent="-342900" algn="l" defTabSz="914400" rtl="0" eaLnBrk="1" fontAlgn="ctr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Ø"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 w="3175">
                  <a:noFill/>
                  <a:prstDash val="dash"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比如对于double类型(8字节)，要求该类型数据的地址总是8的倍数，而char类型数据(1字节)则可以从任何一个地址开始。</a:t>
            </a:r>
            <a:endParaRPr kumimoji="0" lang="zh-CN" altLang="en-US" sz="2000" b="0" i="0" u="none" strike="noStrike" kern="1200" cap="none" spc="100" normalizeH="0" baseline="0" noProof="0" dirty="0">
              <a:ln w="3175">
                <a:noFill/>
                <a:prstDash val="dash"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2.2.4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物理主存中信息的存储分布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47700" y="1008380"/>
            <a:ext cx="10013315" cy="4957445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内存对齐</a:t>
            </a:r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sp>
        <p:nvSpPr>
          <p:cNvPr id="45059" name="Rectangle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23645" y="1583690"/>
            <a:ext cx="8229600" cy="1793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23850" indent="-3238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9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016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90">
                <a:solidFill>
                  <a:schemeClr val="accent1"/>
                </a:solidFill>
                <a:latin typeface="+mn-lt"/>
                <a:ea typeface="仿宋_GB2312" pitchFamily="49" charset="-122"/>
              </a:defRPr>
            </a:lvl2pPr>
            <a:lvl3pPr marL="107950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65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3pPr>
            <a:lvl4pPr marL="151130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9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4pPr>
            <a:lvl5pPr marL="19437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5pPr>
            <a:lvl6pPr marL="23755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8073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2391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6709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typedef struct ms1</a:t>
            </a:r>
            <a:b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b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    char a;</a:t>
            </a:r>
            <a:b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    int b;</a:t>
            </a:r>
            <a:b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 MS1;</a:t>
            </a:r>
            <a:endParaRPr lang="en-US" altLang="zh-CN" sz="2000" b="1" dirty="0">
              <a:solidFill>
                <a:srgbClr val="294A5A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80965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12060" y="3377565"/>
            <a:ext cx="6495415" cy="1924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2" name="矩形 1"/>
          <p:cNvSpPr/>
          <p:nvPr>
            <p:custDataLst>
              <p:tags r:id="rId9"/>
            </p:custDataLst>
          </p:nvPr>
        </p:nvSpPr>
        <p:spPr>
          <a:xfrm>
            <a:off x="1439545" y="5253355"/>
            <a:ext cx="918591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latinLnBrk="0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因为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MS1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中有最强对齐要求的是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字段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(int)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，所以根据编译器的对齐规则以及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ANSI C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标准，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MS1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对象的首地址一定是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4(int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类型的对齐模数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的倍数。 </a:t>
            </a:r>
            <a:endParaRPr lang="zh-CN" altLang="en-US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5060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91660" y="1655763"/>
            <a:ext cx="5478463" cy="1606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2.2.4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物理主存中信息的存储分布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47700" y="1008380"/>
            <a:ext cx="10013315" cy="4957445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内存对齐</a:t>
            </a:r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sp>
        <p:nvSpPr>
          <p:cNvPr id="45059" name="Rectangle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23645" y="1583690"/>
            <a:ext cx="8229600" cy="1793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23850" indent="-3238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9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016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90">
                <a:solidFill>
                  <a:schemeClr val="accent1"/>
                </a:solidFill>
                <a:latin typeface="+mn-lt"/>
                <a:ea typeface="仿宋_GB2312" pitchFamily="49" charset="-122"/>
              </a:defRPr>
            </a:lvl2pPr>
            <a:lvl3pPr marL="107950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65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3pPr>
            <a:lvl4pPr marL="151130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9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4pPr>
            <a:lvl5pPr marL="19437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5pPr>
            <a:lvl6pPr marL="23755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8073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2391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670935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9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typedef struct ms2</a:t>
            </a:r>
            <a:b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b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    int a;</a:t>
            </a:r>
            <a:b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    char b;</a:t>
            </a:r>
            <a:b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000" b="1" dirty="0">
                <a:solidFill>
                  <a:srgbClr val="294A5A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 MS2;</a:t>
            </a:r>
            <a:endParaRPr lang="en-US" altLang="zh-CN" sz="2000" b="1" dirty="0">
              <a:solidFill>
                <a:srgbClr val="294A5A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00040" y="1583690"/>
            <a:ext cx="3563620" cy="1620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07970" y="3312160"/>
            <a:ext cx="5702300" cy="1520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879725" y="4824095"/>
            <a:ext cx="4441825" cy="13722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2.2.4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物理主存中信息的存储分布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47700" y="1008380"/>
            <a:ext cx="10013315" cy="5174615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寻址方式</a:t>
            </a:r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431800" lvl="1" indent="0" fontAlgn="auto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·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按数据类型的长度排序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8535" lvl="2" indent="0" fontAlgn="auto">
              <a:lnSpc>
                <a:spcPct val="13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DJS200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位操作码中最高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位表示，直接寻址和间接寻址型的指令格式一样，低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位表示同一种具体操作把结构体的成员按照它们的类型长度排序，声明成员时把长的类型放在短的前面；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78535" lvl="2" indent="0" fontAlgn="auto">
              <a:lnSpc>
                <a:spcPct val="13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编译器要求把长型数据类型存放在偶数地址边界。在声明一个复杂的数据类型（既有多字节数据又有单字节数据）时，应该首先存放多字节数据，然后再存放单字节数据，这样可以避免内存的空洞；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78535" lvl="2" indent="0" fontAlgn="auto">
              <a:lnSpc>
                <a:spcPct val="13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编译器自动地把结构的示例对齐在内存的偶数边界。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 把结构体填充成最长类型长度的整数倍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把结构体填充成最长类型长度的整数倍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·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如果结构体的第一个成员对齐，则所有整个结构体自然也就对齐。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</a:rPr>
              <a:t>寻址技术</a:t>
            </a:r>
            <a:endParaRPr lang="zh-CN" altLang="en-US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 flipH="1">
            <a:off x="829328" y="4504705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 flipH="1">
            <a:off x="693440" y="4660533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 flipH="1">
            <a:off x="694075" y="1511581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 flipH="1">
            <a:off x="694145" y="4535494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微信截图_20240112211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sp>
        <p:nvSpPr>
          <p:cNvPr id="32" name="矩形 31"/>
          <p:cNvSpPr/>
          <p:nvPr>
            <p:custDataLst>
              <p:tags r:id="rId8"/>
            </p:custDataLst>
          </p:nvPr>
        </p:nvSpPr>
        <p:spPr>
          <a:xfrm flipH="1">
            <a:off x="477044" y="4712828"/>
            <a:ext cx="10562589" cy="109140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9"/>
            </p:custDataLst>
          </p:nvPr>
        </p:nvSpPr>
        <p:spPr>
          <a:xfrm flipH="1">
            <a:off x="477044" y="3516836"/>
            <a:ext cx="10562590" cy="1143697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 flipH="1">
            <a:off x="478949" y="2624436"/>
            <a:ext cx="10562590" cy="85891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 flipH="1">
            <a:off x="478314" y="1675984"/>
            <a:ext cx="10562590" cy="92559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>
          <a:xfrm flipH="1">
            <a:off x="478949" y="1233388"/>
            <a:ext cx="10562590" cy="41973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0599" y="1223863"/>
            <a:ext cx="6146165" cy="451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68631" y="1791119"/>
            <a:ext cx="5765800" cy="728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2.2.1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寻址方式的三种面向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寄存器、主存储器、堆栈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68631" y="2686036"/>
            <a:ext cx="5765800" cy="728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2.2.2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寻址方式在指令中的指明方式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指令格式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68631" y="3546858"/>
            <a:ext cx="57658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2.2.3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程序在主存中的定位技术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逻辑地址与主存物理地址 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变址寻址与基址寻址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54647" y="4721567"/>
            <a:ext cx="57658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2.2.4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物理主存中信息的存储分布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内存对齐 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  <p:transition spd="med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35" y="1945640"/>
            <a:ext cx="11520805" cy="2862580"/>
          </a:xfrm>
          <a:prstGeom prst="rect">
            <a:avLst/>
          </a:prstGeom>
          <a:solidFill>
            <a:srgbClr val="003164">
              <a:alpha val="8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CC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99CC39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5298" name="标题 695297"/>
          <p:cNvSpPr>
            <a:spLocks noGrp="1"/>
          </p:cNvSpPr>
          <p:nvPr>
            <p:ph type="ctrTitle"/>
          </p:nvPr>
        </p:nvSpPr>
        <p:spPr>
          <a:xfrm>
            <a:off x="3599670" y="2950983"/>
            <a:ext cx="10368889" cy="600016"/>
          </a:xfrm>
        </p:spPr>
        <p:txBody>
          <a:bodyPr anchor="ctr" anchorCtr="0"/>
          <a:lstStyle/>
          <a:p>
            <a:pPr defTabSz="914400">
              <a:buSzTx/>
              <a:buFontTx/>
              <a:buNone/>
            </a:pPr>
            <a:r>
              <a:rPr lang="en-US" altLang="zh-CN" sz="5400" b="1" kern="1200" baseline="0">
                <a:solidFill>
                  <a:schemeClr val="accent2"/>
                </a:solidFill>
                <a:latin typeface="Verdana" panose="020B0604030504040204" pitchFamily="34" charset="0"/>
                <a:ea typeface="楷体_GB2312" pitchFamily="49" charset="-122"/>
              </a:rPr>
              <a:t>Thank you</a:t>
            </a:r>
            <a:endParaRPr lang="en-US" altLang="zh-CN" sz="5400" b="1" kern="1200" baseline="0">
              <a:solidFill>
                <a:schemeClr val="accent2"/>
              </a:solidFill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/>
          <p:cNvSpPr/>
          <p:nvPr>
            <p:custDataLst>
              <p:tags r:id="rId1"/>
            </p:custDataLst>
          </p:nvPr>
        </p:nvSpPr>
        <p:spPr>
          <a:xfrm>
            <a:off x="877034" y="1579347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21"/>
          <p:cNvSpPr txBox="1"/>
          <p:nvPr>
            <p:custDataLst>
              <p:tags r:id="rId2"/>
            </p:custDataLst>
          </p:nvPr>
        </p:nvSpPr>
        <p:spPr>
          <a:xfrm>
            <a:off x="1466850" y="1501775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理解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精简指令系统思想、掌握RISC结构所采用的基本技术。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"/>
            </p:custDataLst>
          </p:nvPr>
        </p:nvSpPr>
        <p:spPr>
          <a:xfrm>
            <a:off x="901799" y="1624377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1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1" name="Rounded Rectangle 1"/>
          <p:cNvSpPr/>
          <p:nvPr>
            <p:custDataLst>
              <p:tags r:id="rId4"/>
            </p:custDataLst>
          </p:nvPr>
        </p:nvSpPr>
        <p:spPr>
          <a:xfrm>
            <a:off x="6039206" y="1579347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21"/>
          <p:cNvSpPr txBox="1"/>
          <p:nvPr>
            <p:custDataLst>
              <p:tags r:id="rId5"/>
            </p:custDataLst>
          </p:nvPr>
        </p:nvSpPr>
        <p:spPr>
          <a:xfrm>
            <a:off x="6628765" y="1501775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理解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数据表示与数据结构的关系；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6"/>
            </p:custDataLst>
          </p:nvPr>
        </p:nvSpPr>
        <p:spPr>
          <a:xfrm>
            <a:off x="6063971" y="1624377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99CC3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2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99CC3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4" name="Rounded Rectangle 1"/>
          <p:cNvSpPr/>
          <p:nvPr>
            <p:custDataLst>
              <p:tags r:id="rId7"/>
            </p:custDataLst>
          </p:nvPr>
        </p:nvSpPr>
        <p:spPr>
          <a:xfrm>
            <a:off x="877034" y="2448692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21"/>
          <p:cNvSpPr txBox="1"/>
          <p:nvPr>
            <p:custDataLst>
              <p:tags r:id="rId8"/>
            </p:custDataLst>
          </p:nvPr>
        </p:nvSpPr>
        <p:spPr>
          <a:xfrm>
            <a:off x="1466850" y="2371725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理解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自定义、堆栈、向量三种高级数据表示的内涵；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9"/>
            </p:custDataLst>
          </p:nvPr>
        </p:nvSpPr>
        <p:spPr>
          <a:xfrm>
            <a:off x="901799" y="2493723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3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7" name="Rounded Rectangle 1"/>
          <p:cNvSpPr/>
          <p:nvPr>
            <p:custDataLst>
              <p:tags r:id="rId10"/>
            </p:custDataLst>
          </p:nvPr>
        </p:nvSpPr>
        <p:spPr>
          <a:xfrm>
            <a:off x="6039206" y="2448692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21"/>
          <p:cNvSpPr txBox="1"/>
          <p:nvPr>
            <p:custDataLst>
              <p:tags r:id="rId11"/>
            </p:custDataLst>
          </p:nvPr>
        </p:nvSpPr>
        <p:spPr>
          <a:xfrm>
            <a:off x="6628765" y="2371725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掌握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浮点数尾数基数大小和尾数下溢处理方法的分析；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2"/>
            </p:custDataLst>
          </p:nvPr>
        </p:nvSpPr>
        <p:spPr>
          <a:xfrm>
            <a:off x="6063971" y="2493723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4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0" name="Rounded Rectangle 1"/>
          <p:cNvSpPr/>
          <p:nvPr>
            <p:custDataLst>
              <p:tags r:id="rId13"/>
            </p:custDataLst>
          </p:nvPr>
        </p:nvSpPr>
        <p:spPr>
          <a:xfrm>
            <a:off x="877034" y="3318040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1"/>
          <p:cNvSpPr txBox="1"/>
          <p:nvPr>
            <p:custDataLst>
              <p:tags r:id="rId14"/>
            </p:custDataLst>
          </p:nvPr>
        </p:nvSpPr>
        <p:spPr>
          <a:xfrm>
            <a:off x="1466850" y="3241040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理解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基址寻址和变址寻址的区别，静态再定位与动态再定位技术的不同；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5"/>
            </p:custDataLst>
          </p:nvPr>
        </p:nvSpPr>
        <p:spPr>
          <a:xfrm>
            <a:off x="901799" y="3363071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5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3" name="Rounded Rectangle 1"/>
          <p:cNvSpPr/>
          <p:nvPr>
            <p:custDataLst>
              <p:tags r:id="rId16"/>
            </p:custDataLst>
          </p:nvPr>
        </p:nvSpPr>
        <p:spPr>
          <a:xfrm>
            <a:off x="6039206" y="3318040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1"/>
          <p:cNvSpPr txBox="1"/>
          <p:nvPr>
            <p:custDataLst>
              <p:tags r:id="rId17"/>
            </p:custDataLst>
          </p:nvPr>
        </p:nvSpPr>
        <p:spPr>
          <a:xfrm>
            <a:off x="6628765" y="3241040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理解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信息在存储器按整数边界存储的概念；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8"/>
            </p:custDataLst>
          </p:nvPr>
        </p:nvSpPr>
        <p:spPr>
          <a:xfrm>
            <a:off x="6063971" y="3363071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6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6" name="Rounded Rectangle 1"/>
          <p:cNvSpPr/>
          <p:nvPr>
            <p:custDataLst>
              <p:tags r:id="rId19"/>
            </p:custDataLst>
          </p:nvPr>
        </p:nvSpPr>
        <p:spPr>
          <a:xfrm>
            <a:off x="877034" y="4187386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1"/>
          <p:cNvSpPr txBox="1"/>
          <p:nvPr>
            <p:custDataLst>
              <p:tags r:id="rId20"/>
            </p:custDataLst>
          </p:nvPr>
        </p:nvSpPr>
        <p:spPr>
          <a:xfrm>
            <a:off x="1466850" y="4110355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熟悉掌握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哈夫曼压缩思想的扩展操作码编码；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1"/>
            </p:custDataLst>
          </p:nvPr>
        </p:nvSpPr>
        <p:spPr>
          <a:xfrm>
            <a:off x="901799" y="4232416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7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9" name="Rounded Rectangle 1"/>
          <p:cNvSpPr/>
          <p:nvPr>
            <p:custDataLst>
              <p:tags r:id="rId22"/>
            </p:custDataLst>
          </p:nvPr>
        </p:nvSpPr>
        <p:spPr>
          <a:xfrm>
            <a:off x="6039206" y="4187386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1"/>
          <p:cNvSpPr txBox="1"/>
          <p:nvPr>
            <p:custDataLst>
              <p:tags r:id="rId23"/>
            </p:custDataLst>
          </p:nvPr>
        </p:nvSpPr>
        <p:spPr>
          <a:xfrm>
            <a:off x="6628765" y="4110355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掌握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指令格式优化设计的方法；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4"/>
            </p:custDataLst>
          </p:nvPr>
        </p:nvSpPr>
        <p:spPr>
          <a:xfrm>
            <a:off x="6063971" y="4232416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99CC3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8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99CC3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2" name="Rounded Rectangle 1"/>
          <p:cNvSpPr/>
          <p:nvPr>
            <p:custDataLst>
              <p:tags r:id="rId25"/>
            </p:custDataLst>
          </p:nvPr>
        </p:nvSpPr>
        <p:spPr>
          <a:xfrm>
            <a:off x="877034" y="5056731"/>
            <a:ext cx="508114" cy="5081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tr-TR" sz="15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21"/>
          <p:cNvSpPr txBox="1"/>
          <p:nvPr>
            <p:custDataLst>
              <p:tags r:id="rId26"/>
            </p:custDataLst>
          </p:nvPr>
        </p:nvSpPr>
        <p:spPr>
          <a:xfrm>
            <a:off x="1466850" y="4979670"/>
            <a:ext cx="4234815" cy="7016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掌握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按增强指令功能的方向发展与改进指令的目的、方法和途径；</a:t>
            </a: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7"/>
            </p:custDataLst>
          </p:nvPr>
        </p:nvSpPr>
        <p:spPr>
          <a:xfrm>
            <a:off x="901799" y="5101762"/>
            <a:ext cx="483165" cy="4186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9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cxnSp>
        <p:nvCxnSpPr>
          <p:cNvPr id="3" name="直接连接符 2"/>
          <p:cNvCxnSpPr/>
          <p:nvPr>
            <p:custDataLst>
              <p:tags r:id="rId28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9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第2章 数据表示与指令系统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965" y="1055370"/>
            <a:ext cx="57658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484849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总要求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" name="图片 4" descr="微信截图_2024011221113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3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第2章 数据表示与指令系统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39825" y="1439545"/>
            <a:ext cx="9044305" cy="4180205"/>
            <a:chOff x="1795" y="2267"/>
            <a:chExt cx="14243" cy="6583"/>
          </a:xfrm>
        </p:grpSpPr>
        <p:sp>
          <p:nvSpPr>
            <p:cNvPr id="45" name="剪去对角的矩形 44"/>
            <p:cNvSpPr/>
            <p:nvPr>
              <p:custDataLst>
                <p:tags r:id="rId3"/>
              </p:custDataLst>
            </p:nvPr>
          </p:nvSpPr>
          <p:spPr>
            <a:xfrm>
              <a:off x="1795" y="5825"/>
              <a:ext cx="1028" cy="998"/>
            </a:xfrm>
            <a:prstGeom prst="snip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99CC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2948" y="5806"/>
              <a:ext cx="13091" cy="3045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5"/>
              </p:custDataLst>
            </p:nvPr>
          </p:nvSpPr>
          <p:spPr>
            <a:xfrm>
              <a:off x="2584" y="5933"/>
              <a:ext cx="10971" cy="2899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774700" marR="0" lvl="1" indent="-342900" algn="l" defTabSz="914400" rtl="0" eaLnBrk="1" fontAlgn="base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4849"/>
                </a:buClr>
                <a:buSzPct val="70000"/>
                <a:buFont typeface="Wingdings" panose="05000000000000000000" charset="0"/>
                <a:buChar char="ü"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4A5A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浮点数尾数基值的选择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774700" marR="0" lvl="1" indent="-342900" algn="l" defTabSz="914400" rtl="0" eaLnBrk="1" fontAlgn="base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4849"/>
                </a:buClr>
                <a:buSzPct val="70000"/>
                <a:buFont typeface="Wingdings" panose="05000000000000000000" charset="0"/>
                <a:buChar char="ü"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4A5A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指令字格式的优化技术</a:t>
              </a:r>
              <a:endPara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57" name="剪去对角的矩形 56"/>
            <p:cNvSpPr/>
            <p:nvPr>
              <p:custDataLst>
                <p:tags r:id="rId6"/>
              </p:custDataLst>
            </p:nvPr>
          </p:nvSpPr>
          <p:spPr>
            <a:xfrm>
              <a:off x="1795" y="2286"/>
              <a:ext cx="1028" cy="998"/>
            </a:xfrm>
            <a:prstGeom prst="snip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99CC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7"/>
              </p:custDataLst>
            </p:nvPr>
          </p:nvSpPr>
          <p:spPr>
            <a:xfrm>
              <a:off x="1862" y="2374"/>
              <a:ext cx="894" cy="821"/>
            </a:xfrm>
            <a:prstGeom prst="rect">
              <a:avLst/>
            </a:prstGeom>
            <a:noFill/>
          </p:spPr>
          <p:txBody>
            <a:bodyPr vert="horz" wrap="square" lIns="86401" tIns="43200" rIns="86401" bIns="43200" rtlCol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重点</a:t>
              </a:r>
              <a:endParaRPr kumimoji="0" lang="zh-CN" altLang="en-US" sz="700" b="1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8"/>
              </p:custDataLst>
            </p:nvPr>
          </p:nvSpPr>
          <p:spPr>
            <a:xfrm>
              <a:off x="2948" y="2267"/>
              <a:ext cx="13091" cy="3045"/>
            </a:xfrm>
            <a:prstGeom prst="rect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2591" y="2393"/>
              <a:ext cx="13053" cy="2856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774700" marR="0" lvl="2" indent="-342900" algn="l" defTabSz="914400" rtl="0" eaLnBrk="1" fontAlgn="base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0000"/>
                <a:buFont typeface="Wingdings" panose="05000000000000000000" charset="0"/>
                <a:buChar char="ü"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4A5A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浮点数尾数基值的选择和下溢处理，自定义数据表示，再定位技术，信息按整数边界存储，操作码优化，指令格式的优化设计，指令系统改进途径；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74700" marR="0" lvl="2" indent="-342900" algn="l" defTabSz="914400" rtl="0" eaLnBrk="1" fontAlgn="base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0000"/>
                <a:buFont typeface="Wingdings" panose="05000000000000000000" charset="0"/>
                <a:buChar char="ü"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4A5A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RISC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4A5A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思想及所采用的基本技术</a:t>
              </a:r>
              <a:endPara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294A5A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10"/>
              </p:custDataLst>
            </p:nvPr>
          </p:nvSpPr>
          <p:spPr>
            <a:xfrm>
              <a:off x="1862" y="5886"/>
              <a:ext cx="894" cy="821"/>
            </a:xfrm>
            <a:prstGeom prst="rect">
              <a:avLst/>
            </a:prstGeom>
            <a:noFill/>
          </p:spPr>
          <p:txBody>
            <a:bodyPr vert="horz" wrap="square" lIns="86401" tIns="43200" rIns="86401" bIns="43200" rtlCol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难点</a:t>
              </a:r>
              <a:endParaRPr kumimoji="0" lang="zh-CN" altLang="en-US" sz="700" b="1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12" name="图片 11" descr="微信截图_202401122111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>
            <p:custDataLst>
              <p:tags r:id="rId1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94A5A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2.2 寻址方式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294A5A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5760085" y="2613025"/>
            <a:ext cx="5759450" cy="2583815"/>
          </a:xfrm>
          <a:prstGeom prst="rect">
            <a:avLst/>
          </a:prstGeom>
          <a:solidFill>
            <a:schemeClr val="tx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35" y="2613025"/>
            <a:ext cx="5759450" cy="2583815"/>
          </a:xfrm>
          <a:prstGeom prst="rect">
            <a:avLst/>
          </a:prstGeom>
          <a:solidFill>
            <a:srgbClr val="003164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Box 30"/>
          <p:cNvSpPr txBox="1"/>
          <p:nvPr>
            <p:custDataLst>
              <p:tags r:id="rId4"/>
            </p:custDataLst>
          </p:nvPr>
        </p:nvSpPr>
        <p:spPr>
          <a:xfrm>
            <a:off x="719455" y="1288415"/>
            <a:ext cx="10007600" cy="1130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1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寻址技术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1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1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寻址技术主要指寻找数据及其他信息的地址的技术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1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-151765" y="3239770"/>
            <a:ext cx="5765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3180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研究内容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3180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1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编址方式、寻址方式、定位方式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1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612130" y="3239770"/>
            <a:ext cx="5765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3180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研究对象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3180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1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寄存器、主存储器、堆栈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1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 descr="微信截图_202401122111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</a:rPr>
              <a:t>寻址技术</a:t>
            </a:r>
            <a:endParaRPr lang="zh-CN" altLang="en-US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 flipH="1">
            <a:off x="829328" y="4504705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 flipH="1">
            <a:off x="693440" y="4660533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 flipH="1">
            <a:off x="694075" y="1511581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 flipH="1">
            <a:off x="694145" y="4535494"/>
            <a:ext cx="850638" cy="8118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/>
            <a:r>
              <a:rPr lang="en-US" altLang="zh-CN" sz="4535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535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微信截图_20240112211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sp>
        <p:nvSpPr>
          <p:cNvPr id="32" name="矩形 31"/>
          <p:cNvSpPr/>
          <p:nvPr>
            <p:custDataLst>
              <p:tags r:id="rId8"/>
            </p:custDataLst>
          </p:nvPr>
        </p:nvSpPr>
        <p:spPr>
          <a:xfrm flipH="1">
            <a:off x="477044" y="4712828"/>
            <a:ext cx="10562589" cy="109140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9"/>
            </p:custDataLst>
          </p:nvPr>
        </p:nvSpPr>
        <p:spPr>
          <a:xfrm flipH="1">
            <a:off x="477044" y="3516836"/>
            <a:ext cx="10562590" cy="1143697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 flipH="1">
            <a:off x="478949" y="2624436"/>
            <a:ext cx="10562590" cy="85891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 flipH="1">
            <a:off x="478314" y="1675984"/>
            <a:ext cx="10562590" cy="925592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>
          <a:xfrm flipH="1">
            <a:off x="478949" y="1233388"/>
            <a:ext cx="10562590" cy="41973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srgbClr val="294A5A">
                <a:lumMod val="50000"/>
                <a:lumOff val="50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51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0599" y="1223863"/>
            <a:ext cx="6146165" cy="451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68631" y="1791119"/>
            <a:ext cx="5765800" cy="728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2.2.1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寻址方式的三种面向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寄存器、主存储器、堆栈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68631" y="2686036"/>
            <a:ext cx="5765800" cy="728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2.2.2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寻址方式在指令中的指明方式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指令格式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68631" y="3546858"/>
            <a:ext cx="57658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2.2.3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程序在主存中的定位技术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逻辑地址与主存物理地址 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变址寻址与基址寻址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54647" y="4721567"/>
            <a:ext cx="57658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2.2.4 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物理主存中信息的存储分布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内存对齐 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747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寻址方式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2.2.1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寻址的三种面向</a:t>
            </a:r>
            <a:endParaRPr lang="zh-CN" altLang="en-US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2" name="图片 1" descr="微信截图_202401122111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sp>
        <p:nvSpPr>
          <p:cNvPr id="6" name="Rectangle 3"/>
          <p:cNvSpPr txBox="1"/>
          <p:nvPr>
            <p:custDataLst>
              <p:tags r:id="rId5"/>
            </p:custDataLst>
          </p:nvPr>
        </p:nvSpPr>
        <p:spPr>
          <a:xfrm>
            <a:off x="791692" y="1223863"/>
            <a:ext cx="9505761" cy="4276725"/>
          </a:xfrm>
          <a:prstGeom prst="rect">
            <a:avLst/>
          </a:prstGeom>
        </p:spPr>
        <p:txBody>
          <a:bodyPr vert="horz" wrap="square" lIns="86402" tIns="43201" rIns="86402" bIns="43201" rtlCol="0" anchor="t" anchorCtr="0">
            <a:normAutofit/>
          </a:bodyPr>
          <a:lstStyle>
            <a:lvl1pPr marL="215900" indent="-215900" algn="l" defTabSz="8642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22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37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微软雅黑" panose="020B0503020204020204" pitchFamily="34" charset="-122"/>
              </a:rPr>
              <a:t>多数计算机都将主存、寄存器、堆栈分类编址，分别有面向主存、面向寄存器、面向堆栈的寻址方式；</a:t>
            </a:r>
            <a:endParaRPr lang="zh-CN" altLang="en-US" sz="2000" b="1" dirty="0">
              <a:ea typeface="微软雅黑" panose="020B0503020204020204" pitchFamily="34" charset="-122"/>
            </a:endParaRPr>
          </a:p>
          <a:p>
            <a:pPr lvl="1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面向主存：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2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寻址主要访问主存，少量访问寄存器。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面向寄存器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2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寻址操作数主要访问寄存器、少量访问主存和堆栈。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面向堆栈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2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寻址主要访问堆栈、少量访问主存或寄存器； 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2.2.1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寻址方式的三种面向</a:t>
            </a:r>
            <a:endParaRPr lang="zh-CN" altLang="en-US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2" name="图片 1" descr="微信截图_202401122111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sp>
        <p:nvSpPr>
          <p:cNvPr id="3" name="Rectangle 3"/>
          <p:cNvSpPr txBox="1"/>
          <p:nvPr>
            <p:custDataLst>
              <p:tags r:id="rId5"/>
            </p:custDataLst>
          </p:nvPr>
        </p:nvSpPr>
        <p:spPr>
          <a:xfrm>
            <a:off x="313771" y="999600"/>
            <a:ext cx="9505761" cy="4276725"/>
          </a:xfrm>
          <a:prstGeom prst="rect">
            <a:avLst/>
          </a:prstGeom>
        </p:spPr>
        <p:txBody>
          <a:bodyPr vert="horz" wrap="square" lIns="86402" tIns="43201" rIns="86402" bIns="43201" rtlCol="0" anchor="t" anchorCtr="0">
            <a:normAutofit/>
          </a:bodyPr>
          <a:lstStyle>
            <a:lvl1pPr marL="215900" indent="-215900" algn="l" defTabSz="8642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22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37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面向寄存器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2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不用访存，速度比面向堆栈的寻址快得多。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2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对向量、矩阵运算用面向寄存器的寻址有优势。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面向堆栈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2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利于减轻对高级语言编译的负担，不用考虑寄存器的优化分配和使用，利于支持子程序嵌套、递归调用时的参数、返回地址及现场等的保护和恢复；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2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优点：省去许多地址字段，省程序空间，存储效率高，免去复杂的地址计算；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32010" y="864059"/>
            <a:ext cx="10656242" cy="1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432010" y="144043"/>
            <a:ext cx="10656242" cy="5760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2.2.2 </a:t>
            </a:r>
            <a:r>
              <a:rPr lang="zh-CN" altLang="en-US" sz="3400" dirty="0">
                <a:solidFill>
                  <a:schemeClr val="dk1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寻址方式在指令中的指明方式</a:t>
            </a:r>
            <a:endParaRPr lang="en-US" altLang="zh-CN" sz="3400" dirty="0">
              <a:solidFill>
                <a:schemeClr val="dk1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47766" y="1008486"/>
            <a:ext cx="10013535" cy="4276616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基本的指令格式：操作码＋地址码</a:t>
            </a:r>
            <a:endParaRPr lang="zh-CN" altLang="en-US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寻址方式指明方法：</a:t>
            </a:r>
            <a:endParaRPr lang="zh-CN" altLang="en-US" sz="2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操作码占用位</a:t>
            </a:r>
            <a:endParaRPr lang="zh-CN" altLang="en-US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20800" lvl="2" indent="-342265" fontAlgn="auto">
              <a:lnSpc>
                <a:spcPct val="13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DJS200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位操作码中最高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位表示，直接寻址和间接寻址型的指令格式一样，低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位表示同一种具体操作。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52600" lvl="3" indent="-342265" fontAlgn="auto">
              <a:lnSpc>
                <a:spcPct val="13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个操作数直接寻址。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52600" lvl="3" indent="-342265" fontAlgn="auto">
              <a:lnSpc>
                <a:spcPct val="130000"/>
              </a:lnSpc>
              <a:spcAft>
                <a:spcPts val="1200"/>
              </a:spcAft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个操作数间接寻址。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 descr="微信截图_202401122111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16390" y="201295"/>
            <a:ext cx="1895475" cy="485775"/>
          </a:xfrm>
          <a:prstGeom prst="rect">
            <a:avLst/>
          </a:prstGeom>
        </p:spPr>
      </p:pic>
      <p:sp>
        <p:nvSpPr>
          <p:cNvPr id="2" name="Rectangle 3"/>
          <p:cNvSpPr txBox="1"/>
          <p:nvPr>
            <p:custDataLst>
              <p:tags r:id="rId6"/>
            </p:custDataLst>
          </p:nvPr>
        </p:nvSpPr>
        <p:spPr>
          <a:xfrm>
            <a:off x="647766" y="4320854"/>
            <a:ext cx="10013535" cy="17275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 lnSpcReduction="10000"/>
          </a:bodyPr>
          <a:lstStyle>
            <a:lvl1pPr marL="215900" indent="-215900" algn="l" defTabSz="8642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22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37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不占操作码位</a:t>
            </a:r>
            <a:endParaRPr lang="zh-CN" altLang="en-US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20800" lvl="2" indent="-342265" fontAlgn="auto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VAX-11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指令中源和目的操作数各有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位寻址方式位字段，以指定源和目的操作数可用的各种寻址方式；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20800" lvl="2" indent="-342265" fontAlgn="auto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寻址灵活、操作码短，需专门的寻址方式位字段。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8535" lvl="2" indent="0" fontAlgn="auto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endParaRPr lang="zh-CN" altLang="en-US" sz="3000" b="1" dirty="0">
              <a:solidFill>
                <a:srgbClr val="294A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med">
    <p:push dir="r"/>
  </p:transition>
</p:sld>
</file>

<file path=ppt/tags/tag1.xml><?xml version="1.0" encoding="utf-8"?>
<p:tagLst xmlns:p="http://schemas.openxmlformats.org/presentationml/2006/main">
  <p:tag name="KSO_WM_UNIT_SUBTYPE" val="a"/>
  <p:tag name="KSO_WM_UNIT_NOCLEAR" val="0"/>
  <p:tag name="KSO_WM_UNIT_VALUE" val="14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1453_1*l_h_f*1_1_1"/>
  <p:tag name="KSO_WM_TEMPLATE_CATEGORY" val="diagram"/>
  <p:tag name="KSO_WM_TEMPLATE_INDEX" val="2020145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1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6T14:29:20&quot;,&quot;maxSize&quot;:{&quot;size1&quot;:20},&quot;minSize&quot;:{&quot;size1&quot;:11.2},&quot;normalSize&quot;:{&quot;size1&quot;:11.2},&quot;subLayout&quot;:[{&quot;id&quot;:&quot;2024-01-16T14:29:20&quot;,&quot;margin&quot;:{&quot;bottom&quot;:0.025999998673796654,&quot;left&quot;:1.2699999809265137,&quot;right&quot;:1.2699999809265137,&quot;top&quot;:0.4230000376701355},&quot;type&quot;:0},{&quot;id&quot;:&quot;2024-01-16T14:29:2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129_9*l_h_i*1_1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129_9*l_h_f*1_1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129_9*l_h_i*1_1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COLOR_SCHEME_SHAPE_ID" val="4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4_1"/>
  <p:tag name="KSO_WM_UNIT_ID" val="diagram20196511_4*l_h_i*668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33.xml><?xml version="1.0" encoding="utf-8"?>
<p:tagLst xmlns:p="http://schemas.openxmlformats.org/presentationml/2006/main">
  <p:tag name="KSO_WM_UNIT_COLOR_SCHEME_SHAPE_ID" val="3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3_1"/>
  <p:tag name="KSO_WM_UNIT_ID" val="diagram20196511_4*l_h_i*668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34.xml><?xml version="1.0" encoding="utf-8"?>
<p:tagLst xmlns:p="http://schemas.openxmlformats.org/presentationml/2006/main">
  <p:tag name="KSO_WM_UNIT_COLOR_SCHEME_SHAPE_ID" val="58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1_1"/>
  <p:tag name="KSO_WM_UNIT_ID" val="diagram20196511_4*l_h_i*668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35.xml><?xml version="1.0" encoding="utf-8"?>
<p:tagLst xmlns:p="http://schemas.openxmlformats.org/presentationml/2006/main">
  <p:tag name="KSO_WM_UNIT_COLOR_SCHEME_SHAPE_ID" val="4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5_1"/>
  <p:tag name="KSO_WM_UNIT_ID" val="diagram20196511_4*l_h_i*668_5_1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36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37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38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39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129_9*l_h_i*1_2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6"/>
  <p:tag name="KSO_WM_UNIT_FILL_TYPE" val="1"/>
  <p:tag name="KSO_WM_UNIT_USESOURCEFORMAT_APPLY" val="0"/>
</p:tagLst>
</file>

<file path=ppt/tags/tag140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4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6T10:11:32&quot;,&quot;maxSize&quot;:{&quot;size1&quot;:20},&quot;minSize&quot;:{&quot;size1&quot;:11.2},&quot;normalSize&quot;:{&quot;size1&quot;:11.2},&quot;subLayout&quot;:[{&quot;id&quot;:&quot;2024-01-16T10:11:32&quot;,&quot;margin&quot;:{&quot;bottom&quot;:0.025999998673796654,&quot;left&quot;:1.2699999809265137,&quot;right&quot;:1.2699999809265137,&quot;top&quot;:0.4230000376701355},&quot;type&quot;:0},{&quot;id&quot;:&quot;2024-01-16T10:11:32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147.xml><?xml version="1.0" encoding="utf-8"?>
<p:tagLst xmlns:p="http://schemas.openxmlformats.org/presentationml/2006/main">
  <p:tag name="KSO_WM_UNIT_SUBTYPE" val="a"/>
  <p:tag name="KSO_WM_UNIT_NOCLEAR" val="0"/>
  <p:tag name="KSO_WM_UNIT_VALUE" val="1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434_2*l_h_f*1_1_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UNIT_PRESET_TEXT" val="单击此处输入你的正文，文字是您思想的提炼，为最终演示发布的良好效果，请尽量言简意赅的阐述观点；根据需要可酌情增减文字，以便观者可以准确理解您所传达的信息。单击此处输入你的正文，文字就是您您思想的提炼。"/>
  <p:tag name="KSO_WM_CHIP_GROUPID" val="60bed5134737e0f4c1ebe8b9"/>
  <p:tag name="KSO_WM_CHIP_XID" val="60bed5134737e0f4c1ebe8ba"/>
  <p:tag name="KSO_WM_ASSEMBLE_CHIP_INDEX" val="30f0e9c97e96423b9e58a8fcf4a1d796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6"/>
  <p:tag name="KSO_WM_UNIT_ID" val="diagram20219434_2*l_h_i*1_1_6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2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2"/>
  <p:tag name="KSO_WM_UNIT_ID" val="diagram20219434_2*l_h_i*1_1_12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129_9*l_h_f*1_2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3"/>
  <p:tag name="KSO_WM_UNIT_ID" val="diagram20219434_2*l_h_i*1_1_13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1"/>
  <p:tag name="KSO_WM_UNIT_ID" val="diagram20219434_2*l_h_i*1_1_1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5"/>
  <p:tag name="KSO_WM_UNIT_ID" val="diagram20219434_2*l_h_i*1_1_15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6"/>
  <p:tag name="KSO_WM_UNIT_ID" val="diagram20219434_2*l_h_i*1_1_16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4"/>
  <p:tag name="KSO_WM_UNIT_ID" val="diagram20219434_2*l_h_i*1_1_14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8"/>
  <p:tag name="KSO_WM_UNIT_ID" val="diagram20219434_2*l_h_i*1_1_18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7"/>
  <p:tag name="KSO_WM_UNIT_ID" val="diagram20219434_2*l_h_i*1_1_17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9"/>
  <p:tag name="KSO_WM_UNIT_ID" val="diagram20219434_2*l_h_i*1_1_19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34_2*l_h_i*1_1_2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34_2*l_h_i*1_1_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129_9*l_h_i*1_2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19434_2*l_h_i*1_1_4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19434_2*l_h_i*1_1_5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434_2*l_h_i*1_1_3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diagram20219434_2*l_h_i*1_1_7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diagram20219434_2*l_h_i*1_1_8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0"/>
  <p:tag name="KSO_WM_UNIT_ID" val="diagram20219434_2*l_h_i*1_1_10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9"/>
  <p:tag name="KSO_WM_UNIT_ID" val="diagram20219434_2*l_h_i*1_1_9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UNIT_SUBTYPE" val="a"/>
  <p:tag name="KSO_WM_UNIT_NOCLEAR" val="0"/>
  <p:tag name="KSO_WM_UNIT_VALUE" val="1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34_2*l_h_f*1_2_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UNIT_PRESET_TEXT" val="单击此处输入你的正文，文字是您思想的提炼，为最终演示发布的良好效果，请尽量言简意赅的阐述观点；根据需要可酌情增减文字，以便观者可以准确理解您所传达的信息。单击此处输入你的正文，文字就是您您思想的提炼。"/>
  <p:tag name="KSO_WM_CHIP_GROUPID" val="60bed5134737e0f4c1ebe8b9"/>
  <p:tag name="KSO_WM_CHIP_XID" val="60bed5134737e0f4c1ebe8ba"/>
  <p:tag name="KSO_WM_ASSEMBLE_CHIP_INDEX" val="30f0e9c97e96423b9e58a8fcf4a1d796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6"/>
  <p:tag name="KSO_WM_UNIT_ID" val="diagram20219434_2*l_h_i*1_2_6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2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2"/>
  <p:tag name="KSO_WM_UNIT_ID" val="diagram20219434_2*l_h_i*1_2_12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9129_9*l_h_i*1_3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7"/>
  <p:tag name="KSO_WM_UNIT_FILL_TYPE" val="1"/>
  <p:tag name="KSO_WM_UNIT_USESOURCEFORMAT_APPLY" val="0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3"/>
  <p:tag name="KSO_WM_UNIT_ID" val="diagram20219434_2*l_h_i*1_2_13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1"/>
  <p:tag name="KSO_WM_UNIT_ID" val="diagram20219434_2*l_h_i*1_2_1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5"/>
  <p:tag name="KSO_WM_UNIT_ID" val="diagram20219434_2*l_h_i*1_2_15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6"/>
  <p:tag name="KSO_WM_UNIT_ID" val="diagram20219434_2*l_h_i*1_2_16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4"/>
  <p:tag name="KSO_WM_UNIT_ID" val="diagram20219434_2*l_h_i*1_2_14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8"/>
  <p:tag name="KSO_WM_UNIT_ID" val="diagram20219434_2*l_h_i*1_2_18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7"/>
  <p:tag name="KSO_WM_UNIT_ID" val="diagram20219434_2*l_h_i*1_2_17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9"/>
  <p:tag name="KSO_WM_UNIT_ID" val="diagram20219434_2*l_h_i*1_2_19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9434_2*l_h_i*1_2_2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434_2*l_h_i*1_2_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9129_9*l_h_f*1_3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19434_2*l_h_i*1_2_4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434_2*l_h_i*1_2_5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434_2*l_h_i*1_2_3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diagram20219434_2*l_h_i*1_2_7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diagram20219434_2*l_h_i*1_2_8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0"/>
  <p:tag name="KSO_WM_UNIT_ID" val="diagram20219434_2*l_h_i*1_2_10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9"/>
  <p:tag name="KSO_WM_UNIT_ID" val="diagram20219434_2*l_h_i*1_2_9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87.xml><?xml version="1.0" encoding="utf-8"?>
<p:tagLst xmlns:p="http://schemas.openxmlformats.org/presentationml/2006/main">
  <p:tag name="KSO_WM_UNIT_SUBTYPE" val="a"/>
  <p:tag name="KSO_WM_UNIT_NOCLEAR" val="0"/>
  <p:tag name="KSO_WM_UNIT_VALUE" val="1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9434_2*l_h_f*1_3_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UNIT_PRESET_TEXT" val="单击此处输入你的正文，文字是您思想的提炼，为最终演示发布的良好效果，请尽量言简意赅的阐述观点；根据需要可酌情增减文字，以便观者可以准确理解您所传达的信息。单击此处输入你的正文，文字就是您您思想的提炼。"/>
  <p:tag name="KSO_WM_CHIP_GROUPID" val="60bed5134737e0f4c1ebe8b9"/>
  <p:tag name="KSO_WM_CHIP_XID" val="60bed5134737e0f4c1ebe8ba"/>
  <p:tag name="KSO_WM_ASSEMBLE_CHIP_INDEX" val="30f0e9c97e96423b9e58a8fcf4a1d796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6"/>
  <p:tag name="KSO_WM_UNIT_ID" val="diagram20219434_2*l_h_i*1_3_6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2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2"/>
  <p:tag name="KSO_WM_UNIT_ID" val="diagram20219434_2*l_h_i*1_3_12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129_9*l_h_i*1_3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3"/>
  <p:tag name="KSO_WM_UNIT_ID" val="diagram20219434_2*l_h_i*1_3_13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1"/>
  <p:tag name="KSO_WM_UNIT_ID" val="diagram20219434_2*l_h_i*1_3_1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5"/>
  <p:tag name="KSO_WM_UNIT_ID" val="diagram20219434_2*l_h_i*1_3_15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6"/>
  <p:tag name="KSO_WM_UNIT_ID" val="diagram20219434_2*l_h_i*1_3_16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4"/>
  <p:tag name="KSO_WM_UNIT_ID" val="diagram20219434_2*l_h_i*1_3_14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8"/>
  <p:tag name="KSO_WM_UNIT_ID" val="diagram20219434_2*l_h_i*1_3_18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7"/>
  <p:tag name="KSO_WM_UNIT_ID" val="diagram20219434_2*l_h_i*1_3_17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9"/>
  <p:tag name="KSO_WM_UNIT_ID" val="diagram20219434_2*l_h_i*1_3_19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9434_2*l_h_i*1_3_2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9434_2*l_h_i*1_3_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1453_1*l_h_i*1_1_2"/>
  <p:tag name="KSO_WM_TEMPLATE_CATEGORY" val="diagram"/>
  <p:tag name="KSO_WM_TEMPLATE_INDEX" val="2020145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"/>
  <p:tag name="KSO_WM_UNIT_LINE_FILL_TYPE" val="2"/>
  <p:tag name="KSO_WM_UNIT_USESOURCEFORMAT_APPLY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9129_9*l_h_i*1_4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8"/>
  <p:tag name="KSO_WM_UNIT_FILL_TYPE" val="1"/>
  <p:tag name="KSO_WM_UNIT_USESOURCEFORMAT_APPLY" val="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19434_2*l_h_i*1_3_4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19434_2*l_h_i*1_3_5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9434_2*l_h_i*1_3_3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diagram20219434_2*l_h_i*1_3_7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diagram20219434_2*l_h_i*1_3_8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0"/>
  <p:tag name="KSO_WM_UNIT_ID" val="diagram20219434_2*l_h_i*1_3_10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diagram20219434_2*l_h_i*1_3_9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UNIT_SUBTYPE" val="a"/>
  <p:tag name="KSO_WM_UNIT_NOCLEAR" val="0"/>
  <p:tag name="KSO_WM_UNIT_VALUE" val="1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9434_2*l_h_f*1_4_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UNIT_PRESET_TEXT" val="单击此处输入你的正文，文字是您思想的提炼，为最终演示发布的良好效果，请尽量言简意赅的阐述观点；根据需要可酌情增减文字，以便观者可以准确理解您所传达的信息。单击此处输入你的正文，文字就是您您思想的提炼。"/>
  <p:tag name="KSO_WM_CHIP_GROUPID" val="60bed5134737e0f4c1ebe8b9"/>
  <p:tag name="KSO_WM_CHIP_XID" val="60bed5134737e0f4c1ebe8ba"/>
  <p:tag name="KSO_WM_ASSEMBLE_CHIP_INDEX" val="30f0e9c97e96423b9e58a8fcf4a1d796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6"/>
  <p:tag name="KSO_WM_UNIT_ID" val="diagram20219434_2*l_h_i*1_4_6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2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2"/>
  <p:tag name="KSO_WM_UNIT_ID" val="diagram20219434_2*l_h_i*1_4_12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9129_9*l_h_f*1_4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3"/>
  <p:tag name="KSO_WM_UNIT_ID" val="diagram20219434_2*l_h_i*1_4_13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diagram20219434_2*l_h_i*1_4_1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5"/>
  <p:tag name="KSO_WM_UNIT_ID" val="diagram20219434_2*l_h_i*1_4_15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6"/>
  <p:tag name="KSO_WM_UNIT_ID" val="diagram20219434_2*l_h_i*1_4_16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4"/>
  <p:tag name="KSO_WM_UNIT_ID" val="diagram20219434_2*l_h_i*1_4_14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8"/>
  <p:tag name="KSO_WM_UNIT_ID" val="diagram20219434_2*l_h_i*1_4_18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7"/>
  <p:tag name="KSO_WM_UNIT_ID" val="diagram20219434_2*l_h_i*1_4_17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9"/>
  <p:tag name="KSO_WM_UNIT_ID" val="diagram20219434_2*l_h_i*1_4_19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9434_2*l_h_i*1_4_2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9434_2*l_h_i*1_4_1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129_9*l_h_i*1_4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19434_2*l_h_i*1_4_4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19434_2*l_h_i*1_4_5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19434_2*l_h_i*1_4_3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diagram20219434_2*l_h_i*1_4_7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diagram20219434_2*l_h_i*1_4_8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diagram20219434_2*l_h_i*1_4_10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diagram20219434_2*l_h_i*1_4_9"/>
  <p:tag name="KSO_WM_TEMPLATE_CATEGORY" val="diagram"/>
  <p:tag name="KSO_WM_TEMPLATE_INDEX" val="20219434"/>
  <p:tag name="KSO_WM_UNIT_LAYERLEVEL" val="1_1_1"/>
  <p:tag name="KSO_WM_TAG_VERSION" val="1.0"/>
  <p:tag name="KSO_WM_BEAUTIFY_FLAG" val="#wm#"/>
  <p:tag name="KSO_WM_CHIP_GROUPID" val="60bed5134737e0f4c1ebe8b9"/>
  <p:tag name="KSO_WM_CHIP_XID" val="60bed5134737e0f4c1ebe8ba"/>
  <p:tag name="KSO_WM_ASSEMBLE_CHIP_INDEX" val="30f0e9c97e96423b9e58a8fcf4a1d796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9129_9*l_h_i*1_5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9"/>
  <p:tag name="KSO_WM_UNIT_FILL_TYPE" val="1"/>
  <p:tag name="KSO_WM_UNIT_USESOURCEFORMAT_APPLY" val="0"/>
</p:tagLst>
</file>

<file path=ppt/tags/tag23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7T10:24:34&quot;,&quot;maxSize&quot;:{&quot;size1&quot;:20},&quot;minSize&quot;:{&quot;size1&quot;:11.2},&quot;normalSize&quot;:{&quot;size1&quot;:11.2},&quot;subLayout&quot;:[{&quot;id&quot;:&quot;2024-01-17T10:24:34&quot;,&quot;margin&quot;:{&quot;bottom&quot;:0.025999998673796654,&quot;left&quot;:1.2699999809265137,&quot;right&quot;:1.2699999809265137,&quot;top&quot;:0.4230000376701355},&quot;type&quot;:0},{&quot;id&quot;:&quot;2024-01-17T10:24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9129_9*l_h_f*1_5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9129_9*l_h_i*1_5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10790_5*l_i*1_1"/>
  <p:tag name="KSO_WM_TEMPLATE_CATEGORY" val="diagram"/>
  <p:tag name="KSO_WM_TEMPLATE_INDEX" val="20210790"/>
  <p:tag name="KSO_WM_UNIT_LAYERLEVEL" val="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10790_5*l_i*1_2"/>
  <p:tag name="KSO_WM_TEMPLATE_CATEGORY" val="diagram"/>
  <p:tag name="KSO_WM_TEMPLATE_INDEX" val="20210790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USESOURCEFORMAT_APPLY" val="0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790_5*l_h_i*1_1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19129_9*l_h_i*1_6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10"/>
  <p:tag name="KSO_WM_UNIT_FILL_TYPE" val="1"/>
  <p:tag name="KSO_WM_UNIT_USESOURCEFORMAT_APPLY" val="0"/>
</p:tagLst>
</file>

<file path=ppt/tags/tag260.xml><?xml version="1.0" encoding="utf-8"?>
<p:tagLst xmlns:p="http://schemas.openxmlformats.org/presentationml/2006/main"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790_5*l_h_f*1_1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790_5*l_h_i*1_2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790_5*l_h_f*1_2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790_5*l_h_i*1_3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790_5*l_h_f*1_3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790_5*l_h_i*1_4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790_5*l_h_f*1_4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0790_5*l_h_i*1_5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0790_5*l_h_f*1_5_1"/>
  <p:tag name="KSO_WM_TEMPLATE_CATEGORY" val="diagram"/>
  <p:tag name="KSO_WM_TEMPLATE_INDEX" val="2021079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7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19129_9*l_h_f*1_6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b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b"/>
  <p:tag name="KSO_WM_UNIT_INDEX" val="1"/>
  <p:tag name="KSO_WM_UNIT_BLOCK" val="0"/>
  <p:tag name="KSO_WM_UNIT_SM_LIMIT_TYPE" val="2"/>
  <p:tag name="KSO_WM_UNIT_DEC_AREA_ID" val="590ceab586f14f20999948c865f9646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VALUE" val="49"/>
  <p:tag name="KSO_WM_UNIT_PRESET_TEXT" val="单击此处添加文本具体内容，简明扼要的阐述您的观点。"/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7T10:24:34&quot;,&quot;maxSize&quot;:{&quot;size1&quot;:31.1},&quot;minSize&quot;:{&quot;size1&quot;:17.8},&quot;normalSize&quot;:{&quot;size1&quot;:17.8},&quot;subLayout&quot;:[{&quot;id&quot;:&quot;2024-01-17T10:24:34&quot;,&quot;maxSize&quot;:{&quot;size1&quot;:100},&quot;minSize&quot;:{&quot;size1&quot;:61.7},&quot;normalSize&quot;:{&quot;size1&quot;:61.7},&quot;subLayout&quot;:[{&quot;id&quot;:&quot;2024-01-17T10:24:34&quot;,&quot;margin&quot;:{&quot;bottom&quot;:0,&quot;left&quot;:1.2699999809265137,&quot;right&quot;:1.2699999809265137,&quot;top&quot;:0.4230000376701355},&quot;type&quot;:0},{&quot;id&quot;:&quot;2024-01-17T10:24:34&quot;,&quot;margin&quot;:{&quot;bottom&quot;:0.025999998673796654,&quot;left&quot;:1.2699999809265137,&quot;right&quot;:1.2699999809265137,&quot;top&quot;:0.025999998673796654},&quot;type&quot;:0}],&quot;type&quot;:0},{&quot;id&quot;:&quot;2024-01-17T10:24:34&quot;,&quot;margin&quot;:{&quot;bottom&quot;:0.847000002861023,&quot;left&quot;:1.2699999809265137,&quot;right&quot;:1.2699999809265137,&quot;top&quot;:1.2699999809265137},&quot;type&quot;:0}],&quot;type&quot;:0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7T10:24:34&quot;,&quot;maxSize&quot;:{&quot;size1&quot;:20},&quot;minSize&quot;:{&quot;size1&quot;:11.2},&quot;normalSize&quot;:{&quot;size1&quot;:11.2},&quot;subLayout&quot;:[{&quot;id&quot;:&quot;2024-01-17T10:24:34&quot;,&quot;margin&quot;:{&quot;bottom&quot;:0.025999998673796654,&quot;left&quot;:1.2699999809265137,&quot;right&quot;:1.2699999809265137,&quot;top&quot;:0.4230000376701355},&quot;type&quot;:0},{&quot;id&quot;:&quot;2024-01-17T10:24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219129_9*l_h_i*1_6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7_1"/>
  <p:tag name="KSO_WM_UNIT_ID" val="diagram20219129_9*l_h_i*1_7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0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1453_1*l_h_i*1_1_3"/>
  <p:tag name="KSO_WM_TEMPLATE_CATEGORY" val="diagram"/>
  <p:tag name="KSO_WM_TEMPLATE_INDEX" val="2020145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7_1"/>
  <p:tag name="KSO_WM_UNIT_ID" val="diagram20219129_9*l_h_f*1_7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COLOR_SCHEME_SHAPE_ID" val="4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4_1"/>
  <p:tag name="KSO_WM_UNIT_ID" val="diagram20196511_4*l_h_i*668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05.xml><?xml version="1.0" encoding="utf-8"?>
<p:tagLst xmlns:p="http://schemas.openxmlformats.org/presentationml/2006/main">
  <p:tag name="KSO_WM_UNIT_COLOR_SCHEME_SHAPE_ID" val="3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3_1"/>
  <p:tag name="KSO_WM_UNIT_ID" val="diagram20196511_4*l_h_i*668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06.xml><?xml version="1.0" encoding="utf-8"?>
<p:tagLst xmlns:p="http://schemas.openxmlformats.org/presentationml/2006/main">
  <p:tag name="KSO_WM_UNIT_COLOR_SCHEME_SHAPE_ID" val="58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1_1"/>
  <p:tag name="KSO_WM_UNIT_ID" val="diagram20196511_4*l_h_i*668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07.xml><?xml version="1.0" encoding="utf-8"?>
<p:tagLst xmlns:p="http://schemas.openxmlformats.org/presentationml/2006/main">
  <p:tag name="KSO_WM_UNIT_COLOR_SCHEME_SHAPE_ID" val="4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5_1"/>
  <p:tag name="KSO_WM_UNIT_ID" val="diagram20196511_4*l_h_i*668_5_1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7_2"/>
  <p:tag name="KSO_WM_UNIT_ID" val="diagram20219129_9*l_h_i*1_7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10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11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12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1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6T10:11:32&quot;,&quot;maxSize&quot;:{&quot;size1&quot;:20},&quot;minSize&quot;:{&quot;size1&quot;:11.2},&quot;normalSize&quot;:{&quot;size1&quot;:11.2},&quot;subLayout&quot;:[{&quot;id&quot;:&quot;2024-01-16T10:11:32&quot;,&quot;margin&quot;:{&quot;bottom&quot;:0.025999998673796654,&quot;left&quot;:1.2699999809265137,&quot;right&quot;:1.2699999809265137,&quot;top&quot;:0.4230000376701355},&quot;type&quot;:0},{&quot;id&quot;:&quot;2024-01-16T10:11:32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ISPRING_ULTRA_SCORM_COURSE_ID" val="F96FFF5B-1D19-49F6-80CE-FB420BFED85D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个人述职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RESOURCE_RECORD_KEY" val="{&quot;70&quot;:[3312179]}"/>
  <p:tag name="COMMONDATA" val="eyJoZGlkIjoiOTM0NGQzMzFkODY2MmZhNDEzOGMxNDhiODJlNWU4MTgifQ=="/>
  <p:tag name="commondata" val="eyJoZGlkIjoiYmZlOWI5MGNhNzA1MTBiMzgxYzEwZjQ5NmQ3YTgwNzM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8_1"/>
  <p:tag name="KSO_WM_UNIT_ID" val="diagram20219129_9*l_h_i*1_8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6"/>
  <p:tag name="KSO_WM_UNI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8_1"/>
  <p:tag name="KSO_WM_UNIT_ID" val="diagram20219129_9*l_h_f*1_8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8_2"/>
  <p:tag name="KSO_WM_UNIT_ID" val="diagram20219129_9*l_h_i*1_8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9_1"/>
  <p:tag name="KSO_WM_UNIT_ID" val="diagram20219129_9*l_h_i*1_9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4"/>
  <p:tag name="KSO_WM_UNIT_FILL_FORE_SCHEMECOLOR_INDEX_BRIGHTNESS" val="0"/>
  <p:tag name="KSO_WM_UNIT_FILL_FORE_SCHEMECOLOR_INDEX" val="7"/>
  <p:tag name="KSO_WM_UNI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SUBTYPE" val="a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9_1"/>
  <p:tag name="KSO_WM_UNIT_ID" val="diagram20219129_9*l_h_f*1_9_1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UNIT_PRESET_TEXT" val="在此输入正文准确理解你所传达的意思在此输入正文在此输入正文"/>
  <p:tag name="KSO_WM_CHIP_GROUPID" val="60b9e79ad573a1aeab43c0e7"/>
  <p:tag name="KSO_WM_CHIP_XID" val="60b9e79ad573a1aeab43c0e8"/>
  <p:tag name="KSO_WM_ASSEMBLE_CHIP_INDEX" val="fef3bb99749e4cc7b2a345a5d9d92bcf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9_2"/>
  <p:tag name="KSO_WM_UNIT_ID" val="diagram20219129_9*l_h_i*1_9_2"/>
  <p:tag name="KSO_WM_TEMPLATE_CATEGORY" val="diagram"/>
  <p:tag name="KSO_WM_TEMPLATE_INDEX" val="20219129"/>
  <p:tag name="KSO_WM_UNIT_LAYERLEVEL" val="1_1_1"/>
  <p:tag name="KSO_WM_TAG_VERSION" val="1.0"/>
  <p:tag name="KSO_WM_BEAUTIFY_FLAG" val="#wm#"/>
  <p:tag name="KSO_WM_CHIP_GROUPID" val="60b9e79ad573a1aeab43c0e7"/>
  <p:tag name="KSO_WM_CHIP_XID" val="60b9e79ad573a1aeab43c0e8"/>
  <p:tag name="KSO_WM_ASSEMBLE_CHIP_INDEX" val="fef3bb99749e4cc7b2a345a5d9d92bcf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1453_1*l_h_i*1_2_2"/>
  <p:tag name="KSO_WM_TEMPLATE_CATEGORY" val="diagram"/>
  <p:tag name="KSO_WM_TEMPLATE_INDEX" val="2020145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"/>
  <p:tag name="KSO_WM_UNIT_LINE_FILL_TYPE" val="2"/>
  <p:tag name="KSO_WM_UNIT_USESOURCEFORMAT_APPLY" val="0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6T14:29:20&quot;,&quot;maxSize&quot;:{&quot;size1&quot;:20},&quot;minSize&quot;:{&quot;size1&quot;:11.2},&quot;normalSize&quot;:{&quot;size1&quot;:11.2},&quot;subLayout&quot;:[{&quot;id&quot;:&quot;2024-01-16T14:29:20&quot;,&quot;margin&quot;:{&quot;bottom&quot;:0.025999998673796654,&quot;left&quot;:1.2699999809265137,&quot;right&quot;:1.2699999809265137,&quot;top&quot;:0.4230000376701355},&quot;type&quot;:0},{&quot;id&quot;:&quot;2024-01-16T14:29:2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05570_4*l_h_i*1_5_1"/>
  <p:tag name="KSO_WM_TEMPLATE_CATEGORY" val="diagram"/>
  <p:tag name="KSO_WM_TEMPLATE_INDEX" val="20205570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05570_4*l_h_i*1_5_3"/>
  <p:tag name="KSO_WM_TEMPLATE_CATEGORY" val="diagram"/>
  <p:tag name="KSO_WM_TEMPLATE_INDEX" val="20205570"/>
  <p:tag name="KSO_WM_UNIT_LAYERLEVEL" val="1_1_1"/>
  <p:tag name="KSO_WM_TAG_VERSION" val="1.0"/>
  <p:tag name="KSO_WM_BEAUTIFY_FLAG" val="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05570_4*l_h_f*1_5_1"/>
  <p:tag name="KSO_WM_TEMPLATE_CATEGORY" val="diagram"/>
  <p:tag name="KSO_WM_TEMPLATE_INDEX" val="20205570"/>
  <p:tag name="KSO_WM_UNIT_LAYERLEVEL" val="1_1_1"/>
  <p:tag name="KSO_WM_TAG_VERSION" val="1.0"/>
  <p:tag name="KSO_WM_BEAUTIFY_FLAG" val=""/>
  <p:tag name="KSO_WM_UNIT_PRESET_TEXT" val="单击此处输入你需要的正文，文字是您思想的提炼，请尽量言简意赅的阐述观点。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5570_4*l_h_i*1_4_1"/>
  <p:tag name="KSO_WM_TEMPLATE_CATEGORY" val="diagram"/>
  <p:tag name="KSO_WM_TEMPLATE_INDEX" val="20205570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05570_4*l_h_i*1_4_2"/>
  <p:tag name="KSO_WM_TEMPLATE_CATEGORY" val="diagram"/>
  <p:tag name="KSO_WM_TEMPLATE_INDEX" val="20205570"/>
  <p:tag name="KSO_WM_UNIT_LAYERLEVEL" val="1_1_1"/>
  <p:tag name="KSO_WM_TAG_VERSION" val="1.0"/>
  <p:tag name="KSO_WM_BEAUTIFY_FLAG" val="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05570_4*l_h_i*1_4_3"/>
  <p:tag name="KSO_WM_TEMPLATE_CATEGORY" val="diagram"/>
  <p:tag name="KSO_WM_TEMPLATE_INDEX" val="20205570"/>
  <p:tag name="KSO_WM_UNIT_LAYERLEVEL" val="1_1_1"/>
  <p:tag name="KSO_WM_TAG_VERSION" val="1.0"/>
  <p:tag name="KSO_WM_BEAUTIFY_FLAG" val="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1453_1*l_h_i*1_2_3"/>
  <p:tag name="KSO_WM_TEMPLATE_CATEGORY" val="diagram"/>
  <p:tag name="KSO_WM_TEMPLATE_INDEX" val="2020145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5570_4*l_h_f*1_4_1"/>
  <p:tag name="KSO_WM_TEMPLATE_CATEGORY" val="diagram"/>
  <p:tag name="KSO_WM_TEMPLATE_INDEX" val="20205570"/>
  <p:tag name="KSO_WM_UNIT_LAYERLEVEL" val="1_1_1"/>
  <p:tag name="KSO_WM_TAG_VERSION" val="1.0"/>
  <p:tag name="KSO_WM_BEAUTIFY_FLAG" val=""/>
  <p:tag name="KSO_WM_UNIT_PRESET_TEXT" val="单击此处输入你需要的正文，文字是您思想的提炼，请尽量言简意赅的阐述观点。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05570_4*l_h_i*1_4_2"/>
  <p:tag name="KSO_WM_TEMPLATE_CATEGORY" val="diagram"/>
  <p:tag name="KSO_WM_TEMPLATE_INDEX" val="20205570"/>
  <p:tag name="KSO_WM_UNIT_LAYERLEVEL" val="1_1_1"/>
  <p:tag name="KSO_WM_TAG_VERSION" val="1.0"/>
  <p:tag name="KSO_WM_BEAUTIFY_FLAG" val="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6T14:29:20&quot;,&quot;maxSize&quot;:{&quot;size1&quot;:20},&quot;minSize&quot;:{&quot;size1&quot;:11.2},&quot;normalSize&quot;:{&quot;size1&quot;:11.2},&quot;subLayout&quot;:[{&quot;id&quot;:&quot;2024-01-16T14:29:20&quot;,&quot;margin&quot;:{&quot;bottom&quot;:0.025999998673796654,&quot;left&quot;:1.2699999809265137,&quot;right&quot;:1.2699999809265137,&quot;top&quot;:0.4230000376701355},&quot;type&quot;:0},{&quot;id&quot;:&quot;2024-01-16T14:29:2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SUBTYPE" val="a"/>
  <p:tag name="KSO_WM_UNIT_NOCLEAR" val="0"/>
  <p:tag name="KSO_WM_UNIT_VALUE" val="14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1453_1*l_h_f*1_2_1"/>
  <p:tag name="KSO_WM_TEMPLATE_CATEGORY" val="diagram"/>
  <p:tag name="KSO_WM_TEMPLATE_INDEX" val="2020145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7T10:24:31&quot;,&quot;maxSize&quot;:{&quot;size1&quot;:31.1},&quot;minSize&quot;:{&quot;size1&quot;:17.8},&quot;normalSize&quot;:{&quot;size1&quot;:17.8},&quot;subLayout&quot;:[{&quot;id&quot;:&quot;2024-01-17T10:24:31&quot;,&quot;maxSize&quot;:{&quot;size1&quot;:100},&quot;minSize&quot;:{&quot;size1&quot;:61.7},&quot;normalSize&quot;:{&quot;size1&quot;:61.7},&quot;subLayout&quot;:[{&quot;id&quot;:&quot;2024-01-17T10:24:31&quot;,&quot;margin&quot;:{&quot;bottom&quot;:0,&quot;left&quot;:1.2699999809265137,&quot;right&quot;:1.2699999809265137,&quot;top&quot;:0.4230000376701355},&quot;type&quot;:0},{&quot;id&quot;:&quot;2024-01-17T10:24:31&quot;,&quot;margin&quot;:{&quot;bottom&quot;:0.025999998673796654,&quot;left&quot;:1.2699999809265137,&quot;right&quot;:1.2699999809265137,&quot;top&quot;:0.025999998673796654},&quot;type&quot;:0}],&quot;type&quot;:0},{&quot;id&quot;:&quot;2024-01-17T10:24:31&quot;,&quot;margin&quot;:{&quot;bottom&quot;:0.847000002861023,&quot;left&quot;:1.2699999809265137,&quot;right&quot;:1.2699999809265137,&quot;top&quot;:1.2699999809265137},&quot;type&quot;:0}],&quot;type&quot;:0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COLOR_SCHEME_SHAPE_ID" val="4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4_1"/>
  <p:tag name="KSO_WM_UNIT_ID" val="diagram20196511_4*l_h_i*668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UNIT_COLOR_SCHEME_SHAPE_ID" val="3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3_1"/>
  <p:tag name="KSO_WM_UNIT_ID" val="diagram20196511_4*l_h_i*668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COLOR_SCHEME_SHAPE_ID" val="58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1_1"/>
  <p:tag name="KSO_WM_UNIT_ID" val="diagram20196511_4*l_h_i*668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COLOR_SCHEME_SHAPE_ID" val="4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668_5_1"/>
  <p:tag name="KSO_WM_UNIT_ID" val="diagram20196511_4*l_h_i*668_5_1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70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668_1_2"/>
  <p:tag name="KSO_WM_UNIT_ID" val="diagram20196511_4*l_h_i*668_1_2"/>
  <p:tag name="KSO_WM_TEMPLATE_CATEGORY" val="diagram"/>
  <p:tag name="KSO_WM_TEMPLATE_INDEX" val="20196511"/>
  <p:tag name="KSO_WM_UNIT_LAYERLEVEL" val="1_1_1"/>
  <p:tag name="KSO_WM_TAG_VERSION" val="1.0"/>
  <p:tag name="KSO_WM_BEAUTIFY_FLAG" val="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6T10:11:32&quot;,&quot;maxSize&quot;:{&quot;size1&quot;:20},&quot;minSize&quot;:{&quot;size1&quot;:11.2},&quot;normalSize&quot;:{&quot;size1&quot;:11.2},&quot;subLayout&quot;:[{&quot;id&quot;:&quot;2024-01-16T10:11:32&quot;,&quot;margin&quot;:{&quot;bottom&quot;:0.025999998673796654,&quot;left&quot;:1.2699999809265137,&quot;right&quot;:1.2699999809265137,&quot;top&quot;:0.4230000376701355},&quot;type&quot;:0},{&quot;id&quot;:&quot;2024-01-16T10:11:32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1-12T19:55:21&quot;,&quot;maxSize&quot;:{&quot;size1&quot;:20},&quot;minSize&quot;:{&quot;size1&quot;:11.2},&quot;normalSize&quot;:{&quot;size1&quot;:11.2},&quot;subLayout&quot;:[{&quot;id&quot;:&quot;2024-01-12T19:55:21&quot;,&quot;margin&quot;:{&quot;bottom&quot;:0.025999998673796654,&quot;left&quot;:1.2699999809265137,&quot;right&quot;:1.2699999809265137,&quot;top&quot;:0.4230000376701355},&quot;type&quot;:0},{&quot;id&quot;:&quot;2024-01-12T19:55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theme/theme1.xml><?xml version="1.0" encoding="utf-8"?>
<a:theme xmlns:a="http://schemas.openxmlformats.org/drawingml/2006/main" name="1_自定义设计方案">
  <a:themeElements>
    <a:clrScheme name="自定义 1261">
      <a:dk1>
        <a:sysClr val="windowText" lastClr="000000"/>
      </a:dk1>
      <a:lt1>
        <a:sysClr val="window" lastClr="FFFFFF"/>
      </a:lt1>
      <a:dk2>
        <a:srgbClr val="464646"/>
      </a:dk2>
      <a:lt2>
        <a:srgbClr val="7F7F7F"/>
      </a:lt2>
      <a:accent1>
        <a:srgbClr val="2C99C0"/>
      </a:accent1>
      <a:accent2>
        <a:srgbClr val="D53E25"/>
      </a:accent2>
      <a:accent3>
        <a:srgbClr val="ECA11A"/>
      </a:accent3>
      <a:accent4>
        <a:srgbClr val="2C99C0"/>
      </a:accent4>
      <a:accent5>
        <a:srgbClr val="D53E25"/>
      </a:accent5>
      <a:accent6>
        <a:srgbClr val="ECA11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自定义 1261">
      <a:dk1>
        <a:sysClr val="windowText" lastClr="000000"/>
      </a:dk1>
      <a:lt1>
        <a:sysClr val="window" lastClr="FFFFFF"/>
      </a:lt1>
      <a:dk2>
        <a:srgbClr val="464646"/>
      </a:dk2>
      <a:lt2>
        <a:srgbClr val="7F7F7F"/>
      </a:lt2>
      <a:accent1>
        <a:srgbClr val="2C99C0"/>
      </a:accent1>
      <a:accent2>
        <a:srgbClr val="D53E25"/>
      </a:accent2>
      <a:accent3>
        <a:srgbClr val="ECA11A"/>
      </a:accent3>
      <a:accent4>
        <a:srgbClr val="2C99C0"/>
      </a:accent4>
      <a:accent5>
        <a:srgbClr val="D53E25"/>
      </a:accent5>
      <a:accent6>
        <a:srgbClr val="ECA11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自定义 1261">
      <a:dk1>
        <a:sysClr val="windowText" lastClr="000000"/>
      </a:dk1>
      <a:lt1>
        <a:sysClr val="window" lastClr="FFFFFF"/>
      </a:lt1>
      <a:dk2>
        <a:srgbClr val="464646"/>
      </a:dk2>
      <a:lt2>
        <a:srgbClr val="7F7F7F"/>
      </a:lt2>
      <a:accent1>
        <a:srgbClr val="2C99C0"/>
      </a:accent1>
      <a:accent2>
        <a:srgbClr val="D53E25"/>
      </a:accent2>
      <a:accent3>
        <a:srgbClr val="ECA11A"/>
      </a:accent3>
      <a:accent4>
        <a:srgbClr val="2C99C0"/>
      </a:accent4>
      <a:accent5>
        <a:srgbClr val="D53E25"/>
      </a:accent5>
      <a:accent6>
        <a:srgbClr val="ECA11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清风素材 12sc.taobao.com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vert="horz" wrap="square" lIns="91440" tIns="45720" rIns="91440" bIns="45720" numCol="1" anchor="t" anchorCtr="0" compatLnSpc="1"/>
      <a:lstStyle>
        <a:defPPr algn="l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WPS 演示</Application>
  <PresentationFormat>自定义</PresentationFormat>
  <Paragraphs>388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Open Sans</vt:lpstr>
      <vt:lpstr>Segoe Print</vt:lpstr>
      <vt:lpstr>冬青黑体简体中文 W3</vt:lpstr>
      <vt:lpstr>黑体</vt:lpstr>
      <vt:lpstr>微软雅黑</vt:lpstr>
      <vt:lpstr>仿宋_GB2312</vt:lpstr>
      <vt:lpstr>仿宋</vt:lpstr>
      <vt:lpstr>Times New Roman</vt:lpstr>
      <vt:lpstr>楷体</vt:lpstr>
      <vt:lpstr>Roboto</vt:lpstr>
      <vt:lpstr>Montserrat Black</vt:lpstr>
      <vt:lpstr>Arial</vt:lpstr>
      <vt:lpstr>Wingdings</vt:lpstr>
      <vt:lpstr>Arial Unicode MS</vt:lpstr>
      <vt:lpstr>Verdana</vt:lpstr>
      <vt:lpstr>隶书</vt:lpstr>
      <vt:lpstr>Times New Roman</vt:lpstr>
      <vt:lpstr>Segoe UI</vt:lpstr>
      <vt:lpstr>楷体_GB2312</vt:lpstr>
      <vt:lpstr>新宋体</vt:lpstr>
      <vt:lpstr>Calibri Light</vt:lpstr>
      <vt:lpstr>1_自定义设计方案</vt:lpstr>
      <vt:lpstr>2_自定义设计方案</vt:lpstr>
      <vt:lpstr>3_自定义设计方案</vt:lpstr>
      <vt:lpstr>4_自定义设计方案</vt:lpstr>
      <vt:lpstr>清风素材 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企业用户_181979819</cp:lastModifiedBy>
  <cp:revision>1217</cp:revision>
  <dcterms:created xsi:type="dcterms:W3CDTF">2013-01-25T01:44:00Z</dcterms:created>
  <dcterms:modified xsi:type="dcterms:W3CDTF">2024-02-18T17:28:07Z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D87D308D590B406E9C59FB0F5F5AF5CF_12</vt:lpwstr>
  </property>
</Properties>
</file>