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4B97E-B186-467C-B062-D409B9939061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04FB-40B4-44A5-A6D8-54BC5AF2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3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804FB-40B4-44A5-A6D8-54BC5AF27A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6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D586-4700-4458-A70B-73E816355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1DEE58-827B-4CEC-B45D-8A7116399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DA5DE-99EF-454F-A63C-EE948A9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BEAFC-734A-402D-A319-410B5A2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1CF7F-6F63-4ACA-A9E2-7E3434F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4AF0-3E1D-46BE-87C7-CFF36F0E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519FB-9548-4399-B542-0014C631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8372A-1616-4FDF-B790-22FFDF6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CEEA-DA76-499F-923C-984F0AA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51C91-9075-4365-9D83-D935430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075D4-310C-4C0E-A20C-8E6531DE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E6327-E850-412D-9B95-2E356641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A9BC1-8B6C-43B9-8491-A7595B61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8217-3FE9-4C66-9EFA-961506AA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98E9E-40AB-4C0E-899B-3D50AAA7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D82B-2BC4-49CA-AF75-CC874E7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CBB89-2E62-42B6-A39B-C3E5789A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9FB42-EA35-4CE2-9E36-656982C3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457B2-E9EB-4B2D-AC4C-E06FAF98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A40CD-70E0-4E3E-83FC-3662653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46439-C1B8-4E49-AE67-B60B857E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342DE-336C-47AF-999C-35CA37F7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1F7A3-FDC8-4C82-B504-1D683AB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CD90A-698A-4C7E-9336-436B4574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876C8-C976-417B-9413-001AFBA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497E-915B-4816-9B0D-E59B409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0DAC-7063-416B-B05C-75DC06EEC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00E67-D34D-4CA2-8030-B78BDD15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02F3A-9E98-4730-810D-92D84D45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558BE-171B-4EBE-89E7-FA7AA5F6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F64F6-1208-4A09-906D-714B057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B853-C5DB-4134-A61E-3770DE4F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77777-A13B-44EB-ACA3-F38A6981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59B6F-FFB9-442E-AEA8-AAE3D0671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57ED1-6E81-4399-A140-E9EC307F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283266-71F2-42C7-B22D-A080E0119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D3CD9-DE38-45D3-A5C8-3665769F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ACEB5-E36D-4028-8136-A19BB544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E4C69-1FBE-4598-80C3-9ED34C59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D584B-3B5E-48DA-8B51-66C36A2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33683-1694-4410-BC0A-4D6A0390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199106-589C-4117-86F7-2C00D649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DBB0A-6031-4BEB-B462-DB3EBBB8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0884A-4CC7-4FB5-AA0E-A274DC78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A024B-4CE1-46CF-B1E2-D68910B6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13E10-8AB2-4EC5-83A8-33840106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5260-B3DE-47CA-A5FE-C1B156C9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2B42-30A9-40BD-9432-D2FDF592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1669B-ECBD-4D94-8D87-2090FBC7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02C74-3503-4A09-B96A-1A368038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A2C01-AC90-48BE-9811-DF4AC1B3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9C469-257A-441E-AD3B-382E46B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17EE5-8DE4-4180-B4C8-857D4081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5C73C-6A3B-4F17-84A8-CB806F8A7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44A6E-9E7C-4AE4-A4CA-298DE935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FD105-A61D-4FCD-867C-158BD35F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90D09-4DCF-4D55-8B47-075E5783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C4AC8-6237-4F52-ACDF-E6823A01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0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A181CE-5EBE-42D0-9737-F9A6FF9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CC44E-531F-4F59-86AD-E3FD9A161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488F-0179-444D-999C-F37B321B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0F3C-E441-4479-BF9B-8EE5CBB5308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B20FF-8AC2-478D-87C1-65F8FD02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B637F-5EEB-4AD1-B970-D5E2559D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7625-4893-4BB2-93A6-2603A339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9BA7-F854-4386-82FD-0F24A973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5971"/>
            <a:ext cx="9144000" cy="2387600"/>
          </a:xfrm>
        </p:spPr>
        <p:txBody>
          <a:bodyPr/>
          <a:lstStyle/>
          <a:p>
            <a:r>
              <a:rPr lang="zh-CN" altLang="en-US" dirty="0"/>
              <a:t>计算机组成原理课后习题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140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4B412F-A695-43B0-A08A-3EDDF776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"/>
          <a:stretch/>
        </p:blipFill>
        <p:spPr>
          <a:xfrm>
            <a:off x="80235" y="1647956"/>
            <a:ext cx="12031530" cy="30873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06E399-3687-4668-9F97-2047560DBA33}"/>
              </a:ext>
            </a:extLst>
          </p:cNvPr>
          <p:cNvSpPr/>
          <p:nvPr/>
        </p:nvSpPr>
        <p:spPr>
          <a:xfrm>
            <a:off x="437125" y="479341"/>
            <a:ext cx="6893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诺依曼思想包含哪些要点</a:t>
            </a:r>
          </a:p>
        </p:txBody>
      </p:sp>
    </p:spTree>
    <p:extLst>
      <p:ext uri="{BB962C8B-B14F-4D97-AF65-F5344CB8AC3E}">
        <p14:creationId xmlns:p14="http://schemas.microsoft.com/office/powerpoint/2010/main" val="403373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3B6D3C-E2F6-47E7-BE41-5B0CC1409DC3}"/>
              </a:ext>
            </a:extLst>
          </p:cNvPr>
          <p:cNvSpPr/>
          <p:nvPr/>
        </p:nvSpPr>
        <p:spPr>
          <a:xfrm>
            <a:off x="1907169" y="3075057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信息的数字化表示包含哪两层含义？</a:t>
            </a:r>
          </a:p>
        </p:txBody>
      </p:sp>
    </p:spTree>
    <p:extLst>
      <p:ext uri="{BB962C8B-B14F-4D97-AF65-F5344CB8AC3E}">
        <p14:creationId xmlns:p14="http://schemas.microsoft.com/office/powerpoint/2010/main" val="40876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A5D208-CBD5-40A6-AC77-2B89FF2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" y="1704492"/>
            <a:ext cx="12149062" cy="17245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3AEBA93-1AC5-4372-AFB3-43F9C46074FB}"/>
              </a:ext>
            </a:extLst>
          </p:cNvPr>
          <p:cNvSpPr/>
          <p:nvPr/>
        </p:nvSpPr>
        <p:spPr>
          <a:xfrm>
            <a:off x="442163" y="557999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信息的数字化表示包含哪两层含义？</a:t>
            </a:r>
          </a:p>
        </p:txBody>
      </p:sp>
    </p:spTree>
    <p:extLst>
      <p:ext uri="{BB962C8B-B14F-4D97-AF65-F5344CB8AC3E}">
        <p14:creationId xmlns:p14="http://schemas.microsoft.com/office/powerpoint/2010/main" val="4369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5410CD-9E1F-40BE-B885-B402FEE24590}"/>
              </a:ext>
            </a:extLst>
          </p:cNvPr>
          <p:cNvSpPr/>
          <p:nvPr/>
        </p:nvSpPr>
        <p:spPr>
          <a:xfrm>
            <a:off x="1689184" y="3075057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用数字信号形式表示代码有什么优点</a:t>
            </a:r>
          </a:p>
        </p:txBody>
      </p:sp>
    </p:spTree>
    <p:extLst>
      <p:ext uri="{BB962C8B-B14F-4D97-AF65-F5344CB8AC3E}">
        <p14:creationId xmlns:p14="http://schemas.microsoft.com/office/powerpoint/2010/main" val="400860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5092EE-C2CB-4FD2-92CB-45B510A7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3" y="1680452"/>
            <a:ext cx="11943633" cy="3497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B86D0-6AA2-4A51-805D-BD27D86AFA3F}"/>
              </a:ext>
            </a:extLst>
          </p:cNvPr>
          <p:cNvSpPr/>
          <p:nvPr/>
        </p:nvSpPr>
        <p:spPr>
          <a:xfrm>
            <a:off x="666629" y="597328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用数字信号形式表示代码有什么优点</a:t>
            </a:r>
          </a:p>
        </p:txBody>
      </p:sp>
    </p:spTree>
    <p:extLst>
      <p:ext uri="{BB962C8B-B14F-4D97-AF65-F5344CB8AC3E}">
        <p14:creationId xmlns:p14="http://schemas.microsoft.com/office/powerpoint/2010/main" val="270585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549544-45EC-4C12-9ED8-F42EA701DC1C}"/>
              </a:ext>
            </a:extLst>
          </p:cNvPr>
          <p:cNvSpPr/>
          <p:nvPr/>
        </p:nvSpPr>
        <p:spPr>
          <a:xfrm>
            <a:off x="402775" y="3075057"/>
            <a:ext cx="11386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编译方式和解释方式对源程序的处理有什么区别</a:t>
            </a:r>
          </a:p>
        </p:txBody>
      </p:sp>
    </p:spTree>
    <p:extLst>
      <p:ext uri="{BB962C8B-B14F-4D97-AF65-F5344CB8AC3E}">
        <p14:creationId xmlns:p14="http://schemas.microsoft.com/office/powerpoint/2010/main" val="39443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1D6321-36D0-4568-A23C-7E1053EF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338"/>
            <a:ext cx="12123449" cy="21576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ECFF16-1B6B-4342-A5D0-B4C33478ED6F}"/>
              </a:ext>
            </a:extLst>
          </p:cNvPr>
          <p:cNvSpPr/>
          <p:nvPr/>
        </p:nvSpPr>
        <p:spPr>
          <a:xfrm>
            <a:off x="402775" y="658429"/>
            <a:ext cx="11386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编译方式和解释方式对源程序的处理有什么区别</a:t>
            </a:r>
          </a:p>
        </p:txBody>
      </p:sp>
    </p:spTree>
    <p:extLst>
      <p:ext uri="{BB962C8B-B14F-4D97-AF65-F5344CB8AC3E}">
        <p14:creationId xmlns:p14="http://schemas.microsoft.com/office/powerpoint/2010/main" val="46358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9943BA-37CB-41BF-B960-671BAC42D1E8}"/>
              </a:ext>
            </a:extLst>
          </p:cNvPr>
          <p:cNvSpPr/>
          <p:nvPr/>
        </p:nvSpPr>
        <p:spPr>
          <a:xfrm>
            <a:off x="1689184" y="3075057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为什么要对计算机系统进行层次划分</a:t>
            </a:r>
          </a:p>
        </p:txBody>
      </p:sp>
    </p:spTree>
    <p:extLst>
      <p:ext uri="{BB962C8B-B14F-4D97-AF65-F5344CB8AC3E}">
        <p14:creationId xmlns:p14="http://schemas.microsoft.com/office/powerpoint/2010/main" val="116181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E59E8F-0419-496A-8DEF-5AB8C96624AB}"/>
              </a:ext>
            </a:extLst>
          </p:cNvPr>
          <p:cNvSpPr/>
          <p:nvPr/>
        </p:nvSpPr>
        <p:spPr>
          <a:xfrm>
            <a:off x="742127" y="609443"/>
            <a:ext cx="8813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为什么要对计算机系统进行层次划分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F2C96-B6E9-4173-AE6B-333E7680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2117535"/>
            <a:ext cx="11996057" cy="13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47E2F6-5400-47D7-9A47-F311B6C743DD}"/>
              </a:ext>
            </a:extLst>
          </p:cNvPr>
          <p:cNvSpPr/>
          <p:nvPr/>
        </p:nvSpPr>
        <p:spPr>
          <a:xfrm>
            <a:off x="1537607" y="2767280"/>
            <a:ext cx="9116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软件系统一般包含哪些部分？试列出你所熟悉的几种系统软件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41342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227CE8-5934-47A3-A145-C6EA7502B138}"/>
              </a:ext>
            </a:extLst>
          </p:cNvPr>
          <p:cNvSpPr/>
          <p:nvPr/>
        </p:nvSpPr>
        <p:spPr>
          <a:xfrm>
            <a:off x="459921" y="1843950"/>
            <a:ext cx="1127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简要解释以下名词术语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数字计算机  硬件  软件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CPU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主存储器  外存储器  信息的数字化表示  存储程序工作方式 数据通路宽度  数据传输率  字长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外频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主频 </a:t>
            </a:r>
            <a:endParaRPr lang="en-US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功耗</a:t>
            </a:r>
          </a:p>
        </p:txBody>
      </p:sp>
    </p:spTree>
    <p:extLst>
      <p:ext uri="{BB962C8B-B14F-4D97-AF65-F5344CB8AC3E}">
        <p14:creationId xmlns:p14="http://schemas.microsoft.com/office/powerpoint/2010/main" val="202420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65FBFC-E8B7-48EB-BE60-77EF427C3946}"/>
              </a:ext>
            </a:extLst>
          </p:cNvPr>
          <p:cNvSpPr/>
          <p:nvPr/>
        </p:nvSpPr>
        <p:spPr>
          <a:xfrm>
            <a:off x="427263" y="383309"/>
            <a:ext cx="114436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软件系统一般包含哪些部分？试列出你所熟悉的几种系统软件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1AE361-E2E3-4805-832D-2DE5237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826"/>
            <a:ext cx="12097859" cy="22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793272-A572-42A1-887E-417AA0DA8029}"/>
              </a:ext>
            </a:extLst>
          </p:cNvPr>
          <p:cNvSpPr/>
          <p:nvPr/>
        </p:nvSpPr>
        <p:spPr>
          <a:xfrm>
            <a:off x="402771" y="2459504"/>
            <a:ext cx="11631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以你熟悉的一种计算机系统为例，列举出该系统所用的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型号、时钟频率、字长、主存容量、外存容量、所连接的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设备名称等</a:t>
            </a:r>
          </a:p>
        </p:txBody>
      </p:sp>
    </p:spTree>
    <p:extLst>
      <p:ext uri="{BB962C8B-B14F-4D97-AF65-F5344CB8AC3E}">
        <p14:creationId xmlns:p14="http://schemas.microsoft.com/office/powerpoint/2010/main" val="415552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FAB9CB-A5B6-45A6-ADBB-3F0D5D1A0297}"/>
              </a:ext>
            </a:extLst>
          </p:cNvPr>
          <p:cNvSpPr/>
          <p:nvPr/>
        </p:nvSpPr>
        <p:spPr>
          <a:xfrm>
            <a:off x="280307" y="320461"/>
            <a:ext cx="11631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以你熟悉的一种计算机系统为例，列举出该系统所用的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型号、时钟频率、字长、主存容量、外存容量、所连接的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设备名称等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2C883E-4B75-4635-9E8F-986B99DC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0" y="2581487"/>
            <a:ext cx="11751553" cy="16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A53705A-DC92-4D77-8615-369BA917C33F}"/>
              </a:ext>
            </a:extLst>
          </p:cNvPr>
          <p:cNvSpPr/>
          <p:nvPr/>
        </p:nvSpPr>
        <p:spPr>
          <a:xfrm>
            <a:off x="1044777" y="3075057"/>
            <a:ext cx="10102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什么是控制流驱动？什么是数据流驱动？</a:t>
            </a:r>
          </a:p>
        </p:txBody>
      </p:sp>
    </p:spTree>
    <p:extLst>
      <p:ext uri="{BB962C8B-B14F-4D97-AF65-F5344CB8AC3E}">
        <p14:creationId xmlns:p14="http://schemas.microsoft.com/office/powerpoint/2010/main" val="94776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190873-5310-4B2B-8A1F-2F89FDC9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387"/>
            <a:ext cx="12122480" cy="21980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A7587E-6A37-4E5B-8C3D-337EDCA0278B}"/>
              </a:ext>
            </a:extLst>
          </p:cNvPr>
          <p:cNvSpPr/>
          <p:nvPr/>
        </p:nvSpPr>
        <p:spPr>
          <a:xfrm>
            <a:off x="473277" y="544128"/>
            <a:ext cx="10102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什么是控制流驱动？什么是数据流驱动？</a:t>
            </a:r>
          </a:p>
        </p:txBody>
      </p:sp>
    </p:spTree>
    <p:extLst>
      <p:ext uri="{BB962C8B-B14F-4D97-AF65-F5344CB8AC3E}">
        <p14:creationId xmlns:p14="http://schemas.microsoft.com/office/powerpoint/2010/main" val="33458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4F9BB3-D46C-465D-98C0-1F8356D4731A}"/>
              </a:ext>
            </a:extLst>
          </p:cNvPr>
          <p:cNvSpPr/>
          <p:nvPr/>
        </p:nvSpPr>
        <p:spPr>
          <a:xfrm>
            <a:off x="114301" y="2151727"/>
            <a:ext cx="120776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你是否曾在计算机的机器指令级、操作系统级、汇编语言级或高级语言级上做过工作或练习，或调用过该级的功能？举出所做的工作或调用的功能名按实际情况回答，如用汇编语言或高级语言编写过程序等。</a:t>
            </a:r>
          </a:p>
        </p:txBody>
      </p:sp>
    </p:spTree>
    <p:extLst>
      <p:ext uri="{BB962C8B-B14F-4D97-AF65-F5344CB8AC3E}">
        <p14:creationId xmlns:p14="http://schemas.microsoft.com/office/powerpoint/2010/main" val="7246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003C6-8545-4547-BC83-FCD61948C9BC}"/>
              </a:ext>
            </a:extLst>
          </p:cNvPr>
          <p:cNvSpPr/>
          <p:nvPr/>
        </p:nvSpPr>
        <p:spPr>
          <a:xfrm>
            <a:off x="114301" y="355584"/>
            <a:ext cx="120776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你是否曾在计算机的机器指令级、操作系统级、汇编语言级或高级语言级上做过工作或练习，或调用过该级的功能？举出所做的工作或调用的功能名按实际情况回答，如用汇编语言或高级语言编写过程序等。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48DA64-8953-4026-9ECD-09684A40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3429000"/>
            <a:ext cx="11930278" cy="13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9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5312FE-AE92-4593-995A-0573BC4DFA2A}"/>
              </a:ext>
            </a:extLst>
          </p:cNvPr>
          <p:cNvSpPr/>
          <p:nvPr/>
        </p:nvSpPr>
        <p:spPr>
          <a:xfrm>
            <a:off x="1298657" y="3075057"/>
            <a:ext cx="10102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试分析微型机、小型机和大型机的特点。</a:t>
            </a:r>
          </a:p>
        </p:txBody>
      </p:sp>
    </p:spTree>
    <p:extLst>
      <p:ext uri="{BB962C8B-B14F-4D97-AF65-F5344CB8AC3E}">
        <p14:creationId xmlns:p14="http://schemas.microsoft.com/office/powerpoint/2010/main" val="227008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618893-433F-4AC2-BE8C-7ED528215B70}"/>
              </a:ext>
            </a:extLst>
          </p:cNvPr>
          <p:cNvSpPr/>
          <p:nvPr/>
        </p:nvSpPr>
        <p:spPr>
          <a:xfrm>
            <a:off x="776143" y="609443"/>
            <a:ext cx="10102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试分析微型机、小型机和大型机的特点。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480C1D-142C-4072-B7BA-A8CC3F92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803"/>
            <a:ext cx="12118114" cy="359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4ADB25-16C1-4942-B308-A5749D07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9" y="669830"/>
            <a:ext cx="11482262" cy="51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D5CD5B-71A8-4075-9E00-22EA10015557}"/>
              </a:ext>
            </a:extLst>
          </p:cNvPr>
          <p:cNvSpPr txBox="1"/>
          <p:nvPr/>
        </p:nvSpPr>
        <p:spPr>
          <a:xfrm>
            <a:off x="865414" y="816429"/>
            <a:ext cx="10189029" cy="568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35FDB-0555-4D93-AAB8-88506EC8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"/>
          <a:stretch/>
        </p:blipFill>
        <p:spPr>
          <a:xfrm>
            <a:off x="235168" y="1175658"/>
            <a:ext cx="11721663" cy="56823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211F95-20E0-4994-9C51-9B19FF5A24BB}"/>
              </a:ext>
            </a:extLst>
          </p:cNvPr>
          <p:cNvSpPr txBox="1"/>
          <p:nvPr/>
        </p:nvSpPr>
        <p:spPr>
          <a:xfrm>
            <a:off x="235974" y="206477"/>
            <a:ext cx="155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答：</a:t>
            </a:r>
          </a:p>
        </p:txBody>
      </p:sp>
    </p:spTree>
    <p:extLst>
      <p:ext uri="{BB962C8B-B14F-4D97-AF65-F5344CB8AC3E}">
        <p14:creationId xmlns:p14="http://schemas.microsoft.com/office/powerpoint/2010/main" val="72778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DB3B14-ECF3-4D16-82A1-D418B817D4AA}"/>
              </a:ext>
            </a:extLst>
          </p:cNvPr>
          <p:cNvSpPr/>
          <p:nvPr/>
        </p:nvSpPr>
        <p:spPr>
          <a:xfrm>
            <a:off x="511634" y="296733"/>
            <a:ext cx="87976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lang="zh-CN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）哪款处理器的综合性能更好？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13659-AA72-4325-8745-292D76CD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732"/>
            <a:ext cx="12084777" cy="3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4E73F4-540B-4F42-B791-638D8875A6ED}"/>
              </a:ext>
            </a:extLst>
          </p:cNvPr>
          <p:cNvSpPr/>
          <p:nvPr/>
        </p:nvSpPr>
        <p:spPr>
          <a:xfrm>
            <a:off x="141514" y="0"/>
            <a:ext cx="120504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）如果每款处理器执行程序都花费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秒钟的时间，各自的时钟周期数和指令数各是多少？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AB1F4-BE6D-4706-98C9-C27760C5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04" y="1913583"/>
            <a:ext cx="11901069" cy="20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D6A4BD-C855-4D73-A098-0BD712BEBAB4}"/>
              </a:ext>
            </a:extLst>
          </p:cNvPr>
          <p:cNvSpPr/>
          <p:nvPr/>
        </p:nvSpPr>
        <p:spPr>
          <a:xfrm>
            <a:off x="206829" y="160930"/>
            <a:ext cx="119851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）如果执行时间减少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，会使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同步增加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，那么时钟频率应该至少多少才能确保时间减少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184218-2965-449A-A0C7-A2BDF00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734"/>
            <a:ext cx="12110509" cy="35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02F86-36B6-491C-88AE-D0166FEA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337"/>
            <a:ext cx="12183168" cy="50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3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4773D7-BD53-455A-B400-E6C273773B4C}"/>
              </a:ext>
            </a:extLst>
          </p:cNvPr>
          <p:cNvSpPr/>
          <p:nvPr/>
        </p:nvSpPr>
        <p:spPr>
          <a:xfrm>
            <a:off x="0" y="0"/>
            <a:ext cx="120450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）假设每条浮点指令平均执行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次浮点运算，请计算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执行程序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MFLOPS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1E9CE5-7858-46C0-A84C-D9B72411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8" y="1828800"/>
            <a:ext cx="12101852" cy="26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89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7954E1-6760-4740-8407-7C7992C20D8D}"/>
              </a:ext>
            </a:extLst>
          </p:cNvPr>
          <p:cNvSpPr/>
          <p:nvPr/>
        </p:nvSpPr>
        <p:spPr>
          <a:xfrm>
            <a:off x="0" y="174562"/>
            <a:ext cx="10180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执行程序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00950-206E-4647-9C29-92CD01BF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8" y="1280122"/>
            <a:ext cx="10865441" cy="1687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D1DC9-5A8A-4E6A-A7FE-00374CB7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880" y="3851136"/>
            <a:ext cx="12291880" cy="9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8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C7D73B-F709-4E33-BE2C-8B42EE353D58}"/>
              </a:ext>
            </a:extLst>
          </p:cNvPr>
          <p:cNvSpPr/>
          <p:nvPr/>
        </p:nvSpPr>
        <p:spPr>
          <a:xfrm>
            <a:off x="203841" y="125577"/>
            <a:ext cx="106250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执行程序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时的执行时间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81447A-5295-4818-8DB4-C8F62341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5" y="1514441"/>
            <a:ext cx="11848329" cy="33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08BDF5-40F1-4D87-9010-4A74A2B2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532"/>
            <a:ext cx="12026913" cy="21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227CE8-5934-47A3-A145-C6EA7502B138}"/>
              </a:ext>
            </a:extLst>
          </p:cNvPr>
          <p:cNvSpPr/>
          <p:nvPr/>
        </p:nvSpPr>
        <p:spPr>
          <a:xfrm>
            <a:off x="3464379" y="3075057"/>
            <a:ext cx="11272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数字计算机主要特点</a:t>
            </a:r>
          </a:p>
        </p:txBody>
      </p:sp>
    </p:spTree>
    <p:extLst>
      <p:ext uri="{BB962C8B-B14F-4D97-AF65-F5344CB8AC3E}">
        <p14:creationId xmlns:p14="http://schemas.microsoft.com/office/powerpoint/2010/main" val="20005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034806-A49E-4F22-AF43-D3C546A59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"/>
          <a:stretch/>
        </p:blipFill>
        <p:spPr>
          <a:xfrm>
            <a:off x="0" y="1745612"/>
            <a:ext cx="11936361" cy="33425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73C98D-EA34-4156-8A18-755A586C1B82}"/>
              </a:ext>
            </a:extLst>
          </p:cNvPr>
          <p:cNvSpPr/>
          <p:nvPr/>
        </p:nvSpPr>
        <p:spPr>
          <a:xfrm>
            <a:off x="536385" y="666154"/>
            <a:ext cx="11272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数字计算机主要特点</a:t>
            </a:r>
          </a:p>
        </p:txBody>
      </p:sp>
    </p:spTree>
    <p:extLst>
      <p:ext uri="{BB962C8B-B14F-4D97-AF65-F5344CB8AC3E}">
        <p14:creationId xmlns:p14="http://schemas.microsoft.com/office/powerpoint/2010/main" val="341135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63314-CAD8-463D-B571-CF22E5AD33E4}"/>
              </a:ext>
            </a:extLst>
          </p:cNvPr>
          <p:cNvSpPr/>
          <p:nvPr/>
        </p:nvSpPr>
        <p:spPr>
          <a:xfrm>
            <a:off x="2718312" y="3075057"/>
            <a:ext cx="6755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计算机有哪些主要性能指标</a:t>
            </a:r>
          </a:p>
        </p:txBody>
      </p:sp>
    </p:spTree>
    <p:extLst>
      <p:ext uri="{BB962C8B-B14F-4D97-AF65-F5344CB8AC3E}">
        <p14:creationId xmlns:p14="http://schemas.microsoft.com/office/powerpoint/2010/main" val="23372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FEEFB4-BD6D-413B-AC34-D7BFC43C9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"/>
          <a:stretch/>
        </p:blipFill>
        <p:spPr>
          <a:xfrm>
            <a:off x="0" y="1684862"/>
            <a:ext cx="12041622" cy="14038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93B557D-3622-43BB-9F82-BBED787E52BE}"/>
              </a:ext>
            </a:extLst>
          </p:cNvPr>
          <p:cNvSpPr/>
          <p:nvPr/>
        </p:nvSpPr>
        <p:spPr>
          <a:xfrm>
            <a:off x="496222" y="587496"/>
            <a:ext cx="6755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计算机有哪些主要性能指标</a:t>
            </a:r>
          </a:p>
        </p:txBody>
      </p:sp>
    </p:spTree>
    <p:extLst>
      <p:ext uri="{BB962C8B-B14F-4D97-AF65-F5344CB8AC3E}">
        <p14:creationId xmlns:p14="http://schemas.microsoft.com/office/powerpoint/2010/main" val="341416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DCCB9F-9DD4-41D6-B523-5528BD363553}"/>
              </a:ext>
            </a:extLst>
          </p:cNvPr>
          <p:cNvSpPr/>
          <p:nvPr/>
        </p:nvSpPr>
        <p:spPr>
          <a:xfrm>
            <a:off x="2649383" y="3075057"/>
            <a:ext cx="6893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诺依曼思想包含哪些要点</a:t>
            </a:r>
          </a:p>
        </p:txBody>
      </p:sp>
    </p:spTree>
    <p:extLst>
      <p:ext uri="{BB962C8B-B14F-4D97-AF65-F5344CB8AC3E}">
        <p14:creationId xmlns:p14="http://schemas.microsoft.com/office/powerpoint/2010/main" val="422250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587</Words>
  <Application>Microsoft Office PowerPoint</Application>
  <PresentationFormat>宽屏</PresentationFormat>
  <Paragraphs>36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Office 主题​​</vt:lpstr>
      <vt:lpstr>计算机组成原理课后习题 第1章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计算机组成原理课后习题 第1章</dc:title>
  <dc:creator>Fred zh</dc:creator>
  <cp:lastModifiedBy>PC</cp:lastModifiedBy>
  <cp:revision>8</cp:revision>
  <dcterms:created xsi:type="dcterms:W3CDTF">2021-02-06T03:41:04Z</dcterms:created>
  <dcterms:modified xsi:type="dcterms:W3CDTF">2021-02-18T01:59:06Z</dcterms:modified>
</cp:coreProperties>
</file>