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comments/modernComment_10F_F46A6E2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sldIdLst>
    <p:sldId id="275" r:id="rId6"/>
    <p:sldId id="266" r:id="rId7"/>
    <p:sldId id="267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75"/>
            <p14:sldId id="266"/>
            <p14:sldId id="267"/>
            <p14:sldId id="264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Appendix: Image Descriptions for Unsighted Students" id="{9E859B0B-078E-463E-89A6-21C20DD280C4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DD038F-20A1-C048-CA63-332532EDF750}" name="Radon" initials="Rn" userId="Rado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  <p:cmAuthor id="2" name="Ciporen, Laura" initials="CL [2]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86455" autoAdjust="0"/>
  </p:normalViewPr>
  <p:slideViewPr>
    <p:cSldViewPr snapToGrid="0" showGuides="1">
      <p:cViewPr varScale="1">
        <p:scale>
          <a:sx n="124" d="100"/>
          <a:sy n="124" d="100"/>
        </p:scale>
        <p:origin x="1662" y="90"/>
      </p:cViewPr>
      <p:guideLst>
        <p:guide pos="3264"/>
        <p:guide orient="horz" pos="2256"/>
        <p:guide pos="564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omments/modernComment_10F_F46A6E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FA6428-FA21-42EC-A7D1-9BF08EA2E5F0}" authorId="{BEDD038F-20A1-C048-CA63-332532EDF750}" created="2022-07-29T03:31:04.6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00615716" sldId="271"/>
      <ac:spMk id="4" creationId="{F11F9857-6496-490D-8EF4-49E16A203194}"/>
      <ac:txMk cp="31" len="6">
        <ac:context len="82" hash="1733716282"/>
      </ac:txMk>
    </ac:txMkLst>
    <p188:pos x="4086487" y="711481"/>
    <p188:txBody>
      <a:bodyPr/>
      <a:lstStyle/>
      <a:p>
        <a:r>
          <a:rPr lang="zh-CN" altLang="en-US"/>
          <a:t>英文原书中没有这句话，不知道这么翻行不行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F46A6E2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软件工程的人员方面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第一部分 </a:t>
            </a:r>
            <a:r>
              <a:rPr lang="en-US" altLang="zh-CN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软件过程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931430B-C7B5-4B32-83F1-F94512FA590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7200" b="7200"/>
          <a:stretch/>
        </p:blipFill>
        <p:spPr>
          <a:xfrm>
            <a:off x="4438835" y="1175021"/>
            <a:ext cx="4229100" cy="4976453"/>
          </a:xfrm>
        </p:spPr>
      </p:pic>
    </p:spTree>
    <p:extLst>
      <p:ext uri="{BB962C8B-B14F-4D97-AF65-F5344CB8AC3E}">
        <p14:creationId xmlns:p14="http://schemas.microsoft.com/office/powerpoint/2010/main" val="106489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团队决策复杂的因素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98555"/>
            <a:ext cx="8458200" cy="471474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问题的复杂性。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与决策相关的不确定性和风险。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一个工作相关的决策会对另外的项目目标产生意外影响（结果不确定性法则）。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对问题的不同看法导致对前进方向的不同结论。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全球化软件团队面临着与协调、合作和交流困难相关的</a:t>
            </a:r>
            <a:r>
              <a:rPr lang="zh-CN" altLang="en-US" sz="24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额外挑战。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7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47328"/>
            <a:ext cx="8458200" cy="993554"/>
          </a:xfrm>
        </p:spPr>
        <p:txBody>
          <a:bodyPr>
            <a:noAutofit/>
          </a:bodyPr>
          <a:lstStyle/>
          <a:p>
            <a:r>
              <a:rPr lang="zh-CN" alt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影响全球软件开发团队的因素</a:t>
            </a:r>
            <a:endPara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27403" y="6324599"/>
            <a:ext cx="2889193" cy="218243"/>
          </a:xfrm>
        </p:spPr>
        <p:txBody>
          <a:bodyPr/>
          <a:lstStyle/>
          <a:p>
            <a:r>
              <a:rPr lang="zh-CN" alt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图片对应描述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9C23574-0D49-F32D-1BC7-52F1DB2FC0D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5" y="1342417"/>
            <a:ext cx="8957550" cy="48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1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0869"/>
            <a:ext cx="8458200" cy="746472"/>
          </a:xfrm>
        </p:spPr>
        <p:txBody>
          <a:bodyPr>
            <a:noAutofit/>
          </a:bodyPr>
          <a:lstStyle/>
          <a:p>
            <a:r>
              <a:rPr lang="zh-CN" altLang="en-US" sz="3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影响全球软件开发团队的因素</a:t>
            </a:r>
            <a:r>
              <a:rPr lang="en-US" sz="3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对应描述</a:t>
            </a:r>
            <a:endParaRPr lang="en-US" sz="3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插图显示了影响全球软件开发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团队的因素。这些因素是距离、障碍与复杂性、交流、合作和协调。距离导致了障碍和复杂性，使交流复杂化，并强调了需要协调。交流促进合作，合作改进协调。协调减少了障碍与复杂性，并削弱了交流。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zh-CN" altLang="en-US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3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35646"/>
            <a:ext cx="8458200" cy="616919"/>
          </a:xfrm>
        </p:spPr>
        <p:txBody>
          <a:bodyPr>
            <a:noAutofit/>
          </a:bodyPr>
          <a:lstStyle/>
          <a:p>
            <a:r>
              <a:rPr lang="zh-CN" alt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软件工程师的特质</a:t>
            </a:r>
            <a:endPara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71474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个人责任感。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对团队成员与利益相关者的需求有敏锐的意识。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诚实地指出设计缺陷，并提供有建设性的建议。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优秀的抗压能力。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高度的公平感。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注重细节。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根据当下情景务实地进行调整。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8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软件工程中的行为模式</a:t>
            </a:r>
            <a:endPara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F2AD4-DA7F-4991-BEB3-BA44C06387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5509688"/>
            <a:ext cx="8458200" cy="678611"/>
          </a:xfrm>
        </p:spPr>
        <p:txBody>
          <a:bodyPr>
            <a:normAutofit/>
          </a:bodyPr>
          <a:lstStyle/>
          <a:p>
            <a:r>
              <a:rPr lang="zh-CN" alt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来源</a:t>
            </a:r>
            <a:r>
              <a:rPr 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Adapted from Curtis, Bill, and Walz, Diane, “The Psychology of Programming in the Large: Team and Organizational Behavior,” Psychology of Programming, Academic Press, 19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C2ABD2-C8B7-431C-8AA1-F13BD668EB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3978" y="6324600"/>
            <a:ext cx="2916043" cy="228600"/>
          </a:xfrm>
        </p:spPr>
        <p:txBody>
          <a:bodyPr/>
          <a:lstStyle/>
          <a:p>
            <a:r>
              <a:rPr lang="zh-CN" alt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图片对应描述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4D3D51FB-125A-695C-F8DC-40D2409D356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55" y="983411"/>
            <a:ext cx="3825288" cy="43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0869"/>
            <a:ext cx="8458200" cy="746472"/>
          </a:xfrm>
        </p:spPr>
        <p:txBody>
          <a:bodyPr>
            <a:noAutofit/>
          </a:bodyPr>
          <a:lstStyle/>
          <a:p>
            <a:r>
              <a:rPr lang="zh-CN" altLang="en-US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软件工程中的行为模式 </a:t>
            </a:r>
            <a:r>
              <a:rPr lang="en-US" sz="3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3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对应描述</a:t>
            </a:r>
            <a:endParaRPr lang="en-US" sz="3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图显示了软件工程的行为模式。从下到上分别是：个人、团队、项目、公司和商业环境。问题由个人引入，通过所有级别后，软件将作为结果输出。个人层面包含认知和动机。项目和团队层面具有团队能动性。公司和商业环境层面都在有组织的行为内。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zh-CN" altLang="en-US" noProof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返回原页面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高效的软件团队特征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61820"/>
            <a:ext cx="8458200" cy="471474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目标意识。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参与意识。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信任意识。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进步意识。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团队成员技能多样。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8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团队毒性的症状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79320"/>
            <a:ext cx="8458200" cy="4688694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混乱的工作氛围，团队成员会浪费精力且失去对工作目标的集中力。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高度挫败感导致团队成员分裂。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支离破碎或协调不当的软件过程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变为前进道路上的障碍。</a:t>
            </a:r>
            <a:endParaRPr lang="en-US" altLang="zh-CN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对软件团队中角色的模糊定义，导致缺乏责任感与相互指责。</a:t>
            </a:r>
            <a:endParaRPr lang="en-US" altLang="zh-CN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持续且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的失败导致失去信心且士气低落。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9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影响团队结构的项目因素</a:t>
            </a:r>
            <a:endPara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78912"/>
            <a:ext cx="8458200" cy="471474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需解决问题的难度。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基于代码行或功能点的结果程序的规模。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团队成员合作的时间（团队寿命）。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问题可模块化的程度。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所建系统的质量和可靠性。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交付日期要求的严格程度。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项目所需的交流程度。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6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敏捷团队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78254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defRPr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强调个人能力加上团队协作作为团队成功的关键因素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人员胜过过程，政治胜过人员。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敏捷团队都是自组织的，并且不必保持单一的团队结构。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lvl="3" indent="-291600">
              <a:spcBef>
                <a:spcPts val="1000"/>
              </a:spcBef>
              <a:spcAft>
                <a:spcPts val="0"/>
              </a:spcAft>
              <a:defRPr/>
            </a:pPr>
            <a:r>
              <a:rPr lang="zh-CN" alt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自适应团队结构。</a:t>
            </a:r>
            <a:endPara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lvl="3" indent="-291600">
              <a:spcBef>
                <a:spcPts val="1000"/>
              </a:spcBef>
              <a:spcAft>
                <a:spcPts val="0"/>
              </a:spcAft>
              <a:defRPr/>
            </a:pPr>
            <a:r>
              <a:rPr lang="zh-CN" alt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更多的自主权。</a:t>
            </a:r>
            <a:endParaRPr lang="en-US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4101979"/>
            <a:ext cx="8458200" cy="17347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团队成员与所有项目利益相关者之间的沟通至关重要（通常有客户代表作为团队成员）。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规划过程保持在最低限度，且仅受业务需求和组织标准的约束。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157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社交媒体的影响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90009"/>
            <a:ext cx="8458200" cy="471474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围绕软件开发的社会化过程极大程度上取决于工程师的能力</a:t>
            </a:r>
            <a:r>
              <a:rPr lang="en-US" altLang="zh-CN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找到有相似目标和互补技能的人并将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他们</a:t>
            </a: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连接起来。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当团队规模增长，或者团队在地域上分离时，社交媒体的价值也会增长。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在软件工程工作中使用社交媒体时，不能忽视隐私和安全问题。</a:t>
            </a:r>
            <a:endParaRPr 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一定要在社交媒体的优点和私有信息不受控制的公开之间做出权衡。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7896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宋体+TN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9205645-1F2A-4B1E-9674-DA1B2F4D5ED6}"/>
    </a:ext>
  </a:extLst>
</a:theme>
</file>

<file path=ppt/theme/theme2.xml><?xml version="1.0" encoding="utf-8"?>
<a:theme xmlns:a="http://schemas.openxmlformats.org/drawingml/2006/main" name="MainContentSlideMaster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宋体+TN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FF0FDA0-6894-4596-BDAC-FCF1DCFBA9A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宋体+TN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B82DCB52-FEF9-40CC-B3DC-F0115DBC3F8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宋体+TN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38380B4B-557F-493C-8BD4-E5DEA4FEDAB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宋体+TN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F0C5A687-89F8-48FC-8D59-8BA67B8E38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450</TotalTime>
  <Words>687</Words>
  <Application>Microsoft Office PowerPoint</Application>
  <PresentationFormat>全屏显示(4:3)</PresentationFormat>
  <Paragraphs>74</Paragraphs>
  <Slides>12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第5章</vt:lpstr>
      <vt:lpstr>软件工程师的特质</vt:lpstr>
      <vt:lpstr>软件工程中的行为模式</vt:lpstr>
      <vt:lpstr>软件工程中的行为模式 – 对应描述</vt:lpstr>
      <vt:lpstr>高效的软件团队特征</vt:lpstr>
      <vt:lpstr>团队毒性的症状</vt:lpstr>
      <vt:lpstr>影响团队结构的项目因素</vt:lpstr>
      <vt:lpstr>敏捷团队</vt:lpstr>
      <vt:lpstr>社交媒体的影响</vt:lpstr>
      <vt:lpstr>团队决策复杂的因素</vt:lpstr>
      <vt:lpstr>影响全球软件开发团队的因素</vt:lpstr>
      <vt:lpstr>影响全球软件开发团队的因素– 对应描述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z z</cp:lastModifiedBy>
  <cp:revision>115</cp:revision>
  <dcterms:created xsi:type="dcterms:W3CDTF">2019-01-22T22:04:31Z</dcterms:created>
  <dcterms:modified xsi:type="dcterms:W3CDTF">2023-03-14T06:26:23Z</dcterms:modified>
</cp:coreProperties>
</file>