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72" r:id="rId12"/>
    <p:sldId id="271" r:id="rId13"/>
    <p:sldId id="263" r:id="rId14"/>
    <p:sldId id="273" r:id="rId15"/>
    <p:sldId id="274" r:id="rId16"/>
    <p:sldId id="264" r:id="rId17"/>
    <p:sldId id="265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61" autoAdjust="0"/>
  </p:normalViewPr>
  <p:slideViewPr>
    <p:cSldViewPr snapToGrid="0" snapToObjects="1">
      <p:cViewPr>
        <p:scale>
          <a:sx n="75" d="100"/>
          <a:sy n="75" d="100"/>
        </p:scale>
        <p:origin x="1666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0E222C-C2E2-B0D7-CAC0-DEE08E6B4E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3C802-F182-CB7E-907C-57323091A1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CF5-AE65-41A0-9DBD-4ECC28DCE46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1C58-53E7-8E87-F816-2E5736110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8A4B0-F588-DEF3-3B76-D3EA141D9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99D1-3BAE-4927-AB21-74BB2315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BE616-5119-482F-A695-AF7F670C9DE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07420-9BBF-4EF4-B08B-553C17C7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login() Retrieves the entered username and password. Compares them with predefined admin credentials (ADMIN_USERNAME, ADMIN_PASSWORD).If matched, it shows a success message and navigates to the dashboard. Otherwise, it shows an error message.</a:t>
            </a:r>
          </a:p>
          <a:p>
            <a:r>
              <a:rPr lang="en-US" dirty="0"/>
              <a:t>logout() Asks for confirmation to log out. If confirmed, it clears all frames and returns to the login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show_dashboard</a:t>
            </a:r>
            <a:r>
              <a:rPr lang="en-US" dirty="0"/>
              <a:t>() Clears the screen and displays the main dashboard with buttons to manage students or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add_student</a:t>
            </a:r>
            <a:r>
              <a:rPr lang="en-US" dirty="0"/>
              <a:t>()</a:t>
            </a:r>
          </a:p>
          <a:p>
            <a:r>
              <a:rPr lang="en-US" dirty="0"/>
              <a:t>Gathers data from input fields.</a:t>
            </a:r>
          </a:p>
          <a:p>
            <a:r>
              <a:rPr lang="en-US" dirty="0"/>
              <a:t>Validates that fields are filled correctly (e.g., </a:t>
            </a:r>
            <a:r>
              <a:rPr lang="en-US" dirty="0" err="1"/>
              <a:t>age.isdigit</a:t>
            </a:r>
            <a:r>
              <a:rPr lang="en-US" dirty="0"/>
              <a:t>()).</a:t>
            </a:r>
          </a:p>
          <a:p>
            <a:r>
              <a:rPr lang="en-US" dirty="0"/>
              <a:t>Calls </a:t>
            </a:r>
            <a:r>
              <a:rPr lang="en-US" dirty="0" err="1"/>
              <a:t>MANAGE.add_student</a:t>
            </a:r>
            <a:r>
              <a:rPr lang="en-US" dirty="0"/>
              <a:t>() to add to the database.</a:t>
            </a:r>
          </a:p>
          <a:p>
            <a:r>
              <a:rPr lang="en-US" dirty="0"/>
              <a:t>Refreshes the table and shows success or error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delete_student</a:t>
            </a:r>
            <a:r>
              <a:rPr lang="en-US" dirty="0"/>
              <a:t>()</a:t>
            </a:r>
          </a:p>
          <a:p>
            <a:r>
              <a:rPr lang="en-US" dirty="0"/>
              <a:t>Gets the selected student and confirms deletion.</a:t>
            </a:r>
          </a:p>
          <a:p>
            <a:r>
              <a:rPr lang="en-US" dirty="0"/>
              <a:t>Calls </a:t>
            </a:r>
            <a:r>
              <a:rPr lang="en-US" dirty="0" err="1"/>
              <a:t>MANAGE.delete_student</a:t>
            </a:r>
            <a:r>
              <a:rPr lang="en-US" dirty="0"/>
              <a:t>() and refreshes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search_student</a:t>
            </a:r>
            <a:r>
              <a:rPr lang="en-US" dirty="0"/>
              <a:t>()</a:t>
            </a:r>
          </a:p>
          <a:p>
            <a:r>
              <a:rPr lang="en-US" dirty="0"/>
              <a:t>Searches for the term across all fields for all students.</a:t>
            </a:r>
          </a:p>
          <a:p>
            <a:r>
              <a:rPr lang="en-US" dirty="0"/>
              <a:t>Updates the table to show only matching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add_course</a:t>
            </a:r>
            <a:r>
              <a:rPr lang="en-US" dirty="0"/>
              <a:t>()</a:t>
            </a:r>
          </a:p>
          <a:p>
            <a:r>
              <a:rPr lang="en-US" dirty="0"/>
              <a:t>Takes input from course fields.</a:t>
            </a:r>
          </a:p>
          <a:p>
            <a:r>
              <a:rPr lang="en-US" dirty="0"/>
              <a:t>Validates them and calls </a:t>
            </a:r>
            <a:r>
              <a:rPr lang="en-US" dirty="0" err="1"/>
              <a:t>MANAGE.add_course</a:t>
            </a:r>
            <a:r>
              <a:rPr lang="en-US" dirty="0"/>
              <a:t>() to store in the database.</a:t>
            </a:r>
          </a:p>
          <a:p>
            <a:r>
              <a:rPr lang="en-US" dirty="0"/>
              <a:t>Refreshes the course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delete_course</a:t>
            </a:r>
            <a:r>
              <a:rPr lang="en-US" dirty="0"/>
              <a:t>()</a:t>
            </a:r>
          </a:p>
          <a:p>
            <a:r>
              <a:rPr lang="en-US" dirty="0"/>
              <a:t>Gets the selected course and confirms deletion.</a:t>
            </a:r>
          </a:p>
          <a:p>
            <a:r>
              <a:rPr lang="en-US" dirty="0"/>
              <a:t>Calls </a:t>
            </a:r>
            <a:r>
              <a:rPr lang="en-US" dirty="0" err="1"/>
              <a:t>MANAGE.delete_course</a:t>
            </a:r>
            <a:r>
              <a:rPr lang="en-US" dirty="0"/>
              <a:t>() and refreshes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add_student</a:t>
            </a:r>
            <a:r>
              <a:rPr lang="en-US" dirty="0"/>
              <a:t>(...)</a:t>
            </a:r>
          </a:p>
          <a:p>
            <a:r>
              <a:rPr lang="en-US" dirty="0"/>
              <a:t>Inserts a new student record into the students table using SQL.</a:t>
            </a:r>
          </a:p>
          <a:p>
            <a:r>
              <a:rPr lang="en-US" dirty="0" err="1"/>
              <a:t>update_student</a:t>
            </a:r>
            <a:r>
              <a:rPr lang="en-US" dirty="0"/>
              <a:t>(...)</a:t>
            </a:r>
          </a:p>
          <a:p>
            <a:r>
              <a:rPr lang="en-US" dirty="0"/>
              <a:t>Updates the existing student record based on registration number.</a:t>
            </a:r>
          </a:p>
          <a:p>
            <a:r>
              <a:rPr lang="en-US" dirty="0" err="1"/>
              <a:t>delete_student</a:t>
            </a:r>
            <a:r>
              <a:rPr lang="en-US" dirty="0"/>
              <a:t>(</a:t>
            </a:r>
            <a:r>
              <a:rPr lang="en-US" dirty="0" err="1"/>
              <a:t>reg_no</a:t>
            </a:r>
            <a:r>
              <a:rPr lang="en-US" dirty="0"/>
              <a:t>)</a:t>
            </a:r>
          </a:p>
          <a:p>
            <a:r>
              <a:rPr lang="en-US" dirty="0"/>
              <a:t>Deletes a student record by registration number.</a:t>
            </a:r>
          </a:p>
          <a:p>
            <a:r>
              <a:rPr lang="en-US" dirty="0" err="1"/>
              <a:t>get_students</a:t>
            </a:r>
            <a:r>
              <a:rPr lang="en-US" dirty="0"/>
              <a:t>()</a:t>
            </a:r>
          </a:p>
          <a:p>
            <a:r>
              <a:rPr lang="en-US" dirty="0"/>
              <a:t>Fetches and returns all student records from the 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7420-9BBF-4EF4-B08B-553C17C7F5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5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88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7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777287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382952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29150" y="2367093"/>
            <a:ext cx="382905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 GUI-based Application using Python and SQLite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5AD-F64F-0B1C-6EEC-E3792012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7A38CF-6066-E37E-45AC-5B63F54A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134" y="2931187"/>
            <a:ext cx="5921076" cy="3424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52B3D-4597-6228-0261-CAED470AD419}"/>
              </a:ext>
            </a:extLst>
          </p:cNvPr>
          <p:cNvSpPr txBox="1"/>
          <p:nvPr/>
        </p:nvSpPr>
        <p:spPr>
          <a:xfrm>
            <a:off x="1273134" y="2368296"/>
            <a:ext cx="558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ADD STUDENTS</a:t>
            </a:r>
          </a:p>
        </p:txBody>
      </p:sp>
    </p:spTree>
    <p:extLst>
      <p:ext uri="{BB962C8B-B14F-4D97-AF65-F5344CB8AC3E}">
        <p14:creationId xmlns:p14="http://schemas.microsoft.com/office/powerpoint/2010/main" val="50590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4F6A-8CFE-06B7-CAD1-5EFAAF3A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38CCA-9624-8543-5332-6533DDC2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333" y="2847355"/>
            <a:ext cx="7656243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96F8F-3F6C-0320-1E1F-A1503F322A6E}"/>
              </a:ext>
            </a:extLst>
          </p:cNvPr>
          <p:cNvSpPr txBox="1"/>
          <p:nvPr/>
        </p:nvSpPr>
        <p:spPr>
          <a:xfrm>
            <a:off x="685333" y="2478023"/>
            <a:ext cx="617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DELETE STUDENTS</a:t>
            </a:r>
          </a:p>
        </p:txBody>
      </p:sp>
    </p:spTree>
    <p:extLst>
      <p:ext uri="{BB962C8B-B14F-4D97-AF65-F5344CB8AC3E}">
        <p14:creationId xmlns:p14="http://schemas.microsoft.com/office/powerpoint/2010/main" val="199088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3244-C470-9CD1-347E-DB36FCE6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A3B96C-B999-F2CC-94DD-37885DB97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2800" y="2584027"/>
            <a:ext cx="5758943" cy="3424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3A1D52-D72E-74C5-79BC-B7512CFC0444}"/>
              </a:ext>
            </a:extLst>
          </p:cNvPr>
          <p:cNvSpPr txBox="1"/>
          <p:nvPr/>
        </p:nvSpPr>
        <p:spPr>
          <a:xfrm>
            <a:off x="1509648" y="2214695"/>
            <a:ext cx="52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SEARCH STUDENTS</a:t>
            </a:r>
          </a:p>
        </p:txBody>
      </p:sp>
    </p:spTree>
    <p:extLst>
      <p:ext uri="{BB962C8B-B14F-4D97-AF65-F5344CB8AC3E}">
        <p14:creationId xmlns:p14="http://schemas.microsoft.com/office/powerpoint/2010/main" val="234228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DELETE COURSES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IN TREEVIEW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 CODE, NAME, STUDENT COUNT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0891-BAC7-4421-9EFF-96DD2494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Management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9E8BE-F10F-E313-3D15-962DB33F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065" y="2562106"/>
            <a:ext cx="6672462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8E822-921E-52E0-7E3D-BDDA40E51D0F}"/>
              </a:ext>
            </a:extLst>
          </p:cNvPr>
          <p:cNvSpPr txBox="1"/>
          <p:nvPr/>
        </p:nvSpPr>
        <p:spPr>
          <a:xfrm>
            <a:off x="1318065" y="2017489"/>
            <a:ext cx="553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ADD COURSES</a:t>
            </a:r>
          </a:p>
        </p:txBody>
      </p:sp>
    </p:spTree>
    <p:extLst>
      <p:ext uri="{BB962C8B-B14F-4D97-AF65-F5344CB8AC3E}">
        <p14:creationId xmlns:p14="http://schemas.microsoft.com/office/powerpoint/2010/main" val="409763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FE7B-0EBF-A24C-FB32-845F78D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A4966-709E-97B2-6DFE-848BF92B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590" y="2604707"/>
            <a:ext cx="7758820" cy="3424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378FA-9595-F8DA-C625-57666A431B82}"/>
              </a:ext>
            </a:extLst>
          </p:cNvPr>
          <p:cNvSpPr txBox="1"/>
          <p:nvPr/>
        </p:nvSpPr>
        <p:spPr>
          <a:xfrm>
            <a:off x="692590" y="2093976"/>
            <a:ext cx="6165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DELETE COURSES</a:t>
            </a:r>
          </a:p>
        </p:txBody>
      </p:sp>
    </p:spTree>
    <p:extLst>
      <p:ext uri="{BB962C8B-B14F-4D97-AF65-F5344CB8AC3E}">
        <p14:creationId xmlns:p14="http://schemas.microsoft.com/office/powerpoint/2010/main" val="36598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STUDENTS - REG_NO, NAME, AGE, GENDER, EMAIL, PHONE, COURSE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COURSES - COURSE_CODE, COURSE_NAME, STUDENT_COUNT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ADD_STUDENT(), UPDATE_STUDENT(), DELETE_STUDENT(), GET_STUDENTS()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ADD_COURSE(), UPDATE_COURSE(), DELETE_COURSE(), GET_COURSES()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FOR INCORRECT INPUT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DIALOGS FOR DELETE AND LOGOUT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OFFERS A BASIC AND EFFECTIVE WAY TO MANAGE STUDENT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HASHING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EXPORT TO CSV/PDF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GPA CALCULATOR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ADVANCED FILTERING OPTIONS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3CB-41B8-9B60-7326-1C0BC62F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8EA1-F842-D2E1-D48F-6389737D0A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 CHARLES DIEGO CHIMA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GITHUB.COM/CHARLES1855/STUDENT-MANAGEMENT-PROJECT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6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7673-AAAF-22AD-58D0-F8083E1F8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067C-EAC3-D4F3-7C09-70C8B8C1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Informal Roman" panose="030604020304060B0204" pitchFamily="66" charset="0"/>
              </a:rPr>
              <a:t>THANK YOU </a:t>
            </a:r>
          </a:p>
          <a:p>
            <a:r>
              <a:rPr lang="en-US" sz="3200" dirty="0">
                <a:latin typeface="Informal Roman" panose="030604020304060B0204" pitchFamily="66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732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GUI-BASED APPLICATION DEVELOPED IN PYTHON TO MANAGE STUDENT RECORDS EFFICIENTLY.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STUDENTS AND COURSES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FUNCTIONALITIES: ADD, UPDATE, DELETE, AND SEARCH STUDENT RECORDS; USER AUTHENTICATION; MODULAR CODE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FRAMEWORK: TKINTER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Themed widgets like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sqlite3 - Database backend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Alert messages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- Custom module for DB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Login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for admin access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Login Credentials: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 Admin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********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Window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window: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 pixels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teal background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Frames: login, dashboard, student,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3951410"/>
          </a:xfrm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55518-96A3-7200-4E78-75A5311B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3429000"/>
            <a:ext cx="6126480" cy="244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DC79-6E82-F409-D40B-1CDA47AB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115E-26D1-E05C-D3A3-BFAC6812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83AE1-55AF-44FC-CFAC-4012A965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87" t="3626" r="7889"/>
          <a:stretch/>
        </p:blipFill>
        <p:spPr>
          <a:xfrm>
            <a:off x="685332" y="2841512"/>
            <a:ext cx="7489404" cy="3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update, delete students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view student records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in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Treeview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750</TotalTime>
  <Words>639</Words>
  <Application>Microsoft Office PowerPoint</Application>
  <PresentationFormat>On-screen Show (4:3)</PresentationFormat>
  <Paragraphs>114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Informal Roman</vt:lpstr>
      <vt:lpstr>Times New Roman</vt:lpstr>
      <vt:lpstr>Tw Cen MT</vt:lpstr>
      <vt:lpstr>Droplet</vt:lpstr>
      <vt:lpstr>Student Management System</vt:lpstr>
      <vt:lpstr>STUDENT MANAGEMENT SYSTEM</vt:lpstr>
      <vt:lpstr>Overview</vt:lpstr>
      <vt:lpstr>Modules Used</vt:lpstr>
      <vt:lpstr>Login System</vt:lpstr>
      <vt:lpstr>Window Layout</vt:lpstr>
      <vt:lpstr>Dashboard</vt:lpstr>
      <vt:lpstr>DASHBOARD</vt:lpstr>
      <vt:lpstr>Student Management</vt:lpstr>
      <vt:lpstr>Student Management</vt:lpstr>
      <vt:lpstr>Student Management</vt:lpstr>
      <vt:lpstr>Student Management</vt:lpstr>
      <vt:lpstr>COURSE MANAGEMENT</vt:lpstr>
      <vt:lpstr>Course Management</vt:lpstr>
      <vt:lpstr>Course Management</vt:lpstr>
      <vt:lpstr>Database Schema</vt:lpstr>
      <vt:lpstr>Database Functions</vt:lpstr>
      <vt:lpstr>Error Handling</vt:lpstr>
      <vt:lpstr>Suggestions for Improvement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charles</dc:creator>
  <cp:keywords/>
  <dc:description>generated using python-pptx</dc:description>
  <cp:lastModifiedBy>Charles Chima</cp:lastModifiedBy>
  <cp:revision>5</cp:revision>
  <dcterms:created xsi:type="dcterms:W3CDTF">2013-01-27T09:14:16Z</dcterms:created>
  <dcterms:modified xsi:type="dcterms:W3CDTF">2025-05-12T02:34:07Z</dcterms:modified>
  <cp:category/>
</cp:coreProperties>
</file>