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ource"/>
          <p:cNvPicPr>
            <a:picLocks noChangeAspect="1"/>
          </p:cNvPicPr>
          <p:nvPr/>
        </p:nvPicPr>
        <p:blipFill>
          <a:blip r:embed="rId1"/>
          <a:srcRect l="19337" t="10727" r="19254" b="8978"/>
          <a:stretch>
            <a:fillRect/>
          </a:stretch>
        </p:blipFill>
        <p:spPr>
          <a:xfrm>
            <a:off x="575310" y="66675"/>
            <a:ext cx="4703445" cy="4613910"/>
          </a:xfrm>
          <a:prstGeom prst="rect">
            <a:avLst/>
          </a:prstGeom>
        </p:spPr>
      </p:pic>
      <p:pic>
        <p:nvPicPr>
          <p:cNvPr id="6" name="图片 5" descr="Image.315"/>
          <p:cNvPicPr>
            <a:picLocks noChangeAspect="1"/>
          </p:cNvPicPr>
          <p:nvPr/>
        </p:nvPicPr>
        <p:blipFill>
          <a:blip r:embed="rId2"/>
          <a:srcRect l="21108" t="11110" r="18727" b="8486"/>
          <a:stretch>
            <a:fillRect/>
          </a:stretch>
        </p:blipFill>
        <p:spPr>
          <a:xfrm>
            <a:off x="6720840" y="66675"/>
            <a:ext cx="4381500" cy="4581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5780" y="4956810"/>
            <a:ext cx="4469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[{'score': 0.7917757, 'name': '西瓜'}, {'score': 0.20364602, 'name': '非果蔬食材'}, {'score': 0.00095761236, 'name': '草莓'}]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97015" y="4956810"/>
            <a:ext cx="4813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[{'score': 0.49676198, 'name': '非果蔬食材'},</a:t>
            </a:r>
            <a:endParaRPr lang="zh-CN" altLang="en-US"/>
          </a:p>
          <a:p>
            <a:r>
              <a:rPr lang="zh-CN" altLang="en-US"/>
              <a:t>{'score': 0.49638596, 'name': '西瓜'}, </a:t>
            </a:r>
            <a:endParaRPr lang="zh-CN" altLang="en-US"/>
          </a:p>
          <a:p>
            <a:r>
              <a:rPr lang="zh-CN" altLang="en-US"/>
              <a:t>{'score': 0.0016645615, 'name': '草莓'}]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zU1NmFkYjM2ZjVlNjlhYTExODFlMTExZDY5YzQ0Nz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Pluto</cp:lastModifiedBy>
  <cp:revision>173</cp:revision>
  <dcterms:created xsi:type="dcterms:W3CDTF">2019-06-19T02:08:00Z</dcterms:created>
  <dcterms:modified xsi:type="dcterms:W3CDTF">2022-05-03T04:45:03Z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54C1D5F818874133BED48CD94BEC26F5</vt:lpwstr>
  </property>
</Properties>
</file>