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4"/>
    <a:srgbClr val="434347"/>
    <a:srgbClr val="141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264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F4E3-AE89-FE3C-91DD-2BF9C3AD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2D225-922F-1BD5-2797-A5439F235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AA3F-A57A-8ADA-8CE9-24F36371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E490-3094-AB7B-AADC-058837E2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86A3-E494-6B87-DD22-8F28854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91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C839-1012-9ABB-84F3-42EAEE89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9947-37FD-4331-D8BC-F0D36D8F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AE99-C393-871F-F55E-7D1BBA13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7E75-B33A-6B66-AA59-A62CD3E5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D8DE-AF37-E46B-0E57-50F91C2B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385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1612F-D54E-E7A5-B872-BAF022D71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A84F7-CB41-0645-B38C-E5C29575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EB38-70B5-4E1B-D5AF-2E80EAFB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DE76-E2B2-1C12-29BC-2CC7BF17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F333-532A-4F7F-F7CD-0382DA7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94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0CE8-96B6-B7BE-623E-74CA1837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E552-235D-0C3E-035E-EFEFEADE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BCC0-6409-777B-98EF-538AE31A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62F6C-49B9-AE78-7EDD-01D27E59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1E79-CE80-0221-F1F9-8E3B15BE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91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4965-9358-8E9C-1AFD-4AC8AACE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2E40-E1D3-EB6B-B620-242C31DD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82CB-C35C-F93E-3C9D-41C4B5E2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710A2-5D59-393D-5C7D-FF92809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3979-941E-2B48-583E-BC06BDBF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725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2116-3EEC-4862-5493-1911AB61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6051-F41A-B839-BDD7-E91E5940E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F2E9D-4318-1B90-B62D-BBD60F05B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2B4B-66EF-1351-E5C7-20E6762D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A100D-AF6D-E939-C0D5-9C0418A6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B8EB-9B27-FC5E-25E3-F71F7A1D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334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132-2C18-F18F-9E76-8E75D5BD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3B05-94DF-D628-30D1-8D2AEEFA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705C3-CCF7-D625-063C-F0DD6B51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C87D9-ED8E-71CB-7E46-1EC0D46B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04460-2EBC-B4C5-A822-9D6BE9AB8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178B2-1385-0E20-F203-B9BCC22A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734E6-4534-D079-745E-35C73542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49D81-5B94-110D-208F-B93D1E7D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667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0805-3C77-550F-8139-023834F0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1468B-D2A2-61EA-01DA-C8FEAF2D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E8DF6-1DD4-2E06-BAFB-1164A643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1E98A-17C5-32B8-8A64-4553BB67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19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F4C56-A05B-C2F2-17A4-80EA9098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1A85D-40AE-D0E1-F54E-5DA74FE2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5E57A-2D4B-0922-1F29-F09CF41A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696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DB76-1CC1-5D8B-6FB2-043BF700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1FF4-BEAF-063C-3D08-2FCE5E0B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8020C-2D99-294B-47F4-BBFC669D1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7ECA-12D0-53BC-0157-BC3329A3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8E5F9-6EAF-AF56-061F-7A26746D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3A5E-1005-EECE-2034-379E459C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98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CBB7-0C98-93D8-453A-86F86DAE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A89F5-9C38-338B-085A-AE3B004F0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FD229-DF99-ECD5-304A-83317887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63E5-818F-7AD8-4CD0-597C6482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854DB-12A6-29ED-70CF-5B3FDE89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3384A-077B-A8B2-BF60-3128DDF4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57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46D7D-7B6E-2FCA-4365-A02A14DD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DAC1-96B1-C996-B022-8DE7CF72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01D2-B57B-E891-0652-D98147FB4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2321B-834B-4703-9D77-8EFCD180E60A}" type="datetimeFigureOut">
              <a:rPr lang="en-PH" smtClean="0"/>
              <a:t>23/07/2024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E3A9-5776-292C-0B99-A927D53C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5857-4ED4-A94D-1754-E7A4812F4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6AA62-BFFE-4505-A9D0-77F38EF2F16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01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50C7D-5F4F-D389-D009-8EF297A8F11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22224"/>
              </a:gs>
              <a:gs pos="28000">
                <a:srgbClr val="14141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44F9-5E94-C49A-739A-978EF76135A6}"/>
              </a:ext>
            </a:extLst>
          </p:cNvPr>
          <p:cNvSpPr/>
          <p:nvPr/>
        </p:nvSpPr>
        <p:spPr>
          <a:xfrm rot="18955599">
            <a:off x="-711200" y="5818716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>
              <a:solidFill>
                <a:schemeClr val="bg1">
                  <a:lumMod val="50000"/>
                  <a:alpha val="78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2B28D-8DC4-9C35-4E9C-7BB1836DB1B4}"/>
              </a:ext>
            </a:extLst>
          </p:cNvPr>
          <p:cNvSpPr/>
          <p:nvPr/>
        </p:nvSpPr>
        <p:spPr>
          <a:xfrm rot="18955599">
            <a:off x="-491067" y="4255530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>
              <a:solidFill>
                <a:srgbClr val="FFC000">
                  <a:alpha val="78000"/>
                </a:srgb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C1B2F-0418-1F5E-8659-19E4C3440E1A}"/>
              </a:ext>
            </a:extLst>
          </p:cNvPr>
          <p:cNvSpPr/>
          <p:nvPr/>
        </p:nvSpPr>
        <p:spPr>
          <a:xfrm rot="18955599">
            <a:off x="1206159" y="5491684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>
              <a:solidFill>
                <a:schemeClr val="bg1">
                  <a:lumMod val="50000"/>
                  <a:alpha val="78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7E9C8-4444-9E1A-2268-0F61EDEC15B1}"/>
              </a:ext>
            </a:extLst>
          </p:cNvPr>
          <p:cNvSpPr/>
          <p:nvPr/>
        </p:nvSpPr>
        <p:spPr>
          <a:xfrm rot="18955599">
            <a:off x="-518928" y="4257703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>
              <a:solidFill>
                <a:schemeClr val="bg1">
                  <a:lumMod val="50000"/>
                  <a:alpha val="78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C9D42-0A00-5BE5-5F64-19747F82AFF8}"/>
              </a:ext>
            </a:extLst>
          </p:cNvPr>
          <p:cNvSpPr/>
          <p:nvPr/>
        </p:nvSpPr>
        <p:spPr>
          <a:xfrm rot="18955599">
            <a:off x="1370571" y="3788707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>
              <a:solidFill>
                <a:schemeClr val="bg1">
                  <a:lumMod val="50000"/>
                  <a:alpha val="78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47488-B969-EE73-4592-863BD2B22548}"/>
              </a:ext>
            </a:extLst>
          </p:cNvPr>
          <p:cNvSpPr/>
          <p:nvPr/>
        </p:nvSpPr>
        <p:spPr>
          <a:xfrm rot="18955599">
            <a:off x="3219837" y="5821093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>
              <a:solidFill>
                <a:schemeClr val="bg1">
                  <a:lumMod val="50000"/>
                  <a:alpha val="78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4135A-8243-F52C-9821-3DA41074ADB3}"/>
              </a:ext>
            </a:extLst>
          </p:cNvPr>
          <p:cNvSpPr/>
          <p:nvPr/>
        </p:nvSpPr>
        <p:spPr>
          <a:xfrm rot="18955599">
            <a:off x="-727505" y="335297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>
              <a:solidFill>
                <a:schemeClr val="bg1">
                  <a:lumMod val="50000"/>
                  <a:alpha val="78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96A5C9-94DF-8E9A-7B7F-5B8506484D85}"/>
              </a:ext>
            </a:extLst>
          </p:cNvPr>
          <p:cNvSpPr/>
          <p:nvPr/>
        </p:nvSpPr>
        <p:spPr>
          <a:xfrm rot="18955599">
            <a:off x="3275558" y="4289429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>
              <a:solidFill>
                <a:schemeClr val="bg1">
                  <a:lumMod val="50000"/>
                  <a:alpha val="78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13974-41CC-CF99-3FD2-87378ADF4BCF}"/>
              </a:ext>
            </a:extLst>
          </p:cNvPr>
          <p:cNvSpPr/>
          <p:nvPr/>
        </p:nvSpPr>
        <p:spPr>
          <a:xfrm rot="18955599">
            <a:off x="3851571" y="1994130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>
              <a:solidFill>
                <a:schemeClr val="bg1">
                  <a:lumMod val="50000"/>
                  <a:alpha val="78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5C881-CFD3-752D-2291-BFE5BB76E6CF}"/>
              </a:ext>
            </a:extLst>
          </p:cNvPr>
          <p:cNvSpPr/>
          <p:nvPr/>
        </p:nvSpPr>
        <p:spPr>
          <a:xfrm>
            <a:off x="0" y="196401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C9E58-90D3-30D6-0D45-A7C9F9F3F0D6}"/>
              </a:ext>
            </a:extLst>
          </p:cNvPr>
          <p:cNvSpPr/>
          <p:nvPr/>
        </p:nvSpPr>
        <p:spPr>
          <a:xfrm>
            <a:off x="0" y="5849837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0E610-18C1-D762-A076-98A4EE04D3D5}"/>
              </a:ext>
            </a:extLst>
          </p:cNvPr>
          <p:cNvSpPr/>
          <p:nvPr/>
        </p:nvSpPr>
        <p:spPr>
          <a:xfrm>
            <a:off x="9582149" y="5813435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20E79-9884-DA60-97EA-853251F4AF6C}"/>
              </a:ext>
            </a:extLst>
          </p:cNvPr>
          <p:cNvSpPr/>
          <p:nvPr/>
        </p:nvSpPr>
        <p:spPr>
          <a:xfrm>
            <a:off x="9582149" y="196401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E46B8-728B-367A-C889-5A87877D9E21}"/>
              </a:ext>
            </a:extLst>
          </p:cNvPr>
          <p:cNvSpPr/>
          <p:nvPr/>
        </p:nvSpPr>
        <p:spPr>
          <a:xfrm>
            <a:off x="9586377" y="3019376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999E44-2AD4-E2B5-3900-B16587381A05}"/>
              </a:ext>
            </a:extLst>
          </p:cNvPr>
          <p:cNvSpPr/>
          <p:nvPr/>
        </p:nvSpPr>
        <p:spPr>
          <a:xfrm>
            <a:off x="4227" y="2969919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4DA6C-367D-4FA7-731A-AE17954C090D}"/>
              </a:ext>
            </a:extLst>
          </p:cNvPr>
          <p:cNvSpPr/>
          <p:nvPr/>
        </p:nvSpPr>
        <p:spPr>
          <a:xfrm>
            <a:off x="5071376" y="5801729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2C116-A97F-95D7-A1A0-5E39F478F966}"/>
              </a:ext>
            </a:extLst>
          </p:cNvPr>
          <p:cNvSpPr/>
          <p:nvPr/>
        </p:nvSpPr>
        <p:spPr>
          <a:xfrm>
            <a:off x="5071376" y="184695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3E8F1-EA80-897A-07C4-C998FDFA6D62}"/>
              </a:ext>
            </a:extLst>
          </p:cNvPr>
          <p:cNvSpPr/>
          <p:nvPr/>
        </p:nvSpPr>
        <p:spPr>
          <a:xfrm>
            <a:off x="5071376" y="3007670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EFF6D2-4D1F-3636-EB44-18A761962EA1}"/>
              </a:ext>
            </a:extLst>
          </p:cNvPr>
          <p:cNvSpPr/>
          <p:nvPr/>
        </p:nvSpPr>
        <p:spPr>
          <a:xfrm>
            <a:off x="2398986" y="1720858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EEBDE2-3627-6228-3E53-2E6097754B68}"/>
              </a:ext>
            </a:extLst>
          </p:cNvPr>
          <p:cNvSpPr/>
          <p:nvPr/>
        </p:nvSpPr>
        <p:spPr>
          <a:xfrm>
            <a:off x="2403213" y="4494376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EEE8A3-23C8-B1C3-9F10-BE944E8A7579}"/>
              </a:ext>
            </a:extLst>
          </p:cNvPr>
          <p:cNvSpPr/>
          <p:nvPr/>
        </p:nvSpPr>
        <p:spPr>
          <a:xfrm>
            <a:off x="7324650" y="1720858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6A4D74-573B-80FC-8495-3563BEC8A274}"/>
              </a:ext>
            </a:extLst>
          </p:cNvPr>
          <p:cNvSpPr/>
          <p:nvPr/>
        </p:nvSpPr>
        <p:spPr>
          <a:xfrm>
            <a:off x="7328877" y="4494376"/>
            <a:ext cx="260985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>
                    <a:lumMod val="50000"/>
                    <a:alpha val="78000"/>
                  </a:schemeClr>
                </a:solidFill>
                <a:latin typeface="Arial Nova Light" panose="020B0304020202020204" pitchFamily="34" charset="0"/>
              </a:rPr>
              <a:t>RZL0831</a:t>
            </a:r>
          </a:p>
        </p:txBody>
      </p:sp>
    </p:spTree>
    <p:extLst>
      <p:ext uri="{BB962C8B-B14F-4D97-AF65-F5344CB8AC3E}">
        <p14:creationId xmlns:p14="http://schemas.microsoft.com/office/powerpoint/2010/main" val="133512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Nova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ANDREI GALVAN</dc:creator>
  <cp:lastModifiedBy>CHARLES ANDREI GALVAN</cp:lastModifiedBy>
  <cp:revision>1</cp:revision>
  <dcterms:created xsi:type="dcterms:W3CDTF">2024-07-22T22:55:32Z</dcterms:created>
  <dcterms:modified xsi:type="dcterms:W3CDTF">2024-07-22T23:06:05Z</dcterms:modified>
</cp:coreProperties>
</file>