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Databases Checkpoint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5971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to SQL</a:t>
            </a:r>
            <a:endParaRPr lang="en-US" dirty="0"/>
          </a:p>
        </p:txBody>
      </p:sp>
      <p:sp>
        <p:nvSpPr>
          <p:cNvPr id="3" name="Text Placeholder 2"/>
          <p:cNvSpPr>
            <a:spLocks noGrp="1"/>
          </p:cNvSpPr>
          <p:nvPr>
            <p:ph type="body" idx="1"/>
          </p:nvPr>
        </p:nvSpPr>
        <p:spPr/>
        <p:txBody>
          <a:bodyPr/>
          <a:lstStyle/>
          <a:p>
            <a:r>
              <a:rPr lang="en-US" dirty="0" smtClean="0"/>
              <a:t>SQL</a:t>
            </a:r>
            <a:endParaRPr lang="en-US" dirty="0"/>
          </a:p>
        </p:txBody>
      </p:sp>
      <p:sp>
        <p:nvSpPr>
          <p:cNvPr id="4" name="Content Placeholder 3"/>
          <p:cNvSpPr>
            <a:spLocks noGrp="1"/>
          </p:cNvSpPr>
          <p:nvPr>
            <p:ph sz="half" idx="2"/>
          </p:nvPr>
        </p:nvSpPr>
        <p:spPr/>
        <p:txBody>
          <a:bodyPr>
            <a:normAutofit/>
          </a:bodyPr>
          <a:lstStyle/>
          <a:p>
            <a:pPr marL="0" indent="0">
              <a:buNone/>
            </a:pPr>
            <a:r>
              <a:rPr lang="en-US" sz="2400" dirty="0"/>
              <a:t>SQL databases use a structured and predefined schema, where data is organized into tables with predefined columns and relationships between tables.</a:t>
            </a:r>
            <a:endParaRPr lang="en-US" sz="2400" dirty="0"/>
          </a:p>
        </p:txBody>
      </p:sp>
      <p:sp>
        <p:nvSpPr>
          <p:cNvPr id="5" name="Text Placeholder 4"/>
          <p:cNvSpPr>
            <a:spLocks noGrp="1"/>
          </p:cNvSpPr>
          <p:nvPr>
            <p:ph type="body" sz="quarter" idx="3"/>
          </p:nvPr>
        </p:nvSpPr>
        <p:spPr/>
        <p:txBody>
          <a:bodyPr/>
          <a:lstStyle/>
          <a:p>
            <a:r>
              <a:rPr lang="en-US" dirty="0" smtClean="0"/>
              <a:t>NoSQL</a:t>
            </a:r>
            <a:endParaRPr lang="en-US" dirty="0"/>
          </a:p>
        </p:txBody>
      </p:sp>
      <p:sp>
        <p:nvSpPr>
          <p:cNvPr id="6" name="Content Placeholder 5"/>
          <p:cNvSpPr>
            <a:spLocks noGrp="1"/>
          </p:cNvSpPr>
          <p:nvPr>
            <p:ph sz="quarter" idx="4"/>
          </p:nvPr>
        </p:nvSpPr>
        <p:spPr/>
        <p:txBody>
          <a:bodyPr>
            <a:noAutofit/>
          </a:bodyPr>
          <a:lstStyle/>
          <a:p>
            <a:pPr marL="0" indent="0">
              <a:buNone/>
            </a:pPr>
            <a:r>
              <a:rPr lang="en-US" sz="2400" dirty="0"/>
              <a:t>NoSQL databases use a flexible and dynamic schema, allowing for the storage of unstructured or semi-structured data. NoSQL databases can store data in various formats such as key-value pairs, documents, graphs, or wide-column stores.</a:t>
            </a:r>
            <a:endParaRPr lang="en-US" sz="2400" dirty="0"/>
          </a:p>
        </p:txBody>
      </p:sp>
    </p:spTree>
    <p:extLst>
      <p:ext uri="{BB962C8B-B14F-4D97-AF65-F5344CB8AC3E}">
        <p14:creationId xmlns:p14="http://schemas.microsoft.com/office/powerpoint/2010/main" val="282993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to SQL</a:t>
            </a:r>
          </a:p>
        </p:txBody>
      </p:sp>
      <p:sp>
        <p:nvSpPr>
          <p:cNvPr id="3" name="Text Placeholder 2"/>
          <p:cNvSpPr>
            <a:spLocks noGrp="1"/>
          </p:cNvSpPr>
          <p:nvPr>
            <p:ph type="body" idx="1"/>
          </p:nvPr>
        </p:nvSpPr>
        <p:spPr/>
        <p:txBody>
          <a:bodyPr/>
          <a:lstStyle/>
          <a:p>
            <a:r>
              <a:rPr lang="en-US" dirty="0" smtClean="0"/>
              <a:t>SQL</a:t>
            </a:r>
            <a:endParaRPr lang="en-US" dirty="0"/>
          </a:p>
        </p:txBody>
      </p:sp>
      <p:sp>
        <p:nvSpPr>
          <p:cNvPr id="4" name="Content Placeholder 3"/>
          <p:cNvSpPr>
            <a:spLocks noGrp="1"/>
          </p:cNvSpPr>
          <p:nvPr>
            <p:ph sz="half" idx="2"/>
          </p:nvPr>
        </p:nvSpPr>
        <p:spPr/>
        <p:txBody>
          <a:bodyPr>
            <a:normAutofit/>
          </a:bodyPr>
          <a:lstStyle/>
          <a:p>
            <a:pPr marL="0" indent="0">
              <a:buNone/>
            </a:pPr>
            <a:r>
              <a:rPr lang="en-US" sz="2400" dirty="0"/>
              <a:t>SQL databases typically follow a vertical scaling approach, where you need to upgrade hardware resources (CPU, memory, etc.) to handle increased data or traffic.</a:t>
            </a:r>
            <a:endParaRPr lang="en-US" sz="2400" dirty="0"/>
          </a:p>
        </p:txBody>
      </p:sp>
      <p:sp>
        <p:nvSpPr>
          <p:cNvPr id="5" name="Text Placeholder 4"/>
          <p:cNvSpPr>
            <a:spLocks noGrp="1"/>
          </p:cNvSpPr>
          <p:nvPr>
            <p:ph type="body" sz="quarter" idx="3"/>
          </p:nvPr>
        </p:nvSpPr>
        <p:spPr/>
        <p:txBody>
          <a:bodyPr/>
          <a:lstStyle/>
          <a:p>
            <a:r>
              <a:rPr lang="en-US" dirty="0" smtClean="0"/>
              <a:t>NoSQL</a:t>
            </a:r>
            <a:endParaRPr lang="en-US" dirty="0"/>
          </a:p>
        </p:txBody>
      </p:sp>
      <p:sp>
        <p:nvSpPr>
          <p:cNvPr id="6" name="Content Placeholder 5"/>
          <p:cNvSpPr>
            <a:spLocks noGrp="1"/>
          </p:cNvSpPr>
          <p:nvPr>
            <p:ph sz="quarter" idx="4"/>
          </p:nvPr>
        </p:nvSpPr>
        <p:spPr/>
        <p:txBody>
          <a:bodyPr>
            <a:normAutofit/>
          </a:bodyPr>
          <a:lstStyle/>
          <a:p>
            <a:pPr marL="0" indent="0">
              <a:buNone/>
            </a:pPr>
            <a:r>
              <a:rPr lang="en-US" sz="2400" dirty="0"/>
              <a:t>NoSQL databases are designed for horizontal scalability, allowing you to distribute data across multiple servers or clusters. They can handle large amounts of data and high traffic loads by adding more servers.</a:t>
            </a:r>
            <a:endParaRPr lang="en-US" sz="2400" dirty="0"/>
          </a:p>
        </p:txBody>
      </p:sp>
    </p:spTree>
    <p:extLst>
      <p:ext uri="{BB962C8B-B14F-4D97-AF65-F5344CB8AC3E}">
        <p14:creationId xmlns:p14="http://schemas.microsoft.com/office/powerpoint/2010/main" val="100136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to SQL</a:t>
            </a:r>
          </a:p>
        </p:txBody>
      </p:sp>
      <p:sp>
        <p:nvSpPr>
          <p:cNvPr id="3" name="Text Placeholder 2"/>
          <p:cNvSpPr>
            <a:spLocks noGrp="1"/>
          </p:cNvSpPr>
          <p:nvPr>
            <p:ph type="body" idx="1"/>
          </p:nvPr>
        </p:nvSpPr>
        <p:spPr/>
        <p:txBody>
          <a:bodyPr/>
          <a:lstStyle/>
          <a:p>
            <a:r>
              <a:rPr lang="en-US" dirty="0" smtClean="0"/>
              <a:t>SQL</a:t>
            </a:r>
            <a:endParaRPr lang="en-US" dirty="0"/>
          </a:p>
        </p:txBody>
      </p:sp>
      <p:sp>
        <p:nvSpPr>
          <p:cNvPr id="4" name="Content Placeholder 3"/>
          <p:cNvSpPr>
            <a:spLocks noGrp="1"/>
          </p:cNvSpPr>
          <p:nvPr>
            <p:ph sz="half" idx="2"/>
          </p:nvPr>
        </p:nvSpPr>
        <p:spPr/>
        <p:txBody>
          <a:bodyPr>
            <a:normAutofit/>
          </a:bodyPr>
          <a:lstStyle/>
          <a:p>
            <a:pPr marL="0" indent="0">
              <a:buNone/>
            </a:pPr>
            <a:r>
              <a:rPr lang="en-US" sz="2000" dirty="0"/>
              <a:t>SQL databases use SQL as the standard query language, which provides a declarative and standardized way to query and manipulate data.</a:t>
            </a:r>
            <a:endParaRPr lang="en-US" sz="2000" dirty="0"/>
          </a:p>
        </p:txBody>
      </p:sp>
      <p:sp>
        <p:nvSpPr>
          <p:cNvPr id="5" name="Text Placeholder 4"/>
          <p:cNvSpPr>
            <a:spLocks noGrp="1"/>
          </p:cNvSpPr>
          <p:nvPr>
            <p:ph type="body" sz="quarter" idx="3"/>
          </p:nvPr>
        </p:nvSpPr>
        <p:spPr/>
        <p:txBody>
          <a:bodyPr/>
          <a:lstStyle/>
          <a:p>
            <a:r>
              <a:rPr lang="en-US" dirty="0" smtClean="0"/>
              <a:t>NoSQL</a:t>
            </a:r>
            <a:endParaRPr lang="en-US" dirty="0"/>
          </a:p>
        </p:txBody>
      </p:sp>
      <p:sp>
        <p:nvSpPr>
          <p:cNvPr id="6" name="Content Placeholder 5"/>
          <p:cNvSpPr>
            <a:spLocks noGrp="1"/>
          </p:cNvSpPr>
          <p:nvPr>
            <p:ph sz="quarter" idx="4"/>
          </p:nvPr>
        </p:nvSpPr>
        <p:spPr/>
        <p:txBody>
          <a:bodyPr>
            <a:normAutofit/>
          </a:bodyPr>
          <a:lstStyle/>
          <a:p>
            <a:pPr marL="0" indent="0">
              <a:buNone/>
            </a:pPr>
            <a:r>
              <a:rPr lang="en-US" sz="2000" dirty="0"/>
              <a:t>NoSQL databases often have their own query languages, which can vary depending on the database type. For example, MongoDB uses a flexible query language based on JSON-like syntax, while Apache Cassandra uses CQL (Cassandra Query Language).</a:t>
            </a:r>
            <a:endParaRPr lang="en-US" sz="2000" dirty="0"/>
          </a:p>
        </p:txBody>
      </p:sp>
    </p:spTree>
    <p:extLst>
      <p:ext uri="{BB962C8B-B14F-4D97-AF65-F5344CB8AC3E}">
        <p14:creationId xmlns:p14="http://schemas.microsoft.com/office/powerpoint/2010/main" val="134430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VS SQL</a:t>
            </a:r>
            <a:endParaRPr lang="en-US" dirty="0"/>
          </a:p>
        </p:txBody>
      </p:sp>
      <p:sp>
        <p:nvSpPr>
          <p:cNvPr id="3" name="Text Placeholder 2"/>
          <p:cNvSpPr>
            <a:spLocks noGrp="1"/>
          </p:cNvSpPr>
          <p:nvPr>
            <p:ph type="body" idx="1"/>
          </p:nvPr>
        </p:nvSpPr>
        <p:spPr/>
        <p:txBody>
          <a:bodyPr/>
          <a:lstStyle/>
          <a:p>
            <a:r>
              <a:rPr lang="en-US" dirty="0" smtClean="0"/>
              <a:t>MongoDB</a:t>
            </a:r>
            <a:endParaRPr lang="en-US" dirty="0"/>
          </a:p>
        </p:txBody>
      </p:sp>
      <p:sp>
        <p:nvSpPr>
          <p:cNvPr id="4" name="Content Placeholder 3"/>
          <p:cNvSpPr>
            <a:spLocks noGrp="1"/>
          </p:cNvSpPr>
          <p:nvPr>
            <p:ph sz="half" idx="2"/>
          </p:nvPr>
        </p:nvSpPr>
        <p:spPr/>
        <p:txBody>
          <a:bodyPr>
            <a:normAutofit/>
          </a:bodyPr>
          <a:lstStyle/>
          <a:p>
            <a:pPr marL="0" indent="0">
              <a:buNone/>
            </a:pPr>
            <a:r>
              <a:rPr lang="en-US" sz="2000" dirty="0" smtClean="0"/>
              <a:t>MongoDB </a:t>
            </a:r>
            <a:r>
              <a:rPr lang="en-US" sz="2000" dirty="0"/>
              <a:t>is a document-oriented database, where data is stored in flexible, JSON-like documents. It offers a dynamic schema, allowing for easy modification and handling of unstructured or semi-structured data.</a:t>
            </a:r>
            <a:endParaRPr lang="en-US" sz="2000" dirty="0"/>
          </a:p>
        </p:txBody>
      </p:sp>
      <p:sp>
        <p:nvSpPr>
          <p:cNvPr id="5" name="Text Placeholder 4"/>
          <p:cNvSpPr>
            <a:spLocks noGrp="1"/>
          </p:cNvSpPr>
          <p:nvPr>
            <p:ph type="body" sz="quarter" idx="3"/>
          </p:nvPr>
        </p:nvSpPr>
        <p:spPr/>
        <p:txBody>
          <a:bodyPr/>
          <a:lstStyle/>
          <a:p>
            <a:r>
              <a:rPr lang="en-US" dirty="0" smtClean="0"/>
              <a:t>SQL</a:t>
            </a:r>
            <a:endParaRPr lang="en-US" dirty="0"/>
          </a:p>
        </p:txBody>
      </p:sp>
      <p:sp>
        <p:nvSpPr>
          <p:cNvPr id="6" name="Content Placeholder 5"/>
          <p:cNvSpPr>
            <a:spLocks noGrp="1"/>
          </p:cNvSpPr>
          <p:nvPr>
            <p:ph sz="quarter" idx="4"/>
          </p:nvPr>
        </p:nvSpPr>
        <p:spPr/>
        <p:txBody>
          <a:bodyPr>
            <a:normAutofit/>
          </a:bodyPr>
          <a:lstStyle/>
          <a:p>
            <a:pPr marL="0" indent="0">
              <a:buNone/>
            </a:pPr>
            <a:r>
              <a:rPr lang="en-US" sz="2000" dirty="0"/>
              <a:t>SQL databases use a structured data model with tables, columns, and rows. They enforce a predefined schema, which provides strict data integrity and supports complex relationships between tables.</a:t>
            </a:r>
            <a:endParaRPr lang="en-US" sz="2000" dirty="0"/>
          </a:p>
        </p:txBody>
      </p:sp>
    </p:spTree>
    <p:extLst>
      <p:ext uri="{BB962C8B-B14F-4D97-AF65-F5344CB8AC3E}">
        <p14:creationId xmlns:p14="http://schemas.microsoft.com/office/powerpoint/2010/main" val="22037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VS SQL</a:t>
            </a:r>
          </a:p>
        </p:txBody>
      </p:sp>
      <p:sp>
        <p:nvSpPr>
          <p:cNvPr id="3" name="Content Placeholder 2"/>
          <p:cNvSpPr>
            <a:spLocks noGrp="1"/>
          </p:cNvSpPr>
          <p:nvPr>
            <p:ph sz="half" idx="1"/>
          </p:nvPr>
        </p:nvSpPr>
        <p:spPr/>
        <p:txBody>
          <a:bodyPr>
            <a:normAutofit/>
          </a:bodyPr>
          <a:lstStyle/>
          <a:p>
            <a:pPr marL="0" indent="0">
              <a:buNone/>
            </a:pPr>
            <a:r>
              <a:rPr lang="en-US" sz="2400" dirty="0"/>
              <a:t>MongoDB is designed for horizontal scalability. It supports </a:t>
            </a:r>
            <a:r>
              <a:rPr lang="en-US" sz="2400" dirty="0" err="1"/>
              <a:t>sharding</a:t>
            </a:r>
            <a:r>
              <a:rPr lang="en-US" sz="2400" dirty="0"/>
              <a:t>, which allows data to be distributed across multiple servers or clusters, enabling high scalability and handling of large amounts of data.</a:t>
            </a:r>
            <a:endParaRPr lang="en-US" sz="2400" dirty="0"/>
          </a:p>
        </p:txBody>
      </p:sp>
      <p:sp>
        <p:nvSpPr>
          <p:cNvPr id="4" name="Content Placeholder 3"/>
          <p:cNvSpPr>
            <a:spLocks noGrp="1"/>
          </p:cNvSpPr>
          <p:nvPr>
            <p:ph sz="half" idx="2"/>
          </p:nvPr>
        </p:nvSpPr>
        <p:spPr/>
        <p:txBody>
          <a:bodyPr>
            <a:normAutofit/>
          </a:bodyPr>
          <a:lstStyle/>
          <a:p>
            <a:pPr marL="0" indent="0">
              <a:buNone/>
            </a:pPr>
            <a:r>
              <a:rPr lang="en-US" sz="2400" dirty="0"/>
              <a:t>SQL databases typically scale vertically by upgrading hardware resources. However, some SQL databases, like Apache Cassandra, also support horizontal scalability through partitioning and clustering.</a:t>
            </a:r>
            <a:endParaRPr lang="en-US" sz="2400" dirty="0"/>
          </a:p>
        </p:txBody>
      </p:sp>
    </p:spTree>
    <p:extLst>
      <p:ext uri="{BB962C8B-B14F-4D97-AF65-F5344CB8AC3E}">
        <p14:creationId xmlns:p14="http://schemas.microsoft.com/office/powerpoint/2010/main" val="3154331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350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Introduction to Databases Checkpoint</vt:lpstr>
      <vt:lpstr>NoSQL to SQL</vt:lpstr>
      <vt:lpstr>NoSQL to SQL</vt:lpstr>
      <vt:lpstr>NoSQL to SQL</vt:lpstr>
      <vt:lpstr>MongoDB VS SQL</vt:lpstr>
      <vt:lpstr>MongoDB VS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PRINCE</dc:creator>
  <cp:lastModifiedBy>PRINCE</cp:lastModifiedBy>
  <cp:revision>2</cp:revision>
  <dcterms:created xsi:type="dcterms:W3CDTF">2023-06-12T06:45:56Z</dcterms:created>
  <dcterms:modified xsi:type="dcterms:W3CDTF">2023-06-12T06:57:15Z</dcterms:modified>
</cp:coreProperties>
</file>