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8DCC-C9C3-4056-9EE4-2D02B8D6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8CCCB-DF43-46A2-A4B7-0BF8CEB6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149F-BBFA-4B54-9F5F-23485C7A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962D-8134-49DA-AD70-F68756FC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830A-15F5-4A7E-B5DE-255ABCD8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9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34A3-9ACC-4DE6-8959-39D444DC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457F-100D-4920-8C34-1C88F52D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F14B-EE51-4A1F-A98F-25CD73DD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241D-FA9E-4503-B755-098048EC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582C-7A51-4715-93E9-5DEBD5B1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EF645-D585-4218-830D-4CBDCCAD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C1E-C571-46FA-89B6-42F0D4BB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54A4-EFAE-441D-B62A-B6B89125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FA58-6649-41FD-A5BA-3BE617F2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C638-48C5-4F96-9019-97BC9A10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57D1-74BE-454C-8DBE-8F8261F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7FC3-3423-4A87-9D0C-7A1D3B0E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6AE4-934B-4FDC-85B5-C6EE6E79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27A-13AE-4E83-B487-6CBB81B2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5B34-A25F-460C-AD3E-FFE44369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7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51E1-7892-4B70-8A35-F3A9A3CC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ABF6-288E-45D8-A616-AF6F0D15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137D-41B0-496F-84F1-26C9A684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1A2F-6B00-4653-AEA3-BB97D0C3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AE01-DA9E-454E-8187-832BBBD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7EB8-A8C2-4F74-9698-BE384B1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32D7-3E9C-41E6-9CA2-36F83EBD9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89F0C-7276-400D-8CF5-C74F66700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A04F-F779-4DE0-A935-90246EE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16BC6-3B02-4086-B82B-07A00F5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E4D51-8C38-42F1-8BD6-116F46D3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E11-BC6B-45D1-8FC1-10EE300A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1A82-09BB-4E6C-A2DA-E625685D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7FD3A-1403-4235-9959-1551E8AB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19B40-1591-47FD-91BC-154794159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75B7C-2148-45BD-8B2D-6A328B62E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879C2-4ACD-4556-95C4-CCDFB53B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83E76-CFE1-4AE2-913C-54132402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4F85C-D90A-4883-A09B-C37C7C9F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1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8C2E-C3BD-4C0A-9995-97801305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C7624-3598-4A36-96B2-75EFA33F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7F43A-06BE-4FBB-A2B5-970080A8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35C22-BAEA-417A-B112-4C333FEF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1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A5DD-235C-4EEA-BC48-CCF8F3E5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B0A20-24C9-47E0-BED0-39609A71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5024F-3F03-43B2-B499-3FAEBC6A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9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99E1-6098-4620-9485-CD44390B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C6AD-DC54-41EF-8BA5-C29E0E86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5F2DA-A6AC-4387-B545-65A0C96F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3D45-E257-4F90-8652-658AC991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741C9-FFBC-4E54-A288-18E7DAB7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C8C9C-202A-4C98-B4F2-48D36C51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5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5ED-23CE-4295-9968-6C0E10A0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5CCC6-AC65-42B5-A94D-7AD85B88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14E56-A9EF-4EFB-B827-485907CB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E070-F2F9-4E0E-A281-6FA2741A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7F20-C9B1-4BBC-9B67-ACE51B4A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EB9B4-FF6D-4C1D-B0FB-15795FF2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80559-8D4B-4C33-97C7-39EBC3F7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2643-8558-4BB0-9513-7A73400B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5DBE-3AB3-4E22-8454-91F15C7A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6831-EB27-4A4E-8E14-52DF54AC91A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6E46-F49A-4431-9CE4-1F761216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CA0F-18B7-4A62-8096-80345631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ADF0-A1FC-4989-8EDD-BEB377862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EF2241-3D96-422F-9A43-579A7FC21875}"/>
              </a:ext>
            </a:extLst>
          </p:cNvPr>
          <p:cNvSpPr/>
          <p:nvPr/>
        </p:nvSpPr>
        <p:spPr>
          <a:xfrm>
            <a:off x="2332653" y="1707502"/>
            <a:ext cx="1548882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ConvNet1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68340-0004-4489-AF75-90B9494EDD62}"/>
              </a:ext>
            </a:extLst>
          </p:cNvPr>
          <p:cNvSpPr/>
          <p:nvPr/>
        </p:nvSpPr>
        <p:spPr>
          <a:xfrm>
            <a:off x="2307807" y="3670218"/>
            <a:ext cx="1548882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ConvNert2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18720-96B1-4DF8-AB19-27307F1CE3A7}"/>
              </a:ext>
            </a:extLst>
          </p:cNvPr>
          <p:cNvSpPr/>
          <p:nvPr/>
        </p:nvSpPr>
        <p:spPr>
          <a:xfrm>
            <a:off x="5018953" y="3670217"/>
            <a:ext cx="1548882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ConvNet3</a:t>
            </a:r>
            <a:endParaRPr lang="zh-CN" alt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0990799-A032-4D7F-B4EC-9E452A4EB9C7}"/>
              </a:ext>
            </a:extLst>
          </p:cNvPr>
          <p:cNvSpPr/>
          <p:nvPr/>
        </p:nvSpPr>
        <p:spPr>
          <a:xfrm>
            <a:off x="11071320" y="2949362"/>
            <a:ext cx="391886" cy="44786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48BDD4-4147-47FD-A915-A1F644DDEA20}"/>
              </a:ext>
            </a:extLst>
          </p:cNvPr>
          <p:cNvSpPr/>
          <p:nvPr/>
        </p:nvSpPr>
        <p:spPr>
          <a:xfrm>
            <a:off x="7553615" y="750820"/>
            <a:ext cx="402659" cy="19081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5CC3508-E5E9-4C4E-80FA-45AFA3A16FC7}"/>
              </a:ext>
            </a:extLst>
          </p:cNvPr>
          <p:cNvSpPr/>
          <p:nvPr/>
        </p:nvSpPr>
        <p:spPr>
          <a:xfrm>
            <a:off x="7634441" y="873934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AFC6A8A-202D-4161-8F60-092982AC297F}"/>
              </a:ext>
            </a:extLst>
          </p:cNvPr>
          <p:cNvSpPr/>
          <p:nvPr/>
        </p:nvSpPr>
        <p:spPr>
          <a:xfrm>
            <a:off x="7634441" y="1164395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E4F1F7F-7F39-4279-8A0C-EEB202F83B35}"/>
              </a:ext>
            </a:extLst>
          </p:cNvPr>
          <p:cNvSpPr/>
          <p:nvPr/>
        </p:nvSpPr>
        <p:spPr>
          <a:xfrm>
            <a:off x="7649333" y="2389209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1370DEB-DBAE-4F19-BAC3-BB32E9E9D71C}"/>
              </a:ext>
            </a:extLst>
          </p:cNvPr>
          <p:cNvSpPr/>
          <p:nvPr/>
        </p:nvSpPr>
        <p:spPr>
          <a:xfrm>
            <a:off x="7649334" y="2118375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FD360-ABBF-4FC9-81F1-21F23CDF8CA7}"/>
              </a:ext>
            </a:extLst>
          </p:cNvPr>
          <p:cNvSpPr txBox="1"/>
          <p:nvPr/>
        </p:nvSpPr>
        <p:spPr>
          <a:xfrm>
            <a:off x="7415807" y="1454856"/>
            <a:ext cx="615553" cy="828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…… </a:t>
            </a:r>
            <a:endParaRPr lang="zh-CN" alt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BABEE-FB7B-43B1-B60A-49BEA79ACA9D}"/>
              </a:ext>
            </a:extLst>
          </p:cNvPr>
          <p:cNvCxnSpPr>
            <a:cxnSpLocks/>
          </p:cNvCxnSpPr>
          <p:nvPr/>
        </p:nvCxnSpPr>
        <p:spPr>
          <a:xfrm>
            <a:off x="4084514" y="1970796"/>
            <a:ext cx="74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2BB484-2558-4E2D-87D3-1A73DEF23966}"/>
              </a:ext>
            </a:extLst>
          </p:cNvPr>
          <p:cNvCxnSpPr>
            <a:cxnSpLocks/>
          </p:cNvCxnSpPr>
          <p:nvPr/>
        </p:nvCxnSpPr>
        <p:spPr>
          <a:xfrm>
            <a:off x="4098866" y="3971129"/>
            <a:ext cx="664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26DA5-3B07-446C-AED8-2FFBDCC406A0}"/>
              </a:ext>
            </a:extLst>
          </p:cNvPr>
          <p:cNvCxnSpPr>
            <a:cxnSpLocks/>
          </p:cNvCxnSpPr>
          <p:nvPr/>
        </p:nvCxnSpPr>
        <p:spPr>
          <a:xfrm>
            <a:off x="6745474" y="2019391"/>
            <a:ext cx="57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2891E-5FAB-408B-BF30-F1CA110FF283}"/>
              </a:ext>
            </a:extLst>
          </p:cNvPr>
          <p:cNvCxnSpPr>
            <a:cxnSpLocks/>
          </p:cNvCxnSpPr>
          <p:nvPr/>
        </p:nvCxnSpPr>
        <p:spPr>
          <a:xfrm>
            <a:off x="10372095" y="3173297"/>
            <a:ext cx="481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CDFE03-4FD9-4248-A849-E3539AE6BF7A}"/>
              </a:ext>
            </a:extLst>
          </p:cNvPr>
          <p:cNvSpPr txBox="1"/>
          <p:nvPr/>
        </p:nvSpPr>
        <p:spPr>
          <a:xfrm>
            <a:off x="10796499" y="3726934"/>
            <a:ext cx="7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D(T, S)</a:t>
            </a:r>
            <a:endParaRPr lang="zh-CN" altLang="en-US" dirty="0"/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9625B689-0624-4740-ADF9-51BB7D5EB7F3}"/>
              </a:ext>
            </a:extLst>
          </p:cNvPr>
          <p:cNvSpPr/>
          <p:nvPr/>
        </p:nvSpPr>
        <p:spPr>
          <a:xfrm>
            <a:off x="765110" y="1795365"/>
            <a:ext cx="603380" cy="3561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FE10E2-3050-40AB-8960-8526652CB111}"/>
              </a:ext>
            </a:extLst>
          </p:cNvPr>
          <p:cNvCxnSpPr>
            <a:cxnSpLocks/>
          </p:cNvCxnSpPr>
          <p:nvPr/>
        </p:nvCxnSpPr>
        <p:spPr>
          <a:xfrm>
            <a:off x="1576873" y="1976534"/>
            <a:ext cx="57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B1E35EFD-38E0-4DA0-ABE0-319CB1BC5D23}"/>
              </a:ext>
            </a:extLst>
          </p:cNvPr>
          <p:cNvSpPr/>
          <p:nvPr/>
        </p:nvSpPr>
        <p:spPr>
          <a:xfrm>
            <a:off x="736316" y="3845945"/>
            <a:ext cx="603380" cy="3561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72E771-9042-4059-87E1-9E2C4E52EB14}"/>
              </a:ext>
            </a:extLst>
          </p:cNvPr>
          <p:cNvCxnSpPr>
            <a:cxnSpLocks/>
          </p:cNvCxnSpPr>
          <p:nvPr/>
        </p:nvCxnSpPr>
        <p:spPr>
          <a:xfrm>
            <a:off x="1548079" y="4027114"/>
            <a:ext cx="57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8967F8-C2A8-46D7-BBB2-FCDA87B474D9}"/>
              </a:ext>
            </a:extLst>
          </p:cNvPr>
          <p:cNvSpPr txBox="1"/>
          <p:nvPr/>
        </p:nvSpPr>
        <p:spPr>
          <a:xfrm>
            <a:off x="550507" y="1393275"/>
            <a:ext cx="119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Image</a:t>
            </a:r>
            <a:endParaRPr lang="zh-CN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9BCED-D9FD-44E6-B06A-13C9F71F87CE}"/>
              </a:ext>
            </a:extLst>
          </p:cNvPr>
          <p:cNvSpPr txBox="1"/>
          <p:nvPr/>
        </p:nvSpPr>
        <p:spPr>
          <a:xfrm>
            <a:off x="525661" y="3524377"/>
            <a:ext cx="119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source Image</a:t>
            </a:r>
            <a:endParaRPr lang="zh-CN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E762F-A8F9-421C-8336-815096F3D937}"/>
              </a:ext>
            </a:extLst>
          </p:cNvPr>
          <p:cNvSpPr txBox="1"/>
          <p:nvPr/>
        </p:nvSpPr>
        <p:spPr>
          <a:xfrm>
            <a:off x="5140592" y="2759015"/>
            <a:ext cx="174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Shared    weights</a:t>
            </a:r>
            <a:endParaRPr lang="zh-CN" alt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8F93FB-BE91-419D-A372-9F21C784DF30}"/>
              </a:ext>
            </a:extLst>
          </p:cNvPr>
          <p:cNvSpPr/>
          <p:nvPr/>
        </p:nvSpPr>
        <p:spPr>
          <a:xfrm>
            <a:off x="5009479" y="1704874"/>
            <a:ext cx="1548882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ConvNet3</a:t>
            </a:r>
            <a:endParaRPr lang="zh-CN" alt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BB80F6-E9FE-4209-9C47-FEE3A7558C9B}"/>
              </a:ext>
            </a:extLst>
          </p:cNvPr>
          <p:cNvCxnSpPr>
            <a:cxnSpLocks/>
          </p:cNvCxnSpPr>
          <p:nvPr/>
        </p:nvCxnSpPr>
        <p:spPr>
          <a:xfrm>
            <a:off x="5772404" y="2547472"/>
            <a:ext cx="0" cy="700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282E6F-4EE1-4BF2-BFA2-7C218AA74EFF}"/>
              </a:ext>
            </a:extLst>
          </p:cNvPr>
          <p:cNvCxnSpPr>
            <a:cxnSpLocks/>
          </p:cNvCxnSpPr>
          <p:nvPr/>
        </p:nvCxnSpPr>
        <p:spPr>
          <a:xfrm>
            <a:off x="6755087" y="4010025"/>
            <a:ext cx="53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AE001-839A-4057-AF5D-6182A2D65AE1}"/>
              </a:ext>
            </a:extLst>
          </p:cNvPr>
          <p:cNvSpPr/>
          <p:nvPr/>
        </p:nvSpPr>
        <p:spPr>
          <a:xfrm>
            <a:off x="8670931" y="2826851"/>
            <a:ext cx="1548882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Difference of 2 vectors</a:t>
            </a:r>
            <a:endParaRPr lang="zh-CN" alt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B6FAA7-B1E4-46B8-BF8F-6741BFCBE77B}"/>
              </a:ext>
            </a:extLst>
          </p:cNvPr>
          <p:cNvSpPr/>
          <p:nvPr/>
        </p:nvSpPr>
        <p:spPr>
          <a:xfrm>
            <a:off x="7553615" y="2966181"/>
            <a:ext cx="402659" cy="19081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FC63413-D829-46DA-8394-AB7ED9181862}"/>
              </a:ext>
            </a:extLst>
          </p:cNvPr>
          <p:cNvSpPr/>
          <p:nvPr/>
        </p:nvSpPr>
        <p:spPr>
          <a:xfrm>
            <a:off x="7634441" y="3089295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8F1ABAB2-D99B-4390-80EC-8B472D9CAE6B}"/>
              </a:ext>
            </a:extLst>
          </p:cNvPr>
          <p:cNvSpPr/>
          <p:nvPr/>
        </p:nvSpPr>
        <p:spPr>
          <a:xfrm>
            <a:off x="7634441" y="3379756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2C812B4-E8F0-4206-A4C9-AD96F633A21D}"/>
              </a:ext>
            </a:extLst>
          </p:cNvPr>
          <p:cNvSpPr/>
          <p:nvPr/>
        </p:nvSpPr>
        <p:spPr>
          <a:xfrm>
            <a:off x="7649333" y="4604570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F9CC4662-5BE9-4B6F-B4DA-5B0D1EC46FCD}"/>
              </a:ext>
            </a:extLst>
          </p:cNvPr>
          <p:cNvSpPr/>
          <p:nvPr/>
        </p:nvSpPr>
        <p:spPr>
          <a:xfrm>
            <a:off x="7649334" y="4333736"/>
            <a:ext cx="178284" cy="15826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490A5B-FC46-4FB1-8947-EEFC90C08CCD}"/>
              </a:ext>
            </a:extLst>
          </p:cNvPr>
          <p:cNvSpPr txBox="1"/>
          <p:nvPr/>
        </p:nvSpPr>
        <p:spPr>
          <a:xfrm>
            <a:off x="7415807" y="3670217"/>
            <a:ext cx="615553" cy="828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…… </a:t>
            </a:r>
            <a:endParaRPr lang="zh-CN" altLang="en-US" sz="28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2F8519-91E1-4108-AC4E-4EA9F8C8A500}"/>
              </a:ext>
            </a:extLst>
          </p:cNvPr>
          <p:cNvCxnSpPr/>
          <p:nvPr/>
        </p:nvCxnSpPr>
        <p:spPr>
          <a:xfrm>
            <a:off x="8031360" y="2151483"/>
            <a:ext cx="588808" cy="50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E94F2A-FEF6-4975-A694-57AA66FECFB6}"/>
              </a:ext>
            </a:extLst>
          </p:cNvPr>
          <p:cNvCxnSpPr>
            <a:cxnSpLocks/>
          </p:cNvCxnSpPr>
          <p:nvPr/>
        </p:nvCxnSpPr>
        <p:spPr>
          <a:xfrm flipV="1">
            <a:off x="8086719" y="3561731"/>
            <a:ext cx="589621" cy="56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7A83A9-2637-4B19-A408-D541584A33B7}"/>
              </a:ext>
            </a:extLst>
          </p:cNvPr>
          <p:cNvSpPr txBox="1"/>
          <p:nvPr/>
        </p:nvSpPr>
        <p:spPr>
          <a:xfrm>
            <a:off x="8174353" y="750820"/>
            <a:ext cx="4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49777C-F406-4812-91DF-98AC04128903}"/>
              </a:ext>
            </a:extLst>
          </p:cNvPr>
          <p:cNvSpPr txBox="1"/>
          <p:nvPr/>
        </p:nvSpPr>
        <p:spPr>
          <a:xfrm>
            <a:off x="8077475" y="4663190"/>
            <a:ext cx="4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60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Zhu</dc:creator>
  <cp:lastModifiedBy>Chen Zhu</cp:lastModifiedBy>
  <cp:revision>10</cp:revision>
  <dcterms:created xsi:type="dcterms:W3CDTF">2021-12-21T04:26:31Z</dcterms:created>
  <dcterms:modified xsi:type="dcterms:W3CDTF">2021-12-24T06:52:25Z</dcterms:modified>
</cp:coreProperties>
</file>