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756FB-E05E-443F-88A1-CFC90638997C}"/>
              </a:ext>
            </a:extLst>
          </p:cNvPr>
          <p:cNvSpPr>
            <a:spLocks noGrp="1"/>
          </p:cNvSpPr>
          <p:nvPr>
            <p:ph type="ctrTitle"/>
          </p:nvPr>
        </p:nvSpPr>
        <p:spPr>
          <a:xfrm>
            <a:off x="1084727" y="1597961"/>
            <a:ext cx="9144000" cy="31623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3C5DA97A-281B-4A77-9D2C-C5E6A860E645}"/>
              </a:ext>
            </a:extLst>
          </p:cNvPr>
          <p:cNvSpPr>
            <a:spLocks noGrp="1"/>
          </p:cNvSpPr>
          <p:nvPr>
            <p:ph type="subTitle" idx="1"/>
          </p:nvPr>
        </p:nvSpPr>
        <p:spPr>
          <a:xfrm>
            <a:off x="1084727" y="4902488"/>
            <a:ext cx="9144000" cy="985075"/>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FD7BAE-E194-4223-BB4E-5E487863F5BE}"/>
              </a:ext>
            </a:extLst>
          </p:cNvPr>
          <p:cNvSpPr>
            <a:spLocks noGrp="1"/>
          </p:cNvSpPr>
          <p:nvPr>
            <p:ph type="dt" sz="half" idx="10"/>
          </p:nvPr>
        </p:nvSpPr>
        <p:spPr/>
        <p:txBody>
          <a:bodyPr/>
          <a:lstStyle/>
          <a:p>
            <a:fld id="{8C28A28C-4C6A-46EA-90C0-4EE0B89CC5C7}" type="datetimeFigureOut">
              <a:rPr lang="en-US" smtClean="0"/>
              <a:t>10/10/2024</a:t>
            </a:fld>
            <a:endParaRPr lang="en-US" dirty="0"/>
          </a:p>
        </p:txBody>
      </p:sp>
      <p:sp>
        <p:nvSpPr>
          <p:cNvPr id="5" name="Footer Placeholder 4">
            <a:extLst>
              <a:ext uri="{FF2B5EF4-FFF2-40B4-BE49-F238E27FC236}">
                <a16:creationId xmlns:a16="http://schemas.microsoft.com/office/drawing/2014/main" id="{9721F6C9-7279-4DF8-9462-3EFEFA03FB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457072-0A38-49AD-8D0D-0E42DD488E4F}"/>
              </a:ext>
            </a:extLst>
          </p:cNvPr>
          <p:cNvSpPr>
            <a:spLocks noGrp="1"/>
          </p:cNvSpPr>
          <p:nvPr>
            <p:ph type="sldNum" sz="quarter" idx="12"/>
          </p:nvPr>
        </p:nvSpPr>
        <p:spPr/>
        <p:txBody>
          <a:bodyPr/>
          <a:lstStyle/>
          <a:p>
            <a:fld id="{5DEF7F31-0B8A-474A-B86C-91F381754329}" type="slidenum">
              <a:rPr lang="en-US" smtClean="0"/>
              <a:t>‹#›</a:t>
            </a:fld>
            <a:endParaRPr lang="en-US" dirty="0"/>
          </a:p>
        </p:txBody>
      </p:sp>
    </p:spTree>
    <p:extLst>
      <p:ext uri="{BB962C8B-B14F-4D97-AF65-F5344CB8AC3E}">
        <p14:creationId xmlns:p14="http://schemas.microsoft.com/office/powerpoint/2010/main" val="1145151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89E81-5CFF-4A28-B9C8-5D54E51DF202}"/>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158A4CC8-DCB0-4E94-98A7-236E3D1866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D1F802-21C2-44B2-A419-55469D826571}"/>
              </a:ext>
            </a:extLst>
          </p:cNvPr>
          <p:cNvSpPr>
            <a:spLocks noGrp="1"/>
          </p:cNvSpPr>
          <p:nvPr>
            <p:ph type="dt" sz="half" idx="10"/>
          </p:nvPr>
        </p:nvSpPr>
        <p:spPr/>
        <p:txBody>
          <a:bodyPr/>
          <a:lstStyle/>
          <a:p>
            <a:fld id="{8C28A28C-4C6A-46EA-90C0-4EE0B89CC5C7}" type="datetimeFigureOut">
              <a:rPr lang="en-US" smtClean="0"/>
              <a:t>10/10/2024</a:t>
            </a:fld>
            <a:endParaRPr lang="en-US"/>
          </a:p>
        </p:txBody>
      </p:sp>
      <p:sp>
        <p:nvSpPr>
          <p:cNvPr id="5" name="Footer Placeholder 4">
            <a:extLst>
              <a:ext uri="{FF2B5EF4-FFF2-40B4-BE49-F238E27FC236}">
                <a16:creationId xmlns:a16="http://schemas.microsoft.com/office/drawing/2014/main" id="{84BDB709-08FF-4C4A-8670-4CCA9146F9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395375-1CC8-4950-8439-877451C4266D}"/>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229632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8BDF0-A155-454D-B3E2-AD15D0905A62}"/>
              </a:ext>
            </a:extLst>
          </p:cNvPr>
          <p:cNvSpPr>
            <a:spLocks noGrp="1"/>
          </p:cNvSpPr>
          <p:nvPr>
            <p:ph type="title" orient="vert"/>
          </p:nvPr>
        </p:nvSpPr>
        <p:spPr>
          <a:xfrm>
            <a:off x="9073242" y="827313"/>
            <a:ext cx="2280557" cy="5061857"/>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07244E0D-96EC-4B35-BA5C-5DAFCC7281AE}"/>
              </a:ext>
            </a:extLst>
          </p:cNvPr>
          <p:cNvSpPr>
            <a:spLocks noGrp="1"/>
          </p:cNvSpPr>
          <p:nvPr>
            <p:ph type="body" orient="vert" idx="1"/>
          </p:nvPr>
        </p:nvSpPr>
        <p:spPr>
          <a:xfrm>
            <a:off x="838200" y="827313"/>
            <a:ext cx="8115300" cy="5061857"/>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3ADC4E-9FB1-439F-B0FB-47F47B3421A7}"/>
              </a:ext>
            </a:extLst>
          </p:cNvPr>
          <p:cNvSpPr>
            <a:spLocks noGrp="1"/>
          </p:cNvSpPr>
          <p:nvPr>
            <p:ph type="dt" sz="half" idx="10"/>
          </p:nvPr>
        </p:nvSpPr>
        <p:spPr/>
        <p:txBody>
          <a:bodyPr/>
          <a:lstStyle/>
          <a:p>
            <a:fld id="{8C28A28C-4C6A-46EA-90C0-4EE0B89CC5C7}" type="datetimeFigureOut">
              <a:rPr lang="en-US" smtClean="0"/>
              <a:t>10/10/2024</a:t>
            </a:fld>
            <a:endParaRPr lang="en-US"/>
          </a:p>
        </p:txBody>
      </p:sp>
      <p:sp>
        <p:nvSpPr>
          <p:cNvPr id="5" name="Footer Placeholder 4">
            <a:extLst>
              <a:ext uri="{FF2B5EF4-FFF2-40B4-BE49-F238E27FC236}">
                <a16:creationId xmlns:a16="http://schemas.microsoft.com/office/drawing/2014/main" id="{637EE406-061A-4440-BA75-3B684FC848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6D93CF-F5F3-4897-A51E-47D577FDD344}"/>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630612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98199-C6CF-4DFF-A750-435F06CC74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F2D5EB-F993-411F-9DBA-971321FC00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A5D216-27F9-4078-8349-ABC9F614A5E7}"/>
              </a:ext>
            </a:extLst>
          </p:cNvPr>
          <p:cNvSpPr>
            <a:spLocks noGrp="1"/>
          </p:cNvSpPr>
          <p:nvPr>
            <p:ph type="dt" sz="half" idx="10"/>
          </p:nvPr>
        </p:nvSpPr>
        <p:spPr/>
        <p:txBody>
          <a:bodyPr/>
          <a:lstStyle/>
          <a:p>
            <a:fld id="{8C28A28C-4C6A-46EA-90C0-4EE0B89CC5C7}" type="datetimeFigureOut">
              <a:rPr lang="en-US" smtClean="0"/>
              <a:t>10/10/2024</a:t>
            </a:fld>
            <a:endParaRPr lang="en-US"/>
          </a:p>
        </p:txBody>
      </p:sp>
      <p:sp>
        <p:nvSpPr>
          <p:cNvPr id="5" name="Footer Placeholder 4">
            <a:extLst>
              <a:ext uri="{FF2B5EF4-FFF2-40B4-BE49-F238E27FC236}">
                <a16:creationId xmlns:a16="http://schemas.microsoft.com/office/drawing/2014/main" id="{4384F8A8-FBA7-4F25-ADEA-AF346495DE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4609F8-5897-4724-8FA6-3EFDE8F2DD7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635189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C0F0C-7BA8-490D-B4C9-CCE145DCD19A}"/>
              </a:ext>
            </a:extLst>
          </p:cNvPr>
          <p:cNvSpPr>
            <a:spLocks noGrp="1"/>
          </p:cNvSpPr>
          <p:nvPr>
            <p:ph type="title"/>
          </p:nvPr>
        </p:nvSpPr>
        <p:spPr>
          <a:xfrm>
            <a:off x="1084726" y="1709738"/>
            <a:ext cx="9143999" cy="3050523"/>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290E61-B837-4BE4-9BC7-6AF706BCCA42}"/>
              </a:ext>
            </a:extLst>
          </p:cNvPr>
          <p:cNvSpPr>
            <a:spLocks noGrp="1"/>
          </p:cNvSpPr>
          <p:nvPr>
            <p:ph type="body" idx="1"/>
          </p:nvPr>
        </p:nvSpPr>
        <p:spPr>
          <a:xfrm>
            <a:off x="1084726" y="4902488"/>
            <a:ext cx="9143999" cy="98507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52E15F-E46D-44C6-9FB9-07B0BC545AEF}"/>
              </a:ext>
            </a:extLst>
          </p:cNvPr>
          <p:cNvSpPr>
            <a:spLocks noGrp="1"/>
          </p:cNvSpPr>
          <p:nvPr>
            <p:ph type="dt" sz="half" idx="10"/>
          </p:nvPr>
        </p:nvSpPr>
        <p:spPr/>
        <p:txBody>
          <a:bodyPr/>
          <a:lstStyle/>
          <a:p>
            <a:fld id="{8C28A28C-4C6A-46EA-90C0-4EE0B89CC5C7}" type="datetimeFigureOut">
              <a:rPr lang="en-US" smtClean="0"/>
              <a:t>10/10/2024</a:t>
            </a:fld>
            <a:endParaRPr lang="en-US"/>
          </a:p>
        </p:txBody>
      </p:sp>
      <p:sp>
        <p:nvSpPr>
          <p:cNvPr id="5" name="Footer Placeholder 4">
            <a:extLst>
              <a:ext uri="{FF2B5EF4-FFF2-40B4-BE49-F238E27FC236}">
                <a16:creationId xmlns:a16="http://schemas.microsoft.com/office/drawing/2014/main" id="{2EBF6955-3667-4857-B35A-9E12F79886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14B309-D15E-4FA1-9B8D-8C1F3B56C37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645471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219AB-91F9-4F80-9B5D-2E6FE925F0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19F334-D0CF-4DFD-BAA9-3ECD639B1F1E}"/>
              </a:ext>
            </a:extLst>
          </p:cNvPr>
          <p:cNvSpPr>
            <a:spLocks noGrp="1"/>
          </p:cNvSpPr>
          <p:nvPr>
            <p:ph sz="half" idx="1"/>
          </p:nvPr>
        </p:nvSpPr>
        <p:spPr>
          <a:xfrm>
            <a:off x="1077362" y="2227809"/>
            <a:ext cx="4942438" cy="39491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5E0B5D-4613-4DA7-BA20-58B19BE8A496}"/>
              </a:ext>
            </a:extLst>
          </p:cNvPr>
          <p:cNvSpPr>
            <a:spLocks noGrp="1"/>
          </p:cNvSpPr>
          <p:nvPr>
            <p:ph sz="half" idx="2"/>
          </p:nvPr>
        </p:nvSpPr>
        <p:spPr>
          <a:xfrm>
            <a:off x="6172200" y="2227809"/>
            <a:ext cx="4855265" cy="39491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F311AB-0603-424D-BC42-0CEAB3562BA4}"/>
              </a:ext>
            </a:extLst>
          </p:cNvPr>
          <p:cNvSpPr>
            <a:spLocks noGrp="1"/>
          </p:cNvSpPr>
          <p:nvPr>
            <p:ph type="dt" sz="half" idx="10"/>
          </p:nvPr>
        </p:nvSpPr>
        <p:spPr/>
        <p:txBody>
          <a:bodyPr/>
          <a:lstStyle/>
          <a:p>
            <a:fld id="{8C28A28C-4C6A-46EA-90C0-4EE0B89CC5C7}" type="datetimeFigureOut">
              <a:rPr lang="en-US" smtClean="0"/>
              <a:t>10/10/2024</a:t>
            </a:fld>
            <a:endParaRPr lang="en-US"/>
          </a:p>
        </p:txBody>
      </p:sp>
      <p:sp>
        <p:nvSpPr>
          <p:cNvPr id="6" name="Footer Placeholder 5">
            <a:extLst>
              <a:ext uri="{FF2B5EF4-FFF2-40B4-BE49-F238E27FC236}">
                <a16:creationId xmlns:a16="http://schemas.microsoft.com/office/drawing/2014/main" id="{7A3AA2AC-0C5F-4835-BE47-D780C29890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6C54C0-DFDA-4778-9EE8-5E5C30E05412}"/>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699163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F3603-5B09-4916-8324-A6BDAB4E060E}"/>
              </a:ext>
            </a:extLst>
          </p:cNvPr>
          <p:cNvSpPr>
            <a:spLocks noGrp="1"/>
          </p:cNvSpPr>
          <p:nvPr>
            <p:ph type="title"/>
          </p:nvPr>
        </p:nvSpPr>
        <p:spPr>
          <a:xfrm>
            <a:off x="1084726" y="365125"/>
            <a:ext cx="9942739"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74073C-C15B-4218-9B84-6758955176E7}"/>
              </a:ext>
            </a:extLst>
          </p:cNvPr>
          <p:cNvSpPr>
            <a:spLocks noGrp="1"/>
          </p:cNvSpPr>
          <p:nvPr>
            <p:ph type="body" idx="1"/>
          </p:nvPr>
        </p:nvSpPr>
        <p:spPr>
          <a:xfrm>
            <a:off x="1084725" y="1681163"/>
            <a:ext cx="491285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116D27-36F6-440B-A9BE-8B9499047CEF}"/>
              </a:ext>
            </a:extLst>
          </p:cNvPr>
          <p:cNvSpPr>
            <a:spLocks noGrp="1"/>
          </p:cNvSpPr>
          <p:nvPr>
            <p:ph sz="half" idx="2"/>
          </p:nvPr>
        </p:nvSpPr>
        <p:spPr>
          <a:xfrm>
            <a:off x="1084726" y="2505075"/>
            <a:ext cx="4912849"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C12010D-7AC4-4A70-A211-6A29274119DB}"/>
              </a:ext>
            </a:extLst>
          </p:cNvPr>
          <p:cNvSpPr>
            <a:spLocks noGrp="1"/>
          </p:cNvSpPr>
          <p:nvPr>
            <p:ph type="body" sz="quarter" idx="3"/>
          </p:nvPr>
        </p:nvSpPr>
        <p:spPr>
          <a:xfrm>
            <a:off x="6172200" y="1681163"/>
            <a:ext cx="485526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AE85B5-3350-49A4-86A1-E5DAED491624}"/>
              </a:ext>
            </a:extLst>
          </p:cNvPr>
          <p:cNvSpPr>
            <a:spLocks noGrp="1"/>
          </p:cNvSpPr>
          <p:nvPr>
            <p:ph sz="quarter" idx="4"/>
          </p:nvPr>
        </p:nvSpPr>
        <p:spPr>
          <a:xfrm>
            <a:off x="6172200" y="2505075"/>
            <a:ext cx="485526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73E874-D08B-4D81-B82D-5DF242E4A1AA}"/>
              </a:ext>
            </a:extLst>
          </p:cNvPr>
          <p:cNvSpPr>
            <a:spLocks noGrp="1"/>
          </p:cNvSpPr>
          <p:nvPr>
            <p:ph type="dt" sz="half" idx="10"/>
          </p:nvPr>
        </p:nvSpPr>
        <p:spPr/>
        <p:txBody>
          <a:bodyPr/>
          <a:lstStyle/>
          <a:p>
            <a:fld id="{8C28A28C-4C6A-46EA-90C0-4EE0B89CC5C7}" type="datetimeFigureOut">
              <a:rPr lang="en-US" smtClean="0"/>
              <a:t>10/10/2024</a:t>
            </a:fld>
            <a:endParaRPr lang="en-US"/>
          </a:p>
        </p:txBody>
      </p:sp>
      <p:sp>
        <p:nvSpPr>
          <p:cNvPr id="8" name="Footer Placeholder 7">
            <a:extLst>
              <a:ext uri="{FF2B5EF4-FFF2-40B4-BE49-F238E27FC236}">
                <a16:creationId xmlns:a16="http://schemas.microsoft.com/office/drawing/2014/main" id="{AE174067-0FFA-41C3-A3A6-E8907CC32D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947985-FBC0-4118-8877-2E327F637DF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278482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E0282-3DE7-4AB9-83AC-AFEDD22AF3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A7436C-706A-443F-86CD-4444C82818B2}"/>
              </a:ext>
            </a:extLst>
          </p:cNvPr>
          <p:cNvSpPr>
            <a:spLocks noGrp="1"/>
          </p:cNvSpPr>
          <p:nvPr>
            <p:ph type="dt" sz="half" idx="10"/>
          </p:nvPr>
        </p:nvSpPr>
        <p:spPr/>
        <p:txBody>
          <a:bodyPr/>
          <a:lstStyle/>
          <a:p>
            <a:fld id="{8C28A28C-4C6A-46EA-90C0-4EE0B89CC5C7}" type="datetimeFigureOut">
              <a:rPr lang="en-US" smtClean="0"/>
              <a:t>10/10/2024</a:t>
            </a:fld>
            <a:endParaRPr lang="en-US"/>
          </a:p>
        </p:txBody>
      </p:sp>
      <p:sp>
        <p:nvSpPr>
          <p:cNvPr id="4" name="Footer Placeholder 3">
            <a:extLst>
              <a:ext uri="{FF2B5EF4-FFF2-40B4-BE49-F238E27FC236}">
                <a16:creationId xmlns:a16="http://schemas.microsoft.com/office/drawing/2014/main" id="{09B53292-7EA5-45D0-957F-636A44FC06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76F59D-34BB-462C-B506-040B9E982FCB}"/>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79532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E55245-AB52-41B4-9B28-55E6527DA2F8}"/>
              </a:ext>
            </a:extLst>
          </p:cNvPr>
          <p:cNvSpPr>
            <a:spLocks noGrp="1"/>
          </p:cNvSpPr>
          <p:nvPr>
            <p:ph type="dt" sz="half" idx="10"/>
          </p:nvPr>
        </p:nvSpPr>
        <p:spPr/>
        <p:txBody>
          <a:bodyPr/>
          <a:lstStyle/>
          <a:p>
            <a:fld id="{8C28A28C-4C6A-46EA-90C0-4EE0B89CC5C7}" type="datetimeFigureOut">
              <a:rPr lang="en-US" smtClean="0"/>
              <a:t>10/10/2024</a:t>
            </a:fld>
            <a:endParaRPr lang="en-US"/>
          </a:p>
        </p:txBody>
      </p:sp>
      <p:sp>
        <p:nvSpPr>
          <p:cNvPr id="3" name="Footer Placeholder 2">
            <a:extLst>
              <a:ext uri="{FF2B5EF4-FFF2-40B4-BE49-F238E27FC236}">
                <a16:creationId xmlns:a16="http://schemas.microsoft.com/office/drawing/2014/main" id="{CA73B8AE-58B0-4FDF-8430-9D8D3DD537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9E4D91-8619-43C1-841B-B5F47DE0173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999256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DA660-DF93-4947-B93F-BF118D3B5F80}"/>
              </a:ext>
            </a:extLst>
          </p:cNvPr>
          <p:cNvSpPr>
            <a:spLocks noGrp="1"/>
          </p:cNvSpPr>
          <p:nvPr>
            <p:ph type="title"/>
          </p:nvPr>
        </p:nvSpPr>
        <p:spPr>
          <a:xfrm>
            <a:off x="1084727" y="457200"/>
            <a:ext cx="3687298"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02F0292E-B3E1-4FD6-A7FA-C165BAC21C28}"/>
              </a:ext>
            </a:extLst>
          </p:cNvPr>
          <p:cNvSpPr>
            <a:spLocks noGrp="1"/>
          </p:cNvSpPr>
          <p:nvPr>
            <p:ph idx="1"/>
          </p:nvPr>
        </p:nvSpPr>
        <p:spPr>
          <a:xfrm>
            <a:off x="5183188" y="987425"/>
            <a:ext cx="5844277"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EFB0ECC-817B-4A71-AFB5-FC60A2BC3ABC}"/>
              </a:ext>
            </a:extLst>
          </p:cNvPr>
          <p:cNvSpPr>
            <a:spLocks noGrp="1"/>
          </p:cNvSpPr>
          <p:nvPr>
            <p:ph type="body" sz="half" idx="2"/>
          </p:nvPr>
        </p:nvSpPr>
        <p:spPr>
          <a:xfrm>
            <a:off x="1084727" y="2253343"/>
            <a:ext cx="3687298" cy="3615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788E0B-6135-4F59-A35A-2CA1A8BA4ED2}"/>
              </a:ext>
            </a:extLst>
          </p:cNvPr>
          <p:cNvSpPr>
            <a:spLocks noGrp="1"/>
          </p:cNvSpPr>
          <p:nvPr>
            <p:ph type="dt" sz="half" idx="10"/>
          </p:nvPr>
        </p:nvSpPr>
        <p:spPr/>
        <p:txBody>
          <a:bodyPr/>
          <a:lstStyle/>
          <a:p>
            <a:fld id="{8C28A28C-4C6A-46EA-90C0-4EE0B89CC5C7}" type="datetimeFigureOut">
              <a:rPr lang="en-US" smtClean="0"/>
              <a:t>10/10/2024</a:t>
            </a:fld>
            <a:endParaRPr lang="en-US"/>
          </a:p>
        </p:txBody>
      </p:sp>
      <p:sp>
        <p:nvSpPr>
          <p:cNvPr id="6" name="Footer Placeholder 5">
            <a:extLst>
              <a:ext uri="{FF2B5EF4-FFF2-40B4-BE49-F238E27FC236}">
                <a16:creationId xmlns:a16="http://schemas.microsoft.com/office/drawing/2014/main" id="{FD0DEF36-4037-4E6D-988F-CC8E3F11C6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5C0D2D-D878-4723-A002-5A601EFB48A0}"/>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86372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C59D5-B8A1-4C9C-A61F-E082A44330BB}"/>
              </a:ext>
            </a:extLst>
          </p:cNvPr>
          <p:cNvSpPr>
            <a:spLocks noGrp="1"/>
          </p:cNvSpPr>
          <p:nvPr>
            <p:ph type="title"/>
          </p:nvPr>
        </p:nvSpPr>
        <p:spPr>
          <a:xfrm>
            <a:off x="1084727" y="720433"/>
            <a:ext cx="3687298" cy="1587337"/>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4CB4F5F-E6E7-45C3-B35C-80F81FB1A5E8}"/>
              </a:ext>
            </a:extLst>
          </p:cNvPr>
          <p:cNvSpPr>
            <a:spLocks noGrp="1"/>
          </p:cNvSpPr>
          <p:nvPr>
            <p:ph type="pic" idx="1"/>
          </p:nvPr>
        </p:nvSpPr>
        <p:spPr>
          <a:xfrm>
            <a:off x="5183188" y="987425"/>
            <a:ext cx="58277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633AB7-4F8E-4A9F-AC15-89E6A6E00347}"/>
              </a:ext>
            </a:extLst>
          </p:cNvPr>
          <p:cNvSpPr>
            <a:spLocks noGrp="1"/>
          </p:cNvSpPr>
          <p:nvPr>
            <p:ph type="body" sz="half" idx="2"/>
          </p:nvPr>
        </p:nvSpPr>
        <p:spPr>
          <a:xfrm>
            <a:off x="1084727" y="2449286"/>
            <a:ext cx="3687298" cy="3419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C074B526-866D-4E11-A7F9-081BD4EDF484}"/>
              </a:ext>
            </a:extLst>
          </p:cNvPr>
          <p:cNvSpPr>
            <a:spLocks noGrp="1"/>
          </p:cNvSpPr>
          <p:nvPr>
            <p:ph type="dt" sz="half" idx="10"/>
          </p:nvPr>
        </p:nvSpPr>
        <p:spPr/>
        <p:txBody>
          <a:bodyPr/>
          <a:lstStyle/>
          <a:p>
            <a:fld id="{8C28A28C-4C6A-46EA-90C0-4EE0B89CC5C7}" type="datetimeFigureOut">
              <a:rPr lang="en-US" smtClean="0"/>
              <a:t>10/10/2024</a:t>
            </a:fld>
            <a:endParaRPr lang="en-US"/>
          </a:p>
        </p:txBody>
      </p:sp>
      <p:sp>
        <p:nvSpPr>
          <p:cNvPr id="6" name="Footer Placeholder 5">
            <a:extLst>
              <a:ext uri="{FF2B5EF4-FFF2-40B4-BE49-F238E27FC236}">
                <a16:creationId xmlns:a16="http://schemas.microsoft.com/office/drawing/2014/main" id="{CD758BF8-E962-4367-8495-62438FDD48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C20AE1-C97D-4E6C-9DB2-B2904C2CF247}"/>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656970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E192E3E-68A9-4F36-936C-1C8D0B9EF132}"/>
              </a:ext>
            </a:extLst>
          </p:cNvPr>
          <p:cNvSpPr/>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3F214EB0-7E6D-4536-9350-5CB688B56F26}"/>
              </a:ext>
            </a:extLst>
          </p:cNvPr>
          <p:cNvSpPr>
            <a:spLocks noGrp="1"/>
          </p:cNvSpPr>
          <p:nvPr>
            <p:ph type="title"/>
          </p:nvPr>
        </p:nvSpPr>
        <p:spPr>
          <a:xfrm>
            <a:off x="1077362" y="720434"/>
            <a:ext cx="9950103" cy="150737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ABF5455E-4725-4924-BF7D-2E1FC9E391F8}"/>
              </a:ext>
            </a:extLst>
          </p:cNvPr>
          <p:cNvSpPr>
            <a:spLocks noGrp="1"/>
          </p:cNvSpPr>
          <p:nvPr>
            <p:ph type="body" idx="1"/>
          </p:nvPr>
        </p:nvSpPr>
        <p:spPr>
          <a:xfrm>
            <a:off x="1077362" y="2427316"/>
            <a:ext cx="9950103" cy="351351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2CAD9D9-1A1D-4438-9F3D-E5E58FD72F1F}"/>
              </a:ext>
            </a:extLst>
          </p:cNvPr>
          <p:cNvSpPr>
            <a:spLocks noGrp="1"/>
          </p:cNvSpPr>
          <p:nvPr>
            <p:ph type="dt" sz="half" idx="2"/>
          </p:nvPr>
        </p:nvSpPr>
        <p:spPr>
          <a:xfrm>
            <a:off x="9243751" y="6356350"/>
            <a:ext cx="2296603" cy="365125"/>
          </a:xfrm>
          <a:prstGeom prst="rect">
            <a:avLst/>
          </a:prstGeom>
        </p:spPr>
        <p:txBody>
          <a:bodyPr vert="horz" lIns="91440" tIns="45720" rIns="91440" bIns="45720" rtlCol="0" anchor="ctr"/>
          <a:lstStyle>
            <a:lvl1pPr algn="r">
              <a:defRPr sz="900">
                <a:solidFill>
                  <a:schemeClr val="bg1"/>
                </a:solidFill>
              </a:defRPr>
            </a:lvl1pPr>
          </a:lstStyle>
          <a:p>
            <a:fld id="{8C28A28C-4C6A-46EA-90C0-4EE0B89CC5C7}" type="datetimeFigureOut">
              <a:rPr lang="en-US" smtClean="0"/>
              <a:pPr/>
              <a:t>10/10/2024</a:t>
            </a:fld>
            <a:endParaRPr lang="en-US" dirty="0"/>
          </a:p>
        </p:txBody>
      </p:sp>
      <p:sp>
        <p:nvSpPr>
          <p:cNvPr id="5" name="Footer Placeholder 4">
            <a:extLst>
              <a:ext uri="{FF2B5EF4-FFF2-40B4-BE49-F238E27FC236}">
                <a16:creationId xmlns:a16="http://schemas.microsoft.com/office/drawing/2014/main" id="{AE80A827-D7BF-4CA4-8C29-5AE54ADA4787}"/>
              </a:ext>
            </a:extLst>
          </p:cNvPr>
          <p:cNvSpPr>
            <a:spLocks noGrp="1"/>
          </p:cNvSpPr>
          <p:nvPr>
            <p:ph type="ftr" sz="quarter" idx="3"/>
          </p:nvPr>
        </p:nvSpPr>
        <p:spPr>
          <a:xfrm rot="5400000">
            <a:off x="-1610380" y="1926575"/>
            <a:ext cx="3830351"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06717188-1DE1-4DA5-8161-21179E4ADEAE}"/>
              </a:ext>
            </a:extLst>
          </p:cNvPr>
          <p:cNvSpPr>
            <a:spLocks noGrp="1"/>
          </p:cNvSpPr>
          <p:nvPr>
            <p:ph type="sldNum" sz="quarter" idx="4"/>
          </p:nvPr>
        </p:nvSpPr>
        <p:spPr>
          <a:xfrm>
            <a:off x="11540355" y="6356350"/>
            <a:ext cx="410973" cy="365125"/>
          </a:xfrm>
          <a:prstGeom prst="rect">
            <a:avLst/>
          </a:prstGeom>
        </p:spPr>
        <p:txBody>
          <a:bodyPr vert="horz" lIns="91440" tIns="45720" rIns="91440" bIns="45720" rtlCol="0" anchor="ctr"/>
          <a:lstStyle>
            <a:lvl1pPr algn="r">
              <a:defRPr sz="900">
                <a:solidFill>
                  <a:schemeClr val="bg1"/>
                </a:solidFill>
              </a:defRPr>
            </a:lvl1pPr>
          </a:lstStyle>
          <a:p>
            <a:fld id="{5DEF7F31-0B8A-474A-B86C-91F381754329}" type="slidenum">
              <a:rPr lang="en-US" smtClean="0"/>
              <a:pPr/>
              <a:t>‹#›</a:t>
            </a:fld>
            <a:endParaRPr lang="en-US" dirty="0"/>
          </a:p>
        </p:txBody>
      </p:sp>
    </p:spTree>
    <p:extLst>
      <p:ext uri="{BB962C8B-B14F-4D97-AF65-F5344CB8AC3E}">
        <p14:creationId xmlns:p14="http://schemas.microsoft.com/office/powerpoint/2010/main" val="939157825"/>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94360"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98D6E90-577B-4973-B60A-2700290E68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45BB36AE-BA81-6867-F42E-9BC8F70D61F7}"/>
              </a:ext>
            </a:extLst>
          </p:cNvPr>
          <p:cNvSpPr>
            <a:spLocks noGrp="1"/>
          </p:cNvSpPr>
          <p:nvPr>
            <p:ph type="subTitle" idx="1"/>
          </p:nvPr>
        </p:nvSpPr>
        <p:spPr>
          <a:xfrm>
            <a:off x="1237128" y="4699819"/>
            <a:ext cx="449105" cy="459247"/>
          </a:xfrm>
        </p:spPr>
        <p:txBody>
          <a:bodyPr anchor="b">
            <a:normAutofit fontScale="92500"/>
          </a:bodyPr>
          <a:lstStyle/>
          <a:p>
            <a:r>
              <a:rPr lang="en-PH" sz="1600" dirty="0"/>
              <a:t>By:</a:t>
            </a:r>
          </a:p>
        </p:txBody>
      </p:sp>
      <p:sp>
        <p:nvSpPr>
          <p:cNvPr id="12" name="Freeform: Shape 11">
            <a:extLst>
              <a:ext uri="{FF2B5EF4-FFF2-40B4-BE49-F238E27FC236}">
                <a16:creationId xmlns:a16="http://schemas.microsoft.com/office/drawing/2014/main" id="{3FA95682-BEE6-4B33-BA34-7E7BE4978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extBox 5">
            <a:extLst>
              <a:ext uri="{FF2B5EF4-FFF2-40B4-BE49-F238E27FC236}">
                <a16:creationId xmlns:a16="http://schemas.microsoft.com/office/drawing/2014/main" id="{0295F3FA-9A60-2195-853A-83C1F558731D}"/>
              </a:ext>
            </a:extLst>
          </p:cNvPr>
          <p:cNvSpPr txBox="1"/>
          <p:nvPr/>
        </p:nvSpPr>
        <p:spPr>
          <a:xfrm>
            <a:off x="4094817" y="1937139"/>
            <a:ext cx="3281495" cy="1569660"/>
          </a:xfrm>
          <a:prstGeom prst="rect">
            <a:avLst/>
          </a:prstGeom>
          <a:noFill/>
        </p:spPr>
        <p:txBody>
          <a:bodyPr wrap="square" rtlCol="0">
            <a:spAutoFit/>
          </a:bodyPr>
          <a:lstStyle/>
          <a:p>
            <a:r>
              <a:rPr lang="en-PH" sz="9600" b="1" dirty="0">
                <a:latin typeface="Arial" panose="020B0604020202020204" pitchFamily="34" charset="0"/>
                <a:cs typeface="Arial" panose="020B0604020202020204" pitchFamily="34" charset="0"/>
              </a:rPr>
              <a:t>Book</a:t>
            </a:r>
          </a:p>
        </p:txBody>
      </p:sp>
      <p:sp>
        <p:nvSpPr>
          <p:cNvPr id="9" name="Rectangle: Rounded Corners 8">
            <a:extLst>
              <a:ext uri="{FF2B5EF4-FFF2-40B4-BE49-F238E27FC236}">
                <a16:creationId xmlns:a16="http://schemas.microsoft.com/office/drawing/2014/main" id="{64F1DE52-5DB9-ECA5-3824-CBDEFEE1B8C3}"/>
              </a:ext>
            </a:extLst>
          </p:cNvPr>
          <p:cNvSpPr/>
          <p:nvPr/>
        </p:nvSpPr>
        <p:spPr>
          <a:xfrm>
            <a:off x="7472832" y="1717040"/>
            <a:ext cx="2920848" cy="2009858"/>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dirty="0">
              <a:highlight>
                <a:srgbClr val="FFFF00"/>
              </a:highlight>
            </a:endParaRPr>
          </a:p>
        </p:txBody>
      </p:sp>
      <p:sp>
        <p:nvSpPr>
          <p:cNvPr id="11" name="TextBox 10">
            <a:extLst>
              <a:ext uri="{FF2B5EF4-FFF2-40B4-BE49-F238E27FC236}">
                <a16:creationId xmlns:a16="http://schemas.microsoft.com/office/drawing/2014/main" id="{53FD2C54-EFDA-607A-39BF-1E9EFD879417}"/>
              </a:ext>
            </a:extLst>
          </p:cNvPr>
          <p:cNvSpPr txBox="1"/>
          <p:nvPr/>
        </p:nvSpPr>
        <p:spPr>
          <a:xfrm>
            <a:off x="7665872" y="1886236"/>
            <a:ext cx="2727808" cy="1569660"/>
          </a:xfrm>
          <a:prstGeom prst="rect">
            <a:avLst/>
          </a:prstGeom>
          <a:noFill/>
        </p:spPr>
        <p:txBody>
          <a:bodyPr wrap="square" rtlCol="0">
            <a:spAutoFit/>
          </a:bodyPr>
          <a:lstStyle/>
          <a:p>
            <a:r>
              <a:rPr lang="en-PH" sz="9600" b="1" dirty="0">
                <a:latin typeface="Arial" panose="020B0604020202020204" pitchFamily="34" charset="0"/>
                <a:cs typeface="Arial" panose="020B0604020202020204" pitchFamily="34" charset="0"/>
              </a:rPr>
              <a:t>Hub</a:t>
            </a:r>
          </a:p>
        </p:txBody>
      </p:sp>
      <p:sp>
        <p:nvSpPr>
          <p:cNvPr id="14" name="Subtitle 2">
            <a:extLst>
              <a:ext uri="{FF2B5EF4-FFF2-40B4-BE49-F238E27FC236}">
                <a16:creationId xmlns:a16="http://schemas.microsoft.com/office/drawing/2014/main" id="{D6CEEAD3-922B-416E-33CB-D507A8AF51E7}"/>
              </a:ext>
            </a:extLst>
          </p:cNvPr>
          <p:cNvSpPr txBox="1">
            <a:spLocks/>
          </p:cNvSpPr>
          <p:nvPr/>
        </p:nvSpPr>
        <p:spPr>
          <a:xfrm>
            <a:off x="1237128" y="5054889"/>
            <a:ext cx="2628969" cy="985075"/>
          </a:xfrm>
          <a:prstGeom prst="rect">
            <a:avLst/>
          </a:prstGeom>
        </p:spPr>
        <p:txBody>
          <a:bodyPr vert="horz" lIns="91440" tIns="45720" rIns="91440" bIns="45720" rtlCol="0" anchor="b">
            <a:normAutofit/>
          </a:bodyPr>
          <a:lstStyle>
            <a:lvl1pPr marL="0" indent="0" algn="l"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FontTx/>
              <a:buNone/>
              <a:defRPr sz="2000" b="1"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Tx/>
              <a:buNone/>
              <a:defRPr sz="1600" b="1"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PH" sz="1600"/>
              <a:t>Canedo, Jovian Charles</a:t>
            </a:r>
          </a:p>
          <a:p>
            <a:r>
              <a:rPr lang="en-PH" sz="1600"/>
              <a:t>Catipay, Christian Jake</a:t>
            </a:r>
            <a:endParaRPr lang="en-PH" sz="1600" dirty="0"/>
          </a:p>
        </p:txBody>
      </p:sp>
    </p:spTree>
    <p:extLst>
      <p:ext uri="{BB962C8B-B14F-4D97-AF65-F5344CB8AC3E}">
        <p14:creationId xmlns:p14="http://schemas.microsoft.com/office/powerpoint/2010/main" val="3711747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FA8821-FD7B-0B2D-5994-8CBBC50EE87F}"/>
              </a:ext>
            </a:extLst>
          </p:cNvPr>
          <p:cNvSpPr txBox="1"/>
          <p:nvPr/>
        </p:nvSpPr>
        <p:spPr>
          <a:xfrm>
            <a:off x="924232" y="678426"/>
            <a:ext cx="2290916" cy="369332"/>
          </a:xfrm>
          <a:prstGeom prst="rect">
            <a:avLst/>
          </a:prstGeom>
          <a:noFill/>
        </p:spPr>
        <p:txBody>
          <a:bodyPr wrap="square" rtlCol="0">
            <a:spAutoFit/>
          </a:bodyPr>
          <a:lstStyle/>
          <a:p>
            <a:r>
              <a:rPr lang="en-PH" dirty="0"/>
              <a:t>Description</a:t>
            </a:r>
          </a:p>
        </p:txBody>
      </p:sp>
      <p:sp>
        <p:nvSpPr>
          <p:cNvPr id="3" name="TextBox 2">
            <a:extLst>
              <a:ext uri="{FF2B5EF4-FFF2-40B4-BE49-F238E27FC236}">
                <a16:creationId xmlns:a16="http://schemas.microsoft.com/office/drawing/2014/main" id="{F55C7FB2-5A2C-0955-C34D-561376579432}"/>
              </a:ext>
            </a:extLst>
          </p:cNvPr>
          <p:cNvSpPr txBox="1"/>
          <p:nvPr/>
        </p:nvSpPr>
        <p:spPr>
          <a:xfrm>
            <a:off x="1396181" y="1425677"/>
            <a:ext cx="7747819" cy="3693319"/>
          </a:xfrm>
          <a:prstGeom prst="rect">
            <a:avLst/>
          </a:prstGeom>
          <a:noFill/>
        </p:spPr>
        <p:txBody>
          <a:bodyPr wrap="square" rtlCol="0">
            <a:spAutoFit/>
          </a:bodyPr>
          <a:lstStyle/>
          <a:p>
            <a:r>
              <a:rPr lang="en-US" dirty="0" err="1"/>
              <a:t>BookHub</a:t>
            </a:r>
            <a:r>
              <a:rPr lang="en-US" dirty="0"/>
              <a:t> is an online library system designed to enhance how students access and interact with educational resources. With a user-friendly interface, students can easily search for, borrow, and reserve books across various genres. The platform also allows users to rate and review books, fostering a sense of community and collaboration that helps guide reading choices.</a:t>
            </a:r>
          </a:p>
          <a:p>
            <a:r>
              <a:rPr lang="en-US" dirty="0"/>
              <a:t>For administrators, </a:t>
            </a:r>
            <a:r>
              <a:rPr lang="en-US" dirty="0" err="1"/>
              <a:t>BookHub</a:t>
            </a:r>
            <a:r>
              <a:rPr lang="en-US" dirty="0"/>
              <a:t> offers an efficient dashboard to manage book inventories, user accounts, and reservations. Built with a focus on security and accessibility, the platform ensures data protection while remaining accessible on various devices. Ultimately, </a:t>
            </a:r>
            <a:r>
              <a:rPr lang="en-US" dirty="0" err="1"/>
              <a:t>BookHub</a:t>
            </a:r>
            <a:r>
              <a:rPr lang="en-US" dirty="0"/>
              <a:t> aims to bridge the gap between students and literature, encouraging a love for reading and continuous learning.</a:t>
            </a:r>
          </a:p>
          <a:p>
            <a:endParaRPr lang="en-PH" dirty="0"/>
          </a:p>
        </p:txBody>
      </p:sp>
    </p:spTree>
    <p:extLst>
      <p:ext uri="{BB962C8B-B14F-4D97-AF65-F5344CB8AC3E}">
        <p14:creationId xmlns:p14="http://schemas.microsoft.com/office/powerpoint/2010/main" val="1332777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EE5227-82C0-9758-DCFB-1C24E2EEC73F}"/>
              </a:ext>
            </a:extLst>
          </p:cNvPr>
          <p:cNvSpPr txBox="1"/>
          <p:nvPr/>
        </p:nvSpPr>
        <p:spPr>
          <a:xfrm>
            <a:off x="673510" y="585020"/>
            <a:ext cx="2905432" cy="369332"/>
          </a:xfrm>
          <a:prstGeom prst="rect">
            <a:avLst/>
          </a:prstGeom>
          <a:noFill/>
        </p:spPr>
        <p:txBody>
          <a:bodyPr wrap="square" rtlCol="0">
            <a:spAutoFit/>
          </a:bodyPr>
          <a:lstStyle/>
          <a:p>
            <a:r>
              <a:rPr lang="en-PH" dirty="0"/>
              <a:t>Objectives</a:t>
            </a:r>
          </a:p>
        </p:txBody>
      </p:sp>
      <p:sp>
        <p:nvSpPr>
          <p:cNvPr id="3" name="TextBox 2">
            <a:extLst>
              <a:ext uri="{FF2B5EF4-FFF2-40B4-BE49-F238E27FC236}">
                <a16:creationId xmlns:a16="http://schemas.microsoft.com/office/drawing/2014/main" id="{8D417F50-625A-0D48-2DEC-DC5E750D5CCC}"/>
              </a:ext>
            </a:extLst>
          </p:cNvPr>
          <p:cNvSpPr txBox="1"/>
          <p:nvPr/>
        </p:nvSpPr>
        <p:spPr>
          <a:xfrm>
            <a:off x="673510" y="1287698"/>
            <a:ext cx="9997440" cy="4041747"/>
          </a:xfrm>
          <a:prstGeom prst="rect">
            <a:avLst/>
          </a:prstGeom>
          <a:noFill/>
        </p:spPr>
        <p:txBody>
          <a:bodyPr wrap="square" rtlCol="0">
            <a:spAutoFit/>
          </a:bodyPr>
          <a:lstStyle/>
          <a:p>
            <a:pPr marL="342900" lvl="0" indent="-342900">
              <a:lnSpc>
                <a:spcPct val="150000"/>
              </a:lnSpc>
              <a:spcAft>
                <a:spcPts val="165"/>
              </a:spcAft>
              <a:buFont typeface="+mj-lt"/>
              <a:buAutoNum type="arabicPeriod"/>
              <a:tabLst>
                <a:tab pos="457200" algn="l"/>
              </a:tabLst>
            </a:pPr>
            <a:r>
              <a:rPr lang="en-PH" sz="1200" b="1" u="sng" kern="100" dirty="0">
                <a:solidFill>
                  <a:srgbClr val="000000"/>
                </a:solidFill>
                <a:effectLst/>
                <a:latin typeface="Avenir Next LT Pro Light (Body)"/>
                <a:ea typeface="Arial" panose="020B0604020202020204" pitchFamily="34" charset="0"/>
              </a:rPr>
              <a:t>Develop a User-Friendly Platform: </a:t>
            </a:r>
            <a:r>
              <a:rPr lang="en-PH" sz="1200" kern="100" dirty="0">
                <a:solidFill>
                  <a:srgbClr val="000000"/>
                </a:solidFill>
                <a:effectLst/>
                <a:latin typeface="Avenir Next LT Pro Light (Body)"/>
                <a:ea typeface="Arial" panose="020B0604020202020204" pitchFamily="34" charset="0"/>
              </a:rPr>
              <a:t>The core focus of </a:t>
            </a:r>
            <a:r>
              <a:rPr lang="en-PH" sz="1200" kern="100" dirty="0" err="1">
                <a:solidFill>
                  <a:srgbClr val="000000"/>
                </a:solidFill>
                <a:effectLst/>
                <a:latin typeface="Avenir Next LT Pro Light (Body)"/>
                <a:ea typeface="Arial" panose="020B0604020202020204" pitchFamily="34" charset="0"/>
              </a:rPr>
              <a:t>BookHub</a:t>
            </a:r>
            <a:r>
              <a:rPr lang="en-PH" sz="1200" kern="100" dirty="0">
                <a:solidFill>
                  <a:srgbClr val="000000"/>
                </a:solidFill>
                <a:effectLst/>
                <a:latin typeface="Avenir Next LT Pro Light (Body)"/>
                <a:ea typeface="Arial" panose="020B0604020202020204" pitchFamily="34" charset="0"/>
              </a:rPr>
              <a:t> is to provide an intuitive, easy-to-navigate interface for students. Whether they are searching for a specific book, browsing through categories, or checking their borrowing history, the platform ensures a seamless user experience.</a:t>
            </a:r>
          </a:p>
          <a:p>
            <a:pPr marL="342900" lvl="0" indent="-342900">
              <a:lnSpc>
                <a:spcPct val="150000"/>
              </a:lnSpc>
              <a:spcAft>
                <a:spcPts val="165"/>
              </a:spcAft>
              <a:buFont typeface="+mj-lt"/>
              <a:buAutoNum type="arabicPeriod"/>
              <a:tabLst>
                <a:tab pos="457200" algn="l"/>
              </a:tabLst>
            </a:pPr>
            <a:r>
              <a:rPr lang="en-PH" sz="1200" b="1" u="sng" kern="100" dirty="0">
                <a:solidFill>
                  <a:srgbClr val="000000"/>
                </a:solidFill>
                <a:effectLst/>
                <a:latin typeface="Avenir Next LT Pro Light (Body)"/>
                <a:ea typeface="Arial" panose="020B0604020202020204" pitchFamily="34" charset="0"/>
              </a:rPr>
              <a:t>Implement a Rating and Review System: </a:t>
            </a:r>
            <a:r>
              <a:rPr lang="en-PH" sz="1200" kern="100" dirty="0">
                <a:solidFill>
                  <a:srgbClr val="000000"/>
                </a:solidFill>
                <a:effectLst/>
                <a:latin typeface="Avenir Next LT Pro Light (Body)"/>
                <a:ea typeface="Arial" panose="020B0604020202020204" pitchFamily="34" charset="0"/>
              </a:rPr>
              <a:t>Encouraging student engagement is vital. </a:t>
            </a:r>
            <a:r>
              <a:rPr lang="en-PH" sz="1200" kern="100" dirty="0" err="1">
                <a:solidFill>
                  <a:srgbClr val="000000"/>
                </a:solidFill>
                <a:effectLst/>
                <a:latin typeface="Avenir Next LT Pro Light (Body)"/>
                <a:ea typeface="Arial" panose="020B0604020202020204" pitchFamily="34" charset="0"/>
              </a:rPr>
              <a:t>BookHub</a:t>
            </a:r>
            <a:r>
              <a:rPr lang="en-PH" sz="1200" kern="100" dirty="0">
                <a:solidFill>
                  <a:srgbClr val="000000"/>
                </a:solidFill>
                <a:effectLst/>
                <a:latin typeface="Avenir Next LT Pro Light (Body)"/>
                <a:ea typeface="Arial" panose="020B0604020202020204" pitchFamily="34" charset="0"/>
              </a:rPr>
              <a:t> offers a community-driven feature where users can rate books based on their reading experience and leave reviews. This feature not only fosters a collaborative learning environment but also helps students discover new books based on peer recommendations.</a:t>
            </a:r>
          </a:p>
          <a:p>
            <a:pPr marL="342900" lvl="0" indent="-342900">
              <a:lnSpc>
                <a:spcPct val="150000"/>
              </a:lnSpc>
              <a:spcAft>
                <a:spcPts val="165"/>
              </a:spcAft>
              <a:buFont typeface="+mj-lt"/>
              <a:buAutoNum type="arabicPeriod"/>
              <a:tabLst>
                <a:tab pos="457200" algn="l"/>
              </a:tabLst>
            </a:pPr>
            <a:r>
              <a:rPr lang="en-PH" sz="1200" b="1" u="sng" kern="100" dirty="0">
                <a:solidFill>
                  <a:srgbClr val="000000"/>
                </a:solidFill>
                <a:effectLst/>
                <a:latin typeface="Avenir Next LT Pro Light (Body)"/>
                <a:ea typeface="Arial" panose="020B0604020202020204" pitchFamily="34" charset="0"/>
              </a:rPr>
              <a:t>Create a Comprehensive Admin Dashboard</a:t>
            </a:r>
            <a:r>
              <a:rPr lang="en-PH" sz="1200" b="1" kern="100" dirty="0">
                <a:solidFill>
                  <a:srgbClr val="000000"/>
                </a:solidFill>
                <a:effectLst/>
                <a:latin typeface="Avenir Next LT Pro Light (Body)"/>
                <a:ea typeface="Arial" panose="020B0604020202020204" pitchFamily="34" charset="0"/>
              </a:rPr>
              <a:t>: </a:t>
            </a:r>
            <a:r>
              <a:rPr lang="en-PH" sz="1200" kern="100" dirty="0">
                <a:solidFill>
                  <a:srgbClr val="000000"/>
                </a:solidFill>
                <a:effectLst/>
                <a:latin typeface="Avenir Next LT Pro Light (Body)"/>
                <a:ea typeface="Arial" panose="020B0604020202020204" pitchFamily="34" charset="0"/>
              </a:rPr>
              <a:t>The admin dashboard is a crucial component that empowers library staff to efficiently manage book inventories, reservations, and user accounts. Key features include adding, editing, or removing books from the system, generating reports on popular books, and tracking student activity.</a:t>
            </a:r>
          </a:p>
          <a:p>
            <a:pPr marL="342900" lvl="0" indent="-342900">
              <a:lnSpc>
                <a:spcPct val="150000"/>
              </a:lnSpc>
              <a:spcAft>
                <a:spcPts val="165"/>
              </a:spcAft>
              <a:buFont typeface="+mj-lt"/>
              <a:buAutoNum type="arabicPeriod"/>
              <a:tabLst>
                <a:tab pos="457200" algn="l"/>
              </a:tabLst>
            </a:pPr>
            <a:r>
              <a:rPr lang="en-PH" sz="1200" b="1" u="sng" kern="100" dirty="0">
                <a:solidFill>
                  <a:srgbClr val="000000"/>
                </a:solidFill>
                <a:effectLst/>
                <a:latin typeface="Avenir Next LT Pro Light (Body)"/>
                <a:ea typeface="Arial" panose="020B0604020202020204" pitchFamily="34" charset="0"/>
              </a:rPr>
              <a:t>Ensure Robust Security and Accessibility:</a:t>
            </a:r>
            <a:r>
              <a:rPr lang="en-PH" sz="1200" u="sng" kern="100" dirty="0">
                <a:solidFill>
                  <a:srgbClr val="000000"/>
                </a:solidFill>
                <a:effectLst/>
                <a:latin typeface="Avenir Next LT Pro Light (Body)"/>
                <a:ea typeface="Arial" panose="020B0604020202020204" pitchFamily="34" charset="0"/>
              </a:rPr>
              <a:t> </a:t>
            </a:r>
            <a:r>
              <a:rPr lang="en-PH" sz="1200" kern="100" dirty="0">
                <a:solidFill>
                  <a:srgbClr val="000000"/>
                </a:solidFill>
                <a:effectLst/>
                <a:latin typeface="Avenir Next LT Pro Light (Body)"/>
                <a:ea typeface="Arial" panose="020B0604020202020204" pitchFamily="34" charset="0"/>
              </a:rPr>
              <a:t>To protect sensitive data, </a:t>
            </a:r>
            <a:r>
              <a:rPr lang="en-PH" sz="1200" kern="100" dirty="0" err="1">
                <a:solidFill>
                  <a:srgbClr val="000000"/>
                </a:solidFill>
                <a:effectLst/>
                <a:latin typeface="Avenir Next LT Pro Light (Body)"/>
                <a:ea typeface="Arial" panose="020B0604020202020204" pitchFamily="34" charset="0"/>
              </a:rPr>
              <a:t>BookHub</a:t>
            </a:r>
            <a:r>
              <a:rPr lang="en-PH" sz="1200" kern="100" dirty="0">
                <a:solidFill>
                  <a:srgbClr val="000000"/>
                </a:solidFill>
                <a:effectLst/>
                <a:latin typeface="Avenir Next LT Pro Light (Body)"/>
                <a:ea typeface="Arial" panose="020B0604020202020204" pitchFamily="34" charset="0"/>
              </a:rPr>
              <a:t> implements secure authentication and authorization protocols. In addition, the platform is designed to be responsive and accessible on various devices, ensuring that all students, regardless of their location or device, can access the platform.</a:t>
            </a:r>
          </a:p>
          <a:p>
            <a:pPr marL="342900" lvl="0" indent="-342900">
              <a:lnSpc>
                <a:spcPct val="150000"/>
              </a:lnSpc>
              <a:spcAft>
                <a:spcPts val="165"/>
              </a:spcAft>
              <a:buFont typeface="+mj-lt"/>
              <a:buAutoNum type="arabicPeriod"/>
              <a:tabLst>
                <a:tab pos="457200" algn="l"/>
              </a:tabLst>
            </a:pPr>
            <a:r>
              <a:rPr lang="en-PH" sz="1200" b="1" u="sng" kern="100" dirty="0">
                <a:solidFill>
                  <a:srgbClr val="000000"/>
                </a:solidFill>
                <a:effectLst/>
                <a:latin typeface="Avenir Next LT Pro Light (Body)"/>
                <a:ea typeface="Arial" panose="020B0604020202020204" pitchFamily="34" charset="0"/>
              </a:rPr>
              <a:t>Streamline Book Returns and Reservations</a:t>
            </a:r>
            <a:r>
              <a:rPr lang="en-PH" sz="1200" b="1" kern="100" dirty="0">
                <a:solidFill>
                  <a:srgbClr val="000000"/>
                </a:solidFill>
                <a:effectLst/>
                <a:latin typeface="Avenir Next LT Pro Light (Body)"/>
                <a:ea typeface="Arial" panose="020B0604020202020204" pitchFamily="34" charset="0"/>
              </a:rPr>
              <a:t>: </a:t>
            </a:r>
            <a:r>
              <a:rPr lang="en-PH" sz="1200" kern="100" dirty="0" err="1">
                <a:solidFill>
                  <a:srgbClr val="000000"/>
                </a:solidFill>
                <a:effectLst/>
                <a:latin typeface="Avenir Next LT Pro Light (Body)"/>
                <a:ea typeface="Arial" panose="020B0604020202020204" pitchFamily="34" charset="0"/>
              </a:rPr>
              <a:t>BookHub</a:t>
            </a:r>
            <a:r>
              <a:rPr lang="en-PH" sz="1200" kern="100" dirty="0">
                <a:solidFill>
                  <a:srgbClr val="000000"/>
                </a:solidFill>
                <a:effectLst/>
                <a:latin typeface="Avenir Next LT Pro Light (Body)"/>
                <a:ea typeface="Arial" panose="020B0604020202020204" pitchFamily="34" charset="0"/>
              </a:rPr>
              <a:t> simplifies the process of reserving and returning books. Students can quickly reserve books online, and the platform sends reminders for due dates, making it easy to manage their borrowing without hassle.</a:t>
            </a:r>
          </a:p>
        </p:txBody>
      </p:sp>
    </p:spTree>
    <p:extLst>
      <p:ext uri="{BB962C8B-B14F-4D97-AF65-F5344CB8AC3E}">
        <p14:creationId xmlns:p14="http://schemas.microsoft.com/office/powerpoint/2010/main" val="3928691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CD50F4C-2F2C-987D-6E2A-E4030C27D8CA}"/>
              </a:ext>
            </a:extLst>
          </p:cNvPr>
          <p:cNvSpPr txBox="1"/>
          <p:nvPr/>
        </p:nvSpPr>
        <p:spPr>
          <a:xfrm>
            <a:off x="609600" y="511294"/>
            <a:ext cx="6096000" cy="369332"/>
          </a:xfrm>
          <a:prstGeom prst="rect">
            <a:avLst/>
          </a:prstGeom>
          <a:noFill/>
        </p:spPr>
        <p:txBody>
          <a:bodyPr wrap="square">
            <a:spAutoFit/>
          </a:bodyPr>
          <a:lstStyle/>
          <a:p>
            <a:r>
              <a:rPr lang="en-PH"/>
              <a:t>Outputs</a:t>
            </a:r>
            <a:endParaRPr lang="en-PH" dirty="0"/>
          </a:p>
        </p:txBody>
      </p:sp>
      <p:pic>
        <p:nvPicPr>
          <p:cNvPr id="6" name="Picture 5" descr="Screens screenshot of a login screen">
            <a:extLst>
              <a:ext uri="{FF2B5EF4-FFF2-40B4-BE49-F238E27FC236}">
                <a16:creationId xmlns:a16="http://schemas.microsoft.com/office/drawing/2014/main" id="{4DA4A369-0A2C-029F-8A20-D81C24DE381C}"/>
              </a:ext>
            </a:extLst>
          </p:cNvPr>
          <p:cNvPicPr>
            <a:picLocks noChangeAspect="1"/>
          </p:cNvPicPr>
          <p:nvPr/>
        </p:nvPicPr>
        <p:blipFill>
          <a:blip r:embed="rId2"/>
          <a:stretch>
            <a:fillRect/>
          </a:stretch>
        </p:blipFill>
        <p:spPr>
          <a:xfrm>
            <a:off x="2430780" y="1038106"/>
            <a:ext cx="6477000" cy="5308600"/>
          </a:xfrm>
          <a:prstGeom prst="rect">
            <a:avLst/>
          </a:prstGeom>
        </p:spPr>
      </p:pic>
    </p:spTree>
    <p:extLst>
      <p:ext uri="{BB962C8B-B14F-4D97-AF65-F5344CB8AC3E}">
        <p14:creationId xmlns:p14="http://schemas.microsoft.com/office/powerpoint/2010/main" val="3540192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CD50F4C-2F2C-987D-6E2A-E4030C27D8CA}"/>
              </a:ext>
            </a:extLst>
          </p:cNvPr>
          <p:cNvSpPr txBox="1"/>
          <p:nvPr/>
        </p:nvSpPr>
        <p:spPr>
          <a:xfrm>
            <a:off x="609600" y="511294"/>
            <a:ext cx="6096000" cy="369332"/>
          </a:xfrm>
          <a:prstGeom prst="rect">
            <a:avLst/>
          </a:prstGeom>
          <a:noFill/>
        </p:spPr>
        <p:txBody>
          <a:bodyPr wrap="square">
            <a:spAutoFit/>
          </a:bodyPr>
          <a:lstStyle/>
          <a:p>
            <a:r>
              <a:rPr lang="en-PH" dirty="0"/>
              <a:t>Outputs</a:t>
            </a:r>
          </a:p>
        </p:txBody>
      </p:sp>
      <p:pic>
        <p:nvPicPr>
          <p:cNvPr id="2" name="Picture 1" descr="A screenshot of a book dashboard">
            <a:extLst>
              <a:ext uri="{FF2B5EF4-FFF2-40B4-BE49-F238E27FC236}">
                <a16:creationId xmlns:a16="http://schemas.microsoft.com/office/drawing/2014/main" id="{FD07BF2D-9B9A-9B2B-873E-8BB54A8EE970}"/>
              </a:ext>
            </a:extLst>
          </p:cNvPr>
          <p:cNvPicPr>
            <a:picLocks noChangeAspect="1"/>
          </p:cNvPicPr>
          <p:nvPr/>
        </p:nvPicPr>
        <p:blipFill>
          <a:blip r:embed="rId2"/>
          <a:stretch>
            <a:fillRect/>
          </a:stretch>
        </p:blipFill>
        <p:spPr>
          <a:xfrm>
            <a:off x="2753042" y="1393507"/>
            <a:ext cx="6259195" cy="4661853"/>
          </a:xfrm>
          <a:prstGeom prst="rect">
            <a:avLst/>
          </a:prstGeom>
        </p:spPr>
      </p:pic>
    </p:spTree>
    <p:extLst>
      <p:ext uri="{BB962C8B-B14F-4D97-AF65-F5344CB8AC3E}">
        <p14:creationId xmlns:p14="http://schemas.microsoft.com/office/powerpoint/2010/main" val="4032622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CD50F4C-2F2C-987D-6E2A-E4030C27D8CA}"/>
              </a:ext>
            </a:extLst>
          </p:cNvPr>
          <p:cNvSpPr txBox="1"/>
          <p:nvPr/>
        </p:nvSpPr>
        <p:spPr>
          <a:xfrm>
            <a:off x="609600" y="511294"/>
            <a:ext cx="6096000" cy="369332"/>
          </a:xfrm>
          <a:prstGeom prst="rect">
            <a:avLst/>
          </a:prstGeom>
          <a:noFill/>
        </p:spPr>
        <p:txBody>
          <a:bodyPr wrap="square">
            <a:spAutoFit/>
          </a:bodyPr>
          <a:lstStyle/>
          <a:p>
            <a:r>
              <a:rPr lang="en-PH" dirty="0"/>
              <a:t>Outputs</a:t>
            </a:r>
          </a:p>
        </p:txBody>
      </p:sp>
      <p:pic>
        <p:nvPicPr>
          <p:cNvPr id="2" name="Picture 1" descr="A screenshot of a cell phone">
            <a:extLst>
              <a:ext uri="{FF2B5EF4-FFF2-40B4-BE49-F238E27FC236}">
                <a16:creationId xmlns:a16="http://schemas.microsoft.com/office/drawing/2014/main" id="{1EC3D4AD-10C9-9888-FE19-FB9E507E69CB}"/>
              </a:ext>
            </a:extLst>
          </p:cNvPr>
          <p:cNvPicPr>
            <a:picLocks noChangeAspect="1"/>
          </p:cNvPicPr>
          <p:nvPr/>
        </p:nvPicPr>
        <p:blipFill>
          <a:blip r:embed="rId2"/>
          <a:stretch>
            <a:fillRect/>
          </a:stretch>
        </p:blipFill>
        <p:spPr>
          <a:xfrm>
            <a:off x="2764790" y="1224280"/>
            <a:ext cx="5930900" cy="4739640"/>
          </a:xfrm>
          <a:prstGeom prst="rect">
            <a:avLst/>
          </a:prstGeom>
        </p:spPr>
      </p:pic>
    </p:spTree>
    <p:extLst>
      <p:ext uri="{BB962C8B-B14F-4D97-AF65-F5344CB8AC3E}">
        <p14:creationId xmlns:p14="http://schemas.microsoft.com/office/powerpoint/2010/main" val="597731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CD50F4C-2F2C-987D-6E2A-E4030C27D8CA}"/>
              </a:ext>
            </a:extLst>
          </p:cNvPr>
          <p:cNvSpPr txBox="1"/>
          <p:nvPr/>
        </p:nvSpPr>
        <p:spPr>
          <a:xfrm>
            <a:off x="609600" y="511294"/>
            <a:ext cx="6096000" cy="369332"/>
          </a:xfrm>
          <a:prstGeom prst="rect">
            <a:avLst/>
          </a:prstGeom>
          <a:noFill/>
        </p:spPr>
        <p:txBody>
          <a:bodyPr wrap="square">
            <a:spAutoFit/>
          </a:bodyPr>
          <a:lstStyle/>
          <a:p>
            <a:r>
              <a:rPr lang="en-PH" dirty="0"/>
              <a:t>Outputs</a:t>
            </a:r>
          </a:p>
        </p:txBody>
      </p:sp>
      <p:pic>
        <p:nvPicPr>
          <p:cNvPr id="4" name="Picture 3" descr="Screens screenshot of a book&#10;&#10;Description automatically generated">
            <a:extLst>
              <a:ext uri="{FF2B5EF4-FFF2-40B4-BE49-F238E27FC236}">
                <a16:creationId xmlns:a16="http://schemas.microsoft.com/office/drawing/2014/main" id="{3A9C1D4E-0C09-21EC-AD99-D46A179262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9251" y="933233"/>
            <a:ext cx="6424217" cy="4991533"/>
          </a:xfrm>
          <a:prstGeom prst="rect">
            <a:avLst/>
          </a:prstGeom>
        </p:spPr>
      </p:pic>
    </p:spTree>
    <p:extLst>
      <p:ext uri="{BB962C8B-B14F-4D97-AF65-F5344CB8AC3E}">
        <p14:creationId xmlns:p14="http://schemas.microsoft.com/office/powerpoint/2010/main" val="1588644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CD50F4C-2F2C-987D-6E2A-E4030C27D8CA}"/>
              </a:ext>
            </a:extLst>
          </p:cNvPr>
          <p:cNvSpPr txBox="1"/>
          <p:nvPr/>
        </p:nvSpPr>
        <p:spPr>
          <a:xfrm>
            <a:off x="609600" y="511294"/>
            <a:ext cx="6096000" cy="369332"/>
          </a:xfrm>
          <a:prstGeom prst="rect">
            <a:avLst/>
          </a:prstGeom>
          <a:noFill/>
        </p:spPr>
        <p:txBody>
          <a:bodyPr wrap="square">
            <a:spAutoFit/>
          </a:bodyPr>
          <a:lstStyle/>
          <a:p>
            <a:r>
              <a:rPr lang="en-PH"/>
              <a:t>Outputs</a:t>
            </a:r>
            <a:endParaRPr lang="en-PH" dirty="0"/>
          </a:p>
        </p:txBody>
      </p:sp>
      <p:pic>
        <p:nvPicPr>
          <p:cNvPr id="2" name="Picture 1" descr="Screens screenshot of a phone&#10;&#10;Description automatically generated">
            <a:extLst>
              <a:ext uri="{FF2B5EF4-FFF2-40B4-BE49-F238E27FC236}">
                <a16:creationId xmlns:a16="http://schemas.microsoft.com/office/drawing/2014/main" id="{9F9D86E3-FB3C-9E90-2A24-E978A704321A}"/>
              </a:ext>
            </a:extLst>
          </p:cNvPr>
          <p:cNvPicPr>
            <a:picLocks noChangeAspect="1"/>
          </p:cNvPicPr>
          <p:nvPr/>
        </p:nvPicPr>
        <p:blipFill>
          <a:blip r:embed="rId2"/>
          <a:stretch>
            <a:fillRect/>
          </a:stretch>
        </p:blipFill>
        <p:spPr>
          <a:xfrm>
            <a:off x="2921000" y="1342072"/>
            <a:ext cx="6350000" cy="4173855"/>
          </a:xfrm>
          <a:prstGeom prst="rect">
            <a:avLst/>
          </a:prstGeom>
        </p:spPr>
      </p:pic>
    </p:spTree>
    <p:extLst>
      <p:ext uri="{BB962C8B-B14F-4D97-AF65-F5344CB8AC3E}">
        <p14:creationId xmlns:p14="http://schemas.microsoft.com/office/powerpoint/2010/main" val="49385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CD50F4C-2F2C-987D-6E2A-E4030C27D8CA}"/>
              </a:ext>
            </a:extLst>
          </p:cNvPr>
          <p:cNvSpPr txBox="1"/>
          <p:nvPr/>
        </p:nvSpPr>
        <p:spPr>
          <a:xfrm>
            <a:off x="609600" y="511294"/>
            <a:ext cx="6096000" cy="369332"/>
          </a:xfrm>
          <a:prstGeom prst="rect">
            <a:avLst/>
          </a:prstGeom>
          <a:noFill/>
        </p:spPr>
        <p:txBody>
          <a:bodyPr wrap="square">
            <a:spAutoFit/>
          </a:bodyPr>
          <a:lstStyle/>
          <a:p>
            <a:r>
              <a:rPr lang="en-PH" dirty="0"/>
              <a:t>Outputs</a:t>
            </a:r>
          </a:p>
        </p:txBody>
      </p:sp>
      <p:pic>
        <p:nvPicPr>
          <p:cNvPr id="3" name="Picture 2" descr="A screenshot of a phone&#10;&#10;Description automatically generated">
            <a:extLst>
              <a:ext uri="{FF2B5EF4-FFF2-40B4-BE49-F238E27FC236}">
                <a16:creationId xmlns:a16="http://schemas.microsoft.com/office/drawing/2014/main" id="{0F6A3422-079A-EFE6-934F-8894A24A7CC6}"/>
              </a:ext>
            </a:extLst>
          </p:cNvPr>
          <p:cNvPicPr>
            <a:picLocks noChangeAspect="1"/>
          </p:cNvPicPr>
          <p:nvPr/>
        </p:nvPicPr>
        <p:blipFill>
          <a:blip r:embed="rId2"/>
          <a:stretch>
            <a:fillRect/>
          </a:stretch>
        </p:blipFill>
        <p:spPr>
          <a:xfrm>
            <a:off x="2691130" y="1209040"/>
            <a:ext cx="5570220" cy="5019040"/>
          </a:xfrm>
          <a:prstGeom prst="rect">
            <a:avLst/>
          </a:prstGeom>
        </p:spPr>
      </p:pic>
    </p:spTree>
    <p:extLst>
      <p:ext uri="{BB962C8B-B14F-4D97-AF65-F5344CB8AC3E}">
        <p14:creationId xmlns:p14="http://schemas.microsoft.com/office/powerpoint/2010/main" val="2275375567"/>
      </p:ext>
    </p:extLst>
  </p:cSld>
  <p:clrMapOvr>
    <a:masterClrMapping/>
  </p:clrMapOvr>
</p:sld>
</file>

<file path=ppt/theme/theme1.xml><?xml version="1.0" encoding="utf-8"?>
<a:theme xmlns:a="http://schemas.openxmlformats.org/drawingml/2006/main" name="BlocksVTI">
  <a:themeElements>
    <a:clrScheme name="Blocks">
      <a:dk1>
        <a:sysClr val="windowText" lastClr="000000"/>
      </a:dk1>
      <a:lt1>
        <a:sysClr val="window" lastClr="FFFFFF"/>
      </a:lt1>
      <a:dk2>
        <a:srgbClr val="1B3843"/>
      </a:dk2>
      <a:lt2>
        <a:srgbClr val="F2F3F1"/>
      </a:lt2>
      <a:accent1>
        <a:srgbClr val="7A8592"/>
      </a:accent1>
      <a:accent2>
        <a:srgbClr val="8C8C96"/>
      </a:accent2>
      <a:accent3>
        <a:srgbClr val="7A6C76"/>
      </a:accent3>
      <a:accent4>
        <a:srgbClr val="A7AA9D"/>
      </a:accent4>
      <a:accent5>
        <a:srgbClr val="63787F"/>
      </a:accent5>
      <a:accent6>
        <a:srgbClr val="889DA5"/>
      </a:accent6>
      <a:hlink>
        <a:srgbClr val="71819B"/>
      </a:hlink>
      <a:folHlink>
        <a:srgbClr val="7E8B85"/>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sVTI" id="{31656FE6-20D8-4105-85EA-706EC9332BE9}" vid="{039DFFC9-9B25-4063-9235-B287A446F509}"/>
    </a:ext>
  </a:extLst>
</a:theme>
</file>

<file path=docProps/app.xml><?xml version="1.0" encoding="utf-8"?>
<Properties xmlns="http://schemas.openxmlformats.org/officeDocument/2006/extended-properties" xmlns:vt="http://schemas.openxmlformats.org/officeDocument/2006/docPropsVTypes">
  <TotalTime>22</TotalTime>
  <Words>393</Words>
  <Application>Microsoft Office PowerPoint</Application>
  <PresentationFormat>Widescreen</PresentationFormat>
  <Paragraphs>20</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Avenir Next LT Pro</vt:lpstr>
      <vt:lpstr>Avenir Next LT Pro Light</vt:lpstr>
      <vt:lpstr>Avenir Next LT Pro Light (Body)</vt:lpstr>
      <vt:lpstr>BlocksVTI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christian jake catipay</dc:creator>
  <cp:lastModifiedBy>christian jake catipay</cp:lastModifiedBy>
  <cp:revision>1</cp:revision>
  <dcterms:created xsi:type="dcterms:W3CDTF">2024-10-10T04:40:36Z</dcterms:created>
  <dcterms:modified xsi:type="dcterms:W3CDTF">2024-10-10T05:02:39Z</dcterms:modified>
</cp:coreProperties>
</file>