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E8C12-5C34-49CD-B056-5408BBBF5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7065F4-42B8-4D96-A13A-E3367243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3D90A-953A-40D3-AC9F-A677747C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4292-7DB3-47C1-8DCF-DE793DCBD3E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AA5E2-4CFA-4715-9ED6-B3497D27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9A7ED3-3463-4F8E-ADED-32378EE4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C272-AA83-4C92-834F-D4375D36B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28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053D5F-FDA5-4989-931A-CA314F5B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E9125-8FC3-4084-9623-6E7A32730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45B3D7-A18B-41D3-883F-167B28F5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4292-7DB3-47C1-8DCF-DE793DCBD3E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360FEB-98DB-4B40-94B7-37196FE7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F10ED2-A5A8-4031-8087-A8566723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C272-AA83-4C92-834F-D4375D36B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53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850AF82-7714-4152-8D8D-2089405A0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3CFCC6-4111-42DC-BF76-424B47D45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31A4CA-4E7C-48B1-9542-F6EC4F32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4292-7DB3-47C1-8DCF-DE793DCBD3E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F3F4E6-8DB3-4C2D-940C-6529B38C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C09563-6430-4392-98FC-93C35F64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C272-AA83-4C92-834F-D4375D36B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81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3DFB5-E2E7-42E8-9753-2B0E216F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190FE2-AC5C-4310-A667-A314A4AF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B76F2-3CD7-487B-BEF7-B9FF88F4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4292-7DB3-47C1-8DCF-DE793DCBD3E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E92036-56C3-490D-9339-E0E2EB07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273197-4552-4AD6-98B2-AD546C6F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C272-AA83-4C92-834F-D4375D36B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16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FEF2F-1EB1-4B9C-80CB-BB1B95A7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F54155-3252-4BFF-B951-16C1F995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59677C-A81E-4513-B2E9-22931C4D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4292-7DB3-47C1-8DCF-DE793DCBD3E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A66D5E-A33D-4714-A20F-5A26BFF4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11B555-0BB7-49F0-B489-3A2240CD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C272-AA83-4C92-834F-D4375D36B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73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03ECC-459B-44E5-8924-7F884948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A22C63-2B89-4978-B9D1-4DC9E746D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D983CD-0836-4258-86E0-82042EBE3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E57F66-52AA-47C4-96F8-979A6B3E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4292-7DB3-47C1-8DCF-DE793DCBD3E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549084-9106-4B14-8698-494D075C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D0C654-E6A3-4AA4-8D78-BE70B7AB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C272-AA83-4C92-834F-D4375D36B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9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9A779-4DBC-42A1-B956-D3C701B0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7B6D0-4927-4B3A-9996-457F92FD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69402B-61BE-4F1C-9200-1877D87A2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6CA72B-76CD-478F-9EB1-5836854B5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9CF5FA-52E4-43A8-81E5-ECB229149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E0FE39-6FAA-428F-A8DC-BC9F1F67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4292-7DB3-47C1-8DCF-DE793DCBD3E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485214-D64C-46BF-AD43-F58B1C88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F8CD40-040A-4E89-A44D-FBC513EE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C272-AA83-4C92-834F-D4375D36B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14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08BE9-215A-4583-A2CB-59A703E3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E47BA0-D86F-40CC-B312-FB98475B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4292-7DB3-47C1-8DCF-DE793DCBD3E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014EB8-798C-47B5-9626-C9E4995D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237CC6-B678-46AB-87F3-669280B5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C272-AA83-4C92-834F-D4375D36B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21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406828-2867-4CA6-95A0-1945AC03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4292-7DB3-47C1-8DCF-DE793DCBD3E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E5EB51-17BF-4B11-95B4-235072B2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820B9C-42AD-4647-A3AD-67EA4BED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C272-AA83-4C92-834F-D4375D36B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6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88B7D-02EB-48D6-9F26-D45A314A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F9420-6BFA-4D8C-8BDF-62DC9714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505ED2-DC54-4129-A182-293088ABB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3682DF-E9C0-4B52-A281-8C760F53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4292-7DB3-47C1-8DCF-DE793DCBD3E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243EE4-D548-4E88-85A0-1F3AA0F9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020326-C943-4A1A-98D3-948D5854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C272-AA83-4C92-834F-D4375D36B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30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13DA0-F087-4F0A-8BA4-ACF24EFD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BA786AB-3CD1-4B73-875B-5DD5E453D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ED1F20-B8B0-448A-A602-03A4B84A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C08840-B4DC-473A-BAA7-6FC8C3C7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4292-7DB3-47C1-8DCF-DE793DCBD3E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D90477-8C08-42A8-854B-AEEC28B8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3841C9-C02E-4B64-8E1A-DD498601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C272-AA83-4C92-834F-D4375D36B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6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6BEFCC9-2FBF-492E-9D06-0DBF663D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5BBB4F-BBA1-4E31-942F-7AA0210CF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43F77-8477-42E9-8B3F-0262AD759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4292-7DB3-47C1-8DCF-DE793DCBD3E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C3C974-22CC-4C77-8268-6D3EC7524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49FAD8-A7EC-4CBC-B35F-07FDBB353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CC272-AA83-4C92-834F-D4375D36B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05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CAF9F1-22E7-4B63-847A-0351026C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6" y="995420"/>
            <a:ext cx="11622122" cy="91452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8B52F73-AEE1-4AB5-BAD9-B15829AB93D3}"/>
              </a:ext>
            </a:extLst>
          </p:cNvPr>
          <p:cNvSpPr txBox="1"/>
          <p:nvPr/>
        </p:nvSpPr>
        <p:spPr>
          <a:xfrm>
            <a:off x="159390" y="0"/>
            <a:ext cx="31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10/04 Paragraph Training result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823B653-3ED3-46DC-B5CB-5E0A725C604E}"/>
              </a:ext>
            </a:extLst>
          </p:cNvPr>
          <p:cNvSpPr txBox="1"/>
          <p:nvPr/>
        </p:nvSpPr>
        <p:spPr>
          <a:xfrm>
            <a:off x="159390" y="369332"/>
            <a:ext cx="866373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dirty="0">
                <a:latin typeface="+mj-lt"/>
              </a:rPr>
              <a:t>python run_swag_no_trainer.py --model_name_or_path bert-base-chinese --train_file modify_train_Paragraph.json --validation_file modify_valid_Paragraph.json --max_seq_length 512 --per_device_train_batch_size 2 --learning_rate 3e-5 --num_train_epochs 1 --output_dir /tmp/Titan_1004test/</a:t>
            </a:r>
          </a:p>
        </p:txBody>
      </p:sp>
    </p:spTree>
    <p:extLst>
      <p:ext uri="{BB962C8B-B14F-4D97-AF65-F5344CB8AC3E}">
        <p14:creationId xmlns:p14="http://schemas.microsoft.com/office/powerpoint/2010/main" val="115838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130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charles88</dc:creator>
  <cp:lastModifiedBy>charles88</cp:lastModifiedBy>
  <cp:revision>3</cp:revision>
  <dcterms:created xsi:type="dcterms:W3CDTF">2023-10-05T02:16:40Z</dcterms:created>
  <dcterms:modified xsi:type="dcterms:W3CDTF">2023-10-05T02:35:15Z</dcterms:modified>
</cp:coreProperties>
</file>